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notesSlides/notesSlide1.xml" ContentType="application/vnd.openxmlformats-officedocument.presentationml.notesSlide+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notesSlides/notesSlide2.xml" ContentType="application/vnd.openxmlformats-officedocument.presentationml.notesSlide+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25"/>
  </p:sldMasterIdLst>
  <p:notesMasterIdLst>
    <p:notesMasterId r:id="rId50"/>
  </p:notesMasterIdLst>
  <p:sldIdLst>
    <p:sldId id="265" r:id="rId26"/>
    <p:sldId id="366" r:id="rId27"/>
    <p:sldId id="413" r:id="rId28"/>
    <p:sldId id="379" r:id="rId29"/>
    <p:sldId id="380" r:id="rId30"/>
    <p:sldId id="382" r:id="rId31"/>
    <p:sldId id="383" r:id="rId32"/>
    <p:sldId id="408" r:id="rId33"/>
    <p:sldId id="385" r:id="rId34"/>
    <p:sldId id="387" r:id="rId35"/>
    <p:sldId id="392" r:id="rId36"/>
    <p:sldId id="393" r:id="rId37"/>
    <p:sldId id="412" r:id="rId38"/>
    <p:sldId id="396" r:id="rId39"/>
    <p:sldId id="394" r:id="rId40"/>
    <p:sldId id="395" r:id="rId41"/>
    <p:sldId id="389" r:id="rId42"/>
    <p:sldId id="414" r:id="rId43"/>
    <p:sldId id="391" r:id="rId44"/>
    <p:sldId id="399" r:id="rId45"/>
    <p:sldId id="397" r:id="rId46"/>
    <p:sldId id="406" r:id="rId47"/>
    <p:sldId id="407" r:id="rId48"/>
    <p:sldId id="411" r:id="rId4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封面" id="{D13BC836-837C-46D8-AFBE-C4EE56B0F2B6}">
          <p14:sldIdLst>
            <p14:sldId id="265"/>
          </p14:sldIdLst>
        </p14:section>
        <p14:section name="目录" id="{BC3DE121-C786-4F4D-9D75-ED116057C6F8}">
          <p14:sldIdLst>
            <p14:sldId id="366"/>
          </p14:sldIdLst>
        </p14:section>
        <p14:section name="1.研究背景意义" id="{A5D318A7-EE93-42BE-AF6E-5485A3D75D59}">
          <p14:sldIdLst>
            <p14:sldId id="413"/>
            <p14:sldId id="379"/>
            <p14:sldId id="380"/>
            <p14:sldId id="382"/>
            <p14:sldId id="383"/>
          </p14:sldIdLst>
        </p14:section>
        <p14:section name="2.研究方法思路" id="{8A5E8891-0476-4AF9-BA22-3267E8AFEF9F}">
          <p14:sldIdLst>
            <p14:sldId id="408"/>
            <p14:sldId id="385"/>
            <p14:sldId id="387"/>
            <p14:sldId id="392"/>
            <p14:sldId id="393"/>
          </p14:sldIdLst>
        </p14:section>
        <p14:section name="3.研究过程问题" id="{5C691364-317B-49F2-97DC-A95C713165A0}">
          <p14:sldIdLst>
            <p14:sldId id="412"/>
            <p14:sldId id="396"/>
            <p14:sldId id="394"/>
            <p14:sldId id="395"/>
            <p14:sldId id="389"/>
          </p14:sldIdLst>
        </p14:section>
        <p14:section name="4.研究成果结论" id="{8D589159-CD98-417F-AF56-FFC17B673B29}">
          <p14:sldIdLst>
            <p14:sldId id="414"/>
            <p14:sldId id="391"/>
            <p14:sldId id="399"/>
            <p14:sldId id="397"/>
            <p14:sldId id="406"/>
            <p14:sldId id="407"/>
          </p14:sldIdLst>
        </p14:section>
        <p14:section name="封底" id="{B057F4D1-4304-419E-9303-0BF2E2050630}">
          <p14:sldIdLst>
            <p14:sldId id="411"/>
          </p14:sldIdLst>
        </p14:section>
      </p14:sectionLst>
    </p:ext>
    <p:ext uri="{EFAFB233-063F-42B5-8137-9DF3F51BA10A}">
      <p15:sldGuideLst xmlns:p15="http://schemas.microsoft.com/office/powerpoint/2012/main">
        <p15:guide id="2" pos="3840" userDrawn="1">
          <p15:clr>
            <a:srgbClr val="A4A3A4"/>
          </p15:clr>
        </p15:guide>
        <p15:guide id="3" orient="horz" pos="1457" userDrawn="1">
          <p15:clr>
            <a:srgbClr val="A4A3A4"/>
          </p15:clr>
        </p15:guide>
        <p15:guide id="4" orient="horz" pos="4292" userDrawn="1">
          <p15:clr>
            <a:srgbClr val="A4A3A4"/>
          </p15:clr>
        </p15:guide>
        <p15:guide id="6" pos="7423" userDrawn="1">
          <p15:clr>
            <a:srgbClr val="A4A3A4"/>
          </p15:clr>
        </p15:guide>
        <p15:guide id="10" pos="688" userDrawn="1">
          <p15:clr>
            <a:srgbClr val="A4A3A4"/>
          </p15:clr>
        </p15:guide>
        <p15:guide id="11" orient="horz" pos="2160" userDrawn="1">
          <p15:clr>
            <a:srgbClr val="A4A3A4"/>
          </p15:clr>
        </p15:guide>
        <p15:guide id="12" orient="horz" pos="572" userDrawn="1">
          <p15:clr>
            <a:srgbClr val="A4A3A4"/>
          </p15:clr>
        </p15:guide>
        <p15:guide id="13" orient="horz" pos="142" userDrawn="1">
          <p15:clr>
            <a:srgbClr val="A4A3A4"/>
          </p15:clr>
        </p15:guide>
        <p15:guide id="14" pos="7333" userDrawn="1">
          <p15:clr>
            <a:srgbClr val="A4A3A4"/>
          </p15:clr>
        </p15:guide>
        <p15:guide id="15" orient="horz" pos="4065" userDrawn="1">
          <p15:clr>
            <a:srgbClr val="A4A3A4"/>
          </p15:clr>
        </p15:guide>
        <p15:guide id="16" orient="horz" pos="1162" userDrawn="1">
          <p15:clr>
            <a:srgbClr val="A4A3A4"/>
          </p15:clr>
        </p15:guide>
        <p15:guide id="19" orient="horz" pos="368" userDrawn="1">
          <p15:clr>
            <a:srgbClr val="A4A3A4"/>
          </p15:clr>
        </p15:guide>
        <p15:guide id="20" pos="6698" userDrawn="1">
          <p15:clr>
            <a:srgbClr val="A4A3A4"/>
          </p15:clr>
        </p15:guide>
        <p15:guide id="21" pos="347" userDrawn="1">
          <p15:clr>
            <a:srgbClr val="A4A3A4"/>
          </p15:clr>
        </p15:guide>
        <p15:guide id="22" orient="horz" pos="395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FDFF"/>
    <a:srgbClr val="E1F6FF"/>
    <a:srgbClr val="02A0E7"/>
    <a:srgbClr val="0253A4"/>
    <a:srgbClr val="1C3FFD"/>
    <a:srgbClr val="2C1DFF"/>
    <a:srgbClr val="0EEAFF"/>
    <a:srgbClr val="00A1E9"/>
    <a:srgbClr val="0054A7"/>
    <a:srgbClr val="FFD9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498" autoAdjust="0"/>
    <p:restoredTop sz="93552" autoAdjust="0"/>
  </p:normalViewPr>
  <p:slideViewPr>
    <p:cSldViewPr snapToGrid="0" showGuides="1">
      <p:cViewPr varScale="1">
        <p:scale>
          <a:sx n="68" d="100"/>
          <a:sy n="68" d="100"/>
        </p:scale>
        <p:origin x="398" y="58"/>
      </p:cViewPr>
      <p:guideLst>
        <p:guide pos="3840"/>
        <p:guide orient="horz" pos="1457"/>
        <p:guide orient="horz" pos="4292"/>
        <p:guide pos="7423"/>
        <p:guide pos="688"/>
        <p:guide orient="horz" pos="2160"/>
        <p:guide orient="horz" pos="572"/>
        <p:guide orient="horz" pos="142"/>
        <p:guide pos="7333"/>
        <p:guide orient="horz" pos="4065"/>
        <p:guide orient="horz" pos="1162"/>
        <p:guide orient="horz" pos="368"/>
        <p:guide pos="6698"/>
        <p:guide pos="347"/>
        <p:guide orient="horz" pos="3952"/>
      </p:guideLst>
    </p:cSldViewPr>
  </p:slideViewPr>
  <p:notesTextViewPr>
    <p:cViewPr>
      <p:scale>
        <a:sx n="20" d="100"/>
        <a:sy n="20" d="100"/>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customXml" Target="../customXml/item13.xml"/><Relationship Id="rId18" Type="http://schemas.openxmlformats.org/officeDocument/2006/relationships/customXml" Target="../customXml/item18.xml"/><Relationship Id="rId26" Type="http://schemas.openxmlformats.org/officeDocument/2006/relationships/slide" Target="slides/slide1.xml"/><Relationship Id="rId39" Type="http://schemas.openxmlformats.org/officeDocument/2006/relationships/slide" Target="slides/slide14.xml"/><Relationship Id="rId21" Type="http://schemas.openxmlformats.org/officeDocument/2006/relationships/customXml" Target="../customXml/item21.xml"/><Relationship Id="rId34" Type="http://schemas.openxmlformats.org/officeDocument/2006/relationships/slide" Target="slides/slide9.xml"/><Relationship Id="rId42" Type="http://schemas.openxmlformats.org/officeDocument/2006/relationships/slide" Target="slides/slide17.xml"/><Relationship Id="rId47" Type="http://schemas.openxmlformats.org/officeDocument/2006/relationships/slide" Target="slides/slide22.xml"/><Relationship Id="rId50" Type="http://schemas.openxmlformats.org/officeDocument/2006/relationships/notesMaster" Target="notesMasters/notesMaster1.xml"/><Relationship Id="rId7" Type="http://schemas.openxmlformats.org/officeDocument/2006/relationships/customXml" Target="../customXml/item7.xml"/><Relationship Id="rId2" Type="http://schemas.openxmlformats.org/officeDocument/2006/relationships/customXml" Target="../customXml/item2.xml"/><Relationship Id="rId16" Type="http://schemas.openxmlformats.org/officeDocument/2006/relationships/customXml" Target="../customXml/item16.xml"/><Relationship Id="rId29" Type="http://schemas.openxmlformats.org/officeDocument/2006/relationships/slide" Target="slides/slide4.xml"/><Relationship Id="rId11" Type="http://schemas.openxmlformats.org/officeDocument/2006/relationships/customXml" Target="../customXml/item11.xml"/><Relationship Id="rId24" Type="http://schemas.openxmlformats.org/officeDocument/2006/relationships/customXml" Target="../customXml/item24.xml"/><Relationship Id="rId32" Type="http://schemas.openxmlformats.org/officeDocument/2006/relationships/slide" Target="slides/slide7.xml"/><Relationship Id="rId37" Type="http://schemas.openxmlformats.org/officeDocument/2006/relationships/slide" Target="slides/slide12.xml"/><Relationship Id="rId40" Type="http://schemas.openxmlformats.org/officeDocument/2006/relationships/slide" Target="slides/slide15.xml"/><Relationship Id="rId45" Type="http://schemas.openxmlformats.org/officeDocument/2006/relationships/slide" Target="slides/slide20.xml"/><Relationship Id="rId53" Type="http://schemas.openxmlformats.org/officeDocument/2006/relationships/theme" Target="theme/theme1.xml"/><Relationship Id="rId5" Type="http://schemas.openxmlformats.org/officeDocument/2006/relationships/customXml" Target="../customXml/item5.xml"/><Relationship Id="rId10" Type="http://schemas.openxmlformats.org/officeDocument/2006/relationships/customXml" Target="../customXml/item10.xml"/><Relationship Id="rId19" Type="http://schemas.openxmlformats.org/officeDocument/2006/relationships/customXml" Target="../customXml/item19.xml"/><Relationship Id="rId31" Type="http://schemas.openxmlformats.org/officeDocument/2006/relationships/slide" Target="slides/slide6.xml"/><Relationship Id="rId44" Type="http://schemas.openxmlformats.org/officeDocument/2006/relationships/slide" Target="slides/slide19.xml"/><Relationship Id="rId52"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customXml" Target="../customXml/item14.xml"/><Relationship Id="rId22" Type="http://schemas.openxmlformats.org/officeDocument/2006/relationships/customXml" Target="../customXml/item22.xml"/><Relationship Id="rId27" Type="http://schemas.openxmlformats.org/officeDocument/2006/relationships/slide" Target="slides/slide2.xml"/><Relationship Id="rId30" Type="http://schemas.openxmlformats.org/officeDocument/2006/relationships/slide" Target="slides/slide5.xml"/><Relationship Id="rId35" Type="http://schemas.openxmlformats.org/officeDocument/2006/relationships/slide" Target="slides/slide10.xml"/><Relationship Id="rId43" Type="http://schemas.openxmlformats.org/officeDocument/2006/relationships/slide" Target="slides/slide18.xml"/><Relationship Id="rId48" Type="http://schemas.openxmlformats.org/officeDocument/2006/relationships/slide" Target="slides/slide23.xml"/><Relationship Id="rId8" Type="http://schemas.openxmlformats.org/officeDocument/2006/relationships/customXml" Target="../customXml/item8.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slideMaster" Target="slideMasters/slideMaster1.xml"/><Relationship Id="rId33" Type="http://schemas.openxmlformats.org/officeDocument/2006/relationships/slide" Target="slides/slide8.xml"/><Relationship Id="rId38" Type="http://schemas.openxmlformats.org/officeDocument/2006/relationships/slide" Target="slides/slide13.xml"/><Relationship Id="rId46" Type="http://schemas.openxmlformats.org/officeDocument/2006/relationships/slide" Target="slides/slide21.xml"/><Relationship Id="rId20" Type="http://schemas.openxmlformats.org/officeDocument/2006/relationships/customXml" Target="../customXml/item20.xml"/><Relationship Id="rId41" Type="http://schemas.openxmlformats.org/officeDocument/2006/relationships/slide" Target="slides/slide16.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slide" Target="slides/slide3.xml"/><Relationship Id="rId36" Type="http://schemas.openxmlformats.org/officeDocument/2006/relationships/slide" Target="slides/slide11.xml"/><Relationship Id="rId49" Type="http://schemas.openxmlformats.org/officeDocument/2006/relationships/slide" Target="slides/slide24.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image" Target="../media/image41.png"/><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28575" cap="rnd">
              <a:gradFill flip="none" rotWithShape="1">
                <a:gsLst>
                  <a:gs pos="0">
                    <a:schemeClr val="accent1"/>
                  </a:gs>
                  <a:gs pos="53100">
                    <a:srgbClr val="106CF3"/>
                  </a:gs>
                  <a:gs pos="100000">
                    <a:schemeClr val="accent2"/>
                  </a:gs>
                </a:gsLst>
                <a:lin ang="0" scaled="1"/>
                <a:tileRect/>
              </a:gradFill>
              <a:round/>
            </a:ln>
            <a:effectLst>
              <a:outerShdw blurRad="381000" dist="152400" sx="102000" sy="102000" algn="ctr" rotWithShape="0">
                <a:schemeClr val="accent2"/>
              </a:outerShdw>
            </a:effectLst>
          </c:spPr>
          <c:marker>
            <c:symbol val="none"/>
          </c:marker>
          <c:cat>
            <c:strRef>
              <c:f>Sheet1!$A$2:$A$13</c:f>
              <c:strCache>
                <c:ptCount val="12"/>
                <c:pt idx="0">
                  <c:v>一</c:v>
                </c:pt>
                <c:pt idx="1">
                  <c:v>二</c:v>
                </c:pt>
                <c:pt idx="2">
                  <c:v>三</c:v>
                </c:pt>
                <c:pt idx="3">
                  <c:v>四</c:v>
                </c:pt>
                <c:pt idx="4">
                  <c:v>五</c:v>
                </c:pt>
                <c:pt idx="5">
                  <c:v>六</c:v>
                </c:pt>
                <c:pt idx="6">
                  <c:v>七</c:v>
                </c:pt>
                <c:pt idx="7">
                  <c:v>八</c:v>
                </c:pt>
                <c:pt idx="8">
                  <c:v>九</c:v>
                </c:pt>
                <c:pt idx="9">
                  <c:v>十</c:v>
                </c:pt>
                <c:pt idx="10">
                  <c:v>十一</c:v>
                </c:pt>
                <c:pt idx="11">
                  <c:v>十二</c:v>
                </c:pt>
              </c:strCache>
            </c:strRef>
          </c:cat>
          <c:val>
            <c:numRef>
              <c:f>Sheet1!$B$2:$B$13</c:f>
              <c:numCache>
                <c:formatCode>General</c:formatCode>
                <c:ptCount val="12"/>
                <c:pt idx="0">
                  <c:v>20000</c:v>
                </c:pt>
                <c:pt idx="1">
                  <c:v>25000</c:v>
                </c:pt>
                <c:pt idx="2">
                  <c:v>21800</c:v>
                </c:pt>
                <c:pt idx="3">
                  <c:v>32000</c:v>
                </c:pt>
                <c:pt idx="4">
                  <c:v>35000</c:v>
                </c:pt>
                <c:pt idx="5">
                  <c:v>40230</c:v>
                </c:pt>
                <c:pt idx="6">
                  <c:v>40000</c:v>
                </c:pt>
                <c:pt idx="7">
                  <c:v>35000</c:v>
                </c:pt>
                <c:pt idx="8">
                  <c:v>25000</c:v>
                </c:pt>
                <c:pt idx="9">
                  <c:v>32000</c:v>
                </c:pt>
                <c:pt idx="10">
                  <c:v>15000</c:v>
                </c:pt>
                <c:pt idx="11">
                  <c:v>25300</c:v>
                </c:pt>
              </c:numCache>
            </c:numRef>
          </c:val>
          <c:smooth val="1"/>
          <c:extLst>
            <c:ext xmlns:c16="http://schemas.microsoft.com/office/drawing/2014/chart" uri="{C3380CC4-5D6E-409C-BE32-E72D297353CC}">
              <c16:uniqueId val="{00000000-5D04-478B-87E0-083000CF658E}"/>
            </c:ext>
          </c:extLst>
        </c:ser>
        <c:dLbls>
          <c:showLegendKey val="0"/>
          <c:showVal val="0"/>
          <c:showCatName val="0"/>
          <c:showSerName val="0"/>
          <c:showPercent val="0"/>
          <c:showBubbleSize val="0"/>
        </c:dLbls>
        <c:smooth val="0"/>
        <c:axId val="489671944"/>
        <c:axId val="553158608"/>
      </c:lineChart>
      <c:catAx>
        <c:axId val="4896719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defRPr>
            </a:pPr>
            <a:endParaRPr lang="zh-CN"/>
          </a:p>
        </c:txPr>
        <c:crossAx val="553158608"/>
        <c:crosses val="autoZero"/>
        <c:auto val="1"/>
        <c:lblAlgn val="ctr"/>
        <c:lblOffset val="100"/>
        <c:noMultiLvlLbl val="0"/>
      </c:catAx>
      <c:valAx>
        <c:axId val="553158608"/>
        <c:scaling>
          <c:orientation val="minMax"/>
        </c:scaling>
        <c:delete val="0"/>
        <c:axPos val="l"/>
        <c:majorGridlines>
          <c:spPr>
            <a:ln w="9525" cap="flat" cmpd="sng" algn="ctr">
              <a:solidFill>
                <a:schemeClr val="tx1">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defRPr>
            </a:pPr>
            <a:endParaRPr lang="zh-CN"/>
          </a:p>
        </c:txPr>
        <c:crossAx val="48967194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rtl="0">
        <a:defRPr>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blipFill>
              <a:blip xmlns:r="http://schemas.openxmlformats.org/officeDocument/2006/relationships" r:embed="rId3"/>
              <a:stretch>
                <a:fillRect l="-16785" r="-16572"/>
              </a:stretch>
            </a:blipFill>
            <a:ln>
              <a:noFill/>
            </a:ln>
            <a:effectLst/>
          </c:spPr>
          <c:invertIfNegative val="0"/>
          <c:pictureOptions>
            <c:pictureFormat val="stack"/>
          </c:pictureOptions>
          <c:cat>
            <c:strRef>
              <c:f>Sheet1!$A$2:$A$7</c:f>
              <c:strCache>
                <c:ptCount val="6"/>
                <c:pt idx="0">
                  <c:v>一</c:v>
                </c:pt>
                <c:pt idx="1">
                  <c:v>二</c:v>
                </c:pt>
                <c:pt idx="2">
                  <c:v>三</c:v>
                </c:pt>
                <c:pt idx="3">
                  <c:v>四</c:v>
                </c:pt>
                <c:pt idx="4">
                  <c:v>五</c:v>
                </c:pt>
                <c:pt idx="5">
                  <c:v>六</c:v>
                </c:pt>
              </c:strCache>
            </c:strRef>
          </c:cat>
          <c:val>
            <c:numRef>
              <c:f>Sheet1!$B$2:$B$7</c:f>
              <c:numCache>
                <c:formatCode>General</c:formatCode>
                <c:ptCount val="6"/>
                <c:pt idx="0">
                  <c:v>20000</c:v>
                </c:pt>
                <c:pt idx="1">
                  <c:v>25000</c:v>
                </c:pt>
                <c:pt idx="2">
                  <c:v>21800</c:v>
                </c:pt>
                <c:pt idx="3">
                  <c:v>32000</c:v>
                </c:pt>
                <c:pt idx="4">
                  <c:v>35000</c:v>
                </c:pt>
                <c:pt idx="5">
                  <c:v>40230</c:v>
                </c:pt>
              </c:numCache>
            </c:numRef>
          </c:val>
          <c:extLst>
            <c:ext xmlns:c16="http://schemas.microsoft.com/office/drawing/2014/chart" uri="{C3380CC4-5D6E-409C-BE32-E72D297353CC}">
              <c16:uniqueId val="{00000000-A6D0-47A0-A7AD-98CDA41A1840}"/>
            </c:ext>
          </c:extLst>
        </c:ser>
        <c:dLbls>
          <c:showLegendKey val="0"/>
          <c:showVal val="0"/>
          <c:showCatName val="0"/>
          <c:showSerName val="0"/>
          <c:showPercent val="0"/>
          <c:showBubbleSize val="0"/>
        </c:dLbls>
        <c:gapWidth val="150"/>
        <c:axId val="489671944"/>
        <c:axId val="553158608"/>
      </c:barChart>
      <c:catAx>
        <c:axId val="4896719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defRPr>
            </a:pPr>
            <a:endParaRPr lang="zh-CN"/>
          </a:p>
        </c:txPr>
        <c:crossAx val="553158608"/>
        <c:crosses val="autoZero"/>
        <c:auto val="1"/>
        <c:lblAlgn val="ctr"/>
        <c:lblOffset val="100"/>
        <c:noMultiLvlLbl val="0"/>
      </c:catAx>
      <c:valAx>
        <c:axId val="553158608"/>
        <c:scaling>
          <c:orientation val="minMax"/>
        </c:scaling>
        <c:delete val="0"/>
        <c:axPos val="l"/>
        <c:majorGridlines>
          <c:spPr>
            <a:ln w="9525" cap="flat" cmpd="sng" algn="ctr">
              <a:solidFill>
                <a:schemeClr val="tx1">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defRPr>
            </a:pPr>
            <a:endParaRPr lang="zh-CN"/>
          </a:p>
        </c:txPr>
        <c:crossAx val="48967194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rtl="0">
        <a:defRPr>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D4A5F94-4BC7-4893-9B7D-1F90251CFDCD}" type="datetimeFigureOut">
              <a:rPr lang="zh-CN" altLang="en-US" smtClean="0"/>
              <a:t>2024-09-15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266B05-1093-4165-ADB0-F4B80B0E6A50}" type="slidenum">
              <a:rPr lang="zh-CN" altLang="en-US" smtClean="0"/>
              <a:t>‹#›</a:t>
            </a:fld>
            <a:endParaRPr lang="zh-CN" altLang="en-US"/>
          </a:p>
        </p:txBody>
      </p:sp>
    </p:spTree>
    <p:extLst>
      <p:ext uri="{BB962C8B-B14F-4D97-AF65-F5344CB8AC3E}">
        <p14:creationId xmlns:p14="http://schemas.microsoft.com/office/powerpoint/2010/main" val="28712328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9E266B05-1093-4165-ADB0-F4B80B0E6A50}" type="slidenum">
              <a:rPr lang="zh-CN" altLang="en-US" smtClean="0"/>
              <a:t>18</a:t>
            </a:fld>
            <a:endParaRPr lang="zh-CN" altLang="en-US"/>
          </a:p>
        </p:txBody>
      </p:sp>
    </p:spTree>
    <p:extLst>
      <p:ext uri="{BB962C8B-B14F-4D97-AF65-F5344CB8AC3E}">
        <p14:creationId xmlns:p14="http://schemas.microsoft.com/office/powerpoint/2010/main" val="25912198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9E266B05-1093-4165-ADB0-F4B80B0E6A50}" type="slidenum">
              <a:rPr lang="zh-CN" altLang="en-US" smtClean="0"/>
              <a:t>22</a:t>
            </a:fld>
            <a:endParaRPr lang="zh-CN" altLang="en-US"/>
          </a:p>
        </p:txBody>
      </p:sp>
    </p:spTree>
    <p:extLst>
      <p:ext uri="{BB962C8B-B14F-4D97-AF65-F5344CB8AC3E}">
        <p14:creationId xmlns:p14="http://schemas.microsoft.com/office/powerpoint/2010/main" val="7041103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9E266B05-1093-4165-ADB0-F4B80B0E6A50}" type="slidenum">
              <a:rPr lang="zh-CN" altLang="en-US" smtClean="0"/>
              <a:t>24</a:t>
            </a:fld>
            <a:endParaRPr lang="zh-CN" altLang="en-US"/>
          </a:p>
        </p:txBody>
      </p:sp>
    </p:spTree>
    <p:extLst>
      <p:ext uri="{BB962C8B-B14F-4D97-AF65-F5344CB8AC3E}">
        <p14:creationId xmlns:p14="http://schemas.microsoft.com/office/powerpoint/2010/main" val="34639245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E66E007-5458-34C8-3241-28141CC7257B}"/>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B340344-7FF1-6320-11F7-655A8702C74D}"/>
              </a:ext>
            </a:extLst>
          </p:cNvPr>
          <p:cNvSpPr>
            <a:spLocks noGrp="1"/>
          </p:cNvSpPr>
          <p:nvPr>
            <p:ph type="dt" sz="half" idx="10"/>
          </p:nvPr>
        </p:nvSpPr>
        <p:spPr/>
        <p:txBody>
          <a:bodyPr/>
          <a:lstStyle/>
          <a:p>
            <a:fld id="{B6625197-6A2B-4EA5-8572-8A745CA72FE7}" type="datetime1">
              <a:rPr lang="zh-CN" altLang="en-US" smtClean="0"/>
              <a:t>2024-09-15</a:t>
            </a:fld>
            <a:endParaRPr lang="zh-CN" altLang="en-US"/>
          </a:p>
        </p:txBody>
      </p:sp>
      <p:sp>
        <p:nvSpPr>
          <p:cNvPr id="4" name="页脚占位符 3">
            <a:extLst>
              <a:ext uri="{FF2B5EF4-FFF2-40B4-BE49-F238E27FC236}">
                <a16:creationId xmlns:a16="http://schemas.microsoft.com/office/drawing/2014/main" id="{6CBA8A5E-48F4-3551-ADA6-A6BDF74E279D}"/>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D8950AE-50E1-973B-1FF8-8A1395B26F88}"/>
              </a:ext>
            </a:extLst>
          </p:cNvPr>
          <p:cNvSpPr>
            <a:spLocks noGrp="1"/>
          </p:cNvSpPr>
          <p:nvPr>
            <p:ph type="sldNum" sz="quarter" idx="12"/>
          </p:nvPr>
        </p:nvSpPr>
        <p:spPr/>
        <p:txBody>
          <a:bodyPr/>
          <a:lstStyle/>
          <a:p>
            <a:fld id="{4D286DC4-C8C3-4DF5-A5AB-C27B3EC3E4E9}" type="slidenum">
              <a:rPr lang="zh-CN" altLang="en-US" smtClean="0"/>
              <a:t>‹#›</a:t>
            </a:fld>
            <a:endParaRPr lang="zh-CN" altLang="en-US" dirty="0"/>
          </a:p>
        </p:txBody>
      </p:sp>
      <p:pic>
        <p:nvPicPr>
          <p:cNvPr id="7" name="图片 6">
            <a:extLst>
              <a:ext uri="{FF2B5EF4-FFF2-40B4-BE49-F238E27FC236}">
                <a16:creationId xmlns:a16="http://schemas.microsoft.com/office/drawing/2014/main" id="{3DCA5A15-61BB-E50F-BF37-79F1175D17A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
            <a:ext cx="12192000" cy="6857999"/>
          </a:xfrm>
          <a:prstGeom prst="rect">
            <a:avLst/>
          </a:prstGeom>
        </p:spPr>
      </p:pic>
    </p:spTree>
    <p:extLst>
      <p:ext uri="{BB962C8B-B14F-4D97-AF65-F5344CB8AC3E}">
        <p14:creationId xmlns:p14="http://schemas.microsoft.com/office/powerpoint/2010/main" val="10105045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73659C6-01A0-CF0D-552C-02A42D98C61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FE7BC07D-D35D-19F3-5CBD-A642F3D772C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8BEC6B4D-71A0-110F-7F2A-5CF5C278FB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5E8AE2FB-D21A-286F-B327-1AFAA18C5F4F}"/>
              </a:ext>
            </a:extLst>
          </p:cNvPr>
          <p:cNvSpPr>
            <a:spLocks noGrp="1"/>
          </p:cNvSpPr>
          <p:nvPr>
            <p:ph type="dt" sz="half" idx="10"/>
          </p:nvPr>
        </p:nvSpPr>
        <p:spPr/>
        <p:txBody>
          <a:bodyPr/>
          <a:lstStyle/>
          <a:p>
            <a:fld id="{80951CB4-94C4-402C-BB35-0523BB5580E6}" type="datetime1">
              <a:rPr lang="zh-CN" altLang="en-US" smtClean="0"/>
              <a:t>2024-09-15</a:t>
            </a:fld>
            <a:endParaRPr lang="zh-CN" altLang="en-US"/>
          </a:p>
        </p:txBody>
      </p:sp>
      <p:sp>
        <p:nvSpPr>
          <p:cNvPr id="6" name="页脚占位符 5">
            <a:extLst>
              <a:ext uri="{FF2B5EF4-FFF2-40B4-BE49-F238E27FC236}">
                <a16:creationId xmlns:a16="http://schemas.microsoft.com/office/drawing/2014/main" id="{B822B1A2-9CBE-3150-3324-316FAA9AFDE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CE1146E-EED6-E8EF-C2BA-FC823235C78D}"/>
              </a:ext>
            </a:extLst>
          </p:cNvPr>
          <p:cNvSpPr>
            <a:spLocks noGrp="1"/>
          </p:cNvSpPr>
          <p:nvPr>
            <p:ph type="sldNum" sz="quarter" idx="12"/>
          </p:nvPr>
        </p:nvSpPr>
        <p:spPr/>
        <p:txBody>
          <a:bodyPr/>
          <a:lstStyle/>
          <a:p>
            <a:fld id="{4D286DC4-C8C3-4DF5-A5AB-C27B3EC3E4E9}" type="slidenum">
              <a:rPr lang="zh-CN" altLang="en-US" smtClean="0"/>
              <a:t>‹#›</a:t>
            </a:fld>
            <a:endParaRPr lang="zh-CN" altLang="en-US"/>
          </a:p>
        </p:txBody>
      </p:sp>
    </p:spTree>
    <p:extLst>
      <p:ext uri="{BB962C8B-B14F-4D97-AF65-F5344CB8AC3E}">
        <p14:creationId xmlns:p14="http://schemas.microsoft.com/office/powerpoint/2010/main" val="2199235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D27F019-1E39-F2F4-D516-A0CD676A6ED8}"/>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F1C867AE-D855-DEC2-1748-027ACDCD4667}"/>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7795449-735C-0C50-8AA4-C5B2272946AB}"/>
              </a:ext>
            </a:extLst>
          </p:cNvPr>
          <p:cNvSpPr>
            <a:spLocks noGrp="1"/>
          </p:cNvSpPr>
          <p:nvPr>
            <p:ph type="dt" sz="half" idx="10"/>
          </p:nvPr>
        </p:nvSpPr>
        <p:spPr/>
        <p:txBody>
          <a:bodyPr/>
          <a:lstStyle/>
          <a:p>
            <a:fld id="{C862F0CC-9F2C-4C4B-A40B-DFFFB3FD141F}" type="datetime1">
              <a:rPr lang="zh-CN" altLang="en-US" smtClean="0"/>
              <a:t>2024-09-15</a:t>
            </a:fld>
            <a:endParaRPr lang="zh-CN" altLang="en-US"/>
          </a:p>
        </p:txBody>
      </p:sp>
      <p:sp>
        <p:nvSpPr>
          <p:cNvPr id="5" name="页脚占位符 4">
            <a:extLst>
              <a:ext uri="{FF2B5EF4-FFF2-40B4-BE49-F238E27FC236}">
                <a16:creationId xmlns:a16="http://schemas.microsoft.com/office/drawing/2014/main" id="{63BD0432-3502-16C8-5B85-A8C353094F2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E8453AE-E4A4-3910-F208-1E640FB30067}"/>
              </a:ext>
            </a:extLst>
          </p:cNvPr>
          <p:cNvSpPr>
            <a:spLocks noGrp="1"/>
          </p:cNvSpPr>
          <p:nvPr>
            <p:ph type="sldNum" sz="quarter" idx="12"/>
          </p:nvPr>
        </p:nvSpPr>
        <p:spPr/>
        <p:txBody>
          <a:bodyPr/>
          <a:lstStyle/>
          <a:p>
            <a:fld id="{4D286DC4-C8C3-4DF5-A5AB-C27B3EC3E4E9}" type="slidenum">
              <a:rPr lang="zh-CN" altLang="en-US" smtClean="0"/>
              <a:t>‹#›</a:t>
            </a:fld>
            <a:endParaRPr lang="zh-CN" altLang="en-US"/>
          </a:p>
        </p:txBody>
      </p:sp>
    </p:spTree>
    <p:extLst>
      <p:ext uri="{BB962C8B-B14F-4D97-AF65-F5344CB8AC3E}">
        <p14:creationId xmlns:p14="http://schemas.microsoft.com/office/powerpoint/2010/main" val="38454141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94A1BF3F-E5C0-89AB-44D5-980598FD2095}"/>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123DD5E8-18C8-4AA7-607B-E42AB2139091}"/>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74E0ACD-7F01-9C47-34C4-A1AC89D8D450}"/>
              </a:ext>
            </a:extLst>
          </p:cNvPr>
          <p:cNvSpPr>
            <a:spLocks noGrp="1"/>
          </p:cNvSpPr>
          <p:nvPr>
            <p:ph type="dt" sz="half" idx="10"/>
          </p:nvPr>
        </p:nvSpPr>
        <p:spPr/>
        <p:txBody>
          <a:bodyPr/>
          <a:lstStyle/>
          <a:p>
            <a:fld id="{BBB6BD22-0C22-432D-8997-7431B5D066C0}" type="datetime1">
              <a:rPr lang="zh-CN" altLang="en-US" smtClean="0"/>
              <a:t>2024-09-15</a:t>
            </a:fld>
            <a:endParaRPr lang="zh-CN" altLang="en-US"/>
          </a:p>
        </p:txBody>
      </p:sp>
      <p:sp>
        <p:nvSpPr>
          <p:cNvPr id="5" name="页脚占位符 4">
            <a:extLst>
              <a:ext uri="{FF2B5EF4-FFF2-40B4-BE49-F238E27FC236}">
                <a16:creationId xmlns:a16="http://schemas.microsoft.com/office/drawing/2014/main" id="{63FF9C0B-42EB-F5FD-D095-24B79AB6CBC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292671D-BE5F-07D9-9A03-31B437A9A5E0}"/>
              </a:ext>
            </a:extLst>
          </p:cNvPr>
          <p:cNvSpPr>
            <a:spLocks noGrp="1"/>
          </p:cNvSpPr>
          <p:nvPr>
            <p:ph type="sldNum" sz="quarter" idx="12"/>
          </p:nvPr>
        </p:nvSpPr>
        <p:spPr/>
        <p:txBody>
          <a:bodyPr/>
          <a:lstStyle/>
          <a:p>
            <a:fld id="{4D286DC4-C8C3-4DF5-A5AB-C27B3EC3E4E9}" type="slidenum">
              <a:rPr lang="zh-CN" altLang="en-US" smtClean="0"/>
              <a:t>‹#›</a:t>
            </a:fld>
            <a:endParaRPr lang="zh-CN" altLang="en-US"/>
          </a:p>
        </p:txBody>
      </p:sp>
    </p:spTree>
    <p:extLst>
      <p:ext uri="{BB962C8B-B14F-4D97-AF65-F5344CB8AC3E}">
        <p14:creationId xmlns:p14="http://schemas.microsoft.com/office/powerpoint/2010/main" val="3847499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28AA9DE-C50C-1E69-A078-EA329DFE8AE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C699DE8C-30BA-3F56-E830-24B02406865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9E145F06-04D3-E3BE-9457-2FB6A00953C3}"/>
              </a:ext>
            </a:extLst>
          </p:cNvPr>
          <p:cNvSpPr>
            <a:spLocks noGrp="1"/>
          </p:cNvSpPr>
          <p:nvPr>
            <p:ph type="dt" sz="half" idx="10"/>
          </p:nvPr>
        </p:nvSpPr>
        <p:spPr/>
        <p:txBody>
          <a:bodyPr/>
          <a:lstStyle/>
          <a:p>
            <a:fld id="{B531FC67-9A4E-4123-90E2-9B46CB158B5B}" type="datetime1">
              <a:rPr lang="zh-CN" altLang="en-US" smtClean="0"/>
              <a:t>2024-09-15</a:t>
            </a:fld>
            <a:endParaRPr lang="zh-CN" altLang="en-US"/>
          </a:p>
        </p:txBody>
      </p:sp>
      <p:sp>
        <p:nvSpPr>
          <p:cNvPr id="5" name="页脚占位符 4">
            <a:extLst>
              <a:ext uri="{FF2B5EF4-FFF2-40B4-BE49-F238E27FC236}">
                <a16:creationId xmlns:a16="http://schemas.microsoft.com/office/drawing/2014/main" id="{FF8B37C4-99F0-C13D-A910-FBC51A0B70C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FBF3112-9FC1-F95F-A48C-68007804672D}"/>
              </a:ext>
            </a:extLst>
          </p:cNvPr>
          <p:cNvSpPr>
            <a:spLocks noGrp="1"/>
          </p:cNvSpPr>
          <p:nvPr>
            <p:ph type="sldNum" sz="quarter" idx="12"/>
          </p:nvPr>
        </p:nvSpPr>
        <p:spPr/>
        <p:txBody>
          <a:bodyPr/>
          <a:lstStyle/>
          <a:p>
            <a:fld id="{4D286DC4-C8C3-4DF5-A5AB-C27B3EC3E4E9}" type="slidenum">
              <a:rPr lang="zh-CN" altLang="en-US" smtClean="0"/>
              <a:t>‹#›</a:t>
            </a:fld>
            <a:endParaRPr lang="zh-CN" altLang="en-US" dirty="0"/>
          </a:p>
        </p:txBody>
      </p:sp>
    </p:spTree>
    <p:extLst>
      <p:ext uri="{BB962C8B-B14F-4D97-AF65-F5344CB8AC3E}">
        <p14:creationId xmlns:p14="http://schemas.microsoft.com/office/powerpoint/2010/main" val="2907609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E62D31-F519-0DD3-2D50-A1A308C3E8B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BD56F8C1-1583-3FA3-F3A0-15832ED23FC5}"/>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4B2A4FE-BD25-D928-837E-A7BBF4D5D201}"/>
              </a:ext>
            </a:extLst>
          </p:cNvPr>
          <p:cNvSpPr>
            <a:spLocks noGrp="1"/>
          </p:cNvSpPr>
          <p:nvPr>
            <p:ph type="dt" sz="half" idx="10"/>
          </p:nvPr>
        </p:nvSpPr>
        <p:spPr/>
        <p:txBody>
          <a:bodyPr/>
          <a:lstStyle/>
          <a:p>
            <a:fld id="{E586047F-5878-4656-899B-C2C2AB82AC86}" type="datetime1">
              <a:rPr lang="zh-CN" altLang="en-US" smtClean="0"/>
              <a:t>2024-09-15</a:t>
            </a:fld>
            <a:endParaRPr lang="zh-CN" altLang="en-US"/>
          </a:p>
        </p:txBody>
      </p:sp>
      <p:sp>
        <p:nvSpPr>
          <p:cNvPr id="5" name="页脚占位符 4">
            <a:extLst>
              <a:ext uri="{FF2B5EF4-FFF2-40B4-BE49-F238E27FC236}">
                <a16:creationId xmlns:a16="http://schemas.microsoft.com/office/drawing/2014/main" id="{E71B32ED-BFE2-5C67-88BE-D3A85C4A45A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96C7DD0-860A-6467-6566-328196005157}"/>
              </a:ext>
            </a:extLst>
          </p:cNvPr>
          <p:cNvSpPr>
            <a:spLocks noGrp="1"/>
          </p:cNvSpPr>
          <p:nvPr>
            <p:ph type="sldNum" sz="quarter" idx="12"/>
          </p:nvPr>
        </p:nvSpPr>
        <p:spPr/>
        <p:txBody>
          <a:bodyPr/>
          <a:lstStyle/>
          <a:p>
            <a:fld id="{4D286DC4-C8C3-4DF5-A5AB-C27B3EC3E4E9}" type="slidenum">
              <a:rPr lang="zh-CN" altLang="en-US" smtClean="0"/>
              <a:t>‹#›</a:t>
            </a:fld>
            <a:endParaRPr lang="zh-CN" altLang="en-US"/>
          </a:p>
        </p:txBody>
      </p:sp>
    </p:spTree>
    <p:extLst>
      <p:ext uri="{BB962C8B-B14F-4D97-AF65-F5344CB8AC3E}">
        <p14:creationId xmlns:p14="http://schemas.microsoft.com/office/powerpoint/2010/main" val="8792637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8ED3F4F-305B-5837-FEB5-79ACD04AB451}"/>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30A08892-AD3D-AF5D-13F4-0DD61AEC325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173B10BD-8235-19AB-D274-BF607A94015A}"/>
              </a:ext>
            </a:extLst>
          </p:cNvPr>
          <p:cNvSpPr>
            <a:spLocks noGrp="1"/>
          </p:cNvSpPr>
          <p:nvPr>
            <p:ph type="dt" sz="half" idx="10"/>
          </p:nvPr>
        </p:nvSpPr>
        <p:spPr/>
        <p:txBody>
          <a:bodyPr/>
          <a:lstStyle/>
          <a:p>
            <a:fld id="{9AE15846-1F6C-4CEE-B1F8-48CD0545CCAE}" type="datetime1">
              <a:rPr lang="zh-CN" altLang="en-US" smtClean="0"/>
              <a:t>2024-09-15</a:t>
            </a:fld>
            <a:endParaRPr lang="zh-CN" altLang="en-US"/>
          </a:p>
        </p:txBody>
      </p:sp>
      <p:sp>
        <p:nvSpPr>
          <p:cNvPr id="5" name="页脚占位符 4">
            <a:extLst>
              <a:ext uri="{FF2B5EF4-FFF2-40B4-BE49-F238E27FC236}">
                <a16:creationId xmlns:a16="http://schemas.microsoft.com/office/drawing/2014/main" id="{F4713141-42D3-5A59-EDC8-18B5FC139E1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EF6A51B-35C0-F0DE-5554-798E34781416}"/>
              </a:ext>
            </a:extLst>
          </p:cNvPr>
          <p:cNvSpPr>
            <a:spLocks noGrp="1"/>
          </p:cNvSpPr>
          <p:nvPr>
            <p:ph type="sldNum" sz="quarter" idx="12"/>
          </p:nvPr>
        </p:nvSpPr>
        <p:spPr/>
        <p:txBody>
          <a:bodyPr/>
          <a:lstStyle/>
          <a:p>
            <a:fld id="{4D286DC4-C8C3-4DF5-A5AB-C27B3EC3E4E9}" type="slidenum">
              <a:rPr lang="zh-CN" altLang="en-US" smtClean="0"/>
              <a:t>‹#›</a:t>
            </a:fld>
            <a:endParaRPr lang="zh-CN" altLang="en-US"/>
          </a:p>
        </p:txBody>
      </p:sp>
    </p:spTree>
    <p:extLst>
      <p:ext uri="{BB962C8B-B14F-4D97-AF65-F5344CB8AC3E}">
        <p14:creationId xmlns:p14="http://schemas.microsoft.com/office/powerpoint/2010/main" val="2311890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97B4C6E-71E4-0E59-35B7-9F8D4875911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6ED93095-0A37-89CB-9AA5-02E45F82A10D}"/>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0DBAAE81-E167-EFDB-C9B5-DFFC5624E475}"/>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4F102762-2628-3D72-D488-19C8DA41BE4D}"/>
              </a:ext>
            </a:extLst>
          </p:cNvPr>
          <p:cNvSpPr>
            <a:spLocks noGrp="1"/>
          </p:cNvSpPr>
          <p:nvPr>
            <p:ph type="dt" sz="half" idx="10"/>
          </p:nvPr>
        </p:nvSpPr>
        <p:spPr/>
        <p:txBody>
          <a:bodyPr/>
          <a:lstStyle/>
          <a:p>
            <a:fld id="{E1476DA7-95C6-45C7-AB78-E7ED58DCDB3C}" type="datetime1">
              <a:rPr lang="zh-CN" altLang="en-US" smtClean="0"/>
              <a:t>2024-09-15</a:t>
            </a:fld>
            <a:endParaRPr lang="zh-CN" altLang="en-US"/>
          </a:p>
        </p:txBody>
      </p:sp>
      <p:sp>
        <p:nvSpPr>
          <p:cNvPr id="6" name="页脚占位符 5">
            <a:extLst>
              <a:ext uri="{FF2B5EF4-FFF2-40B4-BE49-F238E27FC236}">
                <a16:creationId xmlns:a16="http://schemas.microsoft.com/office/drawing/2014/main" id="{7610F5EC-8846-D436-A5BA-C16A75973D3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ADFD1B4-E179-BD93-1138-5AA988318C7D}"/>
              </a:ext>
            </a:extLst>
          </p:cNvPr>
          <p:cNvSpPr>
            <a:spLocks noGrp="1"/>
          </p:cNvSpPr>
          <p:nvPr>
            <p:ph type="sldNum" sz="quarter" idx="12"/>
          </p:nvPr>
        </p:nvSpPr>
        <p:spPr/>
        <p:txBody>
          <a:bodyPr/>
          <a:lstStyle/>
          <a:p>
            <a:fld id="{4D286DC4-C8C3-4DF5-A5AB-C27B3EC3E4E9}" type="slidenum">
              <a:rPr lang="zh-CN" altLang="en-US" smtClean="0"/>
              <a:t>‹#›</a:t>
            </a:fld>
            <a:endParaRPr lang="zh-CN" altLang="en-US"/>
          </a:p>
        </p:txBody>
      </p:sp>
    </p:spTree>
    <p:extLst>
      <p:ext uri="{BB962C8B-B14F-4D97-AF65-F5344CB8AC3E}">
        <p14:creationId xmlns:p14="http://schemas.microsoft.com/office/powerpoint/2010/main" val="344572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899388-D578-BACB-B990-6284B929305D}"/>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3E1CBC76-1C77-773C-0377-22C8DCCD1C8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1CCA8B05-2A38-BCC5-3D13-D01E6653338B}"/>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8C4C4AB3-6440-7CB3-896A-A42FFEBD0B7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F98A7AE9-C1C3-ADDD-91BF-90C02D991C10}"/>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D092E015-3B55-7880-8702-C1D60EF4713C}"/>
              </a:ext>
            </a:extLst>
          </p:cNvPr>
          <p:cNvSpPr>
            <a:spLocks noGrp="1"/>
          </p:cNvSpPr>
          <p:nvPr>
            <p:ph type="dt" sz="half" idx="10"/>
          </p:nvPr>
        </p:nvSpPr>
        <p:spPr/>
        <p:txBody>
          <a:bodyPr/>
          <a:lstStyle/>
          <a:p>
            <a:fld id="{BF638C42-996B-4C7E-BC30-9E65FBA763C0}" type="datetime1">
              <a:rPr lang="zh-CN" altLang="en-US" smtClean="0"/>
              <a:t>2024-09-15</a:t>
            </a:fld>
            <a:endParaRPr lang="zh-CN" altLang="en-US"/>
          </a:p>
        </p:txBody>
      </p:sp>
      <p:sp>
        <p:nvSpPr>
          <p:cNvPr id="8" name="页脚占位符 7">
            <a:extLst>
              <a:ext uri="{FF2B5EF4-FFF2-40B4-BE49-F238E27FC236}">
                <a16:creationId xmlns:a16="http://schemas.microsoft.com/office/drawing/2014/main" id="{3322AF8B-0D92-D09C-7B35-C5AE26EF255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72B3F194-5BAA-8B0B-E776-93BEFE26D38A}"/>
              </a:ext>
            </a:extLst>
          </p:cNvPr>
          <p:cNvSpPr>
            <a:spLocks noGrp="1"/>
          </p:cNvSpPr>
          <p:nvPr>
            <p:ph type="sldNum" sz="quarter" idx="12"/>
          </p:nvPr>
        </p:nvSpPr>
        <p:spPr/>
        <p:txBody>
          <a:bodyPr/>
          <a:lstStyle/>
          <a:p>
            <a:fld id="{4D286DC4-C8C3-4DF5-A5AB-C27B3EC3E4E9}" type="slidenum">
              <a:rPr lang="zh-CN" altLang="en-US" smtClean="0"/>
              <a:t>‹#›</a:t>
            </a:fld>
            <a:endParaRPr lang="zh-CN" altLang="en-US"/>
          </a:p>
        </p:txBody>
      </p:sp>
    </p:spTree>
    <p:extLst>
      <p:ext uri="{BB962C8B-B14F-4D97-AF65-F5344CB8AC3E}">
        <p14:creationId xmlns:p14="http://schemas.microsoft.com/office/powerpoint/2010/main" val="25789364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FD958F9-61BF-35CF-F2CD-75A4C47C1F5F}"/>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4FBDFC5-9C6B-41D6-7774-40DC4F295622}"/>
              </a:ext>
            </a:extLst>
          </p:cNvPr>
          <p:cNvSpPr>
            <a:spLocks noGrp="1"/>
          </p:cNvSpPr>
          <p:nvPr>
            <p:ph type="dt" sz="half" idx="10"/>
          </p:nvPr>
        </p:nvSpPr>
        <p:spPr/>
        <p:txBody>
          <a:bodyPr/>
          <a:lstStyle/>
          <a:p>
            <a:fld id="{8A92706D-0607-433D-B6CD-A5D2C5FDCF27}" type="datetime1">
              <a:rPr lang="zh-CN" altLang="en-US" smtClean="0"/>
              <a:t>2024-09-15</a:t>
            </a:fld>
            <a:endParaRPr lang="zh-CN" altLang="en-US"/>
          </a:p>
        </p:txBody>
      </p:sp>
      <p:sp>
        <p:nvSpPr>
          <p:cNvPr id="4" name="页脚占位符 3">
            <a:extLst>
              <a:ext uri="{FF2B5EF4-FFF2-40B4-BE49-F238E27FC236}">
                <a16:creationId xmlns:a16="http://schemas.microsoft.com/office/drawing/2014/main" id="{14C6EEF8-ACE8-B10C-2DA4-FA891F42431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C42FD650-2D58-AE38-0A27-DEC3B45F4E48}"/>
              </a:ext>
            </a:extLst>
          </p:cNvPr>
          <p:cNvSpPr>
            <a:spLocks noGrp="1"/>
          </p:cNvSpPr>
          <p:nvPr>
            <p:ph type="sldNum" sz="quarter" idx="12"/>
          </p:nvPr>
        </p:nvSpPr>
        <p:spPr/>
        <p:txBody>
          <a:bodyPr/>
          <a:lstStyle/>
          <a:p>
            <a:fld id="{4D286DC4-C8C3-4DF5-A5AB-C27B3EC3E4E9}" type="slidenum">
              <a:rPr lang="zh-CN" altLang="en-US" smtClean="0"/>
              <a:t>‹#›</a:t>
            </a:fld>
            <a:endParaRPr lang="zh-CN" altLang="en-US"/>
          </a:p>
        </p:txBody>
      </p:sp>
    </p:spTree>
    <p:extLst>
      <p:ext uri="{BB962C8B-B14F-4D97-AF65-F5344CB8AC3E}">
        <p14:creationId xmlns:p14="http://schemas.microsoft.com/office/powerpoint/2010/main" val="41342305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702FCD2-D5CE-6434-3841-1EB65D634159}"/>
              </a:ext>
            </a:extLst>
          </p:cNvPr>
          <p:cNvSpPr>
            <a:spLocks noGrp="1"/>
          </p:cNvSpPr>
          <p:nvPr>
            <p:ph type="dt" sz="half" idx="10"/>
          </p:nvPr>
        </p:nvSpPr>
        <p:spPr/>
        <p:txBody>
          <a:bodyPr/>
          <a:lstStyle/>
          <a:p>
            <a:fld id="{E3399233-CA55-4BDF-A1C7-5A8BFD0F1F1C}" type="datetime1">
              <a:rPr lang="zh-CN" altLang="en-US" smtClean="0"/>
              <a:t>2024-09-15</a:t>
            </a:fld>
            <a:endParaRPr lang="zh-CN" altLang="en-US"/>
          </a:p>
        </p:txBody>
      </p:sp>
      <p:sp>
        <p:nvSpPr>
          <p:cNvPr id="3" name="页脚占位符 2">
            <a:extLst>
              <a:ext uri="{FF2B5EF4-FFF2-40B4-BE49-F238E27FC236}">
                <a16:creationId xmlns:a16="http://schemas.microsoft.com/office/drawing/2014/main" id="{487B3005-5327-293C-2593-13DC23BB0DDE}"/>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D93733F0-F243-DD1C-E347-5917E0C62789}"/>
              </a:ext>
            </a:extLst>
          </p:cNvPr>
          <p:cNvSpPr>
            <a:spLocks noGrp="1"/>
          </p:cNvSpPr>
          <p:nvPr>
            <p:ph type="sldNum" sz="quarter" idx="12"/>
          </p:nvPr>
        </p:nvSpPr>
        <p:spPr>
          <a:xfrm>
            <a:off x="-2057400" y="6403689"/>
            <a:ext cx="2743200" cy="365125"/>
          </a:xfrm>
        </p:spPr>
        <p:txBody>
          <a:bodyPr/>
          <a:lstStyle>
            <a:lvl1pPr>
              <a:defRPr sz="1400">
                <a:solidFill>
                  <a:schemeClr val="bg1">
                    <a:lumMod val="85000"/>
                  </a:schemeClr>
                </a:solidFill>
              </a:defRPr>
            </a:lvl1pPr>
          </a:lstStyle>
          <a:p>
            <a:fld id="{4D286DC4-C8C3-4DF5-A5AB-C27B3EC3E4E9}" type="slidenum">
              <a:rPr lang="zh-CN" altLang="en-US" smtClean="0"/>
              <a:pPr/>
              <a:t>‹#›</a:t>
            </a:fld>
            <a:endParaRPr lang="zh-CN" altLang="en-US" dirty="0"/>
          </a:p>
        </p:txBody>
      </p:sp>
    </p:spTree>
    <p:extLst>
      <p:ext uri="{BB962C8B-B14F-4D97-AF65-F5344CB8AC3E}">
        <p14:creationId xmlns:p14="http://schemas.microsoft.com/office/powerpoint/2010/main" val="619529720"/>
      </p:ext>
    </p:extLst>
  </p:cSld>
  <p:clrMapOvr>
    <a:masterClrMapping/>
  </p:clrMapOvr>
  <p:extLst>
    <p:ext uri="{DCECCB84-F9BA-43D5-87BE-67443E8EF086}">
      <p15:sldGuideLst xmlns:p15="http://schemas.microsoft.com/office/powerpoint/2012/main">
        <p15:guide id="1" orient="horz" pos="4178" userDrawn="1">
          <p15:clr>
            <a:srgbClr val="FBAE40"/>
          </p15:clr>
        </p15:guide>
        <p15:guide id="2" pos="3840" userDrawn="1">
          <p15:clr>
            <a:srgbClr val="FBAE40"/>
          </p15:clr>
        </p15:guide>
        <p15:guide id="3" pos="257"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3BBA77D-839F-4CF0-6C79-C2980280D64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1E4BE06-297B-ABDE-99E6-1C958B2A121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291C13E4-BE88-6ADA-76C9-4475F76819F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0F379640-522E-19BB-BB72-5A4E74F1A9C2}"/>
              </a:ext>
            </a:extLst>
          </p:cNvPr>
          <p:cNvSpPr>
            <a:spLocks noGrp="1"/>
          </p:cNvSpPr>
          <p:nvPr>
            <p:ph type="dt" sz="half" idx="10"/>
          </p:nvPr>
        </p:nvSpPr>
        <p:spPr/>
        <p:txBody>
          <a:bodyPr/>
          <a:lstStyle/>
          <a:p>
            <a:fld id="{79A123FB-E814-4240-AE20-9423032243FE}" type="datetime1">
              <a:rPr lang="zh-CN" altLang="en-US" smtClean="0"/>
              <a:t>2024-09-15</a:t>
            </a:fld>
            <a:endParaRPr lang="zh-CN" altLang="en-US"/>
          </a:p>
        </p:txBody>
      </p:sp>
      <p:sp>
        <p:nvSpPr>
          <p:cNvPr id="6" name="页脚占位符 5">
            <a:extLst>
              <a:ext uri="{FF2B5EF4-FFF2-40B4-BE49-F238E27FC236}">
                <a16:creationId xmlns:a16="http://schemas.microsoft.com/office/drawing/2014/main" id="{599B4827-D206-578D-8DCA-5F708A2B959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ACFD5F7-B433-41EC-E503-5041F014CD99}"/>
              </a:ext>
            </a:extLst>
          </p:cNvPr>
          <p:cNvSpPr>
            <a:spLocks noGrp="1"/>
          </p:cNvSpPr>
          <p:nvPr>
            <p:ph type="sldNum" sz="quarter" idx="12"/>
          </p:nvPr>
        </p:nvSpPr>
        <p:spPr/>
        <p:txBody>
          <a:bodyPr/>
          <a:lstStyle/>
          <a:p>
            <a:fld id="{4D286DC4-C8C3-4DF5-A5AB-C27B3EC3E4E9}" type="slidenum">
              <a:rPr lang="zh-CN" altLang="en-US" smtClean="0"/>
              <a:t>‹#›</a:t>
            </a:fld>
            <a:endParaRPr lang="zh-CN" altLang="en-US"/>
          </a:p>
        </p:txBody>
      </p:sp>
    </p:spTree>
    <p:extLst>
      <p:ext uri="{BB962C8B-B14F-4D97-AF65-F5344CB8AC3E}">
        <p14:creationId xmlns:p14="http://schemas.microsoft.com/office/powerpoint/2010/main" val="27519009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9A8154A-6F33-6F63-1049-AF153FEC432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4E7080F6-228E-C456-AFA5-B60A228BB44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A530976-A345-D225-3886-41F23AE66E1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625197-6A2B-4EA5-8572-8A745CA72FE7}" type="datetime1">
              <a:rPr lang="zh-CN" altLang="en-US" smtClean="0"/>
              <a:t>2024-09-15</a:t>
            </a:fld>
            <a:endParaRPr lang="zh-CN" altLang="en-US"/>
          </a:p>
        </p:txBody>
      </p:sp>
      <p:sp>
        <p:nvSpPr>
          <p:cNvPr id="5" name="页脚占位符 4">
            <a:extLst>
              <a:ext uri="{FF2B5EF4-FFF2-40B4-BE49-F238E27FC236}">
                <a16:creationId xmlns:a16="http://schemas.microsoft.com/office/drawing/2014/main" id="{7884D9D5-1F51-8DF8-AEAC-4078333A069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5C214049-F5D3-1EDE-FEA5-1B1202559A6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286DC4-C8C3-4DF5-A5AB-C27B3EC3E4E9}" type="slidenum">
              <a:rPr lang="zh-CN" altLang="en-US" smtClean="0"/>
              <a:t>‹#›</a:t>
            </a:fld>
            <a:endParaRPr lang="zh-CN" altLang="en-US" dirty="0"/>
          </a:p>
        </p:txBody>
      </p:sp>
    </p:spTree>
    <p:extLst>
      <p:ext uri="{BB962C8B-B14F-4D97-AF65-F5344CB8AC3E}">
        <p14:creationId xmlns:p14="http://schemas.microsoft.com/office/powerpoint/2010/main" val="3484564216"/>
      </p:ext>
    </p:extLst>
  </p:cSld>
  <p:clrMap bg1="lt1" tx1="dk1" bg2="lt2" tx2="dk2" accent1="accent1" accent2="accent2" accent3="accent3" accent4="accent4" accent5="accent5" accent6="accent6" hlink="hlink" folHlink="folHlink"/>
  <p:sldLayoutIdLst>
    <p:sldLayoutId id="2147483660"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3" Type="http://schemas.openxmlformats.org/officeDocument/2006/relationships/tags" Target="../tags/tag12.xml"/><Relationship Id="rId18" Type="http://schemas.openxmlformats.org/officeDocument/2006/relationships/tags" Target="../tags/tag17.xml"/><Relationship Id="rId26" Type="http://schemas.openxmlformats.org/officeDocument/2006/relationships/tags" Target="../tags/tag25.xml"/><Relationship Id="rId3" Type="http://schemas.openxmlformats.org/officeDocument/2006/relationships/tags" Target="../tags/tag2.xml"/><Relationship Id="rId21" Type="http://schemas.openxmlformats.org/officeDocument/2006/relationships/tags" Target="../tags/tag20.xml"/><Relationship Id="rId34" Type="http://schemas.openxmlformats.org/officeDocument/2006/relationships/image" Target="../media/image7.png"/><Relationship Id="rId7" Type="http://schemas.openxmlformats.org/officeDocument/2006/relationships/tags" Target="../tags/tag6.xml"/><Relationship Id="rId12" Type="http://schemas.openxmlformats.org/officeDocument/2006/relationships/tags" Target="../tags/tag11.xml"/><Relationship Id="rId17" Type="http://schemas.openxmlformats.org/officeDocument/2006/relationships/tags" Target="../tags/tag16.xml"/><Relationship Id="rId25" Type="http://schemas.openxmlformats.org/officeDocument/2006/relationships/tags" Target="../tags/tag24.xml"/><Relationship Id="rId33" Type="http://schemas.openxmlformats.org/officeDocument/2006/relationships/image" Target="../media/image6.png"/><Relationship Id="rId2" Type="http://schemas.openxmlformats.org/officeDocument/2006/relationships/tags" Target="../tags/tag1.xml"/><Relationship Id="rId16" Type="http://schemas.openxmlformats.org/officeDocument/2006/relationships/tags" Target="../tags/tag15.xml"/><Relationship Id="rId20" Type="http://schemas.openxmlformats.org/officeDocument/2006/relationships/tags" Target="../tags/tag19.xml"/><Relationship Id="rId29" Type="http://schemas.openxmlformats.org/officeDocument/2006/relationships/image" Target="../media/image2.png"/><Relationship Id="rId1" Type="http://schemas.openxmlformats.org/officeDocument/2006/relationships/customXml" Target="../../customXml/item3.xml"/><Relationship Id="rId6" Type="http://schemas.openxmlformats.org/officeDocument/2006/relationships/tags" Target="../tags/tag5.xml"/><Relationship Id="rId11" Type="http://schemas.openxmlformats.org/officeDocument/2006/relationships/tags" Target="../tags/tag10.xml"/><Relationship Id="rId24" Type="http://schemas.openxmlformats.org/officeDocument/2006/relationships/tags" Target="../tags/tag23.xml"/><Relationship Id="rId32" Type="http://schemas.openxmlformats.org/officeDocument/2006/relationships/image" Target="../media/image5.png"/><Relationship Id="rId5" Type="http://schemas.openxmlformats.org/officeDocument/2006/relationships/tags" Target="../tags/tag4.xml"/><Relationship Id="rId15" Type="http://schemas.openxmlformats.org/officeDocument/2006/relationships/tags" Target="../tags/tag14.xml"/><Relationship Id="rId23" Type="http://schemas.openxmlformats.org/officeDocument/2006/relationships/tags" Target="../tags/tag22.xml"/><Relationship Id="rId28" Type="http://schemas.openxmlformats.org/officeDocument/2006/relationships/slideLayout" Target="../slideLayouts/slideLayout8.xml"/><Relationship Id="rId36" Type="http://schemas.openxmlformats.org/officeDocument/2006/relationships/image" Target="../media/image9.png"/><Relationship Id="rId10" Type="http://schemas.openxmlformats.org/officeDocument/2006/relationships/tags" Target="../tags/tag9.xml"/><Relationship Id="rId19" Type="http://schemas.openxmlformats.org/officeDocument/2006/relationships/tags" Target="../tags/tag18.xml"/><Relationship Id="rId31" Type="http://schemas.openxmlformats.org/officeDocument/2006/relationships/image" Target="../media/image4.png"/><Relationship Id="rId4" Type="http://schemas.openxmlformats.org/officeDocument/2006/relationships/tags" Target="../tags/tag3.xml"/><Relationship Id="rId9" Type="http://schemas.openxmlformats.org/officeDocument/2006/relationships/tags" Target="../tags/tag8.xml"/><Relationship Id="rId14" Type="http://schemas.openxmlformats.org/officeDocument/2006/relationships/tags" Target="../tags/tag13.xml"/><Relationship Id="rId22" Type="http://schemas.openxmlformats.org/officeDocument/2006/relationships/tags" Target="../tags/tag21.xml"/><Relationship Id="rId27" Type="http://schemas.openxmlformats.org/officeDocument/2006/relationships/tags" Target="../tags/tag26.xml"/><Relationship Id="rId30" Type="http://schemas.openxmlformats.org/officeDocument/2006/relationships/image" Target="../media/image3.png"/><Relationship Id="rId35" Type="http://schemas.openxmlformats.org/officeDocument/2006/relationships/image" Target="../media/image8.png"/><Relationship Id="rId8" Type="http://schemas.openxmlformats.org/officeDocument/2006/relationships/tags" Target="../tags/tag7.xml"/></Relationships>
</file>

<file path=ppt/slides/_rels/slide10.xml.rels><?xml version="1.0" encoding="UTF-8" standalone="yes"?>
<Relationships xmlns="http://schemas.openxmlformats.org/package/2006/relationships"><Relationship Id="rId8" Type="http://schemas.openxmlformats.org/officeDocument/2006/relationships/tags" Target="../tags/tag123.xml"/><Relationship Id="rId13" Type="http://schemas.openxmlformats.org/officeDocument/2006/relationships/tags" Target="../tags/tag128.xml"/><Relationship Id="rId18" Type="http://schemas.openxmlformats.org/officeDocument/2006/relationships/image" Target="../media/image10.png"/><Relationship Id="rId3" Type="http://schemas.openxmlformats.org/officeDocument/2006/relationships/tags" Target="../tags/tag118.xml"/><Relationship Id="rId21" Type="http://schemas.openxmlformats.org/officeDocument/2006/relationships/image" Target="../media/image30.png"/><Relationship Id="rId7" Type="http://schemas.openxmlformats.org/officeDocument/2006/relationships/tags" Target="../tags/tag122.xml"/><Relationship Id="rId12" Type="http://schemas.openxmlformats.org/officeDocument/2006/relationships/tags" Target="../tags/tag127.xml"/><Relationship Id="rId17" Type="http://schemas.openxmlformats.org/officeDocument/2006/relationships/slideLayout" Target="../slideLayouts/slideLayout8.xml"/><Relationship Id="rId25" Type="http://schemas.openxmlformats.org/officeDocument/2006/relationships/image" Target="../media/image34.png"/><Relationship Id="rId2" Type="http://schemas.openxmlformats.org/officeDocument/2006/relationships/tags" Target="../tags/tag117.xml"/><Relationship Id="rId16" Type="http://schemas.openxmlformats.org/officeDocument/2006/relationships/tags" Target="../tags/tag131.xml"/><Relationship Id="rId20" Type="http://schemas.openxmlformats.org/officeDocument/2006/relationships/image" Target="../media/image29.png"/><Relationship Id="rId1" Type="http://schemas.openxmlformats.org/officeDocument/2006/relationships/customXml" Target="../../customXml/item9.xml"/><Relationship Id="rId6" Type="http://schemas.openxmlformats.org/officeDocument/2006/relationships/tags" Target="../tags/tag121.xml"/><Relationship Id="rId11" Type="http://schemas.openxmlformats.org/officeDocument/2006/relationships/tags" Target="../tags/tag126.xml"/><Relationship Id="rId24" Type="http://schemas.openxmlformats.org/officeDocument/2006/relationships/image" Target="../media/image33.svg"/><Relationship Id="rId5" Type="http://schemas.openxmlformats.org/officeDocument/2006/relationships/tags" Target="../tags/tag120.xml"/><Relationship Id="rId15" Type="http://schemas.openxmlformats.org/officeDocument/2006/relationships/tags" Target="../tags/tag130.xml"/><Relationship Id="rId23" Type="http://schemas.openxmlformats.org/officeDocument/2006/relationships/image" Target="../media/image32.png"/><Relationship Id="rId10" Type="http://schemas.openxmlformats.org/officeDocument/2006/relationships/tags" Target="../tags/tag125.xml"/><Relationship Id="rId19" Type="http://schemas.openxmlformats.org/officeDocument/2006/relationships/image" Target="../media/image18.png"/><Relationship Id="rId4" Type="http://schemas.openxmlformats.org/officeDocument/2006/relationships/tags" Target="../tags/tag119.xml"/><Relationship Id="rId9" Type="http://schemas.openxmlformats.org/officeDocument/2006/relationships/tags" Target="../tags/tag124.xml"/><Relationship Id="rId14" Type="http://schemas.openxmlformats.org/officeDocument/2006/relationships/tags" Target="../tags/tag129.xml"/><Relationship Id="rId22" Type="http://schemas.openxmlformats.org/officeDocument/2006/relationships/image" Target="../media/image31.svg"/></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tags" Target="../tags/tag133.xml"/><Relationship Id="rId7" Type="http://schemas.openxmlformats.org/officeDocument/2006/relationships/tags" Target="../tags/tag137.xml"/><Relationship Id="rId2" Type="http://schemas.openxmlformats.org/officeDocument/2006/relationships/tags" Target="../tags/tag132.xml"/><Relationship Id="rId1" Type="http://schemas.openxmlformats.org/officeDocument/2006/relationships/customXml" Target="../../customXml/item24.xml"/><Relationship Id="rId6" Type="http://schemas.openxmlformats.org/officeDocument/2006/relationships/tags" Target="../tags/tag136.xml"/><Relationship Id="rId5" Type="http://schemas.openxmlformats.org/officeDocument/2006/relationships/tags" Target="../tags/tag135.xml"/><Relationship Id="rId10" Type="http://schemas.openxmlformats.org/officeDocument/2006/relationships/image" Target="../media/image18.png"/><Relationship Id="rId4" Type="http://schemas.openxmlformats.org/officeDocument/2006/relationships/tags" Target="../tags/tag134.xml"/><Relationship Id="rId9" Type="http://schemas.openxmlformats.org/officeDocument/2006/relationships/image" Target="../media/image10.png"/></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tags" Target="../tags/tag139.xml"/><Relationship Id="rId7" Type="http://schemas.openxmlformats.org/officeDocument/2006/relationships/tags" Target="../tags/tag143.xml"/><Relationship Id="rId2" Type="http://schemas.openxmlformats.org/officeDocument/2006/relationships/tags" Target="../tags/tag138.xml"/><Relationship Id="rId1" Type="http://schemas.openxmlformats.org/officeDocument/2006/relationships/customXml" Target="../../customXml/item21.xml"/><Relationship Id="rId6" Type="http://schemas.openxmlformats.org/officeDocument/2006/relationships/tags" Target="../tags/tag142.xml"/><Relationship Id="rId11" Type="http://schemas.openxmlformats.org/officeDocument/2006/relationships/image" Target="../media/image35.png"/><Relationship Id="rId5" Type="http://schemas.openxmlformats.org/officeDocument/2006/relationships/tags" Target="../tags/tag141.xml"/><Relationship Id="rId10" Type="http://schemas.openxmlformats.org/officeDocument/2006/relationships/image" Target="../media/image18.png"/><Relationship Id="rId4" Type="http://schemas.openxmlformats.org/officeDocument/2006/relationships/tags" Target="../tags/tag140.xml"/><Relationship Id="rId9"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7" Type="http://schemas.microsoft.com/office/2007/relationships/hdphoto" Target="../media/hdphoto1.wdp"/><Relationship Id="rId2" Type="http://schemas.openxmlformats.org/officeDocument/2006/relationships/slideLayout" Target="../slideLayouts/slideLayout8.xml"/><Relationship Id="rId1" Type="http://schemas.openxmlformats.org/officeDocument/2006/relationships/customXml" Target="../../customXml/item1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8" Type="http://schemas.openxmlformats.org/officeDocument/2006/relationships/tags" Target="../tags/tag150.xml"/><Relationship Id="rId13" Type="http://schemas.openxmlformats.org/officeDocument/2006/relationships/image" Target="../media/image10.png"/><Relationship Id="rId3" Type="http://schemas.openxmlformats.org/officeDocument/2006/relationships/tags" Target="../tags/tag145.xml"/><Relationship Id="rId7" Type="http://schemas.openxmlformats.org/officeDocument/2006/relationships/tags" Target="../tags/tag149.xml"/><Relationship Id="rId12" Type="http://schemas.openxmlformats.org/officeDocument/2006/relationships/slideLayout" Target="../slideLayouts/slideLayout8.xml"/><Relationship Id="rId17" Type="http://schemas.openxmlformats.org/officeDocument/2006/relationships/image" Target="../media/image38.png"/><Relationship Id="rId2" Type="http://schemas.openxmlformats.org/officeDocument/2006/relationships/tags" Target="../tags/tag144.xml"/><Relationship Id="rId16" Type="http://schemas.openxmlformats.org/officeDocument/2006/relationships/image" Target="../media/image37.png"/><Relationship Id="rId1" Type="http://schemas.openxmlformats.org/officeDocument/2006/relationships/customXml" Target="../../customXml/item18.xml"/><Relationship Id="rId6" Type="http://schemas.openxmlformats.org/officeDocument/2006/relationships/tags" Target="../tags/tag148.xml"/><Relationship Id="rId11" Type="http://schemas.openxmlformats.org/officeDocument/2006/relationships/tags" Target="../tags/tag153.xml"/><Relationship Id="rId5" Type="http://schemas.openxmlformats.org/officeDocument/2006/relationships/tags" Target="../tags/tag147.xml"/><Relationship Id="rId15" Type="http://schemas.openxmlformats.org/officeDocument/2006/relationships/image" Target="../media/image36.jpeg"/><Relationship Id="rId10" Type="http://schemas.openxmlformats.org/officeDocument/2006/relationships/tags" Target="../tags/tag152.xml"/><Relationship Id="rId4" Type="http://schemas.openxmlformats.org/officeDocument/2006/relationships/tags" Target="../tags/tag146.xml"/><Relationship Id="rId9" Type="http://schemas.openxmlformats.org/officeDocument/2006/relationships/tags" Target="../tags/tag151.xml"/><Relationship Id="rId14" Type="http://schemas.openxmlformats.org/officeDocument/2006/relationships/image" Target="../media/image18.png"/></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tags" Target="../tags/tag155.xml"/><Relationship Id="rId7" Type="http://schemas.openxmlformats.org/officeDocument/2006/relationships/tags" Target="../tags/tag159.xml"/><Relationship Id="rId2" Type="http://schemas.openxmlformats.org/officeDocument/2006/relationships/tags" Target="../tags/tag154.xml"/><Relationship Id="rId1" Type="http://schemas.openxmlformats.org/officeDocument/2006/relationships/customXml" Target="../../customXml/item7.xml"/><Relationship Id="rId6" Type="http://schemas.openxmlformats.org/officeDocument/2006/relationships/tags" Target="../tags/tag158.xml"/><Relationship Id="rId5" Type="http://schemas.openxmlformats.org/officeDocument/2006/relationships/tags" Target="../tags/tag157.xml"/><Relationship Id="rId10" Type="http://schemas.openxmlformats.org/officeDocument/2006/relationships/image" Target="../media/image18.png"/><Relationship Id="rId4" Type="http://schemas.openxmlformats.org/officeDocument/2006/relationships/tags" Target="../tags/tag156.xml"/><Relationship Id="rId9" Type="http://schemas.openxmlformats.org/officeDocument/2006/relationships/image" Target="../media/image10.png"/></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8.png"/><Relationship Id="rId3" Type="http://schemas.openxmlformats.org/officeDocument/2006/relationships/tags" Target="../tags/tag161.xml"/><Relationship Id="rId7" Type="http://schemas.openxmlformats.org/officeDocument/2006/relationships/tags" Target="../tags/tag165.xml"/><Relationship Id="rId12" Type="http://schemas.openxmlformats.org/officeDocument/2006/relationships/image" Target="../media/image40.jpeg"/><Relationship Id="rId2" Type="http://schemas.openxmlformats.org/officeDocument/2006/relationships/tags" Target="../tags/tag160.xml"/><Relationship Id="rId1" Type="http://schemas.openxmlformats.org/officeDocument/2006/relationships/customXml" Target="../../customXml/item15.xml"/><Relationship Id="rId6" Type="http://schemas.openxmlformats.org/officeDocument/2006/relationships/tags" Target="../tags/tag164.xml"/><Relationship Id="rId11" Type="http://schemas.openxmlformats.org/officeDocument/2006/relationships/image" Target="../media/image39.jpeg"/><Relationship Id="rId5" Type="http://schemas.openxmlformats.org/officeDocument/2006/relationships/tags" Target="../tags/tag163.xml"/><Relationship Id="rId10" Type="http://schemas.openxmlformats.org/officeDocument/2006/relationships/image" Target="../media/image18.png"/><Relationship Id="rId4" Type="http://schemas.openxmlformats.org/officeDocument/2006/relationships/tags" Target="../tags/tag162.xml"/><Relationship Id="rId9" Type="http://schemas.openxmlformats.org/officeDocument/2006/relationships/image" Target="../media/image10.png"/></Relationships>
</file>

<file path=ppt/slides/_rels/slide17.xml.rels><?xml version="1.0" encoding="UTF-8" standalone="yes"?>
<Relationships xmlns="http://schemas.openxmlformats.org/package/2006/relationships"><Relationship Id="rId8" Type="http://schemas.openxmlformats.org/officeDocument/2006/relationships/tags" Target="../tags/tag172.xml"/><Relationship Id="rId13" Type="http://schemas.openxmlformats.org/officeDocument/2006/relationships/tags" Target="../tags/tag177.xml"/><Relationship Id="rId18" Type="http://schemas.openxmlformats.org/officeDocument/2006/relationships/image" Target="../media/image10.png"/><Relationship Id="rId3" Type="http://schemas.openxmlformats.org/officeDocument/2006/relationships/tags" Target="../tags/tag167.xml"/><Relationship Id="rId7" Type="http://schemas.openxmlformats.org/officeDocument/2006/relationships/tags" Target="../tags/tag171.xml"/><Relationship Id="rId12" Type="http://schemas.openxmlformats.org/officeDocument/2006/relationships/tags" Target="../tags/tag176.xml"/><Relationship Id="rId17" Type="http://schemas.openxmlformats.org/officeDocument/2006/relationships/slideLayout" Target="../slideLayouts/slideLayout8.xml"/><Relationship Id="rId2" Type="http://schemas.openxmlformats.org/officeDocument/2006/relationships/tags" Target="../tags/tag166.xml"/><Relationship Id="rId16" Type="http://schemas.openxmlformats.org/officeDocument/2006/relationships/tags" Target="../tags/tag180.xml"/><Relationship Id="rId1" Type="http://schemas.openxmlformats.org/officeDocument/2006/relationships/customXml" Target="../../customXml/item6.xml"/><Relationship Id="rId6" Type="http://schemas.openxmlformats.org/officeDocument/2006/relationships/tags" Target="../tags/tag170.xml"/><Relationship Id="rId11" Type="http://schemas.openxmlformats.org/officeDocument/2006/relationships/tags" Target="../tags/tag175.xml"/><Relationship Id="rId5" Type="http://schemas.openxmlformats.org/officeDocument/2006/relationships/tags" Target="../tags/tag169.xml"/><Relationship Id="rId15" Type="http://schemas.openxmlformats.org/officeDocument/2006/relationships/tags" Target="../tags/tag179.xml"/><Relationship Id="rId10" Type="http://schemas.openxmlformats.org/officeDocument/2006/relationships/tags" Target="../tags/tag174.xml"/><Relationship Id="rId19" Type="http://schemas.openxmlformats.org/officeDocument/2006/relationships/image" Target="../media/image18.png"/><Relationship Id="rId4" Type="http://schemas.openxmlformats.org/officeDocument/2006/relationships/tags" Target="../tags/tag168.xml"/><Relationship Id="rId9" Type="http://schemas.openxmlformats.org/officeDocument/2006/relationships/tags" Target="../tags/tag173.xml"/><Relationship Id="rId14" Type="http://schemas.openxmlformats.org/officeDocument/2006/relationships/tags" Target="../tags/tag178.xml"/></Relationships>
</file>

<file path=ppt/slides/_rels/slide18.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notesSlide" Target="../notesSlides/notesSlide1.xml"/><Relationship Id="rId7" Type="http://schemas.openxmlformats.org/officeDocument/2006/relationships/image" Target="../media/image17.png"/><Relationship Id="rId2" Type="http://schemas.openxmlformats.org/officeDocument/2006/relationships/slideLayout" Target="../slideLayouts/slideLayout8.xml"/><Relationship Id="rId1" Type="http://schemas.openxmlformats.org/officeDocument/2006/relationships/customXml" Target="../../customXml/item10.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tags" Target="../tags/tag182.xml"/><Relationship Id="rId7" Type="http://schemas.openxmlformats.org/officeDocument/2006/relationships/tags" Target="../tags/tag186.xml"/><Relationship Id="rId12" Type="http://schemas.openxmlformats.org/officeDocument/2006/relationships/chart" Target="../charts/chart2.xml"/><Relationship Id="rId2" Type="http://schemas.openxmlformats.org/officeDocument/2006/relationships/tags" Target="../tags/tag181.xml"/><Relationship Id="rId1" Type="http://schemas.openxmlformats.org/officeDocument/2006/relationships/customXml" Target="../../customXml/item20.xml"/><Relationship Id="rId6" Type="http://schemas.openxmlformats.org/officeDocument/2006/relationships/tags" Target="../tags/tag185.xml"/><Relationship Id="rId11" Type="http://schemas.openxmlformats.org/officeDocument/2006/relationships/chart" Target="../charts/chart1.xml"/><Relationship Id="rId5" Type="http://schemas.openxmlformats.org/officeDocument/2006/relationships/tags" Target="../tags/tag184.xml"/><Relationship Id="rId10" Type="http://schemas.openxmlformats.org/officeDocument/2006/relationships/image" Target="../media/image18.png"/><Relationship Id="rId4" Type="http://schemas.openxmlformats.org/officeDocument/2006/relationships/tags" Target="../tags/tag183.xml"/><Relationship Id="rId9" Type="http://schemas.openxmlformats.org/officeDocument/2006/relationships/image" Target="../media/image10.png"/></Relationships>
</file>

<file path=ppt/slides/_rels/slide2.xml.rels><?xml version="1.0" encoding="UTF-8" standalone="yes"?>
<Relationships xmlns="http://schemas.openxmlformats.org/package/2006/relationships"><Relationship Id="rId8" Type="http://schemas.openxmlformats.org/officeDocument/2006/relationships/tags" Target="../tags/tag33.xml"/><Relationship Id="rId13" Type="http://schemas.openxmlformats.org/officeDocument/2006/relationships/tags" Target="../tags/tag38.xml"/><Relationship Id="rId18" Type="http://schemas.openxmlformats.org/officeDocument/2006/relationships/tags" Target="../tags/tag43.xml"/><Relationship Id="rId26" Type="http://schemas.openxmlformats.org/officeDocument/2006/relationships/image" Target="../media/image10.png"/><Relationship Id="rId3" Type="http://schemas.openxmlformats.org/officeDocument/2006/relationships/tags" Target="../tags/tag28.xml"/><Relationship Id="rId21" Type="http://schemas.openxmlformats.org/officeDocument/2006/relationships/tags" Target="../tags/tag46.xml"/><Relationship Id="rId7" Type="http://schemas.openxmlformats.org/officeDocument/2006/relationships/tags" Target="../tags/tag32.xml"/><Relationship Id="rId12" Type="http://schemas.openxmlformats.org/officeDocument/2006/relationships/tags" Target="../tags/tag37.xml"/><Relationship Id="rId17" Type="http://schemas.openxmlformats.org/officeDocument/2006/relationships/tags" Target="../tags/tag42.xml"/><Relationship Id="rId25" Type="http://schemas.openxmlformats.org/officeDocument/2006/relationships/slideLayout" Target="../slideLayouts/slideLayout8.xml"/><Relationship Id="rId2" Type="http://schemas.openxmlformats.org/officeDocument/2006/relationships/tags" Target="../tags/tag27.xml"/><Relationship Id="rId16" Type="http://schemas.openxmlformats.org/officeDocument/2006/relationships/tags" Target="../tags/tag41.xml"/><Relationship Id="rId20" Type="http://schemas.openxmlformats.org/officeDocument/2006/relationships/tags" Target="../tags/tag45.xml"/><Relationship Id="rId29" Type="http://schemas.openxmlformats.org/officeDocument/2006/relationships/image" Target="../media/image13.png"/><Relationship Id="rId1" Type="http://schemas.openxmlformats.org/officeDocument/2006/relationships/customXml" Target="../../customXml/item22.xml"/><Relationship Id="rId6" Type="http://schemas.openxmlformats.org/officeDocument/2006/relationships/tags" Target="../tags/tag31.xml"/><Relationship Id="rId11" Type="http://schemas.openxmlformats.org/officeDocument/2006/relationships/tags" Target="../tags/tag36.xml"/><Relationship Id="rId24" Type="http://schemas.openxmlformats.org/officeDocument/2006/relationships/tags" Target="../tags/tag49.xml"/><Relationship Id="rId5" Type="http://schemas.openxmlformats.org/officeDocument/2006/relationships/tags" Target="../tags/tag30.xml"/><Relationship Id="rId15" Type="http://schemas.openxmlformats.org/officeDocument/2006/relationships/tags" Target="../tags/tag40.xml"/><Relationship Id="rId23" Type="http://schemas.openxmlformats.org/officeDocument/2006/relationships/tags" Target="../tags/tag48.xml"/><Relationship Id="rId28" Type="http://schemas.openxmlformats.org/officeDocument/2006/relationships/image" Target="../media/image12.png"/><Relationship Id="rId10" Type="http://schemas.openxmlformats.org/officeDocument/2006/relationships/tags" Target="../tags/tag35.xml"/><Relationship Id="rId19" Type="http://schemas.openxmlformats.org/officeDocument/2006/relationships/tags" Target="../tags/tag44.xml"/><Relationship Id="rId4" Type="http://schemas.openxmlformats.org/officeDocument/2006/relationships/tags" Target="../tags/tag29.xml"/><Relationship Id="rId9" Type="http://schemas.openxmlformats.org/officeDocument/2006/relationships/tags" Target="../tags/tag34.xml"/><Relationship Id="rId14" Type="http://schemas.openxmlformats.org/officeDocument/2006/relationships/tags" Target="../tags/tag39.xml"/><Relationship Id="rId22" Type="http://schemas.openxmlformats.org/officeDocument/2006/relationships/tags" Target="../tags/tag47.xml"/><Relationship Id="rId27" Type="http://schemas.openxmlformats.org/officeDocument/2006/relationships/image" Target="../media/image11.png"/><Relationship Id="rId30" Type="http://schemas.openxmlformats.org/officeDocument/2006/relationships/image" Target="../media/image14.png"/></Relationships>
</file>

<file path=ppt/slides/_rels/slide20.xml.rels><?xml version="1.0" encoding="UTF-8" standalone="yes"?>
<Relationships xmlns="http://schemas.openxmlformats.org/package/2006/relationships"><Relationship Id="rId8" Type="http://schemas.openxmlformats.org/officeDocument/2006/relationships/tags" Target="../tags/tag193.xml"/><Relationship Id="rId13" Type="http://schemas.openxmlformats.org/officeDocument/2006/relationships/image" Target="../media/image10.png"/><Relationship Id="rId18" Type="http://schemas.openxmlformats.org/officeDocument/2006/relationships/image" Target="../media/image44.png"/><Relationship Id="rId3" Type="http://schemas.openxmlformats.org/officeDocument/2006/relationships/tags" Target="../tags/tag188.xml"/><Relationship Id="rId7" Type="http://schemas.openxmlformats.org/officeDocument/2006/relationships/tags" Target="../tags/tag192.xml"/><Relationship Id="rId12" Type="http://schemas.openxmlformats.org/officeDocument/2006/relationships/slideLayout" Target="../slideLayouts/slideLayout8.xml"/><Relationship Id="rId17" Type="http://schemas.openxmlformats.org/officeDocument/2006/relationships/image" Target="../media/image38.png"/><Relationship Id="rId2" Type="http://schemas.openxmlformats.org/officeDocument/2006/relationships/tags" Target="../tags/tag187.xml"/><Relationship Id="rId16" Type="http://schemas.openxmlformats.org/officeDocument/2006/relationships/image" Target="../media/image43.png"/><Relationship Id="rId1" Type="http://schemas.openxmlformats.org/officeDocument/2006/relationships/customXml" Target="../../customXml/item4.xml"/><Relationship Id="rId6" Type="http://schemas.openxmlformats.org/officeDocument/2006/relationships/tags" Target="../tags/tag191.xml"/><Relationship Id="rId11" Type="http://schemas.openxmlformats.org/officeDocument/2006/relationships/tags" Target="../tags/tag196.xml"/><Relationship Id="rId5" Type="http://schemas.openxmlformats.org/officeDocument/2006/relationships/tags" Target="../tags/tag190.xml"/><Relationship Id="rId15" Type="http://schemas.openxmlformats.org/officeDocument/2006/relationships/image" Target="../media/image42.jpeg"/><Relationship Id="rId10" Type="http://schemas.openxmlformats.org/officeDocument/2006/relationships/tags" Target="../tags/tag195.xml"/><Relationship Id="rId19" Type="http://schemas.openxmlformats.org/officeDocument/2006/relationships/image" Target="../media/image45.svg"/><Relationship Id="rId4" Type="http://schemas.openxmlformats.org/officeDocument/2006/relationships/tags" Target="../tags/tag189.xml"/><Relationship Id="rId9" Type="http://schemas.openxmlformats.org/officeDocument/2006/relationships/tags" Target="../tags/tag194.xml"/><Relationship Id="rId14" Type="http://schemas.openxmlformats.org/officeDocument/2006/relationships/image" Target="../media/image18.png"/></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tags" Target="../tags/tag198.xml"/><Relationship Id="rId7" Type="http://schemas.openxmlformats.org/officeDocument/2006/relationships/tags" Target="../tags/tag202.xml"/><Relationship Id="rId2" Type="http://schemas.openxmlformats.org/officeDocument/2006/relationships/tags" Target="../tags/tag197.xml"/><Relationship Id="rId1" Type="http://schemas.openxmlformats.org/officeDocument/2006/relationships/customXml" Target="../../customXml/item8.xml"/><Relationship Id="rId6" Type="http://schemas.openxmlformats.org/officeDocument/2006/relationships/tags" Target="../tags/tag201.xml"/><Relationship Id="rId5" Type="http://schemas.openxmlformats.org/officeDocument/2006/relationships/tags" Target="../tags/tag200.xml"/><Relationship Id="rId10" Type="http://schemas.openxmlformats.org/officeDocument/2006/relationships/image" Target="../media/image18.png"/><Relationship Id="rId4" Type="http://schemas.openxmlformats.org/officeDocument/2006/relationships/tags" Target="../tags/tag199.xml"/><Relationship Id="rId9" Type="http://schemas.openxmlformats.org/officeDocument/2006/relationships/image" Target="../media/image10.png"/></Relationships>
</file>

<file path=ppt/slides/_rels/slide22.xml.rels><?xml version="1.0" encoding="UTF-8" standalone="yes"?>
<Relationships xmlns="http://schemas.openxmlformats.org/package/2006/relationships"><Relationship Id="rId13" Type="http://schemas.openxmlformats.org/officeDocument/2006/relationships/tags" Target="../tags/tag214.xml"/><Relationship Id="rId18" Type="http://schemas.openxmlformats.org/officeDocument/2006/relationships/tags" Target="../tags/tag219.xml"/><Relationship Id="rId26" Type="http://schemas.openxmlformats.org/officeDocument/2006/relationships/tags" Target="../tags/tag227.xml"/><Relationship Id="rId39" Type="http://schemas.openxmlformats.org/officeDocument/2006/relationships/tags" Target="../tags/tag240.xml"/><Relationship Id="rId21" Type="http://schemas.openxmlformats.org/officeDocument/2006/relationships/tags" Target="../tags/tag222.xml"/><Relationship Id="rId34" Type="http://schemas.openxmlformats.org/officeDocument/2006/relationships/tags" Target="../tags/tag235.xml"/><Relationship Id="rId42" Type="http://schemas.openxmlformats.org/officeDocument/2006/relationships/tags" Target="../tags/tag243.xml"/><Relationship Id="rId47" Type="http://schemas.openxmlformats.org/officeDocument/2006/relationships/notesSlide" Target="../notesSlides/notesSlide2.xml"/><Relationship Id="rId50" Type="http://schemas.openxmlformats.org/officeDocument/2006/relationships/image" Target="../media/image46.png"/><Relationship Id="rId7" Type="http://schemas.openxmlformats.org/officeDocument/2006/relationships/tags" Target="../tags/tag208.xml"/><Relationship Id="rId2" Type="http://schemas.openxmlformats.org/officeDocument/2006/relationships/tags" Target="../tags/tag203.xml"/><Relationship Id="rId16" Type="http://schemas.openxmlformats.org/officeDocument/2006/relationships/tags" Target="../tags/tag217.xml"/><Relationship Id="rId29" Type="http://schemas.openxmlformats.org/officeDocument/2006/relationships/tags" Target="../tags/tag230.xml"/><Relationship Id="rId11" Type="http://schemas.openxmlformats.org/officeDocument/2006/relationships/tags" Target="../tags/tag212.xml"/><Relationship Id="rId24" Type="http://schemas.openxmlformats.org/officeDocument/2006/relationships/tags" Target="../tags/tag225.xml"/><Relationship Id="rId32" Type="http://schemas.openxmlformats.org/officeDocument/2006/relationships/tags" Target="../tags/tag233.xml"/><Relationship Id="rId37" Type="http://schemas.openxmlformats.org/officeDocument/2006/relationships/tags" Target="../tags/tag238.xml"/><Relationship Id="rId40" Type="http://schemas.openxmlformats.org/officeDocument/2006/relationships/tags" Target="../tags/tag241.xml"/><Relationship Id="rId45" Type="http://schemas.openxmlformats.org/officeDocument/2006/relationships/tags" Target="../tags/tag246.xml"/><Relationship Id="rId53" Type="http://schemas.openxmlformats.org/officeDocument/2006/relationships/image" Target="../media/image48.png"/><Relationship Id="rId5" Type="http://schemas.openxmlformats.org/officeDocument/2006/relationships/tags" Target="../tags/tag206.xml"/><Relationship Id="rId10" Type="http://schemas.openxmlformats.org/officeDocument/2006/relationships/tags" Target="../tags/tag211.xml"/><Relationship Id="rId19" Type="http://schemas.openxmlformats.org/officeDocument/2006/relationships/tags" Target="../tags/tag220.xml"/><Relationship Id="rId31" Type="http://schemas.openxmlformats.org/officeDocument/2006/relationships/tags" Target="../tags/tag232.xml"/><Relationship Id="rId44" Type="http://schemas.openxmlformats.org/officeDocument/2006/relationships/tags" Target="../tags/tag245.xml"/><Relationship Id="rId52" Type="http://schemas.microsoft.com/office/2007/relationships/hdphoto" Target="../media/hdphoto2.wdp"/><Relationship Id="rId4" Type="http://schemas.openxmlformats.org/officeDocument/2006/relationships/tags" Target="../tags/tag205.xml"/><Relationship Id="rId9" Type="http://schemas.openxmlformats.org/officeDocument/2006/relationships/tags" Target="../tags/tag210.xml"/><Relationship Id="rId14" Type="http://schemas.openxmlformats.org/officeDocument/2006/relationships/tags" Target="../tags/tag215.xml"/><Relationship Id="rId22" Type="http://schemas.openxmlformats.org/officeDocument/2006/relationships/tags" Target="../tags/tag223.xml"/><Relationship Id="rId27" Type="http://schemas.openxmlformats.org/officeDocument/2006/relationships/tags" Target="../tags/tag228.xml"/><Relationship Id="rId30" Type="http://schemas.openxmlformats.org/officeDocument/2006/relationships/tags" Target="../tags/tag231.xml"/><Relationship Id="rId35" Type="http://schemas.openxmlformats.org/officeDocument/2006/relationships/tags" Target="../tags/tag236.xml"/><Relationship Id="rId43" Type="http://schemas.openxmlformats.org/officeDocument/2006/relationships/tags" Target="../tags/tag244.xml"/><Relationship Id="rId48" Type="http://schemas.openxmlformats.org/officeDocument/2006/relationships/image" Target="../media/image10.png"/><Relationship Id="rId8" Type="http://schemas.openxmlformats.org/officeDocument/2006/relationships/tags" Target="../tags/tag209.xml"/><Relationship Id="rId51" Type="http://schemas.openxmlformats.org/officeDocument/2006/relationships/image" Target="../media/image47.png"/><Relationship Id="rId3" Type="http://schemas.openxmlformats.org/officeDocument/2006/relationships/tags" Target="../tags/tag204.xml"/><Relationship Id="rId12" Type="http://schemas.openxmlformats.org/officeDocument/2006/relationships/tags" Target="../tags/tag213.xml"/><Relationship Id="rId17" Type="http://schemas.openxmlformats.org/officeDocument/2006/relationships/tags" Target="../tags/tag218.xml"/><Relationship Id="rId25" Type="http://schemas.openxmlformats.org/officeDocument/2006/relationships/tags" Target="../tags/tag226.xml"/><Relationship Id="rId33" Type="http://schemas.openxmlformats.org/officeDocument/2006/relationships/tags" Target="../tags/tag234.xml"/><Relationship Id="rId38" Type="http://schemas.openxmlformats.org/officeDocument/2006/relationships/tags" Target="../tags/tag239.xml"/><Relationship Id="rId46" Type="http://schemas.openxmlformats.org/officeDocument/2006/relationships/slideLayout" Target="../slideLayouts/slideLayout8.xml"/><Relationship Id="rId20" Type="http://schemas.openxmlformats.org/officeDocument/2006/relationships/tags" Target="../tags/tag221.xml"/><Relationship Id="rId41" Type="http://schemas.openxmlformats.org/officeDocument/2006/relationships/tags" Target="../tags/tag242.xml"/><Relationship Id="rId54" Type="http://schemas.openxmlformats.org/officeDocument/2006/relationships/image" Target="../media/image49.png"/><Relationship Id="rId1" Type="http://schemas.openxmlformats.org/officeDocument/2006/relationships/customXml" Target="../../customXml/item23.xml"/><Relationship Id="rId6" Type="http://schemas.openxmlformats.org/officeDocument/2006/relationships/tags" Target="../tags/tag207.xml"/><Relationship Id="rId15" Type="http://schemas.openxmlformats.org/officeDocument/2006/relationships/tags" Target="../tags/tag216.xml"/><Relationship Id="rId23" Type="http://schemas.openxmlformats.org/officeDocument/2006/relationships/tags" Target="../tags/tag224.xml"/><Relationship Id="rId28" Type="http://schemas.openxmlformats.org/officeDocument/2006/relationships/tags" Target="../tags/tag229.xml"/><Relationship Id="rId36" Type="http://schemas.openxmlformats.org/officeDocument/2006/relationships/tags" Target="../tags/tag237.xml"/><Relationship Id="rId49" Type="http://schemas.openxmlformats.org/officeDocument/2006/relationships/image" Target="../media/image18.png"/></Relationships>
</file>

<file path=ppt/slides/_rels/slide23.xml.rels><?xml version="1.0" encoding="UTF-8" standalone="yes"?>
<Relationships xmlns="http://schemas.openxmlformats.org/package/2006/relationships"><Relationship Id="rId13" Type="http://schemas.openxmlformats.org/officeDocument/2006/relationships/tags" Target="../tags/tag258.xml"/><Relationship Id="rId18" Type="http://schemas.openxmlformats.org/officeDocument/2006/relationships/tags" Target="../tags/tag263.xml"/><Relationship Id="rId26" Type="http://schemas.openxmlformats.org/officeDocument/2006/relationships/tags" Target="../tags/tag271.xml"/><Relationship Id="rId39" Type="http://schemas.openxmlformats.org/officeDocument/2006/relationships/tags" Target="../tags/tag284.xml"/><Relationship Id="rId21" Type="http://schemas.openxmlformats.org/officeDocument/2006/relationships/tags" Target="../tags/tag266.xml"/><Relationship Id="rId34" Type="http://schemas.openxmlformats.org/officeDocument/2006/relationships/tags" Target="../tags/tag279.xml"/><Relationship Id="rId42" Type="http://schemas.openxmlformats.org/officeDocument/2006/relationships/tags" Target="../tags/tag287.xml"/><Relationship Id="rId47" Type="http://schemas.openxmlformats.org/officeDocument/2006/relationships/image" Target="../media/image10.png"/><Relationship Id="rId50" Type="http://schemas.openxmlformats.org/officeDocument/2006/relationships/image" Target="../media/image47.png"/><Relationship Id="rId7" Type="http://schemas.openxmlformats.org/officeDocument/2006/relationships/tags" Target="../tags/tag252.xml"/><Relationship Id="rId2" Type="http://schemas.openxmlformats.org/officeDocument/2006/relationships/tags" Target="../tags/tag247.xml"/><Relationship Id="rId16" Type="http://schemas.openxmlformats.org/officeDocument/2006/relationships/tags" Target="../tags/tag261.xml"/><Relationship Id="rId29" Type="http://schemas.openxmlformats.org/officeDocument/2006/relationships/tags" Target="../tags/tag274.xml"/><Relationship Id="rId11" Type="http://schemas.openxmlformats.org/officeDocument/2006/relationships/tags" Target="../tags/tag256.xml"/><Relationship Id="rId24" Type="http://schemas.openxmlformats.org/officeDocument/2006/relationships/tags" Target="../tags/tag269.xml"/><Relationship Id="rId32" Type="http://schemas.openxmlformats.org/officeDocument/2006/relationships/tags" Target="../tags/tag277.xml"/><Relationship Id="rId37" Type="http://schemas.openxmlformats.org/officeDocument/2006/relationships/tags" Target="../tags/tag282.xml"/><Relationship Id="rId40" Type="http://schemas.openxmlformats.org/officeDocument/2006/relationships/tags" Target="../tags/tag285.xml"/><Relationship Id="rId45" Type="http://schemas.openxmlformats.org/officeDocument/2006/relationships/tags" Target="../tags/tag290.xml"/><Relationship Id="rId53" Type="http://schemas.openxmlformats.org/officeDocument/2006/relationships/image" Target="../media/image50.png"/><Relationship Id="rId5" Type="http://schemas.openxmlformats.org/officeDocument/2006/relationships/tags" Target="../tags/tag250.xml"/><Relationship Id="rId10" Type="http://schemas.openxmlformats.org/officeDocument/2006/relationships/tags" Target="../tags/tag255.xml"/><Relationship Id="rId19" Type="http://schemas.openxmlformats.org/officeDocument/2006/relationships/tags" Target="../tags/tag264.xml"/><Relationship Id="rId31" Type="http://schemas.openxmlformats.org/officeDocument/2006/relationships/tags" Target="../tags/tag276.xml"/><Relationship Id="rId44" Type="http://schemas.openxmlformats.org/officeDocument/2006/relationships/tags" Target="../tags/tag289.xml"/><Relationship Id="rId52" Type="http://schemas.openxmlformats.org/officeDocument/2006/relationships/image" Target="../media/image48.png"/><Relationship Id="rId4" Type="http://schemas.openxmlformats.org/officeDocument/2006/relationships/tags" Target="../tags/tag249.xml"/><Relationship Id="rId9" Type="http://schemas.openxmlformats.org/officeDocument/2006/relationships/tags" Target="../tags/tag254.xml"/><Relationship Id="rId14" Type="http://schemas.openxmlformats.org/officeDocument/2006/relationships/tags" Target="../tags/tag259.xml"/><Relationship Id="rId22" Type="http://schemas.openxmlformats.org/officeDocument/2006/relationships/tags" Target="../tags/tag267.xml"/><Relationship Id="rId27" Type="http://schemas.openxmlformats.org/officeDocument/2006/relationships/tags" Target="../tags/tag272.xml"/><Relationship Id="rId30" Type="http://schemas.openxmlformats.org/officeDocument/2006/relationships/tags" Target="../tags/tag275.xml"/><Relationship Id="rId35" Type="http://schemas.openxmlformats.org/officeDocument/2006/relationships/tags" Target="../tags/tag280.xml"/><Relationship Id="rId43" Type="http://schemas.openxmlformats.org/officeDocument/2006/relationships/tags" Target="../tags/tag288.xml"/><Relationship Id="rId48" Type="http://schemas.openxmlformats.org/officeDocument/2006/relationships/image" Target="../media/image18.png"/><Relationship Id="rId8" Type="http://schemas.openxmlformats.org/officeDocument/2006/relationships/tags" Target="../tags/tag253.xml"/><Relationship Id="rId51" Type="http://schemas.microsoft.com/office/2007/relationships/hdphoto" Target="../media/hdphoto2.wdp"/><Relationship Id="rId3" Type="http://schemas.openxmlformats.org/officeDocument/2006/relationships/tags" Target="../tags/tag248.xml"/><Relationship Id="rId12" Type="http://schemas.openxmlformats.org/officeDocument/2006/relationships/tags" Target="../tags/tag257.xml"/><Relationship Id="rId17" Type="http://schemas.openxmlformats.org/officeDocument/2006/relationships/tags" Target="../tags/tag262.xml"/><Relationship Id="rId25" Type="http://schemas.openxmlformats.org/officeDocument/2006/relationships/tags" Target="../tags/tag270.xml"/><Relationship Id="rId33" Type="http://schemas.openxmlformats.org/officeDocument/2006/relationships/tags" Target="../tags/tag278.xml"/><Relationship Id="rId38" Type="http://schemas.openxmlformats.org/officeDocument/2006/relationships/tags" Target="../tags/tag283.xml"/><Relationship Id="rId46" Type="http://schemas.openxmlformats.org/officeDocument/2006/relationships/slideLayout" Target="../slideLayouts/slideLayout8.xml"/><Relationship Id="rId20" Type="http://schemas.openxmlformats.org/officeDocument/2006/relationships/tags" Target="../tags/tag265.xml"/><Relationship Id="rId41" Type="http://schemas.openxmlformats.org/officeDocument/2006/relationships/tags" Target="../tags/tag286.xml"/><Relationship Id="rId1" Type="http://schemas.openxmlformats.org/officeDocument/2006/relationships/customXml" Target="../../customXml/item1.xml"/><Relationship Id="rId6" Type="http://schemas.openxmlformats.org/officeDocument/2006/relationships/tags" Target="../tags/tag251.xml"/><Relationship Id="rId15" Type="http://schemas.openxmlformats.org/officeDocument/2006/relationships/tags" Target="../tags/tag260.xml"/><Relationship Id="rId23" Type="http://schemas.openxmlformats.org/officeDocument/2006/relationships/tags" Target="../tags/tag268.xml"/><Relationship Id="rId28" Type="http://schemas.openxmlformats.org/officeDocument/2006/relationships/tags" Target="../tags/tag273.xml"/><Relationship Id="rId36" Type="http://schemas.openxmlformats.org/officeDocument/2006/relationships/tags" Target="../tags/tag281.xml"/><Relationship Id="rId49" Type="http://schemas.openxmlformats.org/officeDocument/2006/relationships/image" Target="../media/image46.png"/></Relationships>
</file>

<file path=ppt/slides/_rels/slide24.xml.rels><?xml version="1.0" encoding="UTF-8" standalone="yes"?>
<Relationships xmlns="http://schemas.openxmlformats.org/package/2006/relationships"><Relationship Id="rId8" Type="http://schemas.openxmlformats.org/officeDocument/2006/relationships/tags" Target="../tags/tag297.xml"/><Relationship Id="rId13" Type="http://schemas.openxmlformats.org/officeDocument/2006/relationships/image" Target="../media/image4.png"/><Relationship Id="rId18" Type="http://schemas.openxmlformats.org/officeDocument/2006/relationships/image" Target="../media/image52.png"/><Relationship Id="rId3" Type="http://schemas.openxmlformats.org/officeDocument/2006/relationships/tags" Target="../tags/tag292.xml"/><Relationship Id="rId7" Type="http://schemas.openxmlformats.org/officeDocument/2006/relationships/tags" Target="../tags/tag296.xml"/><Relationship Id="rId12" Type="http://schemas.openxmlformats.org/officeDocument/2006/relationships/image" Target="../media/image3.png"/><Relationship Id="rId17" Type="http://schemas.openxmlformats.org/officeDocument/2006/relationships/image" Target="../media/image51.png"/><Relationship Id="rId2" Type="http://schemas.openxmlformats.org/officeDocument/2006/relationships/tags" Target="../tags/tag291.xml"/><Relationship Id="rId16" Type="http://schemas.openxmlformats.org/officeDocument/2006/relationships/image" Target="../media/image7.png"/><Relationship Id="rId1" Type="http://schemas.openxmlformats.org/officeDocument/2006/relationships/customXml" Target="../../customXml/item17.xml"/><Relationship Id="rId6" Type="http://schemas.openxmlformats.org/officeDocument/2006/relationships/tags" Target="../tags/tag295.xml"/><Relationship Id="rId11" Type="http://schemas.openxmlformats.org/officeDocument/2006/relationships/image" Target="../media/image2.png"/><Relationship Id="rId5" Type="http://schemas.openxmlformats.org/officeDocument/2006/relationships/tags" Target="../tags/tag294.xml"/><Relationship Id="rId15" Type="http://schemas.openxmlformats.org/officeDocument/2006/relationships/image" Target="../media/image6.png"/><Relationship Id="rId10" Type="http://schemas.openxmlformats.org/officeDocument/2006/relationships/notesSlide" Target="../notesSlides/notesSlide3.xml"/><Relationship Id="rId4" Type="http://schemas.openxmlformats.org/officeDocument/2006/relationships/tags" Target="../tags/tag293.xml"/><Relationship Id="rId9" Type="http://schemas.openxmlformats.org/officeDocument/2006/relationships/slideLayout" Target="../slideLayouts/slideLayout8.xml"/><Relationship Id="rId1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7" Type="http://schemas.microsoft.com/office/2007/relationships/hdphoto" Target="../media/hdphoto1.wdp"/><Relationship Id="rId2" Type="http://schemas.openxmlformats.org/officeDocument/2006/relationships/slideLayout" Target="../slideLayouts/slideLayout8.xml"/><Relationship Id="rId1" Type="http://schemas.openxmlformats.org/officeDocument/2006/relationships/customXml" Target="../../customXml/item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8" Type="http://schemas.openxmlformats.org/officeDocument/2006/relationships/tags" Target="../tags/tag56.xml"/><Relationship Id="rId13" Type="http://schemas.openxmlformats.org/officeDocument/2006/relationships/tags" Target="../tags/tag61.xml"/><Relationship Id="rId18" Type="http://schemas.openxmlformats.org/officeDocument/2006/relationships/tags" Target="../tags/tag66.xml"/><Relationship Id="rId3" Type="http://schemas.openxmlformats.org/officeDocument/2006/relationships/tags" Target="../tags/tag51.xml"/><Relationship Id="rId21" Type="http://schemas.openxmlformats.org/officeDocument/2006/relationships/slideLayout" Target="../slideLayouts/slideLayout8.xml"/><Relationship Id="rId7" Type="http://schemas.openxmlformats.org/officeDocument/2006/relationships/tags" Target="../tags/tag55.xml"/><Relationship Id="rId12" Type="http://schemas.openxmlformats.org/officeDocument/2006/relationships/tags" Target="../tags/tag60.xml"/><Relationship Id="rId17" Type="http://schemas.openxmlformats.org/officeDocument/2006/relationships/tags" Target="../tags/tag65.xml"/><Relationship Id="rId2" Type="http://schemas.openxmlformats.org/officeDocument/2006/relationships/tags" Target="../tags/tag50.xml"/><Relationship Id="rId16" Type="http://schemas.openxmlformats.org/officeDocument/2006/relationships/tags" Target="../tags/tag64.xml"/><Relationship Id="rId20" Type="http://schemas.openxmlformats.org/officeDocument/2006/relationships/tags" Target="../tags/tag68.xml"/><Relationship Id="rId1" Type="http://schemas.openxmlformats.org/officeDocument/2006/relationships/customXml" Target="../../customXml/item5.xml"/><Relationship Id="rId6" Type="http://schemas.openxmlformats.org/officeDocument/2006/relationships/tags" Target="../tags/tag54.xml"/><Relationship Id="rId11" Type="http://schemas.openxmlformats.org/officeDocument/2006/relationships/tags" Target="../tags/tag59.xml"/><Relationship Id="rId24" Type="http://schemas.openxmlformats.org/officeDocument/2006/relationships/image" Target="../media/image19.png"/><Relationship Id="rId5" Type="http://schemas.openxmlformats.org/officeDocument/2006/relationships/tags" Target="../tags/tag53.xml"/><Relationship Id="rId15" Type="http://schemas.openxmlformats.org/officeDocument/2006/relationships/tags" Target="../tags/tag63.xml"/><Relationship Id="rId23" Type="http://schemas.openxmlformats.org/officeDocument/2006/relationships/image" Target="../media/image18.png"/><Relationship Id="rId10" Type="http://schemas.openxmlformats.org/officeDocument/2006/relationships/tags" Target="../tags/tag58.xml"/><Relationship Id="rId19" Type="http://schemas.openxmlformats.org/officeDocument/2006/relationships/tags" Target="../tags/tag67.xml"/><Relationship Id="rId4" Type="http://schemas.openxmlformats.org/officeDocument/2006/relationships/tags" Target="../tags/tag52.xml"/><Relationship Id="rId9" Type="http://schemas.openxmlformats.org/officeDocument/2006/relationships/tags" Target="../tags/tag57.xml"/><Relationship Id="rId14" Type="http://schemas.openxmlformats.org/officeDocument/2006/relationships/tags" Target="../tags/tag62.xml"/><Relationship Id="rId22" Type="http://schemas.openxmlformats.org/officeDocument/2006/relationships/image" Target="../media/image10.png"/></Relationships>
</file>

<file path=ppt/slides/_rels/slide5.xml.rels><?xml version="1.0" encoding="UTF-8" standalone="yes"?>
<Relationships xmlns="http://schemas.openxmlformats.org/package/2006/relationships"><Relationship Id="rId8" Type="http://schemas.openxmlformats.org/officeDocument/2006/relationships/tags" Target="../tags/tag75.xml"/><Relationship Id="rId13" Type="http://schemas.openxmlformats.org/officeDocument/2006/relationships/tags" Target="../tags/tag80.xml"/><Relationship Id="rId18" Type="http://schemas.openxmlformats.org/officeDocument/2006/relationships/tags" Target="../tags/tag85.xml"/><Relationship Id="rId26" Type="http://schemas.openxmlformats.org/officeDocument/2006/relationships/slideLayout" Target="../slideLayouts/slideLayout8.xml"/><Relationship Id="rId3" Type="http://schemas.openxmlformats.org/officeDocument/2006/relationships/tags" Target="../tags/tag70.xml"/><Relationship Id="rId21" Type="http://schemas.openxmlformats.org/officeDocument/2006/relationships/tags" Target="../tags/tag88.xml"/><Relationship Id="rId7" Type="http://schemas.openxmlformats.org/officeDocument/2006/relationships/tags" Target="../tags/tag74.xml"/><Relationship Id="rId12" Type="http://schemas.openxmlformats.org/officeDocument/2006/relationships/tags" Target="../tags/tag79.xml"/><Relationship Id="rId17" Type="http://schemas.openxmlformats.org/officeDocument/2006/relationships/tags" Target="../tags/tag84.xml"/><Relationship Id="rId25" Type="http://schemas.openxmlformats.org/officeDocument/2006/relationships/tags" Target="../tags/tag92.xml"/><Relationship Id="rId2" Type="http://schemas.openxmlformats.org/officeDocument/2006/relationships/tags" Target="../tags/tag69.xml"/><Relationship Id="rId16" Type="http://schemas.openxmlformats.org/officeDocument/2006/relationships/tags" Target="../tags/tag83.xml"/><Relationship Id="rId20" Type="http://schemas.openxmlformats.org/officeDocument/2006/relationships/tags" Target="../tags/tag87.xml"/><Relationship Id="rId29" Type="http://schemas.openxmlformats.org/officeDocument/2006/relationships/image" Target="../media/image20.png"/><Relationship Id="rId1" Type="http://schemas.openxmlformats.org/officeDocument/2006/relationships/customXml" Target="../../customXml/item19.xml"/><Relationship Id="rId6" Type="http://schemas.openxmlformats.org/officeDocument/2006/relationships/tags" Target="../tags/tag73.xml"/><Relationship Id="rId11" Type="http://schemas.openxmlformats.org/officeDocument/2006/relationships/tags" Target="../tags/tag78.xml"/><Relationship Id="rId24" Type="http://schemas.openxmlformats.org/officeDocument/2006/relationships/tags" Target="../tags/tag91.xml"/><Relationship Id="rId5" Type="http://schemas.openxmlformats.org/officeDocument/2006/relationships/tags" Target="../tags/tag72.xml"/><Relationship Id="rId15" Type="http://schemas.openxmlformats.org/officeDocument/2006/relationships/tags" Target="../tags/tag82.xml"/><Relationship Id="rId23" Type="http://schemas.openxmlformats.org/officeDocument/2006/relationships/tags" Target="../tags/tag90.xml"/><Relationship Id="rId28" Type="http://schemas.openxmlformats.org/officeDocument/2006/relationships/image" Target="../media/image18.png"/><Relationship Id="rId10" Type="http://schemas.openxmlformats.org/officeDocument/2006/relationships/tags" Target="../tags/tag77.xml"/><Relationship Id="rId19" Type="http://schemas.openxmlformats.org/officeDocument/2006/relationships/tags" Target="../tags/tag86.xml"/><Relationship Id="rId4" Type="http://schemas.openxmlformats.org/officeDocument/2006/relationships/tags" Target="../tags/tag71.xml"/><Relationship Id="rId9" Type="http://schemas.openxmlformats.org/officeDocument/2006/relationships/tags" Target="../tags/tag76.xml"/><Relationship Id="rId14" Type="http://schemas.openxmlformats.org/officeDocument/2006/relationships/tags" Target="../tags/tag81.xml"/><Relationship Id="rId22" Type="http://schemas.openxmlformats.org/officeDocument/2006/relationships/tags" Target="../tags/tag89.xml"/><Relationship Id="rId27" Type="http://schemas.openxmlformats.org/officeDocument/2006/relationships/image" Target="../media/image10.png"/></Relationships>
</file>

<file path=ppt/slides/_rels/slide6.xml.rels><?xml version="1.0" encoding="UTF-8" standalone="yes"?>
<Relationships xmlns="http://schemas.openxmlformats.org/package/2006/relationships"><Relationship Id="rId8" Type="http://schemas.openxmlformats.org/officeDocument/2006/relationships/tags" Target="../tags/tag99.xml"/><Relationship Id="rId13" Type="http://schemas.openxmlformats.org/officeDocument/2006/relationships/tags" Target="../tags/tag104.xml"/><Relationship Id="rId3" Type="http://schemas.openxmlformats.org/officeDocument/2006/relationships/tags" Target="../tags/tag94.xml"/><Relationship Id="rId7" Type="http://schemas.openxmlformats.org/officeDocument/2006/relationships/tags" Target="../tags/tag98.xml"/><Relationship Id="rId12" Type="http://schemas.openxmlformats.org/officeDocument/2006/relationships/tags" Target="../tags/tag103.xml"/><Relationship Id="rId17" Type="http://schemas.openxmlformats.org/officeDocument/2006/relationships/image" Target="../media/image21.png"/><Relationship Id="rId2" Type="http://schemas.openxmlformats.org/officeDocument/2006/relationships/tags" Target="../tags/tag93.xml"/><Relationship Id="rId16" Type="http://schemas.openxmlformats.org/officeDocument/2006/relationships/image" Target="../media/image18.png"/><Relationship Id="rId1" Type="http://schemas.openxmlformats.org/officeDocument/2006/relationships/customXml" Target="../../customXml/item13.xml"/><Relationship Id="rId6" Type="http://schemas.openxmlformats.org/officeDocument/2006/relationships/tags" Target="../tags/tag97.xml"/><Relationship Id="rId11" Type="http://schemas.openxmlformats.org/officeDocument/2006/relationships/tags" Target="../tags/tag102.xml"/><Relationship Id="rId5" Type="http://schemas.openxmlformats.org/officeDocument/2006/relationships/tags" Target="../tags/tag96.xml"/><Relationship Id="rId15" Type="http://schemas.openxmlformats.org/officeDocument/2006/relationships/image" Target="../media/image10.png"/><Relationship Id="rId10" Type="http://schemas.openxmlformats.org/officeDocument/2006/relationships/tags" Target="../tags/tag101.xml"/><Relationship Id="rId4" Type="http://schemas.openxmlformats.org/officeDocument/2006/relationships/tags" Target="../tags/tag95.xml"/><Relationship Id="rId9" Type="http://schemas.openxmlformats.org/officeDocument/2006/relationships/tags" Target="../tags/tag100.xml"/><Relationship Id="rId14"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4.svg"/><Relationship Id="rId3" Type="http://schemas.openxmlformats.org/officeDocument/2006/relationships/tags" Target="../tags/tag106.xml"/><Relationship Id="rId7" Type="http://schemas.openxmlformats.org/officeDocument/2006/relationships/tags" Target="../tags/tag110.xml"/><Relationship Id="rId12" Type="http://schemas.openxmlformats.org/officeDocument/2006/relationships/image" Target="../media/image23.png"/><Relationship Id="rId17" Type="http://schemas.openxmlformats.org/officeDocument/2006/relationships/image" Target="../media/image28.svg"/><Relationship Id="rId2" Type="http://schemas.openxmlformats.org/officeDocument/2006/relationships/tags" Target="../tags/tag105.xml"/><Relationship Id="rId16" Type="http://schemas.openxmlformats.org/officeDocument/2006/relationships/image" Target="../media/image27.png"/><Relationship Id="rId1" Type="http://schemas.openxmlformats.org/officeDocument/2006/relationships/customXml" Target="../../customXml/item14.xml"/><Relationship Id="rId6" Type="http://schemas.openxmlformats.org/officeDocument/2006/relationships/tags" Target="../tags/tag109.xml"/><Relationship Id="rId11" Type="http://schemas.openxmlformats.org/officeDocument/2006/relationships/image" Target="../media/image22.jpeg"/><Relationship Id="rId5" Type="http://schemas.openxmlformats.org/officeDocument/2006/relationships/tags" Target="../tags/tag108.xml"/><Relationship Id="rId15" Type="http://schemas.openxmlformats.org/officeDocument/2006/relationships/image" Target="../media/image26.svg"/><Relationship Id="rId10" Type="http://schemas.openxmlformats.org/officeDocument/2006/relationships/image" Target="../media/image18.png"/><Relationship Id="rId4" Type="http://schemas.openxmlformats.org/officeDocument/2006/relationships/tags" Target="../tags/tag107.xml"/><Relationship Id="rId9" Type="http://schemas.openxmlformats.org/officeDocument/2006/relationships/image" Target="../media/image10.png"/><Relationship Id="rId14" Type="http://schemas.openxmlformats.org/officeDocument/2006/relationships/image" Target="../media/image25.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7" Type="http://schemas.microsoft.com/office/2007/relationships/hdphoto" Target="../media/hdphoto1.wdp"/><Relationship Id="rId2" Type="http://schemas.openxmlformats.org/officeDocument/2006/relationships/slideLayout" Target="../slideLayouts/slideLayout8.xml"/><Relationship Id="rId1" Type="http://schemas.openxmlformats.org/officeDocument/2006/relationships/customXml" Target="../../customXml/item16.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tags" Target="../tags/tag112.xml"/><Relationship Id="rId7" Type="http://schemas.openxmlformats.org/officeDocument/2006/relationships/tags" Target="../tags/tag116.xml"/><Relationship Id="rId2" Type="http://schemas.openxmlformats.org/officeDocument/2006/relationships/tags" Target="../tags/tag111.xml"/><Relationship Id="rId1" Type="http://schemas.openxmlformats.org/officeDocument/2006/relationships/customXml" Target="../../customXml/item12.xml"/><Relationship Id="rId6" Type="http://schemas.openxmlformats.org/officeDocument/2006/relationships/tags" Target="../tags/tag115.xml"/><Relationship Id="rId11" Type="http://schemas.openxmlformats.org/officeDocument/2006/relationships/image" Target="../media/image14.png"/><Relationship Id="rId5" Type="http://schemas.openxmlformats.org/officeDocument/2006/relationships/tags" Target="../tags/tag114.xml"/><Relationship Id="rId10" Type="http://schemas.openxmlformats.org/officeDocument/2006/relationships/image" Target="../media/image18.png"/><Relationship Id="rId4" Type="http://schemas.openxmlformats.org/officeDocument/2006/relationships/tags" Target="../tags/tag113.xml"/><Relationship Id="rId9"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9">
            <a:extLst>
              <a:ext uri="{FF2B5EF4-FFF2-40B4-BE49-F238E27FC236}">
                <a16:creationId xmlns:a16="http://schemas.microsoft.com/office/drawing/2014/main" id="{18059E6B-E3A3-2110-B63E-9122010B7C33}"/>
              </a:ext>
            </a:extLst>
          </p:cNvPr>
          <p:cNvPicPr>
            <a:picLocks noChangeAspect="1"/>
          </p:cNvPicPr>
          <p:nvPr/>
        </p:nvPicPr>
        <p:blipFill>
          <a:blip r:embed="rId29" cstate="email">
            <a:extLst>
              <a:ext uri="{28A0092B-C50C-407E-A947-70E740481C1C}">
                <a14:useLocalDpi xmlns:a14="http://schemas.microsoft.com/office/drawing/2010/main"/>
              </a:ext>
            </a:extLst>
          </a:blip>
          <a:stretch>
            <a:fillRect/>
          </a:stretch>
        </p:blipFill>
        <p:spPr>
          <a:xfrm>
            <a:off x="0" y="0"/>
            <a:ext cx="12178983" cy="6085839"/>
          </a:xfrm>
          <a:prstGeom prst="rect">
            <a:avLst/>
          </a:prstGeom>
        </p:spPr>
      </p:pic>
      <p:pic>
        <p:nvPicPr>
          <p:cNvPr id="75" name="图片 74">
            <a:extLst>
              <a:ext uri="{FF2B5EF4-FFF2-40B4-BE49-F238E27FC236}">
                <a16:creationId xmlns:a16="http://schemas.microsoft.com/office/drawing/2014/main" id="{B2C511D8-E630-3774-2C93-CB557A682440}"/>
              </a:ext>
            </a:extLst>
          </p:cNvPr>
          <p:cNvPicPr>
            <a:picLocks noChangeAspect="1"/>
          </p:cNvPicPr>
          <p:nvPr/>
        </p:nvPicPr>
        <p:blipFill>
          <a:blip r:embed="rId30"/>
          <a:stretch>
            <a:fillRect/>
          </a:stretch>
        </p:blipFill>
        <p:spPr>
          <a:xfrm rot="17100000">
            <a:off x="10123715" y="2304581"/>
            <a:ext cx="2010828" cy="1842178"/>
          </a:xfrm>
          <a:prstGeom prst="rect">
            <a:avLst/>
          </a:prstGeom>
        </p:spPr>
      </p:pic>
      <p:pic>
        <p:nvPicPr>
          <p:cNvPr id="17" name="图片 16">
            <a:extLst>
              <a:ext uri="{FF2B5EF4-FFF2-40B4-BE49-F238E27FC236}">
                <a16:creationId xmlns:a16="http://schemas.microsoft.com/office/drawing/2014/main" id="{E17BAFFF-C904-F050-3967-E7CBFCC5B748}"/>
              </a:ext>
            </a:extLst>
          </p:cNvPr>
          <p:cNvPicPr>
            <a:picLocks noChangeAspect="1"/>
          </p:cNvPicPr>
          <p:nvPr/>
        </p:nvPicPr>
        <p:blipFill>
          <a:blip r:embed="rId31" cstate="email">
            <a:extLst>
              <a:ext uri="{28A0092B-C50C-407E-A947-70E740481C1C}">
                <a14:useLocalDpi xmlns:a14="http://schemas.microsoft.com/office/drawing/2010/main"/>
              </a:ext>
            </a:extLst>
          </a:blip>
          <a:stretch>
            <a:fillRect/>
          </a:stretch>
        </p:blipFill>
        <p:spPr>
          <a:xfrm>
            <a:off x="3708640" y="2624912"/>
            <a:ext cx="3033323" cy="1404078"/>
          </a:xfrm>
          <a:prstGeom prst="rect">
            <a:avLst/>
          </a:prstGeom>
        </p:spPr>
      </p:pic>
      <p:pic>
        <p:nvPicPr>
          <p:cNvPr id="23" name="图片 22">
            <a:extLst>
              <a:ext uri="{FF2B5EF4-FFF2-40B4-BE49-F238E27FC236}">
                <a16:creationId xmlns:a16="http://schemas.microsoft.com/office/drawing/2014/main" id="{7FA110EB-44F1-C79C-40D6-A8BF6FE75345}"/>
              </a:ext>
            </a:extLst>
          </p:cNvPr>
          <p:cNvPicPr>
            <a:picLocks noChangeAspect="1"/>
          </p:cNvPicPr>
          <p:nvPr/>
        </p:nvPicPr>
        <p:blipFill>
          <a:blip r:embed="rId31" cstate="email">
            <a:extLst>
              <a:ext uri="{28A0092B-C50C-407E-A947-70E740481C1C}">
                <a14:useLocalDpi xmlns:a14="http://schemas.microsoft.com/office/drawing/2010/main"/>
              </a:ext>
            </a:extLst>
          </a:blip>
          <a:stretch>
            <a:fillRect/>
          </a:stretch>
        </p:blipFill>
        <p:spPr>
          <a:xfrm>
            <a:off x="-57604" y="-421482"/>
            <a:ext cx="3634093" cy="1682165"/>
          </a:xfrm>
          <a:prstGeom prst="rect">
            <a:avLst/>
          </a:prstGeom>
        </p:spPr>
      </p:pic>
      <p:pic>
        <p:nvPicPr>
          <p:cNvPr id="24" name="图片 23">
            <a:extLst>
              <a:ext uri="{FF2B5EF4-FFF2-40B4-BE49-F238E27FC236}">
                <a16:creationId xmlns:a16="http://schemas.microsoft.com/office/drawing/2014/main" id="{0C62B175-E727-0519-FFC6-660DF086AB6C}"/>
              </a:ext>
            </a:extLst>
          </p:cNvPr>
          <p:cNvPicPr>
            <a:picLocks noChangeAspect="1"/>
          </p:cNvPicPr>
          <p:nvPr/>
        </p:nvPicPr>
        <p:blipFill>
          <a:blip r:embed="rId32" cstate="email">
            <a:extLst>
              <a:ext uri="{28A0092B-C50C-407E-A947-70E740481C1C}">
                <a14:useLocalDpi xmlns:a14="http://schemas.microsoft.com/office/drawing/2010/main"/>
              </a:ext>
            </a:extLst>
          </a:blip>
          <a:stretch>
            <a:fillRect/>
          </a:stretch>
        </p:blipFill>
        <p:spPr>
          <a:xfrm>
            <a:off x="1872054" y="1786372"/>
            <a:ext cx="3518860" cy="1499408"/>
          </a:xfrm>
          <a:prstGeom prst="rect">
            <a:avLst/>
          </a:prstGeom>
        </p:spPr>
      </p:pic>
      <p:pic>
        <p:nvPicPr>
          <p:cNvPr id="25" name="图片 24">
            <a:extLst>
              <a:ext uri="{FF2B5EF4-FFF2-40B4-BE49-F238E27FC236}">
                <a16:creationId xmlns:a16="http://schemas.microsoft.com/office/drawing/2014/main" id="{C3FAFFCD-E17A-F070-2F79-AE98CD24B04E}"/>
              </a:ext>
            </a:extLst>
          </p:cNvPr>
          <p:cNvPicPr>
            <a:picLocks noChangeAspect="1"/>
          </p:cNvPicPr>
          <p:nvPr/>
        </p:nvPicPr>
        <p:blipFill>
          <a:blip r:embed="rId32" cstate="email">
            <a:extLst>
              <a:ext uri="{28A0092B-C50C-407E-A947-70E740481C1C}">
                <a14:useLocalDpi xmlns:a14="http://schemas.microsoft.com/office/drawing/2010/main"/>
              </a:ext>
            </a:extLst>
          </a:blip>
          <a:stretch>
            <a:fillRect/>
          </a:stretch>
        </p:blipFill>
        <p:spPr>
          <a:xfrm>
            <a:off x="8011620" y="1860007"/>
            <a:ext cx="4267433" cy="1818380"/>
          </a:xfrm>
          <a:prstGeom prst="rect">
            <a:avLst/>
          </a:prstGeom>
        </p:spPr>
      </p:pic>
      <p:pic>
        <p:nvPicPr>
          <p:cNvPr id="26" name="图片 25">
            <a:extLst>
              <a:ext uri="{FF2B5EF4-FFF2-40B4-BE49-F238E27FC236}">
                <a16:creationId xmlns:a16="http://schemas.microsoft.com/office/drawing/2014/main" id="{D792F601-353B-FD04-EA7A-5DA7FD73839E}"/>
              </a:ext>
            </a:extLst>
          </p:cNvPr>
          <p:cNvPicPr>
            <a:picLocks noChangeAspect="1"/>
          </p:cNvPicPr>
          <p:nvPr>
            <p:custDataLst>
              <p:tags r:id="rId2"/>
            </p:custDataLst>
          </p:nvPr>
        </p:nvPicPr>
        <p:blipFill>
          <a:blip r:embed="rId31" cstate="email">
            <a:extLst>
              <a:ext uri="{28A0092B-C50C-407E-A947-70E740481C1C}">
                <a14:useLocalDpi xmlns:a14="http://schemas.microsoft.com/office/drawing/2010/main"/>
              </a:ext>
            </a:extLst>
          </a:blip>
          <a:stretch>
            <a:fillRect/>
          </a:stretch>
        </p:blipFill>
        <p:spPr>
          <a:xfrm rot="20750475">
            <a:off x="7178366" y="738416"/>
            <a:ext cx="3634093" cy="1682165"/>
          </a:xfrm>
          <a:prstGeom prst="rect">
            <a:avLst/>
          </a:prstGeom>
        </p:spPr>
      </p:pic>
      <p:pic>
        <p:nvPicPr>
          <p:cNvPr id="27" name="图片 26">
            <a:extLst>
              <a:ext uri="{FF2B5EF4-FFF2-40B4-BE49-F238E27FC236}">
                <a16:creationId xmlns:a16="http://schemas.microsoft.com/office/drawing/2014/main" id="{48BE1017-BFB4-A329-3E69-ED993499455E}"/>
              </a:ext>
            </a:extLst>
          </p:cNvPr>
          <p:cNvPicPr>
            <a:picLocks noChangeAspect="1"/>
          </p:cNvPicPr>
          <p:nvPr/>
        </p:nvPicPr>
        <p:blipFill>
          <a:blip r:embed="rId31" cstate="email">
            <a:extLst>
              <a:ext uri="{28A0092B-C50C-407E-A947-70E740481C1C}">
                <a14:useLocalDpi xmlns:a14="http://schemas.microsoft.com/office/drawing/2010/main"/>
              </a:ext>
            </a:extLst>
          </a:blip>
          <a:stretch>
            <a:fillRect/>
          </a:stretch>
        </p:blipFill>
        <p:spPr>
          <a:xfrm>
            <a:off x="6740659" y="2776244"/>
            <a:ext cx="3634093" cy="1682165"/>
          </a:xfrm>
          <a:prstGeom prst="rect">
            <a:avLst/>
          </a:prstGeom>
        </p:spPr>
      </p:pic>
      <p:pic>
        <p:nvPicPr>
          <p:cNvPr id="29" name="图片 28">
            <a:extLst>
              <a:ext uri="{FF2B5EF4-FFF2-40B4-BE49-F238E27FC236}">
                <a16:creationId xmlns:a16="http://schemas.microsoft.com/office/drawing/2014/main" id="{4E60AC06-7D14-F81E-DB1C-74A5051C78DE}"/>
              </a:ext>
            </a:extLst>
          </p:cNvPr>
          <p:cNvPicPr>
            <a:picLocks noChangeAspect="1"/>
          </p:cNvPicPr>
          <p:nvPr/>
        </p:nvPicPr>
        <p:blipFill>
          <a:blip r:embed="rId32" cstate="email">
            <a:extLst>
              <a:ext uri="{28A0092B-C50C-407E-A947-70E740481C1C}">
                <a14:useLocalDpi xmlns:a14="http://schemas.microsoft.com/office/drawing/2010/main"/>
              </a:ext>
            </a:extLst>
          </a:blip>
          <a:stretch>
            <a:fillRect/>
          </a:stretch>
        </p:blipFill>
        <p:spPr>
          <a:xfrm>
            <a:off x="4964438" y="1786372"/>
            <a:ext cx="3518860" cy="1499408"/>
          </a:xfrm>
          <a:prstGeom prst="rect">
            <a:avLst/>
          </a:prstGeom>
        </p:spPr>
      </p:pic>
      <p:pic>
        <p:nvPicPr>
          <p:cNvPr id="30" name="图片 29">
            <a:extLst>
              <a:ext uri="{FF2B5EF4-FFF2-40B4-BE49-F238E27FC236}">
                <a16:creationId xmlns:a16="http://schemas.microsoft.com/office/drawing/2014/main" id="{3C910B6F-2A7F-033E-9A6B-B277F0731B78}"/>
              </a:ext>
            </a:extLst>
          </p:cNvPr>
          <p:cNvPicPr>
            <a:picLocks noChangeAspect="1"/>
          </p:cNvPicPr>
          <p:nvPr/>
        </p:nvPicPr>
        <p:blipFill>
          <a:blip r:embed="rId32" cstate="email">
            <a:extLst>
              <a:ext uri="{28A0092B-C50C-407E-A947-70E740481C1C}">
                <a14:useLocalDpi xmlns:a14="http://schemas.microsoft.com/office/drawing/2010/main"/>
              </a:ext>
            </a:extLst>
          </a:blip>
          <a:stretch>
            <a:fillRect/>
          </a:stretch>
        </p:blipFill>
        <p:spPr>
          <a:xfrm>
            <a:off x="2115993" y="2586022"/>
            <a:ext cx="3518860" cy="1499408"/>
          </a:xfrm>
          <a:prstGeom prst="rect">
            <a:avLst/>
          </a:prstGeom>
        </p:spPr>
      </p:pic>
      <p:pic>
        <p:nvPicPr>
          <p:cNvPr id="31" name="图片 30">
            <a:extLst>
              <a:ext uri="{FF2B5EF4-FFF2-40B4-BE49-F238E27FC236}">
                <a16:creationId xmlns:a16="http://schemas.microsoft.com/office/drawing/2014/main" id="{5EB995D6-590D-EC04-D075-DF04FBA26DBA}"/>
              </a:ext>
            </a:extLst>
          </p:cNvPr>
          <p:cNvPicPr>
            <a:picLocks noChangeAspect="1"/>
          </p:cNvPicPr>
          <p:nvPr/>
        </p:nvPicPr>
        <p:blipFill>
          <a:blip r:embed="rId31" cstate="email">
            <a:extLst>
              <a:ext uri="{28A0092B-C50C-407E-A947-70E740481C1C}">
                <a14:useLocalDpi xmlns:a14="http://schemas.microsoft.com/office/drawing/2010/main"/>
              </a:ext>
            </a:extLst>
          </a:blip>
          <a:stretch>
            <a:fillRect/>
          </a:stretch>
        </p:blipFill>
        <p:spPr>
          <a:xfrm>
            <a:off x="530690" y="2302137"/>
            <a:ext cx="3634093" cy="1682165"/>
          </a:xfrm>
          <a:prstGeom prst="rect">
            <a:avLst/>
          </a:prstGeom>
        </p:spPr>
      </p:pic>
      <p:pic>
        <p:nvPicPr>
          <p:cNvPr id="32" name="图片 31">
            <a:extLst>
              <a:ext uri="{FF2B5EF4-FFF2-40B4-BE49-F238E27FC236}">
                <a16:creationId xmlns:a16="http://schemas.microsoft.com/office/drawing/2014/main" id="{92ADAC9B-E53B-BD2B-8428-31FE87A50279}"/>
              </a:ext>
            </a:extLst>
          </p:cNvPr>
          <p:cNvPicPr>
            <a:picLocks noChangeAspect="1"/>
          </p:cNvPicPr>
          <p:nvPr/>
        </p:nvPicPr>
        <p:blipFill>
          <a:blip r:embed="rId32" cstate="email">
            <a:extLst>
              <a:ext uri="{28A0092B-C50C-407E-A947-70E740481C1C}">
                <a14:useLocalDpi xmlns:a14="http://schemas.microsoft.com/office/drawing/2010/main"/>
              </a:ext>
            </a:extLst>
          </a:blip>
          <a:stretch>
            <a:fillRect/>
          </a:stretch>
        </p:blipFill>
        <p:spPr>
          <a:xfrm>
            <a:off x="8671634" y="1786372"/>
            <a:ext cx="3518860" cy="1499408"/>
          </a:xfrm>
          <a:prstGeom prst="rect">
            <a:avLst/>
          </a:prstGeom>
        </p:spPr>
      </p:pic>
      <p:sp>
        <p:nvSpPr>
          <p:cNvPr id="12" name="文本框 11">
            <a:extLst>
              <a:ext uri="{FF2B5EF4-FFF2-40B4-BE49-F238E27FC236}">
                <a16:creationId xmlns:a16="http://schemas.microsoft.com/office/drawing/2014/main" id="{6F6B14BC-E4AC-48F1-7DEE-046DD0B706BC}"/>
              </a:ext>
            </a:extLst>
          </p:cNvPr>
          <p:cNvSpPr txBox="1"/>
          <p:nvPr>
            <p:custDataLst>
              <p:tags r:id="rId3"/>
            </p:custDataLst>
          </p:nvPr>
        </p:nvSpPr>
        <p:spPr>
          <a:xfrm>
            <a:off x="2218981" y="1115990"/>
            <a:ext cx="726139" cy="814304"/>
          </a:xfrm>
          <a:custGeom>
            <a:avLst/>
            <a:gdLst/>
            <a:ahLst/>
            <a:cxnLst/>
            <a:rect l="l" t="t" r="r" b="b"/>
            <a:pathLst>
              <a:path w="726139" h="814304">
                <a:moveTo>
                  <a:pt x="512064" y="648265"/>
                </a:moveTo>
                <a:cubicBezTo>
                  <a:pt x="511455" y="648569"/>
                  <a:pt x="508712" y="650246"/>
                  <a:pt x="503835" y="653294"/>
                </a:cubicBezTo>
                <a:cubicBezTo>
                  <a:pt x="478232" y="672801"/>
                  <a:pt x="465430" y="686212"/>
                  <a:pt x="465430" y="693527"/>
                </a:cubicBezTo>
                <a:cubicBezTo>
                  <a:pt x="465430" y="699623"/>
                  <a:pt x="474879" y="704195"/>
                  <a:pt x="493776" y="707243"/>
                </a:cubicBezTo>
                <a:cubicBezTo>
                  <a:pt x="501701" y="706634"/>
                  <a:pt x="505664" y="704805"/>
                  <a:pt x="505664" y="701757"/>
                </a:cubicBezTo>
                <a:cubicBezTo>
                  <a:pt x="505664" y="701147"/>
                  <a:pt x="506578" y="699014"/>
                  <a:pt x="508407" y="695356"/>
                </a:cubicBezTo>
                <a:cubicBezTo>
                  <a:pt x="516941" y="672801"/>
                  <a:pt x="519075" y="657256"/>
                  <a:pt x="514807" y="648722"/>
                </a:cubicBezTo>
                <a:cubicBezTo>
                  <a:pt x="513588" y="648112"/>
                  <a:pt x="512674" y="647960"/>
                  <a:pt x="512064" y="648265"/>
                </a:cubicBezTo>
                <a:close/>
                <a:moveTo>
                  <a:pt x="456286" y="594772"/>
                </a:moveTo>
                <a:cubicBezTo>
                  <a:pt x="450800" y="594772"/>
                  <a:pt x="441656" y="598125"/>
                  <a:pt x="428854" y="604831"/>
                </a:cubicBezTo>
                <a:cubicBezTo>
                  <a:pt x="426416" y="606659"/>
                  <a:pt x="424892" y="607574"/>
                  <a:pt x="424282" y="607574"/>
                </a:cubicBezTo>
                <a:cubicBezTo>
                  <a:pt x="423063" y="607574"/>
                  <a:pt x="418491" y="609403"/>
                  <a:pt x="410566" y="613060"/>
                </a:cubicBezTo>
                <a:cubicBezTo>
                  <a:pt x="403860" y="616108"/>
                  <a:pt x="398984" y="618242"/>
                  <a:pt x="395936" y="619461"/>
                </a:cubicBezTo>
                <a:cubicBezTo>
                  <a:pt x="393497" y="620071"/>
                  <a:pt x="392278" y="620680"/>
                  <a:pt x="392278" y="621290"/>
                </a:cubicBezTo>
                <a:cubicBezTo>
                  <a:pt x="392278" y="622509"/>
                  <a:pt x="395326" y="625862"/>
                  <a:pt x="401422" y="631348"/>
                </a:cubicBezTo>
                <a:cubicBezTo>
                  <a:pt x="407518" y="638054"/>
                  <a:pt x="410566" y="641711"/>
                  <a:pt x="410566" y="642321"/>
                </a:cubicBezTo>
                <a:cubicBezTo>
                  <a:pt x="410566" y="644150"/>
                  <a:pt x="413614" y="646588"/>
                  <a:pt x="419710" y="649636"/>
                </a:cubicBezTo>
                <a:cubicBezTo>
                  <a:pt x="421539" y="649636"/>
                  <a:pt x="429463" y="642016"/>
                  <a:pt x="443484" y="626776"/>
                </a:cubicBezTo>
                <a:cubicBezTo>
                  <a:pt x="452628" y="614584"/>
                  <a:pt x="458115" y="604831"/>
                  <a:pt x="459944" y="597515"/>
                </a:cubicBezTo>
                <a:cubicBezTo>
                  <a:pt x="461163" y="595077"/>
                  <a:pt x="459944" y="594163"/>
                  <a:pt x="456286" y="594772"/>
                </a:cubicBezTo>
                <a:close/>
                <a:moveTo>
                  <a:pt x="511607" y="585171"/>
                </a:moveTo>
                <a:cubicBezTo>
                  <a:pt x="509169" y="585476"/>
                  <a:pt x="506578" y="586238"/>
                  <a:pt x="503835" y="587457"/>
                </a:cubicBezTo>
                <a:cubicBezTo>
                  <a:pt x="501396" y="588676"/>
                  <a:pt x="498653" y="589895"/>
                  <a:pt x="495605" y="591115"/>
                </a:cubicBezTo>
                <a:cubicBezTo>
                  <a:pt x="492557" y="592943"/>
                  <a:pt x="488595" y="595687"/>
                  <a:pt x="483718" y="599344"/>
                </a:cubicBezTo>
                <a:cubicBezTo>
                  <a:pt x="478841" y="603002"/>
                  <a:pt x="474574" y="606355"/>
                  <a:pt x="470916" y="609403"/>
                </a:cubicBezTo>
                <a:cubicBezTo>
                  <a:pt x="455676" y="620985"/>
                  <a:pt x="443484" y="632872"/>
                  <a:pt x="434340" y="645064"/>
                </a:cubicBezTo>
                <a:cubicBezTo>
                  <a:pt x="424587" y="657256"/>
                  <a:pt x="425806" y="663352"/>
                  <a:pt x="437998" y="663352"/>
                </a:cubicBezTo>
                <a:cubicBezTo>
                  <a:pt x="440436" y="663352"/>
                  <a:pt x="447447" y="660761"/>
                  <a:pt x="459029" y="655580"/>
                </a:cubicBezTo>
                <a:cubicBezTo>
                  <a:pt x="470612" y="650398"/>
                  <a:pt x="481584" y="644759"/>
                  <a:pt x="491947" y="638663"/>
                </a:cubicBezTo>
                <a:cubicBezTo>
                  <a:pt x="516332" y="625252"/>
                  <a:pt x="526695" y="613670"/>
                  <a:pt x="523037" y="603916"/>
                </a:cubicBezTo>
                <a:cubicBezTo>
                  <a:pt x="523037" y="593553"/>
                  <a:pt x="521513" y="587457"/>
                  <a:pt x="518465" y="585628"/>
                </a:cubicBezTo>
                <a:cubicBezTo>
                  <a:pt x="516332" y="585019"/>
                  <a:pt x="514046" y="584866"/>
                  <a:pt x="511607" y="585171"/>
                </a:cubicBezTo>
                <a:close/>
                <a:moveTo>
                  <a:pt x="500177" y="476815"/>
                </a:moveTo>
                <a:cubicBezTo>
                  <a:pt x="487376" y="476205"/>
                  <a:pt x="470612" y="481691"/>
                  <a:pt x="449885" y="493274"/>
                </a:cubicBezTo>
                <a:cubicBezTo>
                  <a:pt x="441960" y="498151"/>
                  <a:pt x="433426" y="504247"/>
                  <a:pt x="424282" y="511562"/>
                </a:cubicBezTo>
                <a:cubicBezTo>
                  <a:pt x="415138" y="518877"/>
                  <a:pt x="410566" y="523144"/>
                  <a:pt x="410566" y="524363"/>
                </a:cubicBezTo>
                <a:cubicBezTo>
                  <a:pt x="410566" y="524973"/>
                  <a:pt x="407823" y="528631"/>
                  <a:pt x="402336" y="535336"/>
                </a:cubicBezTo>
                <a:cubicBezTo>
                  <a:pt x="397460" y="540823"/>
                  <a:pt x="393802" y="545699"/>
                  <a:pt x="391364" y="549967"/>
                </a:cubicBezTo>
                <a:cubicBezTo>
                  <a:pt x="388925" y="554234"/>
                  <a:pt x="386791" y="557891"/>
                  <a:pt x="384963" y="560939"/>
                </a:cubicBezTo>
                <a:cubicBezTo>
                  <a:pt x="378867" y="571303"/>
                  <a:pt x="375209" y="581361"/>
                  <a:pt x="373990" y="591115"/>
                </a:cubicBezTo>
                <a:cubicBezTo>
                  <a:pt x="372771" y="596601"/>
                  <a:pt x="373380" y="599344"/>
                  <a:pt x="375819" y="599344"/>
                </a:cubicBezTo>
                <a:cubicBezTo>
                  <a:pt x="381915" y="599344"/>
                  <a:pt x="388011" y="596601"/>
                  <a:pt x="394107" y="591115"/>
                </a:cubicBezTo>
                <a:cubicBezTo>
                  <a:pt x="395326" y="589895"/>
                  <a:pt x="396545" y="589286"/>
                  <a:pt x="397764" y="589286"/>
                </a:cubicBezTo>
                <a:cubicBezTo>
                  <a:pt x="398984" y="589286"/>
                  <a:pt x="400203" y="588676"/>
                  <a:pt x="401422" y="587457"/>
                </a:cubicBezTo>
                <a:cubicBezTo>
                  <a:pt x="411785" y="578313"/>
                  <a:pt x="417576" y="573741"/>
                  <a:pt x="418796" y="573741"/>
                </a:cubicBezTo>
                <a:cubicBezTo>
                  <a:pt x="419405" y="573741"/>
                  <a:pt x="422148" y="571607"/>
                  <a:pt x="427025" y="567340"/>
                </a:cubicBezTo>
                <a:cubicBezTo>
                  <a:pt x="430683" y="563683"/>
                  <a:pt x="434340" y="560939"/>
                  <a:pt x="437998" y="559111"/>
                </a:cubicBezTo>
                <a:cubicBezTo>
                  <a:pt x="441046" y="556672"/>
                  <a:pt x="444703" y="553624"/>
                  <a:pt x="448971" y="549967"/>
                </a:cubicBezTo>
                <a:cubicBezTo>
                  <a:pt x="463601" y="539603"/>
                  <a:pt x="473050" y="534422"/>
                  <a:pt x="477317" y="534422"/>
                </a:cubicBezTo>
                <a:cubicBezTo>
                  <a:pt x="479755" y="534422"/>
                  <a:pt x="482499" y="535031"/>
                  <a:pt x="485547" y="536251"/>
                </a:cubicBezTo>
                <a:cubicBezTo>
                  <a:pt x="489814" y="537470"/>
                  <a:pt x="494996" y="539299"/>
                  <a:pt x="501092" y="541737"/>
                </a:cubicBezTo>
                <a:cubicBezTo>
                  <a:pt x="510236" y="545395"/>
                  <a:pt x="514807" y="548747"/>
                  <a:pt x="514807" y="551795"/>
                </a:cubicBezTo>
                <a:cubicBezTo>
                  <a:pt x="514807" y="553015"/>
                  <a:pt x="515112" y="554234"/>
                  <a:pt x="515722" y="555453"/>
                </a:cubicBezTo>
                <a:cubicBezTo>
                  <a:pt x="515722" y="556672"/>
                  <a:pt x="516027" y="556672"/>
                  <a:pt x="516636" y="555453"/>
                </a:cubicBezTo>
                <a:cubicBezTo>
                  <a:pt x="517856" y="554234"/>
                  <a:pt x="518770" y="551186"/>
                  <a:pt x="519380" y="546309"/>
                </a:cubicBezTo>
                <a:cubicBezTo>
                  <a:pt x="519380" y="541432"/>
                  <a:pt x="519684" y="538384"/>
                  <a:pt x="520294" y="537165"/>
                </a:cubicBezTo>
                <a:cubicBezTo>
                  <a:pt x="522123" y="526802"/>
                  <a:pt x="522123" y="513086"/>
                  <a:pt x="520294" y="496017"/>
                </a:cubicBezTo>
                <a:cubicBezTo>
                  <a:pt x="519684" y="491140"/>
                  <a:pt x="518160" y="486873"/>
                  <a:pt x="515722" y="483215"/>
                </a:cubicBezTo>
                <a:lnTo>
                  <a:pt x="512064" y="477729"/>
                </a:lnTo>
                <a:close/>
                <a:moveTo>
                  <a:pt x="518465" y="408692"/>
                </a:moveTo>
                <a:cubicBezTo>
                  <a:pt x="525780" y="408692"/>
                  <a:pt x="535839" y="412807"/>
                  <a:pt x="548640" y="421036"/>
                </a:cubicBezTo>
                <a:cubicBezTo>
                  <a:pt x="563880" y="430790"/>
                  <a:pt x="573634" y="439324"/>
                  <a:pt x="577901" y="446639"/>
                </a:cubicBezTo>
                <a:cubicBezTo>
                  <a:pt x="580340" y="450907"/>
                  <a:pt x="582473" y="455174"/>
                  <a:pt x="584302" y="459441"/>
                </a:cubicBezTo>
                <a:cubicBezTo>
                  <a:pt x="591007" y="468585"/>
                  <a:pt x="594665" y="479863"/>
                  <a:pt x="595275" y="493274"/>
                </a:cubicBezTo>
                <a:cubicBezTo>
                  <a:pt x="595884" y="502418"/>
                  <a:pt x="596799" y="510647"/>
                  <a:pt x="598018" y="517963"/>
                </a:cubicBezTo>
                <a:cubicBezTo>
                  <a:pt x="599847" y="549052"/>
                  <a:pt x="599847" y="581056"/>
                  <a:pt x="598018" y="613974"/>
                </a:cubicBezTo>
                <a:cubicBezTo>
                  <a:pt x="595580" y="642626"/>
                  <a:pt x="592836" y="679507"/>
                  <a:pt x="589788" y="724617"/>
                </a:cubicBezTo>
                <a:cubicBezTo>
                  <a:pt x="589788" y="736199"/>
                  <a:pt x="589484" y="745343"/>
                  <a:pt x="588874" y="752049"/>
                </a:cubicBezTo>
                <a:cubicBezTo>
                  <a:pt x="588264" y="758145"/>
                  <a:pt x="587655" y="764241"/>
                  <a:pt x="587045" y="770337"/>
                </a:cubicBezTo>
                <a:cubicBezTo>
                  <a:pt x="587045" y="776433"/>
                  <a:pt x="586740" y="780395"/>
                  <a:pt x="586131" y="782224"/>
                </a:cubicBezTo>
                <a:cubicBezTo>
                  <a:pt x="584302" y="793197"/>
                  <a:pt x="582778" y="798683"/>
                  <a:pt x="581559" y="798683"/>
                </a:cubicBezTo>
                <a:cubicBezTo>
                  <a:pt x="580340" y="799903"/>
                  <a:pt x="579730" y="801427"/>
                  <a:pt x="579730" y="803255"/>
                </a:cubicBezTo>
                <a:cubicBezTo>
                  <a:pt x="579730" y="804475"/>
                  <a:pt x="578816" y="805694"/>
                  <a:pt x="576987" y="806913"/>
                </a:cubicBezTo>
                <a:cubicBezTo>
                  <a:pt x="574548" y="807523"/>
                  <a:pt x="573634" y="808132"/>
                  <a:pt x="574244" y="808742"/>
                </a:cubicBezTo>
                <a:cubicBezTo>
                  <a:pt x="574244" y="809351"/>
                  <a:pt x="573939" y="810571"/>
                  <a:pt x="573329" y="812399"/>
                </a:cubicBezTo>
                <a:cubicBezTo>
                  <a:pt x="567843" y="815447"/>
                  <a:pt x="559613" y="814838"/>
                  <a:pt x="548640" y="810571"/>
                </a:cubicBezTo>
                <a:cubicBezTo>
                  <a:pt x="536448" y="804475"/>
                  <a:pt x="528524" y="798988"/>
                  <a:pt x="524866" y="794111"/>
                </a:cubicBezTo>
                <a:cubicBezTo>
                  <a:pt x="522428" y="791063"/>
                  <a:pt x="519380" y="787101"/>
                  <a:pt x="515722" y="782224"/>
                </a:cubicBezTo>
                <a:cubicBezTo>
                  <a:pt x="511455" y="777347"/>
                  <a:pt x="506578" y="769727"/>
                  <a:pt x="501092" y="759364"/>
                </a:cubicBezTo>
                <a:cubicBezTo>
                  <a:pt x="495605" y="747782"/>
                  <a:pt x="489509" y="739857"/>
                  <a:pt x="482804" y="735590"/>
                </a:cubicBezTo>
                <a:cubicBezTo>
                  <a:pt x="476708" y="730103"/>
                  <a:pt x="469697" y="723703"/>
                  <a:pt x="461772" y="716387"/>
                </a:cubicBezTo>
                <a:lnTo>
                  <a:pt x="448971" y="706329"/>
                </a:lnTo>
                <a:lnTo>
                  <a:pt x="442570" y="708158"/>
                </a:lnTo>
                <a:cubicBezTo>
                  <a:pt x="437693" y="709377"/>
                  <a:pt x="430378" y="711206"/>
                  <a:pt x="420624" y="713644"/>
                </a:cubicBezTo>
                <a:lnTo>
                  <a:pt x="405080" y="717302"/>
                </a:lnTo>
                <a:lnTo>
                  <a:pt x="395021" y="712730"/>
                </a:lnTo>
                <a:cubicBezTo>
                  <a:pt x="383439" y="705415"/>
                  <a:pt x="377648" y="700233"/>
                  <a:pt x="377648" y="697185"/>
                </a:cubicBezTo>
                <a:cubicBezTo>
                  <a:pt x="377648" y="696575"/>
                  <a:pt x="376428" y="694442"/>
                  <a:pt x="373990" y="690784"/>
                </a:cubicBezTo>
                <a:cubicBezTo>
                  <a:pt x="369723" y="685907"/>
                  <a:pt x="370332" y="683164"/>
                  <a:pt x="375819" y="682555"/>
                </a:cubicBezTo>
                <a:cubicBezTo>
                  <a:pt x="378257" y="681945"/>
                  <a:pt x="381000" y="680726"/>
                  <a:pt x="384048" y="678897"/>
                </a:cubicBezTo>
                <a:cubicBezTo>
                  <a:pt x="387096" y="676459"/>
                  <a:pt x="388925" y="675239"/>
                  <a:pt x="389535" y="675239"/>
                </a:cubicBezTo>
                <a:cubicBezTo>
                  <a:pt x="390144" y="675239"/>
                  <a:pt x="393497" y="672649"/>
                  <a:pt x="399593" y="667467"/>
                </a:cubicBezTo>
                <a:cubicBezTo>
                  <a:pt x="405689" y="662285"/>
                  <a:pt x="409347" y="658780"/>
                  <a:pt x="410566" y="656951"/>
                </a:cubicBezTo>
                <a:cubicBezTo>
                  <a:pt x="411785" y="654513"/>
                  <a:pt x="409652" y="649636"/>
                  <a:pt x="404165" y="642321"/>
                </a:cubicBezTo>
                <a:cubicBezTo>
                  <a:pt x="402336" y="639273"/>
                  <a:pt x="401117" y="636835"/>
                  <a:pt x="400508" y="635006"/>
                </a:cubicBezTo>
                <a:cubicBezTo>
                  <a:pt x="398679" y="633177"/>
                  <a:pt x="394411" y="629519"/>
                  <a:pt x="387706" y="624033"/>
                </a:cubicBezTo>
                <a:cubicBezTo>
                  <a:pt x="380391" y="618547"/>
                  <a:pt x="375819" y="614279"/>
                  <a:pt x="373990" y="611231"/>
                </a:cubicBezTo>
                <a:cubicBezTo>
                  <a:pt x="372161" y="608793"/>
                  <a:pt x="370942" y="607574"/>
                  <a:pt x="370332" y="607574"/>
                </a:cubicBezTo>
                <a:cubicBezTo>
                  <a:pt x="369723" y="607574"/>
                  <a:pt x="368656" y="610165"/>
                  <a:pt x="367132" y="615346"/>
                </a:cubicBezTo>
                <a:cubicBezTo>
                  <a:pt x="365608" y="620528"/>
                  <a:pt x="363932" y="626167"/>
                  <a:pt x="362103" y="632262"/>
                </a:cubicBezTo>
                <a:cubicBezTo>
                  <a:pt x="360274" y="649941"/>
                  <a:pt x="359969" y="674020"/>
                  <a:pt x="361188" y="704500"/>
                </a:cubicBezTo>
                <a:cubicBezTo>
                  <a:pt x="363627" y="718521"/>
                  <a:pt x="361798" y="726141"/>
                  <a:pt x="355702" y="727360"/>
                </a:cubicBezTo>
                <a:cubicBezTo>
                  <a:pt x="348387" y="729189"/>
                  <a:pt x="340767" y="727970"/>
                  <a:pt x="332842" y="723703"/>
                </a:cubicBezTo>
                <a:cubicBezTo>
                  <a:pt x="327965" y="721874"/>
                  <a:pt x="322479" y="719435"/>
                  <a:pt x="316383" y="716387"/>
                </a:cubicBezTo>
                <a:cubicBezTo>
                  <a:pt x="306629" y="712120"/>
                  <a:pt x="299314" y="705110"/>
                  <a:pt x="294437" y="695356"/>
                </a:cubicBezTo>
                <a:cubicBezTo>
                  <a:pt x="291389" y="691089"/>
                  <a:pt x="288951" y="687736"/>
                  <a:pt x="287122" y="685298"/>
                </a:cubicBezTo>
                <a:cubicBezTo>
                  <a:pt x="285293" y="682859"/>
                  <a:pt x="282855" y="678592"/>
                  <a:pt x="279807" y="672496"/>
                </a:cubicBezTo>
                <a:cubicBezTo>
                  <a:pt x="273711" y="659695"/>
                  <a:pt x="272796" y="647807"/>
                  <a:pt x="277064" y="636835"/>
                </a:cubicBezTo>
                <a:cubicBezTo>
                  <a:pt x="278283" y="631958"/>
                  <a:pt x="279197" y="629215"/>
                  <a:pt x="279807" y="628605"/>
                </a:cubicBezTo>
                <a:cubicBezTo>
                  <a:pt x="280416" y="627995"/>
                  <a:pt x="281026" y="626471"/>
                  <a:pt x="281635" y="624033"/>
                </a:cubicBezTo>
                <a:cubicBezTo>
                  <a:pt x="282245" y="620985"/>
                  <a:pt x="283769" y="615194"/>
                  <a:pt x="286208" y="606659"/>
                </a:cubicBezTo>
                <a:cubicBezTo>
                  <a:pt x="288036" y="598125"/>
                  <a:pt x="293523" y="583495"/>
                  <a:pt x="302667" y="562768"/>
                </a:cubicBezTo>
                <a:cubicBezTo>
                  <a:pt x="306324" y="554234"/>
                  <a:pt x="308153" y="548747"/>
                  <a:pt x="308153" y="546309"/>
                </a:cubicBezTo>
                <a:cubicBezTo>
                  <a:pt x="308763" y="545090"/>
                  <a:pt x="310744" y="540823"/>
                  <a:pt x="314097" y="533507"/>
                </a:cubicBezTo>
                <a:cubicBezTo>
                  <a:pt x="317450" y="526192"/>
                  <a:pt x="321564" y="517658"/>
                  <a:pt x="326441" y="507904"/>
                </a:cubicBezTo>
                <a:cubicBezTo>
                  <a:pt x="331318" y="498760"/>
                  <a:pt x="333147" y="494188"/>
                  <a:pt x="331928" y="494188"/>
                </a:cubicBezTo>
                <a:cubicBezTo>
                  <a:pt x="330099" y="492969"/>
                  <a:pt x="329946" y="490226"/>
                  <a:pt x="331470" y="485959"/>
                </a:cubicBezTo>
                <a:cubicBezTo>
                  <a:pt x="332994" y="481691"/>
                  <a:pt x="334976" y="479558"/>
                  <a:pt x="337414" y="479558"/>
                </a:cubicBezTo>
                <a:cubicBezTo>
                  <a:pt x="340462" y="479558"/>
                  <a:pt x="346558" y="485654"/>
                  <a:pt x="355702" y="497846"/>
                </a:cubicBezTo>
                <a:cubicBezTo>
                  <a:pt x="356312" y="503332"/>
                  <a:pt x="356616" y="510952"/>
                  <a:pt x="356616" y="520706"/>
                </a:cubicBezTo>
                <a:cubicBezTo>
                  <a:pt x="356616" y="528021"/>
                  <a:pt x="356769" y="532898"/>
                  <a:pt x="357074" y="535336"/>
                </a:cubicBezTo>
                <a:cubicBezTo>
                  <a:pt x="357378" y="537775"/>
                  <a:pt x="358140" y="539603"/>
                  <a:pt x="359359" y="540823"/>
                </a:cubicBezTo>
                <a:cubicBezTo>
                  <a:pt x="359969" y="542042"/>
                  <a:pt x="361798" y="541585"/>
                  <a:pt x="364846" y="539451"/>
                </a:cubicBezTo>
                <a:cubicBezTo>
                  <a:pt x="367894" y="537317"/>
                  <a:pt x="373990" y="531679"/>
                  <a:pt x="383134" y="522535"/>
                </a:cubicBezTo>
                <a:cubicBezTo>
                  <a:pt x="406908" y="498760"/>
                  <a:pt x="423977" y="482606"/>
                  <a:pt x="434340" y="474071"/>
                </a:cubicBezTo>
                <a:cubicBezTo>
                  <a:pt x="437388" y="471633"/>
                  <a:pt x="439827" y="469804"/>
                  <a:pt x="441656" y="468585"/>
                </a:cubicBezTo>
                <a:cubicBezTo>
                  <a:pt x="443484" y="466756"/>
                  <a:pt x="448056" y="463099"/>
                  <a:pt x="455372" y="457612"/>
                </a:cubicBezTo>
                <a:cubicBezTo>
                  <a:pt x="462687" y="452735"/>
                  <a:pt x="466954" y="449383"/>
                  <a:pt x="468173" y="447554"/>
                </a:cubicBezTo>
                <a:cubicBezTo>
                  <a:pt x="470612" y="446335"/>
                  <a:pt x="474269" y="444201"/>
                  <a:pt x="479146" y="441153"/>
                </a:cubicBezTo>
                <a:cubicBezTo>
                  <a:pt x="492557" y="432619"/>
                  <a:pt x="501701" y="424999"/>
                  <a:pt x="506578" y="418293"/>
                </a:cubicBezTo>
                <a:cubicBezTo>
                  <a:pt x="509016" y="414026"/>
                  <a:pt x="510845" y="411283"/>
                  <a:pt x="512064" y="410063"/>
                </a:cubicBezTo>
                <a:cubicBezTo>
                  <a:pt x="513893" y="409149"/>
                  <a:pt x="516027" y="408692"/>
                  <a:pt x="518465" y="408692"/>
                </a:cubicBezTo>
                <a:close/>
                <a:moveTo>
                  <a:pt x="241402" y="252787"/>
                </a:moveTo>
                <a:cubicBezTo>
                  <a:pt x="240183" y="252787"/>
                  <a:pt x="235916" y="255530"/>
                  <a:pt x="228600" y="261016"/>
                </a:cubicBezTo>
                <a:cubicBezTo>
                  <a:pt x="226772" y="263455"/>
                  <a:pt x="225552" y="264674"/>
                  <a:pt x="224943" y="264674"/>
                </a:cubicBezTo>
                <a:cubicBezTo>
                  <a:pt x="223723" y="264674"/>
                  <a:pt x="219304" y="267874"/>
                  <a:pt x="211684" y="274275"/>
                </a:cubicBezTo>
                <a:cubicBezTo>
                  <a:pt x="204064" y="280676"/>
                  <a:pt x="190805" y="293325"/>
                  <a:pt x="171908" y="312222"/>
                </a:cubicBezTo>
                <a:cubicBezTo>
                  <a:pt x="149962" y="332339"/>
                  <a:pt x="133807" y="346665"/>
                  <a:pt x="123444" y="355199"/>
                </a:cubicBezTo>
                <a:cubicBezTo>
                  <a:pt x="114910" y="362515"/>
                  <a:pt x="107595" y="368915"/>
                  <a:pt x="101499" y="374402"/>
                </a:cubicBezTo>
                <a:cubicBezTo>
                  <a:pt x="94793" y="379279"/>
                  <a:pt x="85954" y="385984"/>
                  <a:pt x="74981" y="394519"/>
                </a:cubicBezTo>
                <a:cubicBezTo>
                  <a:pt x="67056" y="401224"/>
                  <a:pt x="60656" y="407015"/>
                  <a:pt x="55779" y="411892"/>
                </a:cubicBezTo>
                <a:cubicBezTo>
                  <a:pt x="50902" y="416769"/>
                  <a:pt x="48463" y="419817"/>
                  <a:pt x="48463" y="421036"/>
                </a:cubicBezTo>
                <a:cubicBezTo>
                  <a:pt x="48463" y="421646"/>
                  <a:pt x="49378" y="421341"/>
                  <a:pt x="51207" y="420122"/>
                </a:cubicBezTo>
                <a:cubicBezTo>
                  <a:pt x="55474" y="416464"/>
                  <a:pt x="60046" y="414026"/>
                  <a:pt x="64923" y="412807"/>
                </a:cubicBezTo>
                <a:cubicBezTo>
                  <a:pt x="65532" y="412807"/>
                  <a:pt x="67056" y="411892"/>
                  <a:pt x="69495" y="410063"/>
                </a:cubicBezTo>
                <a:cubicBezTo>
                  <a:pt x="71933" y="408235"/>
                  <a:pt x="73762" y="407320"/>
                  <a:pt x="74981" y="407320"/>
                </a:cubicBezTo>
                <a:cubicBezTo>
                  <a:pt x="74981" y="407320"/>
                  <a:pt x="76810" y="406406"/>
                  <a:pt x="80468" y="404577"/>
                </a:cubicBezTo>
                <a:cubicBezTo>
                  <a:pt x="82906" y="402748"/>
                  <a:pt x="84735" y="401834"/>
                  <a:pt x="85954" y="401834"/>
                </a:cubicBezTo>
                <a:cubicBezTo>
                  <a:pt x="87173" y="401834"/>
                  <a:pt x="89307" y="400919"/>
                  <a:pt x="92355" y="399091"/>
                </a:cubicBezTo>
                <a:cubicBezTo>
                  <a:pt x="95403" y="396652"/>
                  <a:pt x="100889" y="393299"/>
                  <a:pt x="108814" y="389032"/>
                </a:cubicBezTo>
                <a:cubicBezTo>
                  <a:pt x="117348" y="384765"/>
                  <a:pt x="123140" y="381412"/>
                  <a:pt x="126187" y="378974"/>
                </a:cubicBezTo>
                <a:cubicBezTo>
                  <a:pt x="129236" y="376535"/>
                  <a:pt x="131979" y="375011"/>
                  <a:pt x="134417" y="374402"/>
                </a:cubicBezTo>
                <a:cubicBezTo>
                  <a:pt x="138684" y="372573"/>
                  <a:pt x="150572" y="365563"/>
                  <a:pt x="170079" y="353371"/>
                </a:cubicBezTo>
                <a:cubicBezTo>
                  <a:pt x="209093" y="330206"/>
                  <a:pt x="230734" y="311613"/>
                  <a:pt x="235001" y="297592"/>
                </a:cubicBezTo>
                <a:cubicBezTo>
                  <a:pt x="244145" y="277475"/>
                  <a:pt x="247193" y="263150"/>
                  <a:pt x="244145" y="254615"/>
                </a:cubicBezTo>
                <a:cubicBezTo>
                  <a:pt x="242926" y="253396"/>
                  <a:pt x="242012" y="252787"/>
                  <a:pt x="241402" y="252787"/>
                </a:cubicBezTo>
                <a:close/>
                <a:moveTo>
                  <a:pt x="309067" y="247300"/>
                </a:moveTo>
                <a:cubicBezTo>
                  <a:pt x="307239" y="247300"/>
                  <a:pt x="306629" y="250043"/>
                  <a:pt x="307239" y="255530"/>
                </a:cubicBezTo>
                <a:cubicBezTo>
                  <a:pt x="307848" y="260407"/>
                  <a:pt x="311811" y="261321"/>
                  <a:pt x="319126" y="258273"/>
                </a:cubicBezTo>
                <a:cubicBezTo>
                  <a:pt x="324003" y="257054"/>
                  <a:pt x="322784" y="254311"/>
                  <a:pt x="315468" y="250043"/>
                </a:cubicBezTo>
                <a:cubicBezTo>
                  <a:pt x="311201" y="248215"/>
                  <a:pt x="309067" y="247300"/>
                  <a:pt x="309067" y="247300"/>
                </a:cubicBezTo>
                <a:close/>
                <a:moveTo>
                  <a:pt x="612877" y="188036"/>
                </a:moveTo>
                <a:cubicBezTo>
                  <a:pt x="602819" y="188836"/>
                  <a:pt x="589331" y="194265"/>
                  <a:pt x="572415" y="204323"/>
                </a:cubicBezTo>
                <a:cubicBezTo>
                  <a:pt x="568148" y="206762"/>
                  <a:pt x="564490" y="208591"/>
                  <a:pt x="561442" y="209810"/>
                </a:cubicBezTo>
                <a:cubicBezTo>
                  <a:pt x="544983" y="218344"/>
                  <a:pt x="530352" y="228707"/>
                  <a:pt x="517551" y="240899"/>
                </a:cubicBezTo>
                <a:cubicBezTo>
                  <a:pt x="510236" y="249434"/>
                  <a:pt x="505664" y="258273"/>
                  <a:pt x="503835" y="267417"/>
                </a:cubicBezTo>
                <a:cubicBezTo>
                  <a:pt x="502616" y="271075"/>
                  <a:pt x="502158" y="275799"/>
                  <a:pt x="502463" y="281590"/>
                </a:cubicBezTo>
                <a:cubicBezTo>
                  <a:pt x="502768" y="287381"/>
                  <a:pt x="504749" y="300031"/>
                  <a:pt x="508407" y="319538"/>
                </a:cubicBezTo>
                <a:cubicBezTo>
                  <a:pt x="511455" y="344531"/>
                  <a:pt x="513436" y="360838"/>
                  <a:pt x="514350" y="368458"/>
                </a:cubicBezTo>
                <a:cubicBezTo>
                  <a:pt x="515265" y="376078"/>
                  <a:pt x="515417" y="380193"/>
                  <a:pt x="514807" y="380803"/>
                </a:cubicBezTo>
                <a:cubicBezTo>
                  <a:pt x="514198" y="382631"/>
                  <a:pt x="514198" y="383546"/>
                  <a:pt x="514807" y="383546"/>
                </a:cubicBezTo>
                <a:cubicBezTo>
                  <a:pt x="521513" y="381717"/>
                  <a:pt x="533705" y="373792"/>
                  <a:pt x="551384" y="359771"/>
                </a:cubicBezTo>
                <a:cubicBezTo>
                  <a:pt x="561137" y="352456"/>
                  <a:pt x="566776" y="347275"/>
                  <a:pt x="568300" y="344227"/>
                </a:cubicBezTo>
                <a:cubicBezTo>
                  <a:pt x="569824" y="341179"/>
                  <a:pt x="568452" y="338435"/>
                  <a:pt x="564185" y="335997"/>
                </a:cubicBezTo>
                <a:cubicBezTo>
                  <a:pt x="554432" y="325024"/>
                  <a:pt x="549555" y="318014"/>
                  <a:pt x="549555" y="314966"/>
                </a:cubicBezTo>
                <a:cubicBezTo>
                  <a:pt x="549555" y="314356"/>
                  <a:pt x="552603" y="310089"/>
                  <a:pt x="558699" y="302164"/>
                </a:cubicBezTo>
                <a:cubicBezTo>
                  <a:pt x="564795" y="294239"/>
                  <a:pt x="569671" y="288448"/>
                  <a:pt x="573329" y="284791"/>
                </a:cubicBezTo>
                <a:cubicBezTo>
                  <a:pt x="576987" y="281133"/>
                  <a:pt x="582168" y="274427"/>
                  <a:pt x="588874" y="264674"/>
                </a:cubicBezTo>
                <a:cubicBezTo>
                  <a:pt x="596189" y="254311"/>
                  <a:pt x="600761" y="247910"/>
                  <a:pt x="602590" y="245471"/>
                </a:cubicBezTo>
                <a:cubicBezTo>
                  <a:pt x="606248" y="239985"/>
                  <a:pt x="609448" y="235261"/>
                  <a:pt x="612191" y="231298"/>
                </a:cubicBezTo>
                <a:cubicBezTo>
                  <a:pt x="614934" y="227336"/>
                  <a:pt x="616306" y="225050"/>
                  <a:pt x="616306" y="224440"/>
                </a:cubicBezTo>
                <a:cubicBezTo>
                  <a:pt x="616306" y="223831"/>
                  <a:pt x="617525" y="221087"/>
                  <a:pt x="619963" y="216211"/>
                </a:cubicBezTo>
                <a:cubicBezTo>
                  <a:pt x="626060" y="205847"/>
                  <a:pt x="627583" y="198837"/>
                  <a:pt x="624536" y="195179"/>
                </a:cubicBezTo>
                <a:cubicBezTo>
                  <a:pt x="623926" y="192131"/>
                  <a:pt x="623011" y="189998"/>
                  <a:pt x="621792" y="188779"/>
                </a:cubicBezTo>
                <a:cubicBezTo>
                  <a:pt x="619202" y="188017"/>
                  <a:pt x="616230" y="187769"/>
                  <a:pt x="612877" y="188036"/>
                </a:cubicBezTo>
                <a:close/>
                <a:moveTo>
                  <a:pt x="213398" y="184"/>
                </a:moveTo>
                <a:cubicBezTo>
                  <a:pt x="220028" y="-731"/>
                  <a:pt x="229057" y="1784"/>
                  <a:pt x="240488" y="7727"/>
                </a:cubicBezTo>
                <a:cubicBezTo>
                  <a:pt x="250241" y="12604"/>
                  <a:pt x="257252" y="16262"/>
                  <a:pt x="261519" y="18700"/>
                </a:cubicBezTo>
                <a:cubicBezTo>
                  <a:pt x="263957" y="22358"/>
                  <a:pt x="267310" y="28149"/>
                  <a:pt x="271577" y="36074"/>
                </a:cubicBezTo>
                <a:cubicBezTo>
                  <a:pt x="280721" y="51314"/>
                  <a:pt x="281940" y="64115"/>
                  <a:pt x="275235" y="74479"/>
                </a:cubicBezTo>
                <a:cubicBezTo>
                  <a:pt x="272187" y="79965"/>
                  <a:pt x="270053" y="82708"/>
                  <a:pt x="268834" y="82708"/>
                </a:cubicBezTo>
                <a:cubicBezTo>
                  <a:pt x="268224" y="82708"/>
                  <a:pt x="267615" y="83927"/>
                  <a:pt x="267005" y="86366"/>
                </a:cubicBezTo>
                <a:cubicBezTo>
                  <a:pt x="263957" y="93681"/>
                  <a:pt x="256032" y="103435"/>
                  <a:pt x="243231" y="115627"/>
                </a:cubicBezTo>
                <a:cubicBezTo>
                  <a:pt x="226162" y="133915"/>
                  <a:pt x="217932" y="147021"/>
                  <a:pt x="218542" y="154946"/>
                </a:cubicBezTo>
                <a:cubicBezTo>
                  <a:pt x="221590" y="155555"/>
                  <a:pt x="225552" y="154336"/>
                  <a:pt x="230429" y="151288"/>
                </a:cubicBezTo>
                <a:cubicBezTo>
                  <a:pt x="231648" y="150679"/>
                  <a:pt x="233172" y="149459"/>
                  <a:pt x="235001" y="147631"/>
                </a:cubicBezTo>
                <a:cubicBezTo>
                  <a:pt x="245364" y="143973"/>
                  <a:pt x="265481" y="126295"/>
                  <a:pt x="295352" y="94595"/>
                </a:cubicBezTo>
                <a:cubicBezTo>
                  <a:pt x="299619" y="89109"/>
                  <a:pt x="303886" y="86366"/>
                  <a:pt x="308153" y="86366"/>
                </a:cubicBezTo>
                <a:cubicBezTo>
                  <a:pt x="311811" y="86366"/>
                  <a:pt x="315773" y="87585"/>
                  <a:pt x="320040" y="90023"/>
                </a:cubicBezTo>
                <a:cubicBezTo>
                  <a:pt x="323698" y="91852"/>
                  <a:pt x="327965" y="93681"/>
                  <a:pt x="332842" y="95510"/>
                </a:cubicBezTo>
                <a:cubicBezTo>
                  <a:pt x="340157" y="98558"/>
                  <a:pt x="345948" y="104958"/>
                  <a:pt x="350216" y="114712"/>
                </a:cubicBezTo>
                <a:cubicBezTo>
                  <a:pt x="357531" y="127514"/>
                  <a:pt x="357226" y="137267"/>
                  <a:pt x="349301" y="143973"/>
                </a:cubicBezTo>
                <a:cubicBezTo>
                  <a:pt x="345034" y="148240"/>
                  <a:pt x="342596" y="150374"/>
                  <a:pt x="341986" y="150374"/>
                </a:cubicBezTo>
                <a:cubicBezTo>
                  <a:pt x="340767" y="150374"/>
                  <a:pt x="337109" y="153269"/>
                  <a:pt x="331013" y="159061"/>
                </a:cubicBezTo>
                <a:cubicBezTo>
                  <a:pt x="324917" y="164852"/>
                  <a:pt x="318364" y="171252"/>
                  <a:pt x="311354" y="178263"/>
                </a:cubicBezTo>
                <a:cubicBezTo>
                  <a:pt x="304343" y="185273"/>
                  <a:pt x="299314" y="191217"/>
                  <a:pt x="296266" y="196094"/>
                </a:cubicBezTo>
                <a:lnTo>
                  <a:pt x="285293" y="207981"/>
                </a:lnTo>
                <a:lnTo>
                  <a:pt x="289865" y="212553"/>
                </a:lnTo>
                <a:cubicBezTo>
                  <a:pt x="293523" y="216211"/>
                  <a:pt x="295352" y="218344"/>
                  <a:pt x="295352" y="218954"/>
                </a:cubicBezTo>
                <a:cubicBezTo>
                  <a:pt x="295352" y="222611"/>
                  <a:pt x="302972" y="229317"/>
                  <a:pt x="318212" y="239071"/>
                </a:cubicBezTo>
                <a:cubicBezTo>
                  <a:pt x="326746" y="243947"/>
                  <a:pt x="337109" y="243947"/>
                  <a:pt x="349301" y="239071"/>
                </a:cubicBezTo>
                <a:cubicBezTo>
                  <a:pt x="364541" y="232365"/>
                  <a:pt x="376428" y="231755"/>
                  <a:pt x="384963" y="237242"/>
                </a:cubicBezTo>
                <a:cubicBezTo>
                  <a:pt x="391668" y="240290"/>
                  <a:pt x="395326" y="241814"/>
                  <a:pt x="395936" y="241814"/>
                </a:cubicBezTo>
                <a:cubicBezTo>
                  <a:pt x="399593" y="241814"/>
                  <a:pt x="403556" y="246386"/>
                  <a:pt x="407823" y="255530"/>
                </a:cubicBezTo>
                <a:cubicBezTo>
                  <a:pt x="410871" y="267112"/>
                  <a:pt x="410566" y="272903"/>
                  <a:pt x="406908" y="272903"/>
                </a:cubicBezTo>
                <a:cubicBezTo>
                  <a:pt x="403860" y="274732"/>
                  <a:pt x="396545" y="277171"/>
                  <a:pt x="384963" y="280219"/>
                </a:cubicBezTo>
                <a:cubicBezTo>
                  <a:pt x="364846" y="285705"/>
                  <a:pt x="346253" y="293020"/>
                  <a:pt x="329184" y="302164"/>
                </a:cubicBezTo>
                <a:cubicBezTo>
                  <a:pt x="308458" y="311918"/>
                  <a:pt x="293523" y="325329"/>
                  <a:pt x="284379" y="342398"/>
                </a:cubicBezTo>
                <a:cubicBezTo>
                  <a:pt x="281940" y="347275"/>
                  <a:pt x="279045" y="353066"/>
                  <a:pt x="275692" y="359771"/>
                </a:cubicBezTo>
                <a:cubicBezTo>
                  <a:pt x="272339" y="366477"/>
                  <a:pt x="270663" y="370439"/>
                  <a:pt x="270663" y="371659"/>
                </a:cubicBezTo>
                <a:cubicBezTo>
                  <a:pt x="270663" y="371659"/>
                  <a:pt x="272796" y="372268"/>
                  <a:pt x="277064" y="373487"/>
                </a:cubicBezTo>
                <a:cubicBezTo>
                  <a:pt x="281331" y="374707"/>
                  <a:pt x="286208" y="376535"/>
                  <a:pt x="291694" y="378974"/>
                </a:cubicBezTo>
                <a:cubicBezTo>
                  <a:pt x="298400" y="382022"/>
                  <a:pt x="304800" y="384460"/>
                  <a:pt x="310896" y="386289"/>
                </a:cubicBezTo>
                <a:cubicBezTo>
                  <a:pt x="316992" y="388727"/>
                  <a:pt x="321869" y="389337"/>
                  <a:pt x="325527" y="388118"/>
                </a:cubicBezTo>
                <a:cubicBezTo>
                  <a:pt x="329794" y="386289"/>
                  <a:pt x="331928" y="385070"/>
                  <a:pt x="331928" y="384460"/>
                </a:cubicBezTo>
                <a:cubicBezTo>
                  <a:pt x="331928" y="383241"/>
                  <a:pt x="333452" y="382022"/>
                  <a:pt x="336499" y="380803"/>
                </a:cubicBezTo>
                <a:cubicBezTo>
                  <a:pt x="346253" y="374707"/>
                  <a:pt x="358140" y="362819"/>
                  <a:pt x="372161" y="345141"/>
                </a:cubicBezTo>
                <a:cubicBezTo>
                  <a:pt x="377038" y="338435"/>
                  <a:pt x="383744" y="327463"/>
                  <a:pt x="392278" y="312222"/>
                </a:cubicBezTo>
                <a:cubicBezTo>
                  <a:pt x="394716" y="307955"/>
                  <a:pt x="397764" y="303383"/>
                  <a:pt x="401422" y="298507"/>
                </a:cubicBezTo>
                <a:cubicBezTo>
                  <a:pt x="412395" y="279609"/>
                  <a:pt x="421539" y="261016"/>
                  <a:pt x="428854" y="242728"/>
                </a:cubicBezTo>
                <a:cubicBezTo>
                  <a:pt x="431292" y="235413"/>
                  <a:pt x="434036" y="226269"/>
                  <a:pt x="437083" y="215296"/>
                </a:cubicBezTo>
                <a:cubicBezTo>
                  <a:pt x="439522" y="205543"/>
                  <a:pt x="441808" y="197923"/>
                  <a:pt x="443942" y="192436"/>
                </a:cubicBezTo>
                <a:cubicBezTo>
                  <a:pt x="446075" y="186950"/>
                  <a:pt x="448056" y="184207"/>
                  <a:pt x="449885" y="184207"/>
                </a:cubicBezTo>
                <a:cubicBezTo>
                  <a:pt x="454152" y="184207"/>
                  <a:pt x="461468" y="188169"/>
                  <a:pt x="471831" y="196094"/>
                </a:cubicBezTo>
                <a:cubicBezTo>
                  <a:pt x="474879" y="199751"/>
                  <a:pt x="477927" y="204323"/>
                  <a:pt x="480975" y="209810"/>
                </a:cubicBezTo>
                <a:cubicBezTo>
                  <a:pt x="483413" y="214077"/>
                  <a:pt x="485852" y="216515"/>
                  <a:pt x="488290" y="217125"/>
                </a:cubicBezTo>
                <a:cubicBezTo>
                  <a:pt x="497434" y="213467"/>
                  <a:pt x="506578" y="207981"/>
                  <a:pt x="515722" y="200666"/>
                </a:cubicBezTo>
                <a:cubicBezTo>
                  <a:pt x="516332" y="199447"/>
                  <a:pt x="516636" y="199447"/>
                  <a:pt x="516636" y="200666"/>
                </a:cubicBezTo>
                <a:cubicBezTo>
                  <a:pt x="516636" y="201275"/>
                  <a:pt x="517246" y="201275"/>
                  <a:pt x="518465" y="200666"/>
                </a:cubicBezTo>
                <a:cubicBezTo>
                  <a:pt x="519075" y="199447"/>
                  <a:pt x="521513" y="197618"/>
                  <a:pt x="525780" y="195179"/>
                </a:cubicBezTo>
                <a:cubicBezTo>
                  <a:pt x="531876" y="190912"/>
                  <a:pt x="536448" y="188017"/>
                  <a:pt x="539496" y="186493"/>
                </a:cubicBezTo>
                <a:cubicBezTo>
                  <a:pt x="542544" y="184969"/>
                  <a:pt x="544373" y="184207"/>
                  <a:pt x="544983" y="184207"/>
                </a:cubicBezTo>
                <a:cubicBezTo>
                  <a:pt x="551079" y="181158"/>
                  <a:pt x="566319" y="172015"/>
                  <a:pt x="590703" y="156775"/>
                </a:cubicBezTo>
                <a:cubicBezTo>
                  <a:pt x="602285" y="149459"/>
                  <a:pt x="611124" y="144278"/>
                  <a:pt x="617220" y="141230"/>
                </a:cubicBezTo>
                <a:cubicBezTo>
                  <a:pt x="622097" y="138791"/>
                  <a:pt x="630327" y="133305"/>
                  <a:pt x="641909" y="124770"/>
                </a:cubicBezTo>
                <a:cubicBezTo>
                  <a:pt x="651663" y="115017"/>
                  <a:pt x="668122" y="116846"/>
                  <a:pt x="691287" y="130257"/>
                </a:cubicBezTo>
                <a:cubicBezTo>
                  <a:pt x="705917" y="136353"/>
                  <a:pt x="714147" y="143058"/>
                  <a:pt x="715976" y="150374"/>
                </a:cubicBezTo>
                <a:cubicBezTo>
                  <a:pt x="726339" y="172319"/>
                  <a:pt x="728777" y="184816"/>
                  <a:pt x="723291" y="187864"/>
                </a:cubicBezTo>
                <a:cubicBezTo>
                  <a:pt x="717195" y="193351"/>
                  <a:pt x="707441" y="200971"/>
                  <a:pt x="694030" y="210724"/>
                </a:cubicBezTo>
                <a:cubicBezTo>
                  <a:pt x="691592" y="212553"/>
                  <a:pt x="690067" y="213772"/>
                  <a:pt x="689458" y="214382"/>
                </a:cubicBezTo>
                <a:cubicBezTo>
                  <a:pt x="688848" y="215601"/>
                  <a:pt x="687020" y="217125"/>
                  <a:pt x="683972" y="218954"/>
                </a:cubicBezTo>
                <a:cubicBezTo>
                  <a:pt x="672389" y="227488"/>
                  <a:pt x="662635" y="236632"/>
                  <a:pt x="654711" y="246386"/>
                </a:cubicBezTo>
                <a:cubicBezTo>
                  <a:pt x="652882" y="248824"/>
                  <a:pt x="651663" y="250653"/>
                  <a:pt x="651053" y="251872"/>
                </a:cubicBezTo>
                <a:cubicBezTo>
                  <a:pt x="650444" y="252482"/>
                  <a:pt x="649834" y="253396"/>
                  <a:pt x="649224" y="254615"/>
                </a:cubicBezTo>
                <a:cubicBezTo>
                  <a:pt x="648005" y="256444"/>
                  <a:pt x="648920" y="257968"/>
                  <a:pt x="651968" y="259187"/>
                </a:cubicBezTo>
                <a:cubicBezTo>
                  <a:pt x="684276" y="270770"/>
                  <a:pt x="700736" y="281133"/>
                  <a:pt x="701345" y="290277"/>
                </a:cubicBezTo>
                <a:cubicBezTo>
                  <a:pt x="702564" y="293934"/>
                  <a:pt x="703784" y="297287"/>
                  <a:pt x="705003" y="300335"/>
                </a:cubicBezTo>
                <a:cubicBezTo>
                  <a:pt x="709880" y="308870"/>
                  <a:pt x="704088" y="315575"/>
                  <a:pt x="687629" y="320452"/>
                </a:cubicBezTo>
                <a:cubicBezTo>
                  <a:pt x="650444" y="332644"/>
                  <a:pt x="619354" y="344836"/>
                  <a:pt x="594360" y="357028"/>
                </a:cubicBezTo>
                <a:cubicBezTo>
                  <a:pt x="575463" y="366172"/>
                  <a:pt x="564185" y="371963"/>
                  <a:pt x="560528" y="374402"/>
                </a:cubicBezTo>
                <a:cubicBezTo>
                  <a:pt x="556870" y="376231"/>
                  <a:pt x="555041" y="377145"/>
                  <a:pt x="555041" y="377145"/>
                </a:cubicBezTo>
                <a:cubicBezTo>
                  <a:pt x="554432" y="377145"/>
                  <a:pt x="547421" y="381107"/>
                  <a:pt x="534010" y="389032"/>
                </a:cubicBezTo>
                <a:cubicBezTo>
                  <a:pt x="521208" y="396957"/>
                  <a:pt x="512979" y="401834"/>
                  <a:pt x="509321" y="403663"/>
                </a:cubicBezTo>
                <a:cubicBezTo>
                  <a:pt x="504444" y="406101"/>
                  <a:pt x="492862" y="413416"/>
                  <a:pt x="474574" y="425608"/>
                </a:cubicBezTo>
                <a:lnTo>
                  <a:pt x="459944" y="434752"/>
                </a:lnTo>
                <a:lnTo>
                  <a:pt x="470916" y="425608"/>
                </a:lnTo>
                <a:cubicBezTo>
                  <a:pt x="477012" y="420122"/>
                  <a:pt x="481889" y="415855"/>
                  <a:pt x="485547" y="412807"/>
                </a:cubicBezTo>
                <a:cubicBezTo>
                  <a:pt x="496520" y="404272"/>
                  <a:pt x="503835" y="397262"/>
                  <a:pt x="507492" y="391775"/>
                </a:cubicBezTo>
                <a:cubicBezTo>
                  <a:pt x="509931" y="389337"/>
                  <a:pt x="509931" y="388118"/>
                  <a:pt x="507492" y="388118"/>
                </a:cubicBezTo>
                <a:cubicBezTo>
                  <a:pt x="494691" y="385679"/>
                  <a:pt x="480365" y="379279"/>
                  <a:pt x="464515" y="368915"/>
                </a:cubicBezTo>
                <a:cubicBezTo>
                  <a:pt x="448666" y="354285"/>
                  <a:pt x="437083" y="337216"/>
                  <a:pt x="429768" y="317709"/>
                </a:cubicBezTo>
                <a:cubicBezTo>
                  <a:pt x="428549" y="311613"/>
                  <a:pt x="427330" y="306736"/>
                  <a:pt x="426111" y="303079"/>
                </a:cubicBezTo>
                <a:cubicBezTo>
                  <a:pt x="425501" y="299421"/>
                  <a:pt x="425196" y="296983"/>
                  <a:pt x="425196" y="295763"/>
                </a:cubicBezTo>
                <a:cubicBezTo>
                  <a:pt x="425196" y="295154"/>
                  <a:pt x="424587" y="295154"/>
                  <a:pt x="423368" y="295763"/>
                </a:cubicBezTo>
                <a:cubicBezTo>
                  <a:pt x="419710" y="301250"/>
                  <a:pt x="413004" y="315271"/>
                  <a:pt x="403251" y="337826"/>
                </a:cubicBezTo>
                <a:cubicBezTo>
                  <a:pt x="395326" y="356114"/>
                  <a:pt x="390144" y="372573"/>
                  <a:pt x="387706" y="387203"/>
                </a:cubicBezTo>
                <a:cubicBezTo>
                  <a:pt x="384658" y="401224"/>
                  <a:pt x="382372" y="410978"/>
                  <a:pt x="380848" y="416464"/>
                </a:cubicBezTo>
                <a:cubicBezTo>
                  <a:pt x="379324" y="421951"/>
                  <a:pt x="378257" y="425608"/>
                  <a:pt x="377648" y="427437"/>
                </a:cubicBezTo>
                <a:cubicBezTo>
                  <a:pt x="376428" y="431095"/>
                  <a:pt x="376124" y="433228"/>
                  <a:pt x="376733" y="433838"/>
                </a:cubicBezTo>
                <a:cubicBezTo>
                  <a:pt x="376733" y="434447"/>
                  <a:pt x="376124" y="436886"/>
                  <a:pt x="374904" y="441153"/>
                </a:cubicBezTo>
                <a:cubicBezTo>
                  <a:pt x="374295" y="446030"/>
                  <a:pt x="373685" y="451821"/>
                  <a:pt x="373076" y="458527"/>
                </a:cubicBezTo>
                <a:cubicBezTo>
                  <a:pt x="374295" y="474986"/>
                  <a:pt x="369113" y="481996"/>
                  <a:pt x="357531" y="479558"/>
                </a:cubicBezTo>
                <a:cubicBezTo>
                  <a:pt x="339243" y="477119"/>
                  <a:pt x="320955" y="465537"/>
                  <a:pt x="302667" y="444810"/>
                </a:cubicBezTo>
                <a:cubicBezTo>
                  <a:pt x="296571" y="436886"/>
                  <a:pt x="291541" y="430333"/>
                  <a:pt x="287579" y="425151"/>
                </a:cubicBezTo>
                <a:cubicBezTo>
                  <a:pt x="283617" y="419969"/>
                  <a:pt x="281635" y="417074"/>
                  <a:pt x="281635" y="416464"/>
                </a:cubicBezTo>
                <a:cubicBezTo>
                  <a:pt x="281635" y="415855"/>
                  <a:pt x="280112" y="414026"/>
                  <a:pt x="277064" y="410978"/>
                </a:cubicBezTo>
                <a:cubicBezTo>
                  <a:pt x="266091" y="402443"/>
                  <a:pt x="258471" y="400310"/>
                  <a:pt x="254203" y="404577"/>
                </a:cubicBezTo>
                <a:cubicBezTo>
                  <a:pt x="253594" y="406406"/>
                  <a:pt x="252680" y="408235"/>
                  <a:pt x="251460" y="410063"/>
                </a:cubicBezTo>
                <a:cubicBezTo>
                  <a:pt x="249632" y="413111"/>
                  <a:pt x="246583" y="419207"/>
                  <a:pt x="242316" y="428351"/>
                </a:cubicBezTo>
                <a:cubicBezTo>
                  <a:pt x="236830" y="437495"/>
                  <a:pt x="231953" y="445115"/>
                  <a:pt x="227686" y="451211"/>
                </a:cubicBezTo>
                <a:cubicBezTo>
                  <a:pt x="220980" y="460965"/>
                  <a:pt x="217018" y="467061"/>
                  <a:pt x="215799" y="469499"/>
                </a:cubicBezTo>
                <a:cubicBezTo>
                  <a:pt x="214580" y="471328"/>
                  <a:pt x="213665" y="472243"/>
                  <a:pt x="213056" y="472243"/>
                </a:cubicBezTo>
                <a:cubicBezTo>
                  <a:pt x="212446" y="472243"/>
                  <a:pt x="212141" y="472852"/>
                  <a:pt x="212141" y="474071"/>
                </a:cubicBezTo>
                <a:cubicBezTo>
                  <a:pt x="212141" y="475900"/>
                  <a:pt x="207417" y="482606"/>
                  <a:pt x="197968" y="494188"/>
                </a:cubicBezTo>
                <a:cubicBezTo>
                  <a:pt x="188519" y="505771"/>
                  <a:pt x="180442" y="515524"/>
                  <a:pt x="173736" y="523449"/>
                </a:cubicBezTo>
                <a:cubicBezTo>
                  <a:pt x="171298" y="526497"/>
                  <a:pt x="169774" y="528631"/>
                  <a:pt x="169164" y="529850"/>
                </a:cubicBezTo>
                <a:cubicBezTo>
                  <a:pt x="167945" y="530459"/>
                  <a:pt x="165202" y="533050"/>
                  <a:pt x="160935" y="537622"/>
                </a:cubicBezTo>
                <a:cubicBezTo>
                  <a:pt x="156668" y="542194"/>
                  <a:pt x="151486" y="547376"/>
                  <a:pt x="145390" y="553167"/>
                </a:cubicBezTo>
                <a:cubicBezTo>
                  <a:pt x="139294" y="558958"/>
                  <a:pt x="133807" y="563987"/>
                  <a:pt x="128931" y="568255"/>
                </a:cubicBezTo>
                <a:cubicBezTo>
                  <a:pt x="124054" y="572522"/>
                  <a:pt x="121616" y="574655"/>
                  <a:pt x="121616" y="574655"/>
                </a:cubicBezTo>
                <a:cubicBezTo>
                  <a:pt x="121006" y="574655"/>
                  <a:pt x="119177" y="575570"/>
                  <a:pt x="116129" y="577399"/>
                </a:cubicBezTo>
                <a:cubicBezTo>
                  <a:pt x="113081" y="579227"/>
                  <a:pt x="109728" y="581666"/>
                  <a:pt x="106071" y="584714"/>
                </a:cubicBezTo>
                <a:cubicBezTo>
                  <a:pt x="87783" y="597515"/>
                  <a:pt x="69495" y="608488"/>
                  <a:pt x="51207" y="617632"/>
                </a:cubicBezTo>
                <a:cubicBezTo>
                  <a:pt x="44501" y="620680"/>
                  <a:pt x="40386" y="622204"/>
                  <a:pt x="38862" y="622204"/>
                </a:cubicBezTo>
                <a:cubicBezTo>
                  <a:pt x="37338" y="622204"/>
                  <a:pt x="39320" y="620985"/>
                  <a:pt x="44806" y="618547"/>
                </a:cubicBezTo>
                <a:cubicBezTo>
                  <a:pt x="55169" y="611841"/>
                  <a:pt x="69190" y="598125"/>
                  <a:pt x="86868" y="577399"/>
                </a:cubicBezTo>
                <a:cubicBezTo>
                  <a:pt x="112472" y="546309"/>
                  <a:pt x="128016" y="526802"/>
                  <a:pt x="133503" y="518877"/>
                </a:cubicBezTo>
                <a:cubicBezTo>
                  <a:pt x="137160" y="513391"/>
                  <a:pt x="142037" y="505771"/>
                  <a:pt x="148133" y="496017"/>
                </a:cubicBezTo>
                <a:cubicBezTo>
                  <a:pt x="156668" y="485654"/>
                  <a:pt x="166421" y="470719"/>
                  <a:pt x="177394" y="451211"/>
                </a:cubicBezTo>
                <a:cubicBezTo>
                  <a:pt x="179223" y="446944"/>
                  <a:pt x="181356" y="443591"/>
                  <a:pt x="183795" y="441153"/>
                </a:cubicBezTo>
                <a:cubicBezTo>
                  <a:pt x="185624" y="438715"/>
                  <a:pt x="186538" y="437495"/>
                  <a:pt x="186538" y="437495"/>
                </a:cubicBezTo>
                <a:cubicBezTo>
                  <a:pt x="186538" y="436276"/>
                  <a:pt x="188062" y="432923"/>
                  <a:pt x="191110" y="427437"/>
                </a:cubicBezTo>
                <a:cubicBezTo>
                  <a:pt x="199035" y="409759"/>
                  <a:pt x="202997" y="397871"/>
                  <a:pt x="202997" y="391775"/>
                </a:cubicBezTo>
                <a:lnTo>
                  <a:pt x="202997" y="386289"/>
                </a:lnTo>
                <a:lnTo>
                  <a:pt x="197511" y="386289"/>
                </a:lnTo>
                <a:cubicBezTo>
                  <a:pt x="193244" y="386289"/>
                  <a:pt x="188062" y="388118"/>
                  <a:pt x="181966" y="391775"/>
                </a:cubicBezTo>
                <a:cubicBezTo>
                  <a:pt x="169774" y="400919"/>
                  <a:pt x="158496" y="409759"/>
                  <a:pt x="148133" y="418293"/>
                </a:cubicBezTo>
                <a:cubicBezTo>
                  <a:pt x="144476" y="421951"/>
                  <a:pt x="140208" y="425913"/>
                  <a:pt x="135332" y="430180"/>
                </a:cubicBezTo>
                <a:cubicBezTo>
                  <a:pt x="129236" y="434447"/>
                  <a:pt x="123749" y="439019"/>
                  <a:pt x="118872" y="443896"/>
                </a:cubicBezTo>
                <a:cubicBezTo>
                  <a:pt x="112776" y="448773"/>
                  <a:pt x="106376" y="453650"/>
                  <a:pt x="99670" y="458527"/>
                </a:cubicBezTo>
                <a:cubicBezTo>
                  <a:pt x="92964" y="463403"/>
                  <a:pt x="87478" y="467671"/>
                  <a:pt x="83211" y="471328"/>
                </a:cubicBezTo>
                <a:cubicBezTo>
                  <a:pt x="72238" y="478643"/>
                  <a:pt x="61265" y="483520"/>
                  <a:pt x="50292" y="485959"/>
                </a:cubicBezTo>
                <a:cubicBezTo>
                  <a:pt x="47244" y="487178"/>
                  <a:pt x="41453" y="485349"/>
                  <a:pt x="32919" y="480472"/>
                </a:cubicBezTo>
                <a:cubicBezTo>
                  <a:pt x="25604" y="476815"/>
                  <a:pt x="20422" y="473767"/>
                  <a:pt x="17374" y="471328"/>
                </a:cubicBezTo>
                <a:cubicBezTo>
                  <a:pt x="9449" y="462184"/>
                  <a:pt x="3658" y="452735"/>
                  <a:pt x="0" y="442982"/>
                </a:cubicBezTo>
                <a:cubicBezTo>
                  <a:pt x="1829" y="437495"/>
                  <a:pt x="13716" y="428351"/>
                  <a:pt x="35662" y="415550"/>
                </a:cubicBezTo>
                <a:cubicBezTo>
                  <a:pt x="51512" y="406406"/>
                  <a:pt x="67666" y="394823"/>
                  <a:pt x="84125" y="380803"/>
                </a:cubicBezTo>
                <a:cubicBezTo>
                  <a:pt x="89612" y="376535"/>
                  <a:pt x="96012" y="371049"/>
                  <a:pt x="103328" y="364343"/>
                </a:cubicBezTo>
                <a:cubicBezTo>
                  <a:pt x="110643" y="357638"/>
                  <a:pt x="117501" y="351389"/>
                  <a:pt x="123902" y="345598"/>
                </a:cubicBezTo>
                <a:cubicBezTo>
                  <a:pt x="130302" y="339807"/>
                  <a:pt x="133503" y="336607"/>
                  <a:pt x="133503" y="335997"/>
                </a:cubicBezTo>
                <a:cubicBezTo>
                  <a:pt x="133503" y="335387"/>
                  <a:pt x="136246" y="332339"/>
                  <a:pt x="141732" y="326853"/>
                </a:cubicBezTo>
                <a:cubicBezTo>
                  <a:pt x="146609" y="321976"/>
                  <a:pt x="149962" y="318928"/>
                  <a:pt x="151791" y="317709"/>
                </a:cubicBezTo>
                <a:cubicBezTo>
                  <a:pt x="153010" y="315880"/>
                  <a:pt x="156972" y="311308"/>
                  <a:pt x="163678" y="303993"/>
                </a:cubicBezTo>
                <a:cubicBezTo>
                  <a:pt x="193548" y="269246"/>
                  <a:pt x="220980" y="233584"/>
                  <a:pt x="245974" y="197008"/>
                </a:cubicBezTo>
                <a:cubicBezTo>
                  <a:pt x="250241" y="190303"/>
                  <a:pt x="253289" y="186035"/>
                  <a:pt x="255118" y="184207"/>
                </a:cubicBezTo>
                <a:cubicBezTo>
                  <a:pt x="256947" y="182378"/>
                  <a:pt x="258166" y="179635"/>
                  <a:pt x="258775" y="175977"/>
                </a:cubicBezTo>
                <a:cubicBezTo>
                  <a:pt x="259385" y="173539"/>
                  <a:pt x="259690" y="172015"/>
                  <a:pt x="259690" y="171405"/>
                </a:cubicBezTo>
                <a:cubicBezTo>
                  <a:pt x="259690" y="170795"/>
                  <a:pt x="259080" y="170491"/>
                  <a:pt x="257861" y="170491"/>
                </a:cubicBezTo>
                <a:cubicBezTo>
                  <a:pt x="251156" y="170491"/>
                  <a:pt x="238659" y="177501"/>
                  <a:pt x="220371" y="191522"/>
                </a:cubicBezTo>
                <a:cubicBezTo>
                  <a:pt x="192329" y="214687"/>
                  <a:pt x="170079" y="235413"/>
                  <a:pt x="153619" y="253701"/>
                </a:cubicBezTo>
                <a:cubicBezTo>
                  <a:pt x="147524" y="261016"/>
                  <a:pt x="142037" y="266198"/>
                  <a:pt x="137160" y="269246"/>
                </a:cubicBezTo>
                <a:cubicBezTo>
                  <a:pt x="135332" y="271684"/>
                  <a:pt x="131369" y="271379"/>
                  <a:pt x="125273" y="268331"/>
                </a:cubicBezTo>
                <a:cubicBezTo>
                  <a:pt x="120396" y="266503"/>
                  <a:pt x="116739" y="264674"/>
                  <a:pt x="114300" y="262845"/>
                </a:cubicBezTo>
                <a:cubicBezTo>
                  <a:pt x="108204" y="253701"/>
                  <a:pt x="105156" y="247910"/>
                  <a:pt x="105156" y="245471"/>
                </a:cubicBezTo>
                <a:cubicBezTo>
                  <a:pt x="105156" y="244862"/>
                  <a:pt x="106223" y="242881"/>
                  <a:pt x="108357" y="239528"/>
                </a:cubicBezTo>
                <a:cubicBezTo>
                  <a:pt x="110490" y="236175"/>
                  <a:pt x="113691" y="232365"/>
                  <a:pt x="117958" y="228098"/>
                </a:cubicBezTo>
                <a:cubicBezTo>
                  <a:pt x="125883" y="218344"/>
                  <a:pt x="132588" y="209810"/>
                  <a:pt x="138075" y="202495"/>
                </a:cubicBezTo>
                <a:cubicBezTo>
                  <a:pt x="142342" y="195789"/>
                  <a:pt x="147828" y="186340"/>
                  <a:pt x="154534" y="174148"/>
                </a:cubicBezTo>
                <a:cubicBezTo>
                  <a:pt x="161239" y="161956"/>
                  <a:pt x="167183" y="150374"/>
                  <a:pt x="172365" y="139401"/>
                </a:cubicBezTo>
                <a:cubicBezTo>
                  <a:pt x="177546" y="128428"/>
                  <a:pt x="180137" y="121723"/>
                  <a:pt x="180137" y="119284"/>
                </a:cubicBezTo>
                <a:cubicBezTo>
                  <a:pt x="180137" y="118065"/>
                  <a:pt x="180747" y="116846"/>
                  <a:pt x="181966" y="115627"/>
                </a:cubicBezTo>
                <a:cubicBezTo>
                  <a:pt x="186233" y="107702"/>
                  <a:pt x="190196" y="95815"/>
                  <a:pt x="193853" y="79965"/>
                </a:cubicBezTo>
                <a:cubicBezTo>
                  <a:pt x="195072" y="73869"/>
                  <a:pt x="195987" y="68382"/>
                  <a:pt x="196596" y="63506"/>
                </a:cubicBezTo>
                <a:cubicBezTo>
                  <a:pt x="197206" y="58629"/>
                  <a:pt x="197511" y="54971"/>
                  <a:pt x="197511" y="52533"/>
                </a:cubicBezTo>
                <a:cubicBezTo>
                  <a:pt x="196901" y="49485"/>
                  <a:pt x="196291" y="46437"/>
                  <a:pt x="195682" y="43389"/>
                </a:cubicBezTo>
                <a:cubicBezTo>
                  <a:pt x="196901" y="40341"/>
                  <a:pt x="192024" y="36379"/>
                  <a:pt x="181052" y="31502"/>
                </a:cubicBezTo>
                <a:cubicBezTo>
                  <a:pt x="167640" y="25406"/>
                  <a:pt x="158192" y="18700"/>
                  <a:pt x="152705" y="11385"/>
                </a:cubicBezTo>
                <a:lnTo>
                  <a:pt x="149048" y="6813"/>
                </a:lnTo>
                <a:lnTo>
                  <a:pt x="155448" y="9556"/>
                </a:lnTo>
                <a:cubicBezTo>
                  <a:pt x="158496" y="11385"/>
                  <a:pt x="163983" y="12299"/>
                  <a:pt x="171908" y="12299"/>
                </a:cubicBezTo>
                <a:cubicBezTo>
                  <a:pt x="178613" y="12299"/>
                  <a:pt x="183490" y="11994"/>
                  <a:pt x="186538" y="11385"/>
                </a:cubicBezTo>
                <a:cubicBezTo>
                  <a:pt x="188976" y="10166"/>
                  <a:pt x="191110" y="9556"/>
                  <a:pt x="192939" y="9556"/>
                </a:cubicBezTo>
                <a:cubicBezTo>
                  <a:pt x="195377" y="8947"/>
                  <a:pt x="197511" y="7727"/>
                  <a:pt x="199340" y="5899"/>
                </a:cubicBezTo>
                <a:cubicBezTo>
                  <a:pt x="201168" y="4679"/>
                  <a:pt x="203911" y="3460"/>
                  <a:pt x="207569" y="2241"/>
                </a:cubicBezTo>
                <a:cubicBezTo>
                  <a:pt x="209246" y="1174"/>
                  <a:pt x="211188" y="488"/>
                  <a:pt x="213398" y="184"/>
                </a:cubicBezTo>
                <a:close/>
              </a:path>
            </a:pathLst>
          </a:custGeom>
          <a:gradFill flip="none" rotWithShape="1">
            <a:gsLst>
              <a:gs pos="0">
                <a:schemeClr val="accent1"/>
              </a:gs>
              <a:gs pos="100000">
                <a:schemeClr val="accent2"/>
              </a:gs>
            </a:gsLst>
            <a:path path="circle">
              <a:fillToRect r="100000" b="100000"/>
            </a:path>
            <a:tileRect l="-100000" t="-100000"/>
          </a:gradFill>
          <a:ln w="3175">
            <a:noFill/>
          </a:ln>
          <a:effectLst>
            <a:outerShdw blurRad="152400" dist="101600" dir="5400000" sx="98000" sy="98000" algn="t" rotWithShape="0">
              <a:srgbClr val="0253A4">
                <a:alpha val="24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7200" b="0" i="0" u="none" strike="noStrike" kern="1200" cap="none" spc="0" normalizeH="0" baseline="0" noProof="0" dirty="0">
              <a:ln w="3175">
                <a:noFill/>
              </a:ln>
              <a:gradFill flip="none" rotWithShape="1">
                <a:gsLst>
                  <a:gs pos="0">
                    <a:schemeClr val="accent1"/>
                  </a:gs>
                  <a:gs pos="100000">
                    <a:schemeClr val="accent2"/>
                  </a:gs>
                </a:gsLst>
                <a:path path="circle">
                  <a:fillToRect r="100000" b="100000"/>
                </a:path>
                <a:tileRect l="-100000" t="-100000"/>
              </a:gradFill>
              <a:effectLst>
                <a:outerShdw blurRad="152400" dist="101600" dir="5400000" sx="98000" sy="98000" algn="t" rotWithShape="0">
                  <a:srgbClr val="0253A4">
                    <a:alpha val="24000"/>
                  </a:srgb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sp>
        <p:nvSpPr>
          <p:cNvPr id="14" name="文本框 13">
            <a:extLst>
              <a:ext uri="{FF2B5EF4-FFF2-40B4-BE49-F238E27FC236}">
                <a16:creationId xmlns:a16="http://schemas.microsoft.com/office/drawing/2014/main" id="{47BF0CA6-3185-DAD1-13F9-2104D9A5F32D}"/>
              </a:ext>
            </a:extLst>
          </p:cNvPr>
          <p:cNvSpPr txBox="1"/>
          <p:nvPr>
            <p:custDataLst>
              <p:tags r:id="rId4"/>
            </p:custDataLst>
          </p:nvPr>
        </p:nvSpPr>
        <p:spPr>
          <a:xfrm>
            <a:off x="2983460" y="1305043"/>
            <a:ext cx="647425" cy="815036"/>
          </a:xfrm>
          <a:custGeom>
            <a:avLst/>
            <a:gdLst/>
            <a:ahLst/>
            <a:cxnLst/>
            <a:rect l="l" t="t" r="r" b="b"/>
            <a:pathLst>
              <a:path w="647425" h="815036">
                <a:moveTo>
                  <a:pt x="505663" y="578604"/>
                </a:moveTo>
                <a:cubicBezTo>
                  <a:pt x="503225" y="578604"/>
                  <a:pt x="501091" y="579214"/>
                  <a:pt x="499263" y="580433"/>
                </a:cubicBezTo>
                <a:cubicBezTo>
                  <a:pt x="498043" y="581043"/>
                  <a:pt x="496824" y="581347"/>
                  <a:pt x="495605" y="581347"/>
                </a:cubicBezTo>
                <a:cubicBezTo>
                  <a:pt x="494995" y="581347"/>
                  <a:pt x="494081" y="581652"/>
                  <a:pt x="492862" y="582262"/>
                </a:cubicBezTo>
                <a:cubicBezTo>
                  <a:pt x="490423" y="582871"/>
                  <a:pt x="484327" y="584091"/>
                  <a:pt x="474574" y="585919"/>
                </a:cubicBezTo>
                <a:cubicBezTo>
                  <a:pt x="449580" y="590796"/>
                  <a:pt x="427635" y="598111"/>
                  <a:pt x="408737" y="607865"/>
                </a:cubicBezTo>
                <a:cubicBezTo>
                  <a:pt x="389230" y="617619"/>
                  <a:pt x="373380" y="628287"/>
                  <a:pt x="361188" y="639869"/>
                </a:cubicBezTo>
                <a:cubicBezTo>
                  <a:pt x="356921" y="644746"/>
                  <a:pt x="354787" y="647794"/>
                  <a:pt x="354787" y="649013"/>
                </a:cubicBezTo>
                <a:cubicBezTo>
                  <a:pt x="354787" y="650232"/>
                  <a:pt x="356769" y="651299"/>
                  <a:pt x="360731" y="652213"/>
                </a:cubicBezTo>
                <a:cubicBezTo>
                  <a:pt x="364693" y="653128"/>
                  <a:pt x="371551" y="654195"/>
                  <a:pt x="381305" y="655414"/>
                </a:cubicBezTo>
                <a:cubicBezTo>
                  <a:pt x="406908" y="659071"/>
                  <a:pt x="425196" y="658462"/>
                  <a:pt x="436169" y="653585"/>
                </a:cubicBezTo>
                <a:cubicBezTo>
                  <a:pt x="466649" y="640174"/>
                  <a:pt x="496519" y="624019"/>
                  <a:pt x="525780" y="605122"/>
                </a:cubicBezTo>
                <a:cubicBezTo>
                  <a:pt x="540411" y="595368"/>
                  <a:pt x="543154" y="587443"/>
                  <a:pt x="534010" y="581347"/>
                </a:cubicBezTo>
                <a:cubicBezTo>
                  <a:pt x="530962" y="580128"/>
                  <a:pt x="529133" y="579519"/>
                  <a:pt x="528523" y="579519"/>
                </a:cubicBezTo>
                <a:cubicBezTo>
                  <a:pt x="527304" y="580128"/>
                  <a:pt x="526390" y="579823"/>
                  <a:pt x="525780" y="578604"/>
                </a:cubicBezTo>
                <a:cubicBezTo>
                  <a:pt x="521513" y="577385"/>
                  <a:pt x="517246" y="577385"/>
                  <a:pt x="512979" y="578604"/>
                </a:cubicBezTo>
                <a:cubicBezTo>
                  <a:pt x="511759" y="579214"/>
                  <a:pt x="509321" y="579214"/>
                  <a:pt x="505663" y="578604"/>
                </a:cubicBezTo>
                <a:close/>
                <a:moveTo>
                  <a:pt x="575158" y="544771"/>
                </a:moveTo>
                <a:cubicBezTo>
                  <a:pt x="586740" y="544771"/>
                  <a:pt x="599847" y="550867"/>
                  <a:pt x="614477" y="563059"/>
                </a:cubicBezTo>
                <a:cubicBezTo>
                  <a:pt x="619963" y="566717"/>
                  <a:pt x="623011" y="568546"/>
                  <a:pt x="623621" y="568546"/>
                </a:cubicBezTo>
                <a:cubicBezTo>
                  <a:pt x="624840" y="568546"/>
                  <a:pt x="625754" y="569155"/>
                  <a:pt x="626364" y="570375"/>
                </a:cubicBezTo>
                <a:cubicBezTo>
                  <a:pt x="626974" y="572203"/>
                  <a:pt x="627888" y="573118"/>
                  <a:pt x="629107" y="573118"/>
                </a:cubicBezTo>
                <a:cubicBezTo>
                  <a:pt x="630936" y="573118"/>
                  <a:pt x="634594" y="577995"/>
                  <a:pt x="640080" y="587748"/>
                </a:cubicBezTo>
                <a:cubicBezTo>
                  <a:pt x="640690" y="590187"/>
                  <a:pt x="641909" y="593844"/>
                  <a:pt x="643738" y="598721"/>
                </a:cubicBezTo>
                <a:cubicBezTo>
                  <a:pt x="650443" y="610913"/>
                  <a:pt x="648005" y="618533"/>
                  <a:pt x="636423" y="621581"/>
                </a:cubicBezTo>
                <a:cubicBezTo>
                  <a:pt x="632765" y="622191"/>
                  <a:pt x="630327" y="623105"/>
                  <a:pt x="629107" y="624324"/>
                </a:cubicBezTo>
                <a:cubicBezTo>
                  <a:pt x="627888" y="624934"/>
                  <a:pt x="626669" y="624934"/>
                  <a:pt x="625450" y="624324"/>
                </a:cubicBezTo>
                <a:cubicBezTo>
                  <a:pt x="624231" y="623715"/>
                  <a:pt x="623316" y="624019"/>
                  <a:pt x="622707" y="625239"/>
                </a:cubicBezTo>
                <a:cubicBezTo>
                  <a:pt x="622097" y="625848"/>
                  <a:pt x="620878" y="626153"/>
                  <a:pt x="619049" y="626153"/>
                </a:cubicBezTo>
                <a:cubicBezTo>
                  <a:pt x="617220" y="626153"/>
                  <a:pt x="615696" y="626458"/>
                  <a:pt x="614477" y="627067"/>
                </a:cubicBezTo>
                <a:cubicBezTo>
                  <a:pt x="613258" y="627677"/>
                  <a:pt x="608381" y="628439"/>
                  <a:pt x="599847" y="629353"/>
                </a:cubicBezTo>
                <a:cubicBezTo>
                  <a:pt x="591312" y="630268"/>
                  <a:pt x="579425" y="631030"/>
                  <a:pt x="564185" y="631639"/>
                </a:cubicBezTo>
                <a:cubicBezTo>
                  <a:pt x="544068" y="632249"/>
                  <a:pt x="523342" y="634992"/>
                  <a:pt x="502006" y="639869"/>
                </a:cubicBezTo>
                <a:cubicBezTo>
                  <a:pt x="477622" y="644746"/>
                  <a:pt x="458114" y="649013"/>
                  <a:pt x="443484" y="652671"/>
                </a:cubicBezTo>
                <a:cubicBezTo>
                  <a:pt x="434340" y="655719"/>
                  <a:pt x="429768" y="657243"/>
                  <a:pt x="429768" y="657243"/>
                </a:cubicBezTo>
                <a:cubicBezTo>
                  <a:pt x="429159" y="657243"/>
                  <a:pt x="428854" y="658157"/>
                  <a:pt x="428854" y="659986"/>
                </a:cubicBezTo>
                <a:cubicBezTo>
                  <a:pt x="428854" y="661205"/>
                  <a:pt x="432816" y="663948"/>
                  <a:pt x="440741" y="668215"/>
                </a:cubicBezTo>
                <a:cubicBezTo>
                  <a:pt x="462077" y="680407"/>
                  <a:pt x="477927" y="691380"/>
                  <a:pt x="488290" y="701134"/>
                </a:cubicBezTo>
                <a:cubicBezTo>
                  <a:pt x="490728" y="703572"/>
                  <a:pt x="492252" y="704791"/>
                  <a:pt x="492862" y="704791"/>
                </a:cubicBezTo>
                <a:cubicBezTo>
                  <a:pt x="493471" y="704791"/>
                  <a:pt x="497281" y="708601"/>
                  <a:pt x="504292" y="716221"/>
                </a:cubicBezTo>
                <a:cubicBezTo>
                  <a:pt x="511302" y="723841"/>
                  <a:pt x="517551" y="730699"/>
                  <a:pt x="523037" y="736795"/>
                </a:cubicBezTo>
                <a:cubicBezTo>
                  <a:pt x="539496" y="757522"/>
                  <a:pt x="547726" y="773981"/>
                  <a:pt x="547726" y="786173"/>
                </a:cubicBezTo>
                <a:cubicBezTo>
                  <a:pt x="547726" y="792879"/>
                  <a:pt x="546507" y="796536"/>
                  <a:pt x="544068" y="797146"/>
                </a:cubicBezTo>
                <a:cubicBezTo>
                  <a:pt x="541020" y="798975"/>
                  <a:pt x="538887" y="799889"/>
                  <a:pt x="537667" y="799889"/>
                </a:cubicBezTo>
                <a:cubicBezTo>
                  <a:pt x="535838" y="799889"/>
                  <a:pt x="534924" y="800194"/>
                  <a:pt x="534924" y="800803"/>
                </a:cubicBezTo>
                <a:cubicBezTo>
                  <a:pt x="533705" y="801413"/>
                  <a:pt x="530657" y="801718"/>
                  <a:pt x="525780" y="801718"/>
                </a:cubicBezTo>
                <a:cubicBezTo>
                  <a:pt x="522123" y="801108"/>
                  <a:pt x="519684" y="801413"/>
                  <a:pt x="518465" y="802632"/>
                </a:cubicBezTo>
                <a:cubicBezTo>
                  <a:pt x="517855" y="803851"/>
                  <a:pt x="515417" y="804156"/>
                  <a:pt x="511150" y="803547"/>
                </a:cubicBezTo>
                <a:cubicBezTo>
                  <a:pt x="506883" y="803547"/>
                  <a:pt x="503835" y="803851"/>
                  <a:pt x="502006" y="804461"/>
                </a:cubicBezTo>
                <a:cubicBezTo>
                  <a:pt x="500786" y="805071"/>
                  <a:pt x="499872" y="805071"/>
                  <a:pt x="499263" y="804461"/>
                </a:cubicBezTo>
                <a:cubicBezTo>
                  <a:pt x="498653" y="804461"/>
                  <a:pt x="497434" y="804766"/>
                  <a:pt x="495605" y="805376"/>
                </a:cubicBezTo>
                <a:cubicBezTo>
                  <a:pt x="470611" y="807814"/>
                  <a:pt x="446532" y="807814"/>
                  <a:pt x="423367" y="805376"/>
                </a:cubicBezTo>
                <a:cubicBezTo>
                  <a:pt x="422758" y="804766"/>
                  <a:pt x="422148" y="804766"/>
                  <a:pt x="421539" y="805376"/>
                </a:cubicBezTo>
                <a:cubicBezTo>
                  <a:pt x="414833" y="805985"/>
                  <a:pt x="408127" y="805680"/>
                  <a:pt x="401422" y="804461"/>
                </a:cubicBezTo>
                <a:cubicBezTo>
                  <a:pt x="400203" y="803851"/>
                  <a:pt x="396850" y="803547"/>
                  <a:pt x="391363" y="803547"/>
                </a:cubicBezTo>
                <a:cubicBezTo>
                  <a:pt x="386487" y="803547"/>
                  <a:pt x="382829" y="803242"/>
                  <a:pt x="380390" y="802632"/>
                </a:cubicBezTo>
                <a:cubicBezTo>
                  <a:pt x="379171" y="801413"/>
                  <a:pt x="376428" y="800803"/>
                  <a:pt x="372161" y="800803"/>
                </a:cubicBezTo>
                <a:cubicBezTo>
                  <a:pt x="368503" y="801413"/>
                  <a:pt x="365760" y="801413"/>
                  <a:pt x="363931" y="800803"/>
                </a:cubicBezTo>
                <a:cubicBezTo>
                  <a:pt x="362103" y="800194"/>
                  <a:pt x="358750" y="799889"/>
                  <a:pt x="353873" y="799889"/>
                </a:cubicBezTo>
                <a:cubicBezTo>
                  <a:pt x="333147" y="797451"/>
                  <a:pt x="311506" y="794098"/>
                  <a:pt x="288951" y="789830"/>
                </a:cubicBezTo>
                <a:cubicBezTo>
                  <a:pt x="284683" y="789221"/>
                  <a:pt x="278587" y="788307"/>
                  <a:pt x="270663" y="787087"/>
                </a:cubicBezTo>
                <a:cubicBezTo>
                  <a:pt x="246279" y="782211"/>
                  <a:pt x="228295" y="777334"/>
                  <a:pt x="216713" y="772457"/>
                </a:cubicBezTo>
                <a:cubicBezTo>
                  <a:pt x="211227" y="770628"/>
                  <a:pt x="205740" y="768037"/>
                  <a:pt x="200254" y="764685"/>
                </a:cubicBezTo>
                <a:cubicBezTo>
                  <a:pt x="194767" y="761332"/>
                  <a:pt x="192024" y="759046"/>
                  <a:pt x="192024" y="757827"/>
                </a:cubicBezTo>
                <a:cubicBezTo>
                  <a:pt x="192024" y="757217"/>
                  <a:pt x="191719" y="756912"/>
                  <a:pt x="191110" y="756912"/>
                </a:cubicBezTo>
                <a:cubicBezTo>
                  <a:pt x="190500" y="756912"/>
                  <a:pt x="188519" y="755236"/>
                  <a:pt x="185166" y="751883"/>
                </a:cubicBezTo>
                <a:cubicBezTo>
                  <a:pt x="181813" y="748530"/>
                  <a:pt x="178003" y="744720"/>
                  <a:pt x="173736" y="740453"/>
                </a:cubicBezTo>
                <a:cubicBezTo>
                  <a:pt x="160935" y="727042"/>
                  <a:pt x="153010" y="712716"/>
                  <a:pt x="149962" y="697476"/>
                </a:cubicBezTo>
                <a:cubicBezTo>
                  <a:pt x="149352" y="693819"/>
                  <a:pt x="148438" y="690313"/>
                  <a:pt x="147218" y="686960"/>
                </a:cubicBezTo>
                <a:cubicBezTo>
                  <a:pt x="145999" y="683608"/>
                  <a:pt x="145085" y="681931"/>
                  <a:pt x="144475" y="681931"/>
                </a:cubicBezTo>
                <a:cubicBezTo>
                  <a:pt x="143256" y="681931"/>
                  <a:pt x="139903" y="683151"/>
                  <a:pt x="134417" y="685589"/>
                </a:cubicBezTo>
                <a:cubicBezTo>
                  <a:pt x="133807" y="686199"/>
                  <a:pt x="131979" y="687723"/>
                  <a:pt x="128931" y="690161"/>
                </a:cubicBezTo>
                <a:cubicBezTo>
                  <a:pt x="122225" y="693819"/>
                  <a:pt x="114910" y="703877"/>
                  <a:pt x="106985" y="720336"/>
                </a:cubicBezTo>
                <a:cubicBezTo>
                  <a:pt x="100279" y="733138"/>
                  <a:pt x="95098" y="746854"/>
                  <a:pt x="91440" y="761484"/>
                </a:cubicBezTo>
                <a:cubicBezTo>
                  <a:pt x="89002" y="766971"/>
                  <a:pt x="87478" y="770628"/>
                  <a:pt x="86868" y="772457"/>
                </a:cubicBezTo>
                <a:cubicBezTo>
                  <a:pt x="86259" y="773676"/>
                  <a:pt x="85649" y="775810"/>
                  <a:pt x="85039" y="778858"/>
                </a:cubicBezTo>
                <a:cubicBezTo>
                  <a:pt x="84430" y="781906"/>
                  <a:pt x="83820" y="784039"/>
                  <a:pt x="83211" y="785259"/>
                </a:cubicBezTo>
                <a:cubicBezTo>
                  <a:pt x="82601" y="786478"/>
                  <a:pt x="81687" y="788916"/>
                  <a:pt x="80467" y="792574"/>
                </a:cubicBezTo>
                <a:cubicBezTo>
                  <a:pt x="75591" y="804766"/>
                  <a:pt x="71933" y="811929"/>
                  <a:pt x="69494" y="814062"/>
                </a:cubicBezTo>
                <a:cubicBezTo>
                  <a:pt x="67056" y="816196"/>
                  <a:pt x="62484" y="814824"/>
                  <a:pt x="55779" y="809947"/>
                </a:cubicBezTo>
                <a:cubicBezTo>
                  <a:pt x="47854" y="808119"/>
                  <a:pt x="41453" y="802632"/>
                  <a:pt x="36576" y="793488"/>
                </a:cubicBezTo>
                <a:cubicBezTo>
                  <a:pt x="26822" y="782515"/>
                  <a:pt x="24994" y="770019"/>
                  <a:pt x="31090" y="755998"/>
                </a:cubicBezTo>
                <a:cubicBezTo>
                  <a:pt x="33528" y="745635"/>
                  <a:pt x="35052" y="738319"/>
                  <a:pt x="35662" y="734052"/>
                </a:cubicBezTo>
                <a:cubicBezTo>
                  <a:pt x="36271" y="731004"/>
                  <a:pt x="37186" y="728871"/>
                  <a:pt x="38405" y="727651"/>
                </a:cubicBezTo>
                <a:cubicBezTo>
                  <a:pt x="39015" y="725823"/>
                  <a:pt x="39929" y="722470"/>
                  <a:pt x="41148" y="717593"/>
                </a:cubicBezTo>
                <a:cubicBezTo>
                  <a:pt x="44196" y="702963"/>
                  <a:pt x="48159" y="688942"/>
                  <a:pt x="53035" y="675531"/>
                </a:cubicBezTo>
                <a:cubicBezTo>
                  <a:pt x="54255" y="668825"/>
                  <a:pt x="55474" y="662119"/>
                  <a:pt x="56693" y="655414"/>
                </a:cubicBezTo>
                <a:cubicBezTo>
                  <a:pt x="57302" y="646270"/>
                  <a:pt x="60046" y="638040"/>
                  <a:pt x="64923" y="630725"/>
                </a:cubicBezTo>
                <a:lnTo>
                  <a:pt x="69494" y="625239"/>
                </a:lnTo>
                <a:lnTo>
                  <a:pt x="73152" y="627982"/>
                </a:lnTo>
                <a:cubicBezTo>
                  <a:pt x="85344" y="635297"/>
                  <a:pt x="91745" y="643831"/>
                  <a:pt x="92354" y="653585"/>
                </a:cubicBezTo>
                <a:cubicBezTo>
                  <a:pt x="92354" y="656633"/>
                  <a:pt x="92659" y="658462"/>
                  <a:pt x="93269" y="659071"/>
                </a:cubicBezTo>
                <a:cubicBezTo>
                  <a:pt x="94488" y="659071"/>
                  <a:pt x="94488" y="659376"/>
                  <a:pt x="93269" y="659986"/>
                </a:cubicBezTo>
                <a:cubicBezTo>
                  <a:pt x="92659" y="661205"/>
                  <a:pt x="91745" y="666387"/>
                  <a:pt x="90526" y="675531"/>
                </a:cubicBezTo>
                <a:cubicBezTo>
                  <a:pt x="89307" y="684675"/>
                  <a:pt x="88087" y="691380"/>
                  <a:pt x="86868" y="695647"/>
                </a:cubicBezTo>
                <a:cubicBezTo>
                  <a:pt x="85649" y="699305"/>
                  <a:pt x="85039" y="703877"/>
                  <a:pt x="85039" y="709363"/>
                </a:cubicBezTo>
                <a:cubicBezTo>
                  <a:pt x="84430" y="714240"/>
                  <a:pt x="83820" y="717288"/>
                  <a:pt x="83211" y="718507"/>
                </a:cubicBezTo>
                <a:cubicBezTo>
                  <a:pt x="82601" y="719727"/>
                  <a:pt x="82601" y="720641"/>
                  <a:pt x="83211" y="721251"/>
                </a:cubicBezTo>
                <a:cubicBezTo>
                  <a:pt x="84430" y="722470"/>
                  <a:pt x="84430" y="723994"/>
                  <a:pt x="83211" y="725823"/>
                </a:cubicBezTo>
                <a:cubicBezTo>
                  <a:pt x="82601" y="727651"/>
                  <a:pt x="82601" y="728566"/>
                  <a:pt x="83211" y="728566"/>
                </a:cubicBezTo>
                <a:cubicBezTo>
                  <a:pt x="83820" y="728566"/>
                  <a:pt x="86716" y="725365"/>
                  <a:pt x="91897" y="718965"/>
                </a:cubicBezTo>
                <a:cubicBezTo>
                  <a:pt x="97079" y="712564"/>
                  <a:pt x="102413" y="705706"/>
                  <a:pt x="107899" y="698391"/>
                </a:cubicBezTo>
                <a:cubicBezTo>
                  <a:pt x="117653" y="684370"/>
                  <a:pt x="126492" y="673092"/>
                  <a:pt x="134417" y="664558"/>
                </a:cubicBezTo>
                <a:lnTo>
                  <a:pt x="142647" y="655414"/>
                </a:lnTo>
                <a:lnTo>
                  <a:pt x="148133" y="658157"/>
                </a:lnTo>
                <a:cubicBezTo>
                  <a:pt x="156667" y="663034"/>
                  <a:pt x="163678" y="670654"/>
                  <a:pt x="169164" y="681017"/>
                </a:cubicBezTo>
                <a:cubicBezTo>
                  <a:pt x="174651" y="691380"/>
                  <a:pt x="177394" y="698695"/>
                  <a:pt x="177394" y="702963"/>
                </a:cubicBezTo>
                <a:cubicBezTo>
                  <a:pt x="177394" y="708449"/>
                  <a:pt x="181051" y="717593"/>
                  <a:pt x="188367" y="730395"/>
                </a:cubicBezTo>
                <a:cubicBezTo>
                  <a:pt x="193243" y="735271"/>
                  <a:pt x="202997" y="738624"/>
                  <a:pt x="217627" y="740453"/>
                </a:cubicBezTo>
                <a:cubicBezTo>
                  <a:pt x="220675" y="740453"/>
                  <a:pt x="225857" y="741063"/>
                  <a:pt x="233172" y="742282"/>
                </a:cubicBezTo>
                <a:cubicBezTo>
                  <a:pt x="259385" y="747768"/>
                  <a:pt x="290779" y="750511"/>
                  <a:pt x="327355" y="750511"/>
                </a:cubicBezTo>
                <a:cubicBezTo>
                  <a:pt x="362712" y="750511"/>
                  <a:pt x="392887" y="747159"/>
                  <a:pt x="417881" y="740453"/>
                </a:cubicBezTo>
                <a:cubicBezTo>
                  <a:pt x="428854" y="734966"/>
                  <a:pt x="436779" y="730699"/>
                  <a:pt x="441655" y="727651"/>
                </a:cubicBezTo>
                <a:cubicBezTo>
                  <a:pt x="444703" y="725823"/>
                  <a:pt x="445618" y="722775"/>
                  <a:pt x="444399" y="718507"/>
                </a:cubicBezTo>
                <a:cubicBezTo>
                  <a:pt x="443179" y="709363"/>
                  <a:pt x="434950" y="699915"/>
                  <a:pt x="419710" y="690161"/>
                </a:cubicBezTo>
                <a:cubicBezTo>
                  <a:pt x="410566" y="684065"/>
                  <a:pt x="396545" y="678578"/>
                  <a:pt x="377647" y="673702"/>
                </a:cubicBezTo>
                <a:cubicBezTo>
                  <a:pt x="370332" y="672483"/>
                  <a:pt x="365760" y="671568"/>
                  <a:pt x="363931" y="670959"/>
                </a:cubicBezTo>
                <a:cubicBezTo>
                  <a:pt x="362103" y="670349"/>
                  <a:pt x="360578" y="670044"/>
                  <a:pt x="359359" y="670044"/>
                </a:cubicBezTo>
                <a:cubicBezTo>
                  <a:pt x="358750" y="670044"/>
                  <a:pt x="357835" y="669739"/>
                  <a:pt x="356616" y="669130"/>
                </a:cubicBezTo>
                <a:cubicBezTo>
                  <a:pt x="355397" y="667911"/>
                  <a:pt x="353263" y="667606"/>
                  <a:pt x="350215" y="668215"/>
                </a:cubicBezTo>
                <a:cubicBezTo>
                  <a:pt x="347777" y="668215"/>
                  <a:pt x="345948" y="667911"/>
                  <a:pt x="344729" y="667301"/>
                </a:cubicBezTo>
                <a:cubicBezTo>
                  <a:pt x="343510" y="666691"/>
                  <a:pt x="342291" y="666691"/>
                  <a:pt x="341071" y="667301"/>
                </a:cubicBezTo>
                <a:cubicBezTo>
                  <a:pt x="340462" y="667911"/>
                  <a:pt x="339547" y="668215"/>
                  <a:pt x="338328" y="668215"/>
                </a:cubicBezTo>
                <a:cubicBezTo>
                  <a:pt x="334671" y="668215"/>
                  <a:pt x="326746" y="674311"/>
                  <a:pt x="314554" y="686503"/>
                </a:cubicBezTo>
                <a:cubicBezTo>
                  <a:pt x="309067" y="691380"/>
                  <a:pt x="303581" y="696105"/>
                  <a:pt x="298095" y="700677"/>
                </a:cubicBezTo>
                <a:cubicBezTo>
                  <a:pt x="292608" y="705249"/>
                  <a:pt x="289560" y="707535"/>
                  <a:pt x="288951" y="707535"/>
                </a:cubicBezTo>
                <a:cubicBezTo>
                  <a:pt x="288341" y="707535"/>
                  <a:pt x="286207" y="708754"/>
                  <a:pt x="282550" y="711192"/>
                </a:cubicBezTo>
                <a:cubicBezTo>
                  <a:pt x="279502" y="713631"/>
                  <a:pt x="277368" y="714850"/>
                  <a:pt x="276149" y="714850"/>
                </a:cubicBezTo>
                <a:cubicBezTo>
                  <a:pt x="274320" y="714240"/>
                  <a:pt x="273101" y="714545"/>
                  <a:pt x="272491" y="715764"/>
                </a:cubicBezTo>
                <a:cubicBezTo>
                  <a:pt x="268224" y="718203"/>
                  <a:pt x="263957" y="718507"/>
                  <a:pt x="259690" y="716679"/>
                </a:cubicBezTo>
                <a:cubicBezTo>
                  <a:pt x="259690" y="715459"/>
                  <a:pt x="259080" y="715155"/>
                  <a:pt x="257861" y="715764"/>
                </a:cubicBezTo>
                <a:cubicBezTo>
                  <a:pt x="257251" y="716374"/>
                  <a:pt x="256032" y="716069"/>
                  <a:pt x="254203" y="714850"/>
                </a:cubicBezTo>
                <a:cubicBezTo>
                  <a:pt x="252984" y="713631"/>
                  <a:pt x="252374" y="713326"/>
                  <a:pt x="252374" y="713935"/>
                </a:cubicBezTo>
                <a:cubicBezTo>
                  <a:pt x="251155" y="713935"/>
                  <a:pt x="247193" y="711497"/>
                  <a:pt x="240487" y="706620"/>
                </a:cubicBezTo>
                <a:cubicBezTo>
                  <a:pt x="225247" y="696866"/>
                  <a:pt x="214275" y="685589"/>
                  <a:pt x="207569" y="672787"/>
                </a:cubicBezTo>
                <a:cubicBezTo>
                  <a:pt x="199035" y="658766"/>
                  <a:pt x="201778" y="651147"/>
                  <a:pt x="215799" y="649927"/>
                </a:cubicBezTo>
                <a:cubicBezTo>
                  <a:pt x="220675" y="648708"/>
                  <a:pt x="226771" y="647184"/>
                  <a:pt x="234087" y="645355"/>
                </a:cubicBezTo>
                <a:cubicBezTo>
                  <a:pt x="243231" y="642307"/>
                  <a:pt x="260299" y="640478"/>
                  <a:pt x="285293" y="639869"/>
                </a:cubicBezTo>
                <a:cubicBezTo>
                  <a:pt x="302362" y="641088"/>
                  <a:pt x="317906" y="638040"/>
                  <a:pt x="331927" y="630725"/>
                </a:cubicBezTo>
                <a:cubicBezTo>
                  <a:pt x="348996" y="623410"/>
                  <a:pt x="367284" y="614571"/>
                  <a:pt x="386791" y="604207"/>
                </a:cubicBezTo>
                <a:cubicBezTo>
                  <a:pt x="389839" y="603598"/>
                  <a:pt x="392583" y="602683"/>
                  <a:pt x="395021" y="601464"/>
                </a:cubicBezTo>
                <a:cubicBezTo>
                  <a:pt x="410871" y="595978"/>
                  <a:pt x="429768" y="588358"/>
                  <a:pt x="451714" y="578604"/>
                </a:cubicBezTo>
                <a:cubicBezTo>
                  <a:pt x="470002" y="569460"/>
                  <a:pt x="491033" y="562755"/>
                  <a:pt x="514807" y="558487"/>
                </a:cubicBezTo>
                <a:cubicBezTo>
                  <a:pt x="521513" y="557268"/>
                  <a:pt x="528523" y="556049"/>
                  <a:pt x="535838" y="554830"/>
                </a:cubicBezTo>
                <a:cubicBezTo>
                  <a:pt x="543154" y="553611"/>
                  <a:pt x="550774" y="551782"/>
                  <a:pt x="558699" y="549343"/>
                </a:cubicBezTo>
                <a:cubicBezTo>
                  <a:pt x="566014" y="546905"/>
                  <a:pt x="571500" y="545381"/>
                  <a:pt x="575158" y="544771"/>
                </a:cubicBezTo>
                <a:close/>
                <a:moveTo>
                  <a:pt x="281178" y="342232"/>
                </a:moveTo>
                <a:cubicBezTo>
                  <a:pt x="281178" y="341927"/>
                  <a:pt x="280111" y="342384"/>
                  <a:pt x="277978" y="343603"/>
                </a:cubicBezTo>
                <a:cubicBezTo>
                  <a:pt x="274930" y="344823"/>
                  <a:pt x="269139" y="346347"/>
                  <a:pt x="260604" y="348175"/>
                </a:cubicBezTo>
                <a:cubicBezTo>
                  <a:pt x="252679" y="351223"/>
                  <a:pt x="247498" y="353357"/>
                  <a:pt x="245059" y="354576"/>
                </a:cubicBezTo>
                <a:cubicBezTo>
                  <a:pt x="243840" y="355795"/>
                  <a:pt x="242621" y="356100"/>
                  <a:pt x="241402" y="355491"/>
                </a:cubicBezTo>
                <a:cubicBezTo>
                  <a:pt x="240792" y="355491"/>
                  <a:pt x="240487" y="355795"/>
                  <a:pt x="240487" y="356405"/>
                </a:cubicBezTo>
                <a:cubicBezTo>
                  <a:pt x="240487" y="357624"/>
                  <a:pt x="239573" y="357929"/>
                  <a:pt x="237744" y="357319"/>
                </a:cubicBezTo>
                <a:cubicBezTo>
                  <a:pt x="235915" y="357319"/>
                  <a:pt x="234696" y="357624"/>
                  <a:pt x="234087" y="358234"/>
                </a:cubicBezTo>
                <a:cubicBezTo>
                  <a:pt x="233477" y="359453"/>
                  <a:pt x="232258" y="360063"/>
                  <a:pt x="230429" y="360063"/>
                </a:cubicBezTo>
                <a:cubicBezTo>
                  <a:pt x="230429" y="360063"/>
                  <a:pt x="226314" y="361891"/>
                  <a:pt x="218085" y="365549"/>
                </a:cubicBezTo>
                <a:cubicBezTo>
                  <a:pt x="209855" y="369207"/>
                  <a:pt x="201930" y="373017"/>
                  <a:pt x="194310" y="376979"/>
                </a:cubicBezTo>
                <a:cubicBezTo>
                  <a:pt x="186690" y="380941"/>
                  <a:pt x="182270" y="383532"/>
                  <a:pt x="181051" y="384751"/>
                </a:cubicBezTo>
                <a:cubicBezTo>
                  <a:pt x="180442" y="385971"/>
                  <a:pt x="179680" y="389323"/>
                  <a:pt x="178765" y="394810"/>
                </a:cubicBezTo>
                <a:cubicBezTo>
                  <a:pt x="177851" y="400296"/>
                  <a:pt x="176784" y="408221"/>
                  <a:pt x="175565" y="418584"/>
                </a:cubicBezTo>
                <a:cubicBezTo>
                  <a:pt x="174955" y="426509"/>
                  <a:pt x="174346" y="432453"/>
                  <a:pt x="173736" y="436415"/>
                </a:cubicBezTo>
                <a:cubicBezTo>
                  <a:pt x="173127" y="440377"/>
                  <a:pt x="172517" y="442663"/>
                  <a:pt x="171907" y="443273"/>
                </a:cubicBezTo>
                <a:cubicBezTo>
                  <a:pt x="171907" y="444492"/>
                  <a:pt x="171298" y="447845"/>
                  <a:pt x="170078" y="453331"/>
                </a:cubicBezTo>
                <a:cubicBezTo>
                  <a:pt x="169469" y="458208"/>
                  <a:pt x="168859" y="462475"/>
                  <a:pt x="168250" y="466133"/>
                </a:cubicBezTo>
                <a:cubicBezTo>
                  <a:pt x="167031" y="469791"/>
                  <a:pt x="166269" y="473143"/>
                  <a:pt x="165964" y="476191"/>
                </a:cubicBezTo>
                <a:cubicBezTo>
                  <a:pt x="165659" y="479239"/>
                  <a:pt x="165811" y="481525"/>
                  <a:pt x="166421" y="483049"/>
                </a:cubicBezTo>
                <a:cubicBezTo>
                  <a:pt x="167031" y="484573"/>
                  <a:pt x="167945" y="484421"/>
                  <a:pt x="169164" y="482592"/>
                </a:cubicBezTo>
                <a:cubicBezTo>
                  <a:pt x="169774" y="481983"/>
                  <a:pt x="170993" y="481373"/>
                  <a:pt x="172822" y="480763"/>
                </a:cubicBezTo>
                <a:cubicBezTo>
                  <a:pt x="175870" y="479544"/>
                  <a:pt x="181661" y="477106"/>
                  <a:pt x="190195" y="473448"/>
                </a:cubicBezTo>
                <a:cubicBezTo>
                  <a:pt x="198730" y="468571"/>
                  <a:pt x="203302" y="466133"/>
                  <a:pt x="203911" y="466133"/>
                </a:cubicBezTo>
                <a:cubicBezTo>
                  <a:pt x="203911" y="466133"/>
                  <a:pt x="208483" y="464152"/>
                  <a:pt x="217627" y="460189"/>
                </a:cubicBezTo>
                <a:cubicBezTo>
                  <a:pt x="226771" y="456227"/>
                  <a:pt x="241707" y="448759"/>
                  <a:pt x="262433" y="437787"/>
                </a:cubicBezTo>
                <a:cubicBezTo>
                  <a:pt x="282550" y="428643"/>
                  <a:pt x="300228" y="420261"/>
                  <a:pt x="315468" y="412641"/>
                </a:cubicBezTo>
                <a:cubicBezTo>
                  <a:pt x="330708" y="405020"/>
                  <a:pt x="338938" y="400906"/>
                  <a:pt x="340157" y="400296"/>
                </a:cubicBezTo>
                <a:cubicBezTo>
                  <a:pt x="341986" y="400296"/>
                  <a:pt x="343205" y="398925"/>
                  <a:pt x="343815" y="396181"/>
                </a:cubicBezTo>
                <a:cubicBezTo>
                  <a:pt x="344424" y="393438"/>
                  <a:pt x="344729" y="385971"/>
                  <a:pt x="344729" y="373779"/>
                </a:cubicBezTo>
                <a:lnTo>
                  <a:pt x="344729" y="349090"/>
                </a:lnTo>
                <a:lnTo>
                  <a:pt x="338328" y="353662"/>
                </a:lnTo>
                <a:cubicBezTo>
                  <a:pt x="335280" y="356710"/>
                  <a:pt x="332537" y="358843"/>
                  <a:pt x="330098" y="360063"/>
                </a:cubicBezTo>
                <a:cubicBezTo>
                  <a:pt x="328270" y="361282"/>
                  <a:pt x="327051" y="362196"/>
                  <a:pt x="326441" y="362806"/>
                </a:cubicBezTo>
                <a:cubicBezTo>
                  <a:pt x="316687" y="370731"/>
                  <a:pt x="310896" y="374693"/>
                  <a:pt x="309067" y="374693"/>
                </a:cubicBezTo>
                <a:cubicBezTo>
                  <a:pt x="308458" y="374693"/>
                  <a:pt x="306629" y="375607"/>
                  <a:pt x="303581" y="377436"/>
                </a:cubicBezTo>
                <a:cubicBezTo>
                  <a:pt x="300533" y="379265"/>
                  <a:pt x="297180" y="381399"/>
                  <a:pt x="293523" y="383837"/>
                </a:cubicBezTo>
                <a:cubicBezTo>
                  <a:pt x="289865" y="386275"/>
                  <a:pt x="286817" y="388409"/>
                  <a:pt x="284379" y="390238"/>
                </a:cubicBezTo>
                <a:cubicBezTo>
                  <a:pt x="282550" y="391457"/>
                  <a:pt x="280721" y="392371"/>
                  <a:pt x="278892" y="392981"/>
                </a:cubicBezTo>
                <a:cubicBezTo>
                  <a:pt x="274015" y="394810"/>
                  <a:pt x="269443" y="397248"/>
                  <a:pt x="265176" y="400296"/>
                </a:cubicBezTo>
                <a:cubicBezTo>
                  <a:pt x="263957" y="400906"/>
                  <a:pt x="263347" y="400906"/>
                  <a:pt x="263347" y="400296"/>
                </a:cubicBezTo>
                <a:cubicBezTo>
                  <a:pt x="263347" y="399687"/>
                  <a:pt x="262738" y="399991"/>
                  <a:pt x="261519" y="401211"/>
                </a:cubicBezTo>
                <a:cubicBezTo>
                  <a:pt x="260299" y="401820"/>
                  <a:pt x="259690" y="402125"/>
                  <a:pt x="259690" y="402125"/>
                </a:cubicBezTo>
                <a:cubicBezTo>
                  <a:pt x="259080" y="401515"/>
                  <a:pt x="258166" y="401820"/>
                  <a:pt x="256947" y="403039"/>
                </a:cubicBezTo>
                <a:cubicBezTo>
                  <a:pt x="254508" y="407307"/>
                  <a:pt x="247802" y="405478"/>
                  <a:pt x="236830" y="397553"/>
                </a:cubicBezTo>
                <a:cubicBezTo>
                  <a:pt x="231343" y="390847"/>
                  <a:pt x="228600" y="385971"/>
                  <a:pt x="228600" y="382923"/>
                </a:cubicBezTo>
                <a:cubicBezTo>
                  <a:pt x="228600" y="381703"/>
                  <a:pt x="231801" y="378655"/>
                  <a:pt x="238201" y="373779"/>
                </a:cubicBezTo>
                <a:cubicBezTo>
                  <a:pt x="244602" y="368902"/>
                  <a:pt x="250546" y="364635"/>
                  <a:pt x="256032" y="360977"/>
                </a:cubicBezTo>
                <a:cubicBezTo>
                  <a:pt x="264567" y="355491"/>
                  <a:pt x="271882" y="350309"/>
                  <a:pt x="277978" y="345432"/>
                </a:cubicBezTo>
                <a:cubicBezTo>
                  <a:pt x="280111" y="343603"/>
                  <a:pt x="281178" y="342537"/>
                  <a:pt x="281178" y="342232"/>
                </a:cubicBezTo>
                <a:close/>
                <a:moveTo>
                  <a:pt x="389992" y="18"/>
                </a:moveTo>
                <a:cubicBezTo>
                  <a:pt x="393040" y="170"/>
                  <a:pt x="396545" y="1313"/>
                  <a:pt x="400507" y="3447"/>
                </a:cubicBezTo>
                <a:cubicBezTo>
                  <a:pt x="404165" y="5275"/>
                  <a:pt x="407518" y="6799"/>
                  <a:pt x="410566" y="8019"/>
                </a:cubicBezTo>
                <a:cubicBezTo>
                  <a:pt x="417881" y="8628"/>
                  <a:pt x="426415" y="18991"/>
                  <a:pt x="436169" y="39108"/>
                </a:cubicBezTo>
                <a:cubicBezTo>
                  <a:pt x="437388" y="42766"/>
                  <a:pt x="438912" y="45204"/>
                  <a:pt x="440741" y="46423"/>
                </a:cubicBezTo>
                <a:cubicBezTo>
                  <a:pt x="442570" y="47643"/>
                  <a:pt x="443179" y="53129"/>
                  <a:pt x="442570" y="62883"/>
                </a:cubicBezTo>
                <a:cubicBezTo>
                  <a:pt x="442570" y="71417"/>
                  <a:pt x="443179" y="75684"/>
                  <a:pt x="444399" y="75684"/>
                </a:cubicBezTo>
                <a:cubicBezTo>
                  <a:pt x="445618" y="75684"/>
                  <a:pt x="449580" y="77513"/>
                  <a:pt x="456286" y="81171"/>
                </a:cubicBezTo>
                <a:cubicBezTo>
                  <a:pt x="466649" y="86047"/>
                  <a:pt x="471831" y="90619"/>
                  <a:pt x="471831" y="94887"/>
                </a:cubicBezTo>
                <a:cubicBezTo>
                  <a:pt x="471831" y="96715"/>
                  <a:pt x="472745" y="99459"/>
                  <a:pt x="474574" y="103116"/>
                </a:cubicBezTo>
                <a:cubicBezTo>
                  <a:pt x="475793" y="107383"/>
                  <a:pt x="476098" y="110431"/>
                  <a:pt x="475488" y="112260"/>
                </a:cubicBezTo>
                <a:cubicBezTo>
                  <a:pt x="466954" y="118966"/>
                  <a:pt x="460858" y="122319"/>
                  <a:pt x="457200" y="122319"/>
                </a:cubicBezTo>
                <a:cubicBezTo>
                  <a:pt x="456591" y="122319"/>
                  <a:pt x="452019" y="124452"/>
                  <a:pt x="443484" y="128719"/>
                </a:cubicBezTo>
                <a:lnTo>
                  <a:pt x="429768" y="135120"/>
                </a:lnTo>
                <a:lnTo>
                  <a:pt x="427025" y="145179"/>
                </a:lnTo>
                <a:cubicBezTo>
                  <a:pt x="425806" y="151275"/>
                  <a:pt x="424891" y="156151"/>
                  <a:pt x="424282" y="159809"/>
                </a:cubicBezTo>
                <a:cubicBezTo>
                  <a:pt x="423672" y="162247"/>
                  <a:pt x="423367" y="163771"/>
                  <a:pt x="423367" y="164381"/>
                </a:cubicBezTo>
                <a:cubicBezTo>
                  <a:pt x="423977" y="164381"/>
                  <a:pt x="426111" y="163467"/>
                  <a:pt x="429768" y="161638"/>
                </a:cubicBezTo>
                <a:cubicBezTo>
                  <a:pt x="434035" y="160419"/>
                  <a:pt x="436474" y="159809"/>
                  <a:pt x="437083" y="159809"/>
                </a:cubicBezTo>
                <a:cubicBezTo>
                  <a:pt x="437693" y="159809"/>
                  <a:pt x="439217" y="159199"/>
                  <a:pt x="441655" y="157980"/>
                </a:cubicBezTo>
                <a:cubicBezTo>
                  <a:pt x="444703" y="154323"/>
                  <a:pt x="451104" y="154932"/>
                  <a:pt x="460858" y="159809"/>
                </a:cubicBezTo>
                <a:cubicBezTo>
                  <a:pt x="469392" y="163467"/>
                  <a:pt x="474269" y="167734"/>
                  <a:pt x="475488" y="172611"/>
                </a:cubicBezTo>
                <a:cubicBezTo>
                  <a:pt x="476098" y="175659"/>
                  <a:pt x="477012" y="178707"/>
                  <a:pt x="478231" y="181755"/>
                </a:cubicBezTo>
                <a:cubicBezTo>
                  <a:pt x="480060" y="184193"/>
                  <a:pt x="479755" y="186327"/>
                  <a:pt x="477317" y="188155"/>
                </a:cubicBezTo>
                <a:cubicBezTo>
                  <a:pt x="475488" y="189984"/>
                  <a:pt x="471831" y="192118"/>
                  <a:pt x="466344" y="194556"/>
                </a:cubicBezTo>
                <a:cubicBezTo>
                  <a:pt x="460858" y="197604"/>
                  <a:pt x="455981" y="200347"/>
                  <a:pt x="451714" y="202786"/>
                </a:cubicBezTo>
                <a:cubicBezTo>
                  <a:pt x="447447" y="205224"/>
                  <a:pt x="444703" y="206596"/>
                  <a:pt x="443484" y="206901"/>
                </a:cubicBezTo>
                <a:cubicBezTo>
                  <a:pt x="442265" y="207205"/>
                  <a:pt x="441960" y="206138"/>
                  <a:pt x="442570" y="203700"/>
                </a:cubicBezTo>
                <a:cubicBezTo>
                  <a:pt x="443789" y="201871"/>
                  <a:pt x="443179" y="200957"/>
                  <a:pt x="440741" y="200957"/>
                </a:cubicBezTo>
                <a:cubicBezTo>
                  <a:pt x="438302" y="200957"/>
                  <a:pt x="431597" y="204005"/>
                  <a:pt x="420624" y="210101"/>
                </a:cubicBezTo>
                <a:cubicBezTo>
                  <a:pt x="418186" y="211320"/>
                  <a:pt x="416052" y="212235"/>
                  <a:pt x="414223" y="212844"/>
                </a:cubicBezTo>
                <a:cubicBezTo>
                  <a:pt x="410566" y="217111"/>
                  <a:pt x="408737" y="221988"/>
                  <a:pt x="408737" y="227475"/>
                </a:cubicBezTo>
                <a:cubicBezTo>
                  <a:pt x="408737" y="229303"/>
                  <a:pt x="408127" y="233571"/>
                  <a:pt x="406908" y="240276"/>
                </a:cubicBezTo>
                <a:cubicBezTo>
                  <a:pt x="405079" y="245763"/>
                  <a:pt x="403860" y="250639"/>
                  <a:pt x="403251" y="254907"/>
                </a:cubicBezTo>
                <a:cubicBezTo>
                  <a:pt x="402641" y="258564"/>
                  <a:pt x="402031" y="260698"/>
                  <a:pt x="401422" y="261307"/>
                </a:cubicBezTo>
                <a:cubicBezTo>
                  <a:pt x="400812" y="262526"/>
                  <a:pt x="400203" y="264050"/>
                  <a:pt x="399593" y="265879"/>
                </a:cubicBezTo>
                <a:cubicBezTo>
                  <a:pt x="399593" y="267708"/>
                  <a:pt x="399288" y="270147"/>
                  <a:pt x="398679" y="273195"/>
                </a:cubicBezTo>
                <a:lnTo>
                  <a:pt x="397764" y="279595"/>
                </a:lnTo>
                <a:lnTo>
                  <a:pt x="401422" y="277767"/>
                </a:lnTo>
                <a:cubicBezTo>
                  <a:pt x="403251" y="276547"/>
                  <a:pt x="404470" y="275633"/>
                  <a:pt x="405079" y="275023"/>
                </a:cubicBezTo>
                <a:cubicBezTo>
                  <a:pt x="405689" y="274414"/>
                  <a:pt x="406603" y="273804"/>
                  <a:pt x="407822" y="273195"/>
                </a:cubicBezTo>
                <a:cubicBezTo>
                  <a:pt x="410261" y="272585"/>
                  <a:pt x="411480" y="271975"/>
                  <a:pt x="411480" y="271366"/>
                </a:cubicBezTo>
                <a:cubicBezTo>
                  <a:pt x="411480" y="270147"/>
                  <a:pt x="412395" y="269537"/>
                  <a:pt x="414223" y="269537"/>
                </a:cubicBezTo>
                <a:cubicBezTo>
                  <a:pt x="415442" y="269537"/>
                  <a:pt x="416357" y="269232"/>
                  <a:pt x="416967" y="268623"/>
                </a:cubicBezTo>
                <a:cubicBezTo>
                  <a:pt x="417576" y="267403"/>
                  <a:pt x="418186" y="266794"/>
                  <a:pt x="418795" y="266794"/>
                </a:cubicBezTo>
                <a:cubicBezTo>
                  <a:pt x="419405" y="267403"/>
                  <a:pt x="419710" y="267403"/>
                  <a:pt x="419710" y="266794"/>
                </a:cubicBezTo>
                <a:cubicBezTo>
                  <a:pt x="419710" y="265575"/>
                  <a:pt x="420929" y="264660"/>
                  <a:pt x="423367" y="264050"/>
                </a:cubicBezTo>
                <a:cubicBezTo>
                  <a:pt x="425806" y="263441"/>
                  <a:pt x="427025" y="262831"/>
                  <a:pt x="427025" y="262222"/>
                </a:cubicBezTo>
                <a:cubicBezTo>
                  <a:pt x="427025" y="261612"/>
                  <a:pt x="427330" y="261003"/>
                  <a:pt x="427939" y="260393"/>
                </a:cubicBezTo>
                <a:cubicBezTo>
                  <a:pt x="429159" y="260393"/>
                  <a:pt x="430073" y="260393"/>
                  <a:pt x="430682" y="260393"/>
                </a:cubicBezTo>
                <a:cubicBezTo>
                  <a:pt x="430682" y="259174"/>
                  <a:pt x="431597" y="258564"/>
                  <a:pt x="433426" y="258564"/>
                </a:cubicBezTo>
                <a:cubicBezTo>
                  <a:pt x="434645" y="258564"/>
                  <a:pt x="435864" y="257955"/>
                  <a:pt x="437083" y="256735"/>
                </a:cubicBezTo>
                <a:cubicBezTo>
                  <a:pt x="440131" y="255516"/>
                  <a:pt x="446227" y="252468"/>
                  <a:pt x="455371" y="247591"/>
                </a:cubicBezTo>
                <a:cubicBezTo>
                  <a:pt x="477927" y="235399"/>
                  <a:pt x="493471" y="226560"/>
                  <a:pt x="502006" y="221074"/>
                </a:cubicBezTo>
                <a:cubicBezTo>
                  <a:pt x="509931" y="215587"/>
                  <a:pt x="517855" y="215587"/>
                  <a:pt x="525780" y="221074"/>
                </a:cubicBezTo>
                <a:cubicBezTo>
                  <a:pt x="530657" y="223512"/>
                  <a:pt x="535534" y="226255"/>
                  <a:pt x="540411" y="229303"/>
                </a:cubicBezTo>
                <a:cubicBezTo>
                  <a:pt x="550164" y="234790"/>
                  <a:pt x="555041" y="239362"/>
                  <a:pt x="555041" y="243019"/>
                </a:cubicBezTo>
                <a:cubicBezTo>
                  <a:pt x="555041" y="244238"/>
                  <a:pt x="555955" y="247287"/>
                  <a:pt x="557784" y="252163"/>
                </a:cubicBezTo>
                <a:cubicBezTo>
                  <a:pt x="559613" y="257650"/>
                  <a:pt x="560527" y="260698"/>
                  <a:pt x="560527" y="261307"/>
                </a:cubicBezTo>
                <a:cubicBezTo>
                  <a:pt x="560527" y="265575"/>
                  <a:pt x="557784" y="268318"/>
                  <a:pt x="552298" y="269537"/>
                </a:cubicBezTo>
                <a:cubicBezTo>
                  <a:pt x="537058" y="269537"/>
                  <a:pt x="526695" y="269537"/>
                  <a:pt x="521208" y="269537"/>
                </a:cubicBezTo>
                <a:cubicBezTo>
                  <a:pt x="517551" y="268318"/>
                  <a:pt x="509626" y="268623"/>
                  <a:pt x="497434" y="270451"/>
                </a:cubicBezTo>
                <a:cubicBezTo>
                  <a:pt x="482194" y="274719"/>
                  <a:pt x="459334" y="283558"/>
                  <a:pt x="428854" y="296969"/>
                </a:cubicBezTo>
                <a:cubicBezTo>
                  <a:pt x="424587" y="298798"/>
                  <a:pt x="418491" y="302151"/>
                  <a:pt x="410566" y="307027"/>
                </a:cubicBezTo>
                <a:cubicBezTo>
                  <a:pt x="403251" y="311904"/>
                  <a:pt x="396850" y="315867"/>
                  <a:pt x="391363" y="318914"/>
                </a:cubicBezTo>
                <a:cubicBezTo>
                  <a:pt x="385267" y="321353"/>
                  <a:pt x="381610" y="325011"/>
                  <a:pt x="380390" y="329887"/>
                </a:cubicBezTo>
                <a:cubicBezTo>
                  <a:pt x="374904" y="347566"/>
                  <a:pt x="368199" y="364939"/>
                  <a:pt x="360274" y="382008"/>
                </a:cubicBezTo>
                <a:cubicBezTo>
                  <a:pt x="357835" y="388714"/>
                  <a:pt x="356921" y="392067"/>
                  <a:pt x="357531" y="392067"/>
                </a:cubicBezTo>
                <a:cubicBezTo>
                  <a:pt x="358140" y="392067"/>
                  <a:pt x="360731" y="390847"/>
                  <a:pt x="365303" y="388409"/>
                </a:cubicBezTo>
                <a:cubicBezTo>
                  <a:pt x="369875" y="385971"/>
                  <a:pt x="374904" y="383380"/>
                  <a:pt x="380390" y="380637"/>
                </a:cubicBezTo>
                <a:cubicBezTo>
                  <a:pt x="385877" y="377893"/>
                  <a:pt x="389839" y="375607"/>
                  <a:pt x="392278" y="373779"/>
                </a:cubicBezTo>
                <a:cubicBezTo>
                  <a:pt x="397155" y="370121"/>
                  <a:pt x="401117" y="367987"/>
                  <a:pt x="404165" y="367378"/>
                </a:cubicBezTo>
                <a:cubicBezTo>
                  <a:pt x="405994" y="365549"/>
                  <a:pt x="407822" y="363720"/>
                  <a:pt x="409651" y="361891"/>
                </a:cubicBezTo>
                <a:cubicBezTo>
                  <a:pt x="410871" y="359453"/>
                  <a:pt x="412090" y="358234"/>
                  <a:pt x="413309" y="358234"/>
                </a:cubicBezTo>
                <a:cubicBezTo>
                  <a:pt x="414528" y="358234"/>
                  <a:pt x="415138" y="358234"/>
                  <a:pt x="415138" y="358234"/>
                </a:cubicBezTo>
                <a:cubicBezTo>
                  <a:pt x="415138" y="357014"/>
                  <a:pt x="415747" y="356710"/>
                  <a:pt x="416967" y="357319"/>
                </a:cubicBezTo>
                <a:cubicBezTo>
                  <a:pt x="416967" y="357929"/>
                  <a:pt x="417271" y="357624"/>
                  <a:pt x="417881" y="356405"/>
                </a:cubicBezTo>
                <a:cubicBezTo>
                  <a:pt x="422758" y="353967"/>
                  <a:pt x="428244" y="353967"/>
                  <a:pt x="434340" y="356405"/>
                </a:cubicBezTo>
                <a:cubicBezTo>
                  <a:pt x="435559" y="357624"/>
                  <a:pt x="436169" y="357929"/>
                  <a:pt x="436169" y="357319"/>
                </a:cubicBezTo>
                <a:cubicBezTo>
                  <a:pt x="436169" y="357319"/>
                  <a:pt x="437845" y="358234"/>
                  <a:pt x="441198" y="360063"/>
                </a:cubicBezTo>
                <a:cubicBezTo>
                  <a:pt x="444551" y="361891"/>
                  <a:pt x="450494" y="365244"/>
                  <a:pt x="459029" y="370121"/>
                </a:cubicBezTo>
                <a:cubicBezTo>
                  <a:pt x="469392" y="377436"/>
                  <a:pt x="474574" y="382618"/>
                  <a:pt x="474574" y="385666"/>
                </a:cubicBezTo>
                <a:cubicBezTo>
                  <a:pt x="474574" y="386275"/>
                  <a:pt x="476098" y="389933"/>
                  <a:pt x="479146" y="396639"/>
                </a:cubicBezTo>
                <a:cubicBezTo>
                  <a:pt x="482194" y="403344"/>
                  <a:pt x="483413" y="408526"/>
                  <a:pt x="482803" y="412183"/>
                </a:cubicBezTo>
                <a:cubicBezTo>
                  <a:pt x="484023" y="416451"/>
                  <a:pt x="481584" y="420413"/>
                  <a:pt x="475488" y="424071"/>
                </a:cubicBezTo>
                <a:cubicBezTo>
                  <a:pt x="471221" y="427119"/>
                  <a:pt x="468478" y="428947"/>
                  <a:pt x="467259" y="429557"/>
                </a:cubicBezTo>
                <a:cubicBezTo>
                  <a:pt x="466649" y="429557"/>
                  <a:pt x="463601" y="432300"/>
                  <a:pt x="458114" y="437787"/>
                </a:cubicBezTo>
                <a:cubicBezTo>
                  <a:pt x="452628" y="443273"/>
                  <a:pt x="448666" y="447235"/>
                  <a:pt x="446227" y="449674"/>
                </a:cubicBezTo>
                <a:cubicBezTo>
                  <a:pt x="445618" y="452112"/>
                  <a:pt x="443789" y="454551"/>
                  <a:pt x="440741" y="456989"/>
                </a:cubicBezTo>
                <a:cubicBezTo>
                  <a:pt x="437693" y="460647"/>
                  <a:pt x="434950" y="464304"/>
                  <a:pt x="432511" y="467962"/>
                </a:cubicBezTo>
                <a:cubicBezTo>
                  <a:pt x="428854" y="472229"/>
                  <a:pt x="424587" y="477715"/>
                  <a:pt x="419710" y="484421"/>
                </a:cubicBezTo>
                <a:cubicBezTo>
                  <a:pt x="414223" y="491736"/>
                  <a:pt x="411480" y="495394"/>
                  <a:pt x="411480" y="495394"/>
                </a:cubicBezTo>
                <a:cubicBezTo>
                  <a:pt x="411480" y="497223"/>
                  <a:pt x="407975" y="502404"/>
                  <a:pt x="400965" y="510939"/>
                </a:cubicBezTo>
                <a:cubicBezTo>
                  <a:pt x="393954" y="519473"/>
                  <a:pt x="385877" y="529227"/>
                  <a:pt x="376733" y="540199"/>
                </a:cubicBezTo>
                <a:cubicBezTo>
                  <a:pt x="361493" y="556049"/>
                  <a:pt x="349301" y="567327"/>
                  <a:pt x="340157" y="574032"/>
                </a:cubicBezTo>
                <a:cubicBezTo>
                  <a:pt x="338938" y="574032"/>
                  <a:pt x="336804" y="576166"/>
                  <a:pt x="333756" y="580433"/>
                </a:cubicBezTo>
                <a:cubicBezTo>
                  <a:pt x="330098" y="584091"/>
                  <a:pt x="325831" y="587443"/>
                  <a:pt x="320955" y="590491"/>
                </a:cubicBezTo>
                <a:lnTo>
                  <a:pt x="315468" y="594149"/>
                </a:lnTo>
                <a:lnTo>
                  <a:pt x="319126" y="590491"/>
                </a:lnTo>
                <a:cubicBezTo>
                  <a:pt x="324612" y="582566"/>
                  <a:pt x="329489" y="573118"/>
                  <a:pt x="333756" y="562145"/>
                </a:cubicBezTo>
                <a:cubicBezTo>
                  <a:pt x="334975" y="559097"/>
                  <a:pt x="333147" y="559707"/>
                  <a:pt x="328270" y="563974"/>
                </a:cubicBezTo>
                <a:cubicBezTo>
                  <a:pt x="325831" y="566412"/>
                  <a:pt x="322326" y="569155"/>
                  <a:pt x="317754" y="572203"/>
                </a:cubicBezTo>
                <a:cubicBezTo>
                  <a:pt x="313182" y="575251"/>
                  <a:pt x="305715" y="579823"/>
                  <a:pt x="295351" y="585919"/>
                </a:cubicBezTo>
                <a:cubicBezTo>
                  <a:pt x="289255" y="590187"/>
                  <a:pt x="283464" y="593844"/>
                  <a:pt x="277978" y="596892"/>
                </a:cubicBezTo>
                <a:cubicBezTo>
                  <a:pt x="265786" y="604817"/>
                  <a:pt x="259080" y="608779"/>
                  <a:pt x="257861" y="608779"/>
                </a:cubicBezTo>
                <a:cubicBezTo>
                  <a:pt x="256642" y="608779"/>
                  <a:pt x="254203" y="609999"/>
                  <a:pt x="250546" y="612437"/>
                </a:cubicBezTo>
                <a:cubicBezTo>
                  <a:pt x="247498" y="614266"/>
                  <a:pt x="243840" y="616399"/>
                  <a:pt x="239573" y="618838"/>
                </a:cubicBezTo>
                <a:cubicBezTo>
                  <a:pt x="234087" y="621276"/>
                  <a:pt x="229515" y="623410"/>
                  <a:pt x="225857" y="625239"/>
                </a:cubicBezTo>
                <a:cubicBezTo>
                  <a:pt x="222199" y="627677"/>
                  <a:pt x="219151" y="629201"/>
                  <a:pt x="216713" y="629811"/>
                </a:cubicBezTo>
                <a:cubicBezTo>
                  <a:pt x="213665" y="630420"/>
                  <a:pt x="211836" y="631030"/>
                  <a:pt x="211227" y="631639"/>
                </a:cubicBezTo>
                <a:cubicBezTo>
                  <a:pt x="205740" y="634078"/>
                  <a:pt x="196291" y="636211"/>
                  <a:pt x="182880" y="638040"/>
                </a:cubicBezTo>
                <a:cubicBezTo>
                  <a:pt x="175565" y="639259"/>
                  <a:pt x="170078" y="638650"/>
                  <a:pt x="166421" y="636211"/>
                </a:cubicBezTo>
                <a:cubicBezTo>
                  <a:pt x="159715" y="633773"/>
                  <a:pt x="154838" y="628896"/>
                  <a:pt x="151791" y="621581"/>
                </a:cubicBezTo>
                <a:cubicBezTo>
                  <a:pt x="149352" y="617923"/>
                  <a:pt x="149962" y="615485"/>
                  <a:pt x="153619" y="614266"/>
                </a:cubicBezTo>
                <a:cubicBezTo>
                  <a:pt x="168859" y="606951"/>
                  <a:pt x="180137" y="600855"/>
                  <a:pt x="187452" y="595978"/>
                </a:cubicBezTo>
                <a:cubicBezTo>
                  <a:pt x="191719" y="593539"/>
                  <a:pt x="196291" y="591101"/>
                  <a:pt x="201168" y="588663"/>
                </a:cubicBezTo>
                <a:lnTo>
                  <a:pt x="207569" y="585005"/>
                </a:lnTo>
                <a:lnTo>
                  <a:pt x="198425" y="593235"/>
                </a:lnTo>
                <a:cubicBezTo>
                  <a:pt x="192329" y="599940"/>
                  <a:pt x="189281" y="603598"/>
                  <a:pt x="189281" y="604207"/>
                </a:cubicBezTo>
                <a:cubicBezTo>
                  <a:pt x="189281" y="606036"/>
                  <a:pt x="189281" y="606951"/>
                  <a:pt x="189281" y="606951"/>
                </a:cubicBezTo>
                <a:cubicBezTo>
                  <a:pt x="190500" y="606951"/>
                  <a:pt x="195682" y="605122"/>
                  <a:pt x="204826" y="601464"/>
                </a:cubicBezTo>
                <a:cubicBezTo>
                  <a:pt x="213970" y="597807"/>
                  <a:pt x="219151" y="595368"/>
                  <a:pt x="220371" y="594149"/>
                </a:cubicBezTo>
                <a:cubicBezTo>
                  <a:pt x="220980" y="593539"/>
                  <a:pt x="222504" y="592930"/>
                  <a:pt x="224942" y="592320"/>
                </a:cubicBezTo>
                <a:cubicBezTo>
                  <a:pt x="227991" y="591711"/>
                  <a:pt x="233477" y="588967"/>
                  <a:pt x="241402" y="584091"/>
                </a:cubicBezTo>
                <a:cubicBezTo>
                  <a:pt x="270053" y="568851"/>
                  <a:pt x="291084" y="558792"/>
                  <a:pt x="304495" y="553915"/>
                </a:cubicBezTo>
                <a:cubicBezTo>
                  <a:pt x="316687" y="550867"/>
                  <a:pt x="326136" y="549343"/>
                  <a:pt x="332842" y="549343"/>
                </a:cubicBezTo>
                <a:cubicBezTo>
                  <a:pt x="339547" y="549343"/>
                  <a:pt x="344119" y="542638"/>
                  <a:pt x="346558" y="529227"/>
                </a:cubicBezTo>
                <a:cubicBezTo>
                  <a:pt x="348387" y="523740"/>
                  <a:pt x="350215" y="518863"/>
                  <a:pt x="352044" y="514596"/>
                </a:cubicBezTo>
                <a:cubicBezTo>
                  <a:pt x="353873" y="511548"/>
                  <a:pt x="355702" y="507281"/>
                  <a:pt x="357531" y="501795"/>
                </a:cubicBezTo>
                <a:cubicBezTo>
                  <a:pt x="358140" y="497527"/>
                  <a:pt x="358293" y="494632"/>
                  <a:pt x="357988" y="493108"/>
                </a:cubicBezTo>
                <a:cubicBezTo>
                  <a:pt x="357683" y="491584"/>
                  <a:pt x="356311" y="492041"/>
                  <a:pt x="353873" y="494479"/>
                </a:cubicBezTo>
                <a:cubicBezTo>
                  <a:pt x="350215" y="495699"/>
                  <a:pt x="343205" y="499204"/>
                  <a:pt x="332842" y="504995"/>
                </a:cubicBezTo>
                <a:cubicBezTo>
                  <a:pt x="322479" y="510786"/>
                  <a:pt x="316992" y="513682"/>
                  <a:pt x="316383" y="513682"/>
                </a:cubicBezTo>
                <a:cubicBezTo>
                  <a:pt x="316383" y="513682"/>
                  <a:pt x="316687" y="512767"/>
                  <a:pt x="317297" y="510939"/>
                </a:cubicBezTo>
                <a:cubicBezTo>
                  <a:pt x="319126" y="508500"/>
                  <a:pt x="316992" y="508500"/>
                  <a:pt x="310896" y="510939"/>
                </a:cubicBezTo>
                <a:cubicBezTo>
                  <a:pt x="306629" y="512767"/>
                  <a:pt x="303886" y="513987"/>
                  <a:pt x="302666" y="514596"/>
                </a:cubicBezTo>
                <a:cubicBezTo>
                  <a:pt x="300838" y="515206"/>
                  <a:pt x="296571" y="517644"/>
                  <a:pt x="289865" y="521911"/>
                </a:cubicBezTo>
                <a:cubicBezTo>
                  <a:pt x="282550" y="525569"/>
                  <a:pt x="276454" y="528922"/>
                  <a:pt x="271577" y="531970"/>
                </a:cubicBezTo>
                <a:cubicBezTo>
                  <a:pt x="267919" y="534408"/>
                  <a:pt x="266091" y="535627"/>
                  <a:pt x="266091" y="535627"/>
                </a:cubicBezTo>
                <a:cubicBezTo>
                  <a:pt x="266091" y="535018"/>
                  <a:pt x="265024" y="535323"/>
                  <a:pt x="262890" y="536542"/>
                </a:cubicBezTo>
                <a:cubicBezTo>
                  <a:pt x="260757" y="537761"/>
                  <a:pt x="257251" y="539895"/>
                  <a:pt x="252374" y="542943"/>
                </a:cubicBezTo>
                <a:cubicBezTo>
                  <a:pt x="226162" y="557573"/>
                  <a:pt x="205130" y="567631"/>
                  <a:pt x="189281" y="573118"/>
                </a:cubicBezTo>
                <a:cubicBezTo>
                  <a:pt x="179527" y="575556"/>
                  <a:pt x="172212" y="575251"/>
                  <a:pt x="167335" y="572203"/>
                </a:cubicBezTo>
                <a:cubicBezTo>
                  <a:pt x="160020" y="566717"/>
                  <a:pt x="156972" y="562145"/>
                  <a:pt x="158191" y="558487"/>
                </a:cubicBezTo>
                <a:cubicBezTo>
                  <a:pt x="159411" y="557268"/>
                  <a:pt x="160325" y="556659"/>
                  <a:pt x="160935" y="556659"/>
                </a:cubicBezTo>
                <a:cubicBezTo>
                  <a:pt x="161544" y="556659"/>
                  <a:pt x="165202" y="555439"/>
                  <a:pt x="171907" y="553001"/>
                </a:cubicBezTo>
                <a:cubicBezTo>
                  <a:pt x="178003" y="549343"/>
                  <a:pt x="181356" y="547515"/>
                  <a:pt x="181966" y="547515"/>
                </a:cubicBezTo>
                <a:cubicBezTo>
                  <a:pt x="182575" y="547515"/>
                  <a:pt x="183185" y="547210"/>
                  <a:pt x="183795" y="546600"/>
                </a:cubicBezTo>
                <a:cubicBezTo>
                  <a:pt x="183795" y="546600"/>
                  <a:pt x="185319" y="545686"/>
                  <a:pt x="188367" y="543857"/>
                </a:cubicBezTo>
                <a:cubicBezTo>
                  <a:pt x="191415" y="542028"/>
                  <a:pt x="198425" y="538066"/>
                  <a:pt x="209398" y="531970"/>
                </a:cubicBezTo>
                <a:cubicBezTo>
                  <a:pt x="214884" y="528312"/>
                  <a:pt x="222047" y="524197"/>
                  <a:pt x="230886" y="519625"/>
                </a:cubicBezTo>
                <a:cubicBezTo>
                  <a:pt x="239725" y="515053"/>
                  <a:pt x="247955" y="510939"/>
                  <a:pt x="255575" y="507281"/>
                </a:cubicBezTo>
                <a:cubicBezTo>
                  <a:pt x="263195" y="503623"/>
                  <a:pt x="267310" y="501795"/>
                  <a:pt x="267919" y="501795"/>
                </a:cubicBezTo>
                <a:cubicBezTo>
                  <a:pt x="269139" y="501795"/>
                  <a:pt x="269748" y="501185"/>
                  <a:pt x="269748" y="499966"/>
                </a:cubicBezTo>
                <a:cubicBezTo>
                  <a:pt x="269748" y="499356"/>
                  <a:pt x="270358" y="499051"/>
                  <a:pt x="271577" y="499051"/>
                </a:cubicBezTo>
                <a:cubicBezTo>
                  <a:pt x="272187" y="499051"/>
                  <a:pt x="272796" y="498747"/>
                  <a:pt x="273406" y="498137"/>
                </a:cubicBezTo>
                <a:cubicBezTo>
                  <a:pt x="274625" y="496918"/>
                  <a:pt x="277063" y="495394"/>
                  <a:pt x="280721" y="493565"/>
                </a:cubicBezTo>
                <a:cubicBezTo>
                  <a:pt x="286207" y="491127"/>
                  <a:pt x="289560" y="488993"/>
                  <a:pt x="290779" y="487164"/>
                </a:cubicBezTo>
                <a:cubicBezTo>
                  <a:pt x="292608" y="485945"/>
                  <a:pt x="294742" y="485031"/>
                  <a:pt x="297180" y="484421"/>
                </a:cubicBezTo>
                <a:cubicBezTo>
                  <a:pt x="299009" y="483811"/>
                  <a:pt x="300838" y="482592"/>
                  <a:pt x="302666" y="480763"/>
                </a:cubicBezTo>
                <a:cubicBezTo>
                  <a:pt x="305715" y="479544"/>
                  <a:pt x="309677" y="477411"/>
                  <a:pt x="314554" y="474363"/>
                </a:cubicBezTo>
                <a:cubicBezTo>
                  <a:pt x="330403" y="465219"/>
                  <a:pt x="341071" y="459885"/>
                  <a:pt x="346558" y="458361"/>
                </a:cubicBezTo>
                <a:cubicBezTo>
                  <a:pt x="352044" y="456837"/>
                  <a:pt x="357226" y="457903"/>
                  <a:pt x="362103" y="461561"/>
                </a:cubicBezTo>
                <a:cubicBezTo>
                  <a:pt x="366979" y="464609"/>
                  <a:pt x="370027" y="465523"/>
                  <a:pt x="371247" y="464304"/>
                </a:cubicBezTo>
                <a:cubicBezTo>
                  <a:pt x="372466" y="463085"/>
                  <a:pt x="373075" y="462171"/>
                  <a:pt x="373075" y="461561"/>
                </a:cubicBezTo>
                <a:cubicBezTo>
                  <a:pt x="373075" y="460951"/>
                  <a:pt x="374599" y="457294"/>
                  <a:pt x="377647" y="450588"/>
                </a:cubicBezTo>
                <a:cubicBezTo>
                  <a:pt x="380086" y="443883"/>
                  <a:pt x="381305" y="440225"/>
                  <a:pt x="381305" y="439615"/>
                </a:cubicBezTo>
                <a:cubicBezTo>
                  <a:pt x="381305" y="439006"/>
                  <a:pt x="382524" y="436263"/>
                  <a:pt x="384963" y="431386"/>
                </a:cubicBezTo>
                <a:cubicBezTo>
                  <a:pt x="389230" y="422242"/>
                  <a:pt x="389382" y="416603"/>
                  <a:pt x="385420" y="414469"/>
                </a:cubicBezTo>
                <a:cubicBezTo>
                  <a:pt x="381457" y="412336"/>
                  <a:pt x="373380" y="413098"/>
                  <a:pt x="361188" y="416755"/>
                </a:cubicBezTo>
                <a:cubicBezTo>
                  <a:pt x="338023" y="426509"/>
                  <a:pt x="318516" y="436263"/>
                  <a:pt x="302666" y="446016"/>
                </a:cubicBezTo>
                <a:cubicBezTo>
                  <a:pt x="300838" y="447235"/>
                  <a:pt x="299619" y="447845"/>
                  <a:pt x="299009" y="447845"/>
                </a:cubicBezTo>
                <a:cubicBezTo>
                  <a:pt x="299009" y="447845"/>
                  <a:pt x="297028" y="449064"/>
                  <a:pt x="293065" y="451503"/>
                </a:cubicBezTo>
                <a:cubicBezTo>
                  <a:pt x="289103" y="453941"/>
                  <a:pt x="282854" y="457903"/>
                  <a:pt x="274320" y="463390"/>
                </a:cubicBezTo>
                <a:cubicBezTo>
                  <a:pt x="265786" y="468267"/>
                  <a:pt x="261214" y="470705"/>
                  <a:pt x="260604" y="470705"/>
                </a:cubicBezTo>
                <a:cubicBezTo>
                  <a:pt x="259994" y="470705"/>
                  <a:pt x="255575" y="473296"/>
                  <a:pt x="247345" y="478477"/>
                </a:cubicBezTo>
                <a:cubicBezTo>
                  <a:pt x="239116" y="483659"/>
                  <a:pt x="228295" y="491127"/>
                  <a:pt x="214884" y="500880"/>
                </a:cubicBezTo>
                <a:cubicBezTo>
                  <a:pt x="184404" y="522826"/>
                  <a:pt x="161849" y="532579"/>
                  <a:pt x="147218" y="530141"/>
                </a:cubicBezTo>
                <a:lnTo>
                  <a:pt x="135331" y="531055"/>
                </a:lnTo>
                <a:lnTo>
                  <a:pt x="125273" y="524655"/>
                </a:lnTo>
                <a:cubicBezTo>
                  <a:pt x="119177" y="520387"/>
                  <a:pt x="114300" y="516425"/>
                  <a:pt x="110643" y="512767"/>
                </a:cubicBezTo>
                <a:cubicBezTo>
                  <a:pt x="103327" y="503014"/>
                  <a:pt x="99670" y="496918"/>
                  <a:pt x="99670" y="494479"/>
                </a:cubicBezTo>
                <a:cubicBezTo>
                  <a:pt x="99670" y="490212"/>
                  <a:pt x="106375" y="484726"/>
                  <a:pt x="119786" y="478020"/>
                </a:cubicBezTo>
                <a:cubicBezTo>
                  <a:pt x="120396" y="478020"/>
                  <a:pt x="120396" y="480459"/>
                  <a:pt x="119786" y="485335"/>
                </a:cubicBezTo>
                <a:cubicBezTo>
                  <a:pt x="118567" y="493260"/>
                  <a:pt x="121615" y="496918"/>
                  <a:pt x="128931" y="496308"/>
                </a:cubicBezTo>
                <a:cubicBezTo>
                  <a:pt x="136246" y="496308"/>
                  <a:pt x="138075" y="493260"/>
                  <a:pt x="134417" y="487164"/>
                </a:cubicBezTo>
                <a:cubicBezTo>
                  <a:pt x="133198" y="485335"/>
                  <a:pt x="132436" y="482287"/>
                  <a:pt x="132131" y="478020"/>
                </a:cubicBezTo>
                <a:cubicBezTo>
                  <a:pt x="131826" y="473753"/>
                  <a:pt x="131674" y="464304"/>
                  <a:pt x="131674" y="449674"/>
                </a:cubicBezTo>
                <a:cubicBezTo>
                  <a:pt x="131674" y="441139"/>
                  <a:pt x="131674" y="433672"/>
                  <a:pt x="131674" y="427271"/>
                </a:cubicBezTo>
                <a:cubicBezTo>
                  <a:pt x="131674" y="420870"/>
                  <a:pt x="131369" y="417670"/>
                  <a:pt x="130759" y="417670"/>
                </a:cubicBezTo>
                <a:cubicBezTo>
                  <a:pt x="130150" y="417670"/>
                  <a:pt x="127102" y="419499"/>
                  <a:pt x="121615" y="423156"/>
                </a:cubicBezTo>
                <a:cubicBezTo>
                  <a:pt x="116129" y="426814"/>
                  <a:pt x="111557" y="430471"/>
                  <a:pt x="107899" y="434129"/>
                </a:cubicBezTo>
                <a:cubicBezTo>
                  <a:pt x="96317" y="442054"/>
                  <a:pt x="87173" y="448455"/>
                  <a:pt x="80467" y="453331"/>
                </a:cubicBezTo>
                <a:cubicBezTo>
                  <a:pt x="78639" y="453941"/>
                  <a:pt x="76505" y="454855"/>
                  <a:pt x="74067" y="456075"/>
                </a:cubicBezTo>
                <a:cubicBezTo>
                  <a:pt x="54559" y="467657"/>
                  <a:pt x="41148" y="473448"/>
                  <a:pt x="33833" y="473448"/>
                </a:cubicBezTo>
                <a:cubicBezTo>
                  <a:pt x="29566" y="473448"/>
                  <a:pt x="21641" y="469486"/>
                  <a:pt x="10059" y="461561"/>
                </a:cubicBezTo>
                <a:cubicBezTo>
                  <a:pt x="4572" y="453636"/>
                  <a:pt x="1219" y="446626"/>
                  <a:pt x="0" y="440530"/>
                </a:cubicBezTo>
                <a:cubicBezTo>
                  <a:pt x="610" y="439311"/>
                  <a:pt x="2134" y="438091"/>
                  <a:pt x="4572" y="436872"/>
                </a:cubicBezTo>
                <a:cubicBezTo>
                  <a:pt x="7620" y="435653"/>
                  <a:pt x="10668" y="434129"/>
                  <a:pt x="13716" y="432300"/>
                </a:cubicBezTo>
                <a:cubicBezTo>
                  <a:pt x="17983" y="429252"/>
                  <a:pt x="23165" y="426052"/>
                  <a:pt x="29261" y="422699"/>
                </a:cubicBezTo>
                <a:cubicBezTo>
                  <a:pt x="35357" y="419346"/>
                  <a:pt x="38710" y="417670"/>
                  <a:pt x="39319" y="417670"/>
                </a:cubicBezTo>
                <a:cubicBezTo>
                  <a:pt x="40539" y="417670"/>
                  <a:pt x="42977" y="416755"/>
                  <a:pt x="46635" y="414926"/>
                </a:cubicBezTo>
                <a:cubicBezTo>
                  <a:pt x="50292" y="411879"/>
                  <a:pt x="55169" y="408831"/>
                  <a:pt x="61265" y="405783"/>
                </a:cubicBezTo>
                <a:cubicBezTo>
                  <a:pt x="66751" y="402125"/>
                  <a:pt x="70714" y="399382"/>
                  <a:pt x="73152" y="397553"/>
                </a:cubicBezTo>
                <a:lnTo>
                  <a:pt x="74981" y="394810"/>
                </a:lnTo>
                <a:lnTo>
                  <a:pt x="74067" y="397553"/>
                </a:lnTo>
                <a:lnTo>
                  <a:pt x="73152" y="402125"/>
                </a:lnTo>
                <a:lnTo>
                  <a:pt x="77724" y="398467"/>
                </a:lnTo>
                <a:cubicBezTo>
                  <a:pt x="80163" y="397248"/>
                  <a:pt x="82296" y="396029"/>
                  <a:pt x="84125" y="394810"/>
                </a:cubicBezTo>
                <a:cubicBezTo>
                  <a:pt x="86563" y="394200"/>
                  <a:pt x="89611" y="392676"/>
                  <a:pt x="93269" y="390238"/>
                </a:cubicBezTo>
                <a:cubicBezTo>
                  <a:pt x="96927" y="388409"/>
                  <a:pt x="102718" y="385056"/>
                  <a:pt x="110643" y="380179"/>
                </a:cubicBezTo>
                <a:cubicBezTo>
                  <a:pt x="118567" y="376522"/>
                  <a:pt x="124359" y="373169"/>
                  <a:pt x="128016" y="370121"/>
                </a:cubicBezTo>
                <a:cubicBezTo>
                  <a:pt x="131674" y="368292"/>
                  <a:pt x="133807" y="367378"/>
                  <a:pt x="134417" y="367378"/>
                </a:cubicBezTo>
                <a:cubicBezTo>
                  <a:pt x="135026" y="367378"/>
                  <a:pt x="135636" y="366768"/>
                  <a:pt x="136246" y="365549"/>
                </a:cubicBezTo>
                <a:cubicBezTo>
                  <a:pt x="138684" y="352138"/>
                  <a:pt x="139903" y="339946"/>
                  <a:pt x="139903" y="328973"/>
                </a:cubicBezTo>
                <a:cubicBezTo>
                  <a:pt x="138684" y="328363"/>
                  <a:pt x="136855" y="328363"/>
                  <a:pt x="134417" y="328973"/>
                </a:cubicBezTo>
                <a:cubicBezTo>
                  <a:pt x="128321" y="332631"/>
                  <a:pt x="118872" y="336593"/>
                  <a:pt x="106071" y="340860"/>
                </a:cubicBezTo>
                <a:lnTo>
                  <a:pt x="99670" y="343603"/>
                </a:lnTo>
                <a:lnTo>
                  <a:pt x="91440" y="338117"/>
                </a:lnTo>
                <a:cubicBezTo>
                  <a:pt x="81687" y="334459"/>
                  <a:pt x="75895" y="328973"/>
                  <a:pt x="74067" y="321658"/>
                </a:cubicBezTo>
                <a:lnTo>
                  <a:pt x="70409" y="313428"/>
                </a:lnTo>
                <a:lnTo>
                  <a:pt x="74067" y="309771"/>
                </a:lnTo>
                <a:cubicBezTo>
                  <a:pt x="77724" y="307332"/>
                  <a:pt x="81534" y="304589"/>
                  <a:pt x="85497" y="301541"/>
                </a:cubicBezTo>
                <a:cubicBezTo>
                  <a:pt x="89459" y="298493"/>
                  <a:pt x="98146" y="292702"/>
                  <a:pt x="111557" y="284167"/>
                </a:cubicBezTo>
                <a:cubicBezTo>
                  <a:pt x="123139" y="276243"/>
                  <a:pt x="130150" y="271518"/>
                  <a:pt x="132588" y="269994"/>
                </a:cubicBezTo>
                <a:cubicBezTo>
                  <a:pt x="135026" y="268470"/>
                  <a:pt x="135331" y="268927"/>
                  <a:pt x="133503" y="271366"/>
                </a:cubicBezTo>
                <a:cubicBezTo>
                  <a:pt x="132283" y="275023"/>
                  <a:pt x="131979" y="277462"/>
                  <a:pt x="132588" y="278681"/>
                </a:cubicBezTo>
                <a:cubicBezTo>
                  <a:pt x="136855" y="279291"/>
                  <a:pt x="140208" y="277767"/>
                  <a:pt x="142647" y="274109"/>
                </a:cubicBezTo>
                <a:cubicBezTo>
                  <a:pt x="142647" y="272280"/>
                  <a:pt x="142799" y="267403"/>
                  <a:pt x="143104" y="259479"/>
                </a:cubicBezTo>
                <a:cubicBezTo>
                  <a:pt x="143409" y="251554"/>
                  <a:pt x="143713" y="243629"/>
                  <a:pt x="144018" y="235704"/>
                </a:cubicBezTo>
                <a:cubicBezTo>
                  <a:pt x="144323" y="227779"/>
                  <a:pt x="144475" y="223817"/>
                  <a:pt x="144475" y="223817"/>
                </a:cubicBezTo>
                <a:cubicBezTo>
                  <a:pt x="143866" y="223817"/>
                  <a:pt x="142951" y="224122"/>
                  <a:pt x="141732" y="224731"/>
                </a:cubicBezTo>
                <a:cubicBezTo>
                  <a:pt x="131369" y="229608"/>
                  <a:pt x="120091" y="233875"/>
                  <a:pt x="107899" y="237533"/>
                </a:cubicBezTo>
                <a:cubicBezTo>
                  <a:pt x="98146" y="239362"/>
                  <a:pt x="88697" y="239362"/>
                  <a:pt x="79553" y="237533"/>
                </a:cubicBezTo>
                <a:cubicBezTo>
                  <a:pt x="69190" y="235095"/>
                  <a:pt x="62179" y="231742"/>
                  <a:pt x="58522" y="227475"/>
                </a:cubicBezTo>
                <a:cubicBezTo>
                  <a:pt x="55474" y="223817"/>
                  <a:pt x="54407" y="221531"/>
                  <a:pt x="55321" y="220617"/>
                </a:cubicBezTo>
                <a:cubicBezTo>
                  <a:pt x="56236" y="219702"/>
                  <a:pt x="59741" y="218940"/>
                  <a:pt x="65837" y="218331"/>
                </a:cubicBezTo>
                <a:cubicBezTo>
                  <a:pt x="78029" y="218331"/>
                  <a:pt x="93574" y="213454"/>
                  <a:pt x="112471" y="203700"/>
                </a:cubicBezTo>
                <a:cubicBezTo>
                  <a:pt x="125273" y="197604"/>
                  <a:pt x="131979" y="194556"/>
                  <a:pt x="132588" y="194556"/>
                </a:cubicBezTo>
                <a:cubicBezTo>
                  <a:pt x="138075" y="192118"/>
                  <a:pt x="142342" y="189375"/>
                  <a:pt x="145390" y="186327"/>
                </a:cubicBezTo>
                <a:cubicBezTo>
                  <a:pt x="147218" y="171087"/>
                  <a:pt x="147523" y="155847"/>
                  <a:pt x="146304" y="140607"/>
                </a:cubicBezTo>
                <a:cubicBezTo>
                  <a:pt x="144475" y="138168"/>
                  <a:pt x="142951" y="138473"/>
                  <a:pt x="141732" y="141521"/>
                </a:cubicBezTo>
                <a:cubicBezTo>
                  <a:pt x="140513" y="144569"/>
                  <a:pt x="139294" y="149446"/>
                  <a:pt x="138075" y="156151"/>
                </a:cubicBezTo>
                <a:cubicBezTo>
                  <a:pt x="137465" y="161638"/>
                  <a:pt x="136551" y="162552"/>
                  <a:pt x="135331" y="158895"/>
                </a:cubicBezTo>
                <a:cubicBezTo>
                  <a:pt x="134112" y="143655"/>
                  <a:pt x="134417" y="128110"/>
                  <a:pt x="136246" y="112260"/>
                </a:cubicBezTo>
                <a:cubicBezTo>
                  <a:pt x="139903" y="92753"/>
                  <a:pt x="144171" y="78123"/>
                  <a:pt x="149047" y="68369"/>
                </a:cubicBezTo>
                <a:cubicBezTo>
                  <a:pt x="150267" y="65321"/>
                  <a:pt x="152705" y="63797"/>
                  <a:pt x="156363" y="63797"/>
                </a:cubicBezTo>
                <a:cubicBezTo>
                  <a:pt x="158801" y="63797"/>
                  <a:pt x="162154" y="65016"/>
                  <a:pt x="166421" y="67455"/>
                </a:cubicBezTo>
                <a:cubicBezTo>
                  <a:pt x="170078" y="69283"/>
                  <a:pt x="174041" y="71112"/>
                  <a:pt x="178308" y="72941"/>
                </a:cubicBezTo>
                <a:cubicBezTo>
                  <a:pt x="185014" y="74160"/>
                  <a:pt x="191110" y="80256"/>
                  <a:pt x="196596" y="91229"/>
                </a:cubicBezTo>
                <a:cubicBezTo>
                  <a:pt x="207569" y="110127"/>
                  <a:pt x="212446" y="123843"/>
                  <a:pt x="211227" y="132377"/>
                </a:cubicBezTo>
                <a:cubicBezTo>
                  <a:pt x="211836" y="141521"/>
                  <a:pt x="212141" y="146703"/>
                  <a:pt x="212141" y="147922"/>
                </a:cubicBezTo>
                <a:cubicBezTo>
                  <a:pt x="211531" y="149141"/>
                  <a:pt x="211531" y="149750"/>
                  <a:pt x="212141" y="149750"/>
                </a:cubicBezTo>
                <a:cubicBezTo>
                  <a:pt x="213360" y="149750"/>
                  <a:pt x="217322" y="147312"/>
                  <a:pt x="224028" y="142435"/>
                </a:cubicBezTo>
                <a:cubicBezTo>
                  <a:pt x="224638" y="141826"/>
                  <a:pt x="226467" y="141216"/>
                  <a:pt x="229515" y="140607"/>
                </a:cubicBezTo>
                <a:cubicBezTo>
                  <a:pt x="231343" y="139997"/>
                  <a:pt x="236220" y="141521"/>
                  <a:pt x="244145" y="145179"/>
                </a:cubicBezTo>
                <a:cubicBezTo>
                  <a:pt x="254508" y="150055"/>
                  <a:pt x="259690" y="154323"/>
                  <a:pt x="259690" y="157980"/>
                </a:cubicBezTo>
                <a:cubicBezTo>
                  <a:pt x="259690" y="159199"/>
                  <a:pt x="260604" y="161333"/>
                  <a:pt x="262433" y="164381"/>
                </a:cubicBezTo>
                <a:cubicBezTo>
                  <a:pt x="266700" y="169867"/>
                  <a:pt x="266091" y="173830"/>
                  <a:pt x="260604" y="176268"/>
                </a:cubicBezTo>
                <a:cubicBezTo>
                  <a:pt x="258775" y="177487"/>
                  <a:pt x="257556" y="178097"/>
                  <a:pt x="256947" y="178097"/>
                </a:cubicBezTo>
                <a:cubicBezTo>
                  <a:pt x="256337" y="178097"/>
                  <a:pt x="255118" y="178707"/>
                  <a:pt x="253289" y="179926"/>
                </a:cubicBezTo>
                <a:cubicBezTo>
                  <a:pt x="251460" y="180535"/>
                  <a:pt x="248412" y="181450"/>
                  <a:pt x="244145" y="182669"/>
                </a:cubicBezTo>
                <a:cubicBezTo>
                  <a:pt x="240487" y="184498"/>
                  <a:pt x="237744" y="185717"/>
                  <a:pt x="235915" y="186327"/>
                </a:cubicBezTo>
                <a:cubicBezTo>
                  <a:pt x="228600" y="189375"/>
                  <a:pt x="221590" y="191813"/>
                  <a:pt x="214884" y="193642"/>
                </a:cubicBezTo>
                <a:cubicBezTo>
                  <a:pt x="209398" y="194251"/>
                  <a:pt x="206655" y="197909"/>
                  <a:pt x="206655" y="204615"/>
                </a:cubicBezTo>
                <a:cubicBezTo>
                  <a:pt x="202997" y="224731"/>
                  <a:pt x="201168" y="236923"/>
                  <a:pt x="201168" y="241191"/>
                </a:cubicBezTo>
                <a:cubicBezTo>
                  <a:pt x="202387" y="241191"/>
                  <a:pt x="205435" y="240276"/>
                  <a:pt x="210312" y="238447"/>
                </a:cubicBezTo>
                <a:cubicBezTo>
                  <a:pt x="218847" y="232961"/>
                  <a:pt x="226771" y="232961"/>
                  <a:pt x="234087" y="238447"/>
                </a:cubicBezTo>
                <a:cubicBezTo>
                  <a:pt x="238354" y="239667"/>
                  <a:pt x="241707" y="243019"/>
                  <a:pt x="244145" y="248506"/>
                </a:cubicBezTo>
                <a:cubicBezTo>
                  <a:pt x="248412" y="255211"/>
                  <a:pt x="248412" y="259479"/>
                  <a:pt x="244145" y="261307"/>
                </a:cubicBezTo>
                <a:cubicBezTo>
                  <a:pt x="241707" y="263136"/>
                  <a:pt x="239573" y="265270"/>
                  <a:pt x="237744" y="267708"/>
                </a:cubicBezTo>
                <a:cubicBezTo>
                  <a:pt x="235915" y="268927"/>
                  <a:pt x="234391" y="269537"/>
                  <a:pt x="233172" y="269537"/>
                </a:cubicBezTo>
                <a:cubicBezTo>
                  <a:pt x="232562" y="269537"/>
                  <a:pt x="232258" y="270147"/>
                  <a:pt x="232258" y="271366"/>
                </a:cubicBezTo>
                <a:cubicBezTo>
                  <a:pt x="232258" y="271975"/>
                  <a:pt x="231648" y="272280"/>
                  <a:pt x="230429" y="272280"/>
                </a:cubicBezTo>
                <a:cubicBezTo>
                  <a:pt x="229819" y="272280"/>
                  <a:pt x="229210" y="272890"/>
                  <a:pt x="228600" y="274109"/>
                </a:cubicBezTo>
                <a:cubicBezTo>
                  <a:pt x="228600" y="274719"/>
                  <a:pt x="227991" y="275023"/>
                  <a:pt x="226771" y="275023"/>
                </a:cubicBezTo>
                <a:cubicBezTo>
                  <a:pt x="225552" y="275023"/>
                  <a:pt x="224942" y="275633"/>
                  <a:pt x="224942" y="276852"/>
                </a:cubicBezTo>
                <a:cubicBezTo>
                  <a:pt x="224942" y="277462"/>
                  <a:pt x="224333" y="277767"/>
                  <a:pt x="223114" y="277767"/>
                </a:cubicBezTo>
                <a:cubicBezTo>
                  <a:pt x="221895" y="277767"/>
                  <a:pt x="220066" y="278681"/>
                  <a:pt x="217627" y="280510"/>
                </a:cubicBezTo>
                <a:cubicBezTo>
                  <a:pt x="213360" y="282948"/>
                  <a:pt x="207874" y="286301"/>
                  <a:pt x="201168" y="290568"/>
                </a:cubicBezTo>
                <a:cubicBezTo>
                  <a:pt x="194463" y="295445"/>
                  <a:pt x="191110" y="298493"/>
                  <a:pt x="191110" y="299712"/>
                </a:cubicBezTo>
                <a:cubicBezTo>
                  <a:pt x="191110" y="300931"/>
                  <a:pt x="190195" y="308247"/>
                  <a:pt x="188367" y="321658"/>
                </a:cubicBezTo>
                <a:cubicBezTo>
                  <a:pt x="187147" y="329583"/>
                  <a:pt x="186538" y="334155"/>
                  <a:pt x="186538" y="335374"/>
                </a:cubicBezTo>
                <a:cubicBezTo>
                  <a:pt x="189586" y="334764"/>
                  <a:pt x="196291" y="331107"/>
                  <a:pt x="206655" y="324401"/>
                </a:cubicBezTo>
                <a:cubicBezTo>
                  <a:pt x="209703" y="321353"/>
                  <a:pt x="211531" y="319829"/>
                  <a:pt x="212141" y="319829"/>
                </a:cubicBezTo>
                <a:cubicBezTo>
                  <a:pt x="212751" y="319829"/>
                  <a:pt x="217932" y="316781"/>
                  <a:pt x="227686" y="310685"/>
                </a:cubicBezTo>
                <a:cubicBezTo>
                  <a:pt x="249022" y="295445"/>
                  <a:pt x="265176" y="291787"/>
                  <a:pt x="276149" y="299712"/>
                </a:cubicBezTo>
                <a:cubicBezTo>
                  <a:pt x="282245" y="303370"/>
                  <a:pt x="286512" y="305808"/>
                  <a:pt x="288951" y="307027"/>
                </a:cubicBezTo>
                <a:cubicBezTo>
                  <a:pt x="293218" y="310075"/>
                  <a:pt x="295351" y="313733"/>
                  <a:pt x="295351" y="318000"/>
                </a:cubicBezTo>
                <a:cubicBezTo>
                  <a:pt x="295351" y="319829"/>
                  <a:pt x="296875" y="323182"/>
                  <a:pt x="299923" y="328059"/>
                </a:cubicBezTo>
                <a:cubicBezTo>
                  <a:pt x="300533" y="328059"/>
                  <a:pt x="303276" y="326230"/>
                  <a:pt x="308153" y="322572"/>
                </a:cubicBezTo>
                <a:cubicBezTo>
                  <a:pt x="312420" y="319524"/>
                  <a:pt x="314859" y="318000"/>
                  <a:pt x="315468" y="318000"/>
                </a:cubicBezTo>
                <a:cubicBezTo>
                  <a:pt x="316078" y="318000"/>
                  <a:pt x="315468" y="318914"/>
                  <a:pt x="313639" y="320743"/>
                </a:cubicBezTo>
                <a:cubicBezTo>
                  <a:pt x="311811" y="322572"/>
                  <a:pt x="309677" y="325011"/>
                  <a:pt x="307239" y="328059"/>
                </a:cubicBezTo>
                <a:cubicBezTo>
                  <a:pt x="300533" y="334764"/>
                  <a:pt x="297790" y="338117"/>
                  <a:pt x="299009" y="338117"/>
                </a:cubicBezTo>
                <a:cubicBezTo>
                  <a:pt x="300228" y="339336"/>
                  <a:pt x="301143" y="339336"/>
                  <a:pt x="301752" y="338117"/>
                </a:cubicBezTo>
                <a:cubicBezTo>
                  <a:pt x="302971" y="337507"/>
                  <a:pt x="308763" y="334155"/>
                  <a:pt x="319126" y="328059"/>
                </a:cubicBezTo>
                <a:cubicBezTo>
                  <a:pt x="328879" y="321963"/>
                  <a:pt x="335585" y="317695"/>
                  <a:pt x="339243" y="315257"/>
                </a:cubicBezTo>
                <a:lnTo>
                  <a:pt x="344729" y="311599"/>
                </a:lnTo>
                <a:lnTo>
                  <a:pt x="348387" y="290568"/>
                </a:lnTo>
                <a:cubicBezTo>
                  <a:pt x="349606" y="276547"/>
                  <a:pt x="350215" y="269537"/>
                  <a:pt x="350215" y="269537"/>
                </a:cubicBezTo>
                <a:cubicBezTo>
                  <a:pt x="350825" y="269537"/>
                  <a:pt x="351130" y="267403"/>
                  <a:pt x="351130" y="263136"/>
                </a:cubicBezTo>
                <a:cubicBezTo>
                  <a:pt x="351739" y="260088"/>
                  <a:pt x="352349" y="257345"/>
                  <a:pt x="352958" y="254907"/>
                </a:cubicBezTo>
                <a:lnTo>
                  <a:pt x="353873" y="251249"/>
                </a:lnTo>
                <a:lnTo>
                  <a:pt x="349301" y="254907"/>
                </a:lnTo>
                <a:cubicBezTo>
                  <a:pt x="346863" y="257345"/>
                  <a:pt x="344119" y="258869"/>
                  <a:pt x="341071" y="259479"/>
                </a:cubicBezTo>
                <a:cubicBezTo>
                  <a:pt x="339243" y="260088"/>
                  <a:pt x="338328" y="260393"/>
                  <a:pt x="338328" y="260393"/>
                </a:cubicBezTo>
                <a:cubicBezTo>
                  <a:pt x="338328" y="261003"/>
                  <a:pt x="336804" y="261917"/>
                  <a:pt x="333756" y="263136"/>
                </a:cubicBezTo>
                <a:cubicBezTo>
                  <a:pt x="330708" y="263746"/>
                  <a:pt x="327965" y="264965"/>
                  <a:pt x="325526" y="266794"/>
                </a:cubicBezTo>
                <a:cubicBezTo>
                  <a:pt x="322479" y="268013"/>
                  <a:pt x="320955" y="268623"/>
                  <a:pt x="320955" y="268623"/>
                </a:cubicBezTo>
                <a:cubicBezTo>
                  <a:pt x="320345" y="268623"/>
                  <a:pt x="319126" y="268927"/>
                  <a:pt x="317297" y="269537"/>
                </a:cubicBezTo>
                <a:cubicBezTo>
                  <a:pt x="307543" y="274414"/>
                  <a:pt x="299619" y="273195"/>
                  <a:pt x="293523" y="265879"/>
                </a:cubicBezTo>
                <a:cubicBezTo>
                  <a:pt x="285598" y="259174"/>
                  <a:pt x="283769" y="254297"/>
                  <a:pt x="288036" y="251249"/>
                </a:cubicBezTo>
                <a:cubicBezTo>
                  <a:pt x="290475" y="249420"/>
                  <a:pt x="295961" y="244543"/>
                  <a:pt x="304495" y="236619"/>
                </a:cubicBezTo>
                <a:cubicBezTo>
                  <a:pt x="313030" y="229303"/>
                  <a:pt x="317906" y="224731"/>
                  <a:pt x="319126" y="222903"/>
                </a:cubicBezTo>
                <a:cubicBezTo>
                  <a:pt x="320345" y="221683"/>
                  <a:pt x="322479" y="220159"/>
                  <a:pt x="325526" y="218331"/>
                </a:cubicBezTo>
                <a:lnTo>
                  <a:pt x="329184" y="213759"/>
                </a:lnTo>
                <a:lnTo>
                  <a:pt x="324612" y="221074"/>
                </a:lnTo>
                <a:cubicBezTo>
                  <a:pt x="319126" y="228999"/>
                  <a:pt x="315773" y="234180"/>
                  <a:pt x="314554" y="236619"/>
                </a:cubicBezTo>
                <a:cubicBezTo>
                  <a:pt x="315163" y="237838"/>
                  <a:pt x="317906" y="237076"/>
                  <a:pt x="322783" y="234332"/>
                </a:cubicBezTo>
                <a:cubicBezTo>
                  <a:pt x="327660" y="231589"/>
                  <a:pt x="333147" y="227475"/>
                  <a:pt x="339243" y="221988"/>
                </a:cubicBezTo>
                <a:cubicBezTo>
                  <a:pt x="354483" y="212235"/>
                  <a:pt x="360883" y="205224"/>
                  <a:pt x="358445" y="200957"/>
                </a:cubicBezTo>
                <a:cubicBezTo>
                  <a:pt x="360274" y="191813"/>
                  <a:pt x="361188" y="184193"/>
                  <a:pt x="361188" y="178097"/>
                </a:cubicBezTo>
                <a:cubicBezTo>
                  <a:pt x="361798" y="172611"/>
                  <a:pt x="362407" y="168343"/>
                  <a:pt x="363017" y="165295"/>
                </a:cubicBezTo>
                <a:cubicBezTo>
                  <a:pt x="363017" y="162857"/>
                  <a:pt x="362712" y="161638"/>
                  <a:pt x="362103" y="161638"/>
                </a:cubicBezTo>
                <a:cubicBezTo>
                  <a:pt x="361493" y="161638"/>
                  <a:pt x="357835" y="163162"/>
                  <a:pt x="351130" y="166210"/>
                </a:cubicBezTo>
                <a:cubicBezTo>
                  <a:pt x="337718" y="172306"/>
                  <a:pt x="326136" y="175659"/>
                  <a:pt x="316383" y="176268"/>
                </a:cubicBezTo>
                <a:cubicBezTo>
                  <a:pt x="310286" y="176878"/>
                  <a:pt x="304800" y="175659"/>
                  <a:pt x="299923" y="172611"/>
                </a:cubicBezTo>
                <a:cubicBezTo>
                  <a:pt x="291999" y="167124"/>
                  <a:pt x="286207" y="161028"/>
                  <a:pt x="282550" y="154323"/>
                </a:cubicBezTo>
                <a:cubicBezTo>
                  <a:pt x="281331" y="153103"/>
                  <a:pt x="281026" y="152189"/>
                  <a:pt x="281635" y="151579"/>
                </a:cubicBezTo>
                <a:cubicBezTo>
                  <a:pt x="282245" y="150970"/>
                  <a:pt x="284074" y="151275"/>
                  <a:pt x="287122" y="152494"/>
                </a:cubicBezTo>
                <a:cubicBezTo>
                  <a:pt x="289560" y="153103"/>
                  <a:pt x="294132" y="152494"/>
                  <a:pt x="300838" y="150665"/>
                </a:cubicBezTo>
                <a:cubicBezTo>
                  <a:pt x="306934" y="148836"/>
                  <a:pt x="312725" y="146398"/>
                  <a:pt x="318211" y="143350"/>
                </a:cubicBezTo>
                <a:cubicBezTo>
                  <a:pt x="323698" y="141521"/>
                  <a:pt x="326746" y="140607"/>
                  <a:pt x="327355" y="140607"/>
                </a:cubicBezTo>
                <a:cubicBezTo>
                  <a:pt x="327965" y="140607"/>
                  <a:pt x="328879" y="139997"/>
                  <a:pt x="330098" y="138778"/>
                </a:cubicBezTo>
                <a:cubicBezTo>
                  <a:pt x="335585" y="134511"/>
                  <a:pt x="339243" y="132377"/>
                  <a:pt x="341071" y="132377"/>
                </a:cubicBezTo>
                <a:cubicBezTo>
                  <a:pt x="342291" y="132377"/>
                  <a:pt x="343205" y="131767"/>
                  <a:pt x="343815" y="130548"/>
                </a:cubicBezTo>
                <a:cubicBezTo>
                  <a:pt x="344424" y="129329"/>
                  <a:pt x="346863" y="127500"/>
                  <a:pt x="351130" y="125062"/>
                </a:cubicBezTo>
                <a:cubicBezTo>
                  <a:pt x="363931" y="119575"/>
                  <a:pt x="369418" y="114089"/>
                  <a:pt x="367589" y="108603"/>
                </a:cubicBezTo>
                <a:cubicBezTo>
                  <a:pt x="367589" y="103116"/>
                  <a:pt x="367589" y="96106"/>
                  <a:pt x="367589" y="87571"/>
                </a:cubicBezTo>
                <a:cubicBezTo>
                  <a:pt x="365151" y="60749"/>
                  <a:pt x="366675" y="39718"/>
                  <a:pt x="372161" y="24478"/>
                </a:cubicBezTo>
                <a:cubicBezTo>
                  <a:pt x="373380" y="21430"/>
                  <a:pt x="374904" y="17467"/>
                  <a:pt x="376733" y="12591"/>
                </a:cubicBezTo>
                <a:cubicBezTo>
                  <a:pt x="378562" y="7714"/>
                  <a:pt x="380390" y="4361"/>
                  <a:pt x="382219" y="2532"/>
                </a:cubicBezTo>
                <a:cubicBezTo>
                  <a:pt x="384353" y="703"/>
                  <a:pt x="386944" y="-135"/>
                  <a:pt x="389992" y="18"/>
                </a:cubicBezTo>
                <a:close/>
              </a:path>
            </a:pathLst>
          </a:custGeom>
          <a:gradFill flip="none" rotWithShape="1">
            <a:gsLst>
              <a:gs pos="0">
                <a:schemeClr val="accent1"/>
              </a:gs>
              <a:gs pos="100000">
                <a:schemeClr val="accent2"/>
              </a:gs>
            </a:gsLst>
            <a:path path="circle">
              <a:fillToRect r="100000" b="100000"/>
            </a:path>
            <a:tileRect l="-100000" t="-100000"/>
          </a:gradFill>
          <a:ln w="3175">
            <a:noFill/>
          </a:ln>
          <a:effectLst>
            <a:outerShdw blurRad="152400" dist="101600" dir="5400000" sx="98000" sy="98000" algn="t" rotWithShape="0">
              <a:srgbClr val="0253A4">
                <a:alpha val="24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7200" b="0" i="0" u="none" strike="noStrike" kern="1200" cap="none" spc="0" normalizeH="0" baseline="0" noProof="0" dirty="0">
              <a:ln w="3175">
                <a:noFill/>
              </a:ln>
              <a:gradFill flip="none" rotWithShape="1">
                <a:gsLst>
                  <a:gs pos="0">
                    <a:schemeClr val="accent1"/>
                  </a:gs>
                  <a:gs pos="100000">
                    <a:schemeClr val="accent2"/>
                  </a:gs>
                </a:gsLst>
                <a:path path="circle">
                  <a:fillToRect r="100000" b="100000"/>
                </a:path>
                <a:tileRect l="-100000" t="-100000"/>
              </a:gradFill>
              <a:effectLst>
                <a:outerShdw blurRad="152400" dist="101600" dir="5400000" sx="98000" sy="98000" algn="t" rotWithShape="0">
                  <a:srgbClr val="0253A4">
                    <a:alpha val="24000"/>
                  </a:srgb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sp>
        <p:nvSpPr>
          <p:cNvPr id="16" name="文本框 15">
            <a:extLst>
              <a:ext uri="{FF2B5EF4-FFF2-40B4-BE49-F238E27FC236}">
                <a16:creationId xmlns:a16="http://schemas.microsoft.com/office/drawing/2014/main" id="{C5C1EC7C-DCEC-7CF3-E44E-757A295DCCD2}"/>
              </a:ext>
            </a:extLst>
          </p:cNvPr>
          <p:cNvSpPr txBox="1"/>
          <p:nvPr>
            <p:custDataLst>
              <p:tags r:id="rId5"/>
            </p:custDataLst>
          </p:nvPr>
        </p:nvSpPr>
        <p:spPr>
          <a:xfrm>
            <a:off x="3704029" y="1304466"/>
            <a:ext cx="775503" cy="738268"/>
          </a:xfrm>
          <a:custGeom>
            <a:avLst/>
            <a:gdLst/>
            <a:ahLst/>
            <a:cxnLst/>
            <a:rect l="l" t="t" r="r" b="b"/>
            <a:pathLst>
              <a:path w="775503" h="738268">
                <a:moveTo>
                  <a:pt x="477942" y="318121"/>
                </a:moveTo>
                <a:cubicBezTo>
                  <a:pt x="458943" y="318121"/>
                  <a:pt x="442738" y="320356"/>
                  <a:pt x="429326" y="324827"/>
                </a:cubicBezTo>
                <a:cubicBezTo>
                  <a:pt x="425973" y="325944"/>
                  <a:pt x="420106" y="327341"/>
                  <a:pt x="411724" y="329018"/>
                </a:cubicBezTo>
                <a:cubicBezTo>
                  <a:pt x="382667" y="332929"/>
                  <a:pt x="348300" y="347737"/>
                  <a:pt x="308626" y="373442"/>
                </a:cubicBezTo>
                <a:lnTo>
                  <a:pt x="292700" y="384339"/>
                </a:lnTo>
                <a:lnTo>
                  <a:pt x="321199" y="414514"/>
                </a:lnTo>
                <a:lnTo>
                  <a:pt x="350536" y="443851"/>
                </a:lnTo>
                <a:lnTo>
                  <a:pt x="354727" y="437145"/>
                </a:lnTo>
                <a:cubicBezTo>
                  <a:pt x="357521" y="432675"/>
                  <a:pt x="359756" y="429602"/>
                  <a:pt x="361432" y="427925"/>
                </a:cubicBezTo>
                <a:cubicBezTo>
                  <a:pt x="362550" y="426249"/>
                  <a:pt x="363947" y="424293"/>
                  <a:pt x="365623" y="422058"/>
                </a:cubicBezTo>
                <a:cubicBezTo>
                  <a:pt x="366741" y="419823"/>
                  <a:pt x="367579" y="418705"/>
                  <a:pt x="368138" y="418705"/>
                </a:cubicBezTo>
                <a:cubicBezTo>
                  <a:pt x="369255" y="418705"/>
                  <a:pt x="369814" y="418146"/>
                  <a:pt x="369814" y="417029"/>
                </a:cubicBezTo>
                <a:cubicBezTo>
                  <a:pt x="369814" y="416470"/>
                  <a:pt x="371211" y="414235"/>
                  <a:pt x="374005" y="410323"/>
                </a:cubicBezTo>
                <a:cubicBezTo>
                  <a:pt x="376240" y="406411"/>
                  <a:pt x="377358" y="403897"/>
                  <a:pt x="377358" y="402779"/>
                </a:cubicBezTo>
                <a:cubicBezTo>
                  <a:pt x="377358" y="402220"/>
                  <a:pt x="377917" y="401941"/>
                  <a:pt x="379034" y="401941"/>
                </a:cubicBezTo>
                <a:cubicBezTo>
                  <a:pt x="379593" y="401941"/>
                  <a:pt x="382108" y="398309"/>
                  <a:pt x="386578" y="391044"/>
                </a:cubicBezTo>
                <a:cubicBezTo>
                  <a:pt x="387137" y="389368"/>
                  <a:pt x="389931" y="384898"/>
                  <a:pt x="394960" y="377633"/>
                </a:cubicBezTo>
                <a:cubicBezTo>
                  <a:pt x="400548" y="369251"/>
                  <a:pt x="403342" y="364781"/>
                  <a:pt x="403342" y="364222"/>
                </a:cubicBezTo>
                <a:cubicBezTo>
                  <a:pt x="403342" y="363663"/>
                  <a:pt x="403621" y="363104"/>
                  <a:pt x="404180" y="362546"/>
                </a:cubicBezTo>
                <a:cubicBezTo>
                  <a:pt x="405298" y="361987"/>
                  <a:pt x="407254" y="359472"/>
                  <a:pt x="410048" y="355002"/>
                </a:cubicBezTo>
                <a:cubicBezTo>
                  <a:pt x="413400" y="350531"/>
                  <a:pt x="416474" y="346620"/>
                  <a:pt x="419268" y="343267"/>
                </a:cubicBezTo>
                <a:cubicBezTo>
                  <a:pt x="422621" y="339914"/>
                  <a:pt x="424297" y="337958"/>
                  <a:pt x="424297" y="337400"/>
                </a:cubicBezTo>
                <a:cubicBezTo>
                  <a:pt x="424297" y="336841"/>
                  <a:pt x="425415" y="335723"/>
                  <a:pt x="427650" y="334047"/>
                </a:cubicBezTo>
                <a:cubicBezTo>
                  <a:pt x="429885" y="331812"/>
                  <a:pt x="433797" y="331812"/>
                  <a:pt x="439385" y="334047"/>
                </a:cubicBezTo>
                <a:cubicBezTo>
                  <a:pt x="469560" y="338517"/>
                  <a:pt x="491353" y="336282"/>
                  <a:pt x="504764" y="327341"/>
                </a:cubicBezTo>
                <a:cubicBezTo>
                  <a:pt x="506999" y="325665"/>
                  <a:pt x="505602" y="323709"/>
                  <a:pt x="500573" y="321474"/>
                </a:cubicBezTo>
                <a:cubicBezTo>
                  <a:pt x="497220" y="319239"/>
                  <a:pt x="489677" y="318121"/>
                  <a:pt x="477942" y="318121"/>
                </a:cubicBezTo>
                <a:close/>
                <a:moveTo>
                  <a:pt x="531220" y="278516"/>
                </a:moveTo>
                <a:cubicBezTo>
                  <a:pt x="548927" y="277259"/>
                  <a:pt x="565534" y="282917"/>
                  <a:pt x="581040" y="295490"/>
                </a:cubicBezTo>
                <a:cubicBezTo>
                  <a:pt x="586628" y="299401"/>
                  <a:pt x="591938" y="303313"/>
                  <a:pt x="596966" y="307224"/>
                </a:cubicBezTo>
                <a:cubicBezTo>
                  <a:pt x="603672" y="309459"/>
                  <a:pt x="609819" y="318121"/>
                  <a:pt x="615407" y="333209"/>
                </a:cubicBezTo>
                <a:cubicBezTo>
                  <a:pt x="621553" y="346061"/>
                  <a:pt x="621833" y="353884"/>
                  <a:pt x="616245" y="356678"/>
                </a:cubicBezTo>
                <a:cubicBezTo>
                  <a:pt x="615127" y="358355"/>
                  <a:pt x="612752" y="359193"/>
                  <a:pt x="609120" y="359193"/>
                </a:cubicBezTo>
                <a:cubicBezTo>
                  <a:pt x="605488" y="359193"/>
                  <a:pt x="598643" y="358075"/>
                  <a:pt x="588585" y="355840"/>
                </a:cubicBezTo>
                <a:cubicBezTo>
                  <a:pt x="580761" y="354722"/>
                  <a:pt x="573217" y="353884"/>
                  <a:pt x="565953" y="353325"/>
                </a:cubicBezTo>
                <a:cubicBezTo>
                  <a:pt x="558688" y="352767"/>
                  <a:pt x="552542" y="352208"/>
                  <a:pt x="547512" y="351649"/>
                </a:cubicBezTo>
                <a:cubicBezTo>
                  <a:pt x="528514" y="348855"/>
                  <a:pt x="511470" y="348296"/>
                  <a:pt x="496382" y="349973"/>
                </a:cubicBezTo>
                <a:cubicBezTo>
                  <a:pt x="481295" y="353325"/>
                  <a:pt x="471795" y="356957"/>
                  <a:pt x="467884" y="360869"/>
                </a:cubicBezTo>
                <a:cubicBezTo>
                  <a:pt x="466766" y="363104"/>
                  <a:pt x="466207" y="367295"/>
                  <a:pt x="466207" y="373442"/>
                </a:cubicBezTo>
                <a:cubicBezTo>
                  <a:pt x="466207" y="386295"/>
                  <a:pt x="464531" y="398029"/>
                  <a:pt x="461178" y="408647"/>
                </a:cubicBezTo>
                <a:cubicBezTo>
                  <a:pt x="459502" y="412558"/>
                  <a:pt x="458384" y="415073"/>
                  <a:pt x="457825" y="416190"/>
                </a:cubicBezTo>
                <a:cubicBezTo>
                  <a:pt x="453914" y="426808"/>
                  <a:pt x="449443" y="436587"/>
                  <a:pt x="444414" y="445527"/>
                </a:cubicBezTo>
                <a:cubicBezTo>
                  <a:pt x="443855" y="446086"/>
                  <a:pt x="442458" y="448321"/>
                  <a:pt x="440223" y="452233"/>
                </a:cubicBezTo>
                <a:cubicBezTo>
                  <a:pt x="436870" y="459497"/>
                  <a:pt x="428209" y="473188"/>
                  <a:pt x="414239" y="493305"/>
                </a:cubicBezTo>
                <a:cubicBezTo>
                  <a:pt x="409210" y="499451"/>
                  <a:pt x="408092" y="503084"/>
                  <a:pt x="410886" y="504201"/>
                </a:cubicBezTo>
                <a:cubicBezTo>
                  <a:pt x="412004" y="506437"/>
                  <a:pt x="412842" y="507554"/>
                  <a:pt x="413400" y="507554"/>
                </a:cubicBezTo>
                <a:cubicBezTo>
                  <a:pt x="413959" y="507554"/>
                  <a:pt x="415915" y="508951"/>
                  <a:pt x="419268" y="511745"/>
                </a:cubicBezTo>
                <a:cubicBezTo>
                  <a:pt x="423180" y="515098"/>
                  <a:pt x="427929" y="519289"/>
                  <a:pt x="433517" y="524318"/>
                </a:cubicBezTo>
                <a:cubicBezTo>
                  <a:pt x="439105" y="528789"/>
                  <a:pt x="442738" y="531583"/>
                  <a:pt x="444414" y="532700"/>
                </a:cubicBezTo>
                <a:cubicBezTo>
                  <a:pt x="446090" y="534377"/>
                  <a:pt x="450700" y="537729"/>
                  <a:pt x="458244" y="542759"/>
                </a:cubicBezTo>
                <a:cubicBezTo>
                  <a:pt x="465788" y="547788"/>
                  <a:pt x="473192" y="552817"/>
                  <a:pt x="480457" y="557846"/>
                </a:cubicBezTo>
                <a:cubicBezTo>
                  <a:pt x="487721" y="562875"/>
                  <a:pt x="491632" y="565390"/>
                  <a:pt x="492191" y="565390"/>
                </a:cubicBezTo>
                <a:cubicBezTo>
                  <a:pt x="492750" y="565390"/>
                  <a:pt x="494706" y="566508"/>
                  <a:pt x="498059" y="568743"/>
                </a:cubicBezTo>
                <a:cubicBezTo>
                  <a:pt x="501411" y="571537"/>
                  <a:pt x="503647" y="572934"/>
                  <a:pt x="504764" y="572934"/>
                </a:cubicBezTo>
                <a:cubicBezTo>
                  <a:pt x="509235" y="575728"/>
                  <a:pt x="515661" y="579639"/>
                  <a:pt x="524043" y="584669"/>
                </a:cubicBezTo>
                <a:cubicBezTo>
                  <a:pt x="526837" y="586345"/>
                  <a:pt x="529631" y="588021"/>
                  <a:pt x="532425" y="589698"/>
                </a:cubicBezTo>
                <a:cubicBezTo>
                  <a:pt x="535219" y="591374"/>
                  <a:pt x="539410" y="593609"/>
                  <a:pt x="544998" y="596403"/>
                </a:cubicBezTo>
                <a:cubicBezTo>
                  <a:pt x="550586" y="599756"/>
                  <a:pt x="553380" y="601433"/>
                  <a:pt x="553380" y="601433"/>
                </a:cubicBezTo>
                <a:cubicBezTo>
                  <a:pt x="553939" y="601433"/>
                  <a:pt x="556733" y="602830"/>
                  <a:pt x="561762" y="605624"/>
                </a:cubicBezTo>
                <a:cubicBezTo>
                  <a:pt x="572938" y="612329"/>
                  <a:pt x="589422" y="621549"/>
                  <a:pt x="611216" y="633284"/>
                </a:cubicBezTo>
                <a:cubicBezTo>
                  <a:pt x="639714" y="648372"/>
                  <a:pt x="667096" y="665136"/>
                  <a:pt x="693359" y="683576"/>
                </a:cubicBezTo>
                <a:cubicBezTo>
                  <a:pt x="707329" y="693076"/>
                  <a:pt x="725770" y="704811"/>
                  <a:pt x="748680" y="718781"/>
                </a:cubicBezTo>
                <a:cubicBezTo>
                  <a:pt x="755386" y="722692"/>
                  <a:pt x="761533" y="726743"/>
                  <a:pt x="767121" y="730934"/>
                </a:cubicBezTo>
                <a:cubicBezTo>
                  <a:pt x="772709" y="735125"/>
                  <a:pt x="775503" y="737500"/>
                  <a:pt x="775503" y="738059"/>
                </a:cubicBezTo>
                <a:cubicBezTo>
                  <a:pt x="775503" y="738618"/>
                  <a:pt x="774106" y="738059"/>
                  <a:pt x="771312" y="736383"/>
                </a:cubicBezTo>
                <a:cubicBezTo>
                  <a:pt x="765724" y="732471"/>
                  <a:pt x="748122" y="726883"/>
                  <a:pt x="718505" y="719619"/>
                </a:cubicBezTo>
                <a:cubicBezTo>
                  <a:pt x="697271" y="713472"/>
                  <a:pt x="673802" y="710399"/>
                  <a:pt x="648096" y="710399"/>
                </a:cubicBezTo>
                <a:cubicBezTo>
                  <a:pt x="618480" y="709840"/>
                  <a:pt x="595569" y="707325"/>
                  <a:pt x="579365" y="702855"/>
                </a:cubicBezTo>
                <a:cubicBezTo>
                  <a:pt x="564276" y="698943"/>
                  <a:pt x="554497" y="695590"/>
                  <a:pt x="550027" y="692796"/>
                </a:cubicBezTo>
                <a:cubicBezTo>
                  <a:pt x="548909" y="692238"/>
                  <a:pt x="546395" y="691399"/>
                  <a:pt x="542483" y="690282"/>
                </a:cubicBezTo>
                <a:cubicBezTo>
                  <a:pt x="530748" y="686370"/>
                  <a:pt x="514823" y="679106"/>
                  <a:pt x="494706" y="668489"/>
                </a:cubicBezTo>
                <a:cubicBezTo>
                  <a:pt x="490795" y="666253"/>
                  <a:pt x="487162" y="664018"/>
                  <a:pt x="483809" y="661783"/>
                </a:cubicBezTo>
                <a:cubicBezTo>
                  <a:pt x="467604" y="651725"/>
                  <a:pt x="450281" y="638872"/>
                  <a:pt x="431841" y="623226"/>
                </a:cubicBezTo>
                <a:cubicBezTo>
                  <a:pt x="405577" y="598080"/>
                  <a:pt x="384343" y="576007"/>
                  <a:pt x="368138" y="557008"/>
                </a:cubicBezTo>
                <a:lnTo>
                  <a:pt x="364785" y="551979"/>
                </a:lnTo>
                <a:lnTo>
                  <a:pt x="345506" y="571257"/>
                </a:lnTo>
                <a:cubicBezTo>
                  <a:pt x="324831" y="593051"/>
                  <a:pt x="306949" y="608138"/>
                  <a:pt x="291862" y="616520"/>
                </a:cubicBezTo>
                <a:cubicBezTo>
                  <a:pt x="287950" y="618755"/>
                  <a:pt x="285156" y="620432"/>
                  <a:pt x="283480" y="621549"/>
                </a:cubicBezTo>
                <a:cubicBezTo>
                  <a:pt x="273421" y="627137"/>
                  <a:pt x="265319" y="631328"/>
                  <a:pt x="259172" y="634122"/>
                </a:cubicBezTo>
                <a:cubicBezTo>
                  <a:pt x="256378" y="634681"/>
                  <a:pt x="254422" y="635519"/>
                  <a:pt x="253304" y="636637"/>
                </a:cubicBezTo>
                <a:cubicBezTo>
                  <a:pt x="252187" y="637196"/>
                  <a:pt x="251069" y="637475"/>
                  <a:pt x="249952" y="637475"/>
                </a:cubicBezTo>
                <a:cubicBezTo>
                  <a:pt x="248834" y="637475"/>
                  <a:pt x="246878" y="638313"/>
                  <a:pt x="244084" y="639990"/>
                </a:cubicBezTo>
                <a:cubicBezTo>
                  <a:pt x="241290" y="641107"/>
                  <a:pt x="239334" y="641666"/>
                  <a:pt x="238217" y="641666"/>
                </a:cubicBezTo>
                <a:cubicBezTo>
                  <a:pt x="237099" y="641666"/>
                  <a:pt x="235982" y="641946"/>
                  <a:pt x="234864" y="642504"/>
                </a:cubicBezTo>
                <a:cubicBezTo>
                  <a:pt x="234305" y="643622"/>
                  <a:pt x="233467" y="644181"/>
                  <a:pt x="232349" y="644181"/>
                </a:cubicBezTo>
                <a:cubicBezTo>
                  <a:pt x="231232" y="644181"/>
                  <a:pt x="230114" y="644181"/>
                  <a:pt x="228997" y="644181"/>
                </a:cubicBezTo>
                <a:cubicBezTo>
                  <a:pt x="205527" y="650327"/>
                  <a:pt x="174793" y="656195"/>
                  <a:pt x="136795" y="661783"/>
                </a:cubicBezTo>
                <a:cubicBezTo>
                  <a:pt x="132324" y="662342"/>
                  <a:pt x="129530" y="662621"/>
                  <a:pt x="128413" y="662621"/>
                </a:cubicBezTo>
                <a:cubicBezTo>
                  <a:pt x="126736" y="663180"/>
                  <a:pt x="118354" y="664577"/>
                  <a:pt x="103267" y="666812"/>
                </a:cubicBezTo>
                <a:cubicBezTo>
                  <a:pt x="87620" y="669047"/>
                  <a:pt x="74768" y="670724"/>
                  <a:pt x="64709" y="671841"/>
                </a:cubicBezTo>
                <a:cubicBezTo>
                  <a:pt x="48504" y="674077"/>
                  <a:pt x="32578" y="677429"/>
                  <a:pt x="16932" y="681900"/>
                </a:cubicBezTo>
                <a:cubicBezTo>
                  <a:pt x="8550" y="684135"/>
                  <a:pt x="2962" y="685532"/>
                  <a:pt x="168" y="686091"/>
                </a:cubicBezTo>
                <a:cubicBezTo>
                  <a:pt x="-391" y="686091"/>
                  <a:pt x="447" y="685532"/>
                  <a:pt x="2683" y="684414"/>
                </a:cubicBezTo>
                <a:cubicBezTo>
                  <a:pt x="4918" y="683297"/>
                  <a:pt x="7712" y="681900"/>
                  <a:pt x="11065" y="680223"/>
                </a:cubicBezTo>
                <a:cubicBezTo>
                  <a:pt x="20564" y="675194"/>
                  <a:pt x="30343" y="669606"/>
                  <a:pt x="40402" y="663459"/>
                </a:cubicBezTo>
                <a:cubicBezTo>
                  <a:pt x="58283" y="652842"/>
                  <a:pt x="73091" y="645298"/>
                  <a:pt x="84826" y="640828"/>
                </a:cubicBezTo>
                <a:cubicBezTo>
                  <a:pt x="99914" y="635240"/>
                  <a:pt x="121707" y="627696"/>
                  <a:pt x="150206" y="618197"/>
                </a:cubicBezTo>
                <a:cubicBezTo>
                  <a:pt x="178146" y="608697"/>
                  <a:pt x="202454" y="597242"/>
                  <a:pt x="223129" y="583830"/>
                </a:cubicBezTo>
                <a:cubicBezTo>
                  <a:pt x="228158" y="581036"/>
                  <a:pt x="232349" y="578522"/>
                  <a:pt x="235702" y="576287"/>
                </a:cubicBezTo>
                <a:cubicBezTo>
                  <a:pt x="239055" y="574051"/>
                  <a:pt x="240731" y="572934"/>
                  <a:pt x="240731" y="572934"/>
                </a:cubicBezTo>
                <a:cubicBezTo>
                  <a:pt x="241290" y="572934"/>
                  <a:pt x="241849" y="572654"/>
                  <a:pt x="242408" y="572096"/>
                </a:cubicBezTo>
                <a:cubicBezTo>
                  <a:pt x="242408" y="571537"/>
                  <a:pt x="244084" y="569860"/>
                  <a:pt x="247437" y="567066"/>
                </a:cubicBezTo>
                <a:cubicBezTo>
                  <a:pt x="255260" y="560361"/>
                  <a:pt x="265319" y="550582"/>
                  <a:pt x="277612" y="537729"/>
                </a:cubicBezTo>
                <a:cubicBezTo>
                  <a:pt x="287112" y="527671"/>
                  <a:pt x="292700" y="521245"/>
                  <a:pt x="294376" y="518451"/>
                </a:cubicBezTo>
                <a:cubicBezTo>
                  <a:pt x="296053" y="516216"/>
                  <a:pt x="298288" y="513142"/>
                  <a:pt x="301082" y="509231"/>
                </a:cubicBezTo>
                <a:cubicBezTo>
                  <a:pt x="304435" y="505319"/>
                  <a:pt x="308067" y="500569"/>
                  <a:pt x="311978" y="494981"/>
                </a:cubicBezTo>
                <a:cubicBezTo>
                  <a:pt x="317566" y="488834"/>
                  <a:pt x="318963" y="484923"/>
                  <a:pt x="316169" y="483246"/>
                </a:cubicBezTo>
                <a:cubicBezTo>
                  <a:pt x="304993" y="463130"/>
                  <a:pt x="295494" y="442175"/>
                  <a:pt x="287671" y="420381"/>
                </a:cubicBezTo>
                <a:cubicBezTo>
                  <a:pt x="284318" y="410882"/>
                  <a:pt x="281803" y="404456"/>
                  <a:pt x="280127" y="401103"/>
                </a:cubicBezTo>
                <a:cubicBezTo>
                  <a:pt x="279009" y="398309"/>
                  <a:pt x="278450" y="396353"/>
                  <a:pt x="278450" y="395235"/>
                </a:cubicBezTo>
                <a:cubicBezTo>
                  <a:pt x="278450" y="394118"/>
                  <a:pt x="276075" y="395235"/>
                  <a:pt x="271326" y="398588"/>
                </a:cubicBezTo>
                <a:cubicBezTo>
                  <a:pt x="266576" y="401941"/>
                  <a:pt x="261407" y="406132"/>
                  <a:pt x="255819" y="411161"/>
                </a:cubicBezTo>
                <a:cubicBezTo>
                  <a:pt x="243525" y="422896"/>
                  <a:pt x="233746" y="435190"/>
                  <a:pt x="226482" y="448042"/>
                </a:cubicBezTo>
                <a:cubicBezTo>
                  <a:pt x="224806" y="450836"/>
                  <a:pt x="223688" y="452512"/>
                  <a:pt x="223129" y="453071"/>
                </a:cubicBezTo>
                <a:cubicBezTo>
                  <a:pt x="218100" y="459777"/>
                  <a:pt x="212512" y="469556"/>
                  <a:pt x="206365" y="482408"/>
                </a:cubicBezTo>
                <a:cubicBezTo>
                  <a:pt x="203571" y="488555"/>
                  <a:pt x="198821" y="491070"/>
                  <a:pt x="192116" y="489952"/>
                </a:cubicBezTo>
                <a:cubicBezTo>
                  <a:pt x="178146" y="485482"/>
                  <a:pt x="166411" y="478217"/>
                  <a:pt x="156911" y="468159"/>
                </a:cubicBezTo>
                <a:cubicBezTo>
                  <a:pt x="155794" y="465924"/>
                  <a:pt x="154117" y="463130"/>
                  <a:pt x="151882" y="459777"/>
                </a:cubicBezTo>
                <a:cubicBezTo>
                  <a:pt x="146853" y="452512"/>
                  <a:pt x="143780" y="446086"/>
                  <a:pt x="142662" y="440498"/>
                </a:cubicBezTo>
                <a:cubicBezTo>
                  <a:pt x="139868" y="434910"/>
                  <a:pt x="142941" y="429322"/>
                  <a:pt x="151882" y="423734"/>
                </a:cubicBezTo>
                <a:cubicBezTo>
                  <a:pt x="155794" y="420381"/>
                  <a:pt x="159705" y="417029"/>
                  <a:pt x="163617" y="413676"/>
                </a:cubicBezTo>
                <a:cubicBezTo>
                  <a:pt x="170322" y="406970"/>
                  <a:pt x="175911" y="401522"/>
                  <a:pt x="180381" y="397331"/>
                </a:cubicBezTo>
                <a:cubicBezTo>
                  <a:pt x="184851" y="393140"/>
                  <a:pt x="187645" y="391044"/>
                  <a:pt x="188763" y="391044"/>
                </a:cubicBezTo>
                <a:cubicBezTo>
                  <a:pt x="189881" y="391044"/>
                  <a:pt x="190719" y="390486"/>
                  <a:pt x="191278" y="389368"/>
                </a:cubicBezTo>
                <a:cubicBezTo>
                  <a:pt x="192395" y="388250"/>
                  <a:pt x="194910" y="385456"/>
                  <a:pt x="198821" y="380986"/>
                </a:cubicBezTo>
                <a:cubicBezTo>
                  <a:pt x="203292" y="375957"/>
                  <a:pt x="207483" y="371207"/>
                  <a:pt x="211394" y="366737"/>
                </a:cubicBezTo>
                <a:cubicBezTo>
                  <a:pt x="221453" y="355002"/>
                  <a:pt x="228158" y="347458"/>
                  <a:pt x="231511" y="344105"/>
                </a:cubicBezTo>
                <a:cubicBezTo>
                  <a:pt x="232629" y="348017"/>
                  <a:pt x="231511" y="359193"/>
                  <a:pt x="228158" y="377633"/>
                </a:cubicBezTo>
                <a:cubicBezTo>
                  <a:pt x="226482" y="386015"/>
                  <a:pt x="225085" y="392162"/>
                  <a:pt x="223967" y="396073"/>
                </a:cubicBezTo>
                <a:cubicBezTo>
                  <a:pt x="222850" y="403338"/>
                  <a:pt x="223688" y="407529"/>
                  <a:pt x="226482" y="408647"/>
                </a:cubicBezTo>
                <a:cubicBezTo>
                  <a:pt x="228158" y="409205"/>
                  <a:pt x="230952" y="408647"/>
                  <a:pt x="234864" y="406970"/>
                </a:cubicBezTo>
                <a:cubicBezTo>
                  <a:pt x="238776" y="405294"/>
                  <a:pt x="240731" y="404456"/>
                  <a:pt x="240731" y="404456"/>
                </a:cubicBezTo>
                <a:cubicBezTo>
                  <a:pt x="241290" y="404456"/>
                  <a:pt x="242966" y="403478"/>
                  <a:pt x="245760" y="401522"/>
                </a:cubicBezTo>
                <a:cubicBezTo>
                  <a:pt x="248555" y="399566"/>
                  <a:pt x="251907" y="397191"/>
                  <a:pt x="255819" y="394397"/>
                </a:cubicBezTo>
                <a:cubicBezTo>
                  <a:pt x="263642" y="388809"/>
                  <a:pt x="268671" y="385177"/>
                  <a:pt x="270907" y="383501"/>
                </a:cubicBezTo>
                <a:cubicBezTo>
                  <a:pt x="272583" y="383501"/>
                  <a:pt x="272024" y="381265"/>
                  <a:pt x="269230" y="376795"/>
                </a:cubicBezTo>
                <a:cubicBezTo>
                  <a:pt x="263083" y="366178"/>
                  <a:pt x="255819" y="355840"/>
                  <a:pt x="247437" y="345782"/>
                </a:cubicBezTo>
                <a:cubicBezTo>
                  <a:pt x="242966" y="340752"/>
                  <a:pt x="241011" y="338238"/>
                  <a:pt x="241570" y="338238"/>
                </a:cubicBezTo>
                <a:cubicBezTo>
                  <a:pt x="242128" y="338238"/>
                  <a:pt x="245481" y="340892"/>
                  <a:pt x="251628" y="346201"/>
                </a:cubicBezTo>
                <a:cubicBezTo>
                  <a:pt x="257775" y="351509"/>
                  <a:pt x="264480" y="357516"/>
                  <a:pt x="271745" y="364222"/>
                </a:cubicBezTo>
                <a:lnTo>
                  <a:pt x="282641" y="375119"/>
                </a:lnTo>
                <a:lnTo>
                  <a:pt x="293538" y="368413"/>
                </a:lnTo>
                <a:cubicBezTo>
                  <a:pt x="309184" y="359472"/>
                  <a:pt x="330139" y="348855"/>
                  <a:pt x="356403" y="336561"/>
                </a:cubicBezTo>
                <a:cubicBezTo>
                  <a:pt x="389931" y="321474"/>
                  <a:pt x="418430" y="310577"/>
                  <a:pt x="441899" y="303872"/>
                </a:cubicBezTo>
                <a:cubicBezTo>
                  <a:pt x="455311" y="299960"/>
                  <a:pt x="471236" y="294931"/>
                  <a:pt x="489677" y="288784"/>
                </a:cubicBezTo>
                <a:cubicBezTo>
                  <a:pt x="496382" y="286549"/>
                  <a:pt x="504205" y="284314"/>
                  <a:pt x="513146" y="282078"/>
                </a:cubicBezTo>
                <a:cubicBezTo>
                  <a:pt x="519293" y="280123"/>
                  <a:pt x="525318" y="278935"/>
                  <a:pt x="531220" y="278516"/>
                </a:cubicBezTo>
                <a:close/>
                <a:moveTo>
                  <a:pt x="516080" y="135184"/>
                </a:moveTo>
                <a:cubicBezTo>
                  <a:pt x="519433" y="135323"/>
                  <a:pt x="522925" y="135952"/>
                  <a:pt x="526557" y="137070"/>
                </a:cubicBezTo>
                <a:cubicBezTo>
                  <a:pt x="538851" y="142658"/>
                  <a:pt x="548630" y="149363"/>
                  <a:pt x="555894" y="157187"/>
                </a:cubicBezTo>
                <a:cubicBezTo>
                  <a:pt x="564276" y="170598"/>
                  <a:pt x="568467" y="178421"/>
                  <a:pt x="568467" y="180656"/>
                </a:cubicBezTo>
                <a:cubicBezTo>
                  <a:pt x="568467" y="182333"/>
                  <a:pt x="567350" y="184847"/>
                  <a:pt x="565115" y="188200"/>
                </a:cubicBezTo>
                <a:cubicBezTo>
                  <a:pt x="565115" y="190435"/>
                  <a:pt x="558409" y="193788"/>
                  <a:pt x="544998" y="198258"/>
                </a:cubicBezTo>
                <a:cubicBezTo>
                  <a:pt x="510911" y="209434"/>
                  <a:pt x="484648" y="219493"/>
                  <a:pt x="466207" y="228434"/>
                </a:cubicBezTo>
                <a:cubicBezTo>
                  <a:pt x="431562" y="243521"/>
                  <a:pt x="398313" y="261962"/>
                  <a:pt x="366461" y="283755"/>
                </a:cubicBezTo>
                <a:cubicBezTo>
                  <a:pt x="361991" y="286549"/>
                  <a:pt x="358359" y="288924"/>
                  <a:pt x="355565" y="290879"/>
                </a:cubicBezTo>
                <a:cubicBezTo>
                  <a:pt x="352771" y="292835"/>
                  <a:pt x="351374" y="293813"/>
                  <a:pt x="351374" y="293813"/>
                </a:cubicBezTo>
                <a:cubicBezTo>
                  <a:pt x="353050" y="291578"/>
                  <a:pt x="361712" y="284593"/>
                  <a:pt x="377358" y="272858"/>
                </a:cubicBezTo>
                <a:cubicBezTo>
                  <a:pt x="420386" y="238771"/>
                  <a:pt x="446649" y="215581"/>
                  <a:pt x="456149" y="203288"/>
                </a:cubicBezTo>
                <a:cubicBezTo>
                  <a:pt x="458384" y="200494"/>
                  <a:pt x="458663" y="198817"/>
                  <a:pt x="456987" y="198258"/>
                </a:cubicBezTo>
                <a:cubicBezTo>
                  <a:pt x="443017" y="198258"/>
                  <a:pt x="415636" y="207199"/>
                  <a:pt x="374843" y="225081"/>
                </a:cubicBezTo>
                <a:cubicBezTo>
                  <a:pt x="369814" y="227875"/>
                  <a:pt x="367020" y="229272"/>
                  <a:pt x="366461" y="229272"/>
                </a:cubicBezTo>
                <a:cubicBezTo>
                  <a:pt x="365902" y="229272"/>
                  <a:pt x="361292" y="231367"/>
                  <a:pt x="352631" y="235558"/>
                </a:cubicBezTo>
                <a:cubicBezTo>
                  <a:pt x="343970" y="239749"/>
                  <a:pt x="334889" y="244220"/>
                  <a:pt x="325390" y="248969"/>
                </a:cubicBezTo>
                <a:cubicBezTo>
                  <a:pt x="315890" y="253719"/>
                  <a:pt x="308626" y="257491"/>
                  <a:pt x="303596" y="260285"/>
                </a:cubicBezTo>
                <a:cubicBezTo>
                  <a:pt x="270627" y="278726"/>
                  <a:pt x="236261" y="299960"/>
                  <a:pt x="200498" y="323988"/>
                </a:cubicBezTo>
                <a:cubicBezTo>
                  <a:pt x="178705" y="339076"/>
                  <a:pt x="163757" y="348855"/>
                  <a:pt x="155654" y="353325"/>
                </a:cubicBezTo>
                <a:cubicBezTo>
                  <a:pt x="147551" y="357796"/>
                  <a:pt x="141265" y="360031"/>
                  <a:pt x="136795" y="360031"/>
                </a:cubicBezTo>
                <a:cubicBezTo>
                  <a:pt x="131765" y="360590"/>
                  <a:pt x="126736" y="359752"/>
                  <a:pt x="121707" y="357516"/>
                </a:cubicBezTo>
                <a:cubicBezTo>
                  <a:pt x="105502" y="350252"/>
                  <a:pt x="88458" y="335723"/>
                  <a:pt x="70577" y="313930"/>
                </a:cubicBezTo>
                <a:cubicBezTo>
                  <a:pt x="63312" y="305548"/>
                  <a:pt x="58004" y="299960"/>
                  <a:pt x="54651" y="297166"/>
                </a:cubicBezTo>
                <a:cubicBezTo>
                  <a:pt x="47945" y="292696"/>
                  <a:pt x="43196" y="290460"/>
                  <a:pt x="40402" y="290460"/>
                </a:cubicBezTo>
                <a:cubicBezTo>
                  <a:pt x="38166" y="290460"/>
                  <a:pt x="38166" y="291578"/>
                  <a:pt x="40402" y="293813"/>
                </a:cubicBezTo>
                <a:cubicBezTo>
                  <a:pt x="42637" y="296607"/>
                  <a:pt x="42357" y="296607"/>
                  <a:pt x="39563" y="293813"/>
                </a:cubicBezTo>
                <a:cubicBezTo>
                  <a:pt x="36211" y="291578"/>
                  <a:pt x="35652" y="289622"/>
                  <a:pt x="37887" y="287946"/>
                </a:cubicBezTo>
                <a:cubicBezTo>
                  <a:pt x="40122" y="285152"/>
                  <a:pt x="48784" y="285711"/>
                  <a:pt x="63871" y="289622"/>
                </a:cubicBezTo>
                <a:cubicBezTo>
                  <a:pt x="78959" y="292975"/>
                  <a:pt x="92370" y="295210"/>
                  <a:pt x="104105" y="296328"/>
                </a:cubicBezTo>
                <a:cubicBezTo>
                  <a:pt x="118075" y="296886"/>
                  <a:pt x="131765" y="295490"/>
                  <a:pt x="145176" y="292137"/>
                </a:cubicBezTo>
                <a:cubicBezTo>
                  <a:pt x="147970" y="291578"/>
                  <a:pt x="149647" y="291299"/>
                  <a:pt x="150206" y="291299"/>
                </a:cubicBezTo>
                <a:cubicBezTo>
                  <a:pt x="164735" y="288505"/>
                  <a:pt x="189881" y="279564"/>
                  <a:pt x="225644" y="264476"/>
                </a:cubicBezTo>
                <a:cubicBezTo>
                  <a:pt x="229555" y="262800"/>
                  <a:pt x="234305" y="260844"/>
                  <a:pt x="239893" y="258609"/>
                </a:cubicBezTo>
                <a:cubicBezTo>
                  <a:pt x="246599" y="255815"/>
                  <a:pt x="254143" y="252183"/>
                  <a:pt x="262525" y="247712"/>
                </a:cubicBezTo>
                <a:cubicBezTo>
                  <a:pt x="273701" y="242683"/>
                  <a:pt x="286693" y="236816"/>
                  <a:pt x="301501" y="230110"/>
                </a:cubicBezTo>
                <a:cubicBezTo>
                  <a:pt x="316309" y="223404"/>
                  <a:pt x="329441" y="217397"/>
                  <a:pt x="340896" y="212089"/>
                </a:cubicBezTo>
                <a:cubicBezTo>
                  <a:pt x="352352" y="206780"/>
                  <a:pt x="358359" y="204126"/>
                  <a:pt x="358918" y="204126"/>
                </a:cubicBezTo>
                <a:cubicBezTo>
                  <a:pt x="359476" y="204126"/>
                  <a:pt x="362550" y="203008"/>
                  <a:pt x="368138" y="200773"/>
                </a:cubicBezTo>
                <a:cubicBezTo>
                  <a:pt x="374285" y="197979"/>
                  <a:pt x="380152" y="195464"/>
                  <a:pt x="385740" y="193229"/>
                </a:cubicBezTo>
                <a:cubicBezTo>
                  <a:pt x="391887" y="190435"/>
                  <a:pt x="398592" y="187641"/>
                  <a:pt x="405857" y="184847"/>
                </a:cubicBezTo>
                <a:cubicBezTo>
                  <a:pt x="413680" y="181494"/>
                  <a:pt x="422900" y="177583"/>
                  <a:pt x="433517" y="173112"/>
                </a:cubicBezTo>
                <a:cubicBezTo>
                  <a:pt x="460340" y="162495"/>
                  <a:pt x="481015" y="152716"/>
                  <a:pt x="495544" y="143775"/>
                </a:cubicBezTo>
                <a:cubicBezTo>
                  <a:pt x="500573" y="139864"/>
                  <a:pt x="504205" y="137349"/>
                  <a:pt x="506441" y="136232"/>
                </a:cubicBezTo>
                <a:cubicBezTo>
                  <a:pt x="509514" y="135393"/>
                  <a:pt x="512727" y="135044"/>
                  <a:pt x="516080" y="135184"/>
                </a:cubicBezTo>
                <a:close/>
                <a:moveTo>
                  <a:pt x="348964" y="286"/>
                </a:moveTo>
                <a:cubicBezTo>
                  <a:pt x="363842" y="2067"/>
                  <a:pt x="382806" y="12178"/>
                  <a:pt x="405857" y="30618"/>
                </a:cubicBezTo>
                <a:cubicBezTo>
                  <a:pt x="420944" y="42353"/>
                  <a:pt x="429326" y="51014"/>
                  <a:pt x="431003" y="56603"/>
                </a:cubicBezTo>
                <a:cubicBezTo>
                  <a:pt x="433238" y="61073"/>
                  <a:pt x="435194" y="64705"/>
                  <a:pt x="436870" y="67499"/>
                </a:cubicBezTo>
                <a:cubicBezTo>
                  <a:pt x="441341" y="76440"/>
                  <a:pt x="443017" y="84543"/>
                  <a:pt x="441899" y="91807"/>
                </a:cubicBezTo>
                <a:cubicBezTo>
                  <a:pt x="441899" y="96277"/>
                  <a:pt x="437708" y="99910"/>
                  <a:pt x="429326" y="102703"/>
                </a:cubicBezTo>
                <a:cubicBezTo>
                  <a:pt x="424856" y="104380"/>
                  <a:pt x="420665" y="106336"/>
                  <a:pt x="416753" y="108571"/>
                </a:cubicBezTo>
                <a:cubicBezTo>
                  <a:pt x="413400" y="111365"/>
                  <a:pt x="409489" y="113880"/>
                  <a:pt x="405019" y="116115"/>
                </a:cubicBezTo>
                <a:cubicBezTo>
                  <a:pt x="401107" y="118350"/>
                  <a:pt x="396637" y="120865"/>
                  <a:pt x="391607" y="123659"/>
                </a:cubicBezTo>
                <a:cubicBezTo>
                  <a:pt x="387137" y="127011"/>
                  <a:pt x="382946" y="129805"/>
                  <a:pt x="379034" y="132041"/>
                </a:cubicBezTo>
                <a:cubicBezTo>
                  <a:pt x="371770" y="136511"/>
                  <a:pt x="355285" y="148525"/>
                  <a:pt x="329581" y="168083"/>
                </a:cubicBezTo>
                <a:cubicBezTo>
                  <a:pt x="325110" y="170877"/>
                  <a:pt x="322037" y="173112"/>
                  <a:pt x="320360" y="174789"/>
                </a:cubicBezTo>
                <a:cubicBezTo>
                  <a:pt x="296891" y="191553"/>
                  <a:pt x="272024" y="209434"/>
                  <a:pt x="245760" y="228434"/>
                </a:cubicBezTo>
                <a:cubicBezTo>
                  <a:pt x="232349" y="237933"/>
                  <a:pt x="221453" y="245756"/>
                  <a:pt x="213071" y="251903"/>
                </a:cubicBezTo>
                <a:cubicBezTo>
                  <a:pt x="204689" y="258050"/>
                  <a:pt x="200498" y="260844"/>
                  <a:pt x="200498" y="260285"/>
                </a:cubicBezTo>
                <a:cubicBezTo>
                  <a:pt x="200498" y="260285"/>
                  <a:pt x="206365" y="255535"/>
                  <a:pt x="218100" y="246036"/>
                </a:cubicBezTo>
                <a:cubicBezTo>
                  <a:pt x="245481" y="223684"/>
                  <a:pt x="278450" y="189038"/>
                  <a:pt x="317008" y="142099"/>
                </a:cubicBezTo>
                <a:cubicBezTo>
                  <a:pt x="338242" y="115277"/>
                  <a:pt x="350536" y="94321"/>
                  <a:pt x="353888" y="79234"/>
                </a:cubicBezTo>
                <a:cubicBezTo>
                  <a:pt x="354447" y="75881"/>
                  <a:pt x="355006" y="73646"/>
                  <a:pt x="355565" y="72528"/>
                </a:cubicBezTo>
                <a:cubicBezTo>
                  <a:pt x="356682" y="70852"/>
                  <a:pt x="357241" y="68617"/>
                  <a:pt x="357241" y="65823"/>
                </a:cubicBezTo>
                <a:cubicBezTo>
                  <a:pt x="357241" y="63029"/>
                  <a:pt x="357241" y="61073"/>
                  <a:pt x="357241" y="59955"/>
                </a:cubicBezTo>
                <a:cubicBezTo>
                  <a:pt x="358918" y="56603"/>
                  <a:pt x="359197" y="52691"/>
                  <a:pt x="358079" y="48221"/>
                </a:cubicBezTo>
                <a:cubicBezTo>
                  <a:pt x="353050" y="39280"/>
                  <a:pt x="342154" y="35368"/>
                  <a:pt x="325390" y="36486"/>
                </a:cubicBezTo>
                <a:cubicBezTo>
                  <a:pt x="305831" y="37603"/>
                  <a:pt x="295214" y="41236"/>
                  <a:pt x="293538" y="47382"/>
                </a:cubicBezTo>
                <a:cubicBezTo>
                  <a:pt x="291862" y="50176"/>
                  <a:pt x="290744" y="51014"/>
                  <a:pt x="290185" y="49897"/>
                </a:cubicBezTo>
                <a:cubicBezTo>
                  <a:pt x="289626" y="48779"/>
                  <a:pt x="289626" y="46265"/>
                  <a:pt x="290185" y="42353"/>
                </a:cubicBezTo>
                <a:cubicBezTo>
                  <a:pt x="290744" y="33971"/>
                  <a:pt x="297729" y="25869"/>
                  <a:pt x="311140" y="18045"/>
                </a:cubicBezTo>
                <a:cubicBezTo>
                  <a:pt x="318963" y="12457"/>
                  <a:pt x="324551" y="8266"/>
                  <a:pt x="327904" y="5472"/>
                </a:cubicBezTo>
                <a:cubicBezTo>
                  <a:pt x="330698" y="3237"/>
                  <a:pt x="333213" y="1840"/>
                  <a:pt x="335448" y="1281"/>
                </a:cubicBezTo>
                <a:cubicBezTo>
                  <a:pt x="339499" y="24"/>
                  <a:pt x="344004" y="-308"/>
                  <a:pt x="348964" y="286"/>
                </a:cubicBezTo>
                <a:close/>
              </a:path>
            </a:pathLst>
          </a:custGeom>
          <a:gradFill flip="none" rotWithShape="1">
            <a:gsLst>
              <a:gs pos="0">
                <a:schemeClr val="accent1"/>
              </a:gs>
              <a:gs pos="100000">
                <a:schemeClr val="accent2"/>
              </a:gs>
            </a:gsLst>
            <a:path path="circle">
              <a:fillToRect r="100000" b="100000"/>
            </a:path>
            <a:tileRect l="-100000" t="-100000"/>
          </a:gradFill>
          <a:ln w="3175">
            <a:noFill/>
          </a:ln>
          <a:effectLst>
            <a:outerShdw blurRad="152400" dist="101600" dir="5400000" sx="98000" sy="98000" algn="t" rotWithShape="0">
              <a:srgbClr val="0253A4">
                <a:alpha val="24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6600" b="0" i="0" u="none" strike="noStrike" kern="1200" cap="none" spc="0" normalizeH="0" baseline="0" noProof="0" dirty="0">
              <a:ln w="3175">
                <a:noFill/>
              </a:ln>
              <a:gradFill flip="none" rotWithShape="1">
                <a:gsLst>
                  <a:gs pos="0">
                    <a:schemeClr val="accent1"/>
                  </a:gs>
                  <a:gs pos="100000">
                    <a:schemeClr val="accent2"/>
                  </a:gs>
                </a:gsLst>
                <a:path path="circle">
                  <a:fillToRect r="100000" b="100000"/>
                </a:path>
                <a:tileRect l="-100000" t="-100000"/>
              </a:gradFill>
              <a:effectLst>
                <a:outerShdw blurRad="152400" dist="101600" dir="5400000" sx="98000" sy="98000" algn="t" rotWithShape="0">
                  <a:srgbClr val="0253A4">
                    <a:alpha val="24000"/>
                  </a:srgb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sp>
        <p:nvSpPr>
          <p:cNvPr id="19" name="文本框 18">
            <a:extLst>
              <a:ext uri="{FF2B5EF4-FFF2-40B4-BE49-F238E27FC236}">
                <a16:creationId xmlns:a16="http://schemas.microsoft.com/office/drawing/2014/main" id="{427BF188-FD9B-95B2-263E-499176578DD1}"/>
              </a:ext>
            </a:extLst>
          </p:cNvPr>
          <p:cNvSpPr txBox="1"/>
          <p:nvPr>
            <p:custDataLst>
              <p:tags r:id="rId6"/>
            </p:custDataLst>
          </p:nvPr>
        </p:nvSpPr>
        <p:spPr>
          <a:xfrm>
            <a:off x="4440352" y="1401071"/>
            <a:ext cx="807221" cy="804704"/>
          </a:xfrm>
          <a:custGeom>
            <a:avLst/>
            <a:gdLst/>
            <a:ahLst/>
            <a:cxnLst/>
            <a:rect l="l" t="t" r="r" b="b"/>
            <a:pathLst>
              <a:path w="807221" h="804704">
                <a:moveTo>
                  <a:pt x="400660" y="466071"/>
                </a:moveTo>
                <a:cubicBezTo>
                  <a:pt x="393396" y="469982"/>
                  <a:pt x="389763" y="472497"/>
                  <a:pt x="389763" y="473615"/>
                </a:cubicBezTo>
                <a:cubicBezTo>
                  <a:pt x="389763" y="474173"/>
                  <a:pt x="389205" y="474453"/>
                  <a:pt x="388087" y="474453"/>
                </a:cubicBezTo>
                <a:cubicBezTo>
                  <a:pt x="386969" y="474453"/>
                  <a:pt x="386131" y="475291"/>
                  <a:pt x="385572" y="476967"/>
                </a:cubicBezTo>
                <a:cubicBezTo>
                  <a:pt x="385014" y="478085"/>
                  <a:pt x="384175" y="478644"/>
                  <a:pt x="383058" y="478644"/>
                </a:cubicBezTo>
                <a:cubicBezTo>
                  <a:pt x="381940" y="478644"/>
                  <a:pt x="381381" y="478923"/>
                  <a:pt x="381381" y="479482"/>
                </a:cubicBezTo>
                <a:cubicBezTo>
                  <a:pt x="381381" y="480599"/>
                  <a:pt x="380543" y="481158"/>
                  <a:pt x="378867" y="481158"/>
                </a:cubicBezTo>
                <a:cubicBezTo>
                  <a:pt x="377749" y="481158"/>
                  <a:pt x="373279" y="484930"/>
                  <a:pt x="365456" y="492474"/>
                </a:cubicBezTo>
                <a:cubicBezTo>
                  <a:pt x="357632" y="500018"/>
                  <a:pt x="353721" y="504349"/>
                  <a:pt x="353721" y="505466"/>
                </a:cubicBezTo>
                <a:cubicBezTo>
                  <a:pt x="353721" y="507143"/>
                  <a:pt x="356794" y="507701"/>
                  <a:pt x="362941" y="507143"/>
                </a:cubicBezTo>
                <a:cubicBezTo>
                  <a:pt x="363500" y="506025"/>
                  <a:pt x="364897" y="505187"/>
                  <a:pt x="367133" y="504628"/>
                </a:cubicBezTo>
                <a:cubicBezTo>
                  <a:pt x="379426" y="500716"/>
                  <a:pt x="390322" y="496246"/>
                  <a:pt x="399822" y="491217"/>
                </a:cubicBezTo>
                <a:cubicBezTo>
                  <a:pt x="400939" y="490099"/>
                  <a:pt x="401499" y="485629"/>
                  <a:pt x="401499" y="477806"/>
                </a:cubicBezTo>
                <a:cubicBezTo>
                  <a:pt x="401499" y="470541"/>
                  <a:pt x="401219" y="466630"/>
                  <a:pt x="400660" y="466071"/>
                </a:cubicBezTo>
                <a:close/>
                <a:moveTo>
                  <a:pt x="462687" y="390633"/>
                </a:moveTo>
                <a:cubicBezTo>
                  <a:pt x="461570" y="390633"/>
                  <a:pt x="461011" y="392589"/>
                  <a:pt x="461011" y="396500"/>
                </a:cubicBezTo>
                <a:cubicBezTo>
                  <a:pt x="461011" y="399853"/>
                  <a:pt x="461290" y="401809"/>
                  <a:pt x="461849" y="402368"/>
                </a:cubicBezTo>
                <a:cubicBezTo>
                  <a:pt x="462966" y="402368"/>
                  <a:pt x="464084" y="399015"/>
                  <a:pt x="465201" y="392309"/>
                </a:cubicBezTo>
                <a:cubicBezTo>
                  <a:pt x="464643" y="391192"/>
                  <a:pt x="463804" y="390633"/>
                  <a:pt x="462687" y="390633"/>
                </a:cubicBezTo>
                <a:close/>
                <a:moveTo>
                  <a:pt x="244126" y="268675"/>
                </a:moveTo>
                <a:cubicBezTo>
                  <a:pt x="246781" y="268675"/>
                  <a:pt x="250063" y="269373"/>
                  <a:pt x="253975" y="270770"/>
                </a:cubicBezTo>
                <a:cubicBezTo>
                  <a:pt x="266269" y="273564"/>
                  <a:pt x="273254" y="280270"/>
                  <a:pt x="274930" y="290887"/>
                </a:cubicBezTo>
                <a:lnTo>
                  <a:pt x="278283" y="301784"/>
                </a:lnTo>
                <a:lnTo>
                  <a:pt x="274930" y="305975"/>
                </a:lnTo>
                <a:cubicBezTo>
                  <a:pt x="272695" y="308210"/>
                  <a:pt x="269621" y="310445"/>
                  <a:pt x="265710" y="312680"/>
                </a:cubicBezTo>
                <a:cubicBezTo>
                  <a:pt x="252299" y="318268"/>
                  <a:pt x="242520" y="323018"/>
                  <a:pt x="236373" y="326930"/>
                </a:cubicBezTo>
                <a:cubicBezTo>
                  <a:pt x="232461" y="329724"/>
                  <a:pt x="228829" y="332238"/>
                  <a:pt x="225476" y="334473"/>
                </a:cubicBezTo>
                <a:cubicBezTo>
                  <a:pt x="221565" y="336709"/>
                  <a:pt x="218212" y="338664"/>
                  <a:pt x="215418" y="340341"/>
                </a:cubicBezTo>
                <a:cubicBezTo>
                  <a:pt x="212065" y="342576"/>
                  <a:pt x="208712" y="344532"/>
                  <a:pt x="205360" y="346208"/>
                </a:cubicBezTo>
                <a:cubicBezTo>
                  <a:pt x="201448" y="348443"/>
                  <a:pt x="197257" y="350958"/>
                  <a:pt x="192787" y="353752"/>
                </a:cubicBezTo>
                <a:cubicBezTo>
                  <a:pt x="187757" y="355987"/>
                  <a:pt x="184963" y="357105"/>
                  <a:pt x="184404" y="357105"/>
                </a:cubicBezTo>
                <a:cubicBezTo>
                  <a:pt x="183287" y="357105"/>
                  <a:pt x="179934" y="358502"/>
                  <a:pt x="174346" y="361296"/>
                </a:cubicBezTo>
                <a:cubicBezTo>
                  <a:pt x="169876" y="363531"/>
                  <a:pt x="167082" y="364649"/>
                  <a:pt x="165964" y="364649"/>
                </a:cubicBezTo>
                <a:cubicBezTo>
                  <a:pt x="165405" y="364649"/>
                  <a:pt x="164008" y="365207"/>
                  <a:pt x="161774" y="366325"/>
                </a:cubicBezTo>
                <a:cubicBezTo>
                  <a:pt x="156185" y="368001"/>
                  <a:pt x="150318" y="368001"/>
                  <a:pt x="144171" y="366325"/>
                </a:cubicBezTo>
                <a:cubicBezTo>
                  <a:pt x="141936" y="365207"/>
                  <a:pt x="139281" y="362972"/>
                  <a:pt x="136208" y="359619"/>
                </a:cubicBezTo>
                <a:cubicBezTo>
                  <a:pt x="133135" y="356267"/>
                  <a:pt x="130899" y="353193"/>
                  <a:pt x="129502" y="350399"/>
                </a:cubicBezTo>
                <a:cubicBezTo>
                  <a:pt x="128105" y="347605"/>
                  <a:pt x="128245" y="346208"/>
                  <a:pt x="129922" y="346208"/>
                </a:cubicBezTo>
                <a:cubicBezTo>
                  <a:pt x="130480" y="346208"/>
                  <a:pt x="132716" y="344671"/>
                  <a:pt x="136628" y="341598"/>
                </a:cubicBezTo>
                <a:cubicBezTo>
                  <a:pt x="140539" y="338525"/>
                  <a:pt x="145568" y="334194"/>
                  <a:pt x="151715" y="328606"/>
                </a:cubicBezTo>
                <a:cubicBezTo>
                  <a:pt x="156185" y="324694"/>
                  <a:pt x="159119" y="322319"/>
                  <a:pt x="160516" y="321481"/>
                </a:cubicBezTo>
                <a:cubicBezTo>
                  <a:pt x="161913" y="320643"/>
                  <a:pt x="160935" y="321900"/>
                  <a:pt x="157582" y="325253"/>
                </a:cubicBezTo>
                <a:cubicBezTo>
                  <a:pt x="152553" y="331400"/>
                  <a:pt x="150318" y="335591"/>
                  <a:pt x="150876" y="337826"/>
                </a:cubicBezTo>
                <a:cubicBezTo>
                  <a:pt x="153670" y="338385"/>
                  <a:pt x="158421" y="336150"/>
                  <a:pt x="165126" y="331121"/>
                </a:cubicBezTo>
                <a:cubicBezTo>
                  <a:pt x="171273" y="325532"/>
                  <a:pt x="177140" y="320503"/>
                  <a:pt x="182728" y="316033"/>
                </a:cubicBezTo>
                <a:cubicBezTo>
                  <a:pt x="188316" y="311563"/>
                  <a:pt x="191389" y="309327"/>
                  <a:pt x="191948" y="309327"/>
                </a:cubicBezTo>
                <a:cubicBezTo>
                  <a:pt x="193066" y="309327"/>
                  <a:pt x="196139" y="307092"/>
                  <a:pt x="201168" y="302622"/>
                </a:cubicBezTo>
                <a:cubicBezTo>
                  <a:pt x="215697" y="289211"/>
                  <a:pt x="227991" y="278593"/>
                  <a:pt x="238049" y="270770"/>
                </a:cubicBezTo>
                <a:cubicBezTo>
                  <a:pt x="239446" y="269373"/>
                  <a:pt x="241472" y="268675"/>
                  <a:pt x="244126" y="268675"/>
                </a:cubicBezTo>
                <a:close/>
                <a:moveTo>
                  <a:pt x="399620" y="39051"/>
                </a:moveTo>
                <a:lnTo>
                  <a:pt x="405689" y="46133"/>
                </a:lnTo>
                <a:cubicBezTo>
                  <a:pt x="405689" y="45574"/>
                  <a:pt x="403733" y="43339"/>
                  <a:pt x="399822" y="39427"/>
                </a:cubicBezTo>
                <a:close/>
                <a:moveTo>
                  <a:pt x="195301" y="31045"/>
                </a:moveTo>
                <a:cubicBezTo>
                  <a:pt x="200889" y="31604"/>
                  <a:pt x="205360" y="33001"/>
                  <a:pt x="208712" y="35236"/>
                </a:cubicBezTo>
                <a:cubicBezTo>
                  <a:pt x="210389" y="36912"/>
                  <a:pt x="212065" y="37751"/>
                  <a:pt x="213741" y="37751"/>
                </a:cubicBezTo>
                <a:cubicBezTo>
                  <a:pt x="214859" y="37751"/>
                  <a:pt x="215697" y="38030"/>
                  <a:pt x="216256" y="38589"/>
                </a:cubicBezTo>
                <a:cubicBezTo>
                  <a:pt x="216815" y="39706"/>
                  <a:pt x="219329" y="41383"/>
                  <a:pt x="223800" y="43618"/>
                </a:cubicBezTo>
                <a:cubicBezTo>
                  <a:pt x="233858" y="48088"/>
                  <a:pt x="240564" y="54235"/>
                  <a:pt x="243917" y="62058"/>
                </a:cubicBezTo>
                <a:cubicBezTo>
                  <a:pt x="246711" y="66529"/>
                  <a:pt x="248666" y="69882"/>
                  <a:pt x="249784" y="72117"/>
                </a:cubicBezTo>
                <a:cubicBezTo>
                  <a:pt x="256490" y="83293"/>
                  <a:pt x="257328" y="93072"/>
                  <a:pt x="252299" y="101454"/>
                </a:cubicBezTo>
                <a:cubicBezTo>
                  <a:pt x="250622" y="104248"/>
                  <a:pt x="249225" y="107042"/>
                  <a:pt x="248108" y="109836"/>
                </a:cubicBezTo>
                <a:cubicBezTo>
                  <a:pt x="243638" y="119335"/>
                  <a:pt x="236093" y="131070"/>
                  <a:pt x="225476" y="145040"/>
                </a:cubicBezTo>
                <a:cubicBezTo>
                  <a:pt x="215977" y="159569"/>
                  <a:pt x="206198" y="175774"/>
                  <a:pt x="196139" y="193656"/>
                </a:cubicBezTo>
                <a:cubicBezTo>
                  <a:pt x="193904" y="198685"/>
                  <a:pt x="192228" y="202038"/>
                  <a:pt x="191110" y="203714"/>
                </a:cubicBezTo>
                <a:cubicBezTo>
                  <a:pt x="189992" y="205391"/>
                  <a:pt x="188037" y="208743"/>
                  <a:pt x="185243" y="213772"/>
                </a:cubicBezTo>
                <a:cubicBezTo>
                  <a:pt x="182449" y="218802"/>
                  <a:pt x="179655" y="224110"/>
                  <a:pt x="176861" y="229698"/>
                </a:cubicBezTo>
                <a:cubicBezTo>
                  <a:pt x="173508" y="234728"/>
                  <a:pt x="172111" y="237242"/>
                  <a:pt x="172670" y="237242"/>
                </a:cubicBezTo>
                <a:cubicBezTo>
                  <a:pt x="174346" y="237242"/>
                  <a:pt x="179655" y="234448"/>
                  <a:pt x="188595" y="228860"/>
                </a:cubicBezTo>
                <a:cubicBezTo>
                  <a:pt x="191389" y="226625"/>
                  <a:pt x="193066" y="225507"/>
                  <a:pt x="193625" y="225507"/>
                </a:cubicBezTo>
                <a:cubicBezTo>
                  <a:pt x="194183" y="225507"/>
                  <a:pt x="196139" y="224669"/>
                  <a:pt x="199492" y="222993"/>
                </a:cubicBezTo>
                <a:cubicBezTo>
                  <a:pt x="202845" y="220758"/>
                  <a:pt x="205080" y="219640"/>
                  <a:pt x="206198" y="219640"/>
                </a:cubicBezTo>
                <a:cubicBezTo>
                  <a:pt x="207315" y="219640"/>
                  <a:pt x="208153" y="218802"/>
                  <a:pt x="208712" y="217125"/>
                </a:cubicBezTo>
                <a:cubicBezTo>
                  <a:pt x="208712" y="216008"/>
                  <a:pt x="209272" y="215170"/>
                  <a:pt x="210389" y="214611"/>
                </a:cubicBezTo>
                <a:cubicBezTo>
                  <a:pt x="212065" y="214052"/>
                  <a:pt x="213183" y="213493"/>
                  <a:pt x="213741" y="212934"/>
                </a:cubicBezTo>
                <a:cubicBezTo>
                  <a:pt x="219329" y="208464"/>
                  <a:pt x="224359" y="205111"/>
                  <a:pt x="228829" y="202876"/>
                </a:cubicBezTo>
                <a:cubicBezTo>
                  <a:pt x="232741" y="200641"/>
                  <a:pt x="236093" y="198685"/>
                  <a:pt x="238887" y="197009"/>
                </a:cubicBezTo>
                <a:cubicBezTo>
                  <a:pt x="241681" y="194773"/>
                  <a:pt x="243358" y="193656"/>
                  <a:pt x="243917" y="193656"/>
                </a:cubicBezTo>
                <a:cubicBezTo>
                  <a:pt x="244475" y="193656"/>
                  <a:pt x="245593" y="193097"/>
                  <a:pt x="247269" y="191979"/>
                </a:cubicBezTo>
                <a:cubicBezTo>
                  <a:pt x="251181" y="188627"/>
                  <a:pt x="257887" y="188906"/>
                  <a:pt x="267386" y="192818"/>
                </a:cubicBezTo>
                <a:cubicBezTo>
                  <a:pt x="278563" y="197847"/>
                  <a:pt x="284150" y="202876"/>
                  <a:pt x="284150" y="207905"/>
                </a:cubicBezTo>
                <a:cubicBezTo>
                  <a:pt x="284150" y="209582"/>
                  <a:pt x="284988" y="211537"/>
                  <a:pt x="286665" y="213772"/>
                </a:cubicBezTo>
                <a:cubicBezTo>
                  <a:pt x="288900" y="218243"/>
                  <a:pt x="288621" y="222434"/>
                  <a:pt x="285827" y="226345"/>
                </a:cubicBezTo>
                <a:cubicBezTo>
                  <a:pt x="281357" y="229140"/>
                  <a:pt x="273533" y="232213"/>
                  <a:pt x="262357" y="235566"/>
                </a:cubicBezTo>
                <a:cubicBezTo>
                  <a:pt x="259563" y="236683"/>
                  <a:pt x="257328" y="236963"/>
                  <a:pt x="255651" y="236404"/>
                </a:cubicBezTo>
                <a:cubicBezTo>
                  <a:pt x="251740" y="236404"/>
                  <a:pt x="245314" y="238639"/>
                  <a:pt x="236373" y="243110"/>
                </a:cubicBezTo>
                <a:cubicBezTo>
                  <a:pt x="234138" y="244786"/>
                  <a:pt x="232741" y="245624"/>
                  <a:pt x="232182" y="245624"/>
                </a:cubicBezTo>
                <a:cubicBezTo>
                  <a:pt x="231623" y="245624"/>
                  <a:pt x="228550" y="246742"/>
                  <a:pt x="222962" y="248977"/>
                </a:cubicBezTo>
                <a:cubicBezTo>
                  <a:pt x="216815" y="252330"/>
                  <a:pt x="213741" y="254006"/>
                  <a:pt x="213741" y="254006"/>
                </a:cubicBezTo>
                <a:cubicBezTo>
                  <a:pt x="212624" y="254006"/>
                  <a:pt x="210389" y="254844"/>
                  <a:pt x="207036" y="256521"/>
                </a:cubicBezTo>
                <a:cubicBezTo>
                  <a:pt x="190831" y="262668"/>
                  <a:pt x="176022" y="264344"/>
                  <a:pt x="162611" y="261550"/>
                </a:cubicBezTo>
                <a:cubicBezTo>
                  <a:pt x="160376" y="260432"/>
                  <a:pt x="158700" y="261270"/>
                  <a:pt x="157582" y="264065"/>
                </a:cubicBezTo>
                <a:cubicBezTo>
                  <a:pt x="156464" y="266859"/>
                  <a:pt x="154788" y="269932"/>
                  <a:pt x="152553" y="273285"/>
                </a:cubicBezTo>
                <a:cubicBezTo>
                  <a:pt x="150318" y="277196"/>
                  <a:pt x="148641" y="280549"/>
                  <a:pt x="147524" y="283343"/>
                </a:cubicBezTo>
                <a:cubicBezTo>
                  <a:pt x="146406" y="286137"/>
                  <a:pt x="143891" y="291166"/>
                  <a:pt x="139980" y="298431"/>
                </a:cubicBezTo>
                <a:cubicBezTo>
                  <a:pt x="135509" y="305136"/>
                  <a:pt x="131598" y="311563"/>
                  <a:pt x="128245" y="317709"/>
                </a:cubicBezTo>
                <a:cubicBezTo>
                  <a:pt x="124892" y="323856"/>
                  <a:pt x="121819" y="329165"/>
                  <a:pt x="119025" y="333635"/>
                </a:cubicBezTo>
                <a:cubicBezTo>
                  <a:pt x="115672" y="338664"/>
                  <a:pt x="111900" y="344811"/>
                  <a:pt x="107709" y="352076"/>
                </a:cubicBezTo>
                <a:cubicBezTo>
                  <a:pt x="103519" y="359340"/>
                  <a:pt x="101423" y="363252"/>
                  <a:pt x="101423" y="363810"/>
                </a:cubicBezTo>
                <a:cubicBezTo>
                  <a:pt x="101423" y="363810"/>
                  <a:pt x="99467" y="367163"/>
                  <a:pt x="95555" y="373869"/>
                </a:cubicBezTo>
                <a:cubicBezTo>
                  <a:pt x="91644" y="380574"/>
                  <a:pt x="86336" y="388956"/>
                  <a:pt x="79629" y="399015"/>
                </a:cubicBezTo>
                <a:cubicBezTo>
                  <a:pt x="66777" y="419132"/>
                  <a:pt x="55322" y="436175"/>
                  <a:pt x="45263" y="450145"/>
                </a:cubicBezTo>
                <a:cubicBezTo>
                  <a:pt x="41352" y="455733"/>
                  <a:pt x="38139" y="460343"/>
                  <a:pt x="35624" y="463975"/>
                </a:cubicBezTo>
                <a:cubicBezTo>
                  <a:pt x="33109" y="467607"/>
                  <a:pt x="31852" y="469703"/>
                  <a:pt x="31852" y="470262"/>
                </a:cubicBezTo>
                <a:cubicBezTo>
                  <a:pt x="31852" y="470821"/>
                  <a:pt x="30316" y="473335"/>
                  <a:pt x="27242" y="477806"/>
                </a:cubicBezTo>
                <a:cubicBezTo>
                  <a:pt x="24169" y="482276"/>
                  <a:pt x="20536" y="487165"/>
                  <a:pt x="16345" y="492474"/>
                </a:cubicBezTo>
                <a:cubicBezTo>
                  <a:pt x="12154" y="497783"/>
                  <a:pt x="8522" y="502532"/>
                  <a:pt x="5449" y="506723"/>
                </a:cubicBezTo>
                <a:cubicBezTo>
                  <a:pt x="2375" y="510914"/>
                  <a:pt x="560" y="513010"/>
                  <a:pt x="0" y="513010"/>
                </a:cubicBezTo>
                <a:cubicBezTo>
                  <a:pt x="0" y="513010"/>
                  <a:pt x="1677" y="510216"/>
                  <a:pt x="5030" y="504628"/>
                </a:cubicBezTo>
                <a:cubicBezTo>
                  <a:pt x="15088" y="489540"/>
                  <a:pt x="21794" y="478644"/>
                  <a:pt x="25146" y="471938"/>
                </a:cubicBezTo>
                <a:cubicBezTo>
                  <a:pt x="28499" y="465233"/>
                  <a:pt x="33249" y="456012"/>
                  <a:pt x="39396" y="444278"/>
                </a:cubicBezTo>
                <a:cubicBezTo>
                  <a:pt x="44984" y="434778"/>
                  <a:pt x="49873" y="425697"/>
                  <a:pt x="54064" y="417036"/>
                </a:cubicBezTo>
                <a:cubicBezTo>
                  <a:pt x="58255" y="408375"/>
                  <a:pt x="60351" y="403485"/>
                  <a:pt x="60351" y="402368"/>
                </a:cubicBezTo>
                <a:cubicBezTo>
                  <a:pt x="60351" y="402368"/>
                  <a:pt x="63285" y="395662"/>
                  <a:pt x="69152" y="382251"/>
                </a:cubicBezTo>
                <a:cubicBezTo>
                  <a:pt x="75019" y="368840"/>
                  <a:pt x="80747" y="356825"/>
                  <a:pt x="86336" y="346208"/>
                </a:cubicBezTo>
                <a:cubicBezTo>
                  <a:pt x="89688" y="338944"/>
                  <a:pt x="91364" y="334753"/>
                  <a:pt x="91364" y="333635"/>
                </a:cubicBezTo>
                <a:cubicBezTo>
                  <a:pt x="91364" y="333076"/>
                  <a:pt x="92202" y="330562"/>
                  <a:pt x="93879" y="326091"/>
                </a:cubicBezTo>
                <a:cubicBezTo>
                  <a:pt x="101702" y="309886"/>
                  <a:pt x="107849" y="295078"/>
                  <a:pt x="112319" y="281667"/>
                </a:cubicBezTo>
                <a:cubicBezTo>
                  <a:pt x="114554" y="274961"/>
                  <a:pt x="117348" y="268535"/>
                  <a:pt x="120702" y="262388"/>
                </a:cubicBezTo>
                <a:cubicBezTo>
                  <a:pt x="123495" y="256241"/>
                  <a:pt x="125172" y="252050"/>
                  <a:pt x="125730" y="249815"/>
                </a:cubicBezTo>
                <a:cubicBezTo>
                  <a:pt x="126848" y="247580"/>
                  <a:pt x="128524" y="243668"/>
                  <a:pt x="130760" y="238080"/>
                </a:cubicBezTo>
                <a:cubicBezTo>
                  <a:pt x="132995" y="231934"/>
                  <a:pt x="135230" y="226345"/>
                  <a:pt x="137465" y="221316"/>
                </a:cubicBezTo>
                <a:cubicBezTo>
                  <a:pt x="141936" y="209023"/>
                  <a:pt x="145288" y="200361"/>
                  <a:pt x="147524" y="195332"/>
                </a:cubicBezTo>
                <a:cubicBezTo>
                  <a:pt x="148082" y="192538"/>
                  <a:pt x="149479" y="188627"/>
                  <a:pt x="151715" y="183597"/>
                </a:cubicBezTo>
                <a:cubicBezTo>
                  <a:pt x="153391" y="178568"/>
                  <a:pt x="154788" y="175774"/>
                  <a:pt x="155906" y="175215"/>
                </a:cubicBezTo>
                <a:cubicBezTo>
                  <a:pt x="156464" y="174098"/>
                  <a:pt x="156744" y="172980"/>
                  <a:pt x="156744" y="171863"/>
                </a:cubicBezTo>
                <a:cubicBezTo>
                  <a:pt x="156744" y="171304"/>
                  <a:pt x="157582" y="169069"/>
                  <a:pt x="159258" y="165157"/>
                </a:cubicBezTo>
                <a:cubicBezTo>
                  <a:pt x="160935" y="161245"/>
                  <a:pt x="162891" y="155378"/>
                  <a:pt x="165126" y="147555"/>
                </a:cubicBezTo>
                <a:cubicBezTo>
                  <a:pt x="167361" y="140290"/>
                  <a:pt x="169317" y="134144"/>
                  <a:pt x="170994" y="129114"/>
                </a:cubicBezTo>
                <a:cubicBezTo>
                  <a:pt x="172670" y="124644"/>
                  <a:pt x="173787" y="121571"/>
                  <a:pt x="174346" y="119894"/>
                </a:cubicBezTo>
                <a:cubicBezTo>
                  <a:pt x="174346" y="117659"/>
                  <a:pt x="174905" y="115703"/>
                  <a:pt x="176022" y="114027"/>
                </a:cubicBezTo>
                <a:cubicBezTo>
                  <a:pt x="176581" y="112350"/>
                  <a:pt x="177419" y="108998"/>
                  <a:pt x="178537" y="103968"/>
                </a:cubicBezTo>
                <a:cubicBezTo>
                  <a:pt x="179655" y="98939"/>
                  <a:pt x="180772" y="94469"/>
                  <a:pt x="181890" y="90557"/>
                </a:cubicBezTo>
                <a:cubicBezTo>
                  <a:pt x="183007" y="86646"/>
                  <a:pt x="183567" y="81058"/>
                  <a:pt x="183567" y="73793"/>
                </a:cubicBezTo>
                <a:lnTo>
                  <a:pt x="184404" y="63735"/>
                </a:lnTo>
                <a:lnTo>
                  <a:pt x="180214" y="61220"/>
                </a:lnTo>
                <a:cubicBezTo>
                  <a:pt x="171273" y="58985"/>
                  <a:pt x="163449" y="59544"/>
                  <a:pt x="156744" y="62896"/>
                </a:cubicBezTo>
                <a:cubicBezTo>
                  <a:pt x="154509" y="65691"/>
                  <a:pt x="152832" y="65411"/>
                  <a:pt x="151715" y="62058"/>
                </a:cubicBezTo>
                <a:cubicBezTo>
                  <a:pt x="150597" y="60382"/>
                  <a:pt x="150876" y="58147"/>
                  <a:pt x="152553" y="55353"/>
                </a:cubicBezTo>
                <a:cubicBezTo>
                  <a:pt x="154229" y="52000"/>
                  <a:pt x="155347" y="50324"/>
                  <a:pt x="155906" y="50324"/>
                </a:cubicBezTo>
                <a:cubicBezTo>
                  <a:pt x="156464" y="50324"/>
                  <a:pt x="158980" y="48927"/>
                  <a:pt x="163449" y="46133"/>
                </a:cubicBezTo>
                <a:cubicBezTo>
                  <a:pt x="167920" y="43339"/>
                  <a:pt x="171831" y="41383"/>
                  <a:pt x="175184" y="40265"/>
                </a:cubicBezTo>
                <a:cubicBezTo>
                  <a:pt x="177978" y="39148"/>
                  <a:pt x="180493" y="37751"/>
                  <a:pt x="182728" y="36074"/>
                </a:cubicBezTo>
                <a:cubicBezTo>
                  <a:pt x="185522" y="34398"/>
                  <a:pt x="188037" y="33280"/>
                  <a:pt x="190272" y="32721"/>
                </a:cubicBezTo>
                <a:cubicBezTo>
                  <a:pt x="192507" y="31604"/>
                  <a:pt x="194183" y="31045"/>
                  <a:pt x="195301" y="31045"/>
                </a:cubicBezTo>
                <a:close/>
                <a:moveTo>
                  <a:pt x="437541" y="32"/>
                </a:moveTo>
                <a:cubicBezTo>
                  <a:pt x="447040" y="-527"/>
                  <a:pt x="461011" y="6458"/>
                  <a:pt x="479451" y="20987"/>
                </a:cubicBezTo>
                <a:cubicBezTo>
                  <a:pt x="482804" y="23780"/>
                  <a:pt x="485598" y="27413"/>
                  <a:pt x="487833" y="31883"/>
                </a:cubicBezTo>
                <a:cubicBezTo>
                  <a:pt x="490069" y="35795"/>
                  <a:pt x="491744" y="39148"/>
                  <a:pt x="492862" y="41942"/>
                </a:cubicBezTo>
                <a:cubicBezTo>
                  <a:pt x="494538" y="44177"/>
                  <a:pt x="496215" y="47530"/>
                  <a:pt x="497891" y="52000"/>
                </a:cubicBezTo>
                <a:cubicBezTo>
                  <a:pt x="500126" y="56470"/>
                  <a:pt x="500126" y="60661"/>
                  <a:pt x="497891" y="64573"/>
                </a:cubicBezTo>
                <a:cubicBezTo>
                  <a:pt x="496215" y="68485"/>
                  <a:pt x="494538" y="71278"/>
                  <a:pt x="492862" y="72955"/>
                </a:cubicBezTo>
                <a:cubicBezTo>
                  <a:pt x="491186" y="75190"/>
                  <a:pt x="490347" y="76587"/>
                  <a:pt x="490347" y="77146"/>
                </a:cubicBezTo>
                <a:cubicBezTo>
                  <a:pt x="490347" y="77705"/>
                  <a:pt x="488950" y="79661"/>
                  <a:pt x="486156" y="83013"/>
                </a:cubicBezTo>
                <a:cubicBezTo>
                  <a:pt x="482804" y="86366"/>
                  <a:pt x="479730" y="89440"/>
                  <a:pt x="476936" y="92234"/>
                </a:cubicBezTo>
                <a:cubicBezTo>
                  <a:pt x="470789" y="100616"/>
                  <a:pt x="461011" y="111512"/>
                  <a:pt x="447599" y="124923"/>
                </a:cubicBezTo>
                <a:cubicBezTo>
                  <a:pt x="443688" y="128835"/>
                  <a:pt x="440475" y="132188"/>
                  <a:pt x="437960" y="134982"/>
                </a:cubicBezTo>
                <a:cubicBezTo>
                  <a:pt x="435445" y="137776"/>
                  <a:pt x="434188" y="139452"/>
                  <a:pt x="434188" y="140011"/>
                </a:cubicBezTo>
                <a:cubicBezTo>
                  <a:pt x="434188" y="140570"/>
                  <a:pt x="432512" y="143084"/>
                  <a:pt x="429159" y="147555"/>
                </a:cubicBezTo>
                <a:cubicBezTo>
                  <a:pt x="425247" y="152025"/>
                  <a:pt x="423292" y="154540"/>
                  <a:pt x="423292" y="155099"/>
                </a:cubicBezTo>
                <a:cubicBezTo>
                  <a:pt x="423292" y="156775"/>
                  <a:pt x="424549" y="157334"/>
                  <a:pt x="427063" y="156775"/>
                </a:cubicBezTo>
                <a:cubicBezTo>
                  <a:pt x="429578" y="156216"/>
                  <a:pt x="432512" y="154819"/>
                  <a:pt x="435865" y="152584"/>
                </a:cubicBezTo>
                <a:cubicBezTo>
                  <a:pt x="440894" y="149790"/>
                  <a:pt x="444246" y="147834"/>
                  <a:pt x="445923" y="146717"/>
                </a:cubicBezTo>
                <a:cubicBezTo>
                  <a:pt x="447599" y="145599"/>
                  <a:pt x="448997" y="145040"/>
                  <a:pt x="450114" y="145040"/>
                </a:cubicBezTo>
                <a:cubicBezTo>
                  <a:pt x="450673" y="145040"/>
                  <a:pt x="451791" y="144202"/>
                  <a:pt x="453467" y="142526"/>
                </a:cubicBezTo>
                <a:cubicBezTo>
                  <a:pt x="455702" y="140849"/>
                  <a:pt x="460172" y="137776"/>
                  <a:pt x="466878" y="133305"/>
                </a:cubicBezTo>
                <a:cubicBezTo>
                  <a:pt x="473025" y="129394"/>
                  <a:pt x="477496" y="126600"/>
                  <a:pt x="480289" y="124923"/>
                </a:cubicBezTo>
                <a:cubicBezTo>
                  <a:pt x="482524" y="123806"/>
                  <a:pt x="484201" y="122688"/>
                  <a:pt x="485318" y="121571"/>
                </a:cubicBezTo>
                <a:cubicBezTo>
                  <a:pt x="493141" y="117100"/>
                  <a:pt x="501523" y="111512"/>
                  <a:pt x="510464" y="104807"/>
                </a:cubicBezTo>
                <a:cubicBezTo>
                  <a:pt x="513817" y="102571"/>
                  <a:pt x="518567" y="98380"/>
                  <a:pt x="524714" y="92234"/>
                </a:cubicBezTo>
                <a:cubicBezTo>
                  <a:pt x="535331" y="82734"/>
                  <a:pt x="543154" y="76308"/>
                  <a:pt x="548183" y="72955"/>
                </a:cubicBezTo>
                <a:cubicBezTo>
                  <a:pt x="553212" y="69602"/>
                  <a:pt x="556565" y="68485"/>
                  <a:pt x="558242" y="69602"/>
                </a:cubicBezTo>
                <a:cubicBezTo>
                  <a:pt x="559918" y="70161"/>
                  <a:pt x="561036" y="70440"/>
                  <a:pt x="561594" y="70440"/>
                </a:cubicBezTo>
                <a:cubicBezTo>
                  <a:pt x="562153" y="70440"/>
                  <a:pt x="564388" y="71558"/>
                  <a:pt x="568300" y="73793"/>
                </a:cubicBezTo>
                <a:cubicBezTo>
                  <a:pt x="572212" y="76587"/>
                  <a:pt x="574447" y="77984"/>
                  <a:pt x="575006" y="77984"/>
                </a:cubicBezTo>
                <a:cubicBezTo>
                  <a:pt x="585623" y="89160"/>
                  <a:pt x="590931" y="97822"/>
                  <a:pt x="590931" y="103968"/>
                </a:cubicBezTo>
                <a:cubicBezTo>
                  <a:pt x="590931" y="106762"/>
                  <a:pt x="588976" y="110394"/>
                  <a:pt x="585064" y="114865"/>
                </a:cubicBezTo>
                <a:cubicBezTo>
                  <a:pt x="583946" y="115983"/>
                  <a:pt x="582549" y="117659"/>
                  <a:pt x="580873" y="119894"/>
                </a:cubicBezTo>
                <a:cubicBezTo>
                  <a:pt x="579755" y="122129"/>
                  <a:pt x="577520" y="125063"/>
                  <a:pt x="574167" y="128695"/>
                </a:cubicBezTo>
                <a:cubicBezTo>
                  <a:pt x="570815" y="132327"/>
                  <a:pt x="565227" y="138335"/>
                  <a:pt x="557403" y="146717"/>
                </a:cubicBezTo>
                <a:cubicBezTo>
                  <a:pt x="548463" y="156216"/>
                  <a:pt x="538684" y="166554"/>
                  <a:pt x="528066" y="177730"/>
                </a:cubicBezTo>
                <a:cubicBezTo>
                  <a:pt x="518008" y="188347"/>
                  <a:pt x="510185" y="196170"/>
                  <a:pt x="504597" y="201200"/>
                </a:cubicBezTo>
                <a:cubicBezTo>
                  <a:pt x="501244" y="204552"/>
                  <a:pt x="497053" y="209023"/>
                  <a:pt x="492024" y="214611"/>
                </a:cubicBezTo>
                <a:cubicBezTo>
                  <a:pt x="486995" y="220199"/>
                  <a:pt x="481826" y="225926"/>
                  <a:pt x="476517" y="231794"/>
                </a:cubicBezTo>
                <a:cubicBezTo>
                  <a:pt x="471209" y="237661"/>
                  <a:pt x="466738" y="242690"/>
                  <a:pt x="463106" y="246881"/>
                </a:cubicBezTo>
                <a:cubicBezTo>
                  <a:pt x="459474" y="251072"/>
                  <a:pt x="457658" y="253168"/>
                  <a:pt x="457658" y="253168"/>
                </a:cubicBezTo>
                <a:cubicBezTo>
                  <a:pt x="457658" y="254286"/>
                  <a:pt x="459893" y="255124"/>
                  <a:pt x="464363" y="255683"/>
                </a:cubicBezTo>
                <a:cubicBezTo>
                  <a:pt x="481686" y="258477"/>
                  <a:pt x="496774" y="261829"/>
                  <a:pt x="509626" y="265741"/>
                </a:cubicBezTo>
                <a:cubicBezTo>
                  <a:pt x="515215" y="267417"/>
                  <a:pt x="520802" y="269094"/>
                  <a:pt x="526390" y="270770"/>
                </a:cubicBezTo>
                <a:cubicBezTo>
                  <a:pt x="531419" y="271888"/>
                  <a:pt x="536169" y="273285"/>
                  <a:pt x="540639" y="274961"/>
                </a:cubicBezTo>
                <a:cubicBezTo>
                  <a:pt x="545669" y="276638"/>
                  <a:pt x="550140" y="278035"/>
                  <a:pt x="554051" y="279152"/>
                </a:cubicBezTo>
                <a:cubicBezTo>
                  <a:pt x="557962" y="280270"/>
                  <a:pt x="562433" y="281667"/>
                  <a:pt x="567462" y="283343"/>
                </a:cubicBezTo>
                <a:cubicBezTo>
                  <a:pt x="572491" y="284461"/>
                  <a:pt x="575564" y="285299"/>
                  <a:pt x="576682" y="285858"/>
                </a:cubicBezTo>
                <a:cubicBezTo>
                  <a:pt x="582270" y="286975"/>
                  <a:pt x="585623" y="288093"/>
                  <a:pt x="586740" y="289211"/>
                </a:cubicBezTo>
                <a:cubicBezTo>
                  <a:pt x="587859" y="290328"/>
                  <a:pt x="588417" y="290608"/>
                  <a:pt x="588417" y="290049"/>
                </a:cubicBezTo>
                <a:cubicBezTo>
                  <a:pt x="588417" y="289490"/>
                  <a:pt x="589255" y="289490"/>
                  <a:pt x="590931" y="290049"/>
                </a:cubicBezTo>
                <a:cubicBezTo>
                  <a:pt x="592049" y="291166"/>
                  <a:pt x="592608" y="291446"/>
                  <a:pt x="592608" y="290887"/>
                </a:cubicBezTo>
                <a:cubicBezTo>
                  <a:pt x="592608" y="290328"/>
                  <a:pt x="593446" y="290887"/>
                  <a:pt x="595122" y="292563"/>
                </a:cubicBezTo>
                <a:cubicBezTo>
                  <a:pt x="597358" y="293122"/>
                  <a:pt x="599593" y="293960"/>
                  <a:pt x="601828" y="295078"/>
                </a:cubicBezTo>
                <a:cubicBezTo>
                  <a:pt x="604622" y="295637"/>
                  <a:pt x="607416" y="296475"/>
                  <a:pt x="610211" y="297593"/>
                </a:cubicBezTo>
                <a:cubicBezTo>
                  <a:pt x="612445" y="298710"/>
                  <a:pt x="618592" y="300666"/>
                  <a:pt x="628650" y="303460"/>
                </a:cubicBezTo>
                <a:cubicBezTo>
                  <a:pt x="632562" y="304578"/>
                  <a:pt x="635635" y="305695"/>
                  <a:pt x="637871" y="306813"/>
                </a:cubicBezTo>
                <a:cubicBezTo>
                  <a:pt x="641223" y="307930"/>
                  <a:pt x="645135" y="309048"/>
                  <a:pt x="649605" y="310166"/>
                </a:cubicBezTo>
                <a:cubicBezTo>
                  <a:pt x="650164" y="310166"/>
                  <a:pt x="650723" y="310445"/>
                  <a:pt x="651282" y="311004"/>
                </a:cubicBezTo>
                <a:cubicBezTo>
                  <a:pt x="652399" y="311563"/>
                  <a:pt x="656311" y="312959"/>
                  <a:pt x="663017" y="315195"/>
                </a:cubicBezTo>
                <a:cubicBezTo>
                  <a:pt x="675869" y="319665"/>
                  <a:pt x="688442" y="324694"/>
                  <a:pt x="700736" y="330282"/>
                </a:cubicBezTo>
                <a:cubicBezTo>
                  <a:pt x="706324" y="333076"/>
                  <a:pt x="709118" y="334473"/>
                  <a:pt x="709118" y="334473"/>
                </a:cubicBezTo>
                <a:cubicBezTo>
                  <a:pt x="709676" y="334473"/>
                  <a:pt x="714007" y="336289"/>
                  <a:pt x="722110" y="339922"/>
                </a:cubicBezTo>
                <a:cubicBezTo>
                  <a:pt x="730212" y="343554"/>
                  <a:pt x="739014" y="347605"/>
                  <a:pt x="748513" y="352076"/>
                </a:cubicBezTo>
                <a:cubicBezTo>
                  <a:pt x="758013" y="356546"/>
                  <a:pt x="765836" y="360458"/>
                  <a:pt x="771983" y="363810"/>
                </a:cubicBezTo>
                <a:cubicBezTo>
                  <a:pt x="780365" y="368840"/>
                  <a:pt x="787908" y="372472"/>
                  <a:pt x="794614" y="374707"/>
                </a:cubicBezTo>
                <a:cubicBezTo>
                  <a:pt x="800202" y="376942"/>
                  <a:pt x="803834" y="378898"/>
                  <a:pt x="805511" y="380574"/>
                </a:cubicBezTo>
                <a:cubicBezTo>
                  <a:pt x="809422" y="382251"/>
                  <a:pt x="806628" y="383648"/>
                  <a:pt x="797129" y="384765"/>
                </a:cubicBezTo>
                <a:cubicBezTo>
                  <a:pt x="789306" y="385883"/>
                  <a:pt x="783159" y="387001"/>
                  <a:pt x="778688" y="388118"/>
                </a:cubicBezTo>
                <a:cubicBezTo>
                  <a:pt x="766953" y="391471"/>
                  <a:pt x="756895" y="395662"/>
                  <a:pt x="748513" y="400691"/>
                </a:cubicBezTo>
                <a:cubicBezTo>
                  <a:pt x="747395" y="401250"/>
                  <a:pt x="746837" y="401250"/>
                  <a:pt x="746837" y="400691"/>
                </a:cubicBezTo>
                <a:cubicBezTo>
                  <a:pt x="746837" y="400132"/>
                  <a:pt x="746557" y="400132"/>
                  <a:pt x="745998" y="400691"/>
                </a:cubicBezTo>
                <a:cubicBezTo>
                  <a:pt x="744322" y="401809"/>
                  <a:pt x="740969" y="402926"/>
                  <a:pt x="735940" y="404044"/>
                </a:cubicBezTo>
                <a:cubicBezTo>
                  <a:pt x="714147" y="407956"/>
                  <a:pt x="692633" y="406838"/>
                  <a:pt x="671399" y="400691"/>
                </a:cubicBezTo>
                <a:cubicBezTo>
                  <a:pt x="670281" y="400132"/>
                  <a:pt x="669443" y="399574"/>
                  <a:pt x="668884" y="399015"/>
                </a:cubicBezTo>
                <a:cubicBezTo>
                  <a:pt x="666090" y="398456"/>
                  <a:pt x="662737" y="397338"/>
                  <a:pt x="658826" y="395662"/>
                </a:cubicBezTo>
                <a:cubicBezTo>
                  <a:pt x="656032" y="394544"/>
                  <a:pt x="652958" y="393147"/>
                  <a:pt x="649605" y="391471"/>
                </a:cubicBezTo>
                <a:cubicBezTo>
                  <a:pt x="635635" y="387001"/>
                  <a:pt x="623621" y="382530"/>
                  <a:pt x="613563" y="378060"/>
                </a:cubicBezTo>
                <a:cubicBezTo>
                  <a:pt x="606299" y="374707"/>
                  <a:pt x="602387" y="373030"/>
                  <a:pt x="601828" y="373030"/>
                </a:cubicBezTo>
                <a:cubicBezTo>
                  <a:pt x="601828" y="373030"/>
                  <a:pt x="599593" y="371773"/>
                  <a:pt x="595122" y="369259"/>
                </a:cubicBezTo>
                <a:cubicBezTo>
                  <a:pt x="590652" y="366744"/>
                  <a:pt x="584506" y="363252"/>
                  <a:pt x="576682" y="358781"/>
                </a:cubicBezTo>
                <a:cubicBezTo>
                  <a:pt x="571653" y="355987"/>
                  <a:pt x="565227" y="352634"/>
                  <a:pt x="557403" y="348723"/>
                </a:cubicBezTo>
                <a:cubicBezTo>
                  <a:pt x="550140" y="344811"/>
                  <a:pt x="544551" y="341738"/>
                  <a:pt x="540639" y="339503"/>
                </a:cubicBezTo>
                <a:lnTo>
                  <a:pt x="535610" y="336150"/>
                </a:lnTo>
                <a:lnTo>
                  <a:pt x="538125" y="341179"/>
                </a:lnTo>
                <a:cubicBezTo>
                  <a:pt x="539242" y="344532"/>
                  <a:pt x="540639" y="347885"/>
                  <a:pt x="542316" y="351237"/>
                </a:cubicBezTo>
                <a:cubicBezTo>
                  <a:pt x="545669" y="357384"/>
                  <a:pt x="545389" y="362972"/>
                  <a:pt x="541478" y="368001"/>
                </a:cubicBezTo>
                <a:cubicBezTo>
                  <a:pt x="537008" y="373030"/>
                  <a:pt x="534493" y="375545"/>
                  <a:pt x="533934" y="375545"/>
                </a:cubicBezTo>
                <a:cubicBezTo>
                  <a:pt x="533934" y="375545"/>
                  <a:pt x="532257" y="376942"/>
                  <a:pt x="528905" y="379736"/>
                </a:cubicBezTo>
                <a:cubicBezTo>
                  <a:pt x="519964" y="387559"/>
                  <a:pt x="512979" y="392868"/>
                  <a:pt x="507950" y="395662"/>
                </a:cubicBezTo>
                <a:cubicBezTo>
                  <a:pt x="505714" y="396221"/>
                  <a:pt x="504597" y="396780"/>
                  <a:pt x="504597" y="397338"/>
                </a:cubicBezTo>
                <a:cubicBezTo>
                  <a:pt x="504597" y="397897"/>
                  <a:pt x="501942" y="400132"/>
                  <a:pt x="496634" y="404044"/>
                </a:cubicBezTo>
                <a:cubicBezTo>
                  <a:pt x="491326" y="407956"/>
                  <a:pt x="488112" y="409911"/>
                  <a:pt x="486995" y="409911"/>
                </a:cubicBezTo>
                <a:cubicBezTo>
                  <a:pt x="486995" y="409911"/>
                  <a:pt x="484201" y="411867"/>
                  <a:pt x="478613" y="415779"/>
                </a:cubicBezTo>
                <a:cubicBezTo>
                  <a:pt x="473584" y="419690"/>
                  <a:pt x="469113" y="422484"/>
                  <a:pt x="465201" y="424161"/>
                </a:cubicBezTo>
                <a:cubicBezTo>
                  <a:pt x="461849" y="426396"/>
                  <a:pt x="460172" y="427793"/>
                  <a:pt x="460172" y="428352"/>
                </a:cubicBezTo>
                <a:cubicBezTo>
                  <a:pt x="460172" y="429469"/>
                  <a:pt x="459893" y="434778"/>
                  <a:pt x="459334" y="444278"/>
                </a:cubicBezTo>
                <a:cubicBezTo>
                  <a:pt x="458775" y="453218"/>
                  <a:pt x="458775" y="457689"/>
                  <a:pt x="459334" y="457689"/>
                </a:cubicBezTo>
                <a:cubicBezTo>
                  <a:pt x="459893" y="457689"/>
                  <a:pt x="462827" y="456152"/>
                  <a:pt x="468135" y="453079"/>
                </a:cubicBezTo>
                <a:cubicBezTo>
                  <a:pt x="473444" y="450005"/>
                  <a:pt x="479311" y="446373"/>
                  <a:pt x="485737" y="442182"/>
                </a:cubicBezTo>
                <a:cubicBezTo>
                  <a:pt x="492164" y="437991"/>
                  <a:pt x="497612" y="434219"/>
                  <a:pt x="502082" y="430866"/>
                </a:cubicBezTo>
                <a:cubicBezTo>
                  <a:pt x="508229" y="426955"/>
                  <a:pt x="512141" y="424999"/>
                  <a:pt x="513817" y="424999"/>
                </a:cubicBezTo>
                <a:cubicBezTo>
                  <a:pt x="518846" y="424999"/>
                  <a:pt x="525831" y="427793"/>
                  <a:pt x="534772" y="433381"/>
                </a:cubicBezTo>
                <a:cubicBezTo>
                  <a:pt x="539801" y="440645"/>
                  <a:pt x="542036" y="447351"/>
                  <a:pt x="541478" y="453498"/>
                </a:cubicBezTo>
                <a:cubicBezTo>
                  <a:pt x="537008" y="457968"/>
                  <a:pt x="526669" y="462718"/>
                  <a:pt x="510464" y="467747"/>
                </a:cubicBezTo>
                <a:cubicBezTo>
                  <a:pt x="504317" y="469982"/>
                  <a:pt x="501244" y="471379"/>
                  <a:pt x="501244" y="471938"/>
                </a:cubicBezTo>
                <a:cubicBezTo>
                  <a:pt x="501244" y="473056"/>
                  <a:pt x="500685" y="473335"/>
                  <a:pt x="499568" y="472776"/>
                </a:cubicBezTo>
                <a:cubicBezTo>
                  <a:pt x="498450" y="472776"/>
                  <a:pt x="497332" y="473335"/>
                  <a:pt x="496215" y="474453"/>
                </a:cubicBezTo>
                <a:cubicBezTo>
                  <a:pt x="493421" y="477247"/>
                  <a:pt x="492862" y="475570"/>
                  <a:pt x="494538" y="469424"/>
                </a:cubicBezTo>
                <a:cubicBezTo>
                  <a:pt x="495656" y="466071"/>
                  <a:pt x="495936" y="464115"/>
                  <a:pt x="495377" y="463556"/>
                </a:cubicBezTo>
                <a:cubicBezTo>
                  <a:pt x="489789" y="464115"/>
                  <a:pt x="483083" y="466630"/>
                  <a:pt x="475260" y="471100"/>
                </a:cubicBezTo>
                <a:cubicBezTo>
                  <a:pt x="473584" y="472218"/>
                  <a:pt x="470231" y="473894"/>
                  <a:pt x="465201" y="476129"/>
                </a:cubicBezTo>
                <a:lnTo>
                  <a:pt x="456819" y="478644"/>
                </a:lnTo>
                <a:lnTo>
                  <a:pt x="456819" y="507143"/>
                </a:lnTo>
                <a:cubicBezTo>
                  <a:pt x="456819" y="515525"/>
                  <a:pt x="456960" y="522370"/>
                  <a:pt x="457239" y="527678"/>
                </a:cubicBezTo>
                <a:cubicBezTo>
                  <a:pt x="457518" y="532987"/>
                  <a:pt x="457937" y="535641"/>
                  <a:pt x="458496" y="535641"/>
                </a:cubicBezTo>
                <a:cubicBezTo>
                  <a:pt x="459055" y="535641"/>
                  <a:pt x="462407" y="534524"/>
                  <a:pt x="468554" y="532289"/>
                </a:cubicBezTo>
                <a:cubicBezTo>
                  <a:pt x="474143" y="530053"/>
                  <a:pt x="479451" y="528377"/>
                  <a:pt x="484480" y="527259"/>
                </a:cubicBezTo>
                <a:cubicBezTo>
                  <a:pt x="490069" y="525583"/>
                  <a:pt x="496774" y="523627"/>
                  <a:pt x="504597" y="521392"/>
                </a:cubicBezTo>
                <a:cubicBezTo>
                  <a:pt x="512421" y="518598"/>
                  <a:pt x="521361" y="515804"/>
                  <a:pt x="531419" y="513010"/>
                </a:cubicBezTo>
                <a:cubicBezTo>
                  <a:pt x="540919" y="510775"/>
                  <a:pt x="546507" y="509098"/>
                  <a:pt x="548183" y="507981"/>
                </a:cubicBezTo>
                <a:cubicBezTo>
                  <a:pt x="548742" y="507422"/>
                  <a:pt x="549301" y="507143"/>
                  <a:pt x="549860" y="507143"/>
                </a:cubicBezTo>
                <a:cubicBezTo>
                  <a:pt x="550418" y="507143"/>
                  <a:pt x="551257" y="506863"/>
                  <a:pt x="552374" y="506304"/>
                </a:cubicBezTo>
                <a:cubicBezTo>
                  <a:pt x="570815" y="500716"/>
                  <a:pt x="583108" y="497084"/>
                  <a:pt x="589255" y="495408"/>
                </a:cubicBezTo>
                <a:cubicBezTo>
                  <a:pt x="592608" y="494290"/>
                  <a:pt x="596240" y="492893"/>
                  <a:pt x="600152" y="491217"/>
                </a:cubicBezTo>
                <a:cubicBezTo>
                  <a:pt x="604622" y="489540"/>
                  <a:pt x="606578" y="487026"/>
                  <a:pt x="606019" y="483673"/>
                </a:cubicBezTo>
                <a:cubicBezTo>
                  <a:pt x="603784" y="475850"/>
                  <a:pt x="599034" y="466909"/>
                  <a:pt x="591770" y="456851"/>
                </a:cubicBezTo>
                <a:cubicBezTo>
                  <a:pt x="591211" y="456292"/>
                  <a:pt x="589534" y="453358"/>
                  <a:pt x="586740" y="448049"/>
                </a:cubicBezTo>
                <a:cubicBezTo>
                  <a:pt x="583946" y="442741"/>
                  <a:pt x="578358" y="432263"/>
                  <a:pt x="569976" y="416617"/>
                </a:cubicBezTo>
                <a:cubicBezTo>
                  <a:pt x="563271" y="404323"/>
                  <a:pt x="558242" y="395103"/>
                  <a:pt x="554889" y="388956"/>
                </a:cubicBezTo>
                <a:cubicBezTo>
                  <a:pt x="552654" y="384486"/>
                  <a:pt x="552095" y="382251"/>
                  <a:pt x="553212" y="382251"/>
                </a:cubicBezTo>
                <a:cubicBezTo>
                  <a:pt x="554330" y="383368"/>
                  <a:pt x="555727" y="385604"/>
                  <a:pt x="557403" y="388956"/>
                </a:cubicBezTo>
                <a:cubicBezTo>
                  <a:pt x="559639" y="393427"/>
                  <a:pt x="563830" y="400691"/>
                  <a:pt x="569976" y="410750"/>
                </a:cubicBezTo>
                <a:cubicBezTo>
                  <a:pt x="588976" y="442042"/>
                  <a:pt x="611886" y="469424"/>
                  <a:pt x="638709" y="492893"/>
                </a:cubicBezTo>
                <a:cubicBezTo>
                  <a:pt x="648767" y="502952"/>
                  <a:pt x="656032" y="509657"/>
                  <a:pt x="660503" y="513010"/>
                </a:cubicBezTo>
                <a:cubicBezTo>
                  <a:pt x="666649" y="520833"/>
                  <a:pt x="671399" y="530053"/>
                  <a:pt x="674751" y="540671"/>
                </a:cubicBezTo>
                <a:cubicBezTo>
                  <a:pt x="675310" y="544023"/>
                  <a:pt x="674472" y="546538"/>
                  <a:pt x="672237" y="548214"/>
                </a:cubicBezTo>
                <a:cubicBezTo>
                  <a:pt x="671119" y="549332"/>
                  <a:pt x="669723" y="550030"/>
                  <a:pt x="668046" y="550310"/>
                </a:cubicBezTo>
                <a:cubicBezTo>
                  <a:pt x="666370" y="550589"/>
                  <a:pt x="663296" y="550729"/>
                  <a:pt x="658826" y="550729"/>
                </a:cubicBezTo>
                <a:cubicBezTo>
                  <a:pt x="645414" y="550170"/>
                  <a:pt x="635077" y="548773"/>
                  <a:pt x="627812" y="546538"/>
                </a:cubicBezTo>
                <a:cubicBezTo>
                  <a:pt x="627253" y="545979"/>
                  <a:pt x="626415" y="545979"/>
                  <a:pt x="625298" y="546538"/>
                </a:cubicBezTo>
                <a:cubicBezTo>
                  <a:pt x="624180" y="547097"/>
                  <a:pt x="622784" y="547097"/>
                  <a:pt x="621107" y="546538"/>
                </a:cubicBezTo>
                <a:cubicBezTo>
                  <a:pt x="618313" y="545979"/>
                  <a:pt x="614401" y="545700"/>
                  <a:pt x="609372" y="545700"/>
                </a:cubicBezTo>
                <a:cubicBezTo>
                  <a:pt x="603784" y="545700"/>
                  <a:pt x="600152" y="545141"/>
                  <a:pt x="598475" y="544023"/>
                </a:cubicBezTo>
                <a:cubicBezTo>
                  <a:pt x="586182" y="542347"/>
                  <a:pt x="573609" y="542347"/>
                  <a:pt x="560756" y="544023"/>
                </a:cubicBezTo>
                <a:cubicBezTo>
                  <a:pt x="560197" y="545141"/>
                  <a:pt x="559360" y="545420"/>
                  <a:pt x="558242" y="544862"/>
                </a:cubicBezTo>
                <a:cubicBezTo>
                  <a:pt x="555448" y="543185"/>
                  <a:pt x="552933" y="543185"/>
                  <a:pt x="550698" y="544862"/>
                </a:cubicBezTo>
                <a:cubicBezTo>
                  <a:pt x="549580" y="545420"/>
                  <a:pt x="547624" y="545420"/>
                  <a:pt x="544830" y="544862"/>
                </a:cubicBezTo>
                <a:cubicBezTo>
                  <a:pt x="541478" y="544862"/>
                  <a:pt x="539522" y="545141"/>
                  <a:pt x="538963" y="545700"/>
                </a:cubicBezTo>
                <a:cubicBezTo>
                  <a:pt x="538404" y="546259"/>
                  <a:pt x="536448" y="546538"/>
                  <a:pt x="533096" y="546538"/>
                </a:cubicBezTo>
                <a:cubicBezTo>
                  <a:pt x="529743" y="546538"/>
                  <a:pt x="527228" y="546817"/>
                  <a:pt x="525552" y="547376"/>
                </a:cubicBezTo>
                <a:cubicBezTo>
                  <a:pt x="523317" y="547935"/>
                  <a:pt x="516332" y="549611"/>
                  <a:pt x="504597" y="552405"/>
                </a:cubicBezTo>
                <a:cubicBezTo>
                  <a:pt x="492862" y="554641"/>
                  <a:pt x="483921" y="556596"/>
                  <a:pt x="477774" y="558273"/>
                </a:cubicBezTo>
                <a:cubicBezTo>
                  <a:pt x="472186" y="559390"/>
                  <a:pt x="467716" y="560508"/>
                  <a:pt x="464363" y="561626"/>
                </a:cubicBezTo>
                <a:lnTo>
                  <a:pt x="458496" y="562464"/>
                </a:lnTo>
                <a:lnTo>
                  <a:pt x="458496" y="570846"/>
                </a:lnTo>
                <a:cubicBezTo>
                  <a:pt x="457937" y="612197"/>
                  <a:pt x="456540" y="644049"/>
                  <a:pt x="454305" y="666401"/>
                </a:cubicBezTo>
                <a:cubicBezTo>
                  <a:pt x="452070" y="689870"/>
                  <a:pt x="449555" y="705796"/>
                  <a:pt x="446761" y="714178"/>
                </a:cubicBezTo>
                <a:cubicBezTo>
                  <a:pt x="441732" y="725913"/>
                  <a:pt x="435865" y="751338"/>
                  <a:pt x="429159" y="790454"/>
                </a:cubicBezTo>
                <a:cubicBezTo>
                  <a:pt x="427482" y="799954"/>
                  <a:pt x="426365" y="804704"/>
                  <a:pt x="425806" y="804704"/>
                </a:cubicBezTo>
                <a:cubicBezTo>
                  <a:pt x="425247" y="804704"/>
                  <a:pt x="424549" y="802189"/>
                  <a:pt x="423711" y="797160"/>
                </a:cubicBezTo>
                <a:cubicBezTo>
                  <a:pt x="422872" y="792131"/>
                  <a:pt x="421615" y="782631"/>
                  <a:pt x="419939" y="768661"/>
                </a:cubicBezTo>
                <a:cubicBezTo>
                  <a:pt x="417703" y="755250"/>
                  <a:pt x="415748" y="743655"/>
                  <a:pt x="414072" y="733876"/>
                </a:cubicBezTo>
                <a:cubicBezTo>
                  <a:pt x="412395" y="724097"/>
                  <a:pt x="411277" y="718648"/>
                  <a:pt x="410719" y="717531"/>
                </a:cubicBezTo>
                <a:cubicBezTo>
                  <a:pt x="410160" y="716413"/>
                  <a:pt x="409321" y="712502"/>
                  <a:pt x="408204" y="705796"/>
                </a:cubicBezTo>
                <a:cubicBezTo>
                  <a:pt x="407086" y="699090"/>
                  <a:pt x="406248" y="692944"/>
                  <a:pt x="405689" y="687356"/>
                </a:cubicBezTo>
                <a:cubicBezTo>
                  <a:pt x="404572" y="681768"/>
                  <a:pt x="404013" y="677577"/>
                  <a:pt x="404013" y="674782"/>
                </a:cubicBezTo>
                <a:cubicBezTo>
                  <a:pt x="403454" y="671989"/>
                  <a:pt x="402895" y="668636"/>
                  <a:pt x="402336" y="664724"/>
                </a:cubicBezTo>
                <a:cubicBezTo>
                  <a:pt x="401778" y="655783"/>
                  <a:pt x="401499" y="640696"/>
                  <a:pt x="401499" y="619461"/>
                </a:cubicBezTo>
                <a:cubicBezTo>
                  <a:pt x="401499" y="606050"/>
                  <a:pt x="401359" y="596271"/>
                  <a:pt x="401079" y="590124"/>
                </a:cubicBezTo>
                <a:cubicBezTo>
                  <a:pt x="400800" y="583978"/>
                  <a:pt x="400381" y="581184"/>
                  <a:pt x="399822" y="581742"/>
                </a:cubicBezTo>
                <a:cubicBezTo>
                  <a:pt x="395351" y="583978"/>
                  <a:pt x="388367" y="586772"/>
                  <a:pt x="378867" y="590124"/>
                </a:cubicBezTo>
                <a:cubicBezTo>
                  <a:pt x="374955" y="591242"/>
                  <a:pt x="366853" y="594315"/>
                  <a:pt x="354560" y="599345"/>
                </a:cubicBezTo>
                <a:cubicBezTo>
                  <a:pt x="348971" y="601580"/>
                  <a:pt x="344221" y="603536"/>
                  <a:pt x="340310" y="605212"/>
                </a:cubicBezTo>
                <a:cubicBezTo>
                  <a:pt x="336398" y="606888"/>
                  <a:pt x="334163" y="607727"/>
                  <a:pt x="333604" y="607727"/>
                </a:cubicBezTo>
                <a:cubicBezTo>
                  <a:pt x="333045" y="607727"/>
                  <a:pt x="330391" y="608565"/>
                  <a:pt x="325641" y="610241"/>
                </a:cubicBezTo>
                <a:cubicBezTo>
                  <a:pt x="320892" y="611918"/>
                  <a:pt x="315722" y="614153"/>
                  <a:pt x="310134" y="616947"/>
                </a:cubicBezTo>
                <a:cubicBezTo>
                  <a:pt x="308458" y="617506"/>
                  <a:pt x="307062" y="618064"/>
                  <a:pt x="305943" y="618623"/>
                </a:cubicBezTo>
                <a:cubicBezTo>
                  <a:pt x="305943" y="618623"/>
                  <a:pt x="305105" y="619182"/>
                  <a:pt x="303429" y="620300"/>
                </a:cubicBezTo>
                <a:cubicBezTo>
                  <a:pt x="296164" y="623093"/>
                  <a:pt x="287782" y="625608"/>
                  <a:pt x="278283" y="627843"/>
                </a:cubicBezTo>
                <a:cubicBezTo>
                  <a:pt x="274930" y="628402"/>
                  <a:pt x="271577" y="627843"/>
                  <a:pt x="268224" y="626167"/>
                </a:cubicBezTo>
                <a:cubicBezTo>
                  <a:pt x="260401" y="621697"/>
                  <a:pt x="255651" y="616388"/>
                  <a:pt x="253975" y="610241"/>
                </a:cubicBezTo>
                <a:lnTo>
                  <a:pt x="253137" y="606888"/>
                </a:lnTo>
                <a:lnTo>
                  <a:pt x="275768" y="595154"/>
                </a:lnTo>
                <a:cubicBezTo>
                  <a:pt x="290856" y="587889"/>
                  <a:pt x="298679" y="584257"/>
                  <a:pt x="299238" y="584257"/>
                </a:cubicBezTo>
                <a:cubicBezTo>
                  <a:pt x="299797" y="584257"/>
                  <a:pt x="300914" y="583698"/>
                  <a:pt x="302591" y="582581"/>
                </a:cubicBezTo>
                <a:cubicBezTo>
                  <a:pt x="305385" y="580904"/>
                  <a:pt x="314605" y="575875"/>
                  <a:pt x="330251" y="567493"/>
                </a:cubicBezTo>
                <a:cubicBezTo>
                  <a:pt x="346456" y="559111"/>
                  <a:pt x="357912" y="552964"/>
                  <a:pt x="364617" y="549053"/>
                </a:cubicBezTo>
                <a:cubicBezTo>
                  <a:pt x="370205" y="546259"/>
                  <a:pt x="373279" y="544862"/>
                  <a:pt x="373838" y="544862"/>
                </a:cubicBezTo>
                <a:cubicBezTo>
                  <a:pt x="373838" y="545420"/>
                  <a:pt x="370764" y="547656"/>
                  <a:pt x="364617" y="551567"/>
                </a:cubicBezTo>
                <a:cubicBezTo>
                  <a:pt x="358471" y="555479"/>
                  <a:pt x="351905" y="559530"/>
                  <a:pt x="344920" y="563721"/>
                </a:cubicBezTo>
                <a:cubicBezTo>
                  <a:pt x="337935" y="567912"/>
                  <a:pt x="334442" y="570008"/>
                  <a:pt x="334442" y="570008"/>
                </a:cubicBezTo>
                <a:cubicBezTo>
                  <a:pt x="332766" y="570008"/>
                  <a:pt x="327457" y="574199"/>
                  <a:pt x="318516" y="582581"/>
                </a:cubicBezTo>
                <a:cubicBezTo>
                  <a:pt x="316840" y="585933"/>
                  <a:pt x="318796" y="586772"/>
                  <a:pt x="324384" y="585095"/>
                </a:cubicBezTo>
                <a:cubicBezTo>
                  <a:pt x="327178" y="584536"/>
                  <a:pt x="329134" y="583698"/>
                  <a:pt x="330251" y="582581"/>
                </a:cubicBezTo>
                <a:cubicBezTo>
                  <a:pt x="331369" y="582022"/>
                  <a:pt x="331928" y="582022"/>
                  <a:pt x="331928" y="582581"/>
                </a:cubicBezTo>
                <a:cubicBezTo>
                  <a:pt x="331928" y="583139"/>
                  <a:pt x="332486" y="582860"/>
                  <a:pt x="333604" y="581742"/>
                </a:cubicBezTo>
                <a:cubicBezTo>
                  <a:pt x="334722" y="581184"/>
                  <a:pt x="335839" y="580625"/>
                  <a:pt x="336957" y="580066"/>
                </a:cubicBezTo>
                <a:cubicBezTo>
                  <a:pt x="337516" y="580066"/>
                  <a:pt x="338913" y="579507"/>
                  <a:pt x="341148" y="578390"/>
                </a:cubicBezTo>
                <a:cubicBezTo>
                  <a:pt x="343383" y="577831"/>
                  <a:pt x="345339" y="577272"/>
                  <a:pt x="347015" y="576713"/>
                </a:cubicBezTo>
                <a:cubicBezTo>
                  <a:pt x="362103" y="570566"/>
                  <a:pt x="374257" y="565817"/>
                  <a:pt x="383477" y="562464"/>
                </a:cubicBezTo>
                <a:cubicBezTo>
                  <a:pt x="392697" y="559111"/>
                  <a:pt x="397866" y="557435"/>
                  <a:pt x="398984" y="557435"/>
                </a:cubicBezTo>
                <a:cubicBezTo>
                  <a:pt x="399542" y="557435"/>
                  <a:pt x="399962" y="555479"/>
                  <a:pt x="400241" y="551567"/>
                </a:cubicBezTo>
                <a:cubicBezTo>
                  <a:pt x="400520" y="547656"/>
                  <a:pt x="400660" y="541509"/>
                  <a:pt x="400660" y="533127"/>
                </a:cubicBezTo>
                <a:lnTo>
                  <a:pt x="400660" y="507981"/>
                </a:lnTo>
                <a:lnTo>
                  <a:pt x="389763" y="513848"/>
                </a:lnTo>
                <a:cubicBezTo>
                  <a:pt x="374117" y="521671"/>
                  <a:pt x="359588" y="527259"/>
                  <a:pt x="346177" y="530612"/>
                </a:cubicBezTo>
                <a:cubicBezTo>
                  <a:pt x="335560" y="530612"/>
                  <a:pt x="328016" y="525583"/>
                  <a:pt x="323546" y="515525"/>
                </a:cubicBezTo>
                <a:cubicBezTo>
                  <a:pt x="322987" y="514407"/>
                  <a:pt x="323825" y="512731"/>
                  <a:pt x="326060" y="510495"/>
                </a:cubicBezTo>
                <a:cubicBezTo>
                  <a:pt x="328295" y="508260"/>
                  <a:pt x="334722" y="503231"/>
                  <a:pt x="345339" y="495408"/>
                </a:cubicBezTo>
                <a:cubicBezTo>
                  <a:pt x="354838" y="488702"/>
                  <a:pt x="364897" y="481717"/>
                  <a:pt x="375514" y="474453"/>
                </a:cubicBezTo>
                <a:cubicBezTo>
                  <a:pt x="385014" y="467747"/>
                  <a:pt x="391999" y="462997"/>
                  <a:pt x="396469" y="460203"/>
                </a:cubicBezTo>
                <a:cubicBezTo>
                  <a:pt x="399822" y="458527"/>
                  <a:pt x="401917" y="456571"/>
                  <a:pt x="402756" y="454336"/>
                </a:cubicBezTo>
                <a:cubicBezTo>
                  <a:pt x="403594" y="452101"/>
                  <a:pt x="404292" y="445675"/>
                  <a:pt x="404852" y="435057"/>
                </a:cubicBezTo>
                <a:cubicBezTo>
                  <a:pt x="405410" y="430587"/>
                  <a:pt x="405969" y="427234"/>
                  <a:pt x="406527" y="424999"/>
                </a:cubicBezTo>
                <a:cubicBezTo>
                  <a:pt x="406527" y="422764"/>
                  <a:pt x="406527" y="421646"/>
                  <a:pt x="406527" y="421646"/>
                </a:cubicBezTo>
                <a:cubicBezTo>
                  <a:pt x="406527" y="421646"/>
                  <a:pt x="402895" y="423323"/>
                  <a:pt x="395631" y="426675"/>
                </a:cubicBezTo>
                <a:cubicBezTo>
                  <a:pt x="389484" y="430028"/>
                  <a:pt x="384734" y="431984"/>
                  <a:pt x="381381" y="432543"/>
                </a:cubicBezTo>
                <a:cubicBezTo>
                  <a:pt x="379146" y="433102"/>
                  <a:pt x="377470" y="433660"/>
                  <a:pt x="376353" y="434219"/>
                </a:cubicBezTo>
                <a:cubicBezTo>
                  <a:pt x="364617" y="435896"/>
                  <a:pt x="353721" y="430866"/>
                  <a:pt x="343662" y="419132"/>
                </a:cubicBezTo>
                <a:cubicBezTo>
                  <a:pt x="339192" y="411867"/>
                  <a:pt x="338913" y="407956"/>
                  <a:pt x="342824" y="407397"/>
                </a:cubicBezTo>
                <a:cubicBezTo>
                  <a:pt x="357353" y="403485"/>
                  <a:pt x="366574" y="400412"/>
                  <a:pt x="370485" y="398177"/>
                </a:cubicBezTo>
                <a:cubicBezTo>
                  <a:pt x="371602" y="397618"/>
                  <a:pt x="372161" y="397618"/>
                  <a:pt x="372161" y="398177"/>
                </a:cubicBezTo>
                <a:cubicBezTo>
                  <a:pt x="372161" y="398735"/>
                  <a:pt x="372999" y="398456"/>
                  <a:pt x="374676" y="397338"/>
                </a:cubicBezTo>
                <a:cubicBezTo>
                  <a:pt x="376353" y="395662"/>
                  <a:pt x="379146" y="393986"/>
                  <a:pt x="383058" y="392309"/>
                </a:cubicBezTo>
                <a:cubicBezTo>
                  <a:pt x="396469" y="386162"/>
                  <a:pt x="405969" y="381692"/>
                  <a:pt x="411557" y="378898"/>
                </a:cubicBezTo>
                <a:cubicBezTo>
                  <a:pt x="412115" y="377780"/>
                  <a:pt x="412954" y="373310"/>
                  <a:pt x="414072" y="365487"/>
                </a:cubicBezTo>
                <a:cubicBezTo>
                  <a:pt x="415189" y="355428"/>
                  <a:pt x="417425" y="346208"/>
                  <a:pt x="420777" y="337826"/>
                </a:cubicBezTo>
                <a:cubicBezTo>
                  <a:pt x="421894" y="335032"/>
                  <a:pt x="422733" y="331121"/>
                  <a:pt x="423292" y="326091"/>
                </a:cubicBezTo>
                <a:cubicBezTo>
                  <a:pt x="424409" y="321621"/>
                  <a:pt x="425527" y="318827"/>
                  <a:pt x="426645" y="317709"/>
                </a:cubicBezTo>
                <a:cubicBezTo>
                  <a:pt x="427204" y="317150"/>
                  <a:pt x="427204" y="314636"/>
                  <a:pt x="426645" y="310166"/>
                </a:cubicBezTo>
                <a:cubicBezTo>
                  <a:pt x="426645" y="301784"/>
                  <a:pt x="427762" y="297034"/>
                  <a:pt x="429997" y="295916"/>
                </a:cubicBezTo>
                <a:cubicBezTo>
                  <a:pt x="430556" y="295916"/>
                  <a:pt x="432512" y="297034"/>
                  <a:pt x="435865" y="299269"/>
                </a:cubicBezTo>
                <a:cubicBezTo>
                  <a:pt x="439218" y="300945"/>
                  <a:pt x="441732" y="302063"/>
                  <a:pt x="443408" y="302622"/>
                </a:cubicBezTo>
                <a:cubicBezTo>
                  <a:pt x="447879" y="305975"/>
                  <a:pt x="452070" y="312680"/>
                  <a:pt x="455981" y="322739"/>
                </a:cubicBezTo>
                <a:cubicBezTo>
                  <a:pt x="457658" y="328327"/>
                  <a:pt x="458775" y="334753"/>
                  <a:pt x="459334" y="342017"/>
                </a:cubicBezTo>
                <a:lnTo>
                  <a:pt x="460172" y="353752"/>
                </a:lnTo>
                <a:lnTo>
                  <a:pt x="472745" y="345370"/>
                </a:lnTo>
                <a:cubicBezTo>
                  <a:pt x="480010" y="340341"/>
                  <a:pt x="484759" y="337267"/>
                  <a:pt x="486995" y="336150"/>
                </a:cubicBezTo>
                <a:cubicBezTo>
                  <a:pt x="488112" y="335032"/>
                  <a:pt x="489230" y="333915"/>
                  <a:pt x="490347" y="332797"/>
                </a:cubicBezTo>
                <a:cubicBezTo>
                  <a:pt x="492024" y="331121"/>
                  <a:pt x="493141" y="330282"/>
                  <a:pt x="493700" y="330282"/>
                </a:cubicBezTo>
                <a:cubicBezTo>
                  <a:pt x="494818" y="330282"/>
                  <a:pt x="495656" y="329724"/>
                  <a:pt x="496215" y="328606"/>
                </a:cubicBezTo>
                <a:cubicBezTo>
                  <a:pt x="496215" y="326371"/>
                  <a:pt x="499289" y="324415"/>
                  <a:pt x="505435" y="322739"/>
                </a:cubicBezTo>
                <a:cubicBezTo>
                  <a:pt x="506553" y="323297"/>
                  <a:pt x="507111" y="323297"/>
                  <a:pt x="507111" y="322739"/>
                </a:cubicBezTo>
                <a:cubicBezTo>
                  <a:pt x="507111" y="322739"/>
                  <a:pt x="501942" y="320084"/>
                  <a:pt x="491605" y="314776"/>
                </a:cubicBezTo>
                <a:cubicBezTo>
                  <a:pt x="481267" y="309467"/>
                  <a:pt x="471069" y="304298"/>
                  <a:pt x="461011" y="299269"/>
                </a:cubicBezTo>
                <a:cubicBezTo>
                  <a:pt x="450952" y="294240"/>
                  <a:pt x="445085" y="291446"/>
                  <a:pt x="443408" y="290887"/>
                </a:cubicBezTo>
                <a:cubicBezTo>
                  <a:pt x="442849" y="290887"/>
                  <a:pt x="441452" y="290328"/>
                  <a:pt x="439218" y="289211"/>
                </a:cubicBezTo>
                <a:cubicBezTo>
                  <a:pt x="437541" y="288093"/>
                  <a:pt x="434747" y="287534"/>
                  <a:pt x="430835" y="287534"/>
                </a:cubicBezTo>
                <a:lnTo>
                  <a:pt x="424968" y="287534"/>
                </a:lnTo>
                <a:lnTo>
                  <a:pt x="390602" y="322739"/>
                </a:lnTo>
                <a:cubicBezTo>
                  <a:pt x="373838" y="339503"/>
                  <a:pt x="362662" y="350818"/>
                  <a:pt x="357074" y="356686"/>
                </a:cubicBezTo>
                <a:cubicBezTo>
                  <a:pt x="351486" y="362553"/>
                  <a:pt x="348692" y="366046"/>
                  <a:pt x="348692" y="367163"/>
                </a:cubicBezTo>
                <a:cubicBezTo>
                  <a:pt x="348692" y="367722"/>
                  <a:pt x="347155" y="369817"/>
                  <a:pt x="344082" y="373450"/>
                </a:cubicBezTo>
                <a:cubicBezTo>
                  <a:pt x="341008" y="377082"/>
                  <a:pt x="337516" y="381133"/>
                  <a:pt x="333604" y="385604"/>
                </a:cubicBezTo>
                <a:cubicBezTo>
                  <a:pt x="330251" y="389515"/>
                  <a:pt x="328575" y="391750"/>
                  <a:pt x="328575" y="392309"/>
                </a:cubicBezTo>
                <a:cubicBezTo>
                  <a:pt x="328575" y="392868"/>
                  <a:pt x="326060" y="396500"/>
                  <a:pt x="321031" y="403206"/>
                </a:cubicBezTo>
                <a:cubicBezTo>
                  <a:pt x="316002" y="409911"/>
                  <a:pt x="309296" y="418573"/>
                  <a:pt x="300914" y="429190"/>
                </a:cubicBezTo>
                <a:cubicBezTo>
                  <a:pt x="298679" y="433102"/>
                  <a:pt x="295047" y="439109"/>
                  <a:pt x="290018" y="447211"/>
                </a:cubicBezTo>
                <a:cubicBezTo>
                  <a:pt x="284988" y="455314"/>
                  <a:pt x="280239" y="463137"/>
                  <a:pt x="275768" y="470681"/>
                </a:cubicBezTo>
                <a:cubicBezTo>
                  <a:pt x="271298" y="478225"/>
                  <a:pt x="269063" y="482555"/>
                  <a:pt x="269063" y="483673"/>
                </a:cubicBezTo>
                <a:cubicBezTo>
                  <a:pt x="269063" y="485349"/>
                  <a:pt x="267107" y="488702"/>
                  <a:pt x="263195" y="493731"/>
                </a:cubicBezTo>
                <a:cubicBezTo>
                  <a:pt x="262078" y="495408"/>
                  <a:pt x="261519" y="496805"/>
                  <a:pt x="261519" y="497922"/>
                </a:cubicBezTo>
                <a:cubicBezTo>
                  <a:pt x="261519" y="499040"/>
                  <a:pt x="260960" y="500158"/>
                  <a:pt x="259842" y="501275"/>
                </a:cubicBezTo>
                <a:cubicBezTo>
                  <a:pt x="259284" y="501834"/>
                  <a:pt x="257607" y="504907"/>
                  <a:pt x="254813" y="510495"/>
                </a:cubicBezTo>
                <a:cubicBezTo>
                  <a:pt x="251460" y="516642"/>
                  <a:pt x="246991" y="525024"/>
                  <a:pt x="241402" y="535641"/>
                </a:cubicBezTo>
                <a:cubicBezTo>
                  <a:pt x="236373" y="545700"/>
                  <a:pt x="232741" y="553244"/>
                  <a:pt x="230505" y="558273"/>
                </a:cubicBezTo>
                <a:cubicBezTo>
                  <a:pt x="228829" y="562743"/>
                  <a:pt x="227712" y="564978"/>
                  <a:pt x="227153" y="564978"/>
                </a:cubicBezTo>
                <a:cubicBezTo>
                  <a:pt x="226594" y="564978"/>
                  <a:pt x="225197" y="567772"/>
                  <a:pt x="222962" y="573360"/>
                </a:cubicBezTo>
                <a:cubicBezTo>
                  <a:pt x="220726" y="578948"/>
                  <a:pt x="218492" y="583978"/>
                  <a:pt x="216256" y="588448"/>
                </a:cubicBezTo>
                <a:cubicBezTo>
                  <a:pt x="214021" y="592360"/>
                  <a:pt x="212065" y="595992"/>
                  <a:pt x="210389" y="599345"/>
                </a:cubicBezTo>
                <a:cubicBezTo>
                  <a:pt x="203124" y="612756"/>
                  <a:pt x="197816" y="621138"/>
                  <a:pt x="194463" y="624491"/>
                </a:cubicBezTo>
                <a:cubicBezTo>
                  <a:pt x="189992" y="628402"/>
                  <a:pt x="181890" y="626726"/>
                  <a:pt x="170155" y="619461"/>
                </a:cubicBezTo>
                <a:cubicBezTo>
                  <a:pt x="163449" y="615550"/>
                  <a:pt x="157582" y="609962"/>
                  <a:pt x="152553" y="602697"/>
                </a:cubicBezTo>
                <a:cubicBezTo>
                  <a:pt x="144171" y="590404"/>
                  <a:pt x="140259" y="580345"/>
                  <a:pt x="140818" y="572522"/>
                </a:cubicBezTo>
                <a:cubicBezTo>
                  <a:pt x="141377" y="568611"/>
                  <a:pt x="143333" y="559670"/>
                  <a:pt x="146685" y="545700"/>
                </a:cubicBezTo>
                <a:cubicBezTo>
                  <a:pt x="150597" y="531171"/>
                  <a:pt x="152832" y="520554"/>
                  <a:pt x="153391" y="513848"/>
                </a:cubicBezTo>
                <a:cubicBezTo>
                  <a:pt x="153950" y="508260"/>
                  <a:pt x="154788" y="504907"/>
                  <a:pt x="155906" y="503790"/>
                </a:cubicBezTo>
                <a:cubicBezTo>
                  <a:pt x="157582" y="498202"/>
                  <a:pt x="157303" y="493173"/>
                  <a:pt x="155068" y="488702"/>
                </a:cubicBezTo>
                <a:cubicBezTo>
                  <a:pt x="153950" y="488702"/>
                  <a:pt x="153950" y="488423"/>
                  <a:pt x="155068" y="487864"/>
                </a:cubicBezTo>
                <a:cubicBezTo>
                  <a:pt x="156185" y="487864"/>
                  <a:pt x="155906" y="487026"/>
                  <a:pt x="154229" y="485349"/>
                </a:cubicBezTo>
                <a:cubicBezTo>
                  <a:pt x="152553" y="483114"/>
                  <a:pt x="149340" y="482974"/>
                  <a:pt x="144590" y="484930"/>
                </a:cubicBezTo>
                <a:cubicBezTo>
                  <a:pt x="139840" y="486886"/>
                  <a:pt x="132157" y="492055"/>
                  <a:pt x="121539" y="500437"/>
                </a:cubicBezTo>
                <a:cubicBezTo>
                  <a:pt x="108687" y="510495"/>
                  <a:pt x="96393" y="516363"/>
                  <a:pt x="84659" y="518039"/>
                </a:cubicBezTo>
                <a:cubicBezTo>
                  <a:pt x="77953" y="519715"/>
                  <a:pt x="72644" y="519436"/>
                  <a:pt x="68733" y="517201"/>
                </a:cubicBezTo>
                <a:cubicBezTo>
                  <a:pt x="60351" y="512731"/>
                  <a:pt x="54483" y="506863"/>
                  <a:pt x="51131" y="499599"/>
                </a:cubicBezTo>
                <a:cubicBezTo>
                  <a:pt x="49454" y="496805"/>
                  <a:pt x="50292" y="493731"/>
                  <a:pt x="53645" y="490379"/>
                </a:cubicBezTo>
                <a:cubicBezTo>
                  <a:pt x="56998" y="487026"/>
                  <a:pt x="60910" y="483394"/>
                  <a:pt x="65380" y="479482"/>
                </a:cubicBezTo>
                <a:cubicBezTo>
                  <a:pt x="69292" y="476129"/>
                  <a:pt x="72086" y="473615"/>
                  <a:pt x="73763" y="471938"/>
                </a:cubicBezTo>
                <a:cubicBezTo>
                  <a:pt x="75438" y="470262"/>
                  <a:pt x="75997" y="470541"/>
                  <a:pt x="75438" y="472776"/>
                </a:cubicBezTo>
                <a:cubicBezTo>
                  <a:pt x="74321" y="475012"/>
                  <a:pt x="73204" y="478085"/>
                  <a:pt x="72086" y="481997"/>
                </a:cubicBezTo>
                <a:cubicBezTo>
                  <a:pt x="69851" y="487585"/>
                  <a:pt x="69851" y="490658"/>
                  <a:pt x="72086" y="491217"/>
                </a:cubicBezTo>
                <a:cubicBezTo>
                  <a:pt x="73763" y="492334"/>
                  <a:pt x="75438" y="492334"/>
                  <a:pt x="77115" y="491217"/>
                </a:cubicBezTo>
                <a:cubicBezTo>
                  <a:pt x="79350" y="489540"/>
                  <a:pt x="80747" y="488702"/>
                  <a:pt x="81306" y="488702"/>
                </a:cubicBezTo>
                <a:cubicBezTo>
                  <a:pt x="82982" y="488702"/>
                  <a:pt x="88011" y="485768"/>
                  <a:pt x="96393" y="479901"/>
                </a:cubicBezTo>
                <a:cubicBezTo>
                  <a:pt x="104775" y="474034"/>
                  <a:pt x="113577" y="467328"/>
                  <a:pt x="122797" y="459784"/>
                </a:cubicBezTo>
                <a:cubicBezTo>
                  <a:pt x="132017" y="452240"/>
                  <a:pt x="139421" y="445675"/>
                  <a:pt x="145009" y="440087"/>
                </a:cubicBezTo>
                <a:cubicBezTo>
                  <a:pt x="152832" y="432822"/>
                  <a:pt x="158141" y="425837"/>
                  <a:pt x="160935" y="419132"/>
                </a:cubicBezTo>
                <a:cubicBezTo>
                  <a:pt x="163729" y="412426"/>
                  <a:pt x="166523" y="399853"/>
                  <a:pt x="169317" y="381413"/>
                </a:cubicBezTo>
                <a:cubicBezTo>
                  <a:pt x="170434" y="373589"/>
                  <a:pt x="171831" y="368840"/>
                  <a:pt x="173508" y="367163"/>
                </a:cubicBezTo>
                <a:cubicBezTo>
                  <a:pt x="176861" y="364928"/>
                  <a:pt x="179934" y="365207"/>
                  <a:pt x="182728" y="368001"/>
                </a:cubicBezTo>
                <a:cubicBezTo>
                  <a:pt x="183287" y="368560"/>
                  <a:pt x="184126" y="368840"/>
                  <a:pt x="185243" y="368840"/>
                </a:cubicBezTo>
                <a:cubicBezTo>
                  <a:pt x="186360" y="368840"/>
                  <a:pt x="189154" y="369957"/>
                  <a:pt x="193625" y="372192"/>
                </a:cubicBezTo>
                <a:cubicBezTo>
                  <a:pt x="197536" y="374986"/>
                  <a:pt x="202845" y="376104"/>
                  <a:pt x="209550" y="375545"/>
                </a:cubicBezTo>
                <a:cubicBezTo>
                  <a:pt x="219050" y="377780"/>
                  <a:pt x="232182" y="371913"/>
                  <a:pt x="248946" y="357943"/>
                </a:cubicBezTo>
                <a:cubicBezTo>
                  <a:pt x="260122" y="349002"/>
                  <a:pt x="268224" y="344532"/>
                  <a:pt x="273254" y="344532"/>
                </a:cubicBezTo>
                <a:cubicBezTo>
                  <a:pt x="276606" y="344532"/>
                  <a:pt x="283871" y="347326"/>
                  <a:pt x="295047" y="352914"/>
                </a:cubicBezTo>
                <a:cubicBezTo>
                  <a:pt x="301194" y="356267"/>
                  <a:pt x="304826" y="363531"/>
                  <a:pt x="305943" y="374707"/>
                </a:cubicBezTo>
                <a:cubicBezTo>
                  <a:pt x="305943" y="377501"/>
                  <a:pt x="304966" y="379596"/>
                  <a:pt x="303010" y="380993"/>
                </a:cubicBezTo>
                <a:cubicBezTo>
                  <a:pt x="301054" y="382390"/>
                  <a:pt x="295606" y="384486"/>
                  <a:pt x="286665" y="387280"/>
                </a:cubicBezTo>
                <a:cubicBezTo>
                  <a:pt x="278842" y="390633"/>
                  <a:pt x="272415" y="393427"/>
                  <a:pt x="267386" y="395662"/>
                </a:cubicBezTo>
                <a:cubicBezTo>
                  <a:pt x="262916" y="397897"/>
                  <a:pt x="260401" y="399015"/>
                  <a:pt x="259842" y="399015"/>
                </a:cubicBezTo>
                <a:cubicBezTo>
                  <a:pt x="259284" y="399015"/>
                  <a:pt x="258445" y="399574"/>
                  <a:pt x="257328" y="400691"/>
                </a:cubicBezTo>
                <a:cubicBezTo>
                  <a:pt x="256211" y="401809"/>
                  <a:pt x="255093" y="402368"/>
                  <a:pt x="253975" y="402368"/>
                </a:cubicBezTo>
                <a:cubicBezTo>
                  <a:pt x="253975" y="402368"/>
                  <a:pt x="252578" y="403206"/>
                  <a:pt x="249784" y="404882"/>
                </a:cubicBezTo>
                <a:cubicBezTo>
                  <a:pt x="246991" y="406559"/>
                  <a:pt x="243917" y="408514"/>
                  <a:pt x="240564" y="410750"/>
                </a:cubicBezTo>
                <a:cubicBezTo>
                  <a:pt x="231623" y="416337"/>
                  <a:pt x="226873" y="419132"/>
                  <a:pt x="226314" y="419132"/>
                </a:cubicBezTo>
                <a:cubicBezTo>
                  <a:pt x="225197" y="419132"/>
                  <a:pt x="222263" y="421786"/>
                  <a:pt x="217513" y="427094"/>
                </a:cubicBezTo>
                <a:cubicBezTo>
                  <a:pt x="212764" y="432403"/>
                  <a:pt x="209550" y="436454"/>
                  <a:pt x="207874" y="439248"/>
                </a:cubicBezTo>
                <a:cubicBezTo>
                  <a:pt x="206198" y="442601"/>
                  <a:pt x="204242" y="445954"/>
                  <a:pt x="202007" y="449307"/>
                </a:cubicBezTo>
                <a:cubicBezTo>
                  <a:pt x="200330" y="452660"/>
                  <a:pt x="198374" y="457689"/>
                  <a:pt x="196139" y="464394"/>
                </a:cubicBezTo>
                <a:cubicBezTo>
                  <a:pt x="193904" y="471100"/>
                  <a:pt x="192507" y="475291"/>
                  <a:pt x="191948" y="476967"/>
                </a:cubicBezTo>
                <a:cubicBezTo>
                  <a:pt x="190831" y="477526"/>
                  <a:pt x="190272" y="479482"/>
                  <a:pt x="190272" y="482835"/>
                </a:cubicBezTo>
                <a:cubicBezTo>
                  <a:pt x="189713" y="486188"/>
                  <a:pt x="188595" y="491217"/>
                  <a:pt x="186919" y="497922"/>
                </a:cubicBezTo>
                <a:cubicBezTo>
                  <a:pt x="184684" y="511892"/>
                  <a:pt x="184404" y="523068"/>
                  <a:pt x="186081" y="531450"/>
                </a:cubicBezTo>
                <a:cubicBezTo>
                  <a:pt x="188875" y="541509"/>
                  <a:pt x="198374" y="538994"/>
                  <a:pt x="214580" y="523907"/>
                </a:cubicBezTo>
                <a:cubicBezTo>
                  <a:pt x="231344" y="507143"/>
                  <a:pt x="250622" y="484791"/>
                  <a:pt x="272415" y="456851"/>
                </a:cubicBezTo>
                <a:cubicBezTo>
                  <a:pt x="275209" y="454057"/>
                  <a:pt x="279121" y="449307"/>
                  <a:pt x="284150" y="442601"/>
                </a:cubicBezTo>
                <a:cubicBezTo>
                  <a:pt x="295885" y="427514"/>
                  <a:pt x="303988" y="417176"/>
                  <a:pt x="308458" y="411588"/>
                </a:cubicBezTo>
                <a:cubicBezTo>
                  <a:pt x="312929" y="406000"/>
                  <a:pt x="315164" y="402926"/>
                  <a:pt x="315164" y="402368"/>
                </a:cubicBezTo>
                <a:cubicBezTo>
                  <a:pt x="319635" y="395103"/>
                  <a:pt x="326619" y="386442"/>
                  <a:pt x="336119" y="376383"/>
                </a:cubicBezTo>
                <a:cubicBezTo>
                  <a:pt x="339471" y="373030"/>
                  <a:pt x="341008" y="371354"/>
                  <a:pt x="340729" y="371354"/>
                </a:cubicBezTo>
                <a:cubicBezTo>
                  <a:pt x="340449" y="371354"/>
                  <a:pt x="338633" y="372751"/>
                  <a:pt x="335280" y="375545"/>
                </a:cubicBezTo>
                <a:cubicBezTo>
                  <a:pt x="331928" y="378339"/>
                  <a:pt x="327178" y="382251"/>
                  <a:pt x="321031" y="387280"/>
                </a:cubicBezTo>
                <a:cubicBezTo>
                  <a:pt x="309855" y="396780"/>
                  <a:pt x="302032" y="403206"/>
                  <a:pt x="297561" y="406559"/>
                </a:cubicBezTo>
                <a:cubicBezTo>
                  <a:pt x="280797" y="421646"/>
                  <a:pt x="270180" y="430866"/>
                  <a:pt x="265710" y="434219"/>
                </a:cubicBezTo>
                <a:cubicBezTo>
                  <a:pt x="266269" y="433102"/>
                  <a:pt x="271298" y="427514"/>
                  <a:pt x="280797" y="417455"/>
                </a:cubicBezTo>
                <a:cubicBezTo>
                  <a:pt x="300356" y="397897"/>
                  <a:pt x="316282" y="380016"/>
                  <a:pt x="328575" y="363810"/>
                </a:cubicBezTo>
                <a:cubicBezTo>
                  <a:pt x="333045" y="358781"/>
                  <a:pt x="336957" y="354311"/>
                  <a:pt x="340310" y="350399"/>
                </a:cubicBezTo>
                <a:cubicBezTo>
                  <a:pt x="348133" y="340900"/>
                  <a:pt x="356515" y="330003"/>
                  <a:pt x="365456" y="317709"/>
                </a:cubicBezTo>
                <a:cubicBezTo>
                  <a:pt x="368808" y="313798"/>
                  <a:pt x="372161" y="309886"/>
                  <a:pt x="375514" y="305975"/>
                </a:cubicBezTo>
                <a:cubicBezTo>
                  <a:pt x="379426" y="302063"/>
                  <a:pt x="381940" y="298710"/>
                  <a:pt x="383058" y="295916"/>
                </a:cubicBezTo>
                <a:cubicBezTo>
                  <a:pt x="384734" y="293681"/>
                  <a:pt x="386411" y="291446"/>
                  <a:pt x="388087" y="289211"/>
                </a:cubicBezTo>
                <a:cubicBezTo>
                  <a:pt x="389763" y="287534"/>
                  <a:pt x="390322" y="286417"/>
                  <a:pt x="389763" y="285858"/>
                </a:cubicBezTo>
                <a:cubicBezTo>
                  <a:pt x="381381" y="285858"/>
                  <a:pt x="372441" y="286696"/>
                  <a:pt x="362941" y="288372"/>
                </a:cubicBezTo>
                <a:cubicBezTo>
                  <a:pt x="361823" y="288931"/>
                  <a:pt x="359868" y="289211"/>
                  <a:pt x="357074" y="289211"/>
                </a:cubicBezTo>
                <a:cubicBezTo>
                  <a:pt x="354280" y="289211"/>
                  <a:pt x="352324" y="289490"/>
                  <a:pt x="351206" y="290049"/>
                </a:cubicBezTo>
                <a:cubicBezTo>
                  <a:pt x="350089" y="291166"/>
                  <a:pt x="348692" y="291725"/>
                  <a:pt x="347015" y="291725"/>
                </a:cubicBezTo>
                <a:cubicBezTo>
                  <a:pt x="345898" y="291166"/>
                  <a:pt x="344780" y="291166"/>
                  <a:pt x="343662" y="291725"/>
                </a:cubicBezTo>
                <a:cubicBezTo>
                  <a:pt x="341987" y="292843"/>
                  <a:pt x="336677" y="294519"/>
                  <a:pt x="327737" y="296754"/>
                </a:cubicBezTo>
                <a:cubicBezTo>
                  <a:pt x="318237" y="299548"/>
                  <a:pt x="309296" y="302342"/>
                  <a:pt x="300914" y="305136"/>
                </a:cubicBezTo>
                <a:cubicBezTo>
                  <a:pt x="291415" y="308489"/>
                  <a:pt x="285967" y="310305"/>
                  <a:pt x="284569" y="310585"/>
                </a:cubicBezTo>
                <a:cubicBezTo>
                  <a:pt x="283172" y="310864"/>
                  <a:pt x="283033" y="310166"/>
                  <a:pt x="284150" y="308489"/>
                </a:cubicBezTo>
                <a:cubicBezTo>
                  <a:pt x="288621" y="302901"/>
                  <a:pt x="294767" y="298151"/>
                  <a:pt x="302591" y="294240"/>
                </a:cubicBezTo>
                <a:cubicBezTo>
                  <a:pt x="304826" y="293122"/>
                  <a:pt x="306502" y="292005"/>
                  <a:pt x="307620" y="290887"/>
                </a:cubicBezTo>
                <a:cubicBezTo>
                  <a:pt x="318796" y="283623"/>
                  <a:pt x="343662" y="274123"/>
                  <a:pt x="382220" y="262388"/>
                </a:cubicBezTo>
                <a:cubicBezTo>
                  <a:pt x="388367" y="260153"/>
                  <a:pt x="393116" y="258477"/>
                  <a:pt x="396469" y="257359"/>
                </a:cubicBezTo>
                <a:cubicBezTo>
                  <a:pt x="399263" y="256241"/>
                  <a:pt x="401778" y="255683"/>
                  <a:pt x="404013" y="255683"/>
                </a:cubicBezTo>
                <a:cubicBezTo>
                  <a:pt x="406248" y="255683"/>
                  <a:pt x="407924" y="255124"/>
                  <a:pt x="409042" y="254006"/>
                </a:cubicBezTo>
                <a:cubicBezTo>
                  <a:pt x="410160" y="252889"/>
                  <a:pt x="411836" y="252330"/>
                  <a:pt x="414072" y="252330"/>
                </a:cubicBezTo>
                <a:cubicBezTo>
                  <a:pt x="416865" y="252889"/>
                  <a:pt x="420777" y="249536"/>
                  <a:pt x="425806" y="242271"/>
                </a:cubicBezTo>
                <a:cubicBezTo>
                  <a:pt x="428041" y="238919"/>
                  <a:pt x="429718" y="236683"/>
                  <a:pt x="430835" y="235566"/>
                </a:cubicBezTo>
                <a:cubicBezTo>
                  <a:pt x="431953" y="234448"/>
                  <a:pt x="434188" y="231375"/>
                  <a:pt x="437541" y="226345"/>
                </a:cubicBezTo>
                <a:cubicBezTo>
                  <a:pt x="441452" y="221316"/>
                  <a:pt x="445364" y="216567"/>
                  <a:pt x="449276" y="212096"/>
                </a:cubicBezTo>
                <a:cubicBezTo>
                  <a:pt x="453187" y="207067"/>
                  <a:pt x="457658" y="201479"/>
                  <a:pt x="462687" y="195332"/>
                </a:cubicBezTo>
                <a:cubicBezTo>
                  <a:pt x="467157" y="189185"/>
                  <a:pt x="470231" y="184994"/>
                  <a:pt x="471907" y="182759"/>
                </a:cubicBezTo>
                <a:cubicBezTo>
                  <a:pt x="478613" y="174936"/>
                  <a:pt x="486156" y="164319"/>
                  <a:pt x="494538" y="150908"/>
                </a:cubicBezTo>
                <a:cubicBezTo>
                  <a:pt x="498450" y="145320"/>
                  <a:pt x="500126" y="141687"/>
                  <a:pt x="499568" y="140011"/>
                </a:cubicBezTo>
                <a:cubicBezTo>
                  <a:pt x="498450" y="137776"/>
                  <a:pt x="497612" y="136658"/>
                  <a:pt x="497053" y="136658"/>
                </a:cubicBezTo>
                <a:cubicBezTo>
                  <a:pt x="494259" y="136658"/>
                  <a:pt x="488950" y="139173"/>
                  <a:pt x="481127" y="144202"/>
                </a:cubicBezTo>
                <a:cubicBezTo>
                  <a:pt x="480010" y="145320"/>
                  <a:pt x="479451" y="145878"/>
                  <a:pt x="479451" y="145878"/>
                </a:cubicBezTo>
                <a:cubicBezTo>
                  <a:pt x="479451" y="145320"/>
                  <a:pt x="477774" y="146018"/>
                  <a:pt x="474422" y="147974"/>
                </a:cubicBezTo>
                <a:cubicBezTo>
                  <a:pt x="471069" y="149930"/>
                  <a:pt x="467157" y="152305"/>
                  <a:pt x="462687" y="155099"/>
                </a:cubicBezTo>
                <a:cubicBezTo>
                  <a:pt x="452070" y="161804"/>
                  <a:pt x="446482" y="165157"/>
                  <a:pt x="445923" y="165157"/>
                </a:cubicBezTo>
                <a:cubicBezTo>
                  <a:pt x="444805" y="165157"/>
                  <a:pt x="442849" y="166274"/>
                  <a:pt x="440055" y="168510"/>
                </a:cubicBezTo>
                <a:cubicBezTo>
                  <a:pt x="437261" y="171304"/>
                  <a:pt x="433629" y="174098"/>
                  <a:pt x="429159" y="176892"/>
                </a:cubicBezTo>
                <a:cubicBezTo>
                  <a:pt x="414072" y="187509"/>
                  <a:pt x="393396" y="205949"/>
                  <a:pt x="367133" y="232213"/>
                </a:cubicBezTo>
                <a:cubicBezTo>
                  <a:pt x="360426" y="238919"/>
                  <a:pt x="354560" y="244507"/>
                  <a:pt x="349530" y="248977"/>
                </a:cubicBezTo>
                <a:cubicBezTo>
                  <a:pt x="344501" y="253447"/>
                  <a:pt x="341707" y="255683"/>
                  <a:pt x="341148" y="255683"/>
                </a:cubicBezTo>
                <a:cubicBezTo>
                  <a:pt x="340589" y="255683"/>
                  <a:pt x="338633" y="254565"/>
                  <a:pt x="335280" y="252330"/>
                </a:cubicBezTo>
                <a:cubicBezTo>
                  <a:pt x="331928" y="250653"/>
                  <a:pt x="329413" y="249256"/>
                  <a:pt x="327737" y="248139"/>
                </a:cubicBezTo>
                <a:cubicBezTo>
                  <a:pt x="322707" y="243668"/>
                  <a:pt x="319913" y="238360"/>
                  <a:pt x="319355" y="232213"/>
                </a:cubicBezTo>
                <a:cubicBezTo>
                  <a:pt x="320472" y="229419"/>
                  <a:pt x="323825" y="224949"/>
                  <a:pt x="329413" y="218802"/>
                </a:cubicBezTo>
                <a:cubicBezTo>
                  <a:pt x="351206" y="194773"/>
                  <a:pt x="364059" y="178568"/>
                  <a:pt x="367970" y="170186"/>
                </a:cubicBezTo>
                <a:cubicBezTo>
                  <a:pt x="369088" y="167392"/>
                  <a:pt x="370764" y="164598"/>
                  <a:pt x="372999" y="161804"/>
                </a:cubicBezTo>
                <a:cubicBezTo>
                  <a:pt x="374676" y="160687"/>
                  <a:pt x="376492" y="158312"/>
                  <a:pt x="378448" y="154679"/>
                </a:cubicBezTo>
                <a:cubicBezTo>
                  <a:pt x="380404" y="151047"/>
                  <a:pt x="383896" y="144761"/>
                  <a:pt x="388926" y="135820"/>
                </a:cubicBezTo>
                <a:cubicBezTo>
                  <a:pt x="394513" y="124644"/>
                  <a:pt x="399403" y="114865"/>
                  <a:pt x="403594" y="106483"/>
                </a:cubicBezTo>
                <a:cubicBezTo>
                  <a:pt x="407785" y="98101"/>
                  <a:pt x="409880" y="93351"/>
                  <a:pt x="409880" y="92234"/>
                </a:cubicBezTo>
                <a:cubicBezTo>
                  <a:pt x="409880" y="91675"/>
                  <a:pt x="410439" y="90837"/>
                  <a:pt x="411557" y="89719"/>
                </a:cubicBezTo>
                <a:cubicBezTo>
                  <a:pt x="412115" y="88601"/>
                  <a:pt x="412674" y="86925"/>
                  <a:pt x="413233" y="84690"/>
                </a:cubicBezTo>
                <a:cubicBezTo>
                  <a:pt x="414351" y="81896"/>
                  <a:pt x="416027" y="77705"/>
                  <a:pt x="418262" y="72117"/>
                </a:cubicBezTo>
                <a:cubicBezTo>
                  <a:pt x="419939" y="66529"/>
                  <a:pt x="421056" y="62617"/>
                  <a:pt x="421615" y="60382"/>
                </a:cubicBezTo>
                <a:cubicBezTo>
                  <a:pt x="422174" y="58705"/>
                  <a:pt x="422733" y="56470"/>
                  <a:pt x="423292" y="53676"/>
                </a:cubicBezTo>
                <a:cubicBezTo>
                  <a:pt x="426085" y="43059"/>
                  <a:pt x="427204" y="34118"/>
                  <a:pt x="426645" y="26854"/>
                </a:cubicBezTo>
                <a:cubicBezTo>
                  <a:pt x="423850" y="21825"/>
                  <a:pt x="418262" y="19310"/>
                  <a:pt x="409880" y="19310"/>
                </a:cubicBezTo>
                <a:cubicBezTo>
                  <a:pt x="399822" y="19310"/>
                  <a:pt x="394513" y="22384"/>
                  <a:pt x="393954" y="28530"/>
                </a:cubicBezTo>
                <a:lnTo>
                  <a:pt x="399620" y="39051"/>
                </a:lnTo>
                <a:lnTo>
                  <a:pt x="390602" y="28530"/>
                </a:lnTo>
                <a:cubicBezTo>
                  <a:pt x="387808" y="16237"/>
                  <a:pt x="396190" y="8414"/>
                  <a:pt x="415748" y="5061"/>
                </a:cubicBezTo>
                <a:cubicBezTo>
                  <a:pt x="427482" y="3384"/>
                  <a:pt x="434747" y="1708"/>
                  <a:pt x="437541" y="32"/>
                </a:cubicBezTo>
                <a:close/>
              </a:path>
            </a:pathLst>
          </a:custGeom>
          <a:gradFill flip="none" rotWithShape="1">
            <a:gsLst>
              <a:gs pos="0">
                <a:schemeClr val="accent1"/>
              </a:gs>
              <a:gs pos="100000">
                <a:schemeClr val="accent2"/>
              </a:gs>
            </a:gsLst>
            <a:path path="circle">
              <a:fillToRect r="100000" b="100000"/>
            </a:path>
            <a:tileRect l="-100000" t="-100000"/>
          </a:gradFill>
          <a:ln w="3175">
            <a:noFill/>
          </a:ln>
          <a:effectLst>
            <a:outerShdw blurRad="152400" dist="101600" dir="5400000" sx="98000" sy="98000" algn="t" rotWithShape="0">
              <a:srgbClr val="0253A4">
                <a:alpha val="24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6600" b="0" i="0" u="none" strike="noStrike" kern="1200" cap="none" spc="0" normalizeH="0" baseline="0" noProof="0" dirty="0">
              <a:ln w="3175">
                <a:noFill/>
              </a:ln>
              <a:gradFill flip="none" rotWithShape="1">
                <a:gsLst>
                  <a:gs pos="0">
                    <a:schemeClr val="accent1"/>
                  </a:gs>
                  <a:gs pos="100000">
                    <a:schemeClr val="accent2"/>
                  </a:gs>
                </a:gsLst>
                <a:path path="circle">
                  <a:fillToRect r="100000" b="100000"/>
                </a:path>
                <a:tileRect l="-100000" t="-100000"/>
              </a:gradFill>
              <a:effectLst>
                <a:outerShdw blurRad="152400" dist="101600" dir="5400000" sx="98000" sy="98000" algn="t" rotWithShape="0">
                  <a:srgbClr val="0253A4">
                    <a:alpha val="24000"/>
                  </a:srgb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sp>
        <p:nvSpPr>
          <p:cNvPr id="21" name="文本框 20">
            <a:extLst>
              <a:ext uri="{FF2B5EF4-FFF2-40B4-BE49-F238E27FC236}">
                <a16:creationId xmlns:a16="http://schemas.microsoft.com/office/drawing/2014/main" id="{D586DAB7-25F5-AEE4-9B62-799C0D771A37}"/>
              </a:ext>
            </a:extLst>
          </p:cNvPr>
          <p:cNvSpPr txBox="1"/>
          <p:nvPr>
            <p:custDataLst>
              <p:tags r:id="rId7"/>
            </p:custDataLst>
          </p:nvPr>
        </p:nvSpPr>
        <p:spPr>
          <a:xfrm>
            <a:off x="5329271" y="1263909"/>
            <a:ext cx="859321" cy="780288"/>
          </a:xfrm>
          <a:custGeom>
            <a:avLst/>
            <a:gdLst/>
            <a:ahLst/>
            <a:cxnLst/>
            <a:rect l="l" t="t" r="r" b="b"/>
            <a:pathLst>
              <a:path w="859321" h="780288">
                <a:moveTo>
                  <a:pt x="381090" y="522123"/>
                </a:moveTo>
                <a:cubicBezTo>
                  <a:pt x="380480" y="522123"/>
                  <a:pt x="379871" y="522732"/>
                  <a:pt x="379261" y="523952"/>
                </a:cubicBezTo>
                <a:cubicBezTo>
                  <a:pt x="379261" y="524561"/>
                  <a:pt x="378346" y="524866"/>
                  <a:pt x="376518" y="524866"/>
                </a:cubicBezTo>
                <a:cubicBezTo>
                  <a:pt x="375298" y="524866"/>
                  <a:pt x="374384" y="525476"/>
                  <a:pt x="373774" y="526695"/>
                </a:cubicBezTo>
                <a:cubicBezTo>
                  <a:pt x="373774" y="526695"/>
                  <a:pt x="371946" y="527609"/>
                  <a:pt x="368288" y="529438"/>
                </a:cubicBezTo>
                <a:cubicBezTo>
                  <a:pt x="359144" y="531876"/>
                  <a:pt x="343904" y="539192"/>
                  <a:pt x="322568" y="551383"/>
                </a:cubicBezTo>
                <a:cubicBezTo>
                  <a:pt x="315253" y="555651"/>
                  <a:pt x="306566" y="560223"/>
                  <a:pt x="296508" y="565100"/>
                </a:cubicBezTo>
                <a:cubicBezTo>
                  <a:pt x="286449" y="569976"/>
                  <a:pt x="277458" y="574396"/>
                  <a:pt x="269533" y="578358"/>
                </a:cubicBezTo>
                <a:cubicBezTo>
                  <a:pt x="261608" y="582321"/>
                  <a:pt x="257036" y="584302"/>
                  <a:pt x="255817" y="584302"/>
                </a:cubicBezTo>
                <a:cubicBezTo>
                  <a:pt x="255208" y="584302"/>
                  <a:pt x="254598" y="584607"/>
                  <a:pt x="253988" y="585216"/>
                </a:cubicBezTo>
                <a:cubicBezTo>
                  <a:pt x="253988" y="586436"/>
                  <a:pt x="253074" y="587045"/>
                  <a:pt x="251245" y="587045"/>
                </a:cubicBezTo>
                <a:cubicBezTo>
                  <a:pt x="250026" y="587045"/>
                  <a:pt x="249111" y="587655"/>
                  <a:pt x="248502" y="588874"/>
                </a:cubicBezTo>
                <a:cubicBezTo>
                  <a:pt x="248502" y="589483"/>
                  <a:pt x="247892" y="589483"/>
                  <a:pt x="246673" y="588874"/>
                </a:cubicBezTo>
                <a:cubicBezTo>
                  <a:pt x="245454" y="588874"/>
                  <a:pt x="244539" y="589483"/>
                  <a:pt x="243930" y="590703"/>
                </a:cubicBezTo>
                <a:cubicBezTo>
                  <a:pt x="243321" y="591922"/>
                  <a:pt x="241491" y="592836"/>
                  <a:pt x="238443" y="593446"/>
                </a:cubicBezTo>
                <a:lnTo>
                  <a:pt x="233871" y="594360"/>
                </a:lnTo>
                <a:lnTo>
                  <a:pt x="235700" y="605333"/>
                </a:lnTo>
                <a:cubicBezTo>
                  <a:pt x="236310" y="613258"/>
                  <a:pt x="237224" y="622707"/>
                  <a:pt x="238443" y="633680"/>
                </a:cubicBezTo>
                <a:cubicBezTo>
                  <a:pt x="240882" y="659283"/>
                  <a:pt x="242710" y="681838"/>
                  <a:pt x="243930" y="701345"/>
                </a:cubicBezTo>
                <a:cubicBezTo>
                  <a:pt x="243930" y="705003"/>
                  <a:pt x="244234" y="706832"/>
                  <a:pt x="244844" y="706832"/>
                </a:cubicBezTo>
                <a:cubicBezTo>
                  <a:pt x="245454" y="706832"/>
                  <a:pt x="248349" y="704698"/>
                  <a:pt x="253531" y="700431"/>
                </a:cubicBezTo>
                <a:cubicBezTo>
                  <a:pt x="258712" y="696164"/>
                  <a:pt x="264199" y="691439"/>
                  <a:pt x="269990" y="686258"/>
                </a:cubicBezTo>
                <a:cubicBezTo>
                  <a:pt x="275781" y="681076"/>
                  <a:pt x="280506" y="676961"/>
                  <a:pt x="284163" y="673913"/>
                </a:cubicBezTo>
                <a:cubicBezTo>
                  <a:pt x="294527" y="664160"/>
                  <a:pt x="306109" y="651053"/>
                  <a:pt x="318910" y="634594"/>
                </a:cubicBezTo>
                <a:cubicBezTo>
                  <a:pt x="325006" y="626669"/>
                  <a:pt x="335370" y="611429"/>
                  <a:pt x="350000" y="588874"/>
                </a:cubicBezTo>
                <a:cubicBezTo>
                  <a:pt x="363411" y="565709"/>
                  <a:pt x="374079" y="544678"/>
                  <a:pt x="382004" y="525780"/>
                </a:cubicBezTo>
                <a:cubicBezTo>
                  <a:pt x="382004" y="523342"/>
                  <a:pt x="381699" y="522123"/>
                  <a:pt x="381090" y="522123"/>
                </a:cubicBezTo>
                <a:close/>
                <a:moveTo>
                  <a:pt x="180837" y="519380"/>
                </a:moveTo>
                <a:cubicBezTo>
                  <a:pt x="180837" y="519380"/>
                  <a:pt x="178398" y="522732"/>
                  <a:pt x="173521" y="529438"/>
                </a:cubicBezTo>
                <a:cubicBezTo>
                  <a:pt x="169254" y="536753"/>
                  <a:pt x="164377" y="543764"/>
                  <a:pt x="158890" y="550469"/>
                </a:cubicBezTo>
                <a:lnTo>
                  <a:pt x="151575" y="561442"/>
                </a:lnTo>
                <a:lnTo>
                  <a:pt x="155233" y="566928"/>
                </a:lnTo>
                <a:cubicBezTo>
                  <a:pt x="157671" y="571195"/>
                  <a:pt x="158890" y="573634"/>
                  <a:pt x="158890" y="574244"/>
                </a:cubicBezTo>
                <a:cubicBezTo>
                  <a:pt x="158890" y="574244"/>
                  <a:pt x="161024" y="577292"/>
                  <a:pt x="165291" y="583388"/>
                </a:cubicBezTo>
                <a:cubicBezTo>
                  <a:pt x="170778" y="591922"/>
                  <a:pt x="174740" y="595275"/>
                  <a:pt x="177178" y="593446"/>
                </a:cubicBezTo>
                <a:cubicBezTo>
                  <a:pt x="177788" y="592836"/>
                  <a:pt x="178398" y="588264"/>
                  <a:pt x="179007" y="579730"/>
                </a:cubicBezTo>
                <a:cubicBezTo>
                  <a:pt x="179617" y="571195"/>
                  <a:pt x="180226" y="559004"/>
                  <a:pt x="180837" y="543154"/>
                </a:cubicBezTo>
                <a:cubicBezTo>
                  <a:pt x="180837" y="528524"/>
                  <a:pt x="180837" y="520599"/>
                  <a:pt x="180837" y="519380"/>
                </a:cubicBezTo>
                <a:close/>
                <a:moveTo>
                  <a:pt x="486246" y="494691"/>
                </a:moveTo>
                <a:cubicBezTo>
                  <a:pt x="486246" y="493472"/>
                  <a:pt x="488684" y="494691"/>
                  <a:pt x="493561" y="498348"/>
                </a:cubicBezTo>
                <a:cubicBezTo>
                  <a:pt x="497218" y="500787"/>
                  <a:pt x="503314" y="504140"/>
                  <a:pt x="511849" y="508407"/>
                </a:cubicBezTo>
                <a:cubicBezTo>
                  <a:pt x="522212" y="513284"/>
                  <a:pt x="532880" y="520599"/>
                  <a:pt x="543853" y="530352"/>
                </a:cubicBezTo>
                <a:cubicBezTo>
                  <a:pt x="549949" y="534620"/>
                  <a:pt x="556959" y="539496"/>
                  <a:pt x="564884" y="544983"/>
                </a:cubicBezTo>
                <a:cubicBezTo>
                  <a:pt x="577686" y="553517"/>
                  <a:pt x="586525" y="559918"/>
                  <a:pt x="591402" y="564185"/>
                </a:cubicBezTo>
                <a:cubicBezTo>
                  <a:pt x="592621" y="564795"/>
                  <a:pt x="594754" y="566319"/>
                  <a:pt x="597803" y="568757"/>
                </a:cubicBezTo>
                <a:cubicBezTo>
                  <a:pt x="600850" y="570586"/>
                  <a:pt x="603594" y="572415"/>
                  <a:pt x="606032" y="574244"/>
                </a:cubicBezTo>
                <a:cubicBezTo>
                  <a:pt x="608470" y="576682"/>
                  <a:pt x="612128" y="579425"/>
                  <a:pt x="617005" y="582473"/>
                </a:cubicBezTo>
                <a:cubicBezTo>
                  <a:pt x="622491" y="586131"/>
                  <a:pt x="627368" y="589788"/>
                  <a:pt x="631635" y="593446"/>
                </a:cubicBezTo>
                <a:cubicBezTo>
                  <a:pt x="636512" y="597104"/>
                  <a:pt x="640170" y="599542"/>
                  <a:pt x="642608" y="600761"/>
                </a:cubicBezTo>
                <a:cubicBezTo>
                  <a:pt x="645656" y="602590"/>
                  <a:pt x="649009" y="605028"/>
                  <a:pt x="652666" y="608076"/>
                </a:cubicBezTo>
                <a:cubicBezTo>
                  <a:pt x="656324" y="611124"/>
                  <a:pt x="658458" y="612648"/>
                  <a:pt x="659067" y="612648"/>
                </a:cubicBezTo>
                <a:cubicBezTo>
                  <a:pt x="659067" y="612648"/>
                  <a:pt x="663030" y="615087"/>
                  <a:pt x="670954" y="619964"/>
                </a:cubicBezTo>
                <a:cubicBezTo>
                  <a:pt x="683756" y="628498"/>
                  <a:pt x="692900" y="633984"/>
                  <a:pt x="698386" y="636423"/>
                </a:cubicBezTo>
                <a:cubicBezTo>
                  <a:pt x="711798" y="644348"/>
                  <a:pt x="723685" y="652272"/>
                  <a:pt x="734048" y="660197"/>
                </a:cubicBezTo>
                <a:cubicBezTo>
                  <a:pt x="735267" y="662026"/>
                  <a:pt x="736791" y="663550"/>
                  <a:pt x="738620" y="664769"/>
                </a:cubicBezTo>
                <a:cubicBezTo>
                  <a:pt x="752031" y="672084"/>
                  <a:pt x="766357" y="683972"/>
                  <a:pt x="781597" y="700431"/>
                </a:cubicBezTo>
                <a:cubicBezTo>
                  <a:pt x="792570" y="711404"/>
                  <a:pt x="808114" y="726948"/>
                  <a:pt x="828231" y="747065"/>
                </a:cubicBezTo>
                <a:cubicBezTo>
                  <a:pt x="836766" y="756209"/>
                  <a:pt x="844081" y="763829"/>
                  <a:pt x="850177" y="769925"/>
                </a:cubicBezTo>
                <a:cubicBezTo>
                  <a:pt x="856273" y="776021"/>
                  <a:pt x="859321" y="779374"/>
                  <a:pt x="859321" y="779984"/>
                </a:cubicBezTo>
                <a:cubicBezTo>
                  <a:pt x="859321" y="780593"/>
                  <a:pt x="858406" y="780288"/>
                  <a:pt x="856578" y="779069"/>
                </a:cubicBezTo>
                <a:cubicBezTo>
                  <a:pt x="846214" y="771754"/>
                  <a:pt x="827012" y="762610"/>
                  <a:pt x="798970" y="751637"/>
                </a:cubicBezTo>
                <a:cubicBezTo>
                  <a:pt x="790436" y="748589"/>
                  <a:pt x="780378" y="745846"/>
                  <a:pt x="768795" y="743408"/>
                </a:cubicBezTo>
                <a:cubicBezTo>
                  <a:pt x="765138" y="742798"/>
                  <a:pt x="762699" y="742188"/>
                  <a:pt x="761480" y="741579"/>
                </a:cubicBezTo>
                <a:cubicBezTo>
                  <a:pt x="760261" y="740969"/>
                  <a:pt x="756604" y="740055"/>
                  <a:pt x="750507" y="738836"/>
                </a:cubicBezTo>
                <a:cubicBezTo>
                  <a:pt x="718808" y="733349"/>
                  <a:pt x="697777" y="729082"/>
                  <a:pt x="687414" y="726034"/>
                </a:cubicBezTo>
                <a:cubicBezTo>
                  <a:pt x="686194" y="725424"/>
                  <a:pt x="684975" y="725424"/>
                  <a:pt x="683756" y="726034"/>
                </a:cubicBezTo>
                <a:cubicBezTo>
                  <a:pt x="682537" y="726034"/>
                  <a:pt x="681318" y="725729"/>
                  <a:pt x="680098" y="725120"/>
                </a:cubicBezTo>
                <a:cubicBezTo>
                  <a:pt x="678270" y="723900"/>
                  <a:pt x="677355" y="723596"/>
                  <a:pt x="677355" y="724205"/>
                </a:cubicBezTo>
                <a:cubicBezTo>
                  <a:pt x="677355" y="724815"/>
                  <a:pt x="677050" y="724815"/>
                  <a:pt x="676441" y="724205"/>
                </a:cubicBezTo>
                <a:cubicBezTo>
                  <a:pt x="674613" y="722986"/>
                  <a:pt x="671260" y="721767"/>
                  <a:pt x="666382" y="720548"/>
                </a:cubicBezTo>
                <a:cubicBezTo>
                  <a:pt x="661506" y="719328"/>
                  <a:pt x="658153" y="718414"/>
                  <a:pt x="656324" y="717804"/>
                </a:cubicBezTo>
                <a:cubicBezTo>
                  <a:pt x="655105" y="717804"/>
                  <a:pt x="654190" y="717500"/>
                  <a:pt x="653581" y="716890"/>
                </a:cubicBezTo>
                <a:cubicBezTo>
                  <a:pt x="646875" y="715061"/>
                  <a:pt x="640779" y="712928"/>
                  <a:pt x="635293" y="710489"/>
                </a:cubicBezTo>
                <a:cubicBezTo>
                  <a:pt x="633464" y="709880"/>
                  <a:pt x="631635" y="709575"/>
                  <a:pt x="629806" y="709575"/>
                </a:cubicBezTo>
                <a:cubicBezTo>
                  <a:pt x="628588" y="709575"/>
                  <a:pt x="626758" y="708660"/>
                  <a:pt x="624321" y="706832"/>
                </a:cubicBezTo>
                <a:cubicBezTo>
                  <a:pt x="621882" y="705003"/>
                  <a:pt x="619443" y="703783"/>
                  <a:pt x="617005" y="703174"/>
                </a:cubicBezTo>
                <a:cubicBezTo>
                  <a:pt x="598717" y="692811"/>
                  <a:pt x="579210" y="674218"/>
                  <a:pt x="558484" y="647395"/>
                </a:cubicBezTo>
                <a:cubicBezTo>
                  <a:pt x="546291" y="632765"/>
                  <a:pt x="533185" y="606857"/>
                  <a:pt x="519165" y="569672"/>
                </a:cubicBezTo>
                <a:cubicBezTo>
                  <a:pt x="512458" y="551383"/>
                  <a:pt x="505143" y="534315"/>
                  <a:pt x="497218" y="518465"/>
                </a:cubicBezTo>
                <a:cubicBezTo>
                  <a:pt x="489903" y="503225"/>
                  <a:pt x="486246" y="495300"/>
                  <a:pt x="486246" y="494691"/>
                </a:cubicBezTo>
                <a:close/>
                <a:moveTo>
                  <a:pt x="181751" y="399593"/>
                </a:moveTo>
                <a:cubicBezTo>
                  <a:pt x="181751" y="399593"/>
                  <a:pt x="179160" y="402336"/>
                  <a:pt x="173978" y="407823"/>
                </a:cubicBezTo>
                <a:cubicBezTo>
                  <a:pt x="168796" y="413309"/>
                  <a:pt x="163311" y="419253"/>
                  <a:pt x="157519" y="425654"/>
                </a:cubicBezTo>
                <a:cubicBezTo>
                  <a:pt x="151728" y="432054"/>
                  <a:pt x="147308" y="437084"/>
                  <a:pt x="144260" y="440741"/>
                </a:cubicBezTo>
                <a:cubicBezTo>
                  <a:pt x="129630" y="459639"/>
                  <a:pt x="117742" y="477012"/>
                  <a:pt x="108598" y="492862"/>
                </a:cubicBezTo>
                <a:cubicBezTo>
                  <a:pt x="107380" y="494691"/>
                  <a:pt x="106160" y="496215"/>
                  <a:pt x="104941" y="497434"/>
                </a:cubicBezTo>
                <a:cubicBezTo>
                  <a:pt x="100064" y="504140"/>
                  <a:pt x="95797" y="512369"/>
                  <a:pt x="92140" y="522123"/>
                </a:cubicBezTo>
                <a:cubicBezTo>
                  <a:pt x="90310" y="534315"/>
                  <a:pt x="87873" y="547726"/>
                  <a:pt x="84824" y="562356"/>
                </a:cubicBezTo>
                <a:cubicBezTo>
                  <a:pt x="84214" y="564795"/>
                  <a:pt x="84214" y="566014"/>
                  <a:pt x="84824" y="566014"/>
                </a:cubicBezTo>
                <a:cubicBezTo>
                  <a:pt x="85434" y="566014"/>
                  <a:pt x="95493" y="555956"/>
                  <a:pt x="115000" y="535839"/>
                </a:cubicBezTo>
                <a:cubicBezTo>
                  <a:pt x="133897" y="516941"/>
                  <a:pt x="149746" y="500787"/>
                  <a:pt x="162548" y="487376"/>
                </a:cubicBezTo>
                <a:lnTo>
                  <a:pt x="181751" y="468173"/>
                </a:lnTo>
                <a:lnTo>
                  <a:pt x="182665" y="434340"/>
                </a:lnTo>
                <a:cubicBezTo>
                  <a:pt x="182665" y="411176"/>
                  <a:pt x="182360" y="399593"/>
                  <a:pt x="181751" y="399593"/>
                </a:cubicBezTo>
                <a:close/>
                <a:moveTo>
                  <a:pt x="138774" y="395936"/>
                </a:moveTo>
                <a:cubicBezTo>
                  <a:pt x="127801" y="397155"/>
                  <a:pt x="117742" y="399593"/>
                  <a:pt x="108598" y="403251"/>
                </a:cubicBezTo>
                <a:cubicBezTo>
                  <a:pt x="107380" y="405080"/>
                  <a:pt x="106770" y="407823"/>
                  <a:pt x="106770" y="411480"/>
                </a:cubicBezTo>
                <a:cubicBezTo>
                  <a:pt x="106770" y="415748"/>
                  <a:pt x="106465" y="420624"/>
                  <a:pt x="105855" y="426111"/>
                </a:cubicBezTo>
                <a:cubicBezTo>
                  <a:pt x="104636" y="430988"/>
                  <a:pt x="103722" y="437084"/>
                  <a:pt x="103113" y="444399"/>
                </a:cubicBezTo>
                <a:cubicBezTo>
                  <a:pt x="102502" y="451104"/>
                  <a:pt x="102198" y="455067"/>
                  <a:pt x="102198" y="456286"/>
                </a:cubicBezTo>
                <a:cubicBezTo>
                  <a:pt x="101588" y="456896"/>
                  <a:pt x="100978" y="459639"/>
                  <a:pt x="100369" y="464516"/>
                </a:cubicBezTo>
                <a:cubicBezTo>
                  <a:pt x="99760" y="470002"/>
                  <a:pt x="99150" y="475488"/>
                  <a:pt x="98540" y="480975"/>
                </a:cubicBezTo>
                <a:cubicBezTo>
                  <a:pt x="97930" y="485852"/>
                  <a:pt x="97626" y="488595"/>
                  <a:pt x="97626" y="489204"/>
                </a:cubicBezTo>
                <a:cubicBezTo>
                  <a:pt x="104331" y="480060"/>
                  <a:pt x="113475" y="465735"/>
                  <a:pt x="125058" y="446228"/>
                </a:cubicBezTo>
                <a:cubicBezTo>
                  <a:pt x="131763" y="432816"/>
                  <a:pt x="136640" y="422453"/>
                  <a:pt x="139688" y="415138"/>
                </a:cubicBezTo>
                <a:cubicBezTo>
                  <a:pt x="142736" y="407823"/>
                  <a:pt x="143955" y="402641"/>
                  <a:pt x="143346" y="399593"/>
                </a:cubicBezTo>
                <a:cubicBezTo>
                  <a:pt x="143346" y="397155"/>
                  <a:pt x="141822" y="395936"/>
                  <a:pt x="138774" y="395936"/>
                </a:cubicBezTo>
                <a:close/>
                <a:moveTo>
                  <a:pt x="312510" y="341986"/>
                </a:moveTo>
                <a:cubicBezTo>
                  <a:pt x="311900" y="341986"/>
                  <a:pt x="309767" y="344424"/>
                  <a:pt x="306109" y="349301"/>
                </a:cubicBezTo>
                <a:cubicBezTo>
                  <a:pt x="302451" y="354178"/>
                  <a:pt x="294831" y="364236"/>
                  <a:pt x="283249" y="379476"/>
                </a:cubicBezTo>
                <a:cubicBezTo>
                  <a:pt x="269228" y="397764"/>
                  <a:pt x="256426" y="415443"/>
                  <a:pt x="244844" y="432512"/>
                </a:cubicBezTo>
                <a:lnTo>
                  <a:pt x="236614" y="444399"/>
                </a:lnTo>
                <a:lnTo>
                  <a:pt x="235700" y="475488"/>
                </a:lnTo>
                <a:cubicBezTo>
                  <a:pt x="235700" y="495605"/>
                  <a:pt x="235700" y="513588"/>
                  <a:pt x="235700" y="529438"/>
                </a:cubicBezTo>
                <a:cubicBezTo>
                  <a:pt x="235090" y="542240"/>
                  <a:pt x="235090" y="549555"/>
                  <a:pt x="235700" y="551383"/>
                </a:cubicBezTo>
                <a:cubicBezTo>
                  <a:pt x="236310" y="553212"/>
                  <a:pt x="239358" y="552298"/>
                  <a:pt x="244844" y="548640"/>
                </a:cubicBezTo>
                <a:cubicBezTo>
                  <a:pt x="250330" y="544983"/>
                  <a:pt x="262522" y="537972"/>
                  <a:pt x="281420" y="527609"/>
                </a:cubicBezTo>
                <a:cubicBezTo>
                  <a:pt x="302756" y="516636"/>
                  <a:pt x="317082" y="508407"/>
                  <a:pt x="324397" y="502920"/>
                </a:cubicBezTo>
                <a:cubicBezTo>
                  <a:pt x="325616" y="502311"/>
                  <a:pt x="328054" y="500482"/>
                  <a:pt x="331712" y="497434"/>
                </a:cubicBezTo>
                <a:cubicBezTo>
                  <a:pt x="335370" y="494995"/>
                  <a:pt x="337503" y="493472"/>
                  <a:pt x="338113" y="492862"/>
                </a:cubicBezTo>
                <a:cubicBezTo>
                  <a:pt x="338113" y="488595"/>
                  <a:pt x="335370" y="481889"/>
                  <a:pt x="329883" y="472745"/>
                </a:cubicBezTo>
                <a:cubicBezTo>
                  <a:pt x="321349" y="461772"/>
                  <a:pt x="317386" y="443789"/>
                  <a:pt x="317996" y="418796"/>
                </a:cubicBezTo>
                <a:cubicBezTo>
                  <a:pt x="317386" y="398679"/>
                  <a:pt x="316472" y="381305"/>
                  <a:pt x="315253" y="366675"/>
                </a:cubicBezTo>
                <a:cubicBezTo>
                  <a:pt x="315253" y="363017"/>
                  <a:pt x="314948" y="358140"/>
                  <a:pt x="314338" y="352044"/>
                </a:cubicBezTo>
                <a:cubicBezTo>
                  <a:pt x="313729" y="345948"/>
                  <a:pt x="313119" y="342596"/>
                  <a:pt x="312510" y="341986"/>
                </a:cubicBezTo>
                <a:close/>
                <a:moveTo>
                  <a:pt x="434125" y="304496"/>
                </a:moveTo>
                <a:cubicBezTo>
                  <a:pt x="420714" y="313030"/>
                  <a:pt x="402730" y="327355"/>
                  <a:pt x="380175" y="347472"/>
                </a:cubicBezTo>
                <a:cubicBezTo>
                  <a:pt x="373470" y="353568"/>
                  <a:pt x="370422" y="358140"/>
                  <a:pt x="371031" y="361188"/>
                </a:cubicBezTo>
                <a:cubicBezTo>
                  <a:pt x="369812" y="369113"/>
                  <a:pt x="372251" y="384658"/>
                  <a:pt x="378346" y="407823"/>
                </a:cubicBezTo>
                <a:cubicBezTo>
                  <a:pt x="382614" y="425501"/>
                  <a:pt x="385662" y="437693"/>
                  <a:pt x="387490" y="444399"/>
                </a:cubicBezTo>
                <a:cubicBezTo>
                  <a:pt x="388710" y="449885"/>
                  <a:pt x="389929" y="453543"/>
                  <a:pt x="391148" y="455372"/>
                </a:cubicBezTo>
                <a:cubicBezTo>
                  <a:pt x="391758" y="456591"/>
                  <a:pt x="392062" y="457810"/>
                  <a:pt x="392062" y="459029"/>
                </a:cubicBezTo>
                <a:cubicBezTo>
                  <a:pt x="392062" y="460858"/>
                  <a:pt x="392977" y="461772"/>
                  <a:pt x="394806" y="461772"/>
                </a:cubicBezTo>
                <a:cubicBezTo>
                  <a:pt x="395415" y="461772"/>
                  <a:pt x="396025" y="462382"/>
                  <a:pt x="396634" y="463601"/>
                </a:cubicBezTo>
                <a:cubicBezTo>
                  <a:pt x="396634" y="464211"/>
                  <a:pt x="397549" y="464516"/>
                  <a:pt x="399378" y="464516"/>
                </a:cubicBezTo>
                <a:cubicBezTo>
                  <a:pt x="401206" y="464516"/>
                  <a:pt x="402426" y="462992"/>
                  <a:pt x="403036" y="459944"/>
                </a:cubicBezTo>
                <a:cubicBezTo>
                  <a:pt x="405474" y="450800"/>
                  <a:pt x="407607" y="444094"/>
                  <a:pt x="409436" y="439827"/>
                </a:cubicBezTo>
                <a:cubicBezTo>
                  <a:pt x="410046" y="438607"/>
                  <a:pt x="410350" y="437084"/>
                  <a:pt x="410350" y="435255"/>
                </a:cubicBezTo>
                <a:cubicBezTo>
                  <a:pt x="410350" y="433426"/>
                  <a:pt x="411265" y="429464"/>
                  <a:pt x="413094" y="423368"/>
                </a:cubicBezTo>
                <a:cubicBezTo>
                  <a:pt x="414313" y="417881"/>
                  <a:pt x="415227" y="413919"/>
                  <a:pt x="415837" y="411480"/>
                </a:cubicBezTo>
                <a:cubicBezTo>
                  <a:pt x="415837" y="409652"/>
                  <a:pt x="416446" y="407823"/>
                  <a:pt x="417666" y="405994"/>
                </a:cubicBezTo>
                <a:cubicBezTo>
                  <a:pt x="421933" y="388316"/>
                  <a:pt x="425895" y="365760"/>
                  <a:pt x="429553" y="338328"/>
                </a:cubicBezTo>
                <a:cubicBezTo>
                  <a:pt x="430162" y="331013"/>
                  <a:pt x="431077" y="323698"/>
                  <a:pt x="432296" y="316383"/>
                </a:cubicBezTo>
                <a:cubicBezTo>
                  <a:pt x="433515" y="308458"/>
                  <a:pt x="434125" y="304496"/>
                  <a:pt x="434125" y="304496"/>
                </a:cubicBezTo>
                <a:close/>
                <a:moveTo>
                  <a:pt x="565798" y="247803"/>
                </a:moveTo>
                <a:cubicBezTo>
                  <a:pt x="559093" y="247193"/>
                  <a:pt x="553606" y="247498"/>
                  <a:pt x="549339" y="248717"/>
                </a:cubicBezTo>
                <a:cubicBezTo>
                  <a:pt x="548120" y="249327"/>
                  <a:pt x="546901" y="249632"/>
                  <a:pt x="545682" y="249632"/>
                </a:cubicBezTo>
                <a:cubicBezTo>
                  <a:pt x="544462" y="249632"/>
                  <a:pt x="543243" y="249936"/>
                  <a:pt x="542024" y="250546"/>
                </a:cubicBezTo>
                <a:cubicBezTo>
                  <a:pt x="540805" y="251765"/>
                  <a:pt x="539586" y="252070"/>
                  <a:pt x="538366" y="251460"/>
                </a:cubicBezTo>
                <a:cubicBezTo>
                  <a:pt x="537757" y="250851"/>
                  <a:pt x="537147" y="251155"/>
                  <a:pt x="536538" y="252375"/>
                </a:cubicBezTo>
                <a:cubicBezTo>
                  <a:pt x="535928" y="252984"/>
                  <a:pt x="535319" y="253289"/>
                  <a:pt x="534709" y="253289"/>
                </a:cubicBezTo>
                <a:cubicBezTo>
                  <a:pt x="533490" y="252680"/>
                  <a:pt x="532575" y="252680"/>
                  <a:pt x="531966" y="253289"/>
                </a:cubicBezTo>
                <a:cubicBezTo>
                  <a:pt x="531356" y="254508"/>
                  <a:pt x="529222" y="255728"/>
                  <a:pt x="525565" y="256947"/>
                </a:cubicBezTo>
                <a:cubicBezTo>
                  <a:pt x="521907" y="257556"/>
                  <a:pt x="517030" y="259385"/>
                  <a:pt x="510934" y="262433"/>
                </a:cubicBezTo>
                <a:cubicBezTo>
                  <a:pt x="503010" y="264262"/>
                  <a:pt x="498742" y="270968"/>
                  <a:pt x="498133" y="282550"/>
                </a:cubicBezTo>
                <a:cubicBezTo>
                  <a:pt x="498133" y="285598"/>
                  <a:pt x="497828" y="287731"/>
                  <a:pt x="497218" y="288951"/>
                </a:cubicBezTo>
                <a:cubicBezTo>
                  <a:pt x="496609" y="289560"/>
                  <a:pt x="496304" y="291694"/>
                  <a:pt x="496304" y="295352"/>
                </a:cubicBezTo>
                <a:cubicBezTo>
                  <a:pt x="493866" y="312420"/>
                  <a:pt x="491580" y="327508"/>
                  <a:pt x="489446" y="340614"/>
                </a:cubicBezTo>
                <a:cubicBezTo>
                  <a:pt x="487312" y="353721"/>
                  <a:pt x="485941" y="361493"/>
                  <a:pt x="485331" y="363931"/>
                </a:cubicBezTo>
                <a:cubicBezTo>
                  <a:pt x="484722" y="365151"/>
                  <a:pt x="484417" y="366980"/>
                  <a:pt x="484417" y="369418"/>
                </a:cubicBezTo>
                <a:cubicBezTo>
                  <a:pt x="485027" y="371247"/>
                  <a:pt x="484722" y="372771"/>
                  <a:pt x="483502" y="373990"/>
                </a:cubicBezTo>
                <a:cubicBezTo>
                  <a:pt x="482893" y="375209"/>
                  <a:pt x="482283" y="377343"/>
                  <a:pt x="481674" y="380391"/>
                </a:cubicBezTo>
                <a:cubicBezTo>
                  <a:pt x="479235" y="394412"/>
                  <a:pt x="476797" y="406299"/>
                  <a:pt x="474358" y="416052"/>
                </a:cubicBezTo>
                <a:cubicBezTo>
                  <a:pt x="473749" y="417881"/>
                  <a:pt x="475882" y="416662"/>
                  <a:pt x="480760" y="412395"/>
                </a:cubicBezTo>
                <a:cubicBezTo>
                  <a:pt x="485636" y="408128"/>
                  <a:pt x="492647" y="401422"/>
                  <a:pt x="501790" y="392278"/>
                </a:cubicBezTo>
                <a:cubicBezTo>
                  <a:pt x="523126" y="369723"/>
                  <a:pt x="538671" y="348692"/>
                  <a:pt x="548425" y="329184"/>
                </a:cubicBezTo>
                <a:cubicBezTo>
                  <a:pt x="550864" y="324917"/>
                  <a:pt x="552692" y="321869"/>
                  <a:pt x="553911" y="320040"/>
                </a:cubicBezTo>
                <a:cubicBezTo>
                  <a:pt x="560617" y="306020"/>
                  <a:pt x="566408" y="290780"/>
                  <a:pt x="571285" y="274320"/>
                </a:cubicBezTo>
                <a:cubicBezTo>
                  <a:pt x="572504" y="268224"/>
                  <a:pt x="573418" y="264262"/>
                  <a:pt x="574028" y="262433"/>
                </a:cubicBezTo>
                <a:cubicBezTo>
                  <a:pt x="574638" y="260604"/>
                  <a:pt x="574333" y="257861"/>
                  <a:pt x="573114" y="254204"/>
                </a:cubicBezTo>
                <a:cubicBezTo>
                  <a:pt x="572504" y="249936"/>
                  <a:pt x="570066" y="247803"/>
                  <a:pt x="565798" y="247803"/>
                </a:cubicBezTo>
                <a:close/>
                <a:moveTo>
                  <a:pt x="399378" y="0"/>
                </a:moveTo>
                <a:lnTo>
                  <a:pt x="403950" y="4572"/>
                </a:lnTo>
                <a:cubicBezTo>
                  <a:pt x="406998" y="8230"/>
                  <a:pt x="410656" y="13107"/>
                  <a:pt x="414923" y="19203"/>
                </a:cubicBezTo>
                <a:cubicBezTo>
                  <a:pt x="417970" y="26518"/>
                  <a:pt x="429858" y="34443"/>
                  <a:pt x="450584" y="42977"/>
                </a:cubicBezTo>
                <a:cubicBezTo>
                  <a:pt x="467043" y="52121"/>
                  <a:pt x="481369" y="61875"/>
                  <a:pt x="493561" y="72238"/>
                </a:cubicBezTo>
                <a:cubicBezTo>
                  <a:pt x="497218" y="75896"/>
                  <a:pt x="501790" y="82906"/>
                  <a:pt x="507277" y="93269"/>
                </a:cubicBezTo>
                <a:cubicBezTo>
                  <a:pt x="517640" y="108509"/>
                  <a:pt x="520688" y="126188"/>
                  <a:pt x="516421" y="146304"/>
                </a:cubicBezTo>
                <a:cubicBezTo>
                  <a:pt x="515202" y="158496"/>
                  <a:pt x="514287" y="166726"/>
                  <a:pt x="513678" y="170993"/>
                </a:cubicBezTo>
                <a:cubicBezTo>
                  <a:pt x="513678" y="174041"/>
                  <a:pt x="513373" y="178004"/>
                  <a:pt x="512763" y="182880"/>
                </a:cubicBezTo>
                <a:cubicBezTo>
                  <a:pt x="512154" y="187757"/>
                  <a:pt x="511545" y="192939"/>
                  <a:pt x="510934" y="198425"/>
                </a:cubicBezTo>
                <a:cubicBezTo>
                  <a:pt x="510325" y="203912"/>
                  <a:pt x="509410" y="210312"/>
                  <a:pt x="508191" y="217628"/>
                </a:cubicBezTo>
                <a:cubicBezTo>
                  <a:pt x="506972" y="224943"/>
                  <a:pt x="506058" y="230429"/>
                  <a:pt x="505448" y="234087"/>
                </a:cubicBezTo>
                <a:lnTo>
                  <a:pt x="504534" y="239573"/>
                </a:lnTo>
                <a:lnTo>
                  <a:pt x="511849" y="235916"/>
                </a:lnTo>
                <a:cubicBezTo>
                  <a:pt x="516116" y="233477"/>
                  <a:pt x="520688" y="231343"/>
                  <a:pt x="525565" y="229515"/>
                </a:cubicBezTo>
                <a:cubicBezTo>
                  <a:pt x="530442" y="227076"/>
                  <a:pt x="533794" y="225248"/>
                  <a:pt x="535623" y="224028"/>
                </a:cubicBezTo>
                <a:cubicBezTo>
                  <a:pt x="538062" y="222809"/>
                  <a:pt x="545072" y="219456"/>
                  <a:pt x="556654" y="213970"/>
                </a:cubicBezTo>
                <a:cubicBezTo>
                  <a:pt x="568846" y="207874"/>
                  <a:pt x="577990" y="202997"/>
                  <a:pt x="584086" y="199340"/>
                </a:cubicBezTo>
                <a:cubicBezTo>
                  <a:pt x="588354" y="195072"/>
                  <a:pt x="593536" y="192939"/>
                  <a:pt x="599631" y="192939"/>
                </a:cubicBezTo>
                <a:cubicBezTo>
                  <a:pt x="609385" y="192939"/>
                  <a:pt x="620053" y="197206"/>
                  <a:pt x="631635" y="205740"/>
                </a:cubicBezTo>
                <a:cubicBezTo>
                  <a:pt x="644437" y="212446"/>
                  <a:pt x="653886" y="222809"/>
                  <a:pt x="659982" y="236830"/>
                </a:cubicBezTo>
                <a:cubicBezTo>
                  <a:pt x="670345" y="255728"/>
                  <a:pt x="670650" y="267005"/>
                  <a:pt x="660896" y="270663"/>
                </a:cubicBezTo>
                <a:cubicBezTo>
                  <a:pt x="657238" y="272492"/>
                  <a:pt x="653276" y="276454"/>
                  <a:pt x="649009" y="282550"/>
                </a:cubicBezTo>
                <a:cubicBezTo>
                  <a:pt x="644132" y="289255"/>
                  <a:pt x="636817" y="297485"/>
                  <a:pt x="627063" y="307239"/>
                </a:cubicBezTo>
                <a:cubicBezTo>
                  <a:pt x="612433" y="321869"/>
                  <a:pt x="598412" y="334671"/>
                  <a:pt x="585001" y="345643"/>
                </a:cubicBezTo>
                <a:cubicBezTo>
                  <a:pt x="576466" y="352349"/>
                  <a:pt x="567627" y="359360"/>
                  <a:pt x="558484" y="366675"/>
                </a:cubicBezTo>
                <a:cubicBezTo>
                  <a:pt x="543243" y="379476"/>
                  <a:pt x="526479" y="393192"/>
                  <a:pt x="508191" y="407823"/>
                </a:cubicBezTo>
                <a:cubicBezTo>
                  <a:pt x="499047" y="414528"/>
                  <a:pt x="491733" y="421234"/>
                  <a:pt x="486246" y="427940"/>
                </a:cubicBezTo>
                <a:cubicBezTo>
                  <a:pt x="483807" y="430988"/>
                  <a:pt x="483807" y="431902"/>
                  <a:pt x="486246" y="430683"/>
                </a:cubicBezTo>
                <a:cubicBezTo>
                  <a:pt x="488074" y="430073"/>
                  <a:pt x="490818" y="429159"/>
                  <a:pt x="494475" y="427940"/>
                </a:cubicBezTo>
                <a:cubicBezTo>
                  <a:pt x="499352" y="426720"/>
                  <a:pt x="507582" y="423977"/>
                  <a:pt x="519165" y="419710"/>
                </a:cubicBezTo>
                <a:cubicBezTo>
                  <a:pt x="546597" y="408128"/>
                  <a:pt x="564274" y="401117"/>
                  <a:pt x="572199" y="398679"/>
                </a:cubicBezTo>
                <a:cubicBezTo>
                  <a:pt x="581953" y="395021"/>
                  <a:pt x="589269" y="391973"/>
                  <a:pt x="594145" y="389535"/>
                </a:cubicBezTo>
                <a:cubicBezTo>
                  <a:pt x="599022" y="387706"/>
                  <a:pt x="601460" y="386792"/>
                  <a:pt x="601460" y="386792"/>
                </a:cubicBezTo>
                <a:cubicBezTo>
                  <a:pt x="602070" y="386792"/>
                  <a:pt x="603289" y="386182"/>
                  <a:pt x="605118" y="384963"/>
                </a:cubicBezTo>
                <a:cubicBezTo>
                  <a:pt x="607556" y="383743"/>
                  <a:pt x="611214" y="382524"/>
                  <a:pt x="616090" y="381305"/>
                </a:cubicBezTo>
                <a:cubicBezTo>
                  <a:pt x="635598" y="373990"/>
                  <a:pt x="653276" y="366980"/>
                  <a:pt x="669126" y="360274"/>
                </a:cubicBezTo>
                <a:cubicBezTo>
                  <a:pt x="681318" y="353568"/>
                  <a:pt x="689547" y="346253"/>
                  <a:pt x="693814" y="338328"/>
                </a:cubicBezTo>
                <a:cubicBezTo>
                  <a:pt x="696253" y="334671"/>
                  <a:pt x="697167" y="326746"/>
                  <a:pt x="696558" y="314554"/>
                </a:cubicBezTo>
                <a:cubicBezTo>
                  <a:pt x="696558" y="302972"/>
                  <a:pt x="695338" y="293523"/>
                  <a:pt x="692900" y="286208"/>
                </a:cubicBezTo>
                <a:cubicBezTo>
                  <a:pt x="690462" y="278892"/>
                  <a:pt x="688633" y="274320"/>
                  <a:pt x="687414" y="272492"/>
                </a:cubicBezTo>
                <a:cubicBezTo>
                  <a:pt x="686194" y="270663"/>
                  <a:pt x="684061" y="265481"/>
                  <a:pt x="681013" y="256947"/>
                </a:cubicBezTo>
                <a:cubicBezTo>
                  <a:pt x="677965" y="248412"/>
                  <a:pt x="676441" y="243536"/>
                  <a:pt x="676441" y="242316"/>
                </a:cubicBezTo>
                <a:cubicBezTo>
                  <a:pt x="676441" y="240488"/>
                  <a:pt x="677355" y="240945"/>
                  <a:pt x="679184" y="243688"/>
                </a:cubicBezTo>
                <a:cubicBezTo>
                  <a:pt x="681013" y="246431"/>
                  <a:pt x="683756" y="251155"/>
                  <a:pt x="687414" y="257861"/>
                </a:cubicBezTo>
                <a:cubicBezTo>
                  <a:pt x="695338" y="274930"/>
                  <a:pt x="705397" y="291694"/>
                  <a:pt x="717589" y="308153"/>
                </a:cubicBezTo>
                <a:cubicBezTo>
                  <a:pt x="724904" y="317297"/>
                  <a:pt x="729171" y="322784"/>
                  <a:pt x="730390" y="324612"/>
                </a:cubicBezTo>
                <a:cubicBezTo>
                  <a:pt x="731000" y="327051"/>
                  <a:pt x="735877" y="334671"/>
                  <a:pt x="745021" y="347472"/>
                </a:cubicBezTo>
                <a:cubicBezTo>
                  <a:pt x="754165" y="361493"/>
                  <a:pt x="760566" y="372161"/>
                  <a:pt x="764223" y="379476"/>
                </a:cubicBezTo>
                <a:cubicBezTo>
                  <a:pt x="773367" y="400203"/>
                  <a:pt x="775501" y="413919"/>
                  <a:pt x="770624" y="420624"/>
                </a:cubicBezTo>
                <a:cubicBezTo>
                  <a:pt x="765138" y="424282"/>
                  <a:pt x="757822" y="425501"/>
                  <a:pt x="748678" y="424282"/>
                </a:cubicBezTo>
                <a:cubicBezTo>
                  <a:pt x="744411" y="423063"/>
                  <a:pt x="737706" y="421844"/>
                  <a:pt x="728562" y="420624"/>
                </a:cubicBezTo>
                <a:cubicBezTo>
                  <a:pt x="712712" y="418186"/>
                  <a:pt x="684975" y="420015"/>
                  <a:pt x="645351" y="426111"/>
                </a:cubicBezTo>
                <a:cubicBezTo>
                  <a:pt x="610604" y="432207"/>
                  <a:pt x="578295" y="440741"/>
                  <a:pt x="548425" y="451714"/>
                </a:cubicBezTo>
                <a:cubicBezTo>
                  <a:pt x="547206" y="452324"/>
                  <a:pt x="546291" y="452628"/>
                  <a:pt x="545682" y="452628"/>
                </a:cubicBezTo>
                <a:cubicBezTo>
                  <a:pt x="544462" y="453238"/>
                  <a:pt x="543548" y="453543"/>
                  <a:pt x="542938" y="453543"/>
                </a:cubicBezTo>
                <a:cubicBezTo>
                  <a:pt x="542329" y="453543"/>
                  <a:pt x="541414" y="453848"/>
                  <a:pt x="540195" y="454457"/>
                </a:cubicBezTo>
                <a:cubicBezTo>
                  <a:pt x="538976" y="454457"/>
                  <a:pt x="535928" y="455676"/>
                  <a:pt x="531052" y="458115"/>
                </a:cubicBezTo>
                <a:cubicBezTo>
                  <a:pt x="524955" y="460553"/>
                  <a:pt x="516726" y="463601"/>
                  <a:pt x="506362" y="467259"/>
                </a:cubicBezTo>
                <a:cubicBezTo>
                  <a:pt x="496000" y="470916"/>
                  <a:pt x="488684" y="473660"/>
                  <a:pt x="484417" y="475488"/>
                </a:cubicBezTo>
                <a:cubicBezTo>
                  <a:pt x="480150" y="477317"/>
                  <a:pt x="474358" y="480060"/>
                  <a:pt x="467043" y="483718"/>
                </a:cubicBezTo>
                <a:lnTo>
                  <a:pt x="455156" y="488290"/>
                </a:lnTo>
                <a:lnTo>
                  <a:pt x="452413" y="497434"/>
                </a:lnTo>
                <a:cubicBezTo>
                  <a:pt x="440221" y="533400"/>
                  <a:pt x="423152" y="569976"/>
                  <a:pt x="401206" y="607162"/>
                </a:cubicBezTo>
                <a:cubicBezTo>
                  <a:pt x="385357" y="630936"/>
                  <a:pt x="371337" y="650139"/>
                  <a:pt x="359144" y="664769"/>
                </a:cubicBezTo>
                <a:cubicBezTo>
                  <a:pt x="356097" y="667208"/>
                  <a:pt x="352438" y="670865"/>
                  <a:pt x="348171" y="675742"/>
                </a:cubicBezTo>
                <a:cubicBezTo>
                  <a:pt x="324397" y="700126"/>
                  <a:pt x="298489" y="719633"/>
                  <a:pt x="270447" y="734264"/>
                </a:cubicBezTo>
                <a:cubicBezTo>
                  <a:pt x="248502" y="745236"/>
                  <a:pt x="212536" y="755904"/>
                  <a:pt x="162548" y="766268"/>
                </a:cubicBezTo>
                <a:cubicBezTo>
                  <a:pt x="155842" y="767487"/>
                  <a:pt x="150966" y="768096"/>
                  <a:pt x="147918" y="768096"/>
                </a:cubicBezTo>
                <a:cubicBezTo>
                  <a:pt x="144870" y="768096"/>
                  <a:pt x="145785" y="767487"/>
                  <a:pt x="150661" y="766268"/>
                </a:cubicBezTo>
                <a:cubicBezTo>
                  <a:pt x="159195" y="763829"/>
                  <a:pt x="171997" y="756209"/>
                  <a:pt x="189066" y="743408"/>
                </a:cubicBezTo>
                <a:cubicBezTo>
                  <a:pt x="198210" y="737312"/>
                  <a:pt x="207658" y="731216"/>
                  <a:pt x="217412" y="725120"/>
                </a:cubicBezTo>
                <a:cubicBezTo>
                  <a:pt x="224118" y="720852"/>
                  <a:pt x="228080" y="718109"/>
                  <a:pt x="229299" y="716890"/>
                </a:cubicBezTo>
                <a:cubicBezTo>
                  <a:pt x="230518" y="715671"/>
                  <a:pt x="229909" y="715061"/>
                  <a:pt x="227470" y="715061"/>
                </a:cubicBezTo>
                <a:cubicBezTo>
                  <a:pt x="213450" y="710794"/>
                  <a:pt x="199124" y="700431"/>
                  <a:pt x="184494" y="683972"/>
                </a:cubicBezTo>
                <a:cubicBezTo>
                  <a:pt x="167425" y="665074"/>
                  <a:pt x="158890" y="643738"/>
                  <a:pt x="158890" y="619964"/>
                </a:cubicBezTo>
                <a:cubicBezTo>
                  <a:pt x="158890" y="614477"/>
                  <a:pt x="158281" y="608076"/>
                  <a:pt x="157062" y="600761"/>
                </a:cubicBezTo>
                <a:cubicBezTo>
                  <a:pt x="156452" y="595275"/>
                  <a:pt x="154928" y="588112"/>
                  <a:pt x="152490" y="579273"/>
                </a:cubicBezTo>
                <a:cubicBezTo>
                  <a:pt x="150052" y="570434"/>
                  <a:pt x="148527" y="566014"/>
                  <a:pt x="147918" y="566014"/>
                </a:cubicBezTo>
                <a:cubicBezTo>
                  <a:pt x="144260" y="569672"/>
                  <a:pt x="139688" y="576072"/>
                  <a:pt x="134202" y="585216"/>
                </a:cubicBezTo>
                <a:cubicBezTo>
                  <a:pt x="132982" y="587045"/>
                  <a:pt x="131763" y="588569"/>
                  <a:pt x="130545" y="589788"/>
                </a:cubicBezTo>
                <a:cubicBezTo>
                  <a:pt x="127496" y="594056"/>
                  <a:pt x="119571" y="605028"/>
                  <a:pt x="106770" y="622707"/>
                </a:cubicBezTo>
                <a:cubicBezTo>
                  <a:pt x="101893" y="629412"/>
                  <a:pt x="98845" y="633680"/>
                  <a:pt x="97626" y="635508"/>
                </a:cubicBezTo>
                <a:cubicBezTo>
                  <a:pt x="96407" y="636728"/>
                  <a:pt x="93663" y="640080"/>
                  <a:pt x="89396" y="645567"/>
                </a:cubicBezTo>
                <a:cubicBezTo>
                  <a:pt x="77204" y="660807"/>
                  <a:pt x="63793" y="672084"/>
                  <a:pt x="49162" y="679400"/>
                </a:cubicBezTo>
                <a:cubicBezTo>
                  <a:pt x="46114" y="681838"/>
                  <a:pt x="38799" y="679704"/>
                  <a:pt x="27217" y="672999"/>
                </a:cubicBezTo>
                <a:cubicBezTo>
                  <a:pt x="18073" y="668732"/>
                  <a:pt x="10758" y="661112"/>
                  <a:pt x="5271" y="650139"/>
                </a:cubicBezTo>
                <a:cubicBezTo>
                  <a:pt x="-3263" y="640385"/>
                  <a:pt x="-1434" y="629108"/>
                  <a:pt x="10758" y="616306"/>
                </a:cubicBezTo>
                <a:cubicBezTo>
                  <a:pt x="17463" y="607162"/>
                  <a:pt x="22950" y="599847"/>
                  <a:pt x="27217" y="594360"/>
                </a:cubicBezTo>
                <a:lnTo>
                  <a:pt x="33618" y="587045"/>
                </a:lnTo>
                <a:lnTo>
                  <a:pt x="28131" y="577901"/>
                </a:lnTo>
                <a:cubicBezTo>
                  <a:pt x="25693" y="573634"/>
                  <a:pt x="24169" y="570281"/>
                  <a:pt x="23559" y="567843"/>
                </a:cubicBezTo>
                <a:cubicBezTo>
                  <a:pt x="22950" y="565404"/>
                  <a:pt x="22645" y="560223"/>
                  <a:pt x="22645" y="552298"/>
                </a:cubicBezTo>
                <a:cubicBezTo>
                  <a:pt x="22645" y="541935"/>
                  <a:pt x="23559" y="532486"/>
                  <a:pt x="25389" y="523952"/>
                </a:cubicBezTo>
                <a:cubicBezTo>
                  <a:pt x="27217" y="516636"/>
                  <a:pt x="28436" y="510845"/>
                  <a:pt x="29046" y="506578"/>
                </a:cubicBezTo>
                <a:cubicBezTo>
                  <a:pt x="32703" y="465735"/>
                  <a:pt x="34837" y="441046"/>
                  <a:pt x="35446" y="432512"/>
                </a:cubicBezTo>
                <a:cubicBezTo>
                  <a:pt x="36056" y="427635"/>
                  <a:pt x="36666" y="420929"/>
                  <a:pt x="37276" y="412395"/>
                </a:cubicBezTo>
                <a:cubicBezTo>
                  <a:pt x="37276" y="403251"/>
                  <a:pt x="37885" y="392583"/>
                  <a:pt x="39104" y="380391"/>
                </a:cubicBezTo>
                <a:cubicBezTo>
                  <a:pt x="39714" y="368199"/>
                  <a:pt x="40018" y="360274"/>
                  <a:pt x="40018" y="356616"/>
                </a:cubicBezTo>
                <a:cubicBezTo>
                  <a:pt x="40018" y="351740"/>
                  <a:pt x="40323" y="340767"/>
                  <a:pt x="40933" y="323698"/>
                </a:cubicBezTo>
                <a:cubicBezTo>
                  <a:pt x="40933" y="295047"/>
                  <a:pt x="39104" y="277368"/>
                  <a:pt x="35446" y="270663"/>
                </a:cubicBezTo>
                <a:cubicBezTo>
                  <a:pt x="34837" y="269443"/>
                  <a:pt x="32094" y="267615"/>
                  <a:pt x="27217" y="265176"/>
                </a:cubicBezTo>
                <a:cubicBezTo>
                  <a:pt x="18073" y="259690"/>
                  <a:pt x="12891" y="256032"/>
                  <a:pt x="11672" y="254204"/>
                </a:cubicBezTo>
                <a:cubicBezTo>
                  <a:pt x="12282" y="253594"/>
                  <a:pt x="14415" y="253289"/>
                  <a:pt x="18073" y="253289"/>
                </a:cubicBezTo>
                <a:cubicBezTo>
                  <a:pt x="21730" y="253899"/>
                  <a:pt x="24778" y="253289"/>
                  <a:pt x="27217" y="251460"/>
                </a:cubicBezTo>
                <a:cubicBezTo>
                  <a:pt x="29656" y="250241"/>
                  <a:pt x="31484" y="249936"/>
                  <a:pt x="32703" y="250546"/>
                </a:cubicBezTo>
                <a:cubicBezTo>
                  <a:pt x="33923" y="251155"/>
                  <a:pt x="34837" y="251460"/>
                  <a:pt x="35446" y="251460"/>
                </a:cubicBezTo>
                <a:cubicBezTo>
                  <a:pt x="35446" y="251460"/>
                  <a:pt x="39409" y="253594"/>
                  <a:pt x="47334" y="257861"/>
                </a:cubicBezTo>
                <a:cubicBezTo>
                  <a:pt x="55258" y="261519"/>
                  <a:pt x="63488" y="267310"/>
                  <a:pt x="72022" y="275235"/>
                </a:cubicBezTo>
                <a:cubicBezTo>
                  <a:pt x="80557" y="282550"/>
                  <a:pt x="87567" y="292608"/>
                  <a:pt x="93054" y="305410"/>
                </a:cubicBezTo>
                <a:cubicBezTo>
                  <a:pt x="101588" y="323698"/>
                  <a:pt x="106160" y="339852"/>
                  <a:pt x="106770" y="353873"/>
                </a:cubicBezTo>
                <a:cubicBezTo>
                  <a:pt x="107380" y="358750"/>
                  <a:pt x="107989" y="361798"/>
                  <a:pt x="108598" y="363017"/>
                </a:cubicBezTo>
                <a:cubicBezTo>
                  <a:pt x="109208" y="363017"/>
                  <a:pt x="111647" y="360884"/>
                  <a:pt x="115914" y="356616"/>
                </a:cubicBezTo>
                <a:cubicBezTo>
                  <a:pt x="123229" y="349911"/>
                  <a:pt x="127496" y="346558"/>
                  <a:pt x="128715" y="346558"/>
                </a:cubicBezTo>
                <a:cubicBezTo>
                  <a:pt x="129325" y="346558"/>
                  <a:pt x="131458" y="345034"/>
                  <a:pt x="135116" y="341986"/>
                </a:cubicBezTo>
                <a:cubicBezTo>
                  <a:pt x="143041" y="335890"/>
                  <a:pt x="149137" y="332842"/>
                  <a:pt x="153404" y="332842"/>
                </a:cubicBezTo>
                <a:cubicBezTo>
                  <a:pt x="155842" y="332842"/>
                  <a:pt x="164377" y="335585"/>
                  <a:pt x="179007" y="341072"/>
                </a:cubicBezTo>
                <a:lnTo>
                  <a:pt x="181751" y="342900"/>
                </a:lnTo>
                <a:lnTo>
                  <a:pt x="181751" y="306324"/>
                </a:lnTo>
                <a:cubicBezTo>
                  <a:pt x="181751" y="269748"/>
                  <a:pt x="181446" y="244602"/>
                  <a:pt x="180837" y="230886"/>
                </a:cubicBezTo>
                <a:cubicBezTo>
                  <a:pt x="180226" y="217170"/>
                  <a:pt x="179617" y="208788"/>
                  <a:pt x="179007" y="205740"/>
                </a:cubicBezTo>
                <a:cubicBezTo>
                  <a:pt x="177178" y="194767"/>
                  <a:pt x="173826" y="189281"/>
                  <a:pt x="168949" y="189281"/>
                </a:cubicBezTo>
                <a:cubicBezTo>
                  <a:pt x="165901" y="188672"/>
                  <a:pt x="163462" y="188367"/>
                  <a:pt x="161634" y="188367"/>
                </a:cubicBezTo>
                <a:cubicBezTo>
                  <a:pt x="151270" y="188976"/>
                  <a:pt x="135726" y="193244"/>
                  <a:pt x="115000" y="201168"/>
                </a:cubicBezTo>
                <a:cubicBezTo>
                  <a:pt x="104636" y="205436"/>
                  <a:pt x="96407" y="208788"/>
                  <a:pt x="90310" y="211227"/>
                </a:cubicBezTo>
                <a:cubicBezTo>
                  <a:pt x="84824" y="213055"/>
                  <a:pt x="80862" y="214884"/>
                  <a:pt x="78423" y="216713"/>
                </a:cubicBezTo>
                <a:cubicBezTo>
                  <a:pt x="77204" y="218542"/>
                  <a:pt x="75375" y="218542"/>
                  <a:pt x="72937" y="216713"/>
                </a:cubicBezTo>
                <a:cubicBezTo>
                  <a:pt x="71108" y="215494"/>
                  <a:pt x="69889" y="214275"/>
                  <a:pt x="69279" y="213055"/>
                </a:cubicBezTo>
                <a:cubicBezTo>
                  <a:pt x="72328" y="208179"/>
                  <a:pt x="79033" y="201778"/>
                  <a:pt x="89396" y="193853"/>
                </a:cubicBezTo>
                <a:cubicBezTo>
                  <a:pt x="92444" y="192024"/>
                  <a:pt x="96102" y="189281"/>
                  <a:pt x="100369" y="185624"/>
                </a:cubicBezTo>
                <a:cubicBezTo>
                  <a:pt x="105855" y="181966"/>
                  <a:pt x="113323" y="177394"/>
                  <a:pt x="122772" y="171908"/>
                </a:cubicBezTo>
                <a:cubicBezTo>
                  <a:pt x="132220" y="166421"/>
                  <a:pt x="137554" y="163678"/>
                  <a:pt x="138774" y="163678"/>
                </a:cubicBezTo>
                <a:cubicBezTo>
                  <a:pt x="139993" y="163678"/>
                  <a:pt x="140602" y="163068"/>
                  <a:pt x="140602" y="161849"/>
                </a:cubicBezTo>
                <a:cubicBezTo>
                  <a:pt x="140602" y="161240"/>
                  <a:pt x="141212" y="160935"/>
                  <a:pt x="142432" y="160935"/>
                </a:cubicBezTo>
                <a:cubicBezTo>
                  <a:pt x="143650" y="160935"/>
                  <a:pt x="148222" y="158192"/>
                  <a:pt x="156147" y="152705"/>
                </a:cubicBezTo>
                <a:cubicBezTo>
                  <a:pt x="167730" y="145390"/>
                  <a:pt x="175654" y="138989"/>
                  <a:pt x="179922" y="133503"/>
                </a:cubicBezTo>
                <a:cubicBezTo>
                  <a:pt x="188456" y="122530"/>
                  <a:pt x="200648" y="121616"/>
                  <a:pt x="216498" y="130760"/>
                </a:cubicBezTo>
                <a:cubicBezTo>
                  <a:pt x="225032" y="135027"/>
                  <a:pt x="229604" y="137160"/>
                  <a:pt x="230214" y="137160"/>
                </a:cubicBezTo>
                <a:cubicBezTo>
                  <a:pt x="230823" y="137160"/>
                  <a:pt x="232957" y="138379"/>
                  <a:pt x="236614" y="140818"/>
                </a:cubicBezTo>
                <a:cubicBezTo>
                  <a:pt x="239662" y="143866"/>
                  <a:pt x="243930" y="150876"/>
                  <a:pt x="249416" y="161849"/>
                </a:cubicBezTo>
                <a:cubicBezTo>
                  <a:pt x="254902" y="170993"/>
                  <a:pt x="257646" y="179528"/>
                  <a:pt x="257646" y="187452"/>
                </a:cubicBezTo>
                <a:cubicBezTo>
                  <a:pt x="257646" y="192329"/>
                  <a:pt x="257036" y="199340"/>
                  <a:pt x="255817" y="208484"/>
                </a:cubicBezTo>
                <a:cubicBezTo>
                  <a:pt x="250941" y="231039"/>
                  <a:pt x="248502" y="245364"/>
                  <a:pt x="248502" y="251460"/>
                </a:cubicBezTo>
                <a:cubicBezTo>
                  <a:pt x="248502" y="255118"/>
                  <a:pt x="248197" y="258471"/>
                  <a:pt x="247588" y="261519"/>
                </a:cubicBezTo>
                <a:cubicBezTo>
                  <a:pt x="246978" y="263957"/>
                  <a:pt x="246368" y="269139"/>
                  <a:pt x="245758" y="277064"/>
                </a:cubicBezTo>
                <a:cubicBezTo>
                  <a:pt x="245149" y="284988"/>
                  <a:pt x="244539" y="291084"/>
                  <a:pt x="243930" y="295352"/>
                </a:cubicBezTo>
                <a:cubicBezTo>
                  <a:pt x="243321" y="299619"/>
                  <a:pt x="242710" y="306934"/>
                  <a:pt x="242101" y="317297"/>
                </a:cubicBezTo>
                <a:cubicBezTo>
                  <a:pt x="241491" y="328880"/>
                  <a:pt x="240882" y="340157"/>
                  <a:pt x="240272" y="351130"/>
                </a:cubicBezTo>
                <a:cubicBezTo>
                  <a:pt x="239662" y="362712"/>
                  <a:pt x="239053" y="375514"/>
                  <a:pt x="238443" y="389535"/>
                </a:cubicBezTo>
                <a:lnTo>
                  <a:pt x="237529" y="410566"/>
                </a:lnTo>
                <a:lnTo>
                  <a:pt x="275019" y="373076"/>
                </a:lnTo>
                <a:lnTo>
                  <a:pt x="311595" y="336500"/>
                </a:lnTo>
                <a:lnTo>
                  <a:pt x="311595" y="315468"/>
                </a:lnTo>
                <a:cubicBezTo>
                  <a:pt x="311595" y="281940"/>
                  <a:pt x="305804" y="266091"/>
                  <a:pt x="294222" y="267920"/>
                </a:cubicBezTo>
                <a:cubicBezTo>
                  <a:pt x="289954" y="267310"/>
                  <a:pt x="287516" y="267005"/>
                  <a:pt x="286907" y="267005"/>
                </a:cubicBezTo>
                <a:cubicBezTo>
                  <a:pt x="286907" y="266396"/>
                  <a:pt x="288735" y="265176"/>
                  <a:pt x="292393" y="263348"/>
                </a:cubicBezTo>
                <a:cubicBezTo>
                  <a:pt x="298489" y="258471"/>
                  <a:pt x="307023" y="261824"/>
                  <a:pt x="317996" y="273406"/>
                </a:cubicBezTo>
                <a:cubicBezTo>
                  <a:pt x="329579" y="283769"/>
                  <a:pt x="338113" y="294437"/>
                  <a:pt x="343599" y="305410"/>
                </a:cubicBezTo>
                <a:cubicBezTo>
                  <a:pt x="349695" y="318821"/>
                  <a:pt x="353962" y="325527"/>
                  <a:pt x="356401" y="325527"/>
                </a:cubicBezTo>
                <a:cubicBezTo>
                  <a:pt x="358839" y="325527"/>
                  <a:pt x="364326" y="322479"/>
                  <a:pt x="372860" y="316383"/>
                </a:cubicBezTo>
                <a:cubicBezTo>
                  <a:pt x="374689" y="315164"/>
                  <a:pt x="376518" y="313944"/>
                  <a:pt x="378346" y="312725"/>
                </a:cubicBezTo>
                <a:cubicBezTo>
                  <a:pt x="380175" y="312116"/>
                  <a:pt x="384442" y="309677"/>
                  <a:pt x="391148" y="305410"/>
                </a:cubicBezTo>
                <a:cubicBezTo>
                  <a:pt x="399073" y="300533"/>
                  <a:pt x="406693" y="295656"/>
                  <a:pt x="414009" y="290780"/>
                </a:cubicBezTo>
                <a:cubicBezTo>
                  <a:pt x="423762" y="285293"/>
                  <a:pt x="430010" y="281483"/>
                  <a:pt x="432753" y="279349"/>
                </a:cubicBezTo>
                <a:cubicBezTo>
                  <a:pt x="435496" y="277216"/>
                  <a:pt x="436868" y="274930"/>
                  <a:pt x="436868" y="272492"/>
                </a:cubicBezTo>
                <a:cubicBezTo>
                  <a:pt x="437478" y="270053"/>
                  <a:pt x="437935" y="266700"/>
                  <a:pt x="438240" y="262433"/>
                </a:cubicBezTo>
                <a:cubicBezTo>
                  <a:pt x="438544" y="258166"/>
                  <a:pt x="439002" y="250241"/>
                  <a:pt x="439611" y="238659"/>
                </a:cubicBezTo>
                <a:cubicBezTo>
                  <a:pt x="440221" y="227686"/>
                  <a:pt x="440526" y="218542"/>
                  <a:pt x="440526" y="211227"/>
                </a:cubicBezTo>
                <a:cubicBezTo>
                  <a:pt x="441135" y="203912"/>
                  <a:pt x="441745" y="193548"/>
                  <a:pt x="442355" y="180137"/>
                </a:cubicBezTo>
                <a:cubicBezTo>
                  <a:pt x="442964" y="166116"/>
                  <a:pt x="443574" y="153010"/>
                  <a:pt x="444183" y="140818"/>
                </a:cubicBezTo>
                <a:cubicBezTo>
                  <a:pt x="444793" y="129236"/>
                  <a:pt x="444793" y="113996"/>
                  <a:pt x="444183" y="95098"/>
                </a:cubicBezTo>
                <a:lnTo>
                  <a:pt x="444183" y="74981"/>
                </a:lnTo>
                <a:lnTo>
                  <a:pt x="431382" y="60351"/>
                </a:lnTo>
                <a:cubicBezTo>
                  <a:pt x="409436" y="38405"/>
                  <a:pt x="399073" y="21336"/>
                  <a:pt x="400292" y="9144"/>
                </a:cubicBezTo>
                <a:close/>
              </a:path>
            </a:pathLst>
          </a:custGeom>
          <a:gradFill flip="none" rotWithShape="1">
            <a:gsLst>
              <a:gs pos="0">
                <a:schemeClr val="accent1"/>
              </a:gs>
              <a:gs pos="100000">
                <a:schemeClr val="accent2"/>
              </a:gs>
            </a:gsLst>
            <a:path path="circle">
              <a:fillToRect r="100000" b="100000"/>
            </a:path>
            <a:tileRect l="-100000" t="-100000"/>
          </a:gradFill>
          <a:ln w="3175">
            <a:noFill/>
          </a:ln>
          <a:effectLst>
            <a:outerShdw blurRad="152400" dist="101600" dir="5400000" sx="98000" sy="98000" algn="t" rotWithShape="0">
              <a:srgbClr val="0253A4">
                <a:alpha val="24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7200" b="0" i="0" u="none" strike="noStrike" kern="1200" cap="none" spc="0" normalizeH="0" baseline="0" noProof="0" dirty="0">
              <a:ln w="3175">
                <a:noFill/>
              </a:ln>
              <a:gradFill flip="none" rotWithShape="1">
                <a:gsLst>
                  <a:gs pos="0">
                    <a:schemeClr val="accent1"/>
                  </a:gs>
                  <a:gs pos="100000">
                    <a:schemeClr val="accent2"/>
                  </a:gs>
                </a:gsLst>
                <a:path path="circle">
                  <a:fillToRect r="100000" b="100000"/>
                </a:path>
                <a:tileRect l="-100000" t="-100000"/>
              </a:gradFill>
              <a:effectLst>
                <a:outerShdw blurRad="152400" dist="101600" dir="5400000" sx="98000" sy="98000" algn="t" rotWithShape="0">
                  <a:srgbClr val="0253A4">
                    <a:alpha val="24000"/>
                  </a:srgb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sp>
        <p:nvSpPr>
          <p:cNvPr id="28" name="文本框 27">
            <a:extLst>
              <a:ext uri="{FF2B5EF4-FFF2-40B4-BE49-F238E27FC236}">
                <a16:creationId xmlns:a16="http://schemas.microsoft.com/office/drawing/2014/main" id="{54805545-93B7-2EFA-27BB-0B696D2D3E38}"/>
              </a:ext>
            </a:extLst>
          </p:cNvPr>
          <p:cNvSpPr txBox="1"/>
          <p:nvPr>
            <p:custDataLst>
              <p:tags r:id="rId8"/>
            </p:custDataLst>
          </p:nvPr>
        </p:nvSpPr>
        <p:spPr>
          <a:xfrm>
            <a:off x="6202869" y="1385168"/>
            <a:ext cx="794366" cy="823958"/>
          </a:xfrm>
          <a:custGeom>
            <a:avLst/>
            <a:gdLst/>
            <a:ahLst/>
            <a:cxnLst/>
            <a:rect l="l" t="t" r="r" b="b"/>
            <a:pathLst>
              <a:path w="794366" h="823958">
                <a:moveTo>
                  <a:pt x="567900" y="83"/>
                </a:moveTo>
                <a:cubicBezTo>
                  <a:pt x="572777" y="83"/>
                  <a:pt x="576740" y="83"/>
                  <a:pt x="579788" y="83"/>
                </a:cubicBezTo>
                <a:cubicBezTo>
                  <a:pt x="587103" y="-526"/>
                  <a:pt x="595942" y="2217"/>
                  <a:pt x="606305" y="8313"/>
                </a:cubicBezTo>
                <a:cubicBezTo>
                  <a:pt x="611792" y="11970"/>
                  <a:pt x="616973" y="15323"/>
                  <a:pt x="621850" y="18371"/>
                </a:cubicBezTo>
                <a:cubicBezTo>
                  <a:pt x="628556" y="20810"/>
                  <a:pt x="635566" y="29649"/>
                  <a:pt x="642881" y="44889"/>
                </a:cubicBezTo>
                <a:cubicBezTo>
                  <a:pt x="650806" y="59519"/>
                  <a:pt x="652025" y="71102"/>
                  <a:pt x="646539" y="79636"/>
                </a:cubicBezTo>
                <a:cubicBezTo>
                  <a:pt x="644710" y="85122"/>
                  <a:pt x="640138" y="91828"/>
                  <a:pt x="632823" y="99753"/>
                </a:cubicBezTo>
                <a:cubicBezTo>
                  <a:pt x="630384" y="102191"/>
                  <a:pt x="627336" y="105544"/>
                  <a:pt x="623679" y="109811"/>
                </a:cubicBezTo>
                <a:cubicBezTo>
                  <a:pt x="620021" y="114688"/>
                  <a:pt x="615449" y="119870"/>
                  <a:pt x="609963" y="125356"/>
                </a:cubicBezTo>
                <a:cubicBezTo>
                  <a:pt x="605086" y="130233"/>
                  <a:pt x="600819" y="134805"/>
                  <a:pt x="597161" y="139072"/>
                </a:cubicBezTo>
                <a:cubicBezTo>
                  <a:pt x="591675" y="144558"/>
                  <a:pt x="581921" y="154007"/>
                  <a:pt x="567900" y="167418"/>
                </a:cubicBezTo>
                <a:cubicBezTo>
                  <a:pt x="553880" y="180830"/>
                  <a:pt x="546564" y="187535"/>
                  <a:pt x="545955" y="187535"/>
                </a:cubicBezTo>
                <a:cubicBezTo>
                  <a:pt x="545345" y="187535"/>
                  <a:pt x="542907" y="189974"/>
                  <a:pt x="538640" y="194850"/>
                </a:cubicBezTo>
                <a:cubicBezTo>
                  <a:pt x="533763" y="199118"/>
                  <a:pt x="525533" y="206128"/>
                  <a:pt x="513951" y="215881"/>
                </a:cubicBezTo>
                <a:lnTo>
                  <a:pt x="495663" y="230512"/>
                </a:lnTo>
                <a:lnTo>
                  <a:pt x="496577" y="243314"/>
                </a:lnTo>
                <a:cubicBezTo>
                  <a:pt x="497796" y="262211"/>
                  <a:pt x="501454" y="272879"/>
                  <a:pt x="507550" y="275318"/>
                </a:cubicBezTo>
                <a:cubicBezTo>
                  <a:pt x="514865" y="276537"/>
                  <a:pt x="521876" y="275927"/>
                  <a:pt x="528581" y="273489"/>
                </a:cubicBezTo>
                <a:cubicBezTo>
                  <a:pt x="529800" y="272879"/>
                  <a:pt x="530410" y="272574"/>
                  <a:pt x="530410" y="272574"/>
                </a:cubicBezTo>
                <a:cubicBezTo>
                  <a:pt x="530410" y="273184"/>
                  <a:pt x="531020" y="273184"/>
                  <a:pt x="532239" y="272574"/>
                </a:cubicBezTo>
                <a:cubicBezTo>
                  <a:pt x="533458" y="271355"/>
                  <a:pt x="534068" y="271050"/>
                  <a:pt x="534068" y="271660"/>
                </a:cubicBezTo>
                <a:cubicBezTo>
                  <a:pt x="534068" y="271660"/>
                  <a:pt x="535592" y="271050"/>
                  <a:pt x="538640" y="269831"/>
                </a:cubicBezTo>
                <a:cubicBezTo>
                  <a:pt x="542297" y="267393"/>
                  <a:pt x="547479" y="264650"/>
                  <a:pt x="554184" y="261602"/>
                </a:cubicBezTo>
                <a:cubicBezTo>
                  <a:pt x="563938" y="256725"/>
                  <a:pt x="572777" y="252153"/>
                  <a:pt x="580702" y="247886"/>
                </a:cubicBezTo>
                <a:cubicBezTo>
                  <a:pt x="584969" y="246057"/>
                  <a:pt x="588017" y="244533"/>
                  <a:pt x="589846" y="243314"/>
                </a:cubicBezTo>
                <a:cubicBezTo>
                  <a:pt x="592284" y="242094"/>
                  <a:pt x="597771" y="239351"/>
                  <a:pt x="606305" y="235084"/>
                </a:cubicBezTo>
                <a:cubicBezTo>
                  <a:pt x="613620" y="230817"/>
                  <a:pt x="620631" y="228683"/>
                  <a:pt x="627336" y="228683"/>
                </a:cubicBezTo>
                <a:cubicBezTo>
                  <a:pt x="635261" y="228683"/>
                  <a:pt x="645929" y="232950"/>
                  <a:pt x="659340" y="241485"/>
                </a:cubicBezTo>
                <a:cubicBezTo>
                  <a:pt x="671532" y="248800"/>
                  <a:pt x="677628" y="255506"/>
                  <a:pt x="677628" y="261602"/>
                </a:cubicBezTo>
                <a:cubicBezTo>
                  <a:pt x="677628" y="262821"/>
                  <a:pt x="679152" y="265564"/>
                  <a:pt x="682200" y="269831"/>
                </a:cubicBezTo>
                <a:cubicBezTo>
                  <a:pt x="686468" y="277146"/>
                  <a:pt x="687382" y="283547"/>
                  <a:pt x="684944" y="289034"/>
                </a:cubicBezTo>
                <a:cubicBezTo>
                  <a:pt x="679457" y="293910"/>
                  <a:pt x="675495" y="296349"/>
                  <a:pt x="673056" y="296349"/>
                </a:cubicBezTo>
                <a:cubicBezTo>
                  <a:pt x="672447" y="296349"/>
                  <a:pt x="669704" y="297720"/>
                  <a:pt x="664827" y="300463"/>
                </a:cubicBezTo>
                <a:cubicBezTo>
                  <a:pt x="659950" y="303207"/>
                  <a:pt x="654921" y="306255"/>
                  <a:pt x="649739" y="309608"/>
                </a:cubicBezTo>
                <a:cubicBezTo>
                  <a:pt x="644558" y="312960"/>
                  <a:pt x="640748" y="315551"/>
                  <a:pt x="638309" y="317380"/>
                </a:cubicBezTo>
                <a:cubicBezTo>
                  <a:pt x="620631" y="329572"/>
                  <a:pt x="596856" y="342983"/>
                  <a:pt x="566986" y="357614"/>
                </a:cubicBezTo>
                <a:cubicBezTo>
                  <a:pt x="561500" y="360052"/>
                  <a:pt x="556928" y="362490"/>
                  <a:pt x="553270" y="364929"/>
                </a:cubicBezTo>
                <a:cubicBezTo>
                  <a:pt x="535592" y="374682"/>
                  <a:pt x="515170" y="384741"/>
                  <a:pt x="492005" y="395104"/>
                </a:cubicBezTo>
                <a:cubicBezTo>
                  <a:pt x="484690" y="398152"/>
                  <a:pt x="479813" y="400133"/>
                  <a:pt x="477375" y="401048"/>
                </a:cubicBezTo>
                <a:cubicBezTo>
                  <a:pt x="474936" y="401962"/>
                  <a:pt x="473717" y="402419"/>
                  <a:pt x="473717" y="402419"/>
                </a:cubicBezTo>
                <a:cubicBezTo>
                  <a:pt x="473717" y="403029"/>
                  <a:pt x="475241" y="406686"/>
                  <a:pt x="478289" y="413392"/>
                </a:cubicBezTo>
                <a:cubicBezTo>
                  <a:pt x="480728" y="420098"/>
                  <a:pt x="483471" y="427718"/>
                  <a:pt x="486519" y="436252"/>
                </a:cubicBezTo>
                <a:cubicBezTo>
                  <a:pt x="488957" y="443567"/>
                  <a:pt x="490786" y="447834"/>
                  <a:pt x="492005" y="449054"/>
                </a:cubicBezTo>
                <a:cubicBezTo>
                  <a:pt x="493834" y="449054"/>
                  <a:pt x="499930" y="448139"/>
                  <a:pt x="510293" y="446310"/>
                </a:cubicBezTo>
                <a:cubicBezTo>
                  <a:pt x="523704" y="443262"/>
                  <a:pt x="540164" y="439910"/>
                  <a:pt x="559671" y="436252"/>
                </a:cubicBezTo>
                <a:cubicBezTo>
                  <a:pt x="570644" y="433814"/>
                  <a:pt x="597771" y="429851"/>
                  <a:pt x="641052" y="424365"/>
                </a:cubicBezTo>
                <a:cubicBezTo>
                  <a:pt x="658731" y="421926"/>
                  <a:pt x="670923" y="419945"/>
                  <a:pt x="677628" y="418421"/>
                </a:cubicBezTo>
                <a:cubicBezTo>
                  <a:pt x="684334" y="416897"/>
                  <a:pt x="687992" y="415221"/>
                  <a:pt x="688601" y="413392"/>
                </a:cubicBezTo>
                <a:cubicBezTo>
                  <a:pt x="691649" y="410954"/>
                  <a:pt x="691649" y="407601"/>
                  <a:pt x="688601" y="403334"/>
                </a:cubicBezTo>
                <a:cubicBezTo>
                  <a:pt x="686163" y="399066"/>
                  <a:pt x="681286" y="393275"/>
                  <a:pt x="673971" y="385960"/>
                </a:cubicBezTo>
                <a:lnTo>
                  <a:pt x="662998" y="374987"/>
                </a:lnTo>
                <a:lnTo>
                  <a:pt x="670313" y="377730"/>
                </a:lnTo>
                <a:cubicBezTo>
                  <a:pt x="674580" y="380169"/>
                  <a:pt x="678848" y="382607"/>
                  <a:pt x="683115" y="385046"/>
                </a:cubicBezTo>
                <a:cubicBezTo>
                  <a:pt x="690430" y="390532"/>
                  <a:pt x="702317" y="396323"/>
                  <a:pt x="718776" y="402419"/>
                </a:cubicBezTo>
                <a:cubicBezTo>
                  <a:pt x="727311" y="406077"/>
                  <a:pt x="733712" y="409430"/>
                  <a:pt x="737979" y="412478"/>
                </a:cubicBezTo>
                <a:cubicBezTo>
                  <a:pt x="742856" y="415526"/>
                  <a:pt x="748494" y="419793"/>
                  <a:pt x="754895" y="425279"/>
                </a:cubicBezTo>
                <a:cubicBezTo>
                  <a:pt x="761296" y="430766"/>
                  <a:pt x="764496" y="433509"/>
                  <a:pt x="764496" y="433509"/>
                </a:cubicBezTo>
                <a:cubicBezTo>
                  <a:pt x="764496" y="434118"/>
                  <a:pt x="766630" y="435947"/>
                  <a:pt x="770897" y="438995"/>
                </a:cubicBezTo>
                <a:cubicBezTo>
                  <a:pt x="775164" y="442043"/>
                  <a:pt x="777298" y="443872"/>
                  <a:pt x="777298" y="444482"/>
                </a:cubicBezTo>
                <a:cubicBezTo>
                  <a:pt x="777298" y="445091"/>
                  <a:pt x="778517" y="446920"/>
                  <a:pt x="780956" y="449968"/>
                </a:cubicBezTo>
                <a:cubicBezTo>
                  <a:pt x="787052" y="460331"/>
                  <a:pt x="791319" y="470694"/>
                  <a:pt x="793757" y="481058"/>
                </a:cubicBezTo>
                <a:cubicBezTo>
                  <a:pt x="794976" y="485325"/>
                  <a:pt x="794367" y="488373"/>
                  <a:pt x="791928" y="490202"/>
                </a:cubicBezTo>
                <a:cubicBezTo>
                  <a:pt x="786442" y="493859"/>
                  <a:pt x="778517" y="494469"/>
                  <a:pt x="768154" y="492030"/>
                </a:cubicBezTo>
                <a:cubicBezTo>
                  <a:pt x="752304" y="488373"/>
                  <a:pt x="737064" y="485325"/>
                  <a:pt x="722434" y="482886"/>
                </a:cubicBezTo>
                <a:cubicBezTo>
                  <a:pt x="717557" y="482277"/>
                  <a:pt x="709328" y="481058"/>
                  <a:pt x="697745" y="479229"/>
                </a:cubicBezTo>
                <a:cubicBezTo>
                  <a:pt x="685553" y="477400"/>
                  <a:pt x="676104" y="476181"/>
                  <a:pt x="669399" y="475571"/>
                </a:cubicBezTo>
                <a:cubicBezTo>
                  <a:pt x="633432" y="474352"/>
                  <a:pt x="598076" y="474352"/>
                  <a:pt x="563328" y="475571"/>
                </a:cubicBezTo>
                <a:cubicBezTo>
                  <a:pt x="557842" y="476181"/>
                  <a:pt x="550832" y="476790"/>
                  <a:pt x="542297" y="477400"/>
                </a:cubicBezTo>
                <a:cubicBezTo>
                  <a:pt x="522180" y="479838"/>
                  <a:pt x="509074" y="481667"/>
                  <a:pt x="502978" y="482886"/>
                </a:cubicBezTo>
                <a:cubicBezTo>
                  <a:pt x="499320" y="482886"/>
                  <a:pt x="498101" y="485020"/>
                  <a:pt x="499320" y="489287"/>
                </a:cubicBezTo>
                <a:cubicBezTo>
                  <a:pt x="501149" y="506356"/>
                  <a:pt x="502064" y="526168"/>
                  <a:pt x="502064" y="548723"/>
                </a:cubicBezTo>
                <a:cubicBezTo>
                  <a:pt x="501454" y="573717"/>
                  <a:pt x="500540" y="590481"/>
                  <a:pt x="499320" y="599015"/>
                </a:cubicBezTo>
                <a:cubicBezTo>
                  <a:pt x="499320" y="599625"/>
                  <a:pt x="499016" y="602368"/>
                  <a:pt x="498406" y="607245"/>
                </a:cubicBezTo>
                <a:cubicBezTo>
                  <a:pt x="497796" y="612122"/>
                  <a:pt x="496882" y="617303"/>
                  <a:pt x="495663" y="622790"/>
                </a:cubicBezTo>
                <a:cubicBezTo>
                  <a:pt x="495053" y="627666"/>
                  <a:pt x="494444" y="630714"/>
                  <a:pt x="493834" y="631934"/>
                </a:cubicBezTo>
                <a:cubicBezTo>
                  <a:pt x="493224" y="638030"/>
                  <a:pt x="492310" y="643211"/>
                  <a:pt x="491091" y="647478"/>
                </a:cubicBezTo>
                <a:cubicBezTo>
                  <a:pt x="489872" y="649307"/>
                  <a:pt x="488652" y="652965"/>
                  <a:pt x="487433" y="658451"/>
                </a:cubicBezTo>
                <a:cubicBezTo>
                  <a:pt x="481337" y="679178"/>
                  <a:pt x="476156" y="695027"/>
                  <a:pt x="471888" y="706000"/>
                </a:cubicBezTo>
                <a:cubicBezTo>
                  <a:pt x="463354" y="724898"/>
                  <a:pt x="456344" y="745319"/>
                  <a:pt x="450857" y="767265"/>
                </a:cubicBezTo>
                <a:cubicBezTo>
                  <a:pt x="446590" y="782505"/>
                  <a:pt x="444152" y="791039"/>
                  <a:pt x="443542" y="792868"/>
                </a:cubicBezTo>
                <a:cubicBezTo>
                  <a:pt x="442932" y="794697"/>
                  <a:pt x="441104" y="800183"/>
                  <a:pt x="438056" y="809327"/>
                </a:cubicBezTo>
                <a:lnTo>
                  <a:pt x="434398" y="823958"/>
                </a:lnTo>
                <a:lnTo>
                  <a:pt x="434398" y="812985"/>
                </a:lnTo>
                <a:cubicBezTo>
                  <a:pt x="433788" y="783724"/>
                  <a:pt x="430436" y="750196"/>
                  <a:pt x="424340" y="712401"/>
                </a:cubicBezTo>
                <a:cubicBezTo>
                  <a:pt x="421292" y="691065"/>
                  <a:pt x="418853" y="671558"/>
                  <a:pt x="417024" y="653879"/>
                </a:cubicBezTo>
                <a:cubicBezTo>
                  <a:pt x="414586" y="618522"/>
                  <a:pt x="413976" y="575850"/>
                  <a:pt x="415196" y="525863"/>
                </a:cubicBezTo>
                <a:cubicBezTo>
                  <a:pt x="416415" y="509404"/>
                  <a:pt x="416110" y="501174"/>
                  <a:pt x="414281" y="501174"/>
                </a:cubicBezTo>
                <a:cubicBezTo>
                  <a:pt x="411233" y="501174"/>
                  <a:pt x="404223" y="503308"/>
                  <a:pt x="393250" y="507575"/>
                </a:cubicBezTo>
                <a:cubicBezTo>
                  <a:pt x="390812" y="508794"/>
                  <a:pt x="387459" y="510014"/>
                  <a:pt x="383192" y="511233"/>
                </a:cubicBezTo>
                <a:cubicBezTo>
                  <a:pt x="374657" y="513062"/>
                  <a:pt x="366123" y="515500"/>
                  <a:pt x="357588" y="518548"/>
                </a:cubicBezTo>
                <a:cubicBezTo>
                  <a:pt x="353321" y="519767"/>
                  <a:pt x="340824" y="523730"/>
                  <a:pt x="320098" y="530435"/>
                </a:cubicBezTo>
                <a:cubicBezTo>
                  <a:pt x="298762" y="537141"/>
                  <a:pt x="283522" y="542322"/>
                  <a:pt x="274378" y="545980"/>
                </a:cubicBezTo>
                <a:cubicBezTo>
                  <a:pt x="267063" y="549028"/>
                  <a:pt x="262034" y="551162"/>
                  <a:pt x="259290" y="552381"/>
                </a:cubicBezTo>
                <a:cubicBezTo>
                  <a:pt x="256547" y="553600"/>
                  <a:pt x="254871" y="554209"/>
                  <a:pt x="254261" y="554209"/>
                </a:cubicBezTo>
                <a:cubicBezTo>
                  <a:pt x="253652" y="554209"/>
                  <a:pt x="253042" y="554514"/>
                  <a:pt x="252432" y="555124"/>
                </a:cubicBezTo>
                <a:cubicBezTo>
                  <a:pt x="250604" y="556343"/>
                  <a:pt x="243898" y="559086"/>
                  <a:pt x="232316" y="563354"/>
                </a:cubicBezTo>
                <a:cubicBezTo>
                  <a:pt x="221343" y="568230"/>
                  <a:pt x="214942" y="570974"/>
                  <a:pt x="213113" y="571583"/>
                </a:cubicBezTo>
                <a:cubicBezTo>
                  <a:pt x="211894" y="572802"/>
                  <a:pt x="210370" y="573412"/>
                  <a:pt x="208541" y="573412"/>
                </a:cubicBezTo>
                <a:cubicBezTo>
                  <a:pt x="207322" y="573412"/>
                  <a:pt x="204274" y="574631"/>
                  <a:pt x="199397" y="577070"/>
                </a:cubicBezTo>
                <a:cubicBezTo>
                  <a:pt x="193911" y="578898"/>
                  <a:pt x="187205" y="581642"/>
                  <a:pt x="179280" y="585299"/>
                </a:cubicBezTo>
                <a:cubicBezTo>
                  <a:pt x="171356" y="588347"/>
                  <a:pt x="165564" y="590786"/>
                  <a:pt x="161907" y="592614"/>
                </a:cubicBezTo>
                <a:cubicBezTo>
                  <a:pt x="150934" y="597491"/>
                  <a:pt x="144228" y="599930"/>
                  <a:pt x="141790" y="599930"/>
                </a:cubicBezTo>
                <a:cubicBezTo>
                  <a:pt x="140571" y="599930"/>
                  <a:pt x="139047" y="600844"/>
                  <a:pt x="137218" y="602673"/>
                </a:cubicBezTo>
                <a:cubicBezTo>
                  <a:pt x="136608" y="603282"/>
                  <a:pt x="134322" y="604197"/>
                  <a:pt x="130360" y="605416"/>
                </a:cubicBezTo>
                <a:cubicBezTo>
                  <a:pt x="126398" y="606635"/>
                  <a:pt x="118625" y="608769"/>
                  <a:pt x="107043" y="611817"/>
                </a:cubicBezTo>
                <a:cubicBezTo>
                  <a:pt x="82659" y="617303"/>
                  <a:pt x="61628" y="617913"/>
                  <a:pt x="43949" y="613646"/>
                </a:cubicBezTo>
                <a:cubicBezTo>
                  <a:pt x="25661" y="605721"/>
                  <a:pt x="11945" y="594443"/>
                  <a:pt x="2801" y="579813"/>
                </a:cubicBezTo>
                <a:cubicBezTo>
                  <a:pt x="-1466" y="573717"/>
                  <a:pt x="-856" y="570974"/>
                  <a:pt x="4630" y="571583"/>
                </a:cubicBezTo>
                <a:cubicBezTo>
                  <a:pt x="14384" y="569145"/>
                  <a:pt x="29014" y="564268"/>
                  <a:pt x="48521" y="556953"/>
                </a:cubicBezTo>
                <a:cubicBezTo>
                  <a:pt x="49131" y="556953"/>
                  <a:pt x="50045" y="556953"/>
                  <a:pt x="51264" y="556953"/>
                </a:cubicBezTo>
                <a:cubicBezTo>
                  <a:pt x="52484" y="556343"/>
                  <a:pt x="54008" y="555429"/>
                  <a:pt x="55836" y="554209"/>
                </a:cubicBezTo>
                <a:cubicBezTo>
                  <a:pt x="62542" y="550552"/>
                  <a:pt x="65895" y="549333"/>
                  <a:pt x="65895" y="550552"/>
                </a:cubicBezTo>
                <a:cubicBezTo>
                  <a:pt x="65895" y="551162"/>
                  <a:pt x="61018" y="554209"/>
                  <a:pt x="51264" y="559696"/>
                </a:cubicBezTo>
                <a:cubicBezTo>
                  <a:pt x="40292" y="565792"/>
                  <a:pt x="33891" y="570212"/>
                  <a:pt x="32062" y="572955"/>
                </a:cubicBezTo>
                <a:cubicBezTo>
                  <a:pt x="30233" y="575698"/>
                  <a:pt x="32367" y="577679"/>
                  <a:pt x="38463" y="578898"/>
                </a:cubicBezTo>
                <a:cubicBezTo>
                  <a:pt x="53703" y="580118"/>
                  <a:pt x="77477" y="576765"/>
                  <a:pt x="109786" y="568840"/>
                </a:cubicBezTo>
                <a:cubicBezTo>
                  <a:pt x="117101" y="567011"/>
                  <a:pt x="121978" y="565792"/>
                  <a:pt x="124416" y="565182"/>
                </a:cubicBezTo>
                <a:cubicBezTo>
                  <a:pt x="132951" y="563963"/>
                  <a:pt x="143009" y="561220"/>
                  <a:pt x="154592" y="556953"/>
                </a:cubicBezTo>
                <a:cubicBezTo>
                  <a:pt x="155811" y="556343"/>
                  <a:pt x="156725" y="556038"/>
                  <a:pt x="157335" y="556038"/>
                </a:cubicBezTo>
                <a:cubicBezTo>
                  <a:pt x="158554" y="555429"/>
                  <a:pt x="159468" y="555124"/>
                  <a:pt x="160078" y="555124"/>
                </a:cubicBezTo>
                <a:cubicBezTo>
                  <a:pt x="160688" y="555124"/>
                  <a:pt x="161297" y="555124"/>
                  <a:pt x="161907" y="555124"/>
                </a:cubicBezTo>
                <a:cubicBezTo>
                  <a:pt x="162516" y="555124"/>
                  <a:pt x="163431" y="554514"/>
                  <a:pt x="164650" y="553295"/>
                </a:cubicBezTo>
                <a:cubicBezTo>
                  <a:pt x="165869" y="551466"/>
                  <a:pt x="167393" y="550552"/>
                  <a:pt x="169222" y="550552"/>
                </a:cubicBezTo>
                <a:cubicBezTo>
                  <a:pt x="170441" y="550552"/>
                  <a:pt x="173184" y="549638"/>
                  <a:pt x="177452" y="547809"/>
                </a:cubicBezTo>
                <a:cubicBezTo>
                  <a:pt x="181719" y="545980"/>
                  <a:pt x="187815" y="543846"/>
                  <a:pt x="195740" y="541408"/>
                </a:cubicBezTo>
                <a:cubicBezTo>
                  <a:pt x="203664" y="538970"/>
                  <a:pt x="213723" y="535617"/>
                  <a:pt x="225915" y="531350"/>
                </a:cubicBezTo>
                <a:cubicBezTo>
                  <a:pt x="238716" y="526473"/>
                  <a:pt x="251823" y="521901"/>
                  <a:pt x="265234" y="517634"/>
                </a:cubicBezTo>
                <a:cubicBezTo>
                  <a:pt x="278036" y="513366"/>
                  <a:pt x="286265" y="510623"/>
                  <a:pt x="289923" y="509404"/>
                </a:cubicBezTo>
                <a:cubicBezTo>
                  <a:pt x="291752" y="508794"/>
                  <a:pt x="293276" y="508185"/>
                  <a:pt x="294495" y="507575"/>
                </a:cubicBezTo>
                <a:cubicBezTo>
                  <a:pt x="295104" y="507575"/>
                  <a:pt x="295714" y="507575"/>
                  <a:pt x="296324" y="507575"/>
                </a:cubicBezTo>
                <a:cubicBezTo>
                  <a:pt x="296324" y="506966"/>
                  <a:pt x="296933" y="506661"/>
                  <a:pt x="298152" y="506661"/>
                </a:cubicBezTo>
                <a:cubicBezTo>
                  <a:pt x="298762" y="506051"/>
                  <a:pt x="299676" y="505746"/>
                  <a:pt x="300896" y="505746"/>
                </a:cubicBezTo>
                <a:cubicBezTo>
                  <a:pt x="311259" y="501479"/>
                  <a:pt x="321927" y="497822"/>
                  <a:pt x="332900" y="494774"/>
                </a:cubicBezTo>
                <a:cubicBezTo>
                  <a:pt x="340824" y="492335"/>
                  <a:pt x="357893" y="487154"/>
                  <a:pt x="384106" y="479229"/>
                </a:cubicBezTo>
                <a:cubicBezTo>
                  <a:pt x="390812" y="476790"/>
                  <a:pt x="398127" y="474657"/>
                  <a:pt x="406052" y="472828"/>
                </a:cubicBezTo>
                <a:lnTo>
                  <a:pt x="417939" y="470085"/>
                </a:lnTo>
                <a:lnTo>
                  <a:pt x="418853" y="462770"/>
                </a:lnTo>
                <a:cubicBezTo>
                  <a:pt x="420072" y="458502"/>
                  <a:pt x="420682" y="454235"/>
                  <a:pt x="420682" y="449968"/>
                </a:cubicBezTo>
                <a:cubicBezTo>
                  <a:pt x="421292" y="445091"/>
                  <a:pt x="421901" y="439605"/>
                  <a:pt x="422511" y="433509"/>
                </a:cubicBezTo>
                <a:lnTo>
                  <a:pt x="423425" y="424365"/>
                </a:lnTo>
                <a:lnTo>
                  <a:pt x="419768" y="426194"/>
                </a:lnTo>
                <a:cubicBezTo>
                  <a:pt x="394774" y="435338"/>
                  <a:pt x="371914" y="443567"/>
                  <a:pt x="351188" y="450882"/>
                </a:cubicBezTo>
                <a:cubicBezTo>
                  <a:pt x="346920" y="452102"/>
                  <a:pt x="340824" y="453930"/>
                  <a:pt x="332900" y="456369"/>
                </a:cubicBezTo>
                <a:cubicBezTo>
                  <a:pt x="325584" y="458198"/>
                  <a:pt x="321012" y="459722"/>
                  <a:pt x="319184" y="460941"/>
                </a:cubicBezTo>
                <a:cubicBezTo>
                  <a:pt x="317964" y="462160"/>
                  <a:pt x="317355" y="462465"/>
                  <a:pt x="317355" y="461855"/>
                </a:cubicBezTo>
                <a:cubicBezTo>
                  <a:pt x="317355" y="461246"/>
                  <a:pt x="317050" y="461246"/>
                  <a:pt x="316440" y="461855"/>
                </a:cubicBezTo>
                <a:cubicBezTo>
                  <a:pt x="314002" y="463074"/>
                  <a:pt x="307906" y="465208"/>
                  <a:pt x="298152" y="468256"/>
                </a:cubicBezTo>
                <a:cubicBezTo>
                  <a:pt x="291447" y="470085"/>
                  <a:pt x="286875" y="471456"/>
                  <a:pt x="284436" y="472371"/>
                </a:cubicBezTo>
                <a:cubicBezTo>
                  <a:pt x="281998" y="473285"/>
                  <a:pt x="280779" y="474352"/>
                  <a:pt x="280779" y="475571"/>
                </a:cubicBezTo>
                <a:cubicBezTo>
                  <a:pt x="278340" y="481058"/>
                  <a:pt x="273768" y="483191"/>
                  <a:pt x="267063" y="481972"/>
                </a:cubicBezTo>
                <a:cubicBezTo>
                  <a:pt x="263405" y="480753"/>
                  <a:pt x="258071" y="478314"/>
                  <a:pt x="251061" y="474657"/>
                </a:cubicBezTo>
                <a:cubicBezTo>
                  <a:pt x="244050" y="470999"/>
                  <a:pt x="240545" y="468561"/>
                  <a:pt x="240545" y="467342"/>
                </a:cubicBezTo>
                <a:cubicBezTo>
                  <a:pt x="240545" y="466732"/>
                  <a:pt x="237802" y="463074"/>
                  <a:pt x="232316" y="456369"/>
                </a:cubicBezTo>
                <a:cubicBezTo>
                  <a:pt x="227439" y="449663"/>
                  <a:pt x="224086" y="444786"/>
                  <a:pt x="222257" y="441738"/>
                </a:cubicBezTo>
                <a:cubicBezTo>
                  <a:pt x="218600" y="432594"/>
                  <a:pt x="217076" y="422536"/>
                  <a:pt x="217685" y="411563"/>
                </a:cubicBezTo>
                <a:cubicBezTo>
                  <a:pt x="218904" y="406077"/>
                  <a:pt x="219819" y="400286"/>
                  <a:pt x="220428" y="394190"/>
                </a:cubicBezTo>
                <a:cubicBezTo>
                  <a:pt x="221648" y="387484"/>
                  <a:pt x="222867" y="380169"/>
                  <a:pt x="224086" y="372244"/>
                </a:cubicBezTo>
                <a:cubicBezTo>
                  <a:pt x="228353" y="347250"/>
                  <a:pt x="230487" y="330182"/>
                  <a:pt x="230487" y="321038"/>
                </a:cubicBezTo>
                <a:cubicBezTo>
                  <a:pt x="230487" y="307626"/>
                  <a:pt x="224696" y="305188"/>
                  <a:pt x="213113" y="313722"/>
                </a:cubicBezTo>
                <a:cubicBezTo>
                  <a:pt x="195435" y="327134"/>
                  <a:pt x="176232" y="346031"/>
                  <a:pt x="155506" y="370415"/>
                </a:cubicBezTo>
                <a:cubicBezTo>
                  <a:pt x="148800" y="378950"/>
                  <a:pt x="144533" y="383826"/>
                  <a:pt x="142704" y="385046"/>
                </a:cubicBezTo>
                <a:cubicBezTo>
                  <a:pt x="141485" y="385655"/>
                  <a:pt x="139352" y="385350"/>
                  <a:pt x="136304" y="384131"/>
                </a:cubicBezTo>
                <a:cubicBezTo>
                  <a:pt x="129598" y="379864"/>
                  <a:pt x="126550" y="374682"/>
                  <a:pt x="127160" y="368586"/>
                </a:cubicBezTo>
                <a:cubicBezTo>
                  <a:pt x="127769" y="367367"/>
                  <a:pt x="130055" y="363710"/>
                  <a:pt x="134018" y="357614"/>
                </a:cubicBezTo>
                <a:cubicBezTo>
                  <a:pt x="137980" y="351518"/>
                  <a:pt x="143009" y="343898"/>
                  <a:pt x="149105" y="334754"/>
                </a:cubicBezTo>
                <a:cubicBezTo>
                  <a:pt x="161907" y="315246"/>
                  <a:pt x="171051" y="300921"/>
                  <a:pt x="176537" y="291777"/>
                </a:cubicBezTo>
                <a:cubicBezTo>
                  <a:pt x="181414" y="284462"/>
                  <a:pt x="184462" y="279890"/>
                  <a:pt x="185681" y="278061"/>
                </a:cubicBezTo>
                <a:cubicBezTo>
                  <a:pt x="186900" y="276232"/>
                  <a:pt x="188729" y="272574"/>
                  <a:pt x="191168" y="267088"/>
                </a:cubicBezTo>
                <a:cubicBezTo>
                  <a:pt x="194825" y="260992"/>
                  <a:pt x="198483" y="254896"/>
                  <a:pt x="202140" y="248800"/>
                </a:cubicBezTo>
                <a:cubicBezTo>
                  <a:pt x="222867" y="215272"/>
                  <a:pt x="238412" y="185706"/>
                  <a:pt x="248775" y="160103"/>
                </a:cubicBezTo>
                <a:cubicBezTo>
                  <a:pt x="251213" y="153398"/>
                  <a:pt x="253042" y="149435"/>
                  <a:pt x="254261" y="148216"/>
                </a:cubicBezTo>
                <a:cubicBezTo>
                  <a:pt x="261576" y="130538"/>
                  <a:pt x="268587" y="108287"/>
                  <a:pt x="275292" y="81465"/>
                </a:cubicBezTo>
                <a:cubicBezTo>
                  <a:pt x="276512" y="74759"/>
                  <a:pt x="276816" y="68358"/>
                  <a:pt x="276207" y="62262"/>
                </a:cubicBezTo>
                <a:cubicBezTo>
                  <a:pt x="275597" y="56166"/>
                  <a:pt x="275902" y="52204"/>
                  <a:pt x="277121" y="50375"/>
                </a:cubicBezTo>
                <a:cubicBezTo>
                  <a:pt x="278340" y="48546"/>
                  <a:pt x="276512" y="45498"/>
                  <a:pt x="271635" y="41231"/>
                </a:cubicBezTo>
                <a:cubicBezTo>
                  <a:pt x="258224" y="31478"/>
                  <a:pt x="247251" y="27515"/>
                  <a:pt x="238716" y="29344"/>
                </a:cubicBezTo>
                <a:cubicBezTo>
                  <a:pt x="236888" y="29954"/>
                  <a:pt x="236430" y="29344"/>
                  <a:pt x="237345" y="27515"/>
                </a:cubicBezTo>
                <a:cubicBezTo>
                  <a:pt x="238259" y="25686"/>
                  <a:pt x="239631" y="23858"/>
                  <a:pt x="241460" y="22029"/>
                </a:cubicBezTo>
                <a:cubicBezTo>
                  <a:pt x="243898" y="20810"/>
                  <a:pt x="250604" y="19590"/>
                  <a:pt x="261576" y="18371"/>
                </a:cubicBezTo>
                <a:cubicBezTo>
                  <a:pt x="282912" y="15933"/>
                  <a:pt x="296324" y="17152"/>
                  <a:pt x="301810" y="22029"/>
                </a:cubicBezTo>
                <a:cubicBezTo>
                  <a:pt x="314612" y="28125"/>
                  <a:pt x="322536" y="33002"/>
                  <a:pt x="325584" y="36659"/>
                </a:cubicBezTo>
                <a:cubicBezTo>
                  <a:pt x="326194" y="37269"/>
                  <a:pt x="326804" y="37269"/>
                  <a:pt x="327413" y="36659"/>
                </a:cubicBezTo>
                <a:cubicBezTo>
                  <a:pt x="328632" y="36050"/>
                  <a:pt x="329547" y="36354"/>
                  <a:pt x="330156" y="37574"/>
                </a:cubicBezTo>
                <a:cubicBezTo>
                  <a:pt x="330766" y="39402"/>
                  <a:pt x="331680" y="40317"/>
                  <a:pt x="332900" y="40317"/>
                </a:cubicBezTo>
                <a:cubicBezTo>
                  <a:pt x="334119" y="40317"/>
                  <a:pt x="335033" y="40926"/>
                  <a:pt x="335643" y="42146"/>
                </a:cubicBezTo>
                <a:cubicBezTo>
                  <a:pt x="336252" y="43365"/>
                  <a:pt x="337472" y="44279"/>
                  <a:pt x="339300" y="44889"/>
                </a:cubicBezTo>
                <a:cubicBezTo>
                  <a:pt x="340520" y="45498"/>
                  <a:pt x="341739" y="46718"/>
                  <a:pt x="342958" y="48546"/>
                </a:cubicBezTo>
                <a:cubicBezTo>
                  <a:pt x="344177" y="50985"/>
                  <a:pt x="345701" y="54033"/>
                  <a:pt x="347530" y="57690"/>
                </a:cubicBezTo>
                <a:cubicBezTo>
                  <a:pt x="349968" y="61348"/>
                  <a:pt x="351188" y="63481"/>
                  <a:pt x="351188" y="64091"/>
                </a:cubicBezTo>
                <a:cubicBezTo>
                  <a:pt x="351188" y="64701"/>
                  <a:pt x="353321" y="68663"/>
                  <a:pt x="357588" y="75978"/>
                </a:cubicBezTo>
                <a:cubicBezTo>
                  <a:pt x="361856" y="83903"/>
                  <a:pt x="363380" y="90609"/>
                  <a:pt x="362160" y="96095"/>
                </a:cubicBezTo>
                <a:cubicBezTo>
                  <a:pt x="361551" y="101581"/>
                  <a:pt x="360027" y="107373"/>
                  <a:pt x="357588" y="113469"/>
                </a:cubicBezTo>
                <a:cubicBezTo>
                  <a:pt x="349664" y="127490"/>
                  <a:pt x="338386" y="143339"/>
                  <a:pt x="323756" y="161018"/>
                </a:cubicBezTo>
                <a:cubicBezTo>
                  <a:pt x="320098" y="165285"/>
                  <a:pt x="316440" y="169247"/>
                  <a:pt x="312783" y="172905"/>
                </a:cubicBezTo>
                <a:cubicBezTo>
                  <a:pt x="310344" y="176562"/>
                  <a:pt x="307601" y="179610"/>
                  <a:pt x="304553" y="182049"/>
                </a:cubicBezTo>
                <a:cubicBezTo>
                  <a:pt x="284436" y="204604"/>
                  <a:pt x="269196" y="224416"/>
                  <a:pt x="258833" y="241485"/>
                </a:cubicBezTo>
                <a:cubicBezTo>
                  <a:pt x="256395" y="246971"/>
                  <a:pt x="254871" y="249714"/>
                  <a:pt x="254261" y="249714"/>
                </a:cubicBezTo>
                <a:cubicBezTo>
                  <a:pt x="253652" y="249714"/>
                  <a:pt x="253042" y="250934"/>
                  <a:pt x="252432" y="253372"/>
                </a:cubicBezTo>
                <a:cubicBezTo>
                  <a:pt x="251823" y="255810"/>
                  <a:pt x="251213" y="257944"/>
                  <a:pt x="250604" y="259773"/>
                </a:cubicBezTo>
                <a:cubicBezTo>
                  <a:pt x="249994" y="261602"/>
                  <a:pt x="251518" y="263126"/>
                  <a:pt x="255176" y="264345"/>
                </a:cubicBezTo>
                <a:cubicBezTo>
                  <a:pt x="260662" y="266174"/>
                  <a:pt x="267368" y="275013"/>
                  <a:pt x="275292" y="290862"/>
                </a:cubicBezTo>
                <a:cubicBezTo>
                  <a:pt x="280779" y="300006"/>
                  <a:pt x="283522" y="309760"/>
                  <a:pt x="283522" y="320123"/>
                </a:cubicBezTo>
                <a:cubicBezTo>
                  <a:pt x="285351" y="336582"/>
                  <a:pt x="287484" y="345726"/>
                  <a:pt x="289923" y="347555"/>
                </a:cubicBezTo>
                <a:cubicBezTo>
                  <a:pt x="290532" y="348165"/>
                  <a:pt x="292056" y="347860"/>
                  <a:pt x="294495" y="346641"/>
                </a:cubicBezTo>
                <a:cubicBezTo>
                  <a:pt x="297543" y="344812"/>
                  <a:pt x="301048" y="341916"/>
                  <a:pt x="305010" y="337954"/>
                </a:cubicBezTo>
                <a:cubicBezTo>
                  <a:pt x="308973" y="333992"/>
                  <a:pt x="310954" y="331706"/>
                  <a:pt x="310954" y="331096"/>
                </a:cubicBezTo>
                <a:cubicBezTo>
                  <a:pt x="310954" y="330486"/>
                  <a:pt x="313697" y="326524"/>
                  <a:pt x="319184" y="319209"/>
                </a:cubicBezTo>
                <a:cubicBezTo>
                  <a:pt x="325280" y="311284"/>
                  <a:pt x="332900" y="301530"/>
                  <a:pt x="342044" y="289948"/>
                </a:cubicBezTo>
                <a:cubicBezTo>
                  <a:pt x="351797" y="275927"/>
                  <a:pt x="358808" y="266021"/>
                  <a:pt x="363075" y="260230"/>
                </a:cubicBezTo>
                <a:cubicBezTo>
                  <a:pt x="367342" y="254439"/>
                  <a:pt x="369780" y="251543"/>
                  <a:pt x="370390" y="251543"/>
                </a:cubicBezTo>
                <a:cubicBezTo>
                  <a:pt x="371000" y="251543"/>
                  <a:pt x="370390" y="252762"/>
                  <a:pt x="368561" y="255201"/>
                </a:cubicBezTo>
                <a:cubicBezTo>
                  <a:pt x="354540" y="277756"/>
                  <a:pt x="342653" y="300006"/>
                  <a:pt x="332900" y="321952"/>
                </a:cubicBezTo>
                <a:cubicBezTo>
                  <a:pt x="326194" y="337802"/>
                  <a:pt x="321622" y="348622"/>
                  <a:pt x="319184" y="354413"/>
                </a:cubicBezTo>
                <a:cubicBezTo>
                  <a:pt x="316745" y="360204"/>
                  <a:pt x="314916" y="365234"/>
                  <a:pt x="313697" y="369501"/>
                </a:cubicBezTo>
                <a:cubicBezTo>
                  <a:pt x="308820" y="385350"/>
                  <a:pt x="304858" y="396933"/>
                  <a:pt x="301810" y="404248"/>
                </a:cubicBezTo>
                <a:cubicBezTo>
                  <a:pt x="299981" y="407296"/>
                  <a:pt x="299067" y="409430"/>
                  <a:pt x="299067" y="410649"/>
                </a:cubicBezTo>
                <a:cubicBezTo>
                  <a:pt x="299067" y="411868"/>
                  <a:pt x="298457" y="414306"/>
                  <a:pt x="297238" y="417964"/>
                </a:cubicBezTo>
                <a:cubicBezTo>
                  <a:pt x="296019" y="422231"/>
                  <a:pt x="293885" y="429851"/>
                  <a:pt x="290837" y="440824"/>
                </a:cubicBezTo>
                <a:cubicBezTo>
                  <a:pt x="287789" y="451187"/>
                  <a:pt x="285656" y="458807"/>
                  <a:pt x="284436" y="463684"/>
                </a:cubicBezTo>
                <a:cubicBezTo>
                  <a:pt x="283217" y="467342"/>
                  <a:pt x="282608" y="469475"/>
                  <a:pt x="282608" y="470085"/>
                </a:cubicBezTo>
                <a:cubicBezTo>
                  <a:pt x="288704" y="468866"/>
                  <a:pt x="296628" y="466427"/>
                  <a:pt x="306382" y="462770"/>
                </a:cubicBezTo>
                <a:cubicBezTo>
                  <a:pt x="307601" y="462160"/>
                  <a:pt x="308516" y="461855"/>
                  <a:pt x="309125" y="461855"/>
                </a:cubicBezTo>
                <a:cubicBezTo>
                  <a:pt x="309735" y="461246"/>
                  <a:pt x="311259" y="460636"/>
                  <a:pt x="313697" y="460026"/>
                </a:cubicBezTo>
                <a:cubicBezTo>
                  <a:pt x="316745" y="458807"/>
                  <a:pt x="322536" y="456674"/>
                  <a:pt x="331071" y="453626"/>
                </a:cubicBezTo>
                <a:cubicBezTo>
                  <a:pt x="356064" y="445701"/>
                  <a:pt x="381363" y="435338"/>
                  <a:pt x="406966" y="422536"/>
                </a:cubicBezTo>
                <a:cubicBezTo>
                  <a:pt x="416110" y="418878"/>
                  <a:pt x="421596" y="416288"/>
                  <a:pt x="423425" y="414764"/>
                </a:cubicBezTo>
                <a:cubicBezTo>
                  <a:pt x="425254" y="413240"/>
                  <a:pt x="426168" y="411563"/>
                  <a:pt x="426168" y="409734"/>
                </a:cubicBezTo>
                <a:cubicBezTo>
                  <a:pt x="426168" y="405467"/>
                  <a:pt x="426473" y="395409"/>
                  <a:pt x="427083" y="379559"/>
                </a:cubicBezTo>
                <a:cubicBezTo>
                  <a:pt x="427692" y="360662"/>
                  <a:pt x="427083" y="349079"/>
                  <a:pt x="425254" y="344812"/>
                </a:cubicBezTo>
                <a:cubicBezTo>
                  <a:pt x="424035" y="339935"/>
                  <a:pt x="423425" y="336887"/>
                  <a:pt x="423425" y="335668"/>
                </a:cubicBezTo>
                <a:cubicBezTo>
                  <a:pt x="424644" y="336278"/>
                  <a:pt x="429216" y="340545"/>
                  <a:pt x="437141" y="348470"/>
                </a:cubicBezTo>
                <a:cubicBezTo>
                  <a:pt x="448724" y="360052"/>
                  <a:pt x="458477" y="372549"/>
                  <a:pt x="466402" y="385960"/>
                </a:cubicBezTo>
                <a:cubicBezTo>
                  <a:pt x="465792" y="389008"/>
                  <a:pt x="471279" y="385960"/>
                  <a:pt x="482861" y="376816"/>
                </a:cubicBezTo>
                <a:cubicBezTo>
                  <a:pt x="496272" y="367672"/>
                  <a:pt x="506940" y="359900"/>
                  <a:pt x="514865" y="353499"/>
                </a:cubicBezTo>
                <a:cubicBezTo>
                  <a:pt x="522790" y="347098"/>
                  <a:pt x="527362" y="342983"/>
                  <a:pt x="528581" y="341154"/>
                </a:cubicBezTo>
                <a:cubicBezTo>
                  <a:pt x="529800" y="339326"/>
                  <a:pt x="529496" y="337497"/>
                  <a:pt x="527667" y="335668"/>
                </a:cubicBezTo>
                <a:cubicBezTo>
                  <a:pt x="525838" y="333839"/>
                  <a:pt x="521571" y="331401"/>
                  <a:pt x="514865" y="328353"/>
                </a:cubicBezTo>
                <a:cubicBezTo>
                  <a:pt x="487433" y="313722"/>
                  <a:pt x="467621" y="294215"/>
                  <a:pt x="455429" y="269831"/>
                </a:cubicBezTo>
                <a:lnTo>
                  <a:pt x="453600" y="264345"/>
                </a:lnTo>
                <a:lnTo>
                  <a:pt x="425254" y="283547"/>
                </a:lnTo>
                <a:cubicBezTo>
                  <a:pt x="417329" y="288424"/>
                  <a:pt x="410471" y="292844"/>
                  <a:pt x="404680" y="296806"/>
                </a:cubicBezTo>
                <a:cubicBezTo>
                  <a:pt x="398889" y="300768"/>
                  <a:pt x="395688" y="302750"/>
                  <a:pt x="395079" y="302750"/>
                </a:cubicBezTo>
                <a:cubicBezTo>
                  <a:pt x="393250" y="303359"/>
                  <a:pt x="392336" y="303969"/>
                  <a:pt x="392336" y="304578"/>
                </a:cubicBezTo>
                <a:cubicBezTo>
                  <a:pt x="392336" y="305188"/>
                  <a:pt x="391726" y="305798"/>
                  <a:pt x="390507" y="306407"/>
                </a:cubicBezTo>
                <a:cubicBezTo>
                  <a:pt x="388068" y="306407"/>
                  <a:pt x="379839" y="311894"/>
                  <a:pt x="365818" y="322866"/>
                </a:cubicBezTo>
                <a:cubicBezTo>
                  <a:pt x="365818" y="323476"/>
                  <a:pt x="364904" y="324086"/>
                  <a:pt x="363075" y="324695"/>
                </a:cubicBezTo>
                <a:cubicBezTo>
                  <a:pt x="361856" y="324695"/>
                  <a:pt x="361246" y="325000"/>
                  <a:pt x="361246" y="325610"/>
                </a:cubicBezTo>
                <a:cubicBezTo>
                  <a:pt x="361246" y="326219"/>
                  <a:pt x="360636" y="326829"/>
                  <a:pt x="359417" y="327438"/>
                </a:cubicBezTo>
                <a:cubicBezTo>
                  <a:pt x="358808" y="327438"/>
                  <a:pt x="353931" y="330486"/>
                  <a:pt x="344787" y="336582"/>
                </a:cubicBezTo>
                <a:lnTo>
                  <a:pt x="331071" y="346641"/>
                </a:lnTo>
                <a:lnTo>
                  <a:pt x="363989" y="312808"/>
                </a:lnTo>
                <a:cubicBezTo>
                  <a:pt x="407880" y="267698"/>
                  <a:pt x="435617" y="237218"/>
                  <a:pt x="447200" y="221368"/>
                </a:cubicBezTo>
                <a:cubicBezTo>
                  <a:pt x="449028" y="206738"/>
                  <a:pt x="450552" y="176562"/>
                  <a:pt x="451772" y="130842"/>
                </a:cubicBezTo>
                <a:cubicBezTo>
                  <a:pt x="452381" y="121698"/>
                  <a:pt x="453296" y="106154"/>
                  <a:pt x="454515" y="84208"/>
                </a:cubicBezTo>
                <a:cubicBezTo>
                  <a:pt x="455734" y="66530"/>
                  <a:pt x="456191" y="54947"/>
                  <a:pt x="455886" y="49461"/>
                </a:cubicBezTo>
                <a:cubicBezTo>
                  <a:pt x="455582" y="43974"/>
                  <a:pt x="453905" y="40622"/>
                  <a:pt x="450857" y="39402"/>
                </a:cubicBezTo>
                <a:cubicBezTo>
                  <a:pt x="448419" y="38183"/>
                  <a:pt x="445371" y="36354"/>
                  <a:pt x="441713" y="33916"/>
                </a:cubicBezTo>
                <a:cubicBezTo>
                  <a:pt x="436836" y="31478"/>
                  <a:pt x="435312" y="29039"/>
                  <a:pt x="437141" y="26601"/>
                </a:cubicBezTo>
                <a:cubicBezTo>
                  <a:pt x="440799" y="20505"/>
                  <a:pt x="445980" y="16238"/>
                  <a:pt x="452686" y="13799"/>
                </a:cubicBezTo>
                <a:cubicBezTo>
                  <a:pt x="461830" y="16238"/>
                  <a:pt x="471279" y="21114"/>
                  <a:pt x="481032" y="28430"/>
                </a:cubicBezTo>
                <a:cubicBezTo>
                  <a:pt x="485300" y="32697"/>
                  <a:pt x="490481" y="40622"/>
                  <a:pt x="496577" y="52204"/>
                </a:cubicBezTo>
                <a:cubicBezTo>
                  <a:pt x="499625" y="57690"/>
                  <a:pt x="501454" y="66225"/>
                  <a:pt x="502064" y="77807"/>
                </a:cubicBezTo>
                <a:cubicBezTo>
                  <a:pt x="502064" y="89390"/>
                  <a:pt x="501759" y="102496"/>
                  <a:pt x="501149" y="117126"/>
                </a:cubicBezTo>
                <a:cubicBezTo>
                  <a:pt x="499930" y="131757"/>
                  <a:pt x="499168" y="142272"/>
                  <a:pt x="498863" y="148673"/>
                </a:cubicBezTo>
                <a:cubicBezTo>
                  <a:pt x="498558" y="155074"/>
                  <a:pt x="498406" y="158274"/>
                  <a:pt x="498406" y="158274"/>
                </a:cubicBezTo>
                <a:cubicBezTo>
                  <a:pt x="499016" y="158274"/>
                  <a:pt x="502521" y="153398"/>
                  <a:pt x="508922" y="143644"/>
                </a:cubicBezTo>
                <a:cubicBezTo>
                  <a:pt x="515322" y="133890"/>
                  <a:pt x="518523" y="128709"/>
                  <a:pt x="518523" y="128099"/>
                </a:cubicBezTo>
                <a:cubicBezTo>
                  <a:pt x="518523" y="127490"/>
                  <a:pt x="520047" y="124746"/>
                  <a:pt x="523095" y="119870"/>
                </a:cubicBezTo>
                <a:cubicBezTo>
                  <a:pt x="536506" y="100362"/>
                  <a:pt x="545345" y="86037"/>
                  <a:pt x="549612" y="76893"/>
                </a:cubicBezTo>
                <a:cubicBezTo>
                  <a:pt x="561804" y="51899"/>
                  <a:pt x="567291" y="36659"/>
                  <a:pt x="566072" y="31173"/>
                </a:cubicBezTo>
                <a:cubicBezTo>
                  <a:pt x="565462" y="29954"/>
                  <a:pt x="565462" y="29039"/>
                  <a:pt x="566072" y="28430"/>
                </a:cubicBezTo>
                <a:cubicBezTo>
                  <a:pt x="567291" y="27210"/>
                  <a:pt x="567900" y="24620"/>
                  <a:pt x="567900" y="20657"/>
                </a:cubicBezTo>
                <a:cubicBezTo>
                  <a:pt x="567900" y="16695"/>
                  <a:pt x="567596" y="14714"/>
                  <a:pt x="566986" y="14714"/>
                </a:cubicBezTo>
                <a:cubicBezTo>
                  <a:pt x="565157" y="14714"/>
                  <a:pt x="563024" y="11361"/>
                  <a:pt x="560585" y="4655"/>
                </a:cubicBezTo>
                <a:cubicBezTo>
                  <a:pt x="558756" y="1607"/>
                  <a:pt x="561195" y="83"/>
                  <a:pt x="567900" y="83"/>
                </a:cubicBezTo>
                <a:close/>
              </a:path>
            </a:pathLst>
          </a:custGeom>
          <a:gradFill flip="none" rotWithShape="1">
            <a:gsLst>
              <a:gs pos="0">
                <a:schemeClr val="accent1"/>
              </a:gs>
              <a:gs pos="100000">
                <a:schemeClr val="accent2"/>
              </a:gs>
            </a:gsLst>
            <a:path path="circle">
              <a:fillToRect r="100000" b="100000"/>
            </a:path>
            <a:tileRect l="-100000" t="-100000"/>
          </a:gradFill>
          <a:ln w="3175">
            <a:noFill/>
          </a:ln>
          <a:effectLst>
            <a:outerShdw blurRad="152400" dist="101600" dir="5400000" sx="98000" sy="98000" algn="t" rotWithShape="0">
              <a:srgbClr val="0253A4">
                <a:alpha val="24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7200" b="0" i="0" u="none" strike="noStrike" kern="1200" cap="none" spc="0" normalizeH="0" baseline="0" noProof="0" dirty="0">
              <a:ln w="3175">
                <a:noFill/>
              </a:ln>
              <a:gradFill flip="none" rotWithShape="1">
                <a:gsLst>
                  <a:gs pos="0">
                    <a:schemeClr val="accent1"/>
                  </a:gs>
                  <a:gs pos="100000">
                    <a:schemeClr val="accent2"/>
                  </a:gs>
                </a:gsLst>
                <a:path path="circle">
                  <a:fillToRect r="100000" b="100000"/>
                </a:path>
                <a:tileRect l="-100000" t="-100000"/>
              </a:gradFill>
              <a:effectLst>
                <a:outerShdw blurRad="152400" dist="101600" dir="5400000" sx="98000" sy="98000" algn="t" rotWithShape="0">
                  <a:srgbClr val="0253A4">
                    <a:alpha val="24000"/>
                  </a:srgb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sp>
        <p:nvSpPr>
          <p:cNvPr id="35" name="文本框 34">
            <a:extLst>
              <a:ext uri="{FF2B5EF4-FFF2-40B4-BE49-F238E27FC236}">
                <a16:creationId xmlns:a16="http://schemas.microsoft.com/office/drawing/2014/main" id="{65C3220A-5AC0-CFF8-C26C-DDE519C841FF}"/>
              </a:ext>
            </a:extLst>
          </p:cNvPr>
          <p:cNvSpPr txBox="1"/>
          <p:nvPr>
            <p:custDataLst>
              <p:tags r:id="rId9"/>
            </p:custDataLst>
          </p:nvPr>
        </p:nvSpPr>
        <p:spPr>
          <a:xfrm>
            <a:off x="7069891" y="1270990"/>
            <a:ext cx="769925" cy="904037"/>
          </a:xfrm>
          <a:custGeom>
            <a:avLst/>
            <a:gdLst/>
            <a:ahLst/>
            <a:cxnLst/>
            <a:rect l="l" t="t" r="r" b="b"/>
            <a:pathLst>
              <a:path w="769925" h="904037">
                <a:moveTo>
                  <a:pt x="357645" y="497243"/>
                </a:moveTo>
                <a:cubicBezTo>
                  <a:pt x="356349" y="497472"/>
                  <a:pt x="355701" y="498043"/>
                  <a:pt x="355701" y="498958"/>
                </a:cubicBezTo>
                <a:cubicBezTo>
                  <a:pt x="355701" y="501396"/>
                  <a:pt x="357225" y="510540"/>
                  <a:pt x="360273" y="526390"/>
                </a:cubicBezTo>
                <a:cubicBezTo>
                  <a:pt x="360883" y="526999"/>
                  <a:pt x="361797" y="526390"/>
                  <a:pt x="363017" y="524561"/>
                </a:cubicBezTo>
                <a:cubicBezTo>
                  <a:pt x="363626" y="523342"/>
                  <a:pt x="364541" y="522732"/>
                  <a:pt x="365760" y="522732"/>
                </a:cubicBezTo>
                <a:cubicBezTo>
                  <a:pt x="366369" y="522732"/>
                  <a:pt x="367893" y="521818"/>
                  <a:pt x="370332" y="519989"/>
                </a:cubicBezTo>
                <a:cubicBezTo>
                  <a:pt x="375818" y="513893"/>
                  <a:pt x="379476" y="512064"/>
                  <a:pt x="381305" y="514502"/>
                </a:cubicBezTo>
                <a:cubicBezTo>
                  <a:pt x="382524" y="515112"/>
                  <a:pt x="383133" y="515112"/>
                  <a:pt x="383133" y="514502"/>
                </a:cubicBezTo>
                <a:cubicBezTo>
                  <a:pt x="383133" y="513893"/>
                  <a:pt x="384962" y="512978"/>
                  <a:pt x="388620" y="511759"/>
                </a:cubicBezTo>
                <a:cubicBezTo>
                  <a:pt x="391668" y="509930"/>
                  <a:pt x="393192" y="509016"/>
                  <a:pt x="393192" y="509016"/>
                </a:cubicBezTo>
                <a:cubicBezTo>
                  <a:pt x="393192" y="508406"/>
                  <a:pt x="388925" y="506273"/>
                  <a:pt x="380390" y="502615"/>
                </a:cubicBezTo>
                <a:cubicBezTo>
                  <a:pt x="374294" y="500177"/>
                  <a:pt x="368655" y="498500"/>
                  <a:pt x="363474" y="497586"/>
                </a:cubicBezTo>
                <a:cubicBezTo>
                  <a:pt x="360883" y="497129"/>
                  <a:pt x="358940" y="497014"/>
                  <a:pt x="357645" y="497243"/>
                </a:cubicBezTo>
                <a:close/>
                <a:moveTo>
                  <a:pt x="470916" y="442265"/>
                </a:moveTo>
                <a:cubicBezTo>
                  <a:pt x="466039" y="443484"/>
                  <a:pt x="456590" y="446837"/>
                  <a:pt x="442569" y="452323"/>
                </a:cubicBezTo>
                <a:cubicBezTo>
                  <a:pt x="437693" y="454152"/>
                  <a:pt x="433121" y="455981"/>
                  <a:pt x="428853" y="457810"/>
                </a:cubicBezTo>
                <a:cubicBezTo>
                  <a:pt x="425196" y="459029"/>
                  <a:pt x="419100" y="461772"/>
                  <a:pt x="410565" y="466039"/>
                </a:cubicBezTo>
                <a:cubicBezTo>
                  <a:pt x="402641" y="469697"/>
                  <a:pt x="397459" y="471830"/>
                  <a:pt x="395021" y="472440"/>
                </a:cubicBezTo>
                <a:cubicBezTo>
                  <a:pt x="392582" y="473659"/>
                  <a:pt x="389229" y="475488"/>
                  <a:pt x="384962" y="477926"/>
                </a:cubicBezTo>
                <a:cubicBezTo>
                  <a:pt x="380695" y="480365"/>
                  <a:pt x="377952" y="481584"/>
                  <a:pt x="376733" y="481584"/>
                </a:cubicBezTo>
                <a:cubicBezTo>
                  <a:pt x="376123" y="481584"/>
                  <a:pt x="373989" y="482803"/>
                  <a:pt x="370332" y="485242"/>
                </a:cubicBezTo>
                <a:cubicBezTo>
                  <a:pt x="366065" y="488290"/>
                  <a:pt x="364845" y="490423"/>
                  <a:pt x="366674" y="491642"/>
                </a:cubicBezTo>
                <a:cubicBezTo>
                  <a:pt x="383743" y="501396"/>
                  <a:pt x="393801" y="506273"/>
                  <a:pt x="396849" y="506273"/>
                </a:cubicBezTo>
                <a:cubicBezTo>
                  <a:pt x="398069" y="506273"/>
                  <a:pt x="401421" y="504444"/>
                  <a:pt x="406908" y="500786"/>
                </a:cubicBezTo>
                <a:cubicBezTo>
                  <a:pt x="427025" y="488594"/>
                  <a:pt x="444703" y="482498"/>
                  <a:pt x="459943" y="482498"/>
                </a:cubicBezTo>
                <a:cubicBezTo>
                  <a:pt x="468477" y="483108"/>
                  <a:pt x="473049" y="481584"/>
                  <a:pt x="473659" y="477926"/>
                </a:cubicBezTo>
                <a:cubicBezTo>
                  <a:pt x="479755" y="466344"/>
                  <a:pt x="482803" y="456286"/>
                  <a:pt x="482803" y="447751"/>
                </a:cubicBezTo>
                <a:cubicBezTo>
                  <a:pt x="482193" y="445313"/>
                  <a:pt x="480365" y="443789"/>
                  <a:pt x="477317" y="443179"/>
                </a:cubicBezTo>
                <a:cubicBezTo>
                  <a:pt x="474878" y="442570"/>
                  <a:pt x="472745" y="442265"/>
                  <a:pt x="470916" y="442265"/>
                </a:cubicBezTo>
                <a:close/>
                <a:moveTo>
                  <a:pt x="496519" y="374599"/>
                </a:moveTo>
                <a:cubicBezTo>
                  <a:pt x="475183" y="375818"/>
                  <a:pt x="454761" y="380086"/>
                  <a:pt x="435254" y="387401"/>
                </a:cubicBezTo>
                <a:cubicBezTo>
                  <a:pt x="434035" y="388620"/>
                  <a:pt x="431901" y="389534"/>
                  <a:pt x="428853" y="390144"/>
                </a:cubicBezTo>
                <a:cubicBezTo>
                  <a:pt x="408127" y="397459"/>
                  <a:pt x="392887" y="404774"/>
                  <a:pt x="383133" y="412090"/>
                </a:cubicBezTo>
                <a:cubicBezTo>
                  <a:pt x="352044" y="432816"/>
                  <a:pt x="338633" y="448056"/>
                  <a:pt x="342900" y="457810"/>
                </a:cubicBezTo>
                <a:cubicBezTo>
                  <a:pt x="344729" y="462686"/>
                  <a:pt x="349605" y="462991"/>
                  <a:pt x="357530" y="458724"/>
                </a:cubicBezTo>
                <a:cubicBezTo>
                  <a:pt x="361797" y="456286"/>
                  <a:pt x="364541" y="455066"/>
                  <a:pt x="365760" y="455066"/>
                </a:cubicBezTo>
                <a:cubicBezTo>
                  <a:pt x="365760" y="455066"/>
                  <a:pt x="367436" y="454457"/>
                  <a:pt x="370789" y="453238"/>
                </a:cubicBezTo>
                <a:cubicBezTo>
                  <a:pt x="374142" y="452018"/>
                  <a:pt x="381000" y="448970"/>
                  <a:pt x="391363" y="444094"/>
                </a:cubicBezTo>
                <a:cubicBezTo>
                  <a:pt x="397459" y="441045"/>
                  <a:pt x="400507" y="439522"/>
                  <a:pt x="400507" y="439522"/>
                </a:cubicBezTo>
                <a:cubicBezTo>
                  <a:pt x="401117" y="439522"/>
                  <a:pt x="403860" y="438302"/>
                  <a:pt x="408737" y="435864"/>
                </a:cubicBezTo>
                <a:cubicBezTo>
                  <a:pt x="413613" y="432816"/>
                  <a:pt x="416052" y="431597"/>
                  <a:pt x="416052" y="432206"/>
                </a:cubicBezTo>
                <a:cubicBezTo>
                  <a:pt x="416052" y="432816"/>
                  <a:pt x="418185" y="431597"/>
                  <a:pt x="422453" y="428549"/>
                </a:cubicBezTo>
                <a:cubicBezTo>
                  <a:pt x="426720" y="425501"/>
                  <a:pt x="428853" y="423977"/>
                  <a:pt x="428853" y="423977"/>
                </a:cubicBezTo>
                <a:cubicBezTo>
                  <a:pt x="429463" y="423977"/>
                  <a:pt x="435559" y="421538"/>
                  <a:pt x="447141" y="416662"/>
                </a:cubicBezTo>
                <a:cubicBezTo>
                  <a:pt x="465429" y="408127"/>
                  <a:pt x="477926" y="406298"/>
                  <a:pt x="484632" y="411175"/>
                </a:cubicBezTo>
                <a:cubicBezTo>
                  <a:pt x="490118" y="414223"/>
                  <a:pt x="493776" y="414528"/>
                  <a:pt x="495605" y="412090"/>
                </a:cubicBezTo>
                <a:cubicBezTo>
                  <a:pt x="504749" y="405994"/>
                  <a:pt x="509321" y="398374"/>
                  <a:pt x="509321" y="389230"/>
                </a:cubicBezTo>
                <a:cubicBezTo>
                  <a:pt x="509930" y="383134"/>
                  <a:pt x="508711" y="379476"/>
                  <a:pt x="505663" y="378257"/>
                </a:cubicBezTo>
                <a:cubicBezTo>
                  <a:pt x="503225" y="375818"/>
                  <a:pt x="501701" y="374599"/>
                  <a:pt x="501091" y="374599"/>
                </a:cubicBezTo>
                <a:cubicBezTo>
                  <a:pt x="500481" y="374599"/>
                  <a:pt x="498957" y="374599"/>
                  <a:pt x="496519" y="374599"/>
                </a:cubicBezTo>
                <a:close/>
                <a:moveTo>
                  <a:pt x="583361" y="212997"/>
                </a:moveTo>
                <a:lnTo>
                  <a:pt x="602246" y="218237"/>
                </a:lnTo>
                <a:cubicBezTo>
                  <a:pt x="620763" y="223266"/>
                  <a:pt x="635508" y="226924"/>
                  <a:pt x="646481" y="229210"/>
                </a:cubicBezTo>
                <a:cubicBezTo>
                  <a:pt x="676351" y="234696"/>
                  <a:pt x="699821" y="243230"/>
                  <a:pt x="716889" y="254813"/>
                </a:cubicBezTo>
                <a:cubicBezTo>
                  <a:pt x="735177" y="268224"/>
                  <a:pt x="749198" y="280416"/>
                  <a:pt x="758952" y="291389"/>
                </a:cubicBezTo>
                <a:cubicBezTo>
                  <a:pt x="763829" y="301752"/>
                  <a:pt x="767486" y="311201"/>
                  <a:pt x="769925" y="319735"/>
                </a:cubicBezTo>
                <a:cubicBezTo>
                  <a:pt x="769925" y="326441"/>
                  <a:pt x="766572" y="329794"/>
                  <a:pt x="759866" y="329794"/>
                </a:cubicBezTo>
                <a:cubicBezTo>
                  <a:pt x="755599" y="329794"/>
                  <a:pt x="743712" y="325831"/>
                  <a:pt x="724205" y="317906"/>
                </a:cubicBezTo>
                <a:cubicBezTo>
                  <a:pt x="712013" y="313030"/>
                  <a:pt x="688848" y="307848"/>
                  <a:pt x="654710" y="302362"/>
                </a:cubicBezTo>
                <a:cubicBezTo>
                  <a:pt x="630936" y="299923"/>
                  <a:pt x="600761" y="299923"/>
                  <a:pt x="564185" y="302362"/>
                </a:cubicBezTo>
                <a:cubicBezTo>
                  <a:pt x="517245" y="306019"/>
                  <a:pt x="473354" y="312420"/>
                  <a:pt x="432511" y="321564"/>
                </a:cubicBezTo>
                <a:cubicBezTo>
                  <a:pt x="388620" y="331927"/>
                  <a:pt x="359664" y="339547"/>
                  <a:pt x="345643" y="344424"/>
                </a:cubicBezTo>
                <a:cubicBezTo>
                  <a:pt x="343205" y="345643"/>
                  <a:pt x="341681" y="346253"/>
                  <a:pt x="341071" y="346253"/>
                </a:cubicBezTo>
                <a:cubicBezTo>
                  <a:pt x="340461" y="346253"/>
                  <a:pt x="339852" y="346557"/>
                  <a:pt x="339242" y="347167"/>
                </a:cubicBezTo>
                <a:cubicBezTo>
                  <a:pt x="338633" y="347167"/>
                  <a:pt x="338023" y="347472"/>
                  <a:pt x="337413" y="348082"/>
                </a:cubicBezTo>
                <a:cubicBezTo>
                  <a:pt x="336194" y="348082"/>
                  <a:pt x="335280" y="348082"/>
                  <a:pt x="334670" y="348082"/>
                </a:cubicBezTo>
                <a:cubicBezTo>
                  <a:pt x="334670" y="348691"/>
                  <a:pt x="334061" y="348996"/>
                  <a:pt x="332841" y="348996"/>
                </a:cubicBezTo>
                <a:cubicBezTo>
                  <a:pt x="332232" y="348996"/>
                  <a:pt x="331622" y="349301"/>
                  <a:pt x="331013" y="349910"/>
                </a:cubicBezTo>
                <a:cubicBezTo>
                  <a:pt x="330403" y="349910"/>
                  <a:pt x="329793" y="350215"/>
                  <a:pt x="329184" y="350825"/>
                </a:cubicBezTo>
                <a:cubicBezTo>
                  <a:pt x="327965" y="350825"/>
                  <a:pt x="326136" y="351434"/>
                  <a:pt x="323697" y="352654"/>
                </a:cubicBezTo>
                <a:cubicBezTo>
                  <a:pt x="321259" y="353873"/>
                  <a:pt x="317601" y="355092"/>
                  <a:pt x="312725" y="356311"/>
                </a:cubicBezTo>
                <a:cubicBezTo>
                  <a:pt x="308457" y="357530"/>
                  <a:pt x="305714" y="358445"/>
                  <a:pt x="304495" y="359054"/>
                </a:cubicBezTo>
                <a:cubicBezTo>
                  <a:pt x="304495" y="359664"/>
                  <a:pt x="305409" y="361188"/>
                  <a:pt x="307238" y="363626"/>
                </a:cubicBezTo>
                <a:cubicBezTo>
                  <a:pt x="309067" y="366674"/>
                  <a:pt x="311201" y="371246"/>
                  <a:pt x="313639" y="377342"/>
                </a:cubicBezTo>
                <a:cubicBezTo>
                  <a:pt x="319125" y="388925"/>
                  <a:pt x="323393" y="394411"/>
                  <a:pt x="326441" y="393802"/>
                </a:cubicBezTo>
                <a:cubicBezTo>
                  <a:pt x="327660" y="392582"/>
                  <a:pt x="331013" y="391668"/>
                  <a:pt x="336499" y="391058"/>
                </a:cubicBezTo>
                <a:cubicBezTo>
                  <a:pt x="341985" y="389839"/>
                  <a:pt x="346862" y="388315"/>
                  <a:pt x="351129" y="386486"/>
                </a:cubicBezTo>
                <a:cubicBezTo>
                  <a:pt x="355397" y="384657"/>
                  <a:pt x="358140" y="383743"/>
                  <a:pt x="359359" y="383743"/>
                </a:cubicBezTo>
                <a:cubicBezTo>
                  <a:pt x="359969" y="383743"/>
                  <a:pt x="362407" y="382676"/>
                  <a:pt x="366674" y="380543"/>
                </a:cubicBezTo>
                <a:cubicBezTo>
                  <a:pt x="370941" y="378409"/>
                  <a:pt x="376123" y="376123"/>
                  <a:pt x="382219" y="373685"/>
                </a:cubicBezTo>
                <a:cubicBezTo>
                  <a:pt x="395021" y="366979"/>
                  <a:pt x="405384" y="362102"/>
                  <a:pt x="413309" y="359054"/>
                </a:cubicBezTo>
                <a:cubicBezTo>
                  <a:pt x="420014" y="356616"/>
                  <a:pt x="424891" y="354482"/>
                  <a:pt x="427939" y="352654"/>
                </a:cubicBezTo>
                <a:cubicBezTo>
                  <a:pt x="430987" y="351434"/>
                  <a:pt x="432511" y="350825"/>
                  <a:pt x="432511" y="350825"/>
                </a:cubicBezTo>
                <a:cubicBezTo>
                  <a:pt x="433121" y="350825"/>
                  <a:pt x="434340" y="350215"/>
                  <a:pt x="436169" y="348996"/>
                </a:cubicBezTo>
                <a:cubicBezTo>
                  <a:pt x="437997" y="347777"/>
                  <a:pt x="439217" y="347167"/>
                  <a:pt x="439826" y="347167"/>
                </a:cubicBezTo>
                <a:cubicBezTo>
                  <a:pt x="441045" y="346557"/>
                  <a:pt x="443179" y="345643"/>
                  <a:pt x="446227" y="344424"/>
                </a:cubicBezTo>
                <a:cubicBezTo>
                  <a:pt x="462077" y="338328"/>
                  <a:pt x="475183" y="334061"/>
                  <a:pt x="485546" y="331622"/>
                </a:cubicBezTo>
                <a:cubicBezTo>
                  <a:pt x="489813" y="330403"/>
                  <a:pt x="491947" y="329489"/>
                  <a:pt x="491947" y="328879"/>
                </a:cubicBezTo>
                <a:cubicBezTo>
                  <a:pt x="491947" y="327660"/>
                  <a:pt x="493471" y="327050"/>
                  <a:pt x="496519" y="327050"/>
                </a:cubicBezTo>
                <a:cubicBezTo>
                  <a:pt x="498957" y="327050"/>
                  <a:pt x="501091" y="326746"/>
                  <a:pt x="502920" y="326136"/>
                </a:cubicBezTo>
                <a:cubicBezTo>
                  <a:pt x="512673" y="322478"/>
                  <a:pt x="521817" y="320650"/>
                  <a:pt x="530352" y="320650"/>
                </a:cubicBezTo>
                <a:cubicBezTo>
                  <a:pt x="538277" y="320650"/>
                  <a:pt x="547725" y="324307"/>
                  <a:pt x="558698" y="331622"/>
                </a:cubicBezTo>
                <a:cubicBezTo>
                  <a:pt x="573938" y="341376"/>
                  <a:pt x="584606" y="354787"/>
                  <a:pt x="590702" y="371856"/>
                </a:cubicBezTo>
                <a:cubicBezTo>
                  <a:pt x="593141" y="376733"/>
                  <a:pt x="593445" y="381000"/>
                  <a:pt x="591617" y="384657"/>
                </a:cubicBezTo>
                <a:cubicBezTo>
                  <a:pt x="590397" y="388925"/>
                  <a:pt x="588873" y="391363"/>
                  <a:pt x="587045" y="391973"/>
                </a:cubicBezTo>
                <a:cubicBezTo>
                  <a:pt x="579120" y="398678"/>
                  <a:pt x="575157" y="402945"/>
                  <a:pt x="575157" y="404774"/>
                </a:cubicBezTo>
                <a:cubicBezTo>
                  <a:pt x="575157" y="405384"/>
                  <a:pt x="573633" y="407822"/>
                  <a:pt x="570585" y="412090"/>
                </a:cubicBezTo>
                <a:cubicBezTo>
                  <a:pt x="567537" y="416357"/>
                  <a:pt x="566013" y="419100"/>
                  <a:pt x="566013" y="420319"/>
                </a:cubicBezTo>
                <a:cubicBezTo>
                  <a:pt x="566013" y="422148"/>
                  <a:pt x="563118" y="427634"/>
                  <a:pt x="557327" y="436778"/>
                </a:cubicBezTo>
                <a:cubicBezTo>
                  <a:pt x="551535" y="445922"/>
                  <a:pt x="544677" y="455981"/>
                  <a:pt x="536753" y="466954"/>
                </a:cubicBezTo>
                <a:cubicBezTo>
                  <a:pt x="528828" y="477926"/>
                  <a:pt x="521208" y="487070"/>
                  <a:pt x="513893" y="494386"/>
                </a:cubicBezTo>
                <a:cubicBezTo>
                  <a:pt x="509016" y="500482"/>
                  <a:pt x="505663" y="504749"/>
                  <a:pt x="503834" y="507187"/>
                </a:cubicBezTo>
                <a:cubicBezTo>
                  <a:pt x="497129" y="513283"/>
                  <a:pt x="488594" y="520294"/>
                  <a:pt x="478231" y="528218"/>
                </a:cubicBezTo>
                <a:cubicBezTo>
                  <a:pt x="462991" y="537362"/>
                  <a:pt x="448970" y="540106"/>
                  <a:pt x="436169" y="536448"/>
                </a:cubicBezTo>
                <a:cubicBezTo>
                  <a:pt x="433121" y="534619"/>
                  <a:pt x="429768" y="534314"/>
                  <a:pt x="426110" y="535533"/>
                </a:cubicBezTo>
                <a:lnTo>
                  <a:pt x="421538" y="537362"/>
                </a:lnTo>
                <a:lnTo>
                  <a:pt x="426110" y="540106"/>
                </a:lnTo>
                <a:cubicBezTo>
                  <a:pt x="429158" y="541934"/>
                  <a:pt x="433730" y="545897"/>
                  <a:pt x="439826" y="551993"/>
                </a:cubicBezTo>
                <a:cubicBezTo>
                  <a:pt x="448361" y="561746"/>
                  <a:pt x="459333" y="568147"/>
                  <a:pt x="472745" y="571195"/>
                </a:cubicBezTo>
                <a:cubicBezTo>
                  <a:pt x="491033" y="574853"/>
                  <a:pt x="517855" y="573938"/>
                  <a:pt x="553212" y="568452"/>
                </a:cubicBezTo>
                <a:cubicBezTo>
                  <a:pt x="562965" y="566623"/>
                  <a:pt x="574853" y="563880"/>
                  <a:pt x="588873" y="560222"/>
                </a:cubicBezTo>
                <a:cubicBezTo>
                  <a:pt x="601675" y="557784"/>
                  <a:pt x="612343" y="558089"/>
                  <a:pt x="620877" y="561137"/>
                </a:cubicBezTo>
                <a:cubicBezTo>
                  <a:pt x="624535" y="562966"/>
                  <a:pt x="628497" y="565404"/>
                  <a:pt x="632765" y="568452"/>
                </a:cubicBezTo>
                <a:cubicBezTo>
                  <a:pt x="637641" y="571500"/>
                  <a:pt x="640689" y="573024"/>
                  <a:pt x="641909" y="573024"/>
                </a:cubicBezTo>
                <a:cubicBezTo>
                  <a:pt x="644347" y="573024"/>
                  <a:pt x="648919" y="577291"/>
                  <a:pt x="655625" y="585826"/>
                </a:cubicBezTo>
                <a:cubicBezTo>
                  <a:pt x="659892" y="596189"/>
                  <a:pt x="661721" y="605333"/>
                  <a:pt x="661111" y="613258"/>
                </a:cubicBezTo>
                <a:cubicBezTo>
                  <a:pt x="660501" y="618744"/>
                  <a:pt x="652881" y="620268"/>
                  <a:pt x="638251" y="617830"/>
                </a:cubicBezTo>
                <a:cubicBezTo>
                  <a:pt x="593141" y="611124"/>
                  <a:pt x="554736" y="608990"/>
                  <a:pt x="523037" y="611429"/>
                </a:cubicBezTo>
                <a:cubicBezTo>
                  <a:pt x="510845" y="612648"/>
                  <a:pt x="498653" y="615391"/>
                  <a:pt x="486461" y="619658"/>
                </a:cubicBezTo>
                <a:cubicBezTo>
                  <a:pt x="474878" y="622706"/>
                  <a:pt x="468782" y="626364"/>
                  <a:pt x="468173" y="630631"/>
                </a:cubicBezTo>
                <a:cubicBezTo>
                  <a:pt x="467563" y="631850"/>
                  <a:pt x="467106" y="637184"/>
                  <a:pt x="466801" y="646633"/>
                </a:cubicBezTo>
                <a:cubicBezTo>
                  <a:pt x="466496" y="656082"/>
                  <a:pt x="466039" y="668121"/>
                  <a:pt x="465429" y="682752"/>
                </a:cubicBezTo>
                <a:cubicBezTo>
                  <a:pt x="465429" y="713232"/>
                  <a:pt x="465125" y="732434"/>
                  <a:pt x="464515" y="740359"/>
                </a:cubicBezTo>
                <a:cubicBezTo>
                  <a:pt x="463296" y="751942"/>
                  <a:pt x="461772" y="764134"/>
                  <a:pt x="459943" y="776935"/>
                </a:cubicBezTo>
                <a:cubicBezTo>
                  <a:pt x="459333" y="782422"/>
                  <a:pt x="459029" y="786689"/>
                  <a:pt x="459029" y="789737"/>
                </a:cubicBezTo>
                <a:cubicBezTo>
                  <a:pt x="457809" y="799490"/>
                  <a:pt x="456590" y="806806"/>
                  <a:pt x="455371" y="811682"/>
                </a:cubicBezTo>
                <a:cubicBezTo>
                  <a:pt x="454152" y="815340"/>
                  <a:pt x="453237" y="818388"/>
                  <a:pt x="452628" y="820826"/>
                </a:cubicBezTo>
                <a:cubicBezTo>
                  <a:pt x="452628" y="822655"/>
                  <a:pt x="452018" y="824941"/>
                  <a:pt x="450799" y="827684"/>
                </a:cubicBezTo>
                <a:cubicBezTo>
                  <a:pt x="449580" y="830428"/>
                  <a:pt x="446837" y="836371"/>
                  <a:pt x="442569" y="845515"/>
                </a:cubicBezTo>
                <a:cubicBezTo>
                  <a:pt x="440741" y="850392"/>
                  <a:pt x="438150" y="856945"/>
                  <a:pt x="434797" y="865175"/>
                </a:cubicBezTo>
                <a:cubicBezTo>
                  <a:pt x="431444" y="873404"/>
                  <a:pt x="428701" y="881329"/>
                  <a:pt x="426567" y="888949"/>
                </a:cubicBezTo>
                <a:cubicBezTo>
                  <a:pt x="424434" y="896569"/>
                  <a:pt x="423367" y="900989"/>
                  <a:pt x="423367" y="902208"/>
                </a:cubicBezTo>
                <a:cubicBezTo>
                  <a:pt x="423367" y="902818"/>
                  <a:pt x="422757" y="903427"/>
                  <a:pt x="421538" y="904037"/>
                </a:cubicBezTo>
                <a:cubicBezTo>
                  <a:pt x="420319" y="904037"/>
                  <a:pt x="420014" y="902208"/>
                  <a:pt x="420624" y="898550"/>
                </a:cubicBezTo>
                <a:cubicBezTo>
                  <a:pt x="421233" y="894283"/>
                  <a:pt x="421233" y="891235"/>
                  <a:pt x="420624" y="889407"/>
                </a:cubicBezTo>
                <a:cubicBezTo>
                  <a:pt x="419405" y="886358"/>
                  <a:pt x="418490" y="879348"/>
                  <a:pt x="417881" y="868375"/>
                </a:cubicBezTo>
                <a:cubicBezTo>
                  <a:pt x="416661" y="856793"/>
                  <a:pt x="415137" y="846430"/>
                  <a:pt x="413309" y="837286"/>
                </a:cubicBezTo>
                <a:cubicBezTo>
                  <a:pt x="407213" y="806806"/>
                  <a:pt x="403860" y="785774"/>
                  <a:pt x="403250" y="774192"/>
                </a:cubicBezTo>
                <a:cubicBezTo>
                  <a:pt x="402031" y="760171"/>
                  <a:pt x="401421" y="737616"/>
                  <a:pt x="401421" y="706526"/>
                </a:cubicBezTo>
                <a:cubicBezTo>
                  <a:pt x="400812" y="672998"/>
                  <a:pt x="400507" y="655625"/>
                  <a:pt x="400507" y="654406"/>
                </a:cubicBezTo>
                <a:cubicBezTo>
                  <a:pt x="400507" y="651967"/>
                  <a:pt x="398069" y="649224"/>
                  <a:pt x="393192" y="646176"/>
                </a:cubicBezTo>
                <a:cubicBezTo>
                  <a:pt x="374904" y="648005"/>
                  <a:pt x="348386" y="655320"/>
                  <a:pt x="313639" y="668121"/>
                </a:cubicBezTo>
                <a:cubicBezTo>
                  <a:pt x="310591" y="669950"/>
                  <a:pt x="303581" y="672694"/>
                  <a:pt x="292608" y="676351"/>
                </a:cubicBezTo>
                <a:cubicBezTo>
                  <a:pt x="282245" y="680618"/>
                  <a:pt x="275844" y="683362"/>
                  <a:pt x="273405" y="684581"/>
                </a:cubicBezTo>
                <a:cubicBezTo>
                  <a:pt x="271577" y="685800"/>
                  <a:pt x="270357" y="686409"/>
                  <a:pt x="269748" y="686409"/>
                </a:cubicBezTo>
                <a:cubicBezTo>
                  <a:pt x="268529" y="687019"/>
                  <a:pt x="264261" y="688848"/>
                  <a:pt x="256946" y="691896"/>
                </a:cubicBezTo>
                <a:cubicBezTo>
                  <a:pt x="249631" y="695554"/>
                  <a:pt x="244145" y="698297"/>
                  <a:pt x="240487" y="700126"/>
                </a:cubicBezTo>
                <a:cubicBezTo>
                  <a:pt x="236829" y="701345"/>
                  <a:pt x="233781" y="702564"/>
                  <a:pt x="231343" y="703783"/>
                </a:cubicBezTo>
                <a:cubicBezTo>
                  <a:pt x="216713" y="709879"/>
                  <a:pt x="201473" y="714756"/>
                  <a:pt x="185623" y="718414"/>
                </a:cubicBezTo>
                <a:cubicBezTo>
                  <a:pt x="182575" y="718414"/>
                  <a:pt x="176479" y="718718"/>
                  <a:pt x="167335" y="719328"/>
                </a:cubicBezTo>
                <a:cubicBezTo>
                  <a:pt x="155143" y="719328"/>
                  <a:pt x="146913" y="718109"/>
                  <a:pt x="142646" y="715670"/>
                </a:cubicBezTo>
                <a:cubicBezTo>
                  <a:pt x="129845" y="710794"/>
                  <a:pt x="118567" y="701650"/>
                  <a:pt x="108813" y="688238"/>
                </a:cubicBezTo>
                <a:cubicBezTo>
                  <a:pt x="105765" y="683971"/>
                  <a:pt x="104089" y="681228"/>
                  <a:pt x="103784" y="680009"/>
                </a:cubicBezTo>
                <a:cubicBezTo>
                  <a:pt x="103479" y="678790"/>
                  <a:pt x="104851" y="679704"/>
                  <a:pt x="107899" y="682752"/>
                </a:cubicBezTo>
                <a:cubicBezTo>
                  <a:pt x="113385" y="688848"/>
                  <a:pt x="124358" y="690677"/>
                  <a:pt x="140817" y="688238"/>
                </a:cubicBezTo>
                <a:cubicBezTo>
                  <a:pt x="148133" y="687629"/>
                  <a:pt x="152705" y="687019"/>
                  <a:pt x="154533" y="686409"/>
                </a:cubicBezTo>
                <a:cubicBezTo>
                  <a:pt x="155753" y="685190"/>
                  <a:pt x="156667" y="684885"/>
                  <a:pt x="157277" y="685495"/>
                </a:cubicBezTo>
                <a:cubicBezTo>
                  <a:pt x="158496" y="686105"/>
                  <a:pt x="160020" y="685495"/>
                  <a:pt x="161849" y="683666"/>
                </a:cubicBezTo>
                <a:cubicBezTo>
                  <a:pt x="164287" y="682447"/>
                  <a:pt x="165811" y="681838"/>
                  <a:pt x="166421" y="681838"/>
                </a:cubicBezTo>
                <a:cubicBezTo>
                  <a:pt x="167030" y="682447"/>
                  <a:pt x="167945" y="682447"/>
                  <a:pt x="169164" y="681838"/>
                </a:cubicBezTo>
                <a:cubicBezTo>
                  <a:pt x="170383" y="681228"/>
                  <a:pt x="173126" y="680314"/>
                  <a:pt x="177393" y="679094"/>
                </a:cubicBezTo>
                <a:cubicBezTo>
                  <a:pt x="181661" y="677875"/>
                  <a:pt x="184404" y="676656"/>
                  <a:pt x="185623" y="675437"/>
                </a:cubicBezTo>
                <a:cubicBezTo>
                  <a:pt x="187452" y="674827"/>
                  <a:pt x="191109" y="673608"/>
                  <a:pt x="196596" y="671779"/>
                </a:cubicBezTo>
                <a:cubicBezTo>
                  <a:pt x="203301" y="669950"/>
                  <a:pt x="212141" y="666902"/>
                  <a:pt x="223113" y="662635"/>
                </a:cubicBezTo>
                <a:cubicBezTo>
                  <a:pt x="234086" y="658978"/>
                  <a:pt x="241401" y="656539"/>
                  <a:pt x="245059" y="655320"/>
                </a:cubicBezTo>
                <a:cubicBezTo>
                  <a:pt x="248717" y="654101"/>
                  <a:pt x="254813" y="651662"/>
                  <a:pt x="263347" y="648005"/>
                </a:cubicBezTo>
                <a:cubicBezTo>
                  <a:pt x="287121" y="639470"/>
                  <a:pt x="304800" y="633374"/>
                  <a:pt x="316382" y="629717"/>
                </a:cubicBezTo>
                <a:cubicBezTo>
                  <a:pt x="329184" y="625450"/>
                  <a:pt x="339852" y="621792"/>
                  <a:pt x="348386" y="618744"/>
                </a:cubicBezTo>
                <a:cubicBezTo>
                  <a:pt x="356921" y="615696"/>
                  <a:pt x="361797" y="613867"/>
                  <a:pt x="363017" y="613258"/>
                </a:cubicBezTo>
                <a:cubicBezTo>
                  <a:pt x="365455" y="612038"/>
                  <a:pt x="370941" y="609600"/>
                  <a:pt x="379476" y="605942"/>
                </a:cubicBezTo>
                <a:cubicBezTo>
                  <a:pt x="392887" y="600456"/>
                  <a:pt x="399897" y="594665"/>
                  <a:pt x="400507" y="588569"/>
                </a:cubicBezTo>
                <a:cubicBezTo>
                  <a:pt x="401117" y="586130"/>
                  <a:pt x="401574" y="581406"/>
                  <a:pt x="401879" y="574396"/>
                </a:cubicBezTo>
                <a:cubicBezTo>
                  <a:pt x="402183" y="567385"/>
                  <a:pt x="402336" y="560527"/>
                  <a:pt x="402336" y="553821"/>
                </a:cubicBezTo>
                <a:cubicBezTo>
                  <a:pt x="402336" y="547116"/>
                  <a:pt x="402031" y="543763"/>
                  <a:pt x="401421" y="543763"/>
                </a:cubicBezTo>
                <a:cubicBezTo>
                  <a:pt x="401421" y="543763"/>
                  <a:pt x="395630" y="545287"/>
                  <a:pt x="384048" y="548335"/>
                </a:cubicBezTo>
                <a:cubicBezTo>
                  <a:pt x="373075" y="550774"/>
                  <a:pt x="367284" y="551993"/>
                  <a:pt x="366674" y="551993"/>
                </a:cubicBezTo>
                <a:cubicBezTo>
                  <a:pt x="366674" y="551993"/>
                  <a:pt x="366979" y="554431"/>
                  <a:pt x="367589" y="559308"/>
                </a:cubicBezTo>
                <a:cubicBezTo>
                  <a:pt x="370637" y="577596"/>
                  <a:pt x="363931" y="583692"/>
                  <a:pt x="347472" y="577596"/>
                </a:cubicBezTo>
                <a:cubicBezTo>
                  <a:pt x="325526" y="570890"/>
                  <a:pt x="306019" y="554431"/>
                  <a:pt x="288950" y="528218"/>
                </a:cubicBezTo>
                <a:cubicBezTo>
                  <a:pt x="282854" y="518465"/>
                  <a:pt x="278282" y="508711"/>
                  <a:pt x="275234" y="498958"/>
                </a:cubicBezTo>
                <a:cubicBezTo>
                  <a:pt x="272796" y="478231"/>
                  <a:pt x="272491" y="453847"/>
                  <a:pt x="274320" y="425806"/>
                </a:cubicBezTo>
                <a:cubicBezTo>
                  <a:pt x="274929" y="420929"/>
                  <a:pt x="275539" y="416052"/>
                  <a:pt x="276149" y="411175"/>
                </a:cubicBezTo>
                <a:cubicBezTo>
                  <a:pt x="277368" y="402031"/>
                  <a:pt x="279197" y="391668"/>
                  <a:pt x="281635" y="380086"/>
                </a:cubicBezTo>
                <a:cubicBezTo>
                  <a:pt x="282854" y="373380"/>
                  <a:pt x="283464" y="369418"/>
                  <a:pt x="283464" y="368198"/>
                </a:cubicBezTo>
                <a:cubicBezTo>
                  <a:pt x="282245" y="368198"/>
                  <a:pt x="277977" y="369722"/>
                  <a:pt x="270662" y="372770"/>
                </a:cubicBezTo>
                <a:cubicBezTo>
                  <a:pt x="262737" y="376428"/>
                  <a:pt x="258470" y="378257"/>
                  <a:pt x="257861" y="378257"/>
                </a:cubicBezTo>
                <a:cubicBezTo>
                  <a:pt x="257251" y="378257"/>
                  <a:pt x="253746" y="379781"/>
                  <a:pt x="247345" y="382829"/>
                </a:cubicBezTo>
                <a:cubicBezTo>
                  <a:pt x="240944" y="385877"/>
                  <a:pt x="233324" y="389534"/>
                  <a:pt x="224485" y="393802"/>
                </a:cubicBezTo>
                <a:cubicBezTo>
                  <a:pt x="215646" y="398069"/>
                  <a:pt x="207111" y="402336"/>
                  <a:pt x="198882" y="406603"/>
                </a:cubicBezTo>
                <a:cubicBezTo>
                  <a:pt x="190652" y="410870"/>
                  <a:pt x="184404" y="414223"/>
                  <a:pt x="180137" y="416662"/>
                </a:cubicBezTo>
                <a:cubicBezTo>
                  <a:pt x="172821" y="420929"/>
                  <a:pt x="166725" y="424586"/>
                  <a:pt x="161849" y="427634"/>
                </a:cubicBezTo>
                <a:cubicBezTo>
                  <a:pt x="156972" y="430073"/>
                  <a:pt x="150571" y="434035"/>
                  <a:pt x="142646" y="439522"/>
                </a:cubicBezTo>
                <a:cubicBezTo>
                  <a:pt x="115214" y="456590"/>
                  <a:pt x="94488" y="464515"/>
                  <a:pt x="80467" y="463296"/>
                </a:cubicBezTo>
                <a:cubicBezTo>
                  <a:pt x="70713" y="464515"/>
                  <a:pt x="56997" y="458724"/>
                  <a:pt x="39319" y="445922"/>
                </a:cubicBezTo>
                <a:cubicBezTo>
                  <a:pt x="35052" y="442874"/>
                  <a:pt x="30480" y="439217"/>
                  <a:pt x="25603" y="434950"/>
                </a:cubicBezTo>
                <a:cubicBezTo>
                  <a:pt x="20726" y="430682"/>
                  <a:pt x="16307" y="426415"/>
                  <a:pt x="12344" y="422148"/>
                </a:cubicBezTo>
                <a:cubicBezTo>
                  <a:pt x="8382" y="417881"/>
                  <a:pt x="5334" y="414223"/>
                  <a:pt x="3200" y="411175"/>
                </a:cubicBezTo>
                <a:cubicBezTo>
                  <a:pt x="1067" y="408127"/>
                  <a:pt x="0" y="405994"/>
                  <a:pt x="0" y="404774"/>
                </a:cubicBezTo>
                <a:cubicBezTo>
                  <a:pt x="0" y="403555"/>
                  <a:pt x="1829" y="403860"/>
                  <a:pt x="5486" y="405689"/>
                </a:cubicBezTo>
                <a:cubicBezTo>
                  <a:pt x="11582" y="408127"/>
                  <a:pt x="24993" y="408127"/>
                  <a:pt x="45720" y="405689"/>
                </a:cubicBezTo>
                <a:cubicBezTo>
                  <a:pt x="70713" y="402031"/>
                  <a:pt x="103327" y="394106"/>
                  <a:pt x="143561" y="381914"/>
                </a:cubicBezTo>
                <a:cubicBezTo>
                  <a:pt x="153924" y="378866"/>
                  <a:pt x="160934" y="376733"/>
                  <a:pt x="164592" y="375514"/>
                </a:cubicBezTo>
                <a:cubicBezTo>
                  <a:pt x="166421" y="374904"/>
                  <a:pt x="168249" y="374294"/>
                  <a:pt x="170078" y="373685"/>
                </a:cubicBezTo>
                <a:cubicBezTo>
                  <a:pt x="173736" y="372466"/>
                  <a:pt x="185318" y="368808"/>
                  <a:pt x="204825" y="362712"/>
                </a:cubicBezTo>
                <a:cubicBezTo>
                  <a:pt x="213969" y="359664"/>
                  <a:pt x="221589" y="357073"/>
                  <a:pt x="227685" y="354940"/>
                </a:cubicBezTo>
                <a:cubicBezTo>
                  <a:pt x="233781" y="352806"/>
                  <a:pt x="237439" y="351434"/>
                  <a:pt x="238658" y="350825"/>
                </a:cubicBezTo>
                <a:cubicBezTo>
                  <a:pt x="239877" y="350215"/>
                  <a:pt x="240487" y="349910"/>
                  <a:pt x="240487" y="349910"/>
                </a:cubicBezTo>
                <a:cubicBezTo>
                  <a:pt x="240487" y="350520"/>
                  <a:pt x="241401" y="350520"/>
                  <a:pt x="243230" y="349910"/>
                </a:cubicBezTo>
                <a:cubicBezTo>
                  <a:pt x="245669" y="348082"/>
                  <a:pt x="247193" y="347167"/>
                  <a:pt x="247802" y="347167"/>
                </a:cubicBezTo>
                <a:cubicBezTo>
                  <a:pt x="249021" y="347167"/>
                  <a:pt x="249936" y="347167"/>
                  <a:pt x="250545" y="347167"/>
                </a:cubicBezTo>
                <a:cubicBezTo>
                  <a:pt x="251155" y="346557"/>
                  <a:pt x="251765" y="346253"/>
                  <a:pt x="252374" y="346253"/>
                </a:cubicBezTo>
                <a:cubicBezTo>
                  <a:pt x="252984" y="346253"/>
                  <a:pt x="254508" y="345643"/>
                  <a:pt x="256946" y="344424"/>
                </a:cubicBezTo>
                <a:cubicBezTo>
                  <a:pt x="259994" y="343205"/>
                  <a:pt x="267614" y="340766"/>
                  <a:pt x="279806" y="337109"/>
                </a:cubicBezTo>
                <a:cubicBezTo>
                  <a:pt x="291389" y="333451"/>
                  <a:pt x="299618" y="330708"/>
                  <a:pt x="304495" y="328879"/>
                </a:cubicBezTo>
                <a:cubicBezTo>
                  <a:pt x="308762" y="327660"/>
                  <a:pt x="314249" y="326136"/>
                  <a:pt x="320954" y="324307"/>
                </a:cubicBezTo>
                <a:cubicBezTo>
                  <a:pt x="327660" y="322478"/>
                  <a:pt x="334365" y="320650"/>
                  <a:pt x="341071" y="318821"/>
                </a:cubicBezTo>
                <a:cubicBezTo>
                  <a:pt x="402641" y="302362"/>
                  <a:pt x="463905" y="289255"/>
                  <a:pt x="524865" y="279502"/>
                </a:cubicBezTo>
                <a:cubicBezTo>
                  <a:pt x="536448" y="277673"/>
                  <a:pt x="543763" y="276454"/>
                  <a:pt x="546811" y="275844"/>
                </a:cubicBezTo>
                <a:cubicBezTo>
                  <a:pt x="549249" y="275234"/>
                  <a:pt x="551993" y="274930"/>
                  <a:pt x="555041" y="274930"/>
                </a:cubicBezTo>
                <a:cubicBezTo>
                  <a:pt x="564794" y="273101"/>
                  <a:pt x="570890" y="271881"/>
                  <a:pt x="573329" y="271272"/>
                </a:cubicBezTo>
                <a:cubicBezTo>
                  <a:pt x="575157" y="271272"/>
                  <a:pt x="580034" y="270967"/>
                  <a:pt x="587959" y="270358"/>
                </a:cubicBezTo>
                <a:cubicBezTo>
                  <a:pt x="595884" y="269748"/>
                  <a:pt x="600456" y="269138"/>
                  <a:pt x="601675" y="268529"/>
                </a:cubicBezTo>
                <a:cubicBezTo>
                  <a:pt x="602894" y="267919"/>
                  <a:pt x="604723" y="267614"/>
                  <a:pt x="607161" y="267614"/>
                </a:cubicBezTo>
                <a:cubicBezTo>
                  <a:pt x="609600" y="268224"/>
                  <a:pt x="611124" y="267919"/>
                  <a:pt x="611733" y="266700"/>
                </a:cubicBezTo>
                <a:cubicBezTo>
                  <a:pt x="612343" y="266090"/>
                  <a:pt x="613867" y="266090"/>
                  <a:pt x="616305" y="266700"/>
                </a:cubicBezTo>
                <a:cubicBezTo>
                  <a:pt x="618744" y="266700"/>
                  <a:pt x="620573" y="266395"/>
                  <a:pt x="621792" y="265786"/>
                </a:cubicBezTo>
                <a:cubicBezTo>
                  <a:pt x="623011" y="264566"/>
                  <a:pt x="626059" y="263957"/>
                  <a:pt x="630936" y="263957"/>
                </a:cubicBezTo>
                <a:cubicBezTo>
                  <a:pt x="635813" y="263347"/>
                  <a:pt x="639775" y="262433"/>
                  <a:pt x="642823" y="261214"/>
                </a:cubicBezTo>
                <a:cubicBezTo>
                  <a:pt x="645871" y="259994"/>
                  <a:pt x="648005" y="259385"/>
                  <a:pt x="649224" y="259385"/>
                </a:cubicBezTo>
                <a:cubicBezTo>
                  <a:pt x="651053" y="259385"/>
                  <a:pt x="651510" y="258623"/>
                  <a:pt x="650595" y="257099"/>
                </a:cubicBezTo>
                <a:cubicBezTo>
                  <a:pt x="649681" y="255575"/>
                  <a:pt x="647700" y="253289"/>
                  <a:pt x="644652" y="250241"/>
                </a:cubicBezTo>
                <a:cubicBezTo>
                  <a:pt x="634898" y="241706"/>
                  <a:pt x="619658" y="232258"/>
                  <a:pt x="598932" y="221894"/>
                </a:cubicBezTo>
                <a:cubicBezTo>
                  <a:pt x="593445" y="218846"/>
                  <a:pt x="589178" y="216408"/>
                  <a:pt x="586130" y="214579"/>
                </a:cubicBezTo>
                <a:close/>
                <a:moveTo>
                  <a:pt x="582473" y="212750"/>
                </a:moveTo>
                <a:cubicBezTo>
                  <a:pt x="582168" y="212446"/>
                  <a:pt x="582320" y="212446"/>
                  <a:pt x="582930" y="212750"/>
                </a:cubicBezTo>
                <a:lnTo>
                  <a:pt x="583361" y="212997"/>
                </a:lnTo>
                <a:close/>
                <a:moveTo>
                  <a:pt x="441655" y="195834"/>
                </a:moveTo>
                <a:cubicBezTo>
                  <a:pt x="437083" y="195834"/>
                  <a:pt x="431597" y="197206"/>
                  <a:pt x="425196" y="199949"/>
                </a:cubicBezTo>
                <a:cubicBezTo>
                  <a:pt x="417271" y="205435"/>
                  <a:pt x="410261" y="212141"/>
                  <a:pt x="404165" y="220066"/>
                </a:cubicBezTo>
                <a:cubicBezTo>
                  <a:pt x="402336" y="223723"/>
                  <a:pt x="400507" y="227076"/>
                  <a:pt x="398678" y="230124"/>
                </a:cubicBezTo>
                <a:cubicBezTo>
                  <a:pt x="390753" y="242926"/>
                  <a:pt x="383133" y="255727"/>
                  <a:pt x="375818" y="268529"/>
                </a:cubicBezTo>
                <a:cubicBezTo>
                  <a:pt x="373380" y="272186"/>
                  <a:pt x="369722" y="276758"/>
                  <a:pt x="364845" y="282245"/>
                </a:cubicBezTo>
                <a:cubicBezTo>
                  <a:pt x="357530" y="291389"/>
                  <a:pt x="352958" y="297485"/>
                  <a:pt x="351129" y="300533"/>
                </a:cubicBezTo>
                <a:cubicBezTo>
                  <a:pt x="349301" y="303581"/>
                  <a:pt x="350520" y="303581"/>
                  <a:pt x="354787" y="300533"/>
                </a:cubicBezTo>
                <a:cubicBezTo>
                  <a:pt x="357835" y="298704"/>
                  <a:pt x="359969" y="297790"/>
                  <a:pt x="361188" y="297790"/>
                </a:cubicBezTo>
                <a:cubicBezTo>
                  <a:pt x="363626" y="297790"/>
                  <a:pt x="369875" y="294132"/>
                  <a:pt x="379933" y="286817"/>
                </a:cubicBezTo>
                <a:cubicBezTo>
                  <a:pt x="389991" y="279502"/>
                  <a:pt x="399593" y="271577"/>
                  <a:pt x="408737" y="263042"/>
                </a:cubicBezTo>
                <a:cubicBezTo>
                  <a:pt x="430682" y="242316"/>
                  <a:pt x="445313" y="224028"/>
                  <a:pt x="452628" y="208178"/>
                </a:cubicBezTo>
                <a:cubicBezTo>
                  <a:pt x="455066" y="203911"/>
                  <a:pt x="455066" y="201168"/>
                  <a:pt x="452628" y="199949"/>
                </a:cubicBezTo>
                <a:cubicBezTo>
                  <a:pt x="449885" y="197206"/>
                  <a:pt x="446227" y="195834"/>
                  <a:pt x="441655" y="195834"/>
                </a:cubicBezTo>
                <a:close/>
                <a:moveTo>
                  <a:pt x="359816" y="180975"/>
                </a:moveTo>
                <a:cubicBezTo>
                  <a:pt x="359207" y="180823"/>
                  <a:pt x="358445" y="181051"/>
                  <a:pt x="357530" y="181661"/>
                </a:cubicBezTo>
                <a:cubicBezTo>
                  <a:pt x="355701" y="184099"/>
                  <a:pt x="356311" y="185014"/>
                  <a:pt x="359359" y="184404"/>
                </a:cubicBezTo>
                <a:cubicBezTo>
                  <a:pt x="361188" y="183794"/>
                  <a:pt x="361797" y="183185"/>
                  <a:pt x="361188" y="182575"/>
                </a:cubicBezTo>
                <a:cubicBezTo>
                  <a:pt x="360883" y="181661"/>
                  <a:pt x="360426" y="181127"/>
                  <a:pt x="359816" y="180975"/>
                </a:cubicBezTo>
                <a:close/>
                <a:moveTo>
                  <a:pt x="477317" y="72847"/>
                </a:moveTo>
                <a:cubicBezTo>
                  <a:pt x="483413" y="72847"/>
                  <a:pt x="494385" y="78029"/>
                  <a:pt x="510235" y="88392"/>
                </a:cubicBezTo>
                <a:cubicBezTo>
                  <a:pt x="511454" y="90830"/>
                  <a:pt x="512978" y="94183"/>
                  <a:pt x="514807" y="98450"/>
                </a:cubicBezTo>
                <a:cubicBezTo>
                  <a:pt x="518465" y="106985"/>
                  <a:pt x="519227" y="112928"/>
                  <a:pt x="517093" y="116281"/>
                </a:cubicBezTo>
                <a:cubicBezTo>
                  <a:pt x="514959" y="119634"/>
                  <a:pt x="507187" y="123749"/>
                  <a:pt x="493776" y="128626"/>
                </a:cubicBezTo>
                <a:cubicBezTo>
                  <a:pt x="479145" y="134722"/>
                  <a:pt x="467258" y="139293"/>
                  <a:pt x="458114" y="142342"/>
                </a:cubicBezTo>
                <a:cubicBezTo>
                  <a:pt x="449580" y="145390"/>
                  <a:pt x="443179" y="147828"/>
                  <a:pt x="438912" y="149657"/>
                </a:cubicBezTo>
                <a:cubicBezTo>
                  <a:pt x="435254" y="151486"/>
                  <a:pt x="431292" y="153314"/>
                  <a:pt x="427025" y="155143"/>
                </a:cubicBezTo>
                <a:cubicBezTo>
                  <a:pt x="414223" y="161239"/>
                  <a:pt x="404469" y="166421"/>
                  <a:pt x="397764" y="170688"/>
                </a:cubicBezTo>
                <a:cubicBezTo>
                  <a:pt x="396545" y="171907"/>
                  <a:pt x="395630" y="172517"/>
                  <a:pt x="395021" y="172517"/>
                </a:cubicBezTo>
                <a:cubicBezTo>
                  <a:pt x="394411" y="172517"/>
                  <a:pt x="393801" y="173126"/>
                  <a:pt x="393192" y="174346"/>
                </a:cubicBezTo>
                <a:cubicBezTo>
                  <a:pt x="393192" y="174955"/>
                  <a:pt x="392582" y="175260"/>
                  <a:pt x="391363" y="175260"/>
                </a:cubicBezTo>
                <a:cubicBezTo>
                  <a:pt x="390144" y="175260"/>
                  <a:pt x="389229" y="175565"/>
                  <a:pt x="388620" y="176174"/>
                </a:cubicBezTo>
                <a:cubicBezTo>
                  <a:pt x="388010" y="177393"/>
                  <a:pt x="384353" y="180746"/>
                  <a:pt x="377647" y="186233"/>
                </a:cubicBezTo>
                <a:cubicBezTo>
                  <a:pt x="357530" y="202082"/>
                  <a:pt x="343205" y="217932"/>
                  <a:pt x="334670" y="233782"/>
                </a:cubicBezTo>
                <a:cubicBezTo>
                  <a:pt x="327355" y="244754"/>
                  <a:pt x="325526" y="251765"/>
                  <a:pt x="329184" y="254813"/>
                </a:cubicBezTo>
                <a:cubicBezTo>
                  <a:pt x="330403" y="257861"/>
                  <a:pt x="333451" y="259080"/>
                  <a:pt x="338328" y="258470"/>
                </a:cubicBezTo>
                <a:cubicBezTo>
                  <a:pt x="346253" y="257251"/>
                  <a:pt x="357225" y="251765"/>
                  <a:pt x="371246" y="242011"/>
                </a:cubicBezTo>
                <a:cubicBezTo>
                  <a:pt x="388315" y="229210"/>
                  <a:pt x="402945" y="214884"/>
                  <a:pt x="415137" y="199034"/>
                </a:cubicBezTo>
                <a:cubicBezTo>
                  <a:pt x="421233" y="189890"/>
                  <a:pt x="428244" y="182270"/>
                  <a:pt x="436169" y="176174"/>
                </a:cubicBezTo>
                <a:cubicBezTo>
                  <a:pt x="439826" y="174346"/>
                  <a:pt x="443484" y="171907"/>
                  <a:pt x="447141" y="168859"/>
                </a:cubicBezTo>
                <a:cubicBezTo>
                  <a:pt x="451409" y="166421"/>
                  <a:pt x="456285" y="162763"/>
                  <a:pt x="461772" y="157886"/>
                </a:cubicBezTo>
                <a:cubicBezTo>
                  <a:pt x="469697" y="149352"/>
                  <a:pt x="477926" y="147828"/>
                  <a:pt x="486461" y="153314"/>
                </a:cubicBezTo>
                <a:cubicBezTo>
                  <a:pt x="501701" y="160630"/>
                  <a:pt x="513893" y="168250"/>
                  <a:pt x="523037" y="176174"/>
                </a:cubicBezTo>
                <a:cubicBezTo>
                  <a:pt x="526694" y="179832"/>
                  <a:pt x="530047" y="185928"/>
                  <a:pt x="533095" y="194462"/>
                </a:cubicBezTo>
                <a:cubicBezTo>
                  <a:pt x="542239" y="212141"/>
                  <a:pt x="538886" y="219151"/>
                  <a:pt x="523037" y="215493"/>
                </a:cubicBezTo>
                <a:cubicBezTo>
                  <a:pt x="515112" y="214274"/>
                  <a:pt x="510235" y="214884"/>
                  <a:pt x="508406" y="217322"/>
                </a:cubicBezTo>
                <a:cubicBezTo>
                  <a:pt x="507187" y="218542"/>
                  <a:pt x="503072" y="220980"/>
                  <a:pt x="496062" y="224638"/>
                </a:cubicBezTo>
                <a:cubicBezTo>
                  <a:pt x="489051" y="228295"/>
                  <a:pt x="482041" y="231953"/>
                  <a:pt x="475031" y="235610"/>
                </a:cubicBezTo>
                <a:cubicBezTo>
                  <a:pt x="468020" y="239268"/>
                  <a:pt x="464515" y="241097"/>
                  <a:pt x="464515" y="241097"/>
                </a:cubicBezTo>
                <a:cubicBezTo>
                  <a:pt x="463905" y="241097"/>
                  <a:pt x="460095" y="242926"/>
                  <a:pt x="453085" y="246583"/>
                </a:cubicBezTo>
                <a:cubicBezTo>
                  <a:pt x="446075" y="250241"/>
                  <a:pt x="438912" y="253898"/>
                  <a:pt x="431597" y="257556"/>
                </a:cubicBezTo>
                <a:cubicBezTo>
                  <a:pt x="424281" y="261214"/>
                  <a:pt x="419405" y="263652"/>
                  <a:pt x="416966" y="264871"/>
                </a:cubicBezTo>
                <a:cubicBezTo>
                  <a:pt x="412089" y="268529"/>
                  <a:pt x="402945" y="274625"/>
                  <a:pt x="389534" y="283159"/>
                </a:cubicBezTo>
                <a:cubicBezTo>
                  <a:pt x="375513" y="291694"/>
                  <a:pt x="364236" y="298704"/>
                  <a:pt x="355701" y="304190"/>
                </a:cubicBezTo>
                <a:cubicBezTo>
                  <a:pt x="348386" y="309067"/>
                  <a:pt x="343814" y="311201"/>
                  <a:pt x="341985" y="310591"/>
                </a:cubicBezTo>
                <a:cubicBezTo>
                  <a:pt x="340766" y="310591"/>
                  <a:pt x="337109" y="312420"/>
                  <a:pt x="331013" y="316078"/>
                </a:cubicBezTo>
                <a:cubicBezTo>
                  <a:pt x="323697" y="322783"/>
                  <a:pt x="315163" y="322478"/>
                  <a:pt x="305409" y="315163"/>
                </a:cubicBezTo>
                <a:cubicBezTo>
                  <a:pt x="294437" y="309677"/>
                  <a:pt x="286817" y="302057"/>
                  <a:pt x="282549" y="292303"/>
                </a:cubicBezTo>
                <a:cubicBezTo>
                  <a:pt x="275844" y="279502"/>
                  <a:pt x="274929" y="270967"/>
                  <a:pt x="279806" y="266700"/>
                </a:cubicBezTo>
                <a:cubicBezTo>
                  <a:pt x="281635" y="264871"/>
                  <a:pt x="282549" y="263652"/>
                  <a:pt x="282549" y="263042"/>
                </a:cubicBezTo>
                <a:cubicBezTo>
                  <a:pt x="282549" y="262433"/>
                  <a:pt x="285902" y="257861"/>
                  <a:pt x="292608" y="249326"/>
                </a:cubicBezTo>
                <a:cubicBezTo>
                  <a:pt x="305409" y="232867"/>
                  <a:pt x="320040" y="217627"/>
                  <a:pt x="336499" y="203606"/>
                </a:cubicBezTo>
                <a:cubicBezTo>
                  <a:pt x="344424" y="196291"/>
                  <a:pt x="348691" y="191719"/>
                  <a:pt x="349301" y="189890"/>
                </a:cubicBezTo>
                <a:cubicBezTo>
                  <a:pt x="349910" y="189281"/>
                  <a:pt x="349605" y="189586"/>
                  <a:pt x="348386" y="190805"/>
                </a:cubicBezTo>
                <a:cubicBezTo>
                  <a:pt x="346557" y="192024"/>
                  <a:pt x="345033" y="192634"/>
                  <a:pt x="343814" y="192634"/>
                </a:cubicBezTo>
                <a:cubicBezTo>
                  <a:pt x="342595" y="192634"/>
                  <a:pt x="341071" y="193548"/>
                  <a:pt x="339242" y="195377"/>
                </a:cubicBezTo>
                <a:cubicBezTo>
                  <a:pt x="337413" y="196596"/>
                  <a:pt x="335889" y="197510"/>
                  <a:pt x="334670" y="198120"/>
                </a:cubicBezTo>
                <a:cubicBezTo>
                  <a:pt x="333451" y="198120"/>
                  <a:pt x="330708" y="199339"/>
                  <a:pt x="326441" y="201778"/>
                </a:cubicBezTo>
                <a:cubicBezTo>
                  <a:pt x="314858" y="208483"/>
                  <a:pt x="304190" y="212446"/>
                  <a:pt x="294437" y="213665"/>
                </a:cubicBezTo>
                <a:cubicBezTo>
                  <a:pt x="284073" y="217322"/>
                  <a:pt x="271881" y="215189"/>
                  <a:pt x="257861" y="207264"/>
                </a:cubicBezTo>
                <a:cubicBezTo>
                  <a:pt x="249936" y="204216"/>
                  <a:pt x="237439" y="195986"/>
                  <a:pt x="220370" y="182575"/>
                </a:cubicBezTo>
                <a:cubicBezTo>
                  <a:pt x="210617" y="175260"/>
                  <a:pt x="203911" y="170383"/>
                  <a:pt x="200253" y="167945"/>
                </a:cubicBezTo>
                <a:cubicBezTo>
                  <a:pt x="196596" y="166116"/>
                  <a:pt x="194767" y="164897"/>
                  <a:pt x="194767" y="164287"/>
                </a:cubicBezTo>
                <a:cubicBezTo>
                  <a:pt x="194767" y="163068"/>
                  <a:pt x="196443" y="162611"/>
                  <a:pt x="199796" y="162916"/>
                </a:cubicBezTo>
                <a:cubicBezTo>
                  <a:pt x="203149" y="163220"/>
                  <a:pt x="209093" y="164592"/>
                  <a:pt x="217627" y="167030"/>
                </a:cubicBezTo>
                <a:cubicBezTo>
                  <a:pt x="226771" y="170078"/>
                  <a:pt x="236525" y="171602"/>
                  <a:pt x="246888" y="171602"/>
                </a:cubicBezTo>
                <a:cubicBezTo>
                  <a:pt x="262128" y="171602"/>
                  <a:pt x="272491" y="170078"/>
                  <a:pt x="277977" y="167030"/>
                </a:cubicBezTo>
                <a:cubicBezTo>
                  <a:pt x="279197" y="165811"/>
                  <a:pt x="280721" y="165202"/>
                  <a:pt x="282549" y="165202"/>
                </a:cubicBezTo>
                <a:cubicBezTo>
                  <a:pt x="283769" y="165202"/>
                  <a:pt x="289255" y="163068"/>
                  <a:pt x="299009" y="158801"/>
                </a:cubicBezTo>
                <a:cubicBezTo>
                  <a:pt x="302057" y="157581"/>
                  <a:pt x="303885" y="156972"/>
                  <a:pt x="304495" y="156972"/>
                </a:cubicBezTo>
                <a:cubicBezTo>
                  <a:pt x="305714" y="156972"/>
                  <a:pt x="307238" y="156667"/>
                  <a:pt x="309067" y="156058"/>
                </a:cubicBezTo>
                <a:cubicBezTo>
                  <a:pt x="311505" y="154838"/>
                  <a:pt x="317906" y="152095"/>
                  <a:pt x="328269" y="147828"/>
                </a:cubicBezTo>
                <a:cubicBezTo>
                  <a:pt x="338633" y="143561"/>
                  <a:pt x="346862" y="140208"/>
                  <a:pt x="352958" y="137770"/>
                </a:cubicBezTo>
                <a:cubicBezTo>
                  <a:pt x="359054" y="135331"/>
                  <a:pt x="364541" y="132893"/>
                  <a:pt x="369417" y="130454"/>
                </a:cubicBezTo>
                <a:cubicBezTo>
                  <a:pt x="374904" y="128016"/>
                  <a:pt x="383133" y="124358"/>
                  <a:pt x="394106" y="119482"/>
                </a:cubicBezTo>
                <a:cubicBezTo>
                  <a:pt x="404469" y="113995"/>
                  <a:pt x="412089" y="110338"/>
                  <a:pt x="416966" y="108509"/>
                </a:cubicBezTo>
                <a:cubicBezTo>
                  <a:pt x="430377" y="101803"/>
                  <a:pt x="445008" y="92659"/>
                  <a:pt x="460857" y="81077"/>
                </a:cubicBezTo>
                <a:cubicBezTo>
                  <a:pt x="468782" y="75590"/>
                  <a:pt x="474269" y="72847"/>
                  <a:pt x="477317" y="72847"/>
                </a:cubicBezTo>
                <a:close/>
                <a:moveTo>
                  <a:pt x="405308" y="381"/>
                </a:moveTo>
                <a:cubicBezTo>
                  <a:pt x="409727" y="1143"/>
                  <a:pt x="415137" y="3048"/>
                  <a:pt x="421538" y="6096"/>
                </a:cubicBezTo>
                <a:cubicBezTo>
                  <a:pt x="428244" y="9144"/>
                  <a:pt x="431901" y="10973"/>
                  <a:pt x="432511" y="11582"/>
                </a:cubicBezTo>
                <a:cubicBezTo>
                  <a:pt x="433121" y="11582"/>
                  <a:pt x="435254" y="12497"/>
                  <a:pt x="438912" y="14326"/>
                </a:cubicBezTo>
                <a:cubicBezTo>
                  <a:pt x="447446" y="19202"/>
                  <a:pt x="453237" y="26517"/>
                  <a:pt x="456285" y="36271"/>
                </a:cubicBezTo>
                <a:cubicBezTo>
                  <a:pt x="457505" y="41148"/>
                  <a:pt x="458724" y="44501"/>
                  <a:pt x="459943" y="46329"/>
                </a:cubicBezTo>
                <a:cubicBezTo>
                  <a:pt x="462991" y="51206"/>
                  <a:pt x="462686" y="55778"/>
                  <a:pt x="459029" y="60046"/>
                </a:cubicBezTo>
                <a:cubicBezTo>
                  <a:pt x="457809" y="62484"/>
                  <a:pt x="452018" y="64922"/>
                  <a:pt x="441655" y="67361"/>
                </a:cubicBezTo>
                <a:cubicBezTo>
                  <a:pt x="432511" y="69190"/>
                  <a:pt x="423672" y="71018"/>
                  <a:pt x="415137" y="72847"/>
                </a:cubicBezTo>
                <a:cubicBezTo>
                  <a:pt x="388315" y="79553"/>
                  <a:pt x="366065" y="88087"/>
                  <a:pt x="348386" y="98450"/>
                </a:cubicBezTo>
                <a:cubicBezTo>
                  <a:pt x="344729" y="100889"/>
                  <a:pt x="342747" y="101956"/>
                  <a:pt x="342443" y="101651"/>
                </a:cubicBezTo>
                <a:cubicBezTo>
                  <a:pt x="342138" y="101346"/>
                  <a:pt x="343814" y="99365"/>
                  <a:pt x="347472" y="95707"/>
                </a:cubicBezTo>
                <a:cubicBezTo>
                  <a:pt x="362712" y="79858"/>
                  <a:pt x="372465" y="65227"/>
                  <a:pt x="376733" y="51816"/>
                </a:cubicBezTo>
                <a:cubicBezTo>
                  <a:pt x="379171" y="46329"/>
                  <a:pt x="372161" y="42367"/>
                  <a:pt x="355701" y="39929"/>
                </a:cubicBezTo>
                <a:cubicBezTo>
                  <a:pt x="344729" y="38100"/>
                  <a:pt x="336651" y="36576"/>
                  <a:pt x="331470" y="35357"/>
                </a:cubicBezTo>
                <a:cubicBezTo>
                  <a:pt x="326288" y="34138"/>
                  <a:pt x="324155" y="33071"/>
                  <a:pt x="325069" y="32156"/>
                </a:cubicBezTo>
                <a:cubicBezTo>
                  <a:pt x="325983" y="31242"/>
                  <a:pt x="329184" y="30175"/>
                  <a:pt x="334670" y="28956"/>
                </a:cubicBezTo>
                <a:cubicBezTo>
                  <a:pt x="341985" y="27127"/>
                  <a:pt x="348386" y="25298"/>
                  <a:pt x="353873" y="23470"/>
                </a:cubicBezTo>
                <a:cubicBezTo>
                  <a:pt x="359359" y="21641"/>
                  <a:pt x="362712" y="20726"/>
                  <a:pt x="363931" y="20726"/>
                </a:cubicBezTo>
                <a:cubicBezTo>
                  <a:pt x="365150" y="20726"/>
                  <a:pt x="367589" y="19507"/>
                  <a:pt x="371246" y="17069"/>
                </a:cubicBezTo>
                <a:cubicBezTo>
                  <a:pt x="374294" y="15240"/>
                  <a:pt x="376123" y="14326"/>
                  <a:pt x="376733" y="14326"/>
                </a:cubicBezTo>
                <a:cubicBezTo>
                  <a:pt x="377342" y="14935"/>
                  <a:pt x="377647" y="14630"/>
                  <a:pt x="377647" y="13411"/>
                </a:cubicBezTo>
                <a:cubicBezTo>
                  <a:pt x="377647" y="12802"/>
                  <a:pt x="378257" y="12497"/>
                  <a:pt x="379476" y="12497"/>
                </a:cubicBezTo>
                <a:cubicBezTo>
                  <a:pt x="380085" y="13106"/>
                  <a:pt x="380390" y="13106"/>
                  <a:pt x="380390" y="12497"/>
                </a:cubicBezTo>
                <a:cubicBezTo>
                  <a:pt x="380390" y="11278"/>
                  <a:pt x="381609" y="10363"/>
                  <a:pt x="384048" y="9754"/>
                </a:cubicBezTo>
                <a:cubicBezTo>
                  <a:pt x="386486" y="9144"/>
                  <a:pt x="388315" y="8229"/>
                  <a:pt x="389534" y="7010"/>
                </a:cubicBezTo>
                <a:cubicBezTo>
                  <a:pt x="390753" y="5182"/>
                  <a:pt x="392582" y="3353"/>
                  <a:pt x="395021" y="1524"/>
                </a:cubicBezTo>
                <a:cubicBezTo>
                  <a:pt x="397459" y="0"/>
                  <a:pt x="400888" y="-381"/>
                  <a:pt x="405308" y="381"/>
                </a:cubicBezTo>
                <a:close/>
              </a:path>
            </a:pathLst>
          </a:custGeom>
          <a:gradFill flip="none" rotWithShape="1">
            <a:gsLst>
              <a:gs pos="0">
                <a:schemeClr val="accent1"/>
              </a:gs>
              <a:gs pos="100000">
                <a:schemeClr val="accent2"/>
              </a:gs>
            </a:gsLst>
            <a:path path="circle">
              <a:fillToRect r="100000" b="100000"/>
            </a:path>
            <a:tileRect l="-100000" t="-100000"/>
          </a:gradFill>
          <a:ln w="3175">
            <a:noFill/>
          </a:ln>
          <a:effectLst>
            <a:outerShdw blurRad="152400" dist="101600" dir="5400000" sx="98000" sy="98000" algn="t" rotWithShape="0">
              <a:srgbClr val="0253A4">
                <a:alpha val="24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7200" b="0" i="0" u="none" strike="noStrike" kern="1200" cap="none" spc="0" normalizeH="0" baseline="0" noProof="0" dirty="0">
              <a:ln w="3175">
                <a:noFill/>
              </a:ln>
              <a:gradFill flip="none" rotWithShape="1">
                <a:gsLst>
                  <a:gs pos="0">
                    <a:schemeClr val="accent1"/>
                  </a:gs>
                  <a:gs pos="100000">
                    <a:schemeClr val="accent2"/>
                  </a:gs>
                </a:gsLst>
                <a:path path="circle">
                  <a:fillToRect r="100000" b="100000"/>
                </a:path>
                <a:tileRect l="-100000" t="-100000"/>
              </a:gradFill>
              <a:effectLst>
                <a:outerShdw blurRad="152400" dist="101600" dir="5400000" sx="98000" sy="98000" algn="t" rotWithShape="0">
                  <a:srgbClr val="0253A4">
                    <a:alpha val="24000"/>
                  </a:srgb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sp>
        <p:nvSpPr>
          <p:cNvPr id="37" name="文本框 36">
            <a:extLst>
              <a:ext uri="{FF2B5EF4-FFF2-40B4-BE49-F238E27FC236}">
                <a16:creationId xmlns:a16="http://schemas.microsoft.com/office/drawing/2014/main" id="{9415BFDE-896D-28E2-3D4C-B84C43723E01}"/>
              </a:ext>
            </a:extLst>
          </p:cNvPr>
          <p:cNvSpPr txBox="1"/>
          <p:nvPr>
            <p:custDataLst>
              <p:tags r:id="rId10"/>
            </p:custDataLst>
          </p:nvPr>
        </p:nvSpPr>
        <p:spPr>
          <a:xfrm>
            <a:off x="4366770" y="2311880"/>
            <a:ext cx="851436" cy="717078"/>
          </a:xfrm>
          <a:custGeom>
            <a:avLst/>
            <a:gdLst/>
            <a:ahLst/>
            <a:cxnLst/>
            <a:rect l="l" t="t" r="r" b="b"/>
            <a:pathLst>
              <a:path w="851436" h="717078">
                <a:moveTo>
                  <a:pt x="431597" y="407097"/>
                </a:moveTo>
                <a:cubicBezTo>
                  <a:pt x="407822" y="408926"/>
                  <a:pt x="386181" y="428433"/>
                  <a:pt x="366674" y="465619"/>
                </a:cubicBezTo>
                <a:cubicBezTo>
                  <a:pt x="358140" y="482687"/>
                  <a:pt x="351434" y="499146"/>
                  <a:pt x="346557" y="514996"/>
                </a:cubicBezTo>
                <a:cubicBezTo>
                  <a:pt x="338633" y="539380"/>
                  <a:pt x="333756" y="557516"/>
                  <a:pt x="331927" y="569403"/>
                </a:cubicBezTo>
                <a:cubicBezTo>
                  <a:pt x="330098" y="581290"/>
                  <a:pt x="331013" y="587234"/>
                  <a:pt x="334670" y="587234"/>
                </a:cubicBezTo>
                <a:cubicBezTo>
                  <a:pt x="338937" y="587234"/>
                  <a:pt x="348996" y="579919"/>
                  <a:pt x="364846" y="565288"/>
                </a:cubicBezTo>
                <a:cubicBezTo>
                  <a:pt x="394716" y="539685"/>
                  <a:pt x="414528" y="516520"/>
                  <a:pt x="424281" y="495794"/>
                </a:cubicBezTo>
                <a:cubicBezTo>
                  <a:pt x="428549" y="489088"/>
                  <a:pt x="433121" y="475372"/>
                  <a:pt x="437997" y="454646"/>
                </a:cubicBezTo>
                <a:cubicBezTo>
                  <a:pt x="442265" y="435138"/>
                  <a:pt x="442874" y="420813"/>
                  <a:pt x="439826" y="411669"/>
                </a:cubicBezTo>
                <a:cubicBezTo>
                  <a:pt x="438607" y="408621"/>
                  <a:pt x="435864" y="407097"/>
                  <a:pt x="431597" y="407097"/>
                </a:cubicBezTo>
                <a:close/>
                <a:moveTo>
                  <a:pt x="552012" y="323486"/>
                </a:moveTo>
                <a:cubicBezTo>
                  <a:pt x="556469" y="323144"/>
                  <a:pt x="564185" y="325715"/>
                  <a:pt x="575157" y="331202"/>
                </a:cubicBezTo>
                <a:cubicBezTo>
                  <a:pt x="590398" y="340346"/>
                  <a:pt x="601065" y="350709"/>
                  <a:pt x="607161" y="362291"/>
                </a:cubicBezTo>
                <a:cubicBezTo>
                  <a:pt x="615696" y="375702"/>
                  <a:pt x="619963" y="386675"/>
                  <a:pt x="619963" y="395210"/>
                </a:cubicBezTo>
                <a:cubicBezTo>
                  <a:pt x="619963" y="400086"/>
                  <a:pt x="619049" y="404354"/>
                  <a:pt x="617220" y="408011"/>
                </a:cubicBezTo>
                <a:cubicBezTo>
                  <a:pt x="612953" y="417155"/>
                  <a:pt x="607161" y="425080"/>
                  <a:pt x="599846" y="431786"/>
                </a:cubicBezTo>
                <a:cubicBezTo>
                  <a:pt x="596798" y="434834"/>
                  <a:pt x="592836" y="438491"/>
                  <a:pt x="587959" y="442758"/>
                </a:cubicBezTo>
                <a:cubicBezTo>
                  <a:pt x="580034" y="450074"/>
                  <a:pt x="575157" y="453731"/>
                  <a:pt x="573329" y="453731"/>
                </a:cubicBezTo>
                <a:cubicBezTo>
                  <a:pt x="572719" y="453122"/>
                  <a:pt x="571805" y="453731"/>
                  <a:pt x="570585" y="455560"/>
                </a:cubicBezTo>
                <a:cubicBezTo>
                  <a:pt x="568757" y="457389"/>
                  <a:pt x="566013" y="459218"/>
                  <a:pt x="562356" y="461046"/>
                </a:cubicBezTo>
                <a:cubicBezTo>
                  <a:pt x="558089" y="463485"/>
                  <a:pt x="555955" y="465009"/>
                  <a:pt x="555955" y="465619"/>
                </a:cubicBezTo>
                <a:cubicBezTo>
                  <a:pt x="555955" y="466228"/>
                  <a:pt x="555346" y="466533"/>
                  <a:pt x="554126" y="466533"/>
                </a:cubicBezTo>
                <a:cubicBezTo>
                  <a:pt x="552907" y="466533"/>
                  <a:pt x="550469" y="468362"/>
                  <a:pt x="546812" y="472019"/>
                </a:cubicBezTo>
                <a:cubicBezTo>
                  <a:pt x="544982" y="473848"/>
                  <a:pt x="541325" y="476591"/>
                  <a:pt x="535839" y="480249"/>
                </a:cubicBezTo>
                <a:cubicBezTo>
                  <a:pt x="529742" y="483907"/>
                  <a:pt x="524561" y="486650"/>
                  <a:pt x="520294" y="488478"/>
                </a:cubicBezTo>
                <a:cubicBezTo>
                  <a:pt x="517245" y="491526"/>
                  <a:pt x="512978" y="494879"/>
                  <a:pt x="507492" y="498537"/>
                </a:cubicBezTo>
                <a:cubicBezTo>
                  <a:pt x="490423" y="511948"/>
                  <a:pt x="477317" y="525664"/>
                  <a:pt x="468173" y="539685"/>
                </a:cubicBezTo>
                <a:cubicBezTo>
                  <a:pt x="458419" y="570774"/>
                  <a:pt x="460553" y="600035"/>
                  <a:pt x="474573" y="627467"/>
                </a:cubicBezTo>
                <a:cubicBezTo>
                  <a:pt x="478231" y="634783"/>
                  <a:pt x="493166" y="639964"/>
                  <a:pt x="519379" y="643012"/>
                </a:cubicBezTo>
                <a:cubicBezTo>
                  <a:pt x="548640" y="644841"/>
                  <a:pt x="573938" y="644536"/>
                  <a:pt x="595274" y="642098"/>
                </a:cubicBezTo>
                <a:cubicBezTo>
                  <a:pt x="596493" y="642098"/>
                  <a:pt x="598627" y="641793"/>
                  <a:pt x="601675" y="641183"/>
                </a:cubicBezTo>
                <a:cubicBezTo>
                  <a:pt x="605942" y="641183"/>
                  <a:pt x="610209" y="640878"/>
                  <a:pt x="614477" y="640269"/>
                </a:cubicBezTo>
                <a:cubicBezTo>
                  <a:pt x="619353" y="639659"/>
                  <a:pt x="623925" y="639050"/>
                  <a:pt x="628193" y="638440"/>
                </a:cubicBezTo>
                <a:cubicBezTo>
                  <a:pt x="639165" y="637221"/>
                  <a:pt x="652577" y="635087"/>
                  <a:pt x="668426" y="632039"/>
                </a:cubicBezTo>
                <a:cubicBezTo>
                  <a:pt x="670865" y="631430"/>
                  <a:pt x="673303" y="630820"/>
                  <a:pt x="675742" y="630210"/>
                </a:cubicBezTo>
                <a:cubicBezTo>
                  <a:pt x="684276" y="628382"/>
                  <a:pt x="690067" y="626248"/>
                  <a:pt x="693115" y="623810"/>
                </a:cubicBezTo>
                <a:cubicBezTo>
                  <a:pt x="704697" y="611008"/>
                  <a:pt x="712622" y="593939"/>
                  <a:pt x="716889" y="572603"/>
                </a:cubicBezTo>
                <a:cubicBezTo>
                  <a:pt x="719328" y="563459"/>
                  <a:pt x="720242" y="547000"/>
                  <a:pt x="719633" y="523226"/>
                </a:cubicBezTo>
                <a:cubicBezTo>
                  <a:pt x="719023" y="503109"/>
                  <a:pt x="718413" y="490917"/>
                  <a:pt x="717804" y="486650"/>
                </a:cubicBezTo>
                <a:cubicBezTo>
                  <a:pt x="717194" y="482992"/>
                  <a:pt x="717194" y="482230"/>
                  <a:pt x="717804" y="484364"/>
                </a:cubicBezTo>
                <a:cubicBezTo>
                  <a:pt x="718413" y="486497"/>
                  <a:pt x="720242" y="493965"/>
                  <a:pt x="723290" y="506766"/>
                </a:cubicBezTo>
                <a:cubicBezTo>
                  <a:pt x="729386" y="529322"/>
                  <a:pt x="736397" y="549134"/>
                  <a:pt x="744321" y="566202"/>
                </a:cubicBezTo>
                <a:cubicBezTo>
                  <a:pt x="752246" y="579614"/>
                  <a:pt x="762609" y="594549"/>
                  <a:pt x="775411" y="611008"/>
                </a:cubicBezTo>
                <a:cubicBezTo>
                  <a:pt x="797357" y="634783"/>
                  <a:pt x="808025" y="653680"/>
                  <a:pt x="807416" y="667701"/>
                </a:cubicBezTo>
                <a:cubicBezTo>
                  <a:pt x="806196" y="679283"/>
                  <a:pt x="802843" y="691171"/>
                  <a:pt x="797357" y="703362"/>
                </a:cubicBezTo>
                <a:cubicBezTo>
                  <a:pt x="795528" y="707630"/>
                  <a:pt x="787603" y="710373"/>
                  <a:pt x="773582" y="711592"/>
                </a:cubicBezTo>
                <a:cubicBezTo>
                  <a:pt x="762000" y="713421"/>
                  <a:pt x="749199" y="714792"/>
                  <a:pt x="735177" y="715707"/>
                </a:cubicBezTo>
                <a:cubicBezTo>
                  <a:pt x="721157" y="716621"/>
                  <a:pt x="701345" y="717078"/>
                  <a:pt x="675742" y="717078"/>
                </a:cubicBezTo>
                <a:cubicBezTo>
                  <a:pt x="603199" y="717078"/>
                  <a:pt x="557479" y="712507"/>
                  <a:pt x="538581" y="703362"/>
                </a:cubicBezTo>
                <a:cubicBezTo>
                  <a:pt x="514197" y="695438"/>
                  <a:pt x="490423" y="679893"/>
                  <a:pt x="467258" y="656728"/>
                </a:cubicBezTo>
                <a:cubicBezTo>
                  <a:pt x="444093" y="632954"/>
                  <a:pt x="429158" y="609789"/>
                  <a:pt x="422453" y="587234"/>
                </a:cubicBezTo>
                <a:cubicBezTo>
                  <a:pt x="421233" y="582966"/>
                  <a:pt x="419709" y="579004"/>
                  <a:pt x="417881" y="575346"/>
                </a:cubicBezTo>
                <a:cubicBezTo>
                  <a:pt x="417271" y="571689"/>
                  <a:pt x="414833" y="570470"/>
                  <a:pt x="410565" y="571689"/>
                </a:cubicBezTo>
                <a:cubicBezTo>
                  <a:pt x="402641" y="573518"/>
                  <a:pt x="387401" y="583271"/>
                  <a:pt x="364846" y="600950"/>
                </a:cubicBezTo>
                <a:cubicBezTo>
                  <a:pt x="356312" y="607655"/>
                  <a:pt x="348386" y="613446"/>
                  <a:pt x="341072" y="618323"/>
                </a:cubicBezTo>
                <a:cubicBezTo>
                  <a:pt x="333756" y="623200"/>
                  <a:pt x="329489" y="625638"/>
                  <a:pt x="328269" y="625638"/>
                </a:cubicBezTo>
                <a:cubicBezTo>
                  <a:pt x="325221" y="625638"/>
                  <a:pt x="319735" y="622895"/>
                  <a:pt x="311810" y="617409"/>
                </a:cubicBezTo>
                <a:cubicBezTo>
                  <a:pt x="310591" y="615580"/>
                  <a:pt x="308762" y="612532"/>
                  <a:pt x="306324" y="608265"/>
                </a:cubicBezTo>
                <a:lnTo>
                  <a:pt x="302666" y="600950"/>
                </a:lnTo>
                <a:lnTo>
                  <a:pt x="312725" y="579919"/>
                </a:lnTo>
                <a:cubicBezTo>
                  <a:pt x="320040" y="564678"/>
                  <a:pt x="326441" y="549438"/>
                  <a:pt x="331927" y="534198"/>
                </a:cubicBezTo>
                <a:cubicBezTo>
                  <a:pt x="338023" y="518958"/>
                  <a:pt x="343205" y="506157"/>
                  <a:pt x="347472" y="495794"/>
                </a:cubicBezTo>
                <a:cubicBezTo>
                  <a:pt x="359054" y="465923"/>
                  <a:pt x="373989" y="440015"/>
                  <a:pt x="392278" y="418070"/>
                </a:cubicBezTo>
                <a:cubicBezTo>
                  <a:pt x="400812" y="405878"/>
                  <a:pt x="410870" y="396124"/>
                  <a:pt x="422453" y="388809"/>
                </a:cubicBezTo>
                <a:cubicBezTo>
                  <a:pt x="429158" y="384542"/>
                  <a:pt x="433425" y="381798"/>
                  <a:pt x="435254" y="380579"/>
                </a:cubicBezTo>
                <a:cubicBezTo>
                  <a:pt x="446227" y="382408"/>
                  <a:pt x="457505" y="391247"/>
                  <a:pt x="469088" y="407097"/>
                </a:cubicBezTo>
                <a:cubicBezTo>
                  <a:pt x="471525" y="411974"/>
                  <a:pt x="474269" y="416241"/>
                  <a:pt x="477317" y="419898"/>
                </a:cubicBezTo>
                <a:cubicBezTo>
                  <a:pt x="480365" y="423556"/>
                  <a:pt x="482498" y="425385"/>
                  <a:pt x="483717" y="425385"/>
                </a:cubicBezTo>
                <a:cubicBezTo>
                  <a:pt x="484937" y="425385"/>
                  <a:pt x="487070" y="424470"/>
                  <a:pt x="490118" y="422642"/>
                </a:cubicBezTo>
                <a:cubicBezTo>
                  <a:pt x="493166" y="419594"/>
                  <a:pt x="495300" y="418070"/>
                  <a:pt x="496520" y="418070"/>
                </a:cubicBezTo>
                <a:cubicBezTo>
                  <a:pt x="498348" y="418070"/>
                  <a:pt x="504444" y="411364"/>
                  <a:pt x="514807" y="397953"/>
                </a:cubicBezTo>
                <a:cubicBezTo>
                  <a:pt x="516027" y="395514"/>
                  <a:pt x="517855" y="392467"/>
                  <a:pt x="520294" y="388809"/>
                </a:cubicBezTo>
                <a:cubicBezTo>
                  <a:pt x="525780" y="380274"/>
                  <a:pt x="528828" y="374483"/>
                  <a:pt x="529437" y="371435"/>
                </a:cubicBezTo>
                <a:cubicBezTo>
                  <a:pt x="528828" y="371435"/>
                  <a:pt x="526999" y="372045"/>
                  <a:pt x="523951" y="373264"/>
                </a:cubicBezTo>
                <a:lnTo>
                  <a:pt x="520294" y="375093"/>
                </a:lnTo>
                <a:lnTo>
                  <a:pt x="522122" y="370521"/>
                </a:lnTo>
                <a:cubicBezTo>
                  <a:pt x="524561" y="367473"/>
                  <a:pt x="527609" y="362901"/>
                  <a:pt x="531266" y="356805"/>
                </a:cubicBezTo>
                <a:cubicBezTo>
                  <a:pt x="534924" y="349490"/>
                  <a:pt x="538277" y="343089"/>
                  <a:pt x="541325" y="337602"/>
                </a:cubicBezTo>
                <a:cubicBezTo>
                  <a:pt x="544982" y="332116"/>
                  <a:pt x="546812" y="329068"/>
                  <a:pt x="546812" y="328458"/>
                </a:cubicBezTo>
                <a:cubicBezTo>
                  <a:pt x="546812" y="327849"/>
                  <a:pt x="547421" y="326630"/>
                  <a:pt x="548640" y="324801"/>
                </a:cubicBezTo>
                <a:cubicBezTo>
                  <a:pt x="549402" y="324039"/>
                  <a:pt x="550526" y="323601"/>
                  <a:pt x="552012" y="323486"/>
                </a:cubicBezTo>
                <a:close/>
                <a:moveTo>
                  <a:pt x="258604" y="49852"/>
                </a:moveTo>
                <a:cubicBezTo>
                  <a:pt x="269234" y="49967"/>
                  <a:pt x="282092" y="55053"/>
                  <a:pt x="297180" y="65111"/>
                </a:cubicBezTo>
                <a:cubicBezTo>
                  <a:pt x="303276" y="69379"/>
                  <a:pt x="308457" y="72731"/>
                  <a:pt x="312725" y="75170"/>
                </a:cubicBezTo>
                <a:cubicBezTo>
                  <a:pt x="321869" y="80046"/>
                  <a:pt x="327965" y="87362"/>
                  <a:pt x="331013" y="97115"/>
                </a:cubicBezTo>
                <a:cubicBezTo>
                  <a:pt x="332841" y="101992"/>
                  <a:pt x="335280" y="107174"/>
                  <a:pt x="338328" y="112660"/>
                </a:cubicBezTo>
                <a:cubicBezTo>
                  <a:pt x="345643" y="127900"/>
                  <a:pt x="345339" y="137958"/>
                  <a:pt x="337413" y="142835"/>
                </a:cubicBezTo>
                <a:cubicBezTo>
                  <a:pt x="321564" y="148322"/>
                  <a:pt x="299009" y="155027"/>
                  <a:pt x="269748" y="162952"/>
                </a:cubicBezTo>
                <a:cubicBezTo>
                  <a:pt x="253898" y="166000"/>
                  <a:pt x="238963" y="171791"/>
                  <a:pt x="224942" y="180326"/>
                </a:cubicBezTo>
                <a:cubicBezTo>
                  <a:pt x="196291" y="197394"/>
                  <a:pt x="173126" y="214463"/>
                  <a:pt x="155448" y="231532"/>
                </a:cubicBezTo>
                <a:cubicBezTo>
                  <a:pt x="149961" y="235799"/>
                  <a:pt x="146913" y="237933"/>
                  <a:pt x="146304" y="237933"/>
                </a:cubicBezTo>
                <a:cubicBezTo>
                  <a:pt x="145694" y="237323"/>
                  <a:pt x="146304" y="236714"/>
                  <a:pt x="148133" y="236104"/>
                </a:cubicBezTo>
                <a:cubicBezTo>
                  <a:pt x="149352" y="235494"/>
                  <a:pt x="152857" y="231989"/>
                  <a:pt x="158648" y="225588"/>
                </a:cubicBezTo>
                <a:cubicBezTo>
                  <a:pt x="164439" y="219188"/>
                  <a:pt x="170535" y="211873"/>
                  <a:pt x="176936" y="203643"/>
                </a:cubicBezTo>
                <a:cubicBezTo>
                  <a:pt x="183338" y="195413"/>
                  <a:pt x="189128" y="188098"/>
                  <a:pt x="194310" y="181697"/>
                </a:cubicBezTo>
                <a:cubicBezTo>
                  <a:pt x="199492" y="175297"/>
                  <a:pt x="202082" y="171486"/>
                  <a:pt x="202082" y="170267"/>
                </a:cubicBezTo>
                <a:cubicBezTo>
                  <a:pt x="202082" y="169658"/>
                  <a:pt x="202692" y="169353"/>
                  <a:pt x="203911" y="169353"/>
                </a:cubicBezTo>
                <a:cubicBezTo>
                  <a:pt x="204521" y="169353"/>
                  <a:pt x="204825" y="168743"/>
                  <a:pt x="204825" y="167524"/>
                </a:cubicBezTo>
                <a:cubicBezTo>
                  <a:pt x="204825" y="166914"/>
                  <a:pt x="206654" y="163867"/>
                  <a:pt x="210312" y="158380"/>
                </a:cubicBezTo>
                <a:cubicBezTo>
                  <a:pt x="221894" y="144969"/>
                  <a:pt x="227076" y="131862"/>
                  <a:pt x="225857" y="119061"/>
                </a:cubicBezTo>
                <a:cubicBezTo>
                  <a:pt x="225857" y="111746"/>
                  <a:pt x="222504" y="106869"/>
                  <a:pt x="215798" y="104430"/>
                </a:cubicBezTo>
                <a:cubicBezTo>
                  <a:pt x="200558" y="100773"/>
                  <a:pt x="183794" y="102906"/>
                  <a:pt x="165506" y="110831"/>
                </a:cubicBezTo>
                <a:cubicBezTo>
                  <a:pt x="163677" y="112050"/>
                  <a:pt x="162763" y="112050"/>
                  <a:pt x="162763" y="110831"/>
                </a:cubicBezTo>
                <a:cubicBezTo>
                  <a:pt x="162763" y="107174"/>
                  <a:pt x="169773" y="99249"/>
                  <a:pt x="183794" y="87057"/>
                </a:cubicBezTo>
                <a:cubicBezTo>
                  <a:pt x="188671" y="82790"/>
                  <a:pt x="201778" y="76084"/>
                  <a:pt x="223113" y="66940"/>
                </a:cubicBezTo>
                <a:cubicBezTo>
                  <a:pt x="231038" y="62673"/>
                  <a:pt x="236830" y="59320"/>
                  <a:pt x="240487" y="56882"/>
                </a:cubicBezTo>
                <a:cubicBezTo>
                  <a:pt x="243536" y="53834"/>
                  <a:pt x="246278" y="52005"/>
                  <a:pt x="248717" y="51395"/>
                </a:cubicBezTo>
                <a:cubicBezTo>
                  <a:pt x="251765" y="50328"/>
                  <a:pt x="255060" y="49814"/>
                  <a:pt x="258604" y="49852"/>
                </a:cubicBezTo>
                <a:close/>
                <a:moveTo>
                  <a:pt x="522465" y="18"/>
                </a:moveTo>
                <a:cubicBezTo>
                  <a:pt x="533210" y="-326"/>
                  <a:pt x="544982" y="4303"/>
                  <a:pt x="557784" y="13905"/>
                </a:cubicBezTo>
                <a:cubicBezTo>
                  <a:pt x="562051" y="16343"/>
                  <a:pt x="565709" y="18172"/>
                  <a:pt x="568757" y="19391"/>
                </a:cubicBezTo>
                <a:cubicBezTo>
                  <a:pt x="582168" y="26706"/>
                  <a:pt x="588873" y="33412"/>
                  <a:pt x="588873" y="39508"/>
                </a:cubicBezTo>
                <a:cubicBezTo>
                  <a:pt x="588873" y="40727"/>
                  <a:pt x="590702" y="44994"/>
                  <a:pt x="594360" y="52310"/>
                </a:cubicBezTo>
                <a:cubicBezTo>
                  <a:pt x="598018" y="59625"/>
                  <a:pt x="599846" y="66026"/>
                  <a:pt x="599846" y="71512"/>
                </a:cubicBezTo>
                <a:cubicBezTo>
                  <a:pt x="599846" y="76998"/>
                  <a:pt x="597713" y="81266"/>
                  <a:pt x="593445" y="84314"/>
                </a:cubicBezTo>
                <a:cubicBezTo>
                  <a:pt x="589788" y="87971"/>
                  <a:pt x="586435" y="91629"/>
                  <a:pt x="583387" y="95286"/>
                </a:cubicBezTo>
                <a:cubicBezTo>
                  <a:pt x="579729" y="98334"/>
                  <a:pt x="575462" y="102602"/>
                  <a:pt x="570585" y="108088"/>
                </a:cubicBezTo>
                <a:cubicBezTo>
                  <a:pt x="565709" y="113574"/>
                  <a:pt x="559308" y="120280"/>
                  <a:pt x="551383" y="128205"/>
                </a:cubicBezTo>
                <a:cubicBezTo>
                  <a:pt x="544068" y="136739"/>
                  <a:pt x="538277" y="143140"/>
                  <a:pt x="534009" y="147407"/>
                </a:cubicBezTo>
                <a:cubicBezTo>
                  <a:pt x="529742" y="152284"/>
                  <a:pt x="524865" y="158075"/>
                  <a:pt x="519379" y="164781"/>
                </a:cubicBezTo>
                <a:cubicBezTo>
                  <a:pt x="513283" y="170267"/>
                  <a:pt x="509016" y="174534"/>
                  <a:pt x="506577" y="177582"/>
                </a:cubicBezTo>
                <a:cubicBezTo>
                  <a:pt x="504140" y="180021"/>
                  <a:pt x="501396" y="183374"/>
                  <a:pt x="498348" y="187641"/>
                </a:cubicBezTo>
                <a:cubicBezTo>
                  <a:pt x="495300" y="191908"/>
                  <a:pt x="493776" y="194346"/>
                  <a:pt x="493776" y="194956"/>
                </a:cubicBezTo>
                <a:cubicBezTo>
                  <a:pt x="494995" y="196175"/>
                  <a:pt x="499567" y="198004"/>
                  <a:pt x="507492" y="200443"/>
                </a:cubicBezTo>
                <a:cubicBezTo>
                  <a:pt x="524561" y="207148"/>
                  <a:pt x="562965" y="209891"/>
                  <a:pt x="622706" y="208672"/>
                </a:cubicBezTo>
                <a:cubicBezTo>
                  <a:pt x="675132" y="208672"/>
                  <a:pt x="714451" y="207453"/>
                  <a:pt x="740664" y="205014"/>
                </a:cubicBezTo>
                <a:cubicBezTo>
                  <a:pt x="749808" y="204405"/>
                  <a:pt x="756513" y="204100"/>
                  <a:pt x="760781" y="204100"/>
                </a:cubicBezTo>
                <a:cubicBezTo>
                  <a:pt x="772364" y="205929"/>
                  <a:pt x="785469" y="211720"/>
                  <a:pt x="800100" y="221474"/>
                </a:cubicBezTo>
                <a:cubicBezTo>
                  <a:pt x="824484" y="237323"/>
                  <a:pt x="839419" y="254087"/>
                  <a:pt x="844905" y="271766"/>
                </a:cubicBezTo>
                <a:cubicBezTo>
                  <a:pt x="851002" y="284567"/>
                  <a:pt x="852830" y="293711"/>
                  <a:pt x="850392" y="299198"/>
                </a:cubicBezTo>
                <a:cubicBezTo>
                  <a:pt x="849173" y="302855"/>
                  <a:pt x="843686" y="306208"/>
                  <a:pt x="833933" y="309256"/>
                </a:cubicBezTo>
                <a:cubicBezTo>
                  <a:pt x="828446" y="310475"/>
                  <a:pt x="816711" y="311237"/>
                  <a:pt x="798728" y="311542"/>
                </a:cubicBezTo>
                <a:cubicBezTo>
                  <a:pt x="780745" y="311847"/>
                  <a:pt x="757428" y="311694"/>
                  <a:pt x="728777" y="311085"/>
                </a:cubicBezTo>
                <a:cubicBezTo>
                  <a:pt x="711098" y="310475"/>
                  <a:pt x="697077" y="311085"/>
                  <a:pt x="686714" y="312914"/>
                </a:cubicBezTo>
                <a:cubicBezTo>
                  <a:pt x="681837" y="313523"/>
                  <a:pt x="678028" y="314285"/>
                  <a:pt x="675284" y="315200"/>
                </a:cubicBezTo>
                <a:cubicBezTo>
                  <a:pt x="672541" y="316114"/>
                  <a:pt x="671169" y="316571"/>
                  <a:pt x="671169" y="316571"/>
                </a:cubicBezTo>
                <a:cubicBezTo>
                  <a:pt x="671169" y="317181"/>
                  <a:pt x="670255" y="317486"/>
                  <a:pt x="668426" y="317486"/>
                </a:cubicBezTo>
                <a:cubicBezTo>
                  <a:pt x="666597" y="316876"/>
                  <a:pt x="664769" y="317181"/>
                  <a:pt x="662940" y="318400"/>
                </a:cubicBezTo>
                <a:cubicBezTo>
                  <a:pt x="661721" y="319010"/>
                  <a:pt x="660502" y="319314"/>
                  <a:pt x="659282" y="319314"/>
                </a:cubicBezTo>
                <a:cubicBezTo>
                  <a:pt x="658063" y="318705"/>
                  <a:pt x="657149" y="318705"/>
                  <a:pt x="656539" y="319314"/>
                </a:cubicBezTo>
                <a:cubicBezTo>
                  <a:pt x="655929" y="319924"/>
                  <a:pt x="655320" y="320229"/>
                  <a:pt x="654710" y="320229"/>
                </a:cubicBezTo>
                <a:cubicBezTo>
                  <a:pt x="654101" y="320229"/>
                  <a:pt x="652881" y="320534"/>
                  <a:pt x="651053" y="321143"/>
                </a:cubicBezTo>
                <a:cubicBezTo>
                  <a:pt x="649224" y="321753"/>
                  <a:pt x="644957" y="323277"/>
                  <a:pt x="638251" y="325715"/>
                </a:cubicBezTo>
                <a:cubicBezTo>
                  <a:pt x="629717" y="328763"/>
                  <a:pt x="620573" y="332116"/>
                  <a:pt x="610819" y="335774"/>
                </a:cubicBezTo>
                <a:cubicBezTo>
                  <a:pt x="600456" y="340041"/>
                  <a:pt x="594665" y="342174"/>
                  <a:pt x="593445" y="342174"/>
                </a:cubicBezTo>
                <a:cubicBezTo>
                  <a:pt x="594055" y="340955"/>
                  <a:pt x="599846" y="337602"/>
                  <a:pt x="610819" y="332116"/>
                </a:cubicBezTo>
                <a:cubicBezTo>
                  <a:pt x="621183" y="326630"/>
                  <a:pt x="629412" y="322058"/>
                  <a:pt x="635508" y="318400"/>
                </a:cubicBezTo>
                <a:cubicBezTo>
                  <a:pt x="641604" y="314743"/>
                  <a:pt x="651662" y="308342"/>
                  <a:pt x="665683" y="299198"/>
                </a:cubicBezTo>
                <a:cubicBezTo>
                  <a:pt x="677875" y="291882"/>
                  <a:pt x="685952" y="286853"/>
                  <a:pt x="689915" y="284110"/>
                </a:cubicBezTo>
                <a:cubicBezTo>
                  <a:pt x="693877" y="281367"/>
                  <a:pt x="696468" y="278471"/>
                  <a:pt x="697687" y="275423"/>
                </a:cubicBezTo>
                <a:cubicBezTo>
                  <a:pt x="700735" y="272375"/>
                  <a:pt x="701345" y="269937"/>
                  <a:pt x="699516" y="268108"/>
                </a:cubicBezTo>
                <a:cubicBezTo>
                  <a:pt x="698297" y="265060"/>
                  <a:pt x="696468" y="263231"/>
                  <a:pt x="694029" y="262622"/>
                </a:cubicBezTo>
                <a:cubicBezTo>
                  <a:pt x="685495" y="260183"/>
                  <a:pt x="665073" y="260183"/>
                  <a:pt x="632765" y="262622"/>
                </a:cubicBezTo>
                <a:cubicBezTo>
                  <a:pt x="595579" y="266279"/>
                  <a:pt x="568757" y="264755"/>
                  <a:pt x="552297" y="258050"/>
                </a:cubicBezTo>
                <a:cubicBezTo>
                  <a:pt x="527913" y="244029"/>
                  <a:pt x="505968" y="227265"/>
                  <a:pt x="486461" y="207758"/>
                </a:cubicBezTo>
                <a:lnTo>
                  <a:pt x="483717" y="205014"/>
                </a:lnTo>
                <a:lnTo>
                  <a:pt x="476402" y="213244"/>
                </a:lnTo>
                <a:cubicBezTo>
                  <a:pt x="470306" y="222388"/>
                  <a:pt x="464820" y="229703"/>
                  <a:pt x="459943" y="235190"/>
                </a:cubicBezTo>
                <a:cubicBezTo>
                  <a:pt x="455676" y="240676"/>
                  <a:pt x="451713" y="245858"/>
                  <a:pt x="448056" y="250734"/>
                </a:cubicBezTo>
                <a:cubicBezTo>
                  <a:pt x="444398" y="255611"/>
                  <a:pt x="442570" y="258355"/>
                  <a:pt x="442570" y="258964"/>
                </a:cubicBezTo>
                <a:cubicBezTo>
                  <a:pt x="442570" y="259574"/>
                  <a:pt x="442265" y="260183"/>
                  <a:pt x="441655" y="260793"/>
                </a:cubicBezTo>
                <a:cubicBezTo>
                  <a:pt x="439826" y="262012"/>
                  <a:pt x="436473" y="265365"/>
                  <a:pt x="431597" y="270851"/>
                </a:cubicBezTo>
                <a:cubicBezTo>
                  <a:pt x="421843" y="283653"/>
                  <a:pt x="414375" y="293407"/>
                  <a:pt x="409194" y="300112"/>
                </a:cubicBezTo>
                <a:cubicBezTo>
                  <a:pt x="404012" y="306818"/>
                  <a:pt x="401421" y="310170"/>
                  <a:pt x="401421" y="310170"/>
                </a:cubicBezTo>
                <a:cubicBezTo>
                  <a:pt x="401421" y="310780"/>
                  <a:pt x="400507" y="311999"/>
                  <a:pt x="398678" y="313828"/>
                </a:cubicBezTo>
                <a:cubicBezTo>
                  <a:pt x="396240" y="316876"/>
                  <a:pt x="390753" y="323582"/>
                  <a:pt x="382219" y="333945"/>
                </a:cubicBezTo>
                <a:cubicBezTo>
                  <a:pt x="372465" y="345527"/>
                  <a:pt x="365760" y="353757"/>
                  <a:pt x="362102" y="358634"/>
                </a:cubicBezTo>
                <a:cubicBezTo>
                  <a:pt x="354787" y="365339"/>
                  <a:pt x="342900" y="386370"/>
                  <a:pt x="326441" y="421727"/>
                </a:cubicBezTo>
                <a:cubicBezTo>
                  <a:pt x="314858" y="445502"/>
                  <a:pt x="306933" y="463485"/>
                  <a:pt x="302666" y="475677"/>
                </a:cubicBezTo>
                <a:cubicBezTo>
                  <a:pt x="299618" y="486650"/>
                  <a:pt x="295656" y="498232"/>
                  <a:pt x="290779" y="510424"/>
                </a:cubicBezTo>
                <a:cubicBezTo>
                  <a:pt x="289560" y="512253"/>
                  <a:pt x="288950" y="513472"/>
                  <a:pt x="288950" y="514082"/>
                </a:cubicBezTo>
                <a:cubicBezTo>
                  <a:pt x="288950" y="514691"/>
                  <a:pt x="288341" y="515910"/>
                  <a:pt x="287122" y="517739"/>
                </a:cubicBezTo>
                <a:cubicBezTo>
                  <a:pt x="282245" y="530541"/>
                  <a:pt x="277063" y="547305"/>
                  <a:pt x="271577" y="568031"/>
                </a:cubicBezTo>
                <a:cubicBezTo>
                  <a:pt x="270357" y="574127"/>
                  <a:pt x="269443" y="578699"/>
                  <a:pt x="268833" y="581747"/>
                </a:cubicBezTo>
                <a:cubicBezTo>
                  <a:pt x="268224" y="584795"/>
                  <a:pt x="267309" y="589672"/>
                  <a:pt x="266090" y="596378"/>
                </a:cubicBezTo>
                <a:cubicBezTo>
                  <a:pt x="264261" y="603693"/>
                  <a:pt x="261823" y="612227"/>
                  <a:pt x="258775" y="621981"/>
                </a:cubicBezTo>
                <a:cubicBezTo>
                  <a:pt x="257556" y="626858"/>
                  <a:pt x="256489" y="631125"/>
                  <a:pt x="255575" y="634783"/>
                </a:cubicBezTo>
                <a:cubicBezTo>
                  <a:pt x="254660" y="638440"/>
                  <a:pt x="254203" y="640878"/>
                  <a:pt x="254203" y="642098"/>
                </a:cubicBezTo>
                <a:cubicBezTo>
                  <a:pt x="254203" y="643317"/>
                  <a:pt x="252984" y="646060"/>
                  <a:pt x="250545" y="650327"/>
                </a:cubicBezTo>
                <a:cubicBezTo>
                  <a:pt x="248107" y="655204"/>
                  <a:pt x="247193" y="658252"/>
                  <a:pt x="247803" y="659471"/>
                </a:cubicBezTo>
                <a:cubicBezTo>
                  <a:pt x="248412" y="660690"/>
                  <a:pt x="248107" y="661300"/>
                  <a:pt x="246888" y="661300"/>
                </a:cubicBezTo>
                <a:cubicBezTo>
                  <a:pt x="246278" y="661300"/>
                  <a:pt x="245364" y="662824"/>
                  <a:pt x="244145" y="665872"/>
                </a:cubicBezTo>
                <a:cubicBezTo>
                  <a:pt x="242925" y="669530"/>
                  <a:pt x="241401" y="673492"/>
                  <a:pt x="239573" y="677759"/>
                </a:cubicBezTo>
                <a:cubicBezTo>
                  <a:pt x="237744" y="681417"/>
                  <a:pt x="236220" y="684160"/>
                  <a:pt x="235001" y="685989"/>
                </a:cubicBezTo>
                <a:cubicBezTo>
                  <a:pt x="233781" y="688427"/>
                  <a:pt x="230733" y="692085"/>
                  <a:pt x="225857" y="696962"/>
                </a:cubicBezTo>
                <a:cubicBezTo>
                  <a:pt x="215493" y="707325"/>
                  <a:pt x="203301" y="709154"/>
                  <a:pt x="189281" y="702448"/>
                </a:cubicBezTo>
                <a:cubicBezTo>
                  <a:pt x="156972" y="684160"/>
                  <a:pt x="137769" y="661605"/>
                  <a:pt x="131674" y="634783"/>
                </a:cubicBezTo>
                <a:cubicBezTo>
                  <a:pt x="130454" y="629296"/>
                  <a:pt x="131978" y="621371"/>
                  <a:pt x="136245" y="611008"/>
                </a:cubicBezTo>
                <a:cubicBezTo>
                  <a:pt x="141732" y="591501"/>
                  <a:pt x="145999" y="575346"/>
                  <a:pt x="149047" y="562545"/>
                </a:cubicBezTo>
                <a:cubicBezTo>
                  <a:pt x="149657" y="559497"/>
                  <a:pt x="150266" y="557973"/>
                  <a:pt x="150876" y="557973"/>
                </a:cubicBezTo>
                <a:cubicBezTo>
                  <a:pt x="151485" y="557973"/>
                  <a:pt x="152400" y="555839"/>
                  <a:pt x="153619" y="551572"/>
                </a:cubicBezTo>
                <a:cubicBezTo>
                  <a:pt x="154229" y="547305"/>
                  <a:pt x="155448" y="540904"/>
                  <a:pt x="157277" y="532370"/>
                </a:cubicBezTo>
                <a:cubicBezTo>
                  <a:pt x="159715" y="523835"/>
                  <a:pt x="162153" y="513777"/>
                  <a:pt x="164592" y="502195"/>
                </a:cubicBezTo>
                <a:cubicBezTo>
                  <a:pt x="171297" y="468666"/>
                  <a:pt x="177393" y="443063"/>
                  <a:pt x="182880" y="425385"/>
                </a:cubicBezTo>
                <a:cubicBezTo>
                  <a:pt x="189585" y="402830"/>
                  <a:pt x="192938" y="387590"/>
                  <a:pt x="192938" y="379665"/>
                </a:cubicBezTo>
                <a:cubicBezTo>
                  <a:pt x="192938" y="370521"/>
                  <a:pt x="189890" y="367778"/>
                  <a:pt x="183794" y="371435"/>
                </a:cubicBezTo>
                <a:cubicBezTo>
                  <a:pt x="169773" y="381798"/>
                  <a:pt x="153009" y="397648"/>
                  <a:pt x="133502" y="418984"/>
                </a:cubicBezTo>
                <a:cubicBezTo>
                  <a:pt x="130454" y="423251"/>
                  <a:pt x="128016" y="426299"/>
                  <a:pt x="126187" y="428128"/>
                </a:cubicBezTo>
                <a:cubicBezTo>
                  <a:pt x="124358" y="429957"/>
                  <a:pt x="123140" y="431481"/>
                  <a:pt x="122529" y="432700"/>
                </a:cubicBezTo>
                <a:cubicBezTo>
                  <a:pt x="121310" y="433919"/>
                  <a:pt x="117348" y="438186"/>
                  <a:pt x="110642" y="445502"/>
                </a:cubicBezTo>
                <a:cubicBezTo>
                  <a:pt x="97841" y="458913"/>
                  <a:pt x="86563" y="467447"/>
                  <a:pt x="76809" y="471105"/>
                </a:cubicBezTo>
                <a:cubicBezTo>
                  <a:pt x="73761" y="473543"/>
                  <a:pt x="67665" y="472019"/>
                  <a:pt x="58521" y="466533"/>
                </a:cubicBezTo>
                <a:cubicBezTo>
                  <a:pt x="43281" y="458608"/>
                  <a:pt x="31699" y="447940"/>
                  <a:pt x="23774" y="434529"/>
                </a:cubicBezTo>
                <a:cubicBezTo>
                  <a:pt x="20117" y="429043"/>
                  <a:pt x="17373" y="425080"/>
                  <a:pt x="15545" y="422642"/>
                </a:cubicBezTo>
                <a:cubicBezTo>
                  <a:pt x="7620" y="408011"/>
                  <a:pt x="3657" y="398867"/>
                  <a:pt x="3657" y="395210"/>
                </a:cubicBezTo>
                <a:cubicBezTo>
                  <a:pt x="3657" y="394600"/>
                  <a:pt x="3048" y="392771"/>
                  <a:pt x="1829" y="389723"/>
                </a:cubicBezTo>
                <a:cubicBezTo>
                  <a:pt x="0" y="386066"/>
                  <a:pt x="-457" y="384084"/>
                  <a:pt x="458" y="383780"/>
                </a:cubicBezTo>
                <a:cubicBezTo>
                  <a:pt x="1372" y="383475"/>
                  <a:pt x="3353" y="384694"/>
                  <a:pt x="6401" y="387437"/>
                </a:cubicBezTo>
                <a:cubicBezTo>
                  <a:pt x="9449" y="390180"/>
                  <a:pt x="13106" y="393990"/>
                  <a:pt x="17373" y="398867"/>
                </a:cubicBezTo>
                <a:cubicBezTo>
                  <a:pt x="30785" y="416546"/>
                  <a:pt x="42063" y="422032"/>
                  <a:pt x="51206" y="415326"/>
                </a:cubicBezTo>
                <a:cubicBezTo>
                  <a:pt x="68275" y="408011"/>
                  <a:pt x="84429" y="397343"/>
                  <a:pt x="99669" y="383322"/>
                </a:cubicBezTo>
                <a:cubicBezTo>
                  <a:pt x="107594" y="376617"/>
                  <a:pt x="114605" y="370826"/>
                  <a:pt x="120701" y="365949"/>
                </a:cubicBezTo>
                <a:cubicBezTo>
                  <a:pt x="126797" y="361682"/>
                  <a:pt x="132588" y="357110"/>
                  <a:pt x="138074" y="352233"/>
                </a:cubicBezTo>
                <a:cubicBezTo>
                  <a:pt x="147828" y="343089"/>
                  <a:pt x="156667" y="336079"/>
                  <a:pt x="164592" y="331202"/>
                </a:cubicBezTo>
                <a:cubicBezTo>
                  <a:pt x="166421" y="329982"/>
                  <a:pt x="168859" y="327849"/>
                  <a:pt x="171907" y="324801"/>
                </a:cubicBezTo>
                <a:cubicBezTo>
                  <a:pt x="174346" y="321753"/>
                  <a:pt x="176174" y="320229"/>
                  <a:pt x="177393" y="320229"/>
                </a:cubicBezTo>
                <a:cubicBezTo>
                  <a:pt x="178003" y="320838"/>
                  <a:pt x="178917" y="319924"/>
                  <a:pt x="180137" y="317486"/>
                </a:cubicBezTo>
                <a:cubicBezTo>
                  <a:pt x="181356" y="315657"/>
                  <a:pt x="183794" y="313219"/>
                  <a:pt x="187452" y="310170"/>
                </a:cubicBezTo>
                <a:cubicBezTo>
                  <a:pt x="191109" y="307122"/>
                  <a:pt x="195072" y="303465"/>
                  <a:pt x="199339" y="299198"/>
                </a:cubicBezTo>
                <a:cubicBezTo>
                  <a:pt x="202997" y="294321"/>
                  <a:pt x="206045" y="290358"/>
                  <a:pt x="208484" y="287310"/>
                </a:cubicBezTo>
                <a:cubicBezTo>
                  <a:pt x="211531" y="283653"/>
                  <a:pt x="216713" y="277862"/>
                  <a:pt x="224028" y="269937"/>
                </a:cubicBezTo>
                <a:cubicBezTo>
                  <a:pt x="231953" y="258964"/>
                  <a:pt x="238658" y="253478"/>
                  <a:pt x="244145" y="253478"/>
                </a:cubicBezTo>
                <a:cubicBezTo>
                  <a:pt x="246583" y="253478"/>
                  <a:pt x="248107" y="252868"/>
                  <a:pt x="248717" y="251649"/>
                </a:cubicBezTo>
                <a:cubicBezTo>
                  <a:pt x="248717" y="250430"/>
                  <a:pt x="249021" y="250430"/>
                  <a:pt x="249631" y="251649"/>
                </a:cubicBezTo>
                <a:cubicBezTo>
                  <a:pt x="251460" y="252868"/>
                  <a:pt x="252984" y="253478"/>
                  <a:pt x="254203" y="253478"/>
                </a:cubicBezTo>
                <a:cubicBezTo>
                  <a:pt x="255422" y="253478"/>
                  <a:pt x="259689" y="255306"/>
                  <a:pt x="267005" y="258964"/>
                </a:cubicBezTo>
                <a:cubicBezTo>
                  <a:pt x="273710" y="263231"/>
                  <a:pt x="277673" y="265365"/>
                  <a:pt x="278892" y="265365"/>
                </a:cubicBezTo>
                <a:cubicBezTo>
                  <a:pt x="282549" y="265365"/>
                  <a:pt x="287122" y="269937"/>
                  <a:pt x="292608" y="279081"/>
                </a:cubicBezTo>
                <a:cubicBezTo>
                  <a:pt x="295046" y="284567"/>
                  <a:pt x="297180" y="288834"/>
                  <a:pt x="299009" y="291882"/>
                </a:cubicBezTo>
                <a:cubicBezTo>
                  <a:pt x="301447" y="297979"/>
                  <a:pt x="302057" y="304684"/>
                  <a:pt x="300837" y="311999"/>
                </a:cubicBezTo>
                <a:cubicBezTo>
                  <a:pt x="300228" y="314438"/>
                  <a:pt x="298399" y="317790"/>
                  <a:pt x="295351" y="322058"/>
                </a:cubicBezTo>
                <a:cubicBezTo>
                  <a:pt x="291084" y="326325"/>
                  <a:pt x="287426" y="330287"/>
                  <a:pt x="284378" y="333945"/>
                </a:cubicBezTo>
                <a:cubicBezTo>
                  <a:pt x="281330" y="337602"/>
                  <a:pt x="279197" y="340041"/>
                  <a:pt x="277977" y="341260"/>
                </a:cubicBezTo>
                <a:cubicBezTo>
                  <a:pt x="277368" y="341870"/>
                  <a:pt x="275235" y="344918"/>
                  <a:pt x="271577" y="350404"/>
                </a:cubicBezTo>
                <a:cubicBezTo>
                  <a:pt x="268529" y="355281"/>
                  <a:pt x="266395" y="358329"/>
                  <a:pt x="265176" y="359548"/>
                </a:cubicBezTo>
                <a:cubicBezTo>
                  <a:pt x="263957" y="360767"/>
                  <a:pt x="260604" y="365339"/>
                  <a:pt x="255117" y="373264"/>
                </a:cubicBezTo>
                <a:cubicBezTo>
                  <a:pt x="252070" y="378141"/>
                  <a:pt x="248259" y="384846"/>
                  <a:pt x="243687" y="393381"/>
                </a:cubicBezTo>
                <a:cubicBezTo>
                  <a:pt x="239115" y="401915"/>
                  <a:pt x="234848" y="409992"/>
                  <a:pt x="230886" y="417613"/>
                </a:cubicBezTo>
                <a:cubicBezTo>
                  <a:pt x="226924" y="425232"/>
                  <a:pt x="224942" y="429652"/>
                  <a:pt x="224942" y="430871"/>
                </a:cubicBezTo>
                <a:cubicBezTo>
                  <a:pt x="224942" y="431481"/>
                  <a:pt x="223418" y="435443"/>
                  <a:pt x="220370" y="442758"/>
                </a:cubicBezTo>
                <a:cubicBezTo>
                  <a:pt x="216713" y="450074"/>
                  <a:pt x="214274" y="455865"/>
                  <a:pt x="213055" y="460132"/>
                </a:cubicBezTo>
                <a:cubicBezTo>
                  <a:pt x="211836" y="463790"/>
                  <a:pt x="210617" y="466838"/>
                  <a:pt x="209398" y="469276"/>
                </a:cubicBezTo>
                <a:cubicBezTo>
                  <a:pt x="202692" y="491222"/>
                  <a:pt x="197205" y="513777"/>
                  <a:pt x="192938" y="536942"/>
                </a:cubicBezTo>
                <a:cubicBezTo>
                  <a:pt x="190500" y="553401"/>
                  <a:pt x="190805" y="563764"/>
                  <a:pt x="193853" y="568031"/>
                </a:cubicBezTo>
                <a:cubicBezTo>
                  <a:pt x="195072" y="571079"/>
                  <a:pt x="197511" y="571384"/>
                  <a:pt x="201168" y="568946"/>
                </a:cubicBezTo>
                <a:cubicBezTo>
                  <a:pt x="203606" y="567726"/>
                  <a:pt x="206959" y="564678"/>
                  <a:pt x="211226" y="559802"/>
                </a:cubicBezTo>
                <a:cubicBezTo>
                  <a:pt x="233781" y="534198"/>
                  <a:pt x="254508" y="506766"/>
                  <a:pt x="273405" y="477506"/>
                </a:cubicBezTo>
                <a:cubicBezTo>
                  <a:pt x="279502" y="468362"/>
                  <a:pt x="288036" y="456170"/>
                  <a:pt x="299009" y="440930"/>
                </a:cubicBezTo>
                <a:cubicBezTo>
                  <a:pt x="308762" y="425690"/>
                  <a:pt x="316992" y="413498"/>
                  <a:pt x="323697" y="404354"/>
                </a:cubicBezTo>
                <a:lnTo>
                  <a:pt x="331927" y="391552"/>
                </a:lnTo>
                <a:lnTo>
                  <a:pt x="313640" y="408926"/>
                </a:lnTo>
                <a:cubicBezTo>
                  <a:pt x="280111" y="441234"/>
                  <a:pt x="258165" y="462266"/>
                  <a:pt x="247803" y="472019"/>
                </a:cubicBezTo>
                <a:cubicBezTo>
                  <a:pt x="243536" y="476286"/>
                  <a:pt x="241706" y="477963"/>
                  <a:pt x="242316" y="477049"/>
                </a:cubicBezTo>
                <a:cubicBezTo>
                  <a:pt x="242925" y="476134"/>
                  <a:pt x="245973" y="472324"/>
                  <a:pt x="251460" y="465619"/>
                </a:cubicBezTo>
                <a:cubicBezTo>
                  <a:pt x="259385" y="457084"/>
                  <a:pt x="263957" y="451598"/>
                  <a:pt x="265176" y="449159"/>
                </a:cubicBezTo>
                <a:cubicBezTo>
                  <a:pt x="265785" y="447331"/>
                  <a:pt x="267919" y="443978"/>
                  <a:pt x="271577" y="439101"/>
                </a:cubicBezTo>
                <a:cubicBezTo>
                  <a:pt x="275844" y="433614"/>
                  <a:pt x="280111" y="427823"/>
                  <a:pt x="284378" y="421727"/>
                </a:cubicBezTo>
                <a:cubicBezTo>
                  <a:pt x="289255" y="413802"/>
                  <a:pt x="298399" y="400086"/>
                  <a:pt x="311810" y="380579"/>
                </a:cubicBezTo>
                <a:cubicBezTo>
                  <a:pt x="339242" y="339736"/>
                  <a:pt x="359664" y="308037"/>
                  <a:pt x="373075" y="285482"/>
                </a:cubicBezTo>
                <a:cubicBezTo>
                  <a:pt x="376123" y="279995"/>
                  <a:pt x="379171" y="274814"/>
                  <a:pt x="382219" y="269937"/>
                </a:cubicBezTo>
                <a:cubicBezTo>
                  <a:pt x="385877" y="265060"/>
                  <a:pt x="389534" y="259269"/>
                  <a:pt x="393192" y="252563"/>
                </a:cubicBezTo>
                <a:cubicBezTo>
                  <a:pt x="400507" y="238543"/>
                  <a:pt x="406298" y="228179"/>
                  <a:pt x="410565" y="221474"/>
                </a:cubicBezTo>
                <a:cubicBezTo>
                  <a:pt x="413613" y="216597"/>
                  <a:pt x="416966" y="211110"/>
                  <a:pt x="420624" y="205014"/>
                </a:cubicBezTo>
                <a:cubicBezTo>
                  <a:pt x="423672" y="198309"/>
                  <a:pt x="426416" y="192518"/>
                  <a:pt x="428853" y="187641"/>
                </a:cubicBezTo>
                <a:cubicBezTo>
                  <a:pt x="431901" y="182764"/>
                  <a:pt x="435254" y="177887"/>
                  <a:pt x="438912" y="173010"/>
                </a:cubicBezTo>
                <a:cubicBezTo>
                  <a:pt x="441960" y="168134"/>
                  <a:pt x="444093" y="164781"/>
                  <a:pt x="445313" y="162952"/>
                </a:cubicBezTo>
                <a:cubicBezTo>
                  <a:pt x="445922" y="161123"/>
                  <a:pt x="446837" y="159294"/>
                  <a:pt x="448056" y="157466"/>
                </a:cubicBezTo>
                <a:cubicBezTo>
                  <a:pt x="449275" y="156246"/>
                  <a:pt x="449580" y="155637"/>
                  <a:pt x="448970" y="155637"/>
                </a:cubicBezTo>
                <a:cubicBezTo>
                  <a:pt x="448970" y="155637"/>
                  <a:pt x="450189" y="152894"/>
                  <a:pt x="452628" y="147407"/>
                </a:cubicBezTo>
                <a:cubicBezTo>
                  <a:pt x="461162" y="131558"/>
                  <a:pt x="467563" y="118146"/>
                  <a:pt x="471830" y="107174"/>
                </a:cubicBezTo>
                <a:cubicBezTo>
                  <a:pt x="473049" y="102906"/>
                  <a:pt x="474573" y="98944"/>
                  <a:pt x="476402" y="95286"/>
                </a:cubicBezTo>
                <a:cubicBezTo>
                  <a:pt x="482498" y="82485"/>
                  <a:pt x="485546" y="70903"/>
                  <a:pt x="485546" y="60539"/>
                </a:cubicBezTo>
                <a:cubicBezTo>
                  <a:pt x="486156" y="53224"/>
                  <a:pt x="484327" y="48957"/>
                  <a:pt x="480060" y="47738"/>
                </a:cubicBezTo>
                <a:cubicBezTo>
                  <a:pt x="478231" y="45909"/>
                  <a:pt x="470306" y="45604"/>
                  <a:pt x="456285" y="46823"/>
                </a:cubicBezTo>
                <a:cubicBezTo>
                  <a:pt x="447141" y="47433"/>
                  <a:pt x="439826" y="50786"/>
                  <a:pt x="434340" y="56882"/>
                </a:cubicBezTo>
                <a:cubicBezTo>
                  <a:pt x="431901" y="59320"/>
                  <a:pt x="430835" y="59625"/>
                  <a:pt x="431139" y="57796"/>
                </a:cubicBezTo>
                <a:cubicBezTo>
                  <a:pt x="431444" y="55967"/>
                  <a:pt x="432511" y="53224"/>
                  <a:pt x="434340" y="49567"/>
                </a:cubicBezTo>
                <a:cubicBezTo>
                  <a:pt x="439217" y="42861"/>
                  <a:pt x="447141" y="36765"/>
                  <a:pt x="458114" y="31279"/>
                </a:cubicBezTo>
                <a:cubicBezTo>
                  <a:pt x="466039" y="27621"/>
                  <a:pt x="470916" y="24878"/>
                  <a:pt x="472745" y="23049"/>
                </a:cubicBezTo>
                <a:cubicBezTo>
                  <a:pt x="474573" y="21830"/>
                  <a:pt x="478536" y="19696"/>
                  <a:pt x="484632" y="16648"/>
                </a:cubicBezTo>
                <a:cubicBezTo>
                  <a:pt x="490118" y="14210"/>
                  <a:pt x="495300" y="11467"/>
                  <a:pt x="500177" y="8418"/>
                </a:cubicBezTo>
                <a:cubicBezTo>
                  <a:pt x="504444" y="5370"/>
                  <a:pt x="508407" y="3237"/>
                  <a:pt x="512064" y="2018"/>
                </a:cubicBezTo>
                <a:cubicBezTo>
                  <a:pt x="515417" y="798"/>
                  <a:pt x="518884" y="132"/>
                  <a:pt x="522465" y="18"/>
                </a:cubicBezTo>
                <a:close/>
              </a:path>
            </a:pathLst>
          </a:custGeom>
          <a:gradFill flip="none" rotWithShape="1">
            <a:gsLst>
              <a:gs pos="0">
                <a:schemeClr val="accent1"/>
              </a:gs>
              <a:gs pos="100000">
                <a:schemeClr val="accent2"/>
              </a:gs>
            </a:gsLst>
            <a:path path="circle">
              <a:fillToRect r="100000" b="100000"/>
            </a:path>
            <a:tileRect l="-100000" t="-100000"/>
          </a:gradFill>
          <a:ln w="3175">
            <a:noFill/>
          </a:ln>
          <a:effectLst>
            <a:outerShdw blurRad="152400" dist="101600" dir="5400000" sx="98000" sy="98000" algn="t" rotWithShape="0">
              <a:srgbClr val="0253A4">
                <a:alpha val="24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7200" b="0" i="0" u="none" strike="noStrike" kern="1200" cap="none" spc="0" normalizeH="0" baseline="0" noProof="0" dirty="0">
              <a:ln w="3175">
                <a:noFill/>
              </a:ln>
              <a:gradFill flip="none" rotWithShape="1">
                <a:gsLst>
                  <a:gs pos="0">
                    <a:schemeClr val="accent1"/>
                  </a:gs>
                  <a:gs pos="100000">
                    <a:schemeClr val="accent2"/>
                  </a:gs>
                </a:gsLst>
                <a:path path="circle">
                  <a:fillToRect r="100000" b="100000"/>
                </a:path>
                <a:tileRect l="-100000" t="-100000"/>
              </a:gradFill>
              <a:effectLst>
                <a:outerShdw blurRad="152400" dist="101600" dir="5400000" sx="98000" sy="98000" algn="t" rotWithShape="0">
                  <a:srgbClr val="0253A4">
                    <a:alpha val="24000"/>
                  </a:srgb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sp>
        <p:nvSpPr>
          <p:cNvPr id="39" name="文本框 38">
            <a:extLst>
              <a:ext uri="{FF2B5EF4-FFF2-40B4-BE49-F238E27FC236}">
                <a16:creationId xmlns:a16="http://schemas.microsoft.com/office/drawing/2014/main" id="{9FFE8975-954B-88C4-2896-5FB563D6AC8D}"/>
              </a:ext>
            </a:extLst>
          </p:cNvPr>
          <p:cNvSpPr txBox="1"/>
          <p:nvPr>
            <p:custDataLst>
              <p:tags r:id="rId11"/>
            </p:custDataLst>
          </p:nvPr>
        </p:nvSpPr>
        <p:spPr>
          <a:xfrm>
            <a:off x="5282090" y="2429984"/>
            <a:ext cx="866166" cy="820378"/>
          </a:xfrm>
          <a:custGeom>
            <a:avLst/>
            <a:gdLst/>
            <a:ahLst/>
            <a:cxnLst/>
            <a:rect l="l" t="t" r="r" b="b"/>
            <a:pathLst>
              <a:path w="866166" h="820378">
                <a:moveTo>
                  <a:pt x="529667" y="621847"/>
                </a:moveTo>
                <a:cubicBezTo>
                  <a:pt x="520522" y="624285"/>
                  <a:pt x="515950" y="626114"/>
                  <a:pt x="515950" y="627333"/>
                </a:cubicBezTo>
                <a:cubicBezTo>
                  <a:pt x="515950" y="627943"/>
                  <a:pt x="516865" y="630076"/>
                  <a:pt x="518694" y="633734"/>
                </a:cubicBezTo>
                <a:cubicBezTo>
                  <a:pt x="522961" y="639220"/>
                  <a:pt x="527533" y="641659"/>
                  <a:pt x="532410" y="641049"/>
                </a:cubicBezTo>
                <a:cubicBezTo>
                  <a:pt x="537287" y="636782"/>
                  <a:pt x="539725" y="632210"/>
                  <a:pt x="539725" y="627333"/>
                </a:cubicBezTo>
                <a:cubicBezTo>
                  <a:pt x="539725" y="621847"/>
                  <a:pt x="536373" y="620018"/>
                  <a:pt x="529667" y="621847"/>
                </a:cubicBezTo>
                <a:close/>
                <a:moveTo>
                  <a:pt x="475717" y="596243"/>
                </a:moveTo>
                <a:cubicBezTo>
                  <a:pt x="471450" y="596853"/>
                  <a:pt x="469316" y="597767"/>
                  <a:pt x="469316" y="598987"/>
                </a:cubicBezTo>
                <a:cubicBezTo>
                  <a:pt x="469316" y="599596"/>
                  <a:pt x="467792" y="601730"/>
                  <a:pt x="464744" y="605387"/>
                </a:cubicBezTo>
                <a:cubicBezTo>
                  <a:pt x="454990" y="616970"/>
                  <a:pt x="450114" y="623675"/>
                  <a:pt x="450114" y="625504"/>
                </a:cubicBezTo>
                <a:cubicBezTo>
                  <a:pt x="450114" y="626723"/>
                  <a:pt x="450876" y="627181"/>
                  <a:pt x="452400" y="626876"/>
                </a:cubicBezTo>
                <a:cubicBezTo>
                  <a:pt x="453924" y="626571"/>
                  <a:pt x="457124" y="625504"/>
                  <a:pt x="462001" y="623675"/>
                </a:cubicBezTo>
                <a:cubicBezTo>
                  <a:pt x="472364" y="620018"/>
                  <a:pt x="478765" y="617275"/>
                  <a:pt x="481203" y="615446"/>
                </a:cubicBezTo>
                <a:cubicBezTo>
                  <a:pt x="483642" y="613617"/>
                  <a:pt x="484251" y="610874"/>
                  <a:pt x="483032" y="607216"/>
                </a:cubicBezTo>
                <a:cubicBezTo>
                  <a:pt x="482422" y="604168"/>
                  <a:pt x="481203" y="601425"/>
                  <a:pt x="479374" y="598987"/>
                </a:cubicBezTo>
                <a:cubicBezTo>
                  <a:pt x="478155" y="597158"/>
                  <a:pt x="476936" y="596243"/>
                  <a:pt x="475717" y="596243"/>
                </a:cubicBezTo>
                <a:close/>
                <a:moveTo>
                  <a:pt x="476631" y="548237"/>
                </a:moveTo>
                <a:cubicBezTo>
                  <a:pt x="474193" y="548542"/>
                  <a:pt x="471754" y="549304"/>
                  <a:pt x="469316" y="550523"/>
                </a:cubicBezTo>
                <a:cubicBezTo>
                  <a:pt x="464439" y="551743"/>
                  <a:pt x="464744" y="556010"/>
                  <a:pt x="470230" y="563325"/>
                </a:cubicBezTo>
                <a:cubicBezTo>
                  <a:pt x="473888" y="569421"/>
                  <a:pt x="477850" y="568811"/>
                  <a:pt x="482118" y="561496"/>
                </a:cubicBezTo>
                <a:cubicBezTo>
                  <a:pt x="486995" y="554181"/>
                  <a:pt x="487604" y="549914"/>
                  <a:pt x="483946" y="548695"/>
                </a:cubicBezTo>
                <a:cubicBezTo>
                  <a:pt x="481508" y="548085"/>
                  <a:pt x="479070" y="547933"/>
                  <a:pt x="476631" y="548237"/>
                </a:cubicBezTo>
                <a:close/>
                <a:moveTo>
                  <a:pt x="469087" y="428451"/>
                </a:moveTo>
                <a:cubicBezTo>
                  <a:pt x="467716" y="428451"/>
                  <a:pt x="466268" y="428908"/>
                  <a:pt x="464744" y="429823"/>
                </a:cubicBezTo>
                <a:cubicBezTo>
                  <a:pt x="453162" y="435919"/>
                  <a:pt x="444627" y="445977"/>
                  <a:pt x="439141" y="459998"/>
                </a:cubicBezTo>
                <a:cubicBezTo>
                  <a:pt x="436093" y="472190"/>
                  <a:pt x="436093" y="482248"/>
                  <a:pt x="439141" y="490173"/>
                </a:cubicBezTo>
                <a:cubicBezTo>
                  <a:pt x="440360" y="492002"/>
                  <a:pt x="441884" y="492002"/>
                  <a:pt x="443713" y="490173"/>
                </a:cubicBezTo>
                <a:cubicBezTo>
                  <a:pt x="452857" y="479810"/>
                  <a:pt x="460477" y="469142"/>
                  <a:pt x="466573" y="458169"/>
                </a:cubicBezTo>
                <a:cubicBezTo>
                  <a:pt x="467792" y="454511"/>
                  <a:pt x="468706" y="452378"/>
                  <a:pt x="469316" y="451768"/>
                </a:cubicBezTo>
                <a:cubicBezTo>
                  <a:pt x="471754" y="449330"/>
                  <a:pt x="473888" y="444148"/>
                  <a:pt x="475717" y="436223"/>
                </a:cubicBezTo>
                <a:cubicBezTo>
                  <a:pt x="476936" y="432566"/>
                  <a:pt x="476022" y="430432"/>
                  <a:pt x="472974" y="429823"/>
                </a:cubicBezTo>
                <a:cubicBezTo>
                  <a:pt x="471754" y="428908"/>
                  <a:pt x="470459" y="428451"/>
                  <a:pt x="469087" y="428451"/>
                </a:cubicBezTo>
                <a:close/>
                <a:moveTo>
                  <a:pt x="124587" y="180192"/>
                </a:moveTo>
                <a:cubicBezTo>
                  <a:pt x="129464" y="178972"/>
                  <a:pt x="137389" y="181411"/>
                  <a:pt x="148362" y="187507"/>
                </a:cubicBezTo>
                <a:cubicBezTo>
                  <a:pt x="158115" y="192383"/>
                  <a:pt x="165126" y="196651"/>
                  <a:pt x="169393" y="200308"/>
                </a:cubicBezTo>
                <a:cubicBezTo>
                  <a:pt x="179146" y="211281"/>
                  <a:pt x="186157" y="224083"/>
                  <a:pt x="190425" y="238713"/>
                </a:cubicBezTo>
                <a:cubicBezTo>
                  <a:pt x="193472" y="243590"/>
                  <a:pt x="187986" y="250295"/>
                  <a:pt x="173965" y="258830"/>
                </a:cubicBezTo>
                <a:cubicBezTo>
                  <a:pt x="168478" y="263097"/>
                  <a:pt x="164516" y="266145"/>
                  <a:pt x="162078" y="267974"/>
                </a:cubicBezTo>
                <a:cubicBezTo>
                  <a:pt x="159640" y="269193"/>
                  <a:pt x="155982" y="271936"/>
                  <a:pt x="151105" y="276203"/>
                </a:cubicBezTo>
                <a:cubicBezTo>
                  <a:pt x="139522" y="284128"/>
                  <a:pt x="125197" y="296930"/>
                  <a:pt x="108128" y="314608"/>
                </a:cubicBezTo>
                <a:cubicBezTo>
                  <a:pt x="86183" y="337163"/>
                  <a:pt x="70029" y="355756"/>
                  <a:pt x="59665" y="370387"/>
                </a:cubicBezTo>
                <a:cubicBezTo>
                  <a:pt x="54788" y="379531"/>
                  <a:pt x="53569" y="385322"/>
                  <a:pt x="56007" y="387760"/>
                </a:cubicBezTo>
                <a:cubicBezTo>
                  <a:pt x="60884" y="388370"/>
                  <a:pt x="70943" y="388675"/>
                  <a:pt x="86183" y="388675"/>
                </a:cubicBezTo>
                <a:lnTo>
                  <a:pt x="114529" y="388675"/>
                </a:lnTo>
                <a:lnTo>
                  <a:pt x="128245" y="395990"/>
                </a:lnTo>
                <a:cubicBezTo>
                  <a:pt x="146533" y="405744"/>
                  <a:pt x="158115" y="417631"/>
                  <a:pt x="162992" y="431651"/>
                </a:cubicBezTo>
                <a:cubicBezTo>
                  <a:pt x="165430" y="439576"/>
                  <a:pt x="166650" y="444453"/>
                  <a:pt x="166650" y="446282"/>
                </a:cubicBezTo>
                <a:cubicBezTo>
                  <a:pt x="165430" y="447501"/>
                  <a:pt x="161926" y="451159"/>
                  <a:pt x="156134" y="457255"/>
                </a:cubicBezTo>
                <a:cubicBezTo>
                  <a:pt x="150343" y="463351"/>
                  <a:pt x="142875" y="470666"/>
                  <a:pt x="133731" y="479200"/>
                </a:cubicBezTo>
                <a:cubicBezTo>
                  <a:pt x="123978" y="487735"/>
                  <a:pt x="117272" y="496574"/>
                  <a:pt x="113615" y="505718"/>
                </a:cubicBezTo>
                <a:cubicBezTo>
                  <a:pt x="107518" y="520348"/>
                  <a:pt x="107214" y="533455"/>
                  <a:pt x="112701" y="545037"/>
                </a:cubicBezTo>
                <a:cubicBezTo>
                  <a:pt x="115138" y="549304"/>
                  <a:pt x="119406" y="554943"/>
                  <a:pt x="125502" y="561954"/>
                </a:cubicBezTo>
                <a:cubicBezTo>
                  <a:pt x="131598" y="568964"/>
                  <a:pt x="135560" y="572469"/>
                  <a:pt x="137389" y="572469"/>
                </a:cubicBezTo>
                <a:cubicBezTo>
                  <a:pt x="137998" y="572469"/>
                  <a:pt x="141046" y="573993"/>
                  <a:pt x="146533" y="577041"/>
                </a:cubicBezTo>
                <a:cubicBezTo>
                  <a:pt x="159334" y="584966"/>
                  <a:pt x="170002" y="590757"/>
                  <a:pt x="178537" y="594415"/>
                </a:cubicBezTo>
                <a:cubicBezTo>
                  <a:pt x="179146" y="594415"/>
                  <a:pt x="179756" y="594415"/>
                  <a:pt x="180366" y="594415"/>
                </a:cubicBezTo>
                <a:cubicBezTo>
                  <a:pt x="180975" y="594415"/>
                  <a:pt x="181585" y="594720"/>
                  <a:pt x="182194" y="595329"/>
                </a:cubicBezTo>
                <a:cubicBezTo>
                  <a:pt x="182805" y="595329"/>
                  <a:pt x="184328" y="595939"/>
                  <a:pt x="186766" y="597158"/>
                </a:cubicBezTo>
                <a:cubicBezTo>
                  <a:pt x="189205" y="598377"/>
                  <a:pt x="193472" y="599596"/>
                  <a:pt x="199568" y="600815"/>
                </a:cubicBezTo>
                <a:cubicBezTo>
                  <a:pt x="208102" y="602035"/>
                  <a:pt x="221209" y="609045"/>
                  <a:pt x="238887" y="621847"/>
                </a:cubicBezTo>
                <a:cubicBezTo>
                  <a:pt x="249860" y="629162"/>
                  <a:pt x="256870" y="633429"/>
                  <a:pt x="259918" y="634648"/>
                </a:cubicBezTo>
                <a:cubicBezTo>
                  <a:pt x="262357" y="635867"/>
                  <a:pt x="265710" y="637391"/>
                  <a:pt x="269977" y="639220"/>
                </a:cubicBezTo>
                <a:cubicBezTo>
                  <a:pt x="274854" y="641049"/>
                  <a:pt x="277902" y="641963"/>
                  <a:pt x="279121" y="641963"/>
                </a:cubicBezTo>
                <a:cubicBezTo>
                  <a:pt x="279730" y="641963"/>
                  <a:pt x="281254" y="642573"/>
                  <a:pt x="283693" y="643792"/>
                </a:cubicBezTo>
                <a:cubicBezTo>
                  <a:pt x="286741" y="645621"/>
                  <a:pt x="291922" y="647755"/>
                  <a:pt x="299238" y="650193"/>
                </a:cubicBezTo>
                <a:cubicBezTo>
                  <a:pt x="306553" y="652631"/>
                  <a:pt x="311430" y="654460"/>
                  <a:pt x="313868" y="655679"/>
                </a:cubicBezTo>
                <a:cubicBezTo>
                  <a:pt x="315697" y="656289"/>
                  <a:pt x="316916" y="656899"/>
                  <a:pt x="317526" y="657508"/>
                </a:cubicBezTo>
                <a:cubicBezTo>
                  <a:pt x="318135" y="657508"/>
                  <a:pt x="319050" y="657813"/>
                  <a:pt x="320269" y="658423"/>
                </a:cubicBezTo>
                <a:cubicBezTo>
                  <a:pt x="337338" y="665128"/>
                  <a:pt x="356235" y="672139"/>
                  <a:pt x="376962" y="679454"/>
                </a:cubicBezTo>
                <a:cubicBezTo>
                  <a:pt x="384886" y="681892"/>
                  <a:pt x="390068" y="683416"/>
                  <a:pt x="392506" y="684026"/>
                </a:cubicBezTo>
                <a:cubicBezTo>
                  <a:pt x="407746" y="689512"/>
                  <a:pt x="424511" y="694999"/>
                  <a:pt x="442798" y="700485"/>
                </a:cubicBezTo>
                <a:cubicBezTo>
                  <a:pt x="457429" y="703533"/>
                  <a:pt x="472974" y="706581"/>
                  <a:pt x="489433" y="709629"/>
                </a:cubicBezTo>
                <a:cubicBezTo>
                  <a:pt x="492481" y="709629"/>
                  <a:pt x="494919" y="709934"/>
                  <a:pt x="496748" y="710543"/>
                </a:cubicBezTo>
                <a:cubicBezTo>
                  <a:pt x="498577" y="711153"/>
                  <a:pt x="500406" y="711763"/>
                  <a:pt x="502235" y="712372"/>
                </a:cubicBezTo>
                <a:cubicBezTo>
                  <a:pt x="516865" y="714201"/>
                  <a:pt x="525704" y="715725"/>
                  <a:pt x="528753" y="716944"/>
                </a:cubicBezTo>
                <a:cubicBezTo>
                  <a:pt x="529971" y="716944"/>
                  <a:pt x="531495" y="716944"/>
                  <a:pt x="533324" y="716944"/>
                </a:cubicBezTo>
                <a:cubicBezTo>
                  <a:pt x="535153" y="716944"/>
                  <a:pt x="536677" y="717249"/>
                  <a:pt x="537896" y="717859"/>
                </a:cubicBezTo>
                <a:cubicBezTo>
                  <a:pt x="538506" y="719078"/>
                  <a:pt x="539420" y="719383"/>
                  <a:pt x="540640" y="718773"/>
                </a:cubicBezTo>
                <a:cubicBezTo>
                  <a:pt x="541858" y="718163"/>
                  <a:pt x="542468" y="718468"/>
                  <a:pt x="542468" y="719687"/>
                </a:cubicBezTo>
                <a:cubicBezTo>
                  <a:pt x="542468" y="720907"/>
                  <a:pt x="544602" y="721211"/>
                  <a:pt x="548869" y="720602"/>
                </a:cubicBezTo>
                <a:cubicBezTo>
                  <a:pt x="552526" y="720602"/>
                  <a:pt x="554965" y="720907"/>
                  <a:pt x="556185" y="721516"/>
                </a:cubicBezTo>
                <a:cubicBezTo>
                  <a:pt x="557403" y="722126"/>
                  <a:pt x="559842" y="722431"/>
                  <a:pt x="563499" y="722431"/>
                </a:cubicBezTo>
                <a:cubicBezTo>
                  <a:pt x="567157" y="722431"/>
                  <a:pt x="572339" y="723040"/>
                  <a:pt x="579044" y="724260"/>
                </a:cubicBezTo>
                <a:cubicBezTo>
                  <a:pt x="585140" y="724869"/>
                  <a:pt x="591236" y="725479"/>
                  <a:pt x="597332" y="726088"/>
                </a:cubicBezTo>
                <a:cubicBezTo>
                  <a:pt x="603428" y="726698"/>
                  <a:pt x="608610" y="727307"/>
                  <a:pt x="612877" y="727917"/>
                </a:cubicBezTo>
                <a:cubicBezTo>
                  <a:pt x="617144" y="727917"/>
                  <a:pt x="622935" y="728222"/>
                  <a:pt x="630250" y="728831"/>
                </a:cubicBezTo>
                <a:cubicBezTo>
                  <a:pt x="636346" y="729441"/>
                  <a:pt x="641223" y="730051"/>
                  <a:pt x="644881" y="730660"/>
                </a:cubicBezTo>
                <a:cubicBezTo>
                  <a:pt x="649149" y="730660"/>
                  <a:pt x="655244" y="730965"/>
                  <a:pt x="663169" y="731575"/>
                </a:cubicBezTo>
                <a:cubicBezTo>
                  <a:pt x="671094" y="732184"/>
                  <a:pt x="678104" y="732794"/>
                  <a:pt x="684201" y="733403"/>
                </a:cubicBezTo>
                <a:cubicBezTo>
                  <a:pt x="689686" y="734623"/>
                  <a:pt x="695173" y="735537"/>
                  <a:pt x="700659" y="736147"/>
                </a:cubicBezTo>
                <a:cubicBezTo>
                  <a:pt x="706146" y="736756"/>
                  <a:pt x="709803" y="737061"/>
                  <a:pt x="711633" y="737061"/>
                </a:cubicBezTo>
                <a:cubicBezTo>
                  <a:pt x="712851" y="737671"/>
                  <a:pt x="715594" y="738280"/>
                  <a:pt x="719862" y="738890"/>
                </a:cubicBezTo>
                <a:cubicBezTo>
                  <a:pt x="724129" y="739499"/>
                  <a:pt x="726873" y="739804"/>
                  <a:pt x="728091" y="739804"/>
                </a:cubicBezTo>
                <a:cubicBezTo>
                  <a:pt x="729920" y="740414"/>
                  <a:pt x="732663" y="741024"/>
                  <a:pt x="736321" y="741633"/>
                </a:cubicBezTo>
                <a:cubicBezTo>
                  <a:pt x="740588" y="742243"/>
                  <a:pt x="744246" y="742852"/>
                  <a:pt x="747294" y="743462"/>
                </a:cubicBezTo>
                <a:cubicBezTo>
                  <a:pt x="750342" y="744072"/>
                  <a:pt x="753694" y="744986"/>
                  <a:pt x="757352" y="746205"/>
                </a:cubicBezTo>
                <a:cubicBezTo>
                  <a:pt x="765886" y="747424"/>
                  <a:pt x="779298" y="751996"/>
                  <a:pt x="797586" y="759921"/>
                </a:cubicBezTo>
                <a:cubicBezTo>
                  <a:pt x="812826" y="766627"/>
                  <a:pt x="823189" y="771046"/>
                  <a:pt x="828675" y="773180"/>
                </a:cubicBezTo>
                <a:cubicBezTo>
                  <a:pt x="834162" y="775313"/>
                  <a:pt x="837514" y="776685"/>
                  <a:pt x="838734" y="777295"/>
                </a:cubicBezTo>
                <a:cubicBezTo>
                  <a:pt x="840562" y="778514"/>
                  <a:pt x="841782" y="779124"/>
                  <a:pt x="842391" y="779124"/>
                </a:cubicBezTo>
                <a:cubicBezTo>
                  <a:pt x="853364" y="784000"/>
                  <a:pt x="861289" y="788267"/>
                  <a:pt x="866166" y="791925"/>
                </a:cubicBezTo>
                <a:cubicBezTo>
                  <a:pt x="840562" y="788267"/>
                  <a:pt x="818617" y="788572"/>
                  <a:pt x="800329" y="792839"/>
                </a:cubicBezTo>
                <a:cubicBezTo>
                  <a:pt x="796062" y="794059"/>
                  <a:pt x="787222" y="795583"/>
                  <a:pt x="773811" y="797412"/>
                </a:cubicBezTo>
                <a:cubicBezTo>
                  <a:pt x="760400" y="799850"/>
                  <a:pt x="750342" y="801984"/>
                  <a:pt x="743636" y="803812"/>
                </a:cubicBezTo>
                <a:cubicBezTo>
                  <a:pt x="733273" y="805641"/>
                  <a:pt x="722605" y="807470"/>
                  <a:pt x="711633" y="809299"/>
                </a:cubicBezTo>
                <a:cubicBezTo>
                  <a:pt x="692125" y="811737"/>
                  <a:pt x="679933" y="813261"/>
                  <a:pt x="675056" y="813871"/>
                </a:cubicBezTo>
                <a:cubicBezTo>
                  <a:pt x="629336" y="820576"/>
                  <a:pt x="591541" y="822100"/>
                  <a:pt x="561670" y="818443"/>
                </a:cubicBezTo>
                <a:cubicBezTo>
                  <a:pt x="533020" y="813566"/>
                  <a:pt x="508330" y="807470"/>
                  <a:pt x="487604" y="800155"/>
                </a:cubicBezTo>
                <a:cubicBezTo>
                  <a:pt x="469316" y="793449"/>
                  <a:pt x="458343" y="788572"/>
                  <a:pt x="454686" y="785524"/>
                </a:cubicBezTo>
                <a:cubicBezTo>
                  <a:pt x="454076" y="784915"/>
                  <a:pt x="452857" y="784610"/>
                  <a:pt x="451029" y="784610"/>
                </a:cubicBezTo>
                <a:cubicBezTo>
                  <a:pt x="449809" y="784610"/>
                  <a:pt x="448285" y="784000"/>
                  <a:pt x="446456" y="782781"/>
                </a:cubicBezTo>
                <a:cubicBezTo>
                  <a:pt x="444018" y="780952"/>
                  <a:pt x="439750" y="778514"/>
                  <a:pt x="433654" y="775466"/>
                </a:cubicBezTo>
                <a:cubicBezTo>
                  <a:pt x="426949" y="771808"/>
                  <a:pt x="419329" y="767541"/>
                  <a:pt x="410794" y="762664"/>
                </a:cubicBezTo>
                <a:cubicBezTo>
                  <a:pt x="401650" y="757787"/>
                  <a:pt x="393421" y="753215"/>
                  <a:pt x="386106" y="748948"/>
                </a:cubicBezTo>
                <a:cubicBezTo>
                  <a:pt x="369646" y="740414"/>
                  <a:pt x="348920" y="728527"/>
                  <a:pt x="323926" y="713287"/>
                </a:cubicBezTo>
                <a:cubicBezTo>
                  <a:pt x="319659" y="710239"/>
                  <a:pt x="316611" y="708410"/>
                  <a:pt x="314782" y="707800"/>
                </a:cubicBezTo>
                <a:cubicBezTo>
                  <a:pt x="312954" y="706581"/>
                  <a:pt x="308686" y="704143"/>
                  <a:pt x="301981" y="700485"/>
                </a:cubicBezTo>
                <a:cubicBezTo>
                  <a:pt x="282474" y="688903"/>
                  <a:pt x="266014" y="681283"/>
                  <a:pt x="252603" y="677625"/>
                </a:cubicBezTo>
                <a:cubicBezTo>
                  <a:pt x="236144" y="673358"/>
                  <a:pt x="208712" y="671224"/>
                  <a:pt x="170307" y="671224"/>
                </a:cubicBezTo>
                <a:cubicBezTo>
                  <a:pt x="148971" y="671224"/>
                  <a:pt x="135255" y="671834"/>
                  <a:pt x="129159" y="673053"/>
                </a:cubicBezTo>
                <a:cubicBezTo>
                  <a:pt x="110262" y="676711"/>
                  <a:pt x="96546" y="680063"/>
                  <a:pt x="88011" y="683111"/>
                </a:cubicBezTo>
                <a:cubicBezTo>
                  <a:pt x="79477" y="686160"/>
                  <a:pt x="72162" y="688598"/>
                  <a:pt x="66066" y="690427"/>
                </a:cubicBezTo>
                <a:cubicBezTo>
                  <a:pt x="59970" y="691646"/>
                  <a:pt x="53569" y="693779"/>
                  <a:pt x="46864" y="696827"/>
                </a:cubicBezTo>
                <a:cubicBezTo>
                  <a:pt x="37110" y="701095"/>
                  <a:pt x="29794" y="701095"/>
                  <a:pt x="24918" y="696827"/>
                </a:cubicBezTo>
                <a:cubicBezTo>
                  <a:pt x="12116" y="690731"/>
                  <a:pt x="4496" y="684026"/>
                  <a:pt x="2058" y="676711"/>
                </a:cubicBezTo>
                <a:cubicBezTo>
                  <a:pt x="-1600" y="670005"/>
                  <a:pt x="-381" y="665738"/>
                  <a:pt x="5715" y="663909"/>
                </a:cubicBezTo>
                <a:cubicBezTo>
                  <a:pt x="9373" y="662690"/>
                  <a:pt x="13030" y="661166"/>
                  <a:pt x="16688" y="659337"/>
                </a:cubicBezTo>
                <a:cubicBezTo>
                  <a:pt x="19736" y="658118"/>
                  <a:pt x="21870" y="657508"/>
                  <a:pt x="23089" y="657508"/>
                </a:cubicBezTo>
                <a:cubicBezTo>
                  <a:pt x="23698" y="656899"/>
                  <a:pt x="24003" y="656594"/>
                  <a:pt x="24003" y="656594"/>
                </a:cubicBezTo>
                <a:cubicBezTo>
                  <a:pt x="24613" y="656594"/>
                  <a:pt x="25222" y="656289"/>
                  <a:pt x="25832" y="655679"/>
                </a:cubicBezTo>
                <a:cubicBezTo>
                  <a:pt x="27051" y="655679"/>
                  <a:pt x="29185" y="654765"/>
                  <a:pt x="32233" y="652936"/>
                </a:cubicBezTo>
                <a:cubicBezTo>
                  <a:pt x="35281" y="651717"/>
                  <a:pt x="39548" y="650498"/>
                  <a:pt x="45034" y="649279"/>
                </a:cubicBezTo>
                <a:cubicBezTo>
                  <a:pt x="106604" y="631600"/>
                  <a:pt x="145618" y="621847"/>
                  <a:pt x="162078" y="620018"/>
                </a:cubicBezTo>
                <a:cubicBezTo>
                  <a:pt x="164516" y="620018"/>
                  <a:pt x="164973" y="618951"/>
                  <a:pt x="163449" y="616817"/>
                </a:cubicBezTo>
                <a:cubicBezTo>
                  <a:pt x="161926" y="614684"/>
                  <a:pt x="158420" y="611179"/>
                  <a:pt x="152934" y="606302"/>
                </a:cubicBezTo>
                <a:cubicBezTo>
                  <a:pt x="115138" y="574603"/>
                  <a:pt x="93498" y="548085"/>
                  <a:pt x="88011" y="526749"/>
                </a:cubicBezTo>
                <a:cubicBezTo>
                  <a:pt x="86183" y="518824"/>
                  <a:pt x="87706" y="508461"/>
                  <a:pt x="92583" y="495659"/>
                </a:cubicBezTo>
                <a:cubicBezTo>
                  <a:pt x="97461" y="482858"/>
                  <a:pt x="104166" y="467923"/>
                  <a:pt x="112701" y="450854"/>
                </a:cubicBezTo>
                <a:cubicBezTo>
                  <a:pt x="116968" y="442320"/>
                  <a:pt x="118186" y="435614"/>
                  <a:pt x="116358" y="430737"/>
                </a:cubicBezTo>
                <a:cubicBezTo>
                  <a:pt x="116358" y="428908"/>
                  <a:pt x="114072" y="427232"/>
                  <a:pt x="109500" y="425708"/>
                </a:cubicBezTo>
                <a:cubicBezTo>
                  <a:pt x="104928" y="424184"/>
                  <a:pt x="94717" y="420984"/>
                  <a:pt x="78867" y="416107"/>
                </a:cubicBezTo>
                <a:cubicBezTo>
                  <a:pt x="58141" y="410011"/>
                  <a:pt x="44425" y="401781"/>
                  <a:pt x="37719" y="391418"/>
                </a:cubicBezTo>
                <a:lnTo>
                  <a:pt x="34977" y="387760"/>
                </a:lnTo>
                <a:lnTo>
                  <a:pt x="45034" y="377702"/>
                </a:lnTo>
                <a:cubicBezTo>
                  <a:pt x="51740" y="370996"/>
                  <a:pt x="56312" y="365510"/>
                  <a:pt x="58750" y="361243"/>
                </a:cubicBezTo>
                <a:cubicBezTo>
                  <a:pt x="61189" y="356975"/>
                  <a:pt x="63932" y="352403"/>
                  <a:pt x="66980" y="347527"/>
                </a:cubicBezTo>
                <a:cubicBezTo>
                  <a:pt x="68809" y="344479"/>
                  <a:pt x="72314" y="337621"/>
                  <a:pt x="77496" y="326953"/>
                </a:cubicBezTo>
                <a:cubicBezTo>
                  <a:pt x="82677" y="316285"/>
                  <a:pt x="89230" y="301502"/>
                  <a:pt x="97155" y="282604"/>
                </a:cubicBezTo>
                <a:cubicBezTo>
                  <a:pt x="98374" y="279556"/>
                  <a:pt x="100203" y="274680"/>
                  <a:pt x="102642" y="267974"/>
                </a:cubicBezTo>
                <a:cubicBezTo>
                  <a:pt x="104470" y="261268"/>
                  <a:pt x="105995" y="256391"/>
                  <a:pt x="107214" y="253344"/>
                </a:cubicBezTo>
                <a:cubicBezTo>
                  <a:pt x="109042" y="250905"/>
                  <a:pt x="110871" y="243590"/>
                  <a:pt x="112701" y="231398"/>
                </a:cubicBezTo>
                <a:cubicBezTo>
                  <a:pt x="113919" y="224692"/>
                  <a:pt x="111786" y="220120"/>
                  <a:pt x="106299" y="217682"/>
                </a:cubicBezTo>
                <a:cubicBezTo>
                  <a:pt x="102642" y="216463"/>
                  <a:pt x="100813" y="215548"/>
                  <a:pt x="100813" y="214939"/>
                </a:cubicBezTo>
                <a:cubicBezTo>
                  <a:pt x="100813" y="214329"/>
                  <a:pt x="99594" y="214024"/>
                  <a:pt x="97155" y="214024"/>
                </a:cubicBezTo>
                <a:cubicBezTo>
                  <a:pt x="94107" y="214024"/>
                  <a:pt x="92278" y="213720"/>
                  <a:pt x="91669" y="213110"/>
                </a:cubicBezTo>
                <a:cubicBezTo>
                  <a:pt x="88621" y="211281"/>
                  <a:pt x="85268" y="211281"/>
                  <a:pt x="81610" y="213110"/>
                </a:cubicBezTo>
                <a:cubicBezTo>
                  <a:pt x="81001" y="214329"/>
                  <a:pt x="79782" y="214939"/>
                  <a:pt x="77953" y="214939"/>
                </a:cubicBezTo>
                <a:cubicBezTo>
                  <a:pt x="75514" y="214939"/>
                  <a:pt x="72162" y="215853"/>
                  <a:pt x="67894" y="217682"/>
                </a:cubicBezTo>
                <a:cubicBezTo>
                  <a:pt x="63627" y="220120"/>
                  <a:pt x="61189" y="221339"/>
                  <a:pt x="60579" y="221339"/>
                </a:cubicBezTo>
                <a:cubicBezTo>
                  <a:pt x="59360" y="218901"/>
                  <a:pt x="61189" y="214329"/>
                  <a:pt x="66066" y="207623"/>
                </a:cubicBezTo>
                <a:cubicBezTo>
                  <a:pt x="69723" y="203356"/>
                  <a:pt x="73686" y="199699"/>
                  <a:pt x="77953" y="196651"/>
                </a:cubicBezTo>
                <a:cubicBezTo>
                  <a:pt x="88926" y="191164"/>
                  <a:pt x="101422" y="185983"/>
                  <a:pt x="115443" y="181106"/>
                </a:cubicBezTo>
                <a:cubicBezTo>
                  <a:pt x="117272" y="180496"/>
                  <a:pt x="120321" y="180192"/>
                  <a:pt x="124587" y="180192"/>
                </a:cubicBezTo>
                <a:close/>
                <a:moveTo>
                  <a:pt x="686715" y="154360"/>
                </a:moveTo>
                <a:cubicBezTo>
                  <a:pt x="688696" y="154512"/>
                  <a:pt x="690296" y="154893"/>
                  <a:pt x="691515" y="155503"/>
                </a:cubicBezTo>
                <a:cubicBezTo>
                  <a:pt x="693954" y="156722"/>
                  <a:pt x="697611" y="158551"/>
                  <a:pt x="702488" y="160989"/>
                </a:cubicBezTo>
                <a:cubicBezTo>
                  <a:pt x="707365" y="163427"/>
                  <a:pt x="710718" y="165256"/>
                  <a:pt x="712546" y="166475"/>
                </a:cubicBezTo>
                <a:cubicBezTo>
                  <a:pt x="714375" y="167695"/>
                  <a:pt x="717423" y="169523"/>
                  <a:pt x="721690" y="171962"/>
                </a:cubicBezTo>
                <a:cubicBezTo>
                  <a:pt x="730834" y="175010"/>
                  <a:pt x="737235" y="183544"/>
                  <a:pt x="740893" y="197565"/>
                </a:cubicBezTo>
                <a:cubicBezTo>
                  <a:pt x="747598" y="214024"/>
                  <a:pt x="745465" y="222254"/>
                  <a:pt x="734492" y="222254"/>
                </a:cubicBezTo>
                <a:cubicBezTo>
                  <a:pt x="708889" y="223473"/>
                  <a:pt x="684810" y="223473"/>
                  <a:pt x="662254" y="222254"/>
                </a:cubicBezTo>
                <a:cubicBezTo>
                  <a:pt x="648234" y="221035"/>
                  <a:pt x="624764" y="221035"/>
                  <a:pt x="591846" y="222254"/>
                </a:cubicBezTo>
                <a:cubicBezTo>
                  <a:pt x="555879" y="224692"/>
                  <a:pt x="526923" y="232008"/>
                  <a:pt x="504978" y="244199"/>
                </a:cubicBezTo>
                <a:cubicBezTo>
                  <a:pt x="500710" y="246638"/>
                  <a:pt x="494157" y="251362"/>
                  <a:pt x="485318" y="258373"/>
                </a:cubicBezTo>
                <a:cubicBezTo>
                  <a:pt x="476479" y="265383"/>
                  <a:pt x="472059" y="269498"/>
                  <a:pt x="472059" y="270717"/>
                </a:cubicBezTo>
                <a:cubicBezTo>
                  <a:pt x="472059" y="271327"/>
                  <a:pt x="470230" y="273765"/>
                  <a:pt x="466573" y="278032"/>
                </a:cubicBezTo>
                <a:cubicBezTo>
                  <a:pt x="453771" y="292663"/>
                  <a:pt x="442494" y="307598"/>
                  <a:pt x="432740" y="322838"/>
                </a:cubicBezTo>
                <a:cubicBezTo>
                  <a:pt x="430302" y="327105"/>
                  <a:pt x="428473" y="330153"/>
                  <a:pt x="427254" y="331982"/>
                </a:cubicBezTo>
                <a:cubicBezTo>
                  <a:pt x="424815" y="334420"/>
                  <a:pt x="422377" y="338078"/>
                  <a:pt x="419938" y="342955"/>
                </a:cubicBezTo>
                <a:cubicBezTo>
                  <a:pt x="418719" y="345393"/>
                  <a:pt x="416586" y="348746"/>
                  <a:pt x="413538" y="353013"/>
                </a:cubicBezTo>
                <a:cubicBezTo>
                  <a:pt x="411099" y="357280"/>
                  <a:pt x="408357" y="361852"/>
                  <a:pt x="405308" y="366729"/>
                </a:cubicBezTo>
                <a:cubicBezTo>
                  <a:pt x="402870" y="371606"/>
                  <a:pt x="401041" y="374959"/>
                  <a:pt x="399822" y="376787"/>
                </a:cubicBezTo>
                <a:cubicBezTo>
                  <a:pt x="398602" y="378616"/>
                  <a:pt x="397383" y="381664"/>
                  <a:pt x="396164" y="385932"/>
                </a:cubicBezTo>
                <a:cubicBezTo>
                  <a:pt x="394945" y="390808"/>
                  <a:pt x="394030" y="393551"/>
                  <a:pt x="393421" y="394161"/>
                </a:cubicBezTo>
                <a:cubicBezTo>
                  <a:pt x="392811" y="395380"/>
                  <a:pt x="392506" y="398428"/>
                  <a:pt x="392506" y="403305"/>
                </a:cubicBezTo>
                <a:cubicBezTo>
                  <a:pt x="392506" y="407572"/>
                  <a:pt x="391897" y="413059"/>
                  <a:pt x="390678" y="419764"/>
                </a:cubicBezTo>
                <a:cubicBezTo>
                  <a:pt x="389459" y="425251"/>
                  <a:pt x="389459" y="428299"/>
                  <a:pt x="390678" y="428908"/>
                </a:cubicBezTo>
                <a:cubicBezTo>
                  <a:pt x="391287" y="430127"/>
                  <a:pt x="391897" y="430280"/>
                  <a:pt x="392506" y="429365"/>
                </a:cubicBezTo>
                <a:cubicBezTo>
                  <a:pt x="393116" y="428451"/>
                  <a:pt x="394030" y="425860"/>
                  <a:pt x="395250" y="421593"/>
                </a:cubicBezTo>
                <a:cubicBezTo>
                  <a:pt x="397078" y="416107"/>
                  <a:pt x="399517" y="409096"/>
                  <a:pt x="402565" y="400562"/>
                </a:cubicBezTo>
                <a:cubicBezTo>
                  <a:pt x="405613" y="392027"/>
                  <a:pt x="407746" y="386236"/>
                  <a:pt x="408966" y="383188"/>
                </a:cubicBezTo>
                <a:cubicBezTo>
                  <a:pt x="412624" y="373435"/>
                  <a:pt x="417805" y="363681"/>
                  <a:pt x="424511" y="353927"/>
                </a:cubicBezTo>
                <a:cubicBezTo>
                  <a:pt x="434874" y="339907"/>
                  <a:pt x="448590" y="327105"/>
                  <a:pt x="465658" y="315523"/>
                </a:cubicBezTo>
                <a:cubicBezTo>
                  <a:pt x="474802" y="309427"/>
                  <a:pt x="480289" y="305464"/>
                  <a:pt x="482118" y="303635"/>
                </a:cubicBezTo>
                <a:cubicBezTo>
                  <a:pt x="483337" y="303026"/>
                  <a:pt x="484861" y="302111"/>
                  <a:pt x="486690" y="300892"/>
                </a:cubicBezTo>
                <a:cubicBezTo>
                  <a:pt x="488518" y="300283"/>
                  <a:pt x="490652" y="299368"/>
                  <a:pt x="493090" y="298149"/>
                </a:cubicBezTo>
                <a:cubicBezTo>
                  <a:pt x="496138" y="296320"/>
                  <a:pt x="499796" y="294491"/>
                  <a:pt x="504063" y="292663"/>
                </a:cubicBezTo>
                <a:cubicBezTo>
                  <a:pt x="508940" y="291444"/>
                  <a:pt x="513512" y="289310"/>
                  <a:pt x="517779" y="286262"/>
                </a:cubicBezTo>
                <a:cubicBezTo>
                  <a:pt x="522046" y="283823"/>
                  <a:pt x="525704" y="281995"/>
                  <a:pt x="528753" y="280775"/>
                </a:cubicBezTo>
                <a:cubicBezTo>
                  <a:pt x="536067" y="278947"/>
                  <a:pt x="543687" y="278642"/>
                  <a:pt x="551612" y="279861"/>
                </a:cubicBezTo>
                <a:cubicBezTo>
                  <a:pt x="568072" y="286567"/>
                  <a:pt x="581787" y="294796"/>
                  <a:pt x="592760" y="304550"/>
                </a:cubicBezTo>
                <a:cubicBezTo>
                  <a:pt x="604342" y="321619"/>
                  <a:pt x="610134" y="333811"/>
                  <a:pt x="610134" y="341126"/>
                </a:cubicBezTo>
                <a:cubicBezTo>
                  <a:pt x="610134" y="346003"/>
                  <a:pt x="608610" y="348441"/>
                  <a:pt x="605562" y="348441"/>
                </a:cubicBezTo>
                <a:cubicBezTo>
                  <a:pt x="600075" y="349660"/>
                  <a:pt x="598857" y="355756"/>
                  <a:pt x="601904" y="366729"/>
                </a:cubicBezTo>
                <a:cubicBezTo>
                  <a:pt x="602514" y="371606"/>
                  <a:pt x="603124" y="376178"/>
                  <a:pt x="603733" y="380445"/>
                </a:cubicBezTo>
                <a:cubicBezTo>
                  <a:pt x="604342" y="384712"/>
                  <a:pt x="605257" y="393247"/>
                  <a:pt x="606477" y="406048"/>
                </a:cubicBezTo>
                <a:cubicBezTo>
                  <a:pt x="608914" y="426165"/>
                  <a:pt x="610438" y="460608"/>
                  <a:pt x="611048" y="509375"/>
                </a:cubicBezTo>
                <a:cubicBezTo>
                  <a:pt x="611048" y="531931"/>
                  <a:pt x="611353" y="545647"/>
                  <a:pt x="611962" y="550523"/>
                </a:cubicBezTo>
                <a:cubicBezTo>
                  <a:pt x="612572" y="555400"/>
                  <a:pt x="613182" y="570335"/>
                  <a:pt x="613791" y="595329"/>
                </a:cubicBezTo>
                <a:cubicBezTo>
                  <a:pt x="614401" y="615446"/>
                  <a:pt x="614401" y="631448"/>
                  <a:pt x="613791" y="643335"/>
                </a:cubicBezTo>
                <a:cubicBezTo>
                  <a:pt x="613182" y="655222"/>
                  <a:pt x="611962" y="662080"/>
                  <a:pt x="610134" y="663909"/>
                </a:cubicBezTo>
                <a:cubicBezTo>
                  <a:pt x="609524" y="665128"/>
                  <a:pt x="609219" y="666043"/>
                  <a:pt x="609219" y="666652"/>
                </a:cubicBezTo>
                <a:cubicBezTo>
                  <a:pt x="608610" y="672748"/>
                  <a:pt x="604952" y="681283"/>
                  <a:pt x="598246" y="692255"/>
                </a:cubicBezTo>
                <a:cubicBezTo>
                  <a:pt x="592760" y="700180"/>
                  <a:pt x="587578" y="704143"/>
                  <a:pt x="582702" y="704143"/>
                </a:cubicBezTo>
                <a:cubicBezTo>
                  <a:pt x="565023" y="704143"/>
                  <a:pt x="542163" y="686769"/>
                  <a:pt x="514122" y="652022"/>
                </a:cubicBezTo>
                <a:cubicBezTo>
                  <a:pt x="506197" y="642268"/>
                  <a:pt x="501015" y="636172"/>
                  <a:pt x="498577" y="633734"/>
                </a:cubicBezTo>
                <a:cubicBezTo>
                  <a:pt x="494919" y="631905"/>
                  <a:pt x="486081" y="633124"/>
                  <a:pt x="472059" y="637391"/>
                </a:cubicBezTo>
                <a:cubicBezTo>
                  <a:pt x="456210" y="642878"/>
                  <a:pt x="445542" y="647450"/>
                  <a:pt x="440055" y="651108"/>
                </a:cubicBezTo>
                <a:cubicBezTo>
                  <a:pt x="432740" y="654765"/>
                  <a:pt x="428473" y="656594"/>
                  <a:pt x="427254" y="656594"/>
                </a:cubicBezTo>
                <a:cubicBezTo>
                  <a:pt x="424206" y="656594"/>
                  <a:pt x="419634" y="653241"/>
                  <a:pt x="413538" y="646536"/>
                </a:cubicBezTo>
                <a:cubicBezTo>
                  <a:pt x="412318" y="643487"/>
                  <a:pt x="412014" y="641049"/>
                  <a:pt x="412624" y="639220"/>
                </a:cubicBezTo>
                <a:cubicBezTo>
                  <a:pt x="413233" y="638001"/>
                  <a:pt x="415824" y="634801"/>
                  <a:pt x="420396" y="629619"/>
                </a:cubicBezTo>
                <a:cubicBezTo>
                  <a:pt x="424968" y="624437"/>
                  <a:pt x="430606" y="618494"/>
                  <a:pt x="437312" y="611788"/>
                </a:cubicBezTo>
                <a:cubicBezTo>
                  <a:pt x="452552" y="596548"/>
                  <a:pt x="461696" y="586795"/>
                  <a:pt x="464744" y="582527"/>
                </a:cubicBezTo>
                <a:cubicBezTo>
                  <a:pt x="468402" y="579479"/>
                  <a:pt x="468706" y="575822"/>
                  <a:pt x="465658" y="571555"/>
                </a:cubicBezTo>
                <a:cubicBezTo>
                  <a:pt x="460172" y="560582"/>
                  <a:pt x="455905" y="555096"/>
                  <a:pt x="452857" y="555096"/>
                </a:cubicBezTo>
                <a:cubicBezTo>
                  <a:pt x="451638" y="555096"/>
                  <a:pt x="447980" y="556010"/>
                  <a:pt x="441884" y="557839"/>
                </a:cubicBezTo>
                <a:lnTo>
                  <a:pt x="432740" y="561496"/>
                </a:lnTo>
                <a:lnTo>
                  <a:pt x="427254" y="556924"/>
                </a:lnTo>
                <a:cubicBezTo>
                  <a:pt x="422986" y="554486"/>
                  <a:pt x="419329" y="551133"/>
                  <a:pt x="416281" y="546866"/>
                </a:cubicBezTo>
                <a:lnTo>
                  <a:pt x="412624" y="540465"/>
                </a:lnTo>
                <a:lnTo>
                  <a:pt x="419024" y="529492"/>
                </a:lnTo>
                <a:cubicBezTo>
                  <a:pt x="422682" y="522177"/>
                  <a:pt x="425730" y="516386"/>
                  <a:pt x="428168" y="512119"/>
                </a:cubicBezTo>
                <a:lnTo>
                  <a:pt x="431826" y="506632"/>
                </a:lnTo>
                <a:lnTo>
                  <a:pt x="429082" y="492916"/>
                </a:lnTo>
                <a:cubicBezTo>
                  <a:pt x="426644" y="473409"/>
                  <a:pt x="426644" y="457864"/>
                  <a:pt x="429082" y="446282"/>
                </a:cubicBezTo>
                <a:cubicBezTo>
                  <a:pt x="431521" y="435309"/>
                  <a:pt x="435788" y="425556"/>
                  <a:pt x="441884" y="417021"/>
                </a:cubicBezTo>
                <a:cubicBezTo>
                  <a:pt x="449809" y="406048"/>
                  <a:pt x="458649" y="397514"/>
                  <a:pt x="468402" y="391418"/>
                </a:cubicBezTo>
                <a:cubicBezTo>
                  <a:pt x="472059" y="389589"/>
                  <a:pt x="473888" y="388370"/>
                  <a:pt x="473888" y="387760"/>
                </a:cubicBezTo>
                <a:cubicBezTo>
                  <a:pt x="473888" y="386541"/>
                  <a:pt x="475564" y="386236"/>
                  <a:pt x="478917" y="386846"/>
                </a:cubicBezTo>
                <a:cubicBezTo>
                  <a:pt x="482270" y="387456"/>
                  <a:pt x="486385" y="388979"/>
                  <a:pt x="491262" y="391418"/>
                </a:cubicBezTo>
                <a:cubicBezTo>
                  <a:pt x="501625" y="396295"/>
                  <a:pt x="509854" y="404220"/>
                  <a:pt x="515950" y="415192"/>
                </a:cubicBezTo>
                <a:cubicBezTo>
                  <a:pt x="521437" y="424946"/>
                  <a:pt x="524180" y="431042"/>
                  <a:pt x="524180" y="433480"/>
                </a:cubicBezTo>
                <a:cubicBezTo>
                  <a:pt x="524180" y="434699"/>
                  <a:pt x="523875" y="435309"/>
                  <a:pt x="523266" y="435309"/>
                </a:cubicBezTo>
                <a:cubicBezTo>
                  <a:pt x="522656" y="435309"/>
                  <a:pt x="521133" y="437138"/>
                  <a:pt x="518694" y="440796"/>
                </a:cubicBezTo>
                <a:cubicBezTo>
                  <a:pt x="516255" y="445063"/>
                  <a:pt x="511683" y="450854"/>
                  <a:pt x="504978" y="458169"/>
                </a:cubicBezTo>
                <a:cubicBezTo>
                  <a:pt x="489738" y="475238"/>
                  <a:pt x="477850" y="489106"/>
                  <a:pt x="469316" y="499774"/>
                </a:cubicBezTo>
                <a:cubicBezTo>
                  <a:pt x="460782" y="510442"/>
                  <a:pt x="455905" y="517300"/>
                  <a:pt x="454686" y="520348"/>
                </a:cubicBezTo>
                <a:cubicBezTo>
                  <a:pt x="452857" y="522787"/>
                  <a:pt x="452857" y="525530"/>
                  <a:pt x="454686" y="528578"/>
                </a:cubicBezTo>
                <a:cubicBezTo>
                  <a:pt x="457124" y="532845"/>
                  <a:pt x="460172" y="533760"/>
                  <a:pt x="463830" y="531321"/>
                </a:cubicBezTo>
                <a:cubicBezTo>
                  <a:pt x="465049" y="530102"/>
                  <a:pt x="465658" y="529797"/>
                  <a:pt x="465658" y="530407"/>
                </a:cubicBezTo>
                <a:cubicBezTo>
                  <a:pt x="465658" y="531016"/>
                  <a:pt x="466268" y="530711"/>
                  <a:pt x="467487" y="529492"/>
                </a:cubicBezTo>
                <a:cubicBezTo>
                  <a:pt x="469316" y="528883"/>
                  <a:pt x="473278" y="527663"/>
                  <a:pt x="479374" y="525835"/>
                </a:cubicBezTo>
                <a:cubicBezTo>
                  <a:pt x="486690" y="524006"/>
                  <a:pt x="491566" y="524311"/>
                  <a:pt x="494005" y="526749"/>
                </a:cubicBezTo>
                <a:cubicBezTo>
                  <a:pt x="500101" y="529797"/>
                  <a:pt x="505587" y="535284"/>
                  <a:pt x="510464" y="543208"/>
                </a:cubicBezTo>
                <a:lnTo>
                  <a:pt x="514122" y="548695"/>
                </a:lnTo>
                <a:lnTo>
                  <a:pt x="507721" y="556924"/>
                </a:lnTo>
                <a:cubicBezTo>
                  <a:pt x="503454" y="563020"/>
                  <a:pt x="498577" y="568811"/>
                  <a:pt x="493090" y="574298"/>
                </a:cubicBezTo>
                <a:cubicBezTo>
                  <a:pt x="483946" y="581613"/>
                  <a:pt x="483032" y="588623"/>
                  <a:pt x="490348" y="595329"/>
                </a:cubicBezTo>
                <a:cubicBezTo>
                  <a:pt x="493395" y="599596"/>
                  <a:pt x="494919" y="602035"/>
                  <a:pt x="494919" y="602644"/>
                </a:cubicBezTo>
                <a:cubicBezTo>
                  <a:pt x="494919" y="603863"/>
                  <a:pt x="495529" y="604473"/>
                  <a:pt x="496748" y="604473"/>
                </a:cubicBezTo>
                <a:cubicBezTo>
                  <a:pt x="497968" y="604473"/>
                  <a:pt x="498577" y="605083"/>
                  <a:pt x="498577" y="606302"/>
                </a:cubicBezTo>
                <a:cubicBezTo>
                  <a:pt x="498577" y="606911"/>
                  <a:pt x="499796" y="606911"/>
                  <a:pt x="502235" y="606302"/>
                </a:cubicBezTo>
                <a:cubicBezTo>
                  <a:pt x="504673" y="605692"/>
                  <a:pt x="510159" y="604473"/>
                  <a:pt x="518694" y="602644"/>
                </a:cubicBezTo>
                <a:cubicBezTo>
                  <a:pt x="527228" y="600815"/>
                  <a:pt x="533020" y="599291"/>
                  <a:pt x="536067" y="598072"/>
                </a:cubicBezTo>
                <a:cubicBezTo>
                  <a:pt x="539115" y="598072"/>
                  <a:pt x="540944" y="595177"/>
                  <a:pt x="541554" y="589385"/>
                </a:cubicBezTo>
                <a:cubicBezTo>
                  <a:pt x="542163" y="583594"/>
                  <a:pt x="541858" y="570031"/>
                  <a:pt x="540640" y="548695"/>
                </a:cubicBezTo>
                <a:cubicBezTo>
                  <a:pt x="540030" y="532235"/>
                  <a:pt x="539420" y="512728"/>
                  <a:pt x="538810" y="490173"/>
                </a:cubicBezTo>
                <a:cubicBezTo>
                  <a:pt x="538810" y="468837"/>
                  <a:pt x="538506" y="453292"/>
                  <a:pt x="537896" y="443539"/>
                </a:cubicBezTo>
                <a:cubicBezTo>
                  <a:pt x="536677" y="427079"/>
                  <a:pt x="536677" y="412144"/>
                  <a:pt x="537896" y="398733"/>
                </a:cubicBezTo>
                <a:cubicBezTo>
                  <a:pt x="541554" y="357890"/>
                  <a:pt x="537591" y="335030"/>
                  <a:pt x="526009" y="330153"/>
                </a:cubicBezTo>
                <a:cubicBezTo>
                  <a:pt x="511378" y="327105"/>
                  <a:pt x="495834" y="329239"/>
                  <a:pt x="479374" y="336554"/>
                </a:cubicBezTo>
                <a:cubicBezTo>
                  <a:pt x="464134" y="344479"/>
                  <a:pt x="451333" y="353927"/>
                  <a:pt x="440970" y="364900"/>
                </a:cubicBezTo>
                <a:cubicBezTo>
                  <a:pt x="424511" y="385627"/>
                  <a:pt x="416281" y="399038"/>
                  <a:pt x="416281" y="405134"/>
                </a:cubicBezTo>
                <a:cubicBezTo>
                  <a:pt x="416281" y="406353"/>
                  <a:pt x="415671" y="407267"/>
                  <a:pt x="414452" y="407877"/>
                </a:cubicBezTo>
                <a:cubicBezTo>
                  <a:pt x="409575" y="417021"/>
                  <a:pt x="404089" y="438357"/>
                  <a:pt x="397993" y="471885"/>
                </a:cubicBezTo>
                <a:cubicBezTo>
                  <a:pt x="394945" y="506632"/>
                  <a:pt x="394640" y="543818"/>
                  <a:pt x="397078" y="583442"/>
                </a:cubicBezTo>
                <a:cubicBezTo>
                  <a:pt x="398298" y="596243"/>
                  <a:pt x="398907" y="609350"/>
                  <a:pt x="398907" y="622761"/>
                </a:cubicBezTo>
                <a:cubicBezTo>
                  <a:pt x="398907" y="632515"/>
                  <a:pt x="398755" y="638763"/>
                  <a:pt x="398451" y="641506"/>
                </a:cubicBezTo>
                <a:cubicBezTo>
                  <a:pt x="398145" y="644249"/>
                  <a:pt x="397078" y="646536"/>
                  <a:pt x="395250" y="648364"/>
                </a:cubicBezTo>
                <a:cubicBezTo>
                  <a:pt x="392811" y="652022"/>
                  <a:pt x="389459" y="653241"/>
                  <a:pt x="385192" y="652022"/>
                </a:cubicBezTo>
                <a:cubicBezTo>
                  <a:pt x="380925" y="650803"/>
                  <a:pt x="375742" y="648364"/>
                  <a:pt x="369646" y="644707"/>
                </a:cubicBezTo>
                <a:cubicBezTo>
                  <a:pt x="357454" y="637391"/>
                  <a:pt x="347396" y="625809"/>
                  <a:pt x="339471" y="609960"/>
                </a:cubicBezTo>
                <a:lnTo>
                  <a:pt x="334900" y="600815"/>
                </a:lnTo>
                <a:lnTo>
                  <a:pt x="334900" y="568811"/>
                </a:lnTo>
                <a:cubicBezTo>
                  <a:pt x="334290" y="538941"/>
                  <a:pt x="336728" y="508156"/>
                  <a:pt x="342214" y="476457"/>
                </a:cubicBezTo>
                <a:cubicBezTo>
                  <a:pt x="342824" y="472799"/>
                  <a:pt x="344348" y="460912"/>
                  <a:pt x="346787" y="440796"/>
                </a:cubicBezTo>
                <a:cubicBezTo>
                  <a:pt x="347396" y="435919"/>
                  <a:pt x="348006" y="431651"/>
                  <a:pt x="348615" y="427994"/>
                </a:cubicBezTo>
                <a:cubicBezTo>
                  <a:pt x="349225" y="424946"/>
                  <a:pt x="349834" y="421288"/>
                  <a:pt x="350444" y="417021"/>
                </a:cubicBezTo>
                <a:cubicBezTo>
                  <a:pt x="351054" y="413363"/>
                  <a:pt x="351663" y="410315"/>
                  <a:pt x="352273" y="407877"/>
                </a:cubicBezTo>
                <a:cubicBezTo>
                  <a:pt x="353492" y="404829"/>
                  <a:pt x="354711" y="400867"/>
                  <a:pt x="355930" y="395990"/>
                </a:cubicBezTo>
                <a:cubicBezTo>
                  <a:pt x="363246" y="375263"/>
                  <a:pt x="372390" y="357585"/>
                  <a:pt x="383362" y="342955"/>
                </a:cubicBezTo>
                <a:cubicBezTo>
                  <a:pt x="384582" y="341126"/>
                  <a:pt x="386715" y="338078"/>
                  <a:pt x="389763" y="333811"/>
                </a:cubicBezTo>
                <a:cubicBezTo>
                  <a:pt x="392811" y="328934"/>
                  <a:pt x="396164" y="324667"/>
                  <a:pt x="399822" y="321009"/>
                </a:cubicBezTo>
                <a:cubicBezTo>
                  <a:pt x="405918" y="314913"/>
                  <a:pt x="412318" y="306988"/>
                  <a:pt x="419024" y="297235"/>
                </a:cubicBezTo>
                <a:cubicBezTo>
                  <a:pt x="420244" y="295406"/>
                  <a:pt x="421462" y="293577"/>
                  <a:pt x="422682" y="291748"/>
                </a:cubicBezTo>
                <a:cubicBezTo>
                  <a:pt x="424511" y="290529"/>
                  <a:pt x="426034" y="288700"/>
                  <a:pt x="427254" y="286262"/>
                </a:cubicBezTo>
                <a:cubicBezTo>
                  <a:pt x="429082" y="284433"/>
                  <a:pt x="432131" y="280775"/>
                  <a:pt x="436398" y="275289"/>
                </a:cubicBezTo>
                <a:cubicBezTo>
                  <a:pt x="444322" y="267364"/>
                  <a:pt x="446761" y="262487"/>
                  <a:pt x="443713" y="260659"/>
                </a:cubicBezTo>
                <a:cubicBezTo>
                  <a:pt x="441274" y="258220"/>
                  <a:pt x="437007" y="258525"/>
                  <a:pt x="430911" y="261573"/>
                </a:cubicBezTo>
                <a:cubicBezTo>
                  <a:pt x="427254" y="263402"/>
                  <a:pt x="424815" y="264316"/>
                  <a:pt x="423597" y="264316"/>
                </a:cubicBezTo>
                <a:cubicBezTo>
                  <a:pt x="422377" y="264316"/>
                  <a:pt x="421462" y="264621"/>
                  <a:pt x="420853" y="265231"/>
                </a:cubicBezTo>
                <a:cubicBezTo>
                  <a:pt x="420244" y="266450"/>
                  <a:pt x="418719" y="267364"/>
                  <a:pt x="416281" y="267974"/>
                </a:cubicBezTo>
                <a:cubicBezTo>
                  <a:pt x="412624" y="268583"/>
                  <a:pt x="408051" y="270412"/>
                  <a:pt x="402565" y="273460"/>
                </a:cubicBezTo>
                <a:cubicBezTo>
                  <a:pt x="397078" y="277118"/>
                  <a:pt x="394030" y="278947"/>
                  <a:pt x="393421" y="278947"/>
                </a:cubicBezTo>
                <a:cubicBezTo>
                  <a:pt x="392811" y="278337"/>
                  <a:pt x="392202" y="278642"/>
                  <a:pt x="391592" y="279861"/>
                </a:cubicBezTo>
                <a:cubicBezTo>
                  <a:pt x="390373" y="280471"/>
                  <a:pt x="386410" y="282604"/>
                  <a:pt x="379705" y="286262"/>
                </a:cubicBezTo>
                <a:cubicBezTo>
                  <a:pt x="373609" y="289920"/>
                  <a:pt x="367208" y="293882"/>
                  <a:pt x="360502" y="298149"/>
                </a:cubicBezTo>
                <a:cubicBezTo>
                  <a:pt x="353797" y="302416"/>
                  <a:pt x="347091" y="306379"/>
                  <a:pt x="340386" y="310036"/>
                </a:cubicBezTo>
                <a:cubicBezTo>
                  <a:pt x="333680" y="314303"/>
                  <a:pt x="328194" y="317656"/>
                  <a:pt x="323926" y="320095"/>
                </a:cubicBezTo>
                <a:cubicBezTo>
                  <a:pt x="320269" y="323143"/>
                  <a:pt x="315697" y="325886"/>
                  <a:pt x="310210" y="328324"/>
                </a:cubicBezTo>
                <a:cubicBezTo>
                  <a:pt x="305943" y="330763"/>
                  <a:pt x="303201" y="332287"/>
                  <a:pt x="301981" y="332896"/>
                </a:cubicBezTo>
                <a:cubicBezTo>
                  <a:pt x="301371" y="333506"/>
                  <a:pt x="299848" y="334115"/>
                  <a:pt x="297409" y="334725"/>
                </a:cubicBezTo>
                <a:cubicBezTo>
                  <a:pt x="294970" y="335944"/>
                  <a:pt x="293446" y="336859"/>
                  <a:pt x="292837" y="337468"/>
                </a:cubicBezTo>
                <a:cubicBezTo>
                  <a:pt x="292228" y="338078"/>
                  <a:pt x="291008" y="338383"/>
                  <a:pt x="289179" y="338383"/>
                </a:cubicBezTo>
                <a:cubicBezTo>
                  <a:pt x="287961" y="338383"/>
                  <a:pt x="286741" y="339297"/>
                  <a:pt x="285522" y="341126"/>
                </a:cubicBezTo>
                <a:cubicBezTo>
                  <a:pt x="284912" y="342345"/>
                  <a:pt x="283693" y="342955"/>
                  <a:pt x="281864" y="342955"/>
                </a:cubicBezTo>
                <a:cubicBezTo>
                  <a:pt x="279426" y="342955"/>
                  <a:pt x="276378" y="343869"/>
                  <a:pt x="272720" y="345698"/>
                </a:cubicBezTo>
                <a:cubicBezTo>
                  <a:pt x="254432" y="352403"/>
                  <a:pt x="238278" y="353318"/>
                  <a:pt x="224257" y="348441"/>
                </a:cubicBezTo>
                <a:cubicBezTo>
                  <a:pt x="212065" y="342345"/>
                  <a:pt x="201397" y="335030"/>
                  <a:pt x="192253" y="326496"/>
                </a:cubicBezTo>
                <a:cubicBezTo>
                  <a:pt x="184938" y="316132"/>
                  <a:pt x="181280" y="310036"/>
                  <a:pt x="181280" y="308208"/>
                </a:cubicBezTo>
                <a:cubicBezTo>
                  <a:pt x="181280" y="307598"/>
                  <a:pt x="183719" y="306683"/>
                  <a:pt x="188595" y="305464"/>
                </a:cubicBezTo>
                <a:cubicBezTo>
                  <a:pt x="193472" y="304855"/>
                  <a:pt x="198044" y="303940"/>
                  <a:pt x="202311" y="302721"/>
                </a:cubicBezTo>
                <a:cubicBezTo>
                  <a:pt x="206578" y="301502"/>
                  <a:pt x="211455" y="299978"/>
                  <a:pt x="216942" y="298149"/>
                </a:cubicBezTo>
                <a:cubicBezTo>
                  <a:pt x="222428" y="296930"/>
                  <a:pt x="227914" y="295711"/>
                  <a:pt x="233401" y="294491"/>
                </a:cubicBezTo>
                <a:cubicBezTo>
                  <a:pt x="251079" y="289615"/>
                  <a:pt x="271196" y="284738"/>
                  <a:pt x="293751" y="279861"/>
                </a:cubicBezTo>
                <a:cubicBezTo>
                  <a:pt x="295581" y="279251"/>
                  <a:pt x="297714" y="278642"/>
                  <a:pt x="300152" y="278032"/>
                </a:cubicBezTo>
                <a:cubicBezTo>
                  <a:pt x="301981" y="276813"/>
                  <a:pt x="303201" y="276203"/>
                  <a:pt x="303810" y="276203"/>
                </a:cubicBezTo>
                <a:cubicBezTo>
                  <a:pt x="304419" y="275594"/>
                  <a:pt x="305029" y="275289"/>
                  <a:pt x="305638" y="275289"/>
                </a:cubicBezTo>
                <a:cubicBezTo>
                  <a:pt x="305638" y="275289"/>
                  <a:pt x="306553" y="274984"/>
                  <a:pt x="308382" y="274375"/>
                </a:cubicBezTo>
                <a:cubicBezTo>
                  <a:pt x="310210" y="273765"/>
                  <a:pt x="313258" y="272851"/>
                  <a:pt x="317526" y="271632"/>
                </a:cubicBezTo>
                <a:cubicBezTo>
                  <a:pt x="322402" y="269193"/>
                  <a:pt x="325450" y="267974"/>
                  <a:pt x="326670" y="267974"/>
                </a:cubicBezTo>
                <a:cubicBezTo>
                  <a:pt x="327889" y="267974"/>
                  <a:pt x="330784" y="267212"/>
                  <a:pt x="335356" y="265688"/>
                </a:cubicBezTo>
                <a:cubicBezTo>
                  <a:pt x="339928" y="264164"/>
                  <a:pt x="345567" y="262487"/>
                  <a:pt x="352273" y="260659"/>
                </a:cubicBezTo>
                <a:cubicBezTo>
                  <a:pt x="366294" y="255782"/>
                  <a:pt x="376962" y="252124"/>
                  <a:pt x="384277" y="249686"/>
                </a:cubicBezTo>
                <a:cubicBezTo>
                  <a:pt x="391592" y="246638"/>
                  <a:pt x="402260" y="242371"/>
                  <a:pt x="416281" y="236884"/>
                </a:cubicBezTo>
                <a:cubicBezTo>
                  <a:pt x="430302" y="231398"/>
                  <a:pt x="441884" y="227131"/>
                  <a:pt x="451029" y="224083"/>
                </a:cubicBezTo>
                <a:cubicBezTo>
                  <a:pt x="458953" y="221035"/>
                  <a:pt x="464439" y="218901"/>
                  <a:pt x="467487" y="217682"/>
                </a:cubicBezTo>
                <a:cubicBezTo>
                  <a:pt x="469316" y="216463"/>
                  <a:pt x="470535" y="215853"/>
                  <a:pt x="471145" y="215853"/>
                </a:cubicBezTo>
                <a:cubicBezTo>
                  <a:pt x="471754" y="215244"/>
                  <a:pt x="474193" y="214024"/>
                  <a:pt x="478461" y="212195"/>
                </a:cubicBezTo>
                <a:cubicBezTo>
                  <a:pt x="482728" y="210367"/>
                  <a:pt x="487299" y="208538"/>
                  <a:pt x="492176" y="206709"/>
                </a:cubicBezTo>
                <a:cubicBezTo>
                  <a:pt x="497662" y="205490"/>
                  <a:pt x="507111" y="202442"/>
                  <a:pt x="520522" y="197565"/>
                </a:cubicBezTo>
                <a:cubicBezTo>
                  <a:pt x="538201" y="190859"/>
                  <a:pt x="560452" y="184459"/>
                  <a:pt x="587274" y="178363"/>
                </a:cubicBezTo>
                <a:cubicBezTo>
                  <a:pt x="616534" y="171047"/>
                  <a:pt x="633603" y="167085"/>
                  <a:pt x="638480" y="166475"/>
                </a:cubicBezTo>
                <a:cubicBezTo>
                  <a:pt x="647624" y="164647"/>
                  <a:pt x="656158" y="162208"/>
                  <a:pt x="664083" y="159160"/>
                </a:cubicBezTo>
                <a:cubicBezTo>
                  <a:pt x="668350" y="157332"/>
                  <a:pt x="673532" y="155807"/>
                  <a:pt x="679628" y="154588"/>
                </a:cubicBezTo>
                <a:cubicBezTo>
                  <a:pt x="682371" y="154283"/>
                  <a:pt x="684733" y="154207"/>
                  <a:pt x="686715" y="154360"/>
                </a:cubicBezTo>
                <a:close/>
                <a:moveTo>
                  <a:pt x="298323" y="61319"/>
                </a:moveTo>
                <a:cubicBezTo>
                  <a:pt x="299542" y="61929"/>
                  <a:pt x="302895" y="63453"/>
                  <a:pt x="308382" y="65892"/>
                </a:cubicBezTo>
                <a:cubicBezTo>
                  <a:pt x="318135" y="70768"/>
                  <a:pt x="331242" y="83265"/>
                  <a:pt x="347701" y="103382"/>
                </a:cubicBezTo>
                <a:cubicBezTo>
                  <a:pt x="355626" y="113135"/>
                  <a:pt x="360502" y="118622"/>
                  <a:pt x="362331" y="119841"/>
                </a:cubicBezTo>
                <a:cubicBezTo>
                  <a:pt x="364770" y="120451"/>
                  <a:pt x="369952" y="120146"/>
                  <a:pt x="377876" y="118927"/>
                </a:cubicBezTo>
                <a:cubicBezTo>
                  <a:pt x="394335" y="115879"/>
                  <a:pt x="412014" y="107039"/>
                  <a:pt x="430911" y="92409"/>
                </a:cubicBezTo>
                <a:lnTo>
                  <a:pt x="436398" y="88751"/>
                </a:lnTo>
                <a:lnTo>
                  <a:pt x="430911" y="95152"/>
                </a:lnTo>
                <a:cubicBezTo>
                  <a:pt x="427864" y="99419"/>
                  <a:pt x="425120" y="103992"/>
                  <a:pt x="422682" y="108868"/>
                </a:cubicBezTo>
                <a:cubicBezTo>
                  <a:pt x="421462" y="111307"/>
                  <a:pt x="419481" y="115574"/>
                  <a:pt x="416738" y="121670"/>
                </a:cubicBezTo>
                <a:cubicBezTo>
                  <a:pt x="413995" y="127766"/>
                  <a:pt x="411556" y="133557"/>
                  <a:pt x="409423" y="139044"/>
                </a:cubicBezTo>
                <a:cubicBezTo>
                  <a:pt x="407289" y="144530"/>
                  <a:pt x="406222" y="147578"/>
                  <a:pt x="406222" y="148187"/>
                </a:cubicBezTo>
                <a:cubicBezTo>
                  <a:pt x="406222" y="148797"/>
                  <a:pt x="404698" y="153369"/>
                  <a:pt x="401650" y="161903"/>
                </a:cubicBezTo>
                <a:cubicBezTo>
                  <a:pt x="398602" y="169828"/>
                  <a:pt x="396774" y="175924"/>
                  <a:pt x="396164" y="180192"/>
                </a:cubicBezTo>
                <a:cubicBezTo>
                  <a:pt x="395554" y="183849"/>
                  <a:pt x="395250" y="185983"/>
                  <a:pt x="395250" y="186592"/>
                </a:cubicBezTo>
                <a:cubicBezTo>
                  <a:pt x="390373" y="191469"/>
                  <a:pt x="386410" y="193907"/>
                  <a:pt x="383362" y="193907"/>
                </a:cubicBezTo>
                <a:cubicBezTo>
                  <a:pt x="374219" y="193907"/>
                  <a:pt x="360198" y="186897"/>
                  <a:pt x="341300" y="172876"/>
                </a:cubicBezTo>
                <a:cubicBezTo>
                  <a:pt x="330937" y="160684"/>
                  <a:pt x="321488" y="146359"/>
                  <a:pt x="312954" y="129899"/>
                </a:cubicBezTo>
                <a:cubicBezTo>
                  <a:pt x="310515" y="125023"/>
                  <a:pt x="308686" y="118927"/>
                  <a:pt x="307468" y="111611"/>
                </a:cubicBezTo>
                <a:cubicBezTo>
                  <a:pt x="305638" y="94543"/>
                  <a:pt x="303657" y="84027"/>
                  <a:pt x="301524" y="80064"/>
                </a:cubicBezTo>
                <a:cubicBezTo>
                  <a:pt x="299390" y="76102"/>
                  <a:pt x="294666" y="74426"/>
                  <a:pt x="287350" y="75035"/>
                </a:cubicBezTo>
                <a:cubicBezTo>
                  <a:pt x="283083" y="74426"/>
                  <a:pt x="280492" y="73969"/>
                  <a:pt x="279578" y="73664"/>
                </a:cubicBezTo>
                <a:cubicBezTo>
                  <a:pt x="278664" y="73359"/>
                  <a:pt x="279121" y="72597"/>
                  <a:pt x="280950" y="71378"/>
                </a:cubicBezTo>
                <a:cubicBezTo>
                  <a:pt x="282778" y="68939"/>
                  <a:pt x="285826" y="66806"/>
                  <a:pt x="290094" y="64977"/>
                </a:cubicBezTo>
                <a:cubicBezTo>
                  <a:pt x="294970" y="62539"/>
                  <a:pt x="297714" y="61319"/>
                  <a:pt x="298323" y="61319"/>
                </a:cubicBezTo>
                <a:close/>
                <a:moveTo>
                  <a:pt x="549440" y="169"/>
                </a:moveTo>
                <a:cubicBezTo>
                  <a:pt x="561099" y="1312"/>
                  <a:pt x="575844" y="8284"/>
                  <a:pt x="593674" y="21086"/>
                </a:cubicBezTo>
                <a:cubicBezTo>
                  <a:pt x="609524" y="32668"/>
                  <a:pt x="620192" y="43641"/>
                  <a:pt x="625678" y="54004"/>
                </a:cubicBezTo>
                <a:cubicBezTo>
                  <a:pt x="628117" y="58881"/>
                  <a:pt x="630860" y="63758"/>
                  <a:pt x="633909" y="68635"/>
                </a:cubicBezTo>
                <a:cubicBezTo>
                  <a:pt x="639394" y="78998"/>
                  <a:pt x="641223" y="87227"/>
                  <a:pt x="639394" y="93323"/>
                </a:cubicBezTo>
                <a:cubicBezTo>
                  <a:pt x="636956" y="98200"/>
                  <a:pt x="632079" y="100639"/>
                  <a:pt x="624764" y="100639"/>
                </a:cubicBezTo>
                <a:cubicBezTo>
                  <a:pt x="615011" y="97591"/>
                  <a:pt x="604038" y="102468"/>
                  <a:pt x="591846" y="115269"/>
                </a:cubicBezTo>
                <a:cubicBezTo>
                  <a:pt x="580873" y="123804"/>
                  <a:pt x="572034" y="129899"/>
                  <a:pt x="565328" y="133557"/>
                </a:cubicBezTo>
                <a:cubicBezTo>
                  <a:pt x="563499" y="134167"/>
                  <a:pt x="562585" y="135081"/>
                  <a:pt x="562585" y="136300"/>
                </a:cubicBezTo>
                <a:cubicBezTo>
                  <a:pt x="562585" y="136910"/>
                  <a:pt x="561975" y="137215"/>
                  <a:pt x="560756" y="137215"/>
                </a:cubicBezTo>
                <a:cubicBezTo>
                  <a:pt x="560146" y="137215"/>
                  <a:pt x="556794" y="139348"/>
                  <a:pt x="550698" y="143615"/>
                </a:cubicBezTo>
                <a:cubicBezTo>
                  <a:pt x="544602" y="147883"/>
                  <a:pt x="540334" y="150931"/>
                  <a:pt x="537896" y="152759"/>
                </a:cubicBezTo>
                <a:cubicBezTo>
                  <a:pt x="536067" y="154588"/>
                  <a:pt x="534543" y="155503"/>
                  <a:pt x="533324" y="155503"/>
                </a:cubicBezTo>
                <a:cubicBezTo>
                  <a:pt x="532105" y="155503"/>
                  <a:pt x="531495" y="156112"/>
                  <a:pt x="531495" y="157332"/>
                </a:cubicBezTo>
                <a:cubicBezTo>
                  <a:pt x="531495" y="157941"/>
                  <a:pt x="529971" y="158856"/>
                  <a:pt x="526923" y="160075"/>
                </a:cubicBezTo>
                <a:cubicBezTo>
                  <a:pt x="521437" y="162513"/>
                  <a:pt x="508635" y="169828"/>
                  <a:pt x="488518" y="182020"/>
                </a:cubicBezTo>
                <a:cubicBezTo>
                  <a:pt x="484861" y="183849"/>
                  <a:pt x="476936" y="188116"/>
                  <a:pt x="464744" y="194822"/>
                </a:cubicBezTo>
                <a:cubicBezTo>
                  <a:pt x="452552" y="200918"/>
                  <a:pt x="443713" y="205490"/>
                  <a:pt x="438226" y="208538"/>
                </a:cubicBezTo>
                <a:cubicBezTo>
                  <a:pt x="433350" y="211586"/>
                  <a:pt x="426644" y="215548"/>
                  <a:pt x="418110" y="220425"/>
                </a:cubicBezTo>
                <a:cubicBezTo>
                  <a:pt x="408357" y="226521"/>
                  <a:pt x="401346" y="230788"/>
                  <a:pt x="397078" y="233227"/>
                </a:cubicBezTo>
                <a:cubicBezTo>
                  <a:pt x="392811" y="235665"/>
                  <a:pt x="391287" y="236275"/>
                  <a:pt x="392506" y="235056"/>
                </a:cubicBezTo>
                <a:cubicBezTo>
                  <a:pt x="393726" y="233836"/>
                  <a:pt x="397688" y="230788"/>
                  <a:pt x="404394" y="225911"/>
                </a:cubicBezTo>
                <a:cubicBezTo>
                  <a:pt x="411709" y="220425"/>
                  <a:pt x="417805" y="215548"/>
                  <a:pt x="422682" y="211281"/>
                </a:cubicBezTo>
                <a:cubicBezTo>
                  <a:pt x="426949" y="207014"/>
                  <a:pt x="429082" y="204880"/>
                  <a:pt x="429082" y="204880"/>
                </a:cubicBezTo>
                <a:cubicBezTo>
                  <a:pt x="430302" y="204880"/>
                  <a:pt x="433959" y="201680"/>
                  <a:pt x="440055" y="195279"/>
                </a:cubicBezTo>
                <a:cubicBezTo>
                  <a:pt x="446151" y="188878"/>
                  <a:pt x="452857" y="181715"/>
                  <a:pt x="460172" y="173791"/>
                </a:cubicBezTo>
                <a:cubicBezTo>
                  <a:pt x="474802" y="156112"/>
                  <a:pt x="489128" y="135995"/>
                  <a:pt x="503149" y="113440"/>
                </a:cubicBezTo>
                <a:cubicBezTo>
                  <a:pt x="506197" y="107954"/>
                  <a:pt x="509550" y="102772"/>
                  <a:pt x="513207" y="97895"/>
                </a:cubicBezTo>
                <a:cubicBezTo>
                  <a:pt x="520522" y="86313"/>
                  <a:pt x="527533" y="72902"/>
                  <a:pt x="534238" y="57662"/>
                </a:cubicBezTo>
                <a:cubicBezTo>
                  <a:pt x="534848" y="55833"/>
                  <a:pt x="536067" y="53090"/>
                  <a:pt x="537896" y="49432"/>
                </a:cubicBezTo>
                <a:cubicBezTo>
                  <a:pt x="540334" y="43336"/>
                  <a:pt x="539115" y="38764"/>
                  <a:pt x="534238" y="35716"/>
                </a:cubicBezTo>
                <a:cubicBezTo>
                  <a:pt x="531800" y="33887"/>
                  <a:pt x="526314" y="33278"/>
                  <a:pt x="517779" y="33887"/>
                </a:cubicBezTo>
                <a:cubicBezTo>
                  <a:pt x="509854" y="34497"/>
                  <a:pt x="504978" y="35106"/>
                  <a:pt x="503149" y="35716"/>
                </a:cubicBezTo>
                <a:cubicBezTo>
                  <a:pt x="501321" y="36326"/>
                  <a:pt x="499796" y="36326"/>
                  <a:pt x="498577" y="35716"/>
                </a:cubicBezTo>
                <a:cubicBezTo>
                  <a:pt x="497968" y="35106"/>
                  <a:pt x="498729" y="33583"/>
                  <a:pt x="500863" y="31144"/>
                </a:cubicBezTo>
                <a:cubicBezTo>
                  <a:pt x="502996" y="28706"/>
                  <a:pt x="507111" y="25353"/>
                  <a:pt x="513207" y="21086"/>
                </a:cubicBezTo>
                <a:cubicBezTo>
                  <a:pt x="519913" y="16209"/>
                  <a:pt x="525094" y="11942"/>
                  <a:pt x="528753" y="8284"/>
                </a:cubicBezTo>
                <a:cubicBezTo>
                  <a:pt x="532410" y="4627"/>
                  <a:pt x="535762" y="2188"/>
                  <a:pt x="538810" y="969"/>
                </a:cubicBezTo>
                <a:cubicBezTo>
                  <a:pt x="542011" y="55"/>
                  <a:pt x="545554" y="-212"/>
                  <a:pt x="549440" y="169"/>
                </a:cubicBezTo>
                <a:close/>
              </a:path>
            </a:pathLst>
          </a:custGeom>
          <a:gradFill flip="none" rotWithShape="1">
            <a:gsLst>
              <a:gs pos="0">
                <a:schemeClr val="accent1"/>
              </a:gs>
              <a:gs pos="100000">
                <a:schemeClr val="accent2"/>
              </a:gs>
            </a:gsLst>
            <a:path path="circle">
              <a:fillToRect r="100000" b="100000"/>
            </a:path>
            <a:tileRect l="-100000" t="-100000"/>
          </a:gradFill>
          <a:ln w="3175">
            <a:noFill/>
          </a:ln>
          <a:effectLst>
            <a:outerShdw blurRad="152400" dist="101600" dir="5400000" sx="98000" sy="98000" algn="t" rotWithShape="0">
              <a:srgbClr val="0253A4">
                <a:alpha val="24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7200" b="0" i="0" u="none" strike="noStrike" kern="1200" cap="none" spc="0" normalizeH="0" baseline="0" noProof="0" dirty="0">
              <a:ln w="3175">
                <a:noFill/>
              </a:ln>
              <a:gradFill flip="none" rotWithShape="1">
                <a:gsLst>
                  <a:gs pos="0">
                    <a:schemeClr val="accent1"/>
                  </a:gs>
                  <a:gs pos="100000">
                    <a:schemeClr val="accent2"/>
                  </a:gs>
                </a:gsLst>
                <a:path path="circle">
                  <a:fillToRect r="100000" b="100000"/>
                </a:path>
                <a:tileRect l="-100000" t="-100000"/>
              </a:gradFill>
              <a:effectLst>
                <a:outerShdw blurRad="152400" dist="101600" dir="5400000" sx="98000" sy="98000" algn="t" rotWithShape="0">
                  <a:srgbClr val="0253A4">
                    <a:alpha val="24000"/>
                  </a:srgb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sp>
        <p:nvSpPr>
          <p:cNvPr id="41" name="文本框 40">
            <a:extLst>
              <a:ext uri="{FF2B5EF4-FFF2-40B4-BE49-F238E27FC236}">
                <a16:creationId xmlns:a16="http://schemas.microsoft.com/office/drawing/2014/main" id="{C60B3478-BC77-3DB4-36CB-476B1903B78B}"/>
              </a:ext>
            </a:extLst>
          </p:cNvPr>
          <p:cNvSpPr txBox="1"/>
          <p:nvPr>
            <p:custDataLst>
              <p:tags r:id="rId12"/>
            </p:custDataLst>
          </p:nvPr>
        </p:nvSpPr>
        <p:spPr>
          <a:xfrm>
            <a:off x="6081749" y="2381643"/>
            <a:ext cx="741355" cy="753623"/>
          </a:xfrm>
          <a:custGeom>
            <a:avLst/>
            <a:gdLst/>
            <a:ahLst/>
            <a:cxnLst/>
            <a:rect l="l" t="t" r="r" b="b"/>
            <a:pathLst>
              <a:path w="741355" h="753623">
                <a:moveTo>
                  <a:pt x="324383" y="535901"/>
                </a:moveTo>
                <a:cubicBezTo>
                  <a:pt x="325501" y="535901"/>
                  <a:pt x="326059" y="536180"/>
                  <a:pt x="326059" y="536739"/>
                </a:cubicBezTo>
                <a:cubicBezTo>
                  <a:pt x="326059" y="537298"/>
                  <a:pt x="325501" y="537857"/>
                  <a:pt x="324383" y="538416"/>
                </a:cubicBezTo>
                <a:cubicBezTo>
                  <a:pt x="323824" y="538416"/>
                  <a:pt x="323545" y="537857"/>
                  <a:pt x="323545" y="536739"/>
                </a:cubicBezTo>
                <a:cubicBezTo>
                  <a:pt x="323545" y="536180"/>
                  <a:pt x="323824" y="535901"/>
                  <a:pt x="324383" y="535901"/>
                </a:cubicBezTo>
                <a:close/>
                <a:moveTo>
                  <a:pt x="489508" y="483094"/>
                </a:moveTo>
                <a:cubicBezTo>
                  <a:pt x="488950" y="483653"/>
                  <a:pt x="486435" y="484771"/>
                  <a:pt x="481965" y="486447"/>
                </a:cubicBezTo>
                <a:cubicBezTo>
                  <a:pt x="463524" y="493153"/>
                  <a:pt x="452628" y="497064"/>
                  <a:pt x="449275" y="498182"/>
                </a:cubicBezTo>
                <a:cubicBezTo>
                  <a:pt x="448157" y="498741"/>
                  <a:pt x="450113" y="500976"/>
                  <a:pt x="455142" y="504888"/>
                </a:cubicBezTo>
                <a:lnTo>
                  <a:pt x="462686" y="511593"/>
                </a:lnTo>
                <a:lnTo>
                  <a:pt x="466039" y="508241"/>
                </a:lnTo>
                <a:cubicBezTo>
                  <a:pt x="468833" y="506005"/>
                  <a:pt x="473303" y="501535"/>
                  <a:pt x="479450" y="494829"/>
                </a:cubicBezTo>
                <a:cubicBezTo>
                  <a:pt x="482803" y="491476"/>
                  <a:pt x="485457" y="488682"/>
                  <a:pt x="487413" y="486447"/>
                </a:cubicBezTo>
                <a:cubicBezTo>
                  <a:pt x="489369" y="484212"/>
                  <a:pt x="490067" y="483094"/>
                  <a:pt x="489508" y="483094"/>
                </a:cubicBezTo>
                <a:close/>
                <a:moveTo>
                  <a:pt x="316001" y="435317"/>
                </a:moveTo>
                <a:cubicBezTo>
                  <a:pt x="313207" y="436993"/>
                  <a:pt x="307898" y="441743"/>
                  <a:pt x="300075" y="449566"/>
                </a:cubicBezTo>
                <a:cubicBezTo>
                  <a:pt x="294487" y="456272"/>
                  <a:pt x="290296" y="465213"/>
                  <a:pt x="287502" y="476389"/>
                </a:cubicBezTo>
                <a:cubicBezTo>
                  <a:pt x="286385" y="481418"/>
                  <a:pt x="285546" y="484491"/>
                  <a:pt x="284988" y="485609"/>
                </a:cubicBezTo>
                <a:cubicBezTo>
                  <a:pt x="284429" y="486168"/>
                  <a:pt x="284010" y="488682"/>
                  <a:pt x="283730" y="493153"/>
                </a:cubicBezTo>
                <a:cubicBezTo>
                  <a:pt x="283451" y="497623"/>
                  <a:pt x="282752" y="502932"/>
                  <a:pt x="281635" y="509079"/>
                </a:cubicBezTo>
                <a:cubicBezTo>
                  <a:pt x="280517" y="523049"/>
                  <a:pt x="279679" y="531989"/>
                  <a:pt x="279120" y="535901"/>
                </a:cubicBezTo>
                <a:cubicBezTo>
                  <a:pt x="278561" y="539254"/>
                  <a:pt x="277723" y="544562"/>
                  <a:pt x="276606" y="551827"/>
                </a:cubicBezTo>
                <a:cubicBezTo>
                  <a:pt x="275488" y="566356"/>
                  <a:pt x="274650" y="575296"/>
                  <a:pt x="274091" y="578649"/>
                </a:cubicBezTo>
                <a:cubicBezTo>
                  <a:pt x="273532" y="581443"/>
                  <a:pt x="272973" y="585076"/>
                  <a:pt x="272415" y="589546"/>
                </a:cubicBezTo>
                <a:cubicBezTo>
                  <a:pt x="271856" y="595134"/>
                  <a:pt x="271297" y="603516"/>
                  <a:pt x="270738" y="614692"/>
                </a:cubicBezTo>
                <a:cubicBezTo>
                  <a:pt x="269621" y="633691"/>
                  <a:pt x="270738" y="644308"/>
                  <a:pt x="274091" y="646543"/>
                </a:cubicBezTo>
                <a:cubicBezTo>
                  <a:pt x="275209" y="647661"/>
                  <a:pt x="275767" y="648499"/>
                  <a:pt x="275767" y="649058"/>
                </a:cubicBezTo>
                <a:cubicBezTo>
                  <a:pt x="275767" y="650176"/>
                  <a:pt x="277444" y="650734"/>
                  <a:pt x="280797" y="650734"/>
                </a:cubicBezTo>
                <a:cubicBezTo>
                  <a:pt x="289737" y="650176"/>
                  <a:pt x="297840" y="647102"/>
                  <a:pt x="305104" y="641514"/>
                </a:cubicBezTo>
                <a:cubicBezTo>
                  <a:pt x="307340" y="639838"/>
                  <a:pt x="309016" y="639000"/>
                  <a:pt x="310134" y="639000"/>
                </a:cubicBezTo>
                <a:cubicBezTo>
                  <a:pt x="310134" y="639000"/>
                  <a:pt x="312089" y="637603"/>
                  <a:pt x="316001" y="634809"/>
                </a:cubicBezTo>
                <a:cubicBezTo>
                  <a:pt x="338353" y="619721"/>
                  <a:pt x="359029" y="604354"/>
                  <a:pt x="378028" y="588708"/>
                </a:cubicBezTo>
                <a:cubicBezTo>
                  <a:pt x="380263" y="587031"/>
                  <a:pt x="383057" y="584796"/>
                  <a:pt x="386410" y="582002"/>
                </a:cubicBezTo>
                <a:cubicBezTo>
                  <a:pt x="403174" y="568032"/>
                  <a:pt x="414909" y="557135"/>
                  <a:pt x="421614" y="549312"/>
                </a:cubicBezTo>
                <a:cubicBezTo>
                  <a:pt x="421614" y="548195"/>
                  <a:pt x="419379" y="545121"/>
                  <a:pt x="414909" y="540092"/>
                </a:cubicBezTo>
                <a:cubicBezTo>
                  <a:pt x="410438" y="533945"/>
                  <a:pt x="406247" y="528357"/>
                  <a:pt x="402336" y="523328"/>
                </a:cubicBezTo>
                <a:cubicBezTo>
                  <a:pt x="398424" y="517740"/>
                  <a:pt x="396468" y="514946"/>
                  <a:pt x="396468" y="514946"/>
                </a:cubicBezTo>
                <a:cubicBezTo>
                  <a:pt x="395909" y="514946"/>
                  <a:pt x="374954" y="521652"/>
                  <a:pt x="333603" y="535063"/>
                </a:cubicBezTo>
                <a:cubicBezTo>
                  <a:pt x="329133" y="536180"/>
                  <a:pt x="327037" y="536320"/>
                  <a:pt x="327317" y="535482"/>
                </a:cubicBezTo>
                <a:cubicBezTo>
                  <a:pt x="327596" y="534644"/>
                  <a:pt x="329971" y="533387"/>
                  <a:pt x="334441" y="531710"/>
                </a:cubicBezTo>
                <a:cubicBezTo>
                  <a:pt x="344500" y="528357"/>
                  <a:pt x="357352" y="521931"/>
                  <a:pt x="372999" y="512432"/>
                </a:cubicBezTo>
                <a:lnTo>
                  <a:pt x="387248" y="503211"/>
                </a:lnTo>
                <a:lnTo>
                  <a:pt x="382219" y="495667"/>
                </a:lnTo>
                <a:cubicBezTo>
                  <a:pt x="364896" y="471080"/>
                  <a:pt x="347014" y="453478"/>
                  <a:pt x="328574" y="442861"/>
                </a:cubicBezTo>
                <a:cubicBezTo>
                  <a:pt x="321310" y="437832"/>
                  <a:pt x="317119" y="435317"/>
                  <a:pt x="316001" y="435317"/>
                </a:cubicBezTo>
                <a:close/>
                <a:moveTo>
                  <a:pt x="371322" y="308749"/>
                </a:moveTo>
                <a:cubicBezTo>
                  <a:pt x="366293" y="310425"/>
                  <a:pt x="357632" y="315175"/>
                  <a:pt x="345338" y="322998"/>
                </a:cubicBezTo>
                <a:cubicBezTo>
                  <a:pt x="340868" y="325792"/>
                  <a:pt x="336677" y="328586"/>
                  <a:pt x="332765" y="331380"/>
                </a:cubicBezTo>
                <a:cubicBezTo>
                  <a:pt x="328853" y="333615"/>
                  <a:pt x="326898" y="335292"/>
                  <a:pt x="326898" y="336409"/>
                </a:cubicBezTo>
                <a:cubicBezTo>
                  <a:pt x="326339" y="336409"/>
                  <a:pt x="325501" y="339064"/>
                  <a:pt x="324383" y="344372"/>
                </a:cubicBezTo>
                <a:cubicBezTo>
                  <a:pt x="323265" y="349681"/>
                  <a:pt x="321310" y="360158"/>
                  <a:pt x="318516" y="375805"/>
                </a:cubicBezTo>
                <a:cubicBezTo>
                  <a:pt x="316839" y="383628"/>
                  <a:pt x="315722" y="388657"/>
                  <a:pt x="315163" y="390892"/>
                </a:cubicBezTo>
                <a:cubicBezTo>
                  <a:pt x="314604" y="392569"/>
                  <a:pt x="315303" y="392988"/>
                  <a:pt x="317258" y="392150"/>
                </a:cubicBezTo>
                <a:cubicBezTo>
                  <a:pt x="319214" y="391312"/>
                  <a:pt x="322986" y="388937"/>
                  <a:pt x="328574" y="385025"/>
                </a:cubicBezTo>
                <a:cubicBezTo>
                  <a:pt x="341985" y="376643"/>
                  <a:pt x="350926" y="369099"/>
                  <a:pt x="355396" y="362394"/>
                </a:cubicBezTo>
                <a:cubicBezTo>
                  <a:pt x="357073" y="359041"/>
                  <a:pt x="358190" y="357365"/>
                  <a:pt x="358749" y="357365"/>
                </a:cubicBezTo>
                <a:cubicBezTo>
                  <a:pt x="359308" y="357365"/>
                  <a:pt x="359587" y="356806"/>
                  <a:pt x="359587" y="355688"/>
                </a:cubicBezTo>
                <a:cubicBezTo>
                  <a:pt x="359587" y="354570"/>
                  <a:pt x="359867" y="353732"/>
                  <a:pt x="360426" y="353174"/>
                </a:cubicBezTo>
                <a:cubicBezTo>
                  <a:pt x="361543" y="352056"/>
                  <a:pt x="362381" y="349541"/>
                  <a:pt x="362940" y="345630"/>
                </a:cubicBezTo>
                <a:cubicBezTo>
                  <a:pt x="364617" y="333336"/>
                  <a:pt x="367131" y="322160"/>
                  <a:pt x="370484" y="312102"/>
                </a:cubicBezTo>
                <a:cubicBezTo>
                  <a:pt x="371043" y="310425"/>
                  <a:pt x="371322" y="309308"/>
                  <a:pt x="371322" y="308749"/>
                </a:cubicBezTo>
                <a:close/>
                <a:moveTo>
                  <a:pt x="430206" y="82"/>
                </a:moveTo>
                <a:cubicBezTo>
                  <a:pt x="435095" y="501"/>
                  <a:pt x="440613" y="2526"/>
                  <a:pt x="446760" y="6159"/>
                </a:cubicBezTo>
                <a:cubicBezTo>
                  <a:pt x="456819" y="10070"/>
                  <a:pt x="463524" y="16217"/>
                  <a:pt x="466877" y="24599"/>
                </a:cubicBezTo>
                <a:cubicBezTo>
                  <a:pt x="471906" y="35216"/>
                  <a:pt x="473583" y="42760"/>
                  <a:pt x="471906" y="47231"/>
                </a:cubicBezTo>
                <a:cubicBezTo>
                  <a:pt x="470789" y="50024"/>
                  <a:pt x="467715" y="51980"/>
                  <a:pt x="462686" y="53098"/>
                </a:cubicBezTo>
                <a:cubicBezTo>
                  <a:pt x="458774" y="54774"/>
                  <a:pt x="455701" y="57009"/>
                  <a:pt x="453466" y="59804"/>
                </a:cubicBezTo>
                <a:cubicBezTo>
                  <a:pt x="450113" y="62597"/>
                  <a:pt x="446201" y="67207"/>
                  <a:pt x="441731" y="73634"/>
                </a:cubicBezTo>
                <a:cubicBezTo>
                  <a:pt x="437261" y="80060"/>
                  <a:pt x="435025" y="83552"/>
                  <a:pt x="435025" y="84111"/>
                </a:cubicBezTo>
                <a:cubicBezTo>
                  <a:pt x="435025" y="85229"/>
                  <a:pt x="434746" y="86346"/>
                  <a:pt x="434187" y="87464"/>
                </a:cubicBezTo>
                <a:cubicBezTo>
                  <a:pt x="433070" y="88023"/>
                  <a:pt x="430834" y="92214"/>
                  <a:pt x="427482" y="100037"/>
                </a:cubicBezTo>
                <a:cubicBezTo>
                  <a:pt x="426364" y="102272"/>
                  <a:pt x="425246" y="105066"/>
                  <a:pt x="424129" y="108419"/>
                </a:cubicBezTo>
                <a:cubicBezTo>
                  <a:pt x="422452" y="111213"/>
                  <a:pt x="421614" y="113169"/>
                  <a:pt x="421614" y="114286"/>
                </a:cubicBezTo>
                <a:cubicBezTo>
                  <a:pt x="421614" y="115404"/>
                  <a:pt x="421335" y="116242"/>
                  <a:pt x="420776" y="116801"/>
                </a:cubicBezTo>
                <a:cubicBezTo>
                  <a:pt x="419100" y="119595"/>
                  <a:pt x="418820" y="122389"/>
                  <a:pt x="419938" y="125183"/>
                </a:cubicBezTo>
                <a:cubicBezTo>
                  <a:pt x="421055" y="127418"/>
                  <a:pt x="424129" y="130492"/>
                  <a:pt x="429158" y="134403"/>
                </a:cubicBezTo>
                <a:cubicBezTo>
                  <a:pt x="438658" y="140550"/>
                  <a:pt x="443407" y="145859"/>
                  <a:pt x="443407" y="150329"/>
                </a:cubicBezTo>
                <a:cubicBezTo>
                  <a:pt x="443407" y="152005"/>
                  <a:pt x="440893" y="153682"/>
                  <a:pt x="435864" y="155358"/>
                </a:cubicBezTo>
                <a:cubicBezTo>
                  <a:pt x="430834" y="157035"/>
                  <a:pt x="422732" y="159549"/>
                  <a:pt x="411556" y="162902"/>
                </a:cubicBezTo>
                <a:cubicBezTo>
                  <a:pt x="391998" y="167931"/>
                  <a:pt x="378307" y="172402"/>
                  <a:pt x="370484" y="176313"/>
                </a:cubicBezTo>
                <a:cubicBezTo>
                  <a:pt x="369366" y="176872"/>
                  <a:pt x="368528" y="176872"/>
                  <a:pt x="367969" y="176313"/>
                </a:cubicBezTo>
                <a:cubicBezTo>
                  <a:pt x="367411" y="176313"/>
                  <a:pt x="366293" y="176872"/>
                  <a:pt x="364617" y="177990"/>
                </a:cubicBezTo>
                <a:cubicBezTo>
                  <a:pt x="362381" y="179107"/>
                  <a:pt x="361264" y="179666"/>
                  <a:pt x="361264" y="179666"/>
                </a:cubicBezTo>
                <a:cubicBezTo>
                  <a:pt x="354558" y="181901"/>
                  <a:pt x="344220" y="186651"/>
                  <a:pt x="330250" y="193915"/>
                </a:cubicBezTo>
                <a:cubicBezTo>
                  <a:pt x="321310" y="198386"/>
                  <a:pt x="310413" y="204533"/>
                  <a:pt x="297561" y="212356"/>
                </a:cubicBezTo>
                <a:cubicBezTo>
                  <a:pt x="290855" y="216826"/>
                  <a:pt x="286385" y="219620"/>
                  <a:pt x="284149" y="220738"/>
                </a:cubicBezTo>
                <a:cubicBezTo>
                  <a:pt x="283032" y="221855"/>
                  <a:pt x="282473" y="222694"/>
                  <a:pt x="282473" y="223253"/>
                </a:cubicBezTo>
                <a:cubicBezTo>
                  <a:pt x="282473" y="223811"/>
                  <a:pt x="281914" y="224091"/>
                  <a:pt x="280797" y="224091"/>
                </a:cubicBezTo>
                <a:cubicBezTo>
                  <a:pt x="280238" y="224091"/>
                  <a:pt x="276326" y="226326"/>
                  <a:pt x="269062" y="230796"/>
                </a:cubicBezTo>
                <a:cubicBezTo>
                  <a:pt x="261797" y="235267"/>
                  <a:pt x="256768" y="238340"/>
                  <a:pt x="253974" y="240016"/>
                </a:cubicBezTo>
                <a:cubicBezTo>
                  <a:pt x="235534" y="249516"/>
                  <a:pt x="225475" y="260971"/>
                  <a:pt x="223799" y="274383"/>
                </a:cubicBezTo>
                <a:cubicBezTo>
                  <a:pt x="222123" y="278294"/>
                  <a:pt x="219049" y="285000"/>
                  <a:pt x="214579" y="294499"/>
                </a:cubicBezTo>
                <a:cubicBezTo>
                  <a:pt x="210108" y="304558"/>
                  <a:pt x="206476" y="312381"/>
                  <a:pt x="203682" y="317969"/>
                </a:cubicBezTo>
                <a:cubicBezTo>
                  <a:pt x="201447" y="324116"/>
                  <a:pt x="200329" y="327189"/>
                  <a:pt x="200329" y="327189"/>
                </a:cubicBezTo>
                <a:cubicBezTo>
                  <a:pt x="200329" y="327748"/>
                  <a:pt x="196977" y="335851"/>
                  <a:pt x="190271" y="351497"/>
                </a:cubicBezTo>
                <a:cubicBezTo>
                  <a:pt x="184124" y="365467"/>
                  <a:pt x="180213" y="375246"/>
                  <a:pt x="178536" y="380834"/>
                </a:cubicBezTo>
                <a:cubicBezTo>
                  <a:pt x="176301" y="385304"/>
                  <a:pt x="169595" y="400113"/>
                  <a:pt x="158419" y="425259"/>
                </a:cubicBezTo>
                <a:cubicBezTo>
                  <a:pt x="157861" y="427494"/>
                  <a:pt x="155905" y="431964"/>
                  <a:pt x="152552" y="438670"/>
                </a:cubicBezTo>
                <a:cubicBezTo>
                  <a:pt x="149758" y="444817"/>
                  <a:pt x="148082" y="449008"/>
                  <a:pt x="147523" y="451243"/>
                </a:cubicBezTo>
                <a:cubicBezTo>
                  <a:pt x="146405" y="454037"/>
                  <a:pt x="143611" y="459345"/>
                  <a:pt x="139141" y="467169"/>
                </a:cubicBezTo>
                <a:cubicBezTo>
                  <a:pt x="135788" y="475551"/>
                  <a:pt x="133273" y="481139"/>
                  <a:pt x="131597" y="483933"/>
                </a:cubicBezTo>
                <a:cubicBezTo>
                  <a:pt x="130479" y="486727"/>
                  <a:pt x="131038" y="487285"/>
                  <a:pt x="133273" y="485609"/>
                </a:cubicBezTo>
                <a:cubicBezTo>
                  <a:pt x="136067" y="484491"/>
                  <a:pt x="141655" y="481977"/>
                  <a:pt x="150037" y="478065"/>
                </a:cubicBezTo>
                <a:cubicBezTo>
                  <a:pt x="158419" y="474154"/>
                  <a:pt x="164007" y="471639"/>
                  <a:pt x="166801" y="470521"/>
                </a:cubicBezTo>
                <a:cubicBezTo>
                  <a:pt x="169037" y="468845"/>
                  <a:pt x="170434" y="468007"/>
                  <a:pt x="170992" y="468007"/>
                </a:cubicBezTo>
                <a:cubicBezTo>
                  <a:pt x="171551" y="468007"/>
                  <a:pt x="184683" y="461441"/>
                  <a:pt x="210388" y="448309"/>
                </a:cubicBezTo>
                <a:cubicBezTo>
                  <a:pt x="236093" y="435177"/>
                  <a:pt x="252298" y="426935"/>
                  <a:pt x="259003" y="423582"/>
                </a:cubicBezTo>
                <a:cubicBezTo>
                  <a:pt x="262356" y="421906"/>
                  <a:pt x="264033" y="420229"/>
                  <a:pt x="264033" y="418553"/>
                </a:cubicBezTo>
                <a:cubicBezTo>
                  <a:pt x="264033" y="417994"/>
                  <a:pt x="265150" y="417436"/>
                  <a:pt x="267385" y="416877"/>
                </a:cubicBezTo>
                <a:cubicBezTo>
                  <a:pt x="270179" y="416318"/>
                  <a:pt x="270738" y="414921"/>
                  <a:pt x="269062" y="412686"/>
                </a:cubicBezTo>
                <a:cubicBezTo>
                  <a:pt x="268503" y="400392"/>
                  <a:pt x="268782" y="387819"/>
                  <a:pt x="269900" y="374967"/>
                </a:cubicBezTo>
                <a:cubicBezTo>
                  <a:pt x="270459" y="373849"/>
                  <a:pt x="270459" y="373290"/>
                  <a:pt x="269900" y="373290"/>
                </a:cubicBezTo>
                <a:cubicBezTo>
                  <a:pt x="269341" y="373290"/>
                  <a:pt x="267944" y="374129"/>
                  <a:pt x="265709" y="375805"/>
                </a:cubicBezTo>
                <a:cubicBezTo>
                  <a:pt x="256209" y="381952"/>
                  <a:pt x="246430" y="386422"/>
                  <a:pt x="236372" y="389216"/>
                </a:cubicBezTo>
                <a:cubicBezTo>
                  <a:pt x="231343" y="390334"/>
                  <a:pt x="227711" y="390613"/>
                  <a:pt x="225475" y="390054"/>
                </a:cubicBezTo>
                <a:cubicBezTo>
                  <a:pt x="212064" y="386143"/>
                  <a:pt x="202006" y="378320"/>
                  <a:pt x="195300" y="366585"/>
                </a:cubicBezTo>
                <a:cubicBezTo>
                  <a:pt x="191947" y="361556"/>
                  <a:pt x="192227" y="359041"/>
                  <a:pt x="196138" y="359041"/>
                </a:cubicBezTo>
                <a:cubicBezTo>
                  <a:pt x="196697" y="359041"/>
                  <a:pt x="201028" y="357365"/>
                  <a:pt x="209131" y="354012"/>
                </a:cubicBezTo>
                <a:cubicBezTo>
                  <a:pt x="217233" y="350659"/>
                  <a:pt x="224078" y="347306"/>
                  <a:pt x="229666" y="343953"/>
                </a:cubicBezTo>
                <a:cubicBezTo>
                  <a:pt x="231343" y="343394"/>
                  <a:pt x="230505" y="344512"/>
                  <a:pt x="227152" y="347306"/>
                </a:cubicBezTo>
                <a:cubicBezTo>
                  <a:pt x="222681" y="351776"/>
                  <a:pt x="221145" y="354291"/>
                  <a:pt x="222542" y="354850"/>
                </a:cubicBezTo>
                <a:cubicBezTo>
                  <a:pt x="223939" y="355409"/>
                  <a:pt x="227431" y="354570"/>
                  <a:pt x="233019" y="352335"/>
                </a:cubicBezTo>
                <a:cubicBezTo>
                  <a:pt x="244754" y="346188"/>
                  <a:pt x="255092" y="340321"/>
                  <a:pt x="264033" y="334733"/>
                </a:cubicBezTo>
                <a:cubicBezTo>
                  <a:pt x="268503" y="331939"/>
                  <a:pt x="271576" y="329983"/>
                  <a:pt x="273253" y="328866"/>
                </a:cubicBezTo>
                <a:cubicBezTo>
                  <a:pt x="274929" y="328307"/>
                  <a:pt x="276047" y="327189"/>
                  <a:pt x="276606" y="325513"/>
                </a:cubicBezTo>
                <a:cubicBezTo>
                  <a:pt x="279400" y="312660"/>
                  <a:pt x="280517" y="293661"/>
                  <a:pt x="279958" y="268515"/>
                </a:cubicBezTo>
                <a:cubicBezTo>
                  <a:pt x="280517" y="256222"/>
                  <a:pt x="279120" y="249516"/>
                  <a:pt x="275767" y="248398"/>
                </a:cubicBezTo>
                <a:cubicBezTo>
                  <a:pt x="271297" y="243369"/>
                  <a:pt x="270459" y="238061"/>
                  <a:pt x="273253" y="232473"/>
                </a:cubicBezTo>
                <a:cubicBezTo>
                  <a:pt x="273812" y="228002"/>
                  <a:pt x="279400" y="228840"/>
                  <a:pt x="290017" y="234987"/>
                </a:cubicBezTo>
                <a:cubicBezTo>
                  <a:pt x="301752" y="238899"/>
                  <a:pt x="310972" y="248678"/>
                  <a:pt x="317677" y="264324"/>
                </a:cubicBezTo>
                <a:cubicBezTo>
                  <a:pt x="324942" y="279412"/>
                  <a:pt x="328015" y="290029"/>
                  <a:pt x="326898" y="296176"/>
                </a:cubicBezTo>
                <a:cubicBezTo>
                  <a:pt x="326898" y="297293"/>
                  <a:pt x="327736" y="297293"/>
                  <a:pt x="329412" y="296176"/>
                </a:cubicBezTo>
                <a:cubicBezTo>
                  <a:pt x="331089" y="295058"/>
                  <a:pt x="335838" y="292264"/>
                  <a:pt x="343662" y="287794"/>
                </a:cubicBezTo>
                <a:cubicBezTo>
                  <a:pt x="348691" y="285000"/>
                  <a:pt x="352742" y="282765"/>
                  <a:pt x="355816" y="281088"/>
                </a:cubicBezTo>
                <a:cubicBezTo>
                  <a:pt x="358889" y="279412"/>
                  <a:pt x="360705" y="278574"/>
                  <a:pt x="361264" y="278574"/>
                </a:cubicBezTo>
                <a:cubicBezTo>
                  <a:pt x="361823" y="278574"/>
                  <a:pt x="366014" y="276338"/>
                  <a:pt x="373837" y="271868"/>
                </a:cubicBezTo>
                <a:lnTo>
                  <a:pt x="385572" y="265162"/>
                </a:lnTo>
                <a:lnTo>
                  <a:pt x="388086" y="257619"/>
                </a:lnTo>
                <a:cubicBezTo>
                  <a:pt x="391998" y="242531"/>
                  <a:pt x="393954" y="231076"/>
                  <a:pt x="393954" y="223253"/>
                </a:cubicBezTo>
                <a:cubicBezTo>
                  <a:pt x="394512" y="219341"/>
                  <a:pt x="389483" y="214871"/>
                  <a:pt x="378866" y="209841"/>
                </a:cubicBezTo>
                <a:cubicBezTo>
                  <a:pt x="374396" y="207047"/>
                  <a:pt x="371602" y="205930"/>
                  <a:pt x="370484" y="206489"/>
                </a:cubicBezTo>
                <a:cubicBezTo>
                  <a:pt x="369925" y="206489"/>
                  <a:pt x="369646" y="205650"/>
                  <a:pt x="369646" y="203974"/>
                </a:cubicBezTo>
                <a:cubicBezTo>
                  <a:pt x="369646" y="202856"/>
                  <a:pt x="369646" y="201459"/>
                  <a:pt x="369646" y="199783"/>
                </a:cubicBezTo>
                <a:cubicBezTo>
                  <a:pt x="369087" y="199224"/>
                  <a:pt x="369227" y="198665"/>
                  <a:pt x="370065" y="198107"/>
                </a:cubicBezTo>
                <a:cubicBezTo>
                  <a:pt x="370903" y="197548"/>
                  <a:pt x="372719" y="196989"/>
                  <a:pt x="375513" y="196430"/>
                </a:cubicBezTo>
                <a:cubicBezTo>
                  <a:pt x="384454" y="195871"/>
                  <a:pt x="393115" y="192518"/>
                  <a:pt x="401497" y="186372"/>
                </a:cubicBezTo>
                <a:cubicBezTo>
                  <a:pt x="407644" y="180784"/>
                  <a:pt x="416026" y="181063"/>
                  <a:pt x="426643" y="187210"/>
                </a:cubicBezTo>
                <a:cubicBezTo>
                  <a:pt x="437819" y="193357"/>
                  <a:pt x="443407" y="197827"/>
                  <a:pt x="443407" y="200621"/>
                </a:cubicBezTo>
                <a:cubicBezTo>
                  <a:pt x="443407" y="201739"/>
                  <a:pt x="443966" y="204253"/>
                  <a:pt x="445084" y="208165"/>
                </a:cubicBezTo>
                <a:cubicBezTo>
                  <a:pt x="449554" y="213753"/>
                  <a:pt x="449554" y="219062"/>
                  <a:pt x="445084" y="224091"/>
                </a:cubicBezTo>
                <a:cubicBezTo>
                  <a:pt x="441172" y="231355"/>
                  <a:pt x="439216" y="236384"/>
                  <a:pt x="439216" y="239178"/>
                </a:cubicBezTo>
                <a:cubicBezTo>
                  <a:pt x="440334" y="239178"/>
                  <a:pt x="445084" y="237222"/>
                  <a:pt x="453466" y="233311"/>
                </a:cubicBezTo>
                <a:cubicBezTo>
                  <a:pt x="471347" y="222694"/>
                  <a:pt x="485876" y="221576"/>
                  <a:pt x="497052" y="229958"/>
                </a:cubicBezTo>
                <a:cubicBezTo>
                  <a:pt x="511022" y="236105"/>
                  <a:pt x="518007" y="242531"/>
                  <a:pt x="518007" y="249237"/>
                </a:cubicBezTo>
                <a:cubicBezTo>
                  <a:pt x="518007" y="251472"/>
                  <a:pt x="518566" y="253987"/>
                  <a:pt x="519684" y="256780"/>
                </a:cubicBezTo>
                <a:cubicBezTo>
                  <a:pt x="521360" y="259574"/>
                  <a:pt x="521360" y="262089"/>
                  <a:pt x="519684" y="264324"/>
                </a:cubicBezTo>
                <a:cubicBezTo>
                  <a:pt x="518566" y="265442"/>
                  <a:pt x="517309" y="266140"/>
                  <a:pt x="515912" y="266420"/>
                </a:cubicBezTo>
                <a:cubicBezTo>
                  <a:pt x="514515" y="266699"/>
                  <a:pt x="510463" y="266839"/>
                  <a:pt x="503758" y="266839"/>
                </a:cubicBezTo>
                <a:cubicBezTo>
                  <a:pt x="486994" y="266280"/>
                  <a:pt x="468274" y="269074"/>
                  <a:pt x="447598" y="275221"/>
                </a:cubicBezTo>
                <a:lnTo>
                  <a:pt x="429996" y="281088"/>
                </a:lnTo>
                <a:lnTo>
                  <a:pt x="427482" y="287794"/>
                </a:lnTo>
                <a:cubicBezTo>
                  <a:pt x="425805" y="293382"/>
                  <a:pt x="424967" y="296735"/>
                  <a:pt x="424967" y="297852"/>
                </a:cubicBezTo>
                <a:cubicBezTo>
                  <a:pt x="424408" y="300646"/>
                  <a:pt x="421894" y="308469"/>
                  <a:pt x="417423" y="321322"/>
                </a:cubicBezTo>
                <a:cubicBezTo>
                  <a:pt x="415747" y="326351"/>
                  <a:pt x="414629" y="331101"/>
                  <a:pt x="414070" y="335571"/>
                </a:cubicBezTo>
                <a:cubicBezTo>
                  <a:pt x="410718" y="345071"/>
                  <a:pt x="417703" y="347027"/>
                  <a:pt x="435025" y="341439"/>
                </a:cubicBezTo>
                <a:cubicBezTo>
                  <a:pt x="446760" y="339204"/>
                  <a:pt x="460451" y="335292"/>
                  <a:pt x="476097" y="329704"/>
                </a:cubicBezTo>
                <a:cubicBezTo>
                  <a:pt x="483362" y="327469"/>
                  <a:pt x="487273" y="326351"/>
                  <a:pt x="487832" y="326351"/>
                </a:cubicBezTo>
                <a:cubicBezTo>
                  <a:pt x="488950" y="326351"/>
                  <a:pt x="489788" y="326072"/>
                  <a:pt x="490347" y="325513"/>
                </a:cubicBezTo>
                <a:cubicBezTo>
                  <a:pt x="490905" y="324395"/>
                  <a:pt x="491744" y="324116"/>
                  <a:pt x="492861" y="324675"/>
                </a:cubicBezTo>
                <a:cubicBezTo>
                  <a:pt x="493420" y="324675"/>
                  <a:pt x="493979" y="324395"/>
                  <a:pt x="494538" y="323836"/>
                </a:cubicBezTo>
                <a:cubicBezTo>
                  <a:pt x="495096" y="323278"/>
                  <a:pt x="495655" y="322998"/>
                  <a:pt x="496214" y="322998"/>
                </a:cubicBezTo>
                <a:cubicBezTo>
                  <a:pt x="497332" y="323557"/>
                  <a:pt x="498449" y="323278"/>
                  <a:pt x="499567" y="322160"/>
                </a:cubicBezTo>
                <a:cubicBezTo>
                  <a:pt x="500684" y="321601"/>
                  <a:pt x="501243" y="321601"/>
                  <a:pt x="501243" y="322160"/>
                </a:cubicBezTo>
                <a:cubicBezTo>
                  <a:pt x="501243" y="322719"/>
                  <a:pt x="501802" y="322440"/>
                  <a:pt x="502920" y="321322"/>
                </a:cubicBezTo>
                <a:cubicBezTo>
                  <a:pt x="504037" y="320204"/>
                  <a:pt x="504596" y="319925"/>
                  <a:pt x="504596" y="320484"/>
                </a:cubicBezTo>
                <a:cubicBezTo>
                  <a:pt x="504596" y="321042"/>
                  <a:pt x="505155" y="321042"/>
                  <a:pt x="506272" y="320484"/>
                </a:cubicBezTo>
                <a:cubicBezTo>
                  <a:pt x="510184" y="318249"/>
                  <a:pt x="515772" y="316013"/>
                  <a:pt x="523036" y="313778"/>
                </a:cubicBezTo>
                <a:cubicBezTo>
                  <a:pt x="530860" y="313778"/>
                  <a:pt x="539800" y="316851"/>
                  <a:pt x="549859" y="322998"/>
                </a:cubicBezTo>
                <a:cubicBezTo>
                  <a:pt x="554329" y="325792"/>
                  <a:pt x="558241" y="328307"/>
                  <a:pt x="561594" y="330542"/>
                </a:cubicBezTo>
                <a:cubicBezTo>
                  <a:pt x="569417" y="335571"/>
                  <a:pt x="573328" y="340600"/>
                  <a:pt x="573328" y="345630"/>
                </a:cubicBezTo>
                <a:cubicBezTo>
                  <a:pt x="573328" y="346747"/>
                  <a:pt x="573887" y="349262"/>
                  <a:pt x="575005" y="353174"/>
                </a:cubicBezTo>
                <a:cubicBezTo>
                  <a:pt x="578358" y="359879"/>
                  <a:pt x="578078" y="364629"/>
                  <a:pt x="574167" y="367423"/>
                </a:cubicBezTo>
                <a:cubicBezTo>
                  <a:pt x="570255" y="368540"/>
                  <a:pt x="560755" y="369099"/>
                  <a:pt x="545668" y="369099"/>
                </a:cubicBezTo>
                <a:cubicBezTo>
                  <a:pt x="519963" y="368540"/>
                  <a:pt x="497332" y="370217"/>
                  <a:pt x="477774" y="374129"/>
                </a:cubicBezTo>
                <a:cubicBezTo>
                  <a:pt x="446481" y="380834"/>
                  <a:pt x="424408" y="386981"/>
                  <a:pt x="411556" y="392569"/>
                </a:cubicBezTo>
                <a:cubicBezTo>
                  <a:pt x="410438" y="393128"/>
                  <a:pt x="409321" y="393686"/>
                  <a:pt x="408203" y="394245"/>
                </a:cubicBezTo>
                <a:cubicBezTo>
                  <a:pt x="407644" y="394245"/>
                  <a:pt x="407085" y="394245"/>
                  <a:pt x="406527" y="394245"/>
                </a:cubicBezTo>
                <a:cubicBezTo>
                  <a:pt x="405968" y="394245"/>
                  <a:pt x="405409" y="394525"/>
                  <a:pt x="404850" y="395083"/>
                </a:cubicBezTo>
                <a:cubicBezTo>
                  <a:pt x="404291" y="395083"/>
                  <a:pt x="403453" y="395363"/>
                  <a:pt x="402336" y="395922"/>
                </a:cubicBezTo>
                <a:cubicBezTo>
                  <a:pt x="400659" y="397039"/>
                  <a:pt x="393954" y="399554"/>
                  <a:pt x="382219" y="403465"/>
                </a:cubicBezTo>
                <a:cubicBezTo>
                  <a:pt x="369925" y="407936"/>
                  <a:pt x="360984" y="411568"/>
                  <a:pt x="355396" y="414362"/>
                </a:cubicBezTo>
                <a:cubicBezTo>
                  <a:pt x="349808" y="416038"/>
                  <a:pt x="345059" y="417994"/>
                  <a:pt x="341147" y="420229"/>
                </a:cubicBezTo>
                <a:cubicBezTo>
                  <a:pt x="335000" y="423582"/>
                  <a:pt x="333603" y="425259"/>
                  <a:pt x="336956" y="425259"/>
                </a:cubicBezTo>
                <a:cubicBezTo>
                  <a:pt x="338632" y="425259"/>
                  <a:pt x="344220" y="427494"/>
                  <a:pt x="353720" y="431964"/>
                </a:cubicBezTo>
                <a:cubicBezTo>
                  <a:pt x="363220" y="436435"/>
                  <a:pt x="370763" y="440067"/>
                  <a:pt x="376351" y="442861"/>
                </a:cubicBezTo>
                <a:cubicBezTo>
                  <a:pt x="390321" y="451802"/>
                  <a:pt x="403453" y="461581"/>
                  <a:pt x="415747" y="472198"/>
                </a:cubicBezTo>
                <a:cubicBezTo>
                  <a:pt x="420776" y="475551"/>
                  <a:pt x="423849" y="477227"/>
                  <a:pt x="424967" y="477227"/>
                </a:cubicBezTo>
                <a:cubicBezTo>
                  <a:pt x="429996" y="473874"/>
                  <a:pt x="438937" y="467448"/>
                  <a:pt x="451789" y="457948"/>
                </a:cubicBezTo>
                <a:cubicBezTo>
                  <a:pt x="469671" y="442861"/>
                  <a:pt x="481406" y="430847"/>
                  <a:pt x="486994" y="421906"/>
                </a:cubicBezTo>
                <a:cubicBezTo>
                  <a:pt x="488670" y="418553"/>
                  <a:pt x="490067" y="416318"/>
                  <a:pt x="491185" y="415200"/>
                </a:cubicBezTo>
                <a:cubicBezTo>
                  <a:pt x="492302" y="414641"/>
                  <a:pt x="492861" y="413245"/>
                  <a:pt x="492861" y="411009"/>
                </a:cubicBezTo>
                <a:cubicBezTo>
                  <a:pt x="492861" y="407656"/>
                  <a:pt x="491185" y="404863"/>
                  <a:pt x="487832" y="402627"/>
                </a:cubicBezTo>
                <a:cubicBezTo>
                  <a:pt x="485038" y="400392"/>
                  <a:pt x="483362" y="399274"/>
                  <a:pt x="482803" y="399274"/>
                </a:cubicBezTo>
                <a:cubicBezTo>
                  <a:pt x="481685" y="399274"/>
                  <a:pt x="480568" y="398716"/>
                  <a:pt x="479450" y="397598"/>
                </a:cubicBezTo>
                <a:cubicBezTo>
                  <a:pt x="477774" y="394245"/>
                  <a:pt x="479171" y="392289"/>
                  <a:pt x="483641" y="391731"/>
                </a:cubicBezTo>
                <a:cubicBezTo>
                  <a:pt x="485317" y="391731"/>
                  <a:pt x="486714" y="391731"/>
                  <a:pt x="487832" y="391731"/>
                </a:cubicBezTo>
                <a:cubicBezTo>
                  <a:pt x="496214" y="388937"/>
                  <a:pt x="505714" y="387540"/>
                  <a:pt x="516331" y="387540"/>
                </a:cubicBezTo>
                <a:cubicBezTo>
                  <a:pt x="522478" y="386981"/>
                  <a:pt x="533654" y="392569"/>
                  <a:pt x="549859" y="404304"/>
                </a:cubicBezTo>
                <a:cubicBezTo>
                  <a:pt x="553770" y="406539"/>
                  <a:pt x="557123" y="408495"/>
                  <a:pt x="559917" y="410171"/>
                </a:cubicBezTo>
                <a:cubicBezTo>
                  <a:pt x="562711" y="411847"/>
                  <a:pt x="564108" y="412686"/>
                  <a:pt x="564108" y="412686"/>
                </a:cubicBezTo>
                <a:cubicBezTo>
                  <a:pt x="567461" y="412686"/>
                  <a:pt x="571931" y="420229"/>
                  <a:pt x="577519" y="435317"/>
                </a:cubicBezTo>
                <a:cubicBezTo>
                  <a:pt x="579196" y="439229"/>
                  <a:pt x="580034" y="441184"/>
                  <a:pt x="580034" y="441184"/>
                </a:cubicBezTo>
                <a:cubicBezTo>
                  <a:pt x="581152" y="441184"/>
                  <a:pt x="581850" y="442861"/>
                  <a:pt x="582130" y="446214"/>
                </a:cubicBezTo>
                <a:cubicBezTo>
                  <a:pt x="582409" y="449566"/>
                  <a:pt x="582269" y="452361"/>
                  <a:pt x="581710" y="454596"/>
                </a:cubicBezTo>
                <a:cubicBezTo>
                  <a:pt x="581710" y="457390"/>
                  <a:pt x="577240" y="459066"/>
                  <a:pt x="568299" y="459625"/>
                </a:cubicBezTo>
                <a:cubicBezTo>
                  <a:pt x="562711" y="460184"/>
                  <a:pt x="557961" y="461022"/>
                  <a:pt x="554050" y="462139"/>
                </a:cubicBezTo>
                <a:cubicBezTo>
                  <a:pt x="549021" y="463257"/>
                  <a:pt x="545388" y="464095"/>
                  <a:pt x="543153" y="464654"/>
                </a:cubicBezTo>
                <a:cubicBezTo>
                  <a:pt x="540359" y="465772"/>
                  <a:pt x="538403" y="466610"/>
                  <a:pt x="537286" y="467169"/>
                </a:cubicBezTo>
                <a:cubicBezTo>
                  <a:pt x="536168" y="468286"/>
                  <a:pt x="535330" y="468566"/>
                  <a:pt x="534771" y="468007"/>
                </a:cubicBezTo>
                <a:cubicBezTo>
                  <a:pt x="534212" y="467448"/>
                  <a:pt x="532815" y="468007"/>
                  <a:pt x="530580" y="469683"/>
                </a:cubicBezTo>
                <a:cubicBezTo>
                  <a:pt x="528904" y="470801"/>
                  <a:pt x="527507" y="471360"/>
                  <a:pt x="526389" y="471360"/>
                </a:cubicBezTo>
                <a:cubicBezTo>
                  <a:pt x="525272" y="470801"/>
                  <a:pt x="524154" y="471080"/>
                  <a:pt x="523036" y="472198"/>
                </a:cubicBezTo>
                <a:cubicBezTo>
                  <a:pt x="520801" y="472757"/>
                  <a:pt x="515493" y="474712"/>
                  <a:pt x="507111" y="478065"/>
                </a:cubicBezTo>
                <a:cubicBezTo>
                  <a:pt x="497611" y="480859"/>
                  <a:pt x="491744" y="483374"/>
                  <a:pt x="489508" y="485609"/>
                </a:cubicBezTo>
                <a:cubicBezTo>
                  <a:pt x="478891" y="498461"/>
                  <a:pt x="471906" y="508241"/>
                  <a:pt x="468553" y="514946"/>
                </a:cubicBezTo>
                <a:cubicBezTo>
                  <a:pt x="478053" y="522769"/>
                  <a:pt x="493141" y="532828"/>
                  <a:pt x="513816" y="545121"/>
                </a:cubicBezTo>
                <a:cubicBezTo>
                  <a:pt x="523875" y="551268"/>
                  <a:pt x="529463" y="554900"/>
                  <a:pt x="530580" y="556018"/>
                </a:cubicBezTo>
                <a:cubicBezTo>
                  <a:pt x="531139" y="557135"/>
                  <a:pt x="531977" y="557694"/>
                  <a:pt x="533095" y="557694"/>
                </a:cubicBezTo>
                <a:cubicBezTo>
                  <a:pt x="534212" y="557694"/>
                  <a:pt x="536448" y="558532"/>
                  <a:pt x="539800" y="560209"/>
                </a:cubicBezTo>
                <a:cubicBezTo>
                  <a:pt x="543153" y="563003"/>
                  <a:pt x="545388" y="564959"/>
                  <a:pt x="546506" y="566076"/>
                </a:cubicBezTo>
                <a:cubicBezTo>
                  <a:pt x="561035" y="575017"/>
                  <a:pt x="571931" y="581723"/>
                  <a:pt x="579196" y="586193"/>
                </a:cubicBezTo>
                <a:cubicBezTo>
                  <a:pt x="593725" y="595134"/>
                  <a:pt x="609092" y="605192"/>
                  <a:pt x="625297" y="616368"/>
                </a:cubicBezTo>
                <a:cubicBezTo>
                  <a:pt x="629208" y="619162"/>
                  <a:pt x="631444" y="620559"/>
                  <a:pt x="632002" y="620559"/>
                </a:cubicBezTo>
                <a:cubicBezTo>
                  <a:pt x="632002" y="620559"/>
                  <a:pt x="634657" y="622515"/>
                  <a:pt x="639965" y="626427"/>
                </a:cubicBezTo>
                <a:cubicBezTo>
                  <a:pt x="645274" y="630338"/>
                  <a:pt x="651141" y="634529"/>
                  <a:pt x="657568" y="639000"/>
                </a:cubicBezTo>
                <a:cubicBezTo>
                  <a:pt x="663994" y="643470"/>
                  <a:pt x="669442" y="647382"/>
                  <a:pt x="673912" y="650734"/>
                </a:cubicBezTo>
                <a:cubicBezTo>
                  <a:pt x="690118" y="664146"/>
                  <a:pt x="708279" y="680072"/>
                  <a:pt x="728395" y="698512"/>
                </a:cubicBezTo>
                <a:cubicBezTo>
                  <a:pt x="733425" y="702982"/>
                  <a:pt x="737057" y="706056"/>
                  <a:pt x="739292" y="707732"/>
                </a:cubicBezTo>
                <a:cubicBezTo>
                  <a:pt x="741527" y="709408"/>
                  <a:pt x="741946" y="709967"/>
                  <a:pt x="740549" y="709408"/>
                </a:cubicBezTo>
                <a:cubicBezTo>
                  <a:pt x="739152" y="708850"/>
                  <a:pt x="736498" y="707453"/>
                  <a:pt x="732586" y="705217"/>
                </a:cubicBezTo>
                <a:cubicBezTo>
                  <a:pt x="728116" y="703541"/>
                  <a:pt x="724204" y="702144"/>
                  <a:pt x="720852" y="701026"/>
                </a:cubicBezTo>
                <a:cubicBezTo>
                  <a:pt x="717499" y="699909"/>
                  <a:pt x="716102" y="699909"/>
                  <a:pt x="716661" y="701026"/>
                </a:cubicBezTo>
                <a:cubicBezTo>
                  <a:pt x="717219" y="701585"/>
                  <a:pt x="716661" y="701585"/>
                  <a:pt x="714984" y="701026"/>
                </a:cubicBezTo>
                <a:cubicBezTo>
                  <a:pt x="708279" y="698232"/>
                  <a:pt x="697941" y="697953"/>
                  <a:pt x="683971" y="700188"/>
                </a:cubicBezTo>
                <a:cubicBezTo>
                  <a:pt x="650443" y="704659"/>
                  <a:pt x="619988" y="701026"/>
                  <a:pt x="592607" y="689292"/>
                </a:cubicBezTo>
                <a:cubicBezTo>
                  <a:pt x="589254" y="687615"/>
                  <a:pt x="587019" y="686498"/>
                  <a:pt x="585901" y="685939"/>
                </a:cubicBezTo>
                <a:cubicBezTo>
                  <a:pt x="584784" y="685939"/>
                  <a:pt x="583387" y="685101"/>
                  <a:pt x="581710" y="683424"/>
                </a:cubicBezTo>
                <a:cubicBezTo>
                  <a:pt x="580034" y="682307"/>
                  <a:pt x="579196" y="682027"/>
                  <a:pt x="579196" y="682586"/>
                </a:cubicBezTo>
                <a:cubicBezTo>
                  <a:pt x="579196" y="683145"/>
                  <a:pt x="577519" y="682307"/>
                  <a:pt x="574167" y="680072"/>
                </a:cubicBezTo>
                <a:cubicBezTo>
                  <a:pt x="571373" y="678395"/>
                  <a:pt x="566902" y="676160"/>
                  <a:pt x="560755" y="673366"/>
                </a:cubicBezTo>
                <a:cubicBezTo>
                  <a:pt x="555167" y="670013"/>
                  <a:pt x="549859" y="666381"/>
                  <a:pt x="544830" y="662469"/>
                </a:cubicBezTo>
                <a:cubicBezTo>
                  <a:pt x="539800" y="659117"/>
                  <a:pt x="537286" y="657440"/>
                  <a:pt x="537286" y="657440"/>
                </a:cubicBezTo>
                <a:cubicBezTo>
                  <a:pt x="536168" y="657440"/>
                  <a:pt x="533654" y="655764"/>
                  <a:pt x="529742" y="652411"/>
                </a:cubicBezTo>
                <a:cubicBezTo>
                  <a:pt x="525830" y="649058"/>
                  <a:pt x="519125" y="644029"/>
                  <a:pt x="509625" y="637323"/>
                </a:cubicBezTo>
                <a:cubicBezTo>
                  <a:pt x="490626" y="621677"/>
                  <a:pt x="468274" y="600163"/>
                  <a:pt x="442569" y="572782"/>
                </a:cubicBezTo>
                <a:cubicBezTo>
                  <a:pt x="436422" y="566076"/>
                  <a:pt x="432790" y="562723"/>
                  <a:pt x="431673" y="562723"/>
                </a:cubicBezTo>
                <a:cubicBezTo>
                  <a:pt x="430555" y="564400"/>
                  <a:pt x="426643" y="570547"/>
                  <a:pt x="419938" y="581164"/>
                </a:cubicBezTo>
                <a:cubicBezTo>
                  <a:pt x="413791" y="591222"/>
                  <a:pt x="409041" y="598487"/>
                  <a:pt x="405688" y="602957"/>
                </a:cubicBezTo>
                <a:cubicBezTo>
                  <a:pt x="403453" y="605751"/>
                  <a:pt x="402336" y="607707"/>
                  <a:pt x="402336" y="608824"/>
                </a:cubicBezTo>
                <a:cubicBezTo>
                  <a:pt x="402336" y="609383"/>
                  <a:pt x="400659" y="612177"/>
                  <a:pt x="397306" y="617206"/>
                </a:cubicBezTo>
                <a:cubicBezTo>
                  <a:pt x="393954" y="622236"/>
                  <a:pt x="391439" y="626427"/>
                  <a:pt x="389763" y="629779"/>
                </a:cubicBezTo>
                <a:cubicBezTo>
                  <a:pt x="365175" y="668337"/>
                  <a:pt x="348411" y="693203"/>
                  <a:pt x="339471" y="704379"/>
                </a:cubicBezTo>
                <a:cubicBezTo>
                  <a:pt x="338912" y="705497"/>
                  <a:pt x="337515" y="707732"/>
                  <a:pt x="335280" y="711085"/>
                </a:cubicBezTo>
                <a:cubicBezTo>
                  <a:pt x="326898" y="722820"/>
                  <a:pt x="316839" y="733437"/>
                  <a:pt x="305104" y="742936"/>
                </a:cubicBezTo>
                <a:cubicBezTo>
                  <a:pt x="302869" y="744613"/>
                  <a:pt x="300913" y="746289"/>
                  <a:pt x="299237" y="747966"/>
                </a:cubicBezTo>
                <a:cubicBezTo>
                  <a:pt x="294767" y="752995"/>
                  <a:pt x="289179" y="754671"/>
                  <a:pt x="282473" y="752995"/>
                </a:cubicBezTo>
                <a:cubicBezTo>
                  <a:pt x="276885" y="752995"/>
                  <a:pt x="271856" y="751598"/>
                  <a:pt x="267385" y="748804"/>
                </a:cubicBezTo>
                <a:cubicBezTo>
                  <a:pt x="245033" y="737069"/>
                  <a:pt x="228269" y="719746"/>
                  <a:pt x="217093" y="696835"/>
                </a:cubicBezTo>
                <a:cubicBezTo>
                  <a:pt x="212623" y="689571"/>
                  <a:pt x="210667" y="682586"/>
                  <a:pt x="211226" y="675881"/>
                </a:cubicBezTo>
                <a:cubicBezTo>
                  <a:pt x="211226" y="671410"/>
                  <a:pt x="211366" y="668197"/>
                  <a:pt x="211645" y="666241"/>
                </a:cubicBezTo>
                <a:cubicBezTo>
                  <a:pt x="211925" y="664285"/>
                  <a:pt x="212623" y="662469"/>
                  <a:pt x="213741" y="660793"/>
                </a:cubicBezTo>
                <a:cubicBezTo>
                  <a:pt x="215417" y="656881"/>
                  <a:pt x="217932" y="646264"/>
                  <a:pt x="221284" y="628941"/>
                </a:cubicBezTo>
                <a:cubicBezTo>
                  <a:pt x="222402" y="621677"/>
                  <a:pt x="223799" y="613295"/>
                  <a:pt x="225475" y="603795"/>
                </a:cubicBezTo>
                <a:cubicBezTo>
                  <a:pt x="227152" y="593737"/>
                  <a:pt x="229108" y="582281"/>
                  <a:pt x="231343" y="569429"/>
                </a:cubicBezTo>
                <a:cubicBezTo>
                  <a:pt x="233578" y="557135"/>
                  <a:pt x="235254" y="548474"/>
                  <a:pt x="236372" y="543445"/>
                </a:cubicBezTo>
                <a:cubicBezTo>
                  <a:pt x="237490" y="537857"/>
                  <a:pt x="238607" y="532828"/>
                  <a:pt x="239725" y="528357"/>
                </a:cubicBezTo>
                <a:cubicBezTo>
                  <a:pt x="244195" y="510476"/>
                  <a:pt x="248666" y="495388"/>
                  <a:pt x="253136" y="483094"/>
                </a:cubicBezTo>
                <a:cubicBezTo>
                  <a:pt x="253695" y="478624"/>
                  <a:pt x="254254" y="474992"/>
                  <a:pt x="254812" y="472198"/>
                </a:cubicBezTo>
                <a:cubicBezTo>
                  <a:pt x="255371" y="467727"/>
                  <a:pt x="255092" y="465492"/>
                  <a:pt x="253974" y="465492"/>
                </a:cubicBezTo>
                <a:cubicBezTo>
                  <a:pt x="252298" y="464934"/>
                  <a:pt x="250063" y="464934"/>
                  <a:pt x="247269" y="465492"/>
                </a:cubicBezTo>
                <a:cubicBezTo>
                  <a:pt x="240004" y="468286"/>
                  <a:pt x="224917" y="477227"/>
                  <a:pt x="202006" y="492315"/>
                </a:cubicBezTo>
                <a:cubicBezTo>
                  <a:pt x="194741" y="497344"/>
                  <a:pt x="188595" y="500976"/>
                  <a:pt x="183565" y="503211"/>
                </a:cubicBezTo>
                <a:cubicBezTo>
                  <a:pt x="179095" y="505446"/>
                  <a:pt x="175742" y="507402"/>
                  <a:pt x="173507" y="509079"/>
                </a:cubicBezTo>
                <a:cubicBezTo>
                  <a:pt x="163449" y="513549"/>
                  <a:pt x="156464" y="515784"/>
                  <a:pt x="152552" y="515784"/>
                </a:cubicBezTo>
                <a:cubicBezTo>
                  <a:pt x="150876" y="515784"/>
                  <a:pt x="147243" y="514667"/>
                  <a:pt x="141655" y="512432"/>
                </a:cubicBezTo>
                <a:cubicBezTo>
                  <a:pt x="135509" y="509637"/>
                  <a:pt x="130759" y="505167"/>
                  <a:pt x="127406" y="499020"/>
                </a:cubicBezTo>
                <a:cubicBezTo>
                  <a:pt x="126847" y="497903"/>
                  <a:pt x="126009" y="498322"/>
                  <a:pt x="124891" y="500277"/>
                </a:cubicBezTo>
                <a:cubicBezTo>
                  <a:pt x="123774" y="502233"/>
                  <a:pt x="121818" y="507123"/>
                  <a:pt x="119024" y="514946"/>
                </a:cubicBezTo>
                <a:cubicBezTo>
                  <a:pt x="113995" y="525563"/>
                  <a:pt x="110921" y="532548"/>
                  <a:pt x="109804" y="535901"/>
                </a:cubicBezTo>
                <a:cubicBezTo>
                  <a:pt x="109245" y="538136"/>
                  <a:pt x="107569" y="542607"/>
                  <a:pt x="104775" y="549312"/>
                </a:cubicBezTo>
                <a:cubicBezTo>
                  <a:pt x="101422" y="556018"/>
                  <a:pt x="98348" y="563003"/>
                  <a:pt x="95554" y="570267"/>
                </a:cubicBezTo>
                <a:cubicBezTo>
                  <a:pt x="93319" y="577532"/>
                  <a:pt x="91084" y="583120"/>
                  <a:pt x="88849" y="587031"/>
                </a:cubicBezTo>
                <a:cubicBezTo>
                  <a:pt x="81026" y="607707"/>
                  <a:pt x="74041" y="630897"/>
                  <a:pt x="67894" y="656602"/>
                </a:cubicBezTo>
                <a:cubicBezTo>
                  <a:pt x="67335" y="657719"/>
                  <a:pt x="67056" y="659117"/>
                  <a:pt x="67056" y="660793"/>
                </a:cubicBezTo>
                <a:cubicBezTo>
                  <a:pt x="65379" y="665822"/>
                  <a:pt x="64262" y="673645"/>
                  <a:pt x="63703" y="684263"/>
                </a:cubicBezTo>
                <a:cubicBezTo>
                  <a:pt x="62585" y="689850"/>
                  <a:pt x="61468" y="695159"/>
                  <a:pt x="60350" y="700188"/>
                </a:cubicBezTo>
                <a:cubicBezTo>
                  <a:pt x="58674" y="707453"/>
                  <a:pt x="53644" y="709688"/>
                  <a:pt x="45262" y="706894"/>
                </a:cubicBezTo>
                <a:cubicBezTo>
                  <a:pt x="34086" y="702982"/>
                  <a:pt x="25425" y="697394"/>
                  <a:pt x="19278" y="690130"/>
                </a:cubicBezTo>
                <a:cubicBezTo>
                  <a:pt x="17043" y="687895"/>
                  <a:pt x="15646" y="686498"/>
                  <a:pt x="15087" y="685939"/>
                </a:cubicBezTo>
                <a:cubicBezTo>
                  <a:pt x="13970" y="684821"/>
                  <a:pt x="12014" y="682027"/>
                  <a:pt x="9220" y="677557"/>
                </a:cubicBezTo>
                <a:cubicBezTo>
                  <a:pt x="3073" y="671410"/>
                  <a:pt x="0" y="661910"/>
                  <a:pt x="0" y="649058"/>
                </a:cubicBezTo>
                <a:cubicBezTo>
                  <a:pt x="0" y="639558"/>
                  <a:pt x="1676" y="631176"/>
                  <a:pt x="5029" y="623912"/>
                </a:cubicBezTo>
                <a:cubicBezTo>
                  <a:pt x="11734" y="606589"/>
                  <a:pt x="16205" y="583958"/>
                  <a:pt x="18440" y="556018"/>
                </a:cubicBezTo>
                <a:cubicBezTo>
                  <a:pt x="20675" y="529196"/>
                  <a:pt x="22631" y="509637"/>
                  <a:pt x="24307" y="497344"/>
                </a:cubicBezTo>
                <a:cubicBezTo>
                  <a:pt x="24866" y="495109"/>
                  <a:pt x="25146" y="495109"/>
                  <a:pt x="25146" y="497344"/>
                </a:cubicBezTo>
                <a:cubicBezTo>
                  <a:pt x="25146" y="499579"/>
                  <a:pt x="25146" y="504608"/>
                  <a:pt x="25146" y="512432"/>
                </a:cubicBezTo>
                <a:cubicBezTo>
                  <a:pt x="26822" y="553224"/>
                  <a:pt x="30454" y="583678"/>
                  <a:pt x="36042" y="603795"/>
                </a:cubicBezTo>
                <a:cubicBezTo>
                  <a:pt x="39395" y="610501"/>
                  <a:pt x="42468" y="612736"/>
                  <a:pt x="45262" y="610501"/>
                </a:cubicBezTo>
                <a:cubicBezTo>
                  <a:pt x="49174" y="607148"/>
                  <a:pt x="51689" y="603237"/>
                  <a:pt x="52806" y="598766"/>
                </a:cubicBezTo>
                <a:cubicBezTo>
                  <a:pt x="53924" y="596531"/>
                  <a:pt x="54762" y="595413"/>
                  <a:pt x="55321" y="595413"/>
                </a:cubicBezTo>
                <a:cubicBezTo>
                  <a:pt x="55880" y="595413"/>
                  <a:pt x="56159" y="594854"/>
                  <a:pt x="56159" y="593737"/>
                </a:cubicBezTo>
                <a:cubicBezTo>
                  <a:pt x="56159" y="593178"/>
                  <a:pt x="58115" y="589267"/>
                  <a:pt x="62026" y="582002"/>
                </a:cubicBezTo>
                <a:cubicBezTo>
                  <a:pt x="68732" y="567473"/>
                  <a:pt x="74599" y="554900"/>
                  <a:pt x="79629" y="544283"/>
                </a:cubicBezTo>
                <a:cubicBezTo>
                  <a:pt x="82423" y="536460"/>
                  <a:pt x="91084" y="515784"/>
                  <a:pt x="105613" y="482256"/>
                </a:cubicBezTo>
                <a:cubicBezTo>
                  <a:pt x="109524" y="471080"/>
                  <a:pt x="112318" y="463257"/>
                  <a:pt x="113995" y="458787"/>
                </a:cubicBezTo>
                <a:cubicBezTo>
                  <a:pt x="122377" y="436435"/>
                  <a:pt x="131038" y="414641"/>
                  <a:pt x="139979" y="393407"/>
                </a:cubicBezTo>
                <a:cubicBezTo>
                  <a:pt x="142214" y="389495"/>
                  <a:pt x="145008" y="383069"/>
                  <a:pt x="148361" y="374129"/>
                </a:cubicBezTo>
                <a:cubicBezTo>
                  <a:pt x="151714" y="364629"/>
                  <a:pt x="154787" y="355967"/>
                  <a:pt x="157581" y="348144"/>
                </a:cubicBezTo>
                <a:cubicBezTo>
                  <a:pt x="160375" y="340321"/>
                  <a:pt x="162890" y="333336"/>
                  <a:pt x="165125" y="327189"/>
                </a:cubicBezTo>
                <a:cubicBezTo>
                  <a:pt x="166243" y="321601"/>
                  <a:pt x="167081" y="318249"/>
                  <a:pt x="167640" y="317131"/>
                </a:cubicBezTo>
                <a:cubicBezTo>
                  <a:pt x="168757" y="315454"/>
                  <a:pt x="170154" y="312102"/>
                  <a:pt x="171831" y="307072"/>
                </a:cubicBezTo>
                <a:cubicBezTo>
                  <a:pt x="174066" y="301485"/>
                  <a:pt x="175463" y="298411"/>
                  <a:pt x="176022" y="297852"/>
                </a:cubicBezTo>
                <a:cubicBezTo>
                  <a:pt x="176580" y="296735"/>
                  <a:pt x="176860" y="295617"/>
                  <a:pt x="176860" y="294499"/>
                </a:cubicBezTo>
                <a:cubicBezTo>
                  <a:pt x="176860" y="293941"/>
                  <a:pt x="177698" y="291147"/>
                  <a:pt x="179374" y="286117"/>
                </a:cubicBezTo>
                <a:cubicBezTo>
                  <a:pt x="181051" y="281088"/>
                  <a:pt x="182727" y="275221"/>
                  <a:pt x="184404" y="268515"/>
                </a:cubicBezTo>
                <a:cubicBezTo>
                  <a:pt x="189992" y="253428"/>
                  <a:pt x="193624" y="242810"/>
                  <a:pt x="195300" y="236664"/>
                </a:cubicBezTo>
                <a:cubicBezTo>
                  <a:pt x="195859" y="229958"/>
                  <a:pt x="198374" y="220738"/>
                  <a:pt x="202844" y="209003"/>
                </a:cubicBezTo>
                <a:cubicBezTo>
                  <a:pt x="204520" y="205091"/>
                  <a:pt x="206756" y="193077"/>
                  <a:pt x="209550" y="172960"/>
                </a:cubicBezTo>
                <a:cubicBezTo>
                  <a:pt x="210108" y="169608"/>
                  <a:pt x="210388" y="165417"/>
                  <a:pt x="210388" y="160387"/>
                </a:cubicBezTo>
                <a:cubicBezTo>
                  <a:pt x="210388" y="153682"/>
                  <a:pt x="209550" y="150050"/>
                  <a:pt x="207873" y="149491"/>
                </a:cubicBezTo>
                <a:cubicBezTo>
                  <a:pt x="200050" y="145020"/>
                  <a:pt x="191668" y="142226"/>
                  <a:pt x="182727" y="141109"/>
                </a:cubicBezTo>
                <a:cubicBezTo>
                  <a:pt x="178257" y="141109"/>
                  <a:pt x="176022" y="140829"/>
                  <a:pt x="176022" y="140271"/>
                </a:cubicBezTo>
                <a:cubicBezTo>
                  <a:pt x="176022" y="139153"/>
                  <a:pt x="179654" y="137477"/>
                  <a:pt x="186918" y="135241"/>
                </a:cubicBezTo>
                <a:cubicBezTo>
                  <a:pt x="194183" y="133006"/>
                  <a:pt x="200329" y="131889"/>
                  <a:pt x="205359" y="131889"/>
                </a:cubicBezTo>
                <a:cubicBezTo>
                  <a:pt x="207594" y="131889"/>
                  <a:pt x="211505" y="133006"/>
                  <a:pt x="217093" y="135241"/>
                </a:cubicBezTo>
                <a:cubicBezTo>
                  <a:pt x="231622" y="143065"/>
                  <a:pt x="241960" y="155638"/>
                  <a:pt x="248107" y="172960"/>
                </a:cubicBezTo>
                <a:cubicBezTo>
                  <a:pt x="249224" y="183019"/>
                  <a:pt x="249224" y="193077"/>
                  <a:pt x="248107" y="203136"/>
                </a:cubicBezTo>
                <a:lnTo>
                  <a:pt x="247269" y="207327"/>
                </a:lnTo>
                <a:lnTo>
                  <a:pt x="258165" y="200621"/>
                </a:lnTo>
                <a:cubicBezTo>
                  <a:pt x="295605" y="181063"/>
                  <a:pt x="321310" y="164020"/>
                  <a:pt x="335280" y="149491"/>
                </a:cubicBezTo>
                <a:cubicBezTo>
                  <a:pt x="347573" y="138315"/>
                  <a:pt x="353441" y="128815"/>
                  <a:pt x="352882" y="120992"/>
                </a:cubicBezTo>
                <a:cubicBezTo>
                  <a:pt x="353999" y="115963"/>
                  <a:pt x="353441" y="112889"/>
                  <a:pt x="351205" y="111772"/>
                </a:cubicBezTo>
                <a:cubicBezTo>
                  <a:pt x="349529" y="110095"/>
                  <a:pt x="347853" y="109537"/>
                  <a:pt x="346176" y="110095"/>
                </a:cubicBezTo>
                <a:cubicBezTo>
                  <a:pt x="345059" y="110654"/>
                  <a:pt x="343941" y="110654"/>
                  <a:pt x="342823" y="110095"/>
                </a:cubicBezTo>
                <a:cubicBezTo>
                  <a:pt x="341706" y="110095"/>
                  <a:pt x="338912" y="111213"/>
                  <a:pt x="334441" y="113448"/>
                </a:cubicBezTo>
                <a:cubicBezTo>
                  <a:pt x="316001" y="122389"/>
                  <a:pt x="303149" y="126580"/>
                  <a:pt x="295884" y="126021"/>
                </a:cubicBezTo>
                <a:cubicBezTo>
                  <a:pt x="288061" y="126021"/>
                  <a:pt x="278561" y="122668"/>
                  <a:pt x="267385" y="115963"/>
                </a:cubicBezTo>
                <a:cubicBezTo>
                  <a:pt x="267385" y="115404"/>
                  <a:pt x="266827" y="115125"/>
                  <a:pt x="265709" y="115125"/>
                </a:cubicBezTo>
                <a:cubicBezTo>
                  <a:pt x="264591" y="115125"/>
                  <a:pt x="264033" y="114566"/>
                  <a:pt x="264033" y="113448"/>
                </a:cubicBezTo>
                <a:cubicBezTo>
                  <a:pt x="264033" y="112889"/>
                  <a:pt x="263194" y="112610"/>
                  <a:pt x="261518" y="112610"/>
                </a:cubicBezTo>
                <a:cubicBezTo>
                  <a:pt x="260400" y="112610"/>
                  <a:pt x="259842" y="112051"/>
                  <a:pt x="259842" y="110934"/>
                </a:cubicBezTo>
                <a:cubicBezTo>
                  <a:pt x="259842" y="110375"/>
                  <a:pt x="259283" y="110095"/>
                  <a:pt x="258165" y="110095"/>
                </a:cubicBezTo>
                <a:cubicBezTo>
                  <a:pt x="257048" y="110095"/>
                  <a:pt x="256209" y="109816"/>
                  <a:pt x="255651" y="109257"/>
                </a:cubicBezTo>
                <a:cubicBezTo>
                  <a:pt x="255651" y="108698"/>
                  <a:pt x="255371" y="108419"/>
                  <a:pt x="254812" y="108419"/>
                </a:cubicBezTo>
                <a:cubicBezTo>
                  <a:pt x="254254" y="108419"/>
                  <a:pt x="252577" y="106743"/>
                  <a:pt x="249783" y="103390"/>
                </a:cubicBezTo>
                <a:cubicBezTo>
                  <a:pt x="240284" y="95008"/>
                  <a:pt x="231622" y="89140"/>
                  <a:pt x="223799" y="85788"/>
                </a:cubicBezTo>
                <a:cubicBezTo>
                  <a:pt x="212623" y="81317"/>
                  <a:pt x="200329" y="74891"/>
                  <a:pt x="186918" y="66509"/>
                </a:cubicBezTo>
                <a:lnTo>
                  <a:pt x="179374" y="61480"/>
                </a:lnTo>
                <a:lnTo>
                  <a:pt x="184404" y="62318"/>
                </a:lnTo>
                <a:cubicBezTo>
                  <a:pt x="188315" y="62877"/>
                  <a:pt x="192227" y="63436"/>
                  <a:pt x="196138" y="63995"/>
                </a:cubicBezTo>
                <a:cubicBezTo>
                  <a:pt x="200609" y="64553"/>
                  <a:pt x="205917" y="63995"/>
                  <a:pt x="212064" y="62318"/>
                </a:cubicBezTo>
                <a:cubicBezTo>
                  <a:pt x="218211" y="60083"/>
                  <a:pt x="226034" y="60362"/>
                  <a:pt x="235534" y="63156"/>
                </a:cubicBezTo>
                <a:cubicBezTo>
                  <a:pt x="251180" y="64833"/>
                  <a:pt x="262356" y="64833"/>
                  <a:pt x="269062" y="63156"/>
                </a:cubicBezTo>
                <a:cubicBezTo>
                  <a:pt x="269621" y="62597"/>
                  <a:pt x="271576" y="62039"/>
                  <a:pt x="274929" y="61480"/>
                </a:cubicBezTo>
                <a:cubicBezTo>
                  <a:pt x="281635" y="59804"/>
                  <a:pt x="290296" y="57848"/>
                  <a:pt x="300913" y="55613"/>
                </a:cubicBezTo>
                <a:cubicBezTo>
                  <a:pt x="308178" y="53377"/>
                  <a:pt x="314604" y="51422"/>
                  <a:pt x="320192" y="49745"/>
                </a:cubicBezTo>
                <a:cubicBezTo>
                  <a:pt x="321868" y="49186"/>
                  <a:pt x="323824" y="48627"/>
                  <a:pt x="326059" y="48069"/>
                </a:cubicBezTo>
                <a:cubicBezTo>
                  <a:pt x="333883" y="45833"/>
                  <a:pt x="343103" y="42201"/>
                  <a:pt x="353720" y="37172"/>
                </a:cubicBezTo>
                <a:cubicBezTo>
                  <a:pt x="359867" y="34378"/>
                  <a:pt x="363220" y="32981"/>
                  <a:pt x="363778" y="32981"/>
                </a:cubicBezTo>
                <a:cubicBezTo>
                  <a:pt x="374396" y="27952"/>
                  <a:pt x="388366" y="20408"/>
                  <a:pt x="405688" y="10350"/>
                </a:cubicBezTo>
                <a:cubicBezTo>
                  <a:pt x="409041" y="8115"/>
                  <a:pt x="412953" y="5879"/>
                  <a:pt x="417423" y="3644"/>
                </a:cubicBezTo>
                <a:cubicBezTo>
                  <a:pt x="421055" y="850"/>
                  <a:pt x="425316" y="-337"/>
                  <a:pt x="430206" y="82"/>
                </a:cubicBezTo>
                <a:close/>
              </a:path>
            </a:pathLst>
          </a:custGeom>
          <a:gradFill flip="none" rotWithShape="1">
            <a:gsLst>
              <a:gs pos="0">
                <a:schemeClr val="accent1"/>
              </a:gs>
              <a:gs pos="100000">
                <a:schemeClr val="accent2"/>
              </a:gs>
            </a:gsLst>
            <a:path path="circle">
              <a:fillToRect r="100000" b="100000"/>
            </a:path>
            <a:tileRect l="-100000" t="-100000"/>
          </a:gradFill>
          <a:ln w="3175">
            <a:noFill/>
          </a:ln>
          <a:effectLst>
            <a:outerShdw blurRad="152400" dist="101600" dir="5400000" sx="98000" sy="98000" algn="t" rotWithShape="0">
              <a:srgbClr val="0253A4">
                <a:alpha val="24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6600" b="0" i="0" u="none" strike="noStrike" kern="1200" cap="none" spc="0" normalizeH="0" baseline="0" noProof="0" dirty="0">
              <a:ln w="3175">
                <a:noFill/>
              </a:ln>
              <a:gradFill flip="none" rotWithShape="1">
                <a:gsLst>
                  <a:gs pos="0">
                    <a:schemeClr val="accent1"/>
                  </a:gs>
                  <a:gs pos="100000">
                    <a:schemeClr val="accent2"/>
                  </a:gs>
                </a:gsLst>
                <a:path path="circle">
                  <a:fillToRect r="100000" b="100000"/>
                </a:path>
                <a:tileRect l="-100000" t="-100000"/>
              </a:gradFill>
              <a:effectLst>
                <a:outerShdw blurRad="152400" dist="101600" dir="5400000" sx="98000" sy="98000" algn="t" rotWithShape="0">
                  <a:srgbClr val="0253A4">
                    <a:alpha val="24000"/>
                  </a:srgb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sp>
        <p:nvSpPr>
          <p:cNvPr id="56" name="文本框 55">
            <a:extLst>
              <a:ext uri="{FF2B5EF4-FFF2-40B4-BE49-F238E27FC236}">
                <a16:creationId xmlns:a16="http://schemas.microsoft.com/office/drawing/2014/main" id="{56F1A10F-6A97-C580-32FE-210E5C3CB85A}"/>
              </a:ext>
            </a:extLst>
          </p:cNvPr>
          <p:cNvSpPr txBox="1"/>
          <p:nvPr>
            <p:custDataLst>
              <p:tags r:id="rId13"/>
            </p:custDataLst>
          </p:nvPr>
        </p:nvSpPr>
        <p:spPr>
          <a:xfrm>
            <a:off x="6817654" y="2512963"/>
            <a:ext cx="625297" cy="663855"/>
          </a:xfrm>
          <a:custGeom>
            <a:avLst/>
            <a:gdLst/>
            <a:ahLst/>
            <a:cxnLst/>
            <a:rect l="l" t="t" r="r" b="b"/>
            <a:pathLst>
              <a:path w="625297" h="663855">
                <a:moveTo>
                  <a:pt x="367131" y="67894"/>
                </a:moveTo>
                <a:lnTo>
                  <a:pt x="369646" y="70409"/>
                </a:lnTo>
                <a:lnTo>
                  <a:pt x="367131" y="68733"/>
                </a:lnTo>
                <a:close/>
                <a:moveTo>
                  <a:pt x="426643" y="0"/>
                </a:moveTo>
                <a:cubicBezTo>
                  <a:pt x="427761" y="0"/>
                  <a:pt x="431393" y="140"/>
                  <a:pt x="437540" y="419"/>
                </a:cubicBezTo>
                <a:cubicBezTo>
                  <a:pt x="443687" y="699"/>
                  <a:pt x="450951" y="3074"/>
                  <a:pt x="459333" y="7544"/>
                </a:cubicBezTo>
                <a:cubicBezTo>
                  <a:pt x="476656" y="14809"/>
                  <a:pt x="487553" y="24867"/>
                  <a:pt x="492023" y="37719"/>
                </a:cubicBezTo>
                <a:cubicBezTo>
                  <a:pt x="495376" y="44425"/>
                  <a:pt x="497052" y="50013"/>
                  <a:pt x="497052" y="54483"/>
                </a:cubicBezTo>
                <a:cubicBezTo>
                  <a:pt x="497052" y="60630"/>
                  <a:pt x="494538" y="65380"/>
                  <a:pt x="489508" y="68733"/>
                </a:cubicBezTo>
                <a:cubicBezTo>
                  <a:pt x="481685" y="76556"/>
                  <a:pt x="477215" y="83541"/>
                  <a:pt x="476097" y="89688"/>
                </a:cubicBezTo>
                <a:cubicBezTo>
                  <a:pt x="473303" y="101422"/>
                  <a:pt x="470789" y="113716"/>
                  <a:pt x="468553" y="126569"/>
                </a:cubicBezTo>
                <a:cubicBezTo>
                  <a:pt x="468553" y="128245"/>
                  <a:pt x="468274" y="131318"/>
                  <a:pt x="467715" y="135789"/>
                </a:cubicBezTo>
                <a:cubicBezTo>
                  <a:pt x="467156" y="140259"/>
                  <a:pt x="465759" y="149200"/>
                  <a:pt x="463524" y="162611"/>
                </a:cubicBezTo>
                <a:cubicBezTo>
                  <a:pt x="461289" y="176022"/>
                  <a:pt x="460171" y="185242"/>
                  <a:pt x="460171" y="190272"/>
                </a:cubicBezTo>
                <a:cubicBezTo>
                  <a:pt x="460171" y="194742"/>
                  <a:pt x="460451" y="196977"/>
                  <a:pt x="461010" y="196977"/>
                </a:cubicBezTo>
                <a:cubicBezTo>
                  <a:pt x="468274" y="195301"/>
                  <a:pt x="480288" y="191110"/>
                  <a:pt x="497052" y="184404"/>
                </a:cubicBezTo>
                <a:lnTo>
                  <a:pt x="506272" y="181890"/>
                </a:lnTo>
                <a:lnTo>
                  <a:pt x="542315" y="167640"/>
                </a:lnTo>
                <a:cubicBezTo>
                  <a:pt x="547344" y="163729"/>
                  <a:pt x="552932" y="161773"/>
                  <a:pt x="559079" y="161773"/>
                </a:cubicBezTo>
                <a:cubicBezTo>
                  <a:pt x="569137" y="161773"/>
                  <a:pt x="580732" y="166383"/>
                  <a:pt x="593864" y="175603"/>
                </a:cubicBezTo>
                <a:cubicBezTo>
                  <a:pt x="606996" y="184823"/>
                  <a:pt x="614959" y="192227"/>
                  <a:pt x="617753" y="197815"/>
                </a:cubicBezTo>
                <a:cubicBezTo>
                  <a:pt x="618871" y="200609"/>
                  <a:pt x="620407" y="204242"/>
                  <a:pt x="622363" y="208712"/>
                </a:cubicBezTo>
                <a:cubicBezTo>
                  <a:pt x="624319" y="213182"/>
                  <a:pt x="625297" y="216815"/>
                  <a:pt x="625297" y="219609"/>
                </a:cubicBezTo>
                <a:cubicBezTo>
                  <a:pt x="625297" y="224079"/>
                  <a:pt x="622782" y="226314"/>
                  <a:pt x="617753" y="226314"/>
                </a:cubicBezTo>
                <a:cubicBezTo>
                  <a:pt x="614400" y="226314"/>
                  <a:pt x="609790" y="225756"/>
                  <a:pt x="603923" y="224638"/>
                </a:cubicBezTo>
                <a:cubicBezTo>
                  <a:pt x="598055" y="223520"/>
                  <a:pt x="593166" y="222961"/>
                  <a:pt x="589254" y="222961"/>
                </a:cubicBezTo>
                <a:lnTo>
                  <a:pt x="585063" y="222961"/>
                </a:lnTo>
                <a:cubicBezTo>
                  <a:pt x="577799" y="223520"/>
                  <a:pt x="566064" y="224358"/>
                  <a:pt x="549859" y="225476"/>
                </a:cubicBezTo>
                <a:cubicBezTo>
                  <a:pt x="533654" y="226594"/>
                  <a:pt x="517448" y="229807"/>
                  <a:pt x="501243" y="235115"/>
                </a:cubicBezTo>
                <a:cubicBezTo>
                  <a:pt x="485038" y="240424"/>
                  <a:pt x="472744" y="245593"/>
                  <a:pt x="464362" y="250622"/>
                </a:cubicBezTo>
                <a:lnTo>
                  <a:pt x="460171" y="250622"/>
                </a:lnTo>
                <a:cubicBezTo>
                  <a:pt x="460171" y="250063"/>
                  <a:pt x="465201" y="246711"/>
                  <a:pt x="475259" y="240564"/>
                </a:cubicBezTo>
                <a:cubicBezTo>
                  <a:pt x="493141" y="229388"/>
                  <a:pt x="505434" y="219888"/>
                  <a:pt x="512140" y="212065"/>
                </a:cubicBezTo>
                <a:cubicBezTo>
                  <a:pt x="514375" y="210947"/>
                  <a:pt x="515493" y="209830"/>
                  <a:pt x="515493" y="208712"/>
                </a:cubicBezTo>
                <a:cubicBezTo>
                  <a:pt x="515493" y="205359"/>
                  <a:pt x="512699" y="203683"/>
                  <a:pt x="507111" y="203683"/>
                </a:cubicBezTo>
                <a:cubicBezTo>
                  <a:pt x="503199" y="203683"/>
                  <a:pt x="498170" y="204521"/>
                  <a:pt x="492023" y="206197"/>
                </a:cubicBezTo>
                <a:cubicBezTo>
                  <a:pt x="475818" y="209550"/>
                  <a:pt x="464642" y="212903"/>
                  <a:pt x="458495" y="216256"/>
                </a:cubicBezTo>
                <a:cubicBezTo>
                  <a:pt x="456819" y="219609"/>
                  <a:pt x="455422" y="230505"/>
                  <a:pt x="454304" y="248946"/>
                </a:cubicBezTo>
                <a:cubicBezTo>
                  <a:pt x="453745" y="256210"/>
                  <a:pt x="453186" y="260401"/>
                  <a:pt x="452628" y="261519"/>
                </a:cubicBezTo>
                <a:cubicBezTo>
                  <a:pt x="452069" y="262636"/>
                  <a:pt x="451789" y="265430"/>
                  <a:pt x="451789" y="269901"/>
                </a:cubicBezTo>
                <a:lnTo>
                  <a:pt x="451789" y="285827"/>
                </a:lnTo>
                <a:cubicBezTo>
                  <a:pt x="465201" y="275209"/>
                  <a:pt x="478891" y="269901"/>
                  <a:pt x="492861" y="269901"/>
                </a:cubicBezTo>
                <a:lnTo>
                  <a:pt x="502081" y="270739"/>
                </a:lnTo>
                <a:cubicBezTo>
                  <a:pt x="495935" y="274092"/>
                  <a:pt x="490207" y="281775"/>
                  <a:pt x="484898" y="293789"/>
                </a:cubicBezTo>
                <a:cubicBezTo>
                  <a:pt x="479590" y="305803"/>
                  <a:pt x="468833" y="321310"/>
                  <a:pt x="452628" y="340309"/>
                </a:cubicBezTo>
                <a:cubicBezTo>
                  <a:pt x="452069" y="342545"/>
                  <a:pt x="451789" y="346177"/>
                  <a:pt x="451789" y="351206"/>
                </a:cubicBezTo>
                <a:cubicBezTo>
                  <a:pt x="452348" y="356794"/>
                  <a:pt x="452628" y="366294"/>
                  <a:pt x="452628" y="379705"/>
                </a:cubicBezTo>
                <a:cubicBezTo>
                  <a:pt x="452628" y="389763"/>
                  <a:pt x="452907" y="402336"/>
                  <a:pt x="453466" y="417424"/>
                </a:cubicBezTo>
                <a:cubicBezTo>
                  <a:pt x="454025" y="432512"/>
                  <a:pt x="454583" y="445923"/>
                  <a:pt x="455142" y="457658"/>
                </a:cubicBezTo>
                <a:cubicBezTo>
                  <a:pt x="455701" y="469392"/>
                  <a:pt x="456120" y="478473"/>
                  <a:pt x="456400" y="484899"/>
                </a:cubicBezTo>
                <a:cubicBezTo>
                  <a:pt x="456679" y="491325"/>
                  <a:pt x="457098" y="495237"/>
                  <a:pt x="457657" y="496634"/>
                </a:cubicBezTo>
                <a:cubicBezTo>
                  <a:pt x="458216" y="498031"/>
                  <a:pt x="458774" y="504876"/>
                  <a:pt x="459333" y="517170"/>
                </a:cubicBezTo>
                <a:cubicBezTo>
                  <a:pt x="459892" y="529463"/>
                  <a:pt x="460591" y="537985"/>
                  <a:pt x="461429" y="542735"/>
                </a:cubicBezTo>
                <a:cubicBezTo>
                  <a:pt x="462267" y="547484"/>
                  <a:pt x="462826" y="556006"/>
                  <a:pt x="463105" y="568300"/>
                </a:cubicBezTo>
                <a:cubicBezTo>
                  <a:pt x="463384" y="580593"/>
                  <a:pt x="464362" y="589814"/>
                  <a:pt x="466039" y="595961"/>
                </a:cubicBezTo>
                <a:cubicBezTo>
                  <a:pt x="467156" y="606578"/>
                  <a:pt x="467715" y="616357"/>
                  <a:pt x="467715" y="625297"/>
                </a:cubicBezTo>
                <a:cubicBezTo>
                  <a:pt x="467715" y="637591"/>
                  <a:pt x="466598" y="648488"/>
                  <a:pt x="464362" y="657987"/>
                </a:cubicBezTo>
                <a:cubicBezTo>
                  <a:pt x="461568" y="661899"/>
                  <a:pt x="457936" y="663855"/>
                  <a:pt x="453466" y="663855"/>
                </a:cubicBezTo>
                <a:lnTo>
                  <a:pt x="436702" y="657149"/>
                </a:lnTo>
                <a:cubicBezTo>
                  <a:pt x="436702" y="656590"/>
                  <a:pt x="435445" y="656171"/>
                  <a:pt x="432930" y="655892"/>
                </a:cubicBezTo>
                <a:cubicBezTo>
                  <a:pt x="430415" y="655612"/>
                  <a:pt x="427482" y="654914"/>
                  <a:pt x="424129" y="653796"/>
                </a:cubicBezTo>
                <a:cubicBezTo>
                  <a:pt x="415188" y="651002"/>
                  <a:pt x="401497" y="639268"/>
                  <a:pt x="383057" y="618592"/>
                </a:cubicBezTo>
                <a:lnTo>
                  <a:pt x="357911" y="592608"/>
                </a:lnTo>
                <a:cubicBezTo>
                  <a:pt x="328853" y="563550"/>
                  <a:pt x="310413" y="540639"/>
                  <a:pt x="302590" y="523875"/>
                </a:cubicBezTo>
                <a:lnTo>
                  <a:pt x="301752" y="521361"/>
                </a:lnTo>
                <a:cubicBezTo>
                  <a:pt x="302869" y="521361"/>
                  <a:pt x="305104" y="523875"/>
                  <a:pt x="308457" y="528904"/>
                </a:cubicBezTo>
                <a:cubicBezTo>
                  <a:pt x="316839" y="541757"/>
                  <a:pt x="331089" y="553771"/>
                  <a:pt x="351205" y="564947"/>
                </a:cubicBezTo>
                <a:cubicBezTo>
                  <a:pt x="365734" y="573329"/>
                  <a:pt x="374954" y="577520"/>
                  <a:pt x="378866" y="577520"/>
                </a:cubicBezTo>
                <a:cubicBezTo>
                  <a:pt x="379984" y="577520"/>
                  <a:pt x="380962" y="577380"/>
                  <a:pt x="381800" y="577101"/>
                </a:cubicBezTo>
                <a:cubicBezTo>
                  <a:pt x="382638" y="576821"/>
                  <a:pt x="383616" y="575145"/>
                  <a:pt x="384733" y="572072"/>
                </a:cubicBezTo>
                <a:cubicBezTo>
                  <a:pt x="385851" y="568998"/>
                  <a:pt x="388086" y="562712"/>
                  <a:pt x="391439" y="553212"/>
                </a:cubicBezTo>
                <a:cubicBezTo>
                  <a:pt x="393674" y="547624"/>
                  <a:pt x="394932" y="540081"/>
                  <a:pt x="395211" y="530581"/>
                </a:cubicBezTo>
                <a:cubicBezTo>
                  <a:pt x="395490" y="521081"/>
                  <a:pt x="395909" y="513258"/>
                  <a:pt x="396468" y="507111"/>
                </a:cubicBezTo>
                <a:cubicBezTo>
                  <a:pt x="398145" y="474142"/>
                  <a:pt x="398983" y="445643"/>
                  <a:pt x="398983" y="421615"/>
                </a:cubicBezTo>
                <a:lnTo>
                  <a:pt x="398145" y="389763"/>
                </a:lnTo>
                <a:lnTo>
                  <a:pt x="397306" y="389763"/>
                </a:lnTo>
                <a:lnTo>
                  <a:pt x="395630" y="391440"/>
                </a:lnTo>
                <a:cubicBezTo>
                  <a:pt x="394512" y="392557"/>
                  <a:pt x="393535" y="393116"/>
                  <a:pt x="392696" y="393116"/>
                </a:cubicBezTo>
                <a:cubicBezTo>
                  <a:pt x="391858" y="393116"/>
                  <a:pt x="390601" y="394513"/>
                  <a:pt x="388924" y="397307"/>
                </a:cubicBezTo>
                <a:cubicBezTo>
                  <a:pt x="386130" y="399542"/>
                  <a:pt x="384314" y="400660"/>
                  <a:pt x="383476" y="400660"/>
                </a:cubicBezTo>
                <a:cubicBezTo>
                  <a:pt x="382638" y="400660"/>
                  <a:pt x="382079" y="401219"/>
                  <a:pt x="381800" y="402336"/>
                </a:cubicBezTo>
                <a:cubicBezTo>
                  <a:pt x="381520" y="403454"/>
                  <a:pt x="380962" y="404013"/>
                  <a:pt x="380123" y="404013"/>
                </a:cubicBezTo>
                <a:cubicBezTo>
                  <a:pt x="379285" y="404013"/>
                  <a:pt x="378028" y="404851"/>
                  <a:pt x="376351" y="406527"/>
                </a:cubicBezTo>
                <a:cubicBezTo>
                  <a:pt x="374675" y="408204"/>
                  <a:pt x="372160" y="410439"/>
                  <a:pt x="368808" y="413233"/>
                </a:cubicBezTo>
                <a:cubicBezTo>
                  <a:pt x="309575" y="466878"/>
                  <a:pt x="253695" y="507949"/>
                  <a:pt x="201168" y="536448"/>
                </a:cubicBezTo>
                <a:cubicBezTo>
                  <a:pt x="154228" y="562153"/>
                  <a:pt x="96672" y="575006"/>
                  <a:pt x="28498" y="575006"/>
                </a:cubicBezTo>
                <a:lnTo>
                  <a:pt x="0" y="574167"/>
                </a:lnTo>
                <a:cubicBezTo>
                  <a:pt x="62026" y="557962"/>
                  <a:pt x="125031" y="527088"/>
                  <a:pt x="189014" y="481546"/>
                </a:cubicBezTo>
                <a:cubicBezTo>
                  <a:pt x="252996" y="436004"/>
                  <a:pt x="307898" y="393116"/>
                  <a:pt x="353720" y="352882"/>
                </a:cubicBezTo>
                <a:cubicBezTo>
                  <a:pt x="357632" y="347853"/>
                  <a:pt x="367411" y="339471"/>
                  <a:pt x="383057" y="327736"/>
                </a:cubicBezTo>
                <a:lnTo>
                  <a:pt x="398983" y="315163"/>
                </a:lnTo>
                <a:lnTo>
                  <a:pt x="398145" y="300914"/>
                </a:lnTo>
                <a:lnTo>
                  <a:pt x="398983" y="279121"/>
                </a:lnTo>
                <a:lnTo>
                  <a:pt x="398983" y="245593"/>
                </a:lnTo>
                <a:lnTo>
                  <a:pt x="398983" y="234696"/>
                </a:lnTo>
                <a:cubicBezTo>
                  <a:pt x="398424" y="234696"/>
                  <a:pt x="394093" y="236652"/>
                  <a:pt x="385991" y="240564"/>
                </a:cubicBezTo>
                <a:cubicBezTo>
                  <a:pt x="377888" y="244475"/>
                  <a:pt x="368528" y="249365"/>
                  <a:pt x="357911" y="255232"/>
                </a:cubicBezTo>
                <a:cubicBezTo>
                  <a:pt x="347294" y="261099"/>
                  <a:pt x="337235" y="266827"/>
                  <a:pt x="327736" y="272415"/>
                </a:cubicBezTo>
                <a:cubicBezTo>
                  <a:pt x="318236" y="278003"/>
                  <a:pt x="310972" y="282474"/>
                  <a:pt x="305943" y="285827"/>
                </a:cubicBezTo>
                <a:cubicBezTo>
                  <a:pt x="303149" y="288062"/>
                  <a:pt x="298678" y="290856"/>
                  <a:pt x="292531" y="294209"/>
                </a:cubicBezTo>
                <a:cubicBezTo>
                  <a:pt x="281914" y="301473"/>
                  <a:pt x="271576" y="309575"/>
                  <a:pt x="261518" y="318516"/>
                </a:cubicBezTo>
                <a:cubicBezTo>
                  <a:pt x="257606" y="322428"/>
                  <a:pt x="255511" y="324384"/>
                  <a:pt x="255232" y="324384"/>
                </a:cubicBezTo>
                <a:cubicBezTo>
                  <a:pt x="254952" y="324384"/>
                  <a:pt x="252857" y="326339"/>
                  <a:pt x="248945" y="330251"/>
                </a:cubicBezTo>
                <a:cubicBezTo>
                  <a:pt x="245033" y="334163"/>
                  <a:pt x="242519" y="336118"/>
                  <a:pt x="241401" y="336118"/>
                </a:cubicBezTo>
                <a:cubicBezTo>
                  <a:pt x="240284" y="336118"/>
                  <a:pt x="239585" y="336817"/>
                  <a:pt x="239306" y="338214"/>
                </a:cubicBezTo>
                <a:cubicBezTo>
                  <a:pt x="239026" y="339611"/>
                  <a:pt x="235813" y="342265"/>
                  <a:pt x="229666" y="346177"/>
                </a:cubicBezTo>
                <a:cubicBezTo>
                  <a:pt x="209550" y="361264"/>
                  <a:pt x="193903" y="368808"/>
                  <a:pt x="182727" y="368808"/>
                </a:cubicBezTo>
                <a:cubicBezTo>
                  <a:pt x="170434" y="368808"/>
                  <a:pt x="154787" y="362103"/>
                  <a:pt x="135788" y="348691"/>
                </a:cubicBezTo>
                <a:cubicBezTo>
                  <a:pt x="107289" y="329134"/>
                  <a:pt x="89128" y="316141"/>
                  <a:pt x="81305" y="309715"/>
                </a:cubicBezTo>
                <a:cubicBezTo>
                  <a:pt x="73482" y="303289"/>
                  <a:pt x="67894" y="298819"/>
                  <a:pt x="64541" y="296304"/>
                </a:cubicBezTo>
                <a:cubicBezTo>
                  <a:pt x="61188" y="293789"/>
                  <a:pt x="59512" y="292253"/>
                  <a:pt x="59512" y="291694"/>
                </a:cubicBezTo>
                <a:cubicBezTo>
                  <a:pt x="59512" y="291135"/>
                  <a:pt x="60071" y="290856"/>
                  <a:pt x="61188" y="290856"/>
                </a:cubicBezTo>
                <a:lnTo>
                  <a:pt x="71247" y="292532"/>
                </a:lnTo>
                <a:cubicBezTo>
                  <a:pt x="91363" y="295885"/>
                  <a:pt x="112598" y="297561"/>
                  <a:pt x="134950" y="297561"/>
                </a:cubicBezTo>
                <a:cubicBezTo>
                  <a:pt x="148361" y="297561"/>
                  <a:pt x="157302" y="296444"/>
                  <a:pt x="161772" y="294209"/>
                </a:cubicBezTo>
                <a:cubicBezTo>
                  <a:pt x="162890" y="293650"/>
                  <a:pt x="166103" y="293091"/>
                  <a:pt x="171412" y="292532"/>
                </a:cubicBezTo>
                <a:cubicBezTo>
                  <a:pt x="176720" y="291973"/>
                  <a:pt x="182168" y="291135"/>
                  <a:pt x="187756" y="290018"/>
                </a:cubicBezTo>
                <a:cubicBezTo>
                  <a:pt x="210108" y="284988"/>
                  <a:pt x="223240" y="281915"/>
                  <a:pt x="227152" y="280797"/>
                </a:cubicBezTo>
                <a:cubicBezTo>
                  <a:pt x="231063" y="279680"/>
                  <a:pt x="236372" y="278562"/>
                  <a:pt x="243078" y="277445"/>
                </a:cubicBezTo>
                <a:cubicBezTo>
                  <a:pt x="269900" y="270180"/>
                  <a:pt x="292811" y="262077"/>
                  <a:pt x="311810" y="253137"/>
                </a:cubicBezTo>
                <a:lnTo>
                  <a:pt x="316001" y="251460"/>
                </a:lnTo>
                <a:lnTo>
                  <a:pt x="316839" y="251460"/>
                </a:lnTo>
                <a:lnTo>
                  <a:pt x="318516" y="250622"/>
                </a:lnTo>
                <a:cubicBezTo>
                  <a:pt x="320192" y="250063"/>
                  <a:pt x="327456" y="246990"/>
                  <a:pt x="340309" y="241402"/>
                </a:cubicBezTo>
                <a:cubicBezTo>
                  <a:pt x="353161" y="235814"/>
                  <a:pt x="359867" y="233020"/>
                  <a:pt x="360426" y="233020"/>
                </a:cubicBezTo>
                <a:cubicBezTo>
                  <a:pt x="360984" y="233020"/>
                  <a:pt x="365036" y="231483"/>
                  <a:pt x="372580" y="228410"/>
                </a:cubicBezTo>
                <a:cubicBezTo>
                  <a:pt x="380123" y="225336"/>
                  <a:pt x="386130" y="222961"/>
                  <a:pt x="390601" y="221285"/>
                </a:cubicBezTo>
                <a:cubicBezTo>
                  <a:pt x="395071" y="219609"/>
                  <a:pt x="397865" y="217374"/>
                  <a:pt x="398983" y="214579"/>
                </a:cubicBezTo>
                <a:cubicBezTo>
                  <a:pt x="400100" y="211785"/>
                  <a:pt x="400659" y="204242"/>
                  <a:pt x="400659" y="191948"/>
                </a:cubicBezTo>
                <a:cubicBezTo>
                  <a:pt x="400659" y="172390"/>
                  <a:pt x="401777" y="156464"/>
                  <a:pt x="404012" y="144171"/>
                </a:cubicBezTo>
                <a:cubicBezTo>
                  <a:pt x="404571" y="142494"/>
                  <a:pt x="404850" y="138583"/>
                  <a:pt x="404850" y="132436"/>
                </a:cubicBezTo>
                <a:cubicBezTo>
                  <a:pt x="405968" y="120142"/>
                  <a:pt x="407644" y="107849"/>
                  <a:pt x="409879" y="95555"/>
                </a:cubicBezTo>
                <a:cubicBezTo>
                  <a:pt x="412673" y="79350"/>
                  <a:pt x="414070" y="63145"/>
                  <a:pt x="414070" y="46939"/>
                </a:cubicBezTo>
                <a:cubicBezTo>
                  <a:pt x="414070" y="38557"/>
                  <a:pt x="410718" y="34366"/>
                  <a:pt x="404012" y="34366"/>
                </a:cubicBezTo>
                <a:lnTo>
                  <a:pt x="394792" y="33528"/>
                </a:lnTo>
                <a:cubicBezTo>
                  <a:pt x="381381" y="33528"/>
                  <a:pt x="370763" y="36602"/>
                  <a:pt x="362940" y="42748"/>
                </a:cubicBezTo>
                <a:cubicBezTo>
                  <a:pt x="360705" y="44425"/>
                  <a:pt x="359587" y="46660"/>
                  <a:pt x="359587" y="49454"/>
                </a:cubicBezTo>
                <a:cubicBezTo>
                  <a:pt x="359587" y="52248"/>
                  <a:pt x="360565" y="55601"/>
                  <a:pt x="362521" y="59512"/>
                </a:cubicBezTo>
                <a:cubicBezTo>
                  <a:pt x="364477" y="63424"/>
                  <a:pt x="365455" y="65659"/>
                  <a:pt x="365455" y="66218"/>
                </a:cubicBezTo>
                <a:cubicBezTo>
                  <a:pt x="364896" y="66218"/>
                  <a:pt x="363220" y="64262"/>
                  <a:pt x="360426" y="60351"/>
                </a:cubicBezTo>
                <a:cubicBezTo>
                  <a:pt x="355955" y="54204"/>
                  <a:pt x="353720" y="48616"/>
                  <a:pt x="353720" y="43587"/>
                </a:cubicBezTo>
                <a:cubicBezTo>
                  <a:pt x="353720" y="36881"/>
                  <a:pt x="357352" y="31014"/>
                  <a:pt x="364617" y="25984"/>
                </a:cubicBezTo>
                <a:cubicBezTo>
                  <a:pt x="369087" y="22073"/>
                  <a:pt x="372999" y="19558"/>
                  <a:pt x="376351" y="18441"/>
                </a:cubicBezTo>
                <a:cubicBezTo>
                  <a:pt x="379704" y="17323"/>
                  <a:pt x="383616" y="15367"/>
                  <a:pt x="388086" y="12573"/>
                </a:cubicBezTo>
                <a:cubicBezTo>
                  <a:pt x="392557" y="9779"/>
                  <a:pt x="395490" y="8382"/>
                  <a:pt x="396887" y="8382"/>
                </a:cubicBezTo>
                <a:cubicBezTo>
                  <a:pt x="398284" y="8382"/>
                  <a:pt x="401637" y="6985"/>
                  <a:pt x="406946" y="4191"/>
                </a:cubicBezTo>
                <a:cubicBezTo>
                  <a:pt x="412254" y="1397"/>
                  <a:pt x="418820" y="0"/>
                  <a:pt x="426643" y="0"/>
                </a:cubicBezTo>
                <a:close/>
              </a:path>
            </a:pathLst>
          </a:custGeom>
          <a:gradFill flip="none" rotWithShape="1">
            <a:gsLst>
              <a:gs pos="0">
                <a:schemeClr val="accent1"/>
              </a:gs>
              <a:gs pos="100000">
                <a:schemeClr val="accent2"/>
              </a:gs>
            </a:gsLst>
            <a:path path="circle">
              <a:fillToRect r="100000" b="100000"/>
            </a:path>
            <a:tileRect l="-100000" t="-100000"/>
          </a:gradFill>
          <a:ln w="3175">
            <a:noFill/>
          </a:ln>
          <a:effectLst>
            <a:outerShdw blurRad="152400" dist="101600" dir="5400000" sx="98000" sy="98000" algn="t" rotWithShape="0">
              <a:srgbClr val="0253A4">
                <a:alpha val="24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6600" b="0" i="0" u="none" strike="noStrike" kern="1200" cap="none" spc="0" normalizeH="0" baseline="0" noProof="0" dirty="0">
              <a:ln w="3175">
                <a:noFill/>
              </a:ln>
              <a:gradFill flip="none" rotWithShape="1">
                <a:gsLst>
                  <a:gs pos="0">
                    <a:schemeClr val="accent1"/>
                  </a:gs>
                  <a:gs pos="100000">
                    <a:schemeClr val="accent2"/>
                  </a:gs>
                </a:gsLst>
                <a:path path="circle">
                  <a:fillToRect r="100000" b="100000"/>
                </a:path>
                <a:tileRect l="-100000" t="-100000"/>
              </a:gradFill>
              <a:effectLst>
                <a:outerShdw blurRad="152400" dist="101600" dir="5400000" sx="98000" sy="98000" algn="t" rotWithShape="0">
                  <a:srgbClr val="0253A4">
                    <a:alpha val="24000"/>
                  </a:srgb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sp>
        <p:nvSpPr>
          <p:cNvPr id="54" name="文本框 53">
            <a:extLst>
              <a:ext uri="{FF2B5EF4-FFF2-40B4-BE49-F238E27FC236}">
                <a16:creationId xmlns:a16="http://schemas.microsoft.com/office/drawing/2014/main" id="{B7769EB8-65FC-B91F-460A-DA09E5177428}"/>
              </a:ext>
            </a:extLst>
          </p:cNvPr>
          <p:cNvSpPr txBox="1"/>
          <p:nvPr>
            <p:custDataLst>
              <p:tags r:id="rId14"/>
            </p:custDataLst>
          </p:nvPr>
        </p:nvSpPr>
        <p:spPr>
          <a:xfrm>
            <a:off x="7459421" y="2326995"/>
            <a:ext cx="792119" cy="850843"/>
          </a:xfrm>
          <a:custGeom>
            <a:avLst/>
            <a:gdLst/>
            <a:ahLst/>
            <a:cxnLst/>
            <a:rect l="l" t="t" r="r" b="b"/>
            <a:pathLst>
              <a:path w="792119" h="850843">
                <a:moveTo>
                  <a:pt x="488264" y="572004"/>
                </a:moveTo>
                <a:cubicBezTo>
                  <a:pt x="490855" y="571546"/>
                  <a:pt x="494284" y="571623"/>
                  <a:pt x="498551" y="572232"/>
                </a:cubicBezTo>
                <a:cubicBezTo>
                  <a:pt x="505866" y="572232"/>
                  <a:pt x="510438" y="572842"/>
                  <a:pt x="512267" y="574061"/>
                </a:cubicBezTo>
                <a:cubicBezTo>
                  <a:pt x="513486" y="575280"/>
                  <a:pt x="514706" y="575890"/>
                  <a:pt x="515925" y="575890"/>
                </a:cubicBezTo>
                <a:cubicBezTo>
                  <a:pt x="516534" y="575890"/>
                  <a:pt x="519278" y="577109"/>
                  <a:pt x="524154" y="579547"/>
                </a:cubicBezTo>
                <a:cubicBezTo>
                  <a:pt x="528422" y="581986"/>
                  <a:pt x="533603" y="584424"/>
                  <a:pt x="539699" y="586863"/>
                </a:cubicBezTo>
                <a:cubicBezTo>
                  <a:pt x="552501" y="591740"/>
                  <a:pt x="561035" y="601493"/>
                  <a:pt x="565302" y="616123"/>
                </a:cubicBezTo>
                <a:cubicBezTo>
                  <a:pt x="566522" y="620391"/>
                  <a:pt x="568350" y="625267"/>
                  <a:pt x="570789" y="630754"/>
                </a:cubicBezTo>
                <a:cubicBezTo>
                  <a:pt x="574446" y="639288"/>
                  <a:pt x="573837" y="645079"/>
                  <a:pt x="568960" y="648128"/>
                </a:cubicBezTo>
                <a:cubicBezTo>
                  <a:pt x="567131" y="648737"/>
                  <a:pt x="563321" y="648889"/>
                  <a:pt x="557530" y="648585"/>
                </a:cubicBezTo>
                <a:cubicBezTo>
                  <a:pt x="551739" y="648280"/>
                  <a:pt x="543357" y="646908"/>
                  <a:pt x="532384" y="644470"/>
                </a:cubicBezTo>
                <a:cubicBezTo>
                  <a:pt x="503123" y="640203"/>
                  <a:pt x="478130" y="639593"/>
                  <a:pt x="457403" y="642641"/>
                </a:cubicBezTo>
                <a:cubicBezTo>
                  <a:pt x="442773" y="645079"/>
                  <a:pt x="433934" y="645079"/>
                  <a:pt x="430886" y="642641"/>
                </a:cubicBezTo>
                <a:cubicBezTo>
                  <a:pt x="424790" y="639593"/>
                  <a:pt x="427228" y="632278"/>
                  <a:pt x="438201" y="620695"/>
                </a:cubicBezTo>
                <a:cubicBezTo>
                  <a:pt x="442468" y="615819"/>
                  <a:pt x="444602" y="613075"/>
                  <a:pt x="444602" y="612466"/>
                </a:cubicBezTo>
                <a:cubicBezTo>
                  <a:pt x="444602" y="611856"/>
                  <a:pt x="448412" y="607741"/>
                  <a:pt x="456032" y="600122"/>
                </a:cubicBezTo>
                <a:cubicBezTo>
                  <a:pt x="463652" y="592501"/>
                  <a:pt x="469595" y="586558"/>
                  <a:pt x="473862" y="582291"/>
                </a:cubicBezTo>
                <a:cubicBezTo>
                  <a:pt x="476910" y="579852"/>
                  <a:pt x="479958" y="577414"/>
                  <a:pt x="483006" y="574976"/>
                </a:cubicBezTo>
                <a:cubicBezTo>
                  <a:pt x="483921" y="573452"/>
                  <a:pt x="485673" y="572461"/>
                  <a:pt x="488264" y="572004"/>
                </a:cubicBezTo>
                <a:close/>
                <a:moveTo>
                  <a:pt x="288982" y="465933"/>
                </a:moveTo>
                <a:cubicBezTo>
                  <a:pt x="288182" y="466238"/>
                  <a:pt x="287325" y="466924"/>
                  <a:pt x="286410" y="467991"/>
                </a:cubicBezTo>
                <a:cubicBezTo>
                  <a:pt x="283362" y="470429"/>
                  <a:pt x="281534" y="471648"/>
                  <a:pt x="280924" y="471648"/>
                </a:cubicBezTo>
                <a:cubicBezTo>
                  <a:pt x="279705" y="471648"/>
                  <a:pt x="275285" y="474391"/>
                  <a:pt x="267665" y="479878"/>
                </a:cubicBezTo>
                <a:cubicBezTo>
                  <a:pt x="260045" y="485364"/>
                  <a:pt x="254102" y="490241"/>
                  <a:pt x="249834" y="494508"/>
                </a:cubicBezTo>
                <a:cubicBezTo>
                  <a:pt x="235814" y="505481"/>
                  <a:pt x="225450" y="529865"/>
                  <a:pt x="218745" y="567660"/>
                </a:cubicBezTo>
                <a:cubicBezTo>
                  <a:pt x="215087" y="584729"/>
                  <a:pt x="213258" y="596464"/>
                  <a:pt x="213258" y="602865"/>
                </a:cubicBezTo>
                <a:cubicBezTo>
                  <a:pt x="213258" y="609265"/>
                  <a:pt x="215392" y="612466"/>
                  <a:pt x="219659" y="612466"/>
                </a:cubicBezTo>
                <a:cubicBezTo>
                  <a:pt x="222098" y="612466"/>
                  <a:pt x="229108" y="607284"/>
                  <a:pt x="240690" y="596921"/>
                </a:cubicBezTo>
                <a:cubicBezTo>
                  <a:pt x="240690" y="596311"/>
                  <a:pt x="243129" y="593568"/>
                  <a:pt x="248006" y="588691"/>
                </a:cubicBezTo>
                <a:cubicBezTo>
                  <a:pt x="262636" y="573452"/>
                  <a:pt x="278181" y="554554"/>
                  <a:pt x="294640" y="531999"/>
                </a:cubicBezTo>
                <a:cubicBezTo>
                  <a:pt x="301346" y="522245"/>
                  <a:pt x="307442" y="513711"/>
                  <a:pt x="312928" y="506395"/>
                </a:cubicBezTo>
                <a:lnTo>
                  <a:pt x="320243" y="495423"/>
                </a:lnTo>
                <a:lnTo>
                  <a:pt x="314757" y="491765"/>
                </a:lnTo>
                <a:cubicBezTo>
                  <a:pt x="310490" y="489936"/>
                  <a:pt x="308051" y="489022"/>
                  <a:pt x="307442" y="489022"/>
                </a:cubicBezTo>
                <a:cubicBezTo>
                  <a:pt x="304394" y="489022"/>
                  <a:pt x="300126" y="483840"/>
                  <a:pt x="294640" y="473477"/>
                </a:cubicBezTo>
                <a:cubicBezTo>
                  <a:pt x="293268" y="467533"/>
                  <a:pt x="291382" y="465019"/>
                  <a:pt x="288982" y="465933"/>
                </a:cubicBezTo>
                <a:close/>
                <a:moveTo>
                  <a:pt x="251663" y="428671"/>
                </a:moveTo>
                <a:cubicBezTo>
                  <a:pt x="249834" y="428062"/>
                  <a:pt x="248920" y="428671"/>
                  <a:pt x="248920" y="430500"/>
                </a:cubicBezTo>
                <a:cubicBezTo>
                  <a:pt x="248920" y="434158"/>
                  <a:pt x="251358" y="435987"/>
                  <a:pt x="256235" y="435987"/>
                </a:cubicBezTo>
                <a:cubicBezTo>
                  <a:pt x="259283" y="435377"/>
                  <a:pt x="259588" y="433853"/>
                  <a:pt x="257150" y="431415"/>
                </a:cubicBezTo>
                <a:cubicBezTo>
                  <a:pt x="255930" y="430195"/>
                  <a:pt x="254102" y="429281"/>
                  <a:pt x="251663" y="428671"/>
                </a:cubicBezTo>
                <a:close/>
                <a:moveTo>
                  <a:pt x="197714" y="426843"/>
                </a:moveTo>
                <a:cubicBezTo>
                  <a:pt x="193446" y="427452"/>
                  <a:pt x="186436" y="432024"/>
                  <a:pt x="176682" y="440559"/>
                </a:cubicBezTo>
                <a:cubicBezTo>
                  <a:pt x="169977" y="446655"/>
                  <a:pt x="166319" y="449703"/>
                  <a:pt x="165710" y="449703"/>
                </a:cubicBezTo>
                <a:cubicBezTo>
                  <a:pt x="165100" y="449703"/>
                  <a:pt x="164795" y="450007"/>
                  <a:pt x="164795" y="450617"/>
                </a:cubicBezTo>
                <a:cubicBezTo>
                  <a:pt x="164795" y="451227"/>
                  <a:pt x="162052" y="454884"/>
                  <a:pt x="156566" y="461590"/>
                </a:cubicBezTo>
                <a:cubicBezTo>
                  <a:pt x="151079" y="468295"/>
                  <a:pt x="146812" y="473172"/>
                  <a:pt x="143764" y="476220"/>
                </a:cubicBezTo>
                <a:cubicBezTo>
                  <a:pt x="134620" y="485974"/>
                  <a:pt x="125171" y="496947"/>
                  <a:pt x="115418" y="509139"/>
                </a:cubicBezTo>
                <a:cubicBezTo>
                  <a:pt x="112979" y="512796"/>
                  <a:pt x="109626" y="517368"/>
                  <a:pt x="105359" y="522855"/>
                </a:cubicBezTo>
                <a:cubicBezTo>
                  <a:pt x="93167" y="541752"/>
                  <a:pt x="87071" y="553640"/>
                  <a:pt x="87071" y="558516"/>
                </a:cubicBezTo>
                <a:cubicBezTo>
                  <a:pt x="87071" y="562174"/>
                  <a:pt x="90119" y="563088"/>
                  <a:pt x="96215" y="561259"/>
                </a:cubicBezTo>
                <a:cubicBezTo>
                  <a:pt x="110846" y="552725"/>
                  <a:pt x="124257" y="543581"/>
                  <a:pt x="136449" y="533827"/>
                </a:cubicBezTo>
                <a:cubicBezTo>
                  <a:pt x="137058" y="532608"/>
                  <a:pt x="140106" y="530170"/>
                  <a:pt x="145593" y="526512"/>
                </a:cubicBezTo>
                <a:cubicBezTo>
                  <a:pt x="151689" y="522245"/>
                  <a:pt x="159614" y="515235"/>
                  <a:pt x="169367" y="505481"/>
                </a:cubicBezTo>
                <a:cubicBezTo>
                  <a:pt x="180340" y="494508"/>
                  <a:pt x="186741" y="485669"/>
                  <a:pt x="188570" y="478964"/>
                </a:cubicBezTo>
                <a:cubicBezTo>
                  <a:pt x="192837" y="467991"/>
                  <a:pt x="195885" y="453665"/>
                  <a:pt x="197714" y="435987"/>
                </a:cubicBezTo>
                <a:cubicBezTo>
                  <a:pt x="198323" y="429891"/>
                  <a:pt x="198323" y="426843"/>
                  <a:pt x="197714" y="426843"/>
                </a:cubicBezTo>
                <a:close/>
                <a:moveTo>
                  <a:pt x="418998" y="376551"/>
                </a:moveTo>
                <a:cubicBezTo>
                  <a:pt x="418389" y="377160"/>
                  <a:pt x="414579" y="380513"/>
                  <a:pt x="407568" y="386609"/>
                </a:cubicBezTo>
                <a:cubicBezTo>
                  <a:pt x="400558" y="392705"/>
                  <a:pt x="393700" y="399106"/>
                  <a:pt x="386994" y="405812"/>
                </a:cubicBezTo>
                <a:cubicBezTo>
                  <a:pt x="380289" y="412517"/>
                  <a:pt x="376936" y="416175"/>
                  <a:pt x="376936" y="416784"/>
                </a:cubicBezTo>
                <a:cubicBezTo>
                  <a:pt x="376936" y="417394"/>
                  <a:pt x="377850" y="417699"/>
                  <a:pt x="379679" y="417699"/>
                </a:cubicBezTo>
                <a:cubicBezTo>
                  <a:pt x="380898" y="417089"/>
                  <a:pt x="381203" y="417394"/>
                  <a:pt x="380594" y="418613"/>
                </a:cubicBezTo>
                <a:cubicBezTo>
                  <a:pt x="386690" y="416175"/>
                  <a:pt x="396138" y="411298"/>
                  <a:pt x="408940" y="403983"/>
                </a:cubicBezTo>
                <a:cubicBezTo>
                  <a:pt x="413817" y="397277"/>
                  <a:pt x="416255" y="391791"/>
                  <a:pt x="416255" y="387524"/>
                </a:cubicBezTo>
                <a:cubicBezTo>
                  <a:pt x="416255" y="386304"/>
                  <a:pt x="416865" y="384171"/>
                  <a:pt x="418084" y="381123"/>
                </a:cubicBezTo>
                <a:cubicBezTo>
                  <a:pt x="419303" y="378684"/>
                  <a:pt x="419608" y="377160"/>
                  <a:pt x="418998" y="376551"/>
                </a:cubicBezTo>
                <a:close/>
                <a:moveTo>
                  <a:pt x="252120" y="6676"/>
                </a:moveTo>
                <a:cubicBezTo>
                  <a:pt x="256692" y="7285"/>
                  <a:pt x="261722" y="8962"/>
                  <a:pt x="267208" y="11705"/>
                </a:cubicBezTo>
                <a:cubicBezTo>
                  <a:pt x="283667" y="20239"/>
                  <a:pt x="293421" y="26336"/>
                  <a:pt x="296469" y="29993"/>
                </a:cubicBezTo>
                <a:cubicBezTo>
                  <a:pt x="298907" y="33041"/>
                  <a:pt x="302260" y="39137"/>
                  <a:pt x="306527" y="48281"/>
                </a:cubicBezTo>
                <a:cubicBezTo>
                  <a:pt x="312623" y="59254"/>
                  <a:pt x="315062" y="68093"/>
                  <a:pt x="313842" y="74799"/>
                </a:cubicBezTo>
                <a:cubicBezTo>
                  <a:pt x="312623" y="81504"/>
                  <a:pt x="307442" y="91258"/>
                  <a:pt x="298298" y="104060"/>
                </a:cubicBezTo>
                <a:cubicBezTo>
                  <a:pt x="292811" y="111375"/>
                  <a:pt x="287020" y="119604"/>
                  <a:pt x="280924" y="128748"/>
                </a:cubicBezTo>
                <a:cubicBezTo>
                  <a:pt x="274828" y="137283"/>
                  <a:pt x="269646" y="144598"/>
                  <a:pt x="265379" y="150694"/>
                </a:cubicBezTo>
                <a:cubicBezTo>
                  <a:pt x="261112" y="156790"/>
                  <a:pt x="257150" y="162581"/>
                  <a:pt x="253492" y="168067"/>
                </a:cubicBezTo>
                <a:cubicBezTo>
                  <a:pt x="250444" y="172944"/>
                  <a:pt x="248310" y="175992"/>
                  <a:pt x="247091" y="177212"/>
                </a:cubicBezTo>
                <a:cubicBezTo>
                  <a:pt x="244043" y="181479"/>
                  <a:pt x="238252" y="189708"/>
                  <a:pt x="229718" y="201900"/>
                </a:cubicBezTo>
                <a:lnTo>
                  <a:pt x="226974" y="207387"/>
                </a:lnTo>
                <a:lnTo>
                  <a:pt x="241605" y="198243"/>
                </a:lnTo>
                <a:cubicBezTo>
                  <a:pt x="250749" y="192147"/>
                  <a:pt x="256540" y="188489"/>
                  <a:pt x="258978" y="187270"/>
                </a:cubicBezTo>
                <a:cubicBezTo>
                  <a:pt x="272390" y="179345"/>
                  <a:pt x="287020" y="170201"/>
                  <a:pt x="302870" y="159838"/>
                </a:cubicBezTo>
                <a:cubicBezTo>
                  <a:pt x="310794" y="154961"/>
                  <a:pt x="316281" y="152218"/>
                  <a:pt x="319329" y="151608"/>
                </a:cubicBezTo>
                <a:cubicBezTo>
                  <a:pt x="324815" y="151608"/>
                  <a:pt x="331521" y="153437"/>
                  <a:pt x="339446" y="157095"/>
                </a:cubicBezTo>
                <a:cubicBezTo>
                  <a:pt x="347370" y="160752"/>
                  <a:pt x="351333" y="164105"/>
                  <a:pt x="351333" y="167153"/>
                </a:cubicBezTo>
                <a:cubicBezTo>
                  <a:pt x="351333" y="167763"/>
                  <a:pt x="352552" y="170811"/>
                  <a:pt x="354990" y="176297"/>
                </a:cubicBezTo>
                <a:cubicBezTo>
                  <a:pt x="362915" y="184831"/>
                  <a:pt x="355905" y="193671"/>
                  <a:pt x="333959" y="202815"/>
                </a:cubicBezTo>
                <a:cubicBezTo>
                  <a:pt x="325425" y="207082"/>
                  <a:pt x="316586" y="212416"/>
                  <a:pt x="307442" y="218817"/>
                </a:cubicBezTo>
                <a:cubicBezTo>
                  <a:pt x="298298" y="225218"/>
                  <a:pt x="293726" y="229027"/>
                  <a:pt x="293726" y="230247"/>
                </a:cubicBezTo>
                <a:cubicBezTo>
                  <a:pt x="293726" y="230856"/>
                  <a:pt x="293116" y="231161"/>
                  <a:pt x="291897" y="231161"/>
                </a:cubicBezTo>
                <a:cubicBezTo>
                  <a:pt x="290678" y="231161"/>
                  <a:pt x="289763" y="231771"/>
                  <a:pt x="289154" y="232990"/>
                </a:cubicBezTo>
                <a:cubicBezTo>
                  <a:pt x="287934" y="234819"/>
                  <a:pt x="287020" y="235733"/>
                  <a:pt x="286410" y="235733"/>
                </a:cubicBezTo>
                <a:cubicBezTo>
                  <a:pt x="286410" y="235733"/>
                  <a:pt x="284582" y="237257"/>
                  <a:pt x="280924" y="240305"/>
                </a:cubicBezTo>
                <a:cubicBezTo>
                  <a:pt x="277266" y="243353"/>
                  <a:pt x="273609" y="246401"/>
                  <a:pt x="269951" y="249449"/>
                </a:cubicBezTo>
                <a:cubicBezTo>
                  <a:pt x="265684" y="253107"/>
                  <a:pt x="259893" y="258288"/>
                  <a:pt x="252578" y="264994"/>
                </a:cubicBezTo>
                <a:lnTo>
                  <a:pt x="241605" y="275967"/>
                </a:lnTo>
                <a:lnTo>
                  <a:pt x="252578" y="262251"/>
                </a:lnTo>
                <a:cubicBezTo>
                  <a:pt x="259893" y="253716"/>
                  <a:pt x="265532" y="246706"/>
                  <a:pt x="269494" y="241219"/>
                </a:cubicBezTo>
                <a:cubicBezTo>
                  <a:pt x="273456" y="235733"/>
                  <a:pt x="275438" y="232380"/>
                  <a:pt x="275438" y="231161"/>
                </a:cubicBezTo>
                <a:cubicBezTo>
                  <a:pt x="275438" y="229332"/>
                  <a:pt x="274218" y="228723"/>
                  <a:pt x="271780" y="229332"/>
                </a:cubicBezTo>
                <a:cubicBezTo>
                  <a:pt x="269342" y="229942"/>
                  <a:pt x="265074" y="231771"/>
                  <a:pt x="258978" y="234819"/>
                </a:cubicBezTo>
                <a:cubicBezTo>
                  <a:pt x="252273" y="238476"/>
                  <a:pt x="246177" y="241219"/>
                  <a:pt x="240690" y="243048"/>
                </a:cubicBezTo>
                <a:cubicBezTo>
                  <a:pt x="236423" y="245487"/>
                  <a:pt x="231242" y="247925"/>
                  <a:pt x="225146" y="250363"/>
                </a:cubicBezTo>
                <a:cubicBezTo>
                  <a:pt x="218440" y="253412"/>
                  <a:pt x="211734" y="255545"/>
                  <a:pt x="205029" y="256764"/>
                </a:cubicBezTo>
                <a:cubicBezTo>
                  <a:pt x="198933" y="257983"/>
                  <a:pt x="194970" y="259203"/>
                  <a:pt x="193142" y="260422"/>
                </a:cubicBezTo>
                <a:cubicBezTo>
                  <a:pt x="192532" y="261031"/>
                  <a:pt x="189941" y="264689"/>
                  <a:pt x="185369" y="271395"/>
                </a:cubicBezTo>
                <a:cubicBezTo>
                  <a:pt x="180797" y="278100"/>
                  <a:pt x="174244" y="287854"/>
                  <a:pt x="165710" y="300655"/>
                </a:cubicBezTo>
                <a:cubicBezTo>
                  <a:pt x="159004" y="311628"/>
                  <a:pt x="144983" y="332355"/>
                  <a:pt x="123647" y="362835"/>
                </a:cubicBezTo>
                <a:cubicBezTo>
                  <a:pt x="105359" y="387219"/>
                  <a:pt x="85852" y="412517"/>
                  <a:pt x="65126" y="438730"/>
                </a:cubicBezTo>
                <a:cubicBezTo>
                  <a:pt x="55982" y="449703"/>
                  <a:pt x="43485" y="465552"/>
                  <a:pt x="27635" y="486279"/>
                </a:cubicBezTo>
                <a:cubicBezTo>
                  <a:pt x="12395" y="505176"/>
                  <a:pt x="3251" y="516149"/>
                  <a:pt x="203" y="519197"/>
                </a:cubicBezTo>
                <a:cubicBezTo>
                  <a:pt x="-406" y="519807"/>
                  <a:pt x="356" y="518435"/>
                  <a:pt x="2489" y="515082"/>
                </a:cubicBezTo>
                <a:cubicBezTo>
                  <a:pt x="4623" y="511729"/>
                  <a:pt x="7518" y="507310"/>
                  <a:pt x="11176" y="501823"/>
                </a:cubicBezTo>
                <a:cubicBezTo>
                  <a:pt x="27635" y="476830"/>
                  <a:pt x="41961" y="453055"/>
                  <a:pt x="54153" y="430500"/>
                </a:cubicBezTo>
                <a:cubicBezTo>
                  <a:pt x="62078" y="415870"/>
                  <a:pt x="68783" y="403678"/>
                  <a:pt x="74270" y="393924"/>
                </a:cubicBezTo>
                <a:cubicBezTo>
                  <a:pt x="110236" y="326259"/>
                  <a:pt x="140716" y="264384"/>
                  <a:pt x="165710" y="208301"/>
                </a:cubicBezTo>
                <a:cubicBezTo>
                  <a:pt x="168758" y="200986"/>
                  <a:pt x="173939" y="190318"/>
                  <a:pt x="181254" y="176297"/>
                </a:cubicBezTo>
                <a:cubicBezTo>
                  <a:pt x="184912" y="167153"/>
                  <a:pt x="186741" y="161972"/>
                  <a:pt x="186741" y="160752"/>
                </a:cubicBezTo>
                <a:cubicBezTo>
                  <a:pt x="186741" y="159533"/>
                  <a:pt x="187350" y="158314"/>
                  <a:pt x="188570" y="157095"/>
                </a:cubicBezTo>
                <a:cubicBezTo>
                  <a:pt x="189179" y="156485"/>
                  <a:pt x="190094" y="154656"/>
                  <a:pt x="191313" y="151608"/>
                </a:cubicBezTo>
                <a:cubicBezTo>
                  <a:pt x="192532" y="148560"/>
                  <a:pt x="194666" y="142464"/>
                  <a:pt x="197714" y="133320"/>
                </a:cubicBezTo>
                <a:cubicBezTo>
                  <a:pt x="200762" y="125395"/>
                  <a:pt x="202895" y="120519"/>
                  <a:pt x="204114" y="118690"/>
                </a:cubicBezTo>
                <a:cubicBezTo>
                  <a:pt x="205334" y="116251"/>
                  <a:pt x="206858" y="111984"/>
                  <a:pt x="208686" y="105888"/>
                </a:cubicBezTo>
                <a:cubicBezTo>
                  <a:pt x="219050" y="78456"/>
                  <a:pt x="223926" y="61387"/>
                  <a:pt x="223317" y="54682"/>
                </a:cubicBezTo>
                <a:lnTo>
                  <a:pt x="224231" y="40051"/>
                </a:lnTo>
                <a:lnTo>
                  <a:pt x="218745" y="36394"/>
                </a:lnTo>
                <a:cubicBezTo>
                  <a:pt x="214478" y="34565"/>
                  <a:pt x="208077" y="32431"/>
                  <a:pt x="199542" y="29993"/>
                </a:cubicBezTo>
                <a:lnTo>
                  <a:pt x="186741" y="27250"/>
                </a:lnTo>
                <a:lnTo>
                  <a:pt x="190398" y="23592"/>
                </a:lnTo>
                <a:cubicBezTo>
                  <a:pt x="191618" y="21154"/>
                  <a:pt x="198933" y="18411"/>
                  <a:pt x="212344" y="15363"/>
                </a:cubicBezTo>
                <a:cubicBezTo>
                  <a:pt x="223926" y="13534"/>
                  <a:pt x="230937" y="12162"/>
                  <a:pt x="233375" y="11248"/>
                </a:cubicBezTo>
                <a:cubicBezTo>
                  <a:pt x="235814" y="10333"/>
                  <a:pt x="237947" y="9267"/>
                  <a:pt x="239776" y="8048"/>
                </a:cubicBezTo>
                <a:cubicBezTo>
                  <a:pt x="243434" y="6524"/>
                  <a:pt x="247548" y="6066"/>
                  <a:pt x="252120" y="6676"/>
                </a:cubicBezTo>
                <a:close/>
                <a:moveTo>
                  <a:pt x="524897" y="46"/>
                </a:moveTo>
                <a:cubicBezTo>
                  <a:pt x="533241" y="-411"/>
                  <a:pt x="542442" y="2561"/>
                  <a:pt x="552501" y="8962"/>
                </a:cubicBezTo>
                <a:cubicBezTo>
                  <a:pt x="556158" y="11400"/>
                  <a:pt x="559511" y="13534"/>
                  <a:pt x="562559" y="15363"/>
                </a:cubicBezTo>
                <a:cubicBezTo>
                  <a:pt x="570484" y="20239"/>
                  <a:pt x="577190" y="26640"/>
                  <a:pt x="582676" y="34565"/>
                </a:cubicBezTo>
                <a:cubicBezTo>
                  <a:pt x="589382" y="46148"/>
                  <a:pt x="593954" y="55596"/>
                  <a:pt x="596392" y="62912"/>
                </a:cubicBezTo>
                <a:cubicBezTo>
                  <a:pt x="597002" y="64740"/>
                  <a:pt x="597611" y="65655"/>
                  <a:pt x="598221" y="65655"/>
                </a:cubicBezTo>
                <a:cubicBezTo>
                  <a:pt x="609194" y="69922"/>
                  <a:pt x="619862" y="75713"/>
                  <a:pt x="630225" y="83028"/>
                </a:cubicBezTo>
                <a:cubicBezTo>
                  <a:pt x="632663" y="85467"/>
                  <a:pt x="634492" y="88210"/>
                  <a:pt x="635711" y="91258"/>
                </a:cubicBezTo>
                <a:cubicBezTo>
                  <a:pt x="636930" y="94306"/>
                  <a:pt x="638454" y="97963"/>
                  <a:pt x="640283" y="102231"/>
                </a:cubicBezTo>
                <a:cubicBezTo>
                  <a:pt x="642722" y="107717"/>
                  <a:pt x="643941" y="111984"/>
                  <a:pt x="643941" y="115032"/>
                </a:cubicBezTo>
                <a:cubicBezTo>
                  <a:pt x="643941" y="122957"/>
                  <a:pt x="637235" y="129053"/>
                  <a:pt x="623824" y="133320"/>
                </a:cubicBezTo>
                <a:cubicBezTo>
                  <a:pt x="615899" y="136978"/>
                  <a:pt x="610413" y="139721"/>
                  <a:pt x="607365" y="141550"/>
                </a:cubicBezTo>
                <a:cubicBezTo>
                  <a:pt x="603707" y="143988"/>
                  <a:pt x="600354" y="145512"/>
                  <a:pt x="597306" y="146122"/>
                </a:cubicBezTo>
                <a:cubicBezTo>
                  <a:pt x="597306" y="146122"/>
                  <a:pt x="596087" y="146731"/>
                  <a:pt x="593649" y="147951"/>
                </a:cubicBezTo>
                <a:cubicBezTo>
                  <a:pt x="591820" y="149170"/>
                  <a:pt x="589534" y="150542"/>
                  <a:pt x="586791" y="152066"/>
                </a:cubicBezTo>
                <a:cubicBezTo>
                  <a:pt x="584048" y="153589"/>
                  <a:pt x="579323" y="156485"/>
                  <a:pt x="572618" y="160752"/>
                </a:cubicBezTo>
                <a:cubicBezTo>
                  <a:pt x="563474" y="165019"/>
                  <a:pt x="559206" y="168677"/>
                  <a:pt x="559816" y="171725"/>
                </a:cubicBezTo>
                <a:cubicBezTo>
                  <a:pt x="554939" y="185746"/>
                  <a:pt x="550977" y="196719"/>
                  <a:pt x="547929" y="204643"/>
                </a:cubicBezTo>
                <a:cubicBezTo>
                  <a:pt x="546100" y="207082"/>
                  <a:pt x="545490" y="208606"/>
                  <a:pt x="546100" y="209215"/>
                </a:cubicBezTo>
                <a:cubicBezTo>
                  <a:pt x="546710" y="209825"/>
                  <a:pt x="551282" y="207844"/>
                  <a:pt x="559816" y="203272"/>
                </a:cubicBezTo>
                <a:cubicBezTo>
                  <a:pt x="568350" y="198700"/>
                  <a:pt x="579018" y="193061"/>
                  <a:pt x="591820" y="186355"/>
                </a:cubicBezTo>
                <a:cubicBezTo>
                  <a:pt x="598526" y="180869"/>
                  <a:pt x="606755" y="180869"/>
                  <a:pt x="616509" y="186355"/>
                </a:cubicBezTo>
                <a:cubicBezTo>
                  <a:pt x="626872" y="190623"/>
                  <a:pt x="632663" y="194890"/>
                  <a:pt x="633882" y="199157"/>
                </a:cubicBezTo>
                <a:cubicBezTo>
                  <a:pt x="634492" y="201595"/>
                  <a:pt x="636016" y="205253"/>
                  <a:pt x="638454" y="210130"/>
                </a:cubicBezTo>
                <a:cubicBezTo>
                  <a:pt x="640283" y="215007"/>
                  <a:pt x="640893" y="218360"/>
                  <a:pt x="640283" y="220188"/>
                </a:cubicBezTo>
                <a:cubicBezTo>
                  <a:pt x="637235" y="226894"/>
                  <a:pt x="634187" y="230247"/>
                  <a:pt x="631139" y="230247"/>
                </a:cubicBezTo>
                <a:cubicBezTo>
                  <a:pt x="629920" y="230247"/>
                  <a:pt x="626872" y="231771"/>
                  <a:pt x="621995" y="234819"/>
                </a:cubicBezTo>
                <a:cubicBezTo>
                  <a:pt x="617118" y="237867"/>
                  <a:pt x="614375" y="239391"/>
                  <a:pt x="613766" y="239391"/>
                </a:cubicBezTo>
                <a:cubicBezTo>
                  <a:pt x="613156" y="239391"/>
                  <a:pt x="607974" y="242439"/>
                  <a:pt x="598221" y="248535"/>
                </a:cubicBezTo>
                <a:cubicBezTo>
                  <a:pt x="589686" y="254021"/>
                  <a:pt x="582676" y="258288"/>
                  <a:pt x="577190" y="261336"/>
                </a:cubicBezTo>
                <a:cubicBezTo>
                  <a:pt x="557073" y="274138"/>
                  <a:pt x="535432" y="288768"/>
                  <a:pt x="512267" y="305227"/>
                </a:cubicBezTo>
                <a:cubicBezTo>
                  <a:pt x="508610" y="307666"/>
                  <a:pt x="505866" y="311628"/>
                  <a:pt x="504038" y="317115"/>
                </a:cubicBezTo>
                <a:cubicBezTo>
                  <a:pt x="501599" y="323211"/>
                  <a:pt x="499923" y="327325"/>
                  <a:pt x="499008" y="329459"/>
                </a:cubicBezTo>
                <a:cubicBezTo>
                  <a:pt x="498094" y="331593"/>
                  <a:pt x="497332" y="332964"/>
                  <a:pt x="496722" y="333574"/>
                </a:cubicBezTo>
                <a:cubicBezTo>
                  <a:pt x="491846" y="343327"/>
                  <a:pt x="489407" y="349119"/>
                  <a:pt x="489407" y="350947"/>
                </a:cubicBezTo>
                <a:cubicBezTo>
                  <a:pt x="489407" y="351557"/>
                  <a:pt x="488798" y="353386"/>
                  <a:pt x="487578" y="356434"/>
                </a:cubicBezTo>
                <a:cubicBezTo>
                  <a:pt x="486359" y="359482"/>
                  <a:pt x="486054" y="361006"/>
                  <a:pt x="486664" y="361006"/>
                </a:cubicBezTo>
                <a:cubicBezTo>
                  <a:pt x="488493" y="361006"/>
                  <a:pt x="495808" y="357958"/>
                  <a:pt x="508610" y="351862"/>
                </a:cubicBezTo>
                <a:cubicBezTo>
                  <a:pt x="509829" y="351252"/>
                  <a:pt x="514096" y="349424"/>
                  <a:pt x="521411" y="346376"/>
                </a:cubicBezTo>
                <a:cubicBezTo>
                  <a:pt x="528117" y="343937"/>
                  <a:pt x="532994" y="341803"/>
                  <a:pt x="536042" y="339975"/>
                </a:cubicBezTo>
                <a:cubicBezTo>
                  <a:pt x="538480" y="338755"/>
                  <a:pt x="540614" y="337841"/>
                  <a:pt x="542442" y="337231"/>
                </a:cubicBezTo>
                <a:cubicBezTo>
                  <a:pt x="545490" y="336012"/>
                  <a:pt x="548843" y="334488"/>
                  <a:pt x="552501" y="332659"/>
                </a:cubicBezTo>
                <a:cubicBezTo>
                  <a:pt x="570179" y="325344"/>
                  <a:pt x="585114" y="319858"/>
                  <a:pt x="597306" y="316200"/>
                </a:cubicBezTo>
                <a:cubicBezTo>
                  <a:pt x="605231" y="313762"/>
                  <a:pt x="614070" y="310714"/>
                  <a:pt x="623824" y="307056"/>
                </a:cubicBezTo>
                <a:cubicBezTo>
                  <a:pt x="625653" y="306447"/>
                  <a:pt x="626872" y="306142"/>
                  <a:pt x="627482" y="306142"/>
                </a:cubicBezTo>
                <a:cubicBezTo>
                  <a:pt x="628091" y="306142"/>
                  <a:pt x="629615" y="305227"/>
                  <a:pt x="632054" y="303399"/>
                </a:cubicBezTo>
                <a:cubicBezTo>
                  <a:pt x="634492" y="302179"/>
                  <a:pt x="635711" y="301875"/>
                  <a:pt x="635711" y="302484"/>
                </a:cubicBezTo>
                <a:cubicBezTo>
                  <a:pt x="635711" y="303094"/>
                  <a:pt x="636626" y="302484"/>
                  <a:pt x="638454" y="300655"/>
                </a:cubicBezTo>
                <a:cubicBezTo>
                  <a:pt x="640893" y="299436"/>
                  <a:pt x="642722" y="298827"/>
                  <a:pt x="643941" y="298827"/>
                </a:cubicBezTo>
                <a:cubicBezTo>
                  <a:pt x="645160" y="298827"/>
                  <a:pt x="647903" y="297912"/>
                  <a:pt x="652170" y="296083"/>
                </a:cubicBezTo>
                <a:cubicBezTo>
                  <a:pt x="656438" y="294255"/>
                  <a:pt x="658876" y="293340"/>
                  <a:pt x="659486" y="293340"/>
                </a:cubicBezTo>
                <a:cubicBezTo>
                  <a:pt x="660095" y="293340"/>
                  <a:pt x="662534" y="292426"/>
                  <a:pt x="666801" y="290597"/>
                </a:cubicBezTo>
                <a:cubicBezTo>
                  <a:pt x="671068" y="288768"/>
                  <a:pt x="675335" y="286939"/>
                  <a:pt x="679602" y="285111"/>
                </a:cubicBezTo>
                <a:cubicBezTo>
                  <a:pt x="687527" y="282672"/>
                  <a:pt x="692099" y="277491"/>
                  <a:pt x="693318" y="269566"/>
                </a:cubicBezTo>
                <a:cubicBezTo>
                  <a:pt x="696366" y="260422"/>
                  <a:pt x="697890" y="245487"/>
                  <a:pt x="697890" y="224760"/>
                </a:cubicBezTo>
                <a:lnTo>
                  <a:pt x="697890" y="202815"/>
                </a:lnTo>
                <a:lnTo>
                  <a:pt x="703377" y="220188"/>
                </a:lnTo>
                <a:cubicBezTo>
                  <a:pt x="709473" y="240915"/>
                  <a:pt x="721360" y="264384"/>
                  <a:pt x="739038" y="290597"/>
                </a:cubicBezTo>
                <a:cubicBezTo>
                  <a:pt x="748792" y="305837"/>
                  <a:pt x="755193" y="315286"/>
                  <a:pt x="758241" y="318943"/>
                </a:cubicBezTo>
                <a:cubicBezTo>
                  <a:pt x="765556" y="331745"/>
                  <a:pt x="770433" y="343023"/>
                  <a:pt x="772871" y="352776"/>
                </a:cubicBezTo>
                <a:cubicBezTo>
                  <a:pt x="774700" y="361311"/>
                  <a:pt x="772871" y="366188"/>
                  <a:pt x="767385" y="367407"/>
                </a:cubicBezTo>
                <a:cubicBezTo>
                  <a:pt x="765556" y="368626"/>
                  <a:pt x="762356" y="368931"/>
                  <a:pt x="757784" y="368321"/>
                </a:cubicBezTo>
                <a:cubicBezTo>
                  <a:pt x="753212" y="367712"/>
                  <a:pt x="742696" y="366188"/>
                  <a:pt x="726237" y="363749"/>
                </a:cubicBezTo>
                <a:cubicBezTo>
                  <a:pt x="691490" y="358872"/>
                  <a:pt x="657962" y="359482"/>
                  <a:pt x="625653" y="365578"/>
                </a:cubicBezTo>
                <a:cubicBezTo>
                  <a:pt x="620166" y="366797"/>
                  <a:pt x="615594" y="367712"/>
                  <a:pt x="611937" y="368321"/>
                </a:cubicBezTo>
                <a:cubicBezTo>
                  <a:pt x="608889" y="368321"/>
                  <a:pt x="606450" y="368626"/>
                  <a:pt x="604622" y="369236"/>
                </a:cubicBezTo>
                <a:cubicBezTo>
                  <a:pt x="602793" y="369845"/>
                  <a:pt x="600354" y="370759"/>
                  <a:pt x="597306" y="371979"/>
                </a:cubicBezTo>
                <a:cubicBezTo>
                  <a:pt x="577799" y="376855"/>
                  <a:pt x="565912" y="380513"/>
                  <a:pt x="561645" y="382951"/>
                </a:cubicBezTo>
                <a:cubicBezTo>
                  <a:pt x="559206" y="384171"/>
                  <a:pt x="557987" y="384476"/>
                  <a:pt x="557987" y="383866"/>
                </a:cubicBezTo>
                <a:cubicBezTo>
                  <a:pt x="557987" y="383256"/>
                  <a:pt x="557378" y="383561"/>
                  <a:pt x="556158" y="384780"/>
                </a:cubicBezTo>
                <a:cubicBezTo>
                  <a:pt x="554939" y="385390"/>
                  <a:pt x="552501" y="386304"/>
                  <a:pt x="548843" y="387524"/>
                </a:cubicBezTo>
                <a:cubicBezTo>
                  <a:pt x="545186" y="389352"/>
                  <a:pt x="541223" y="391181"/>
                  <a:pt x="536956" y="393010"/>
                </a:cubicBezTo>
                <a:cubicBezTo>
                  <a:pt x="532689" y="394839"/>
                  <a:pt x="526288" y="397277"/>
                  <a:pt x="517754" y="400325"/>
                </a:cubicBezTo>
                <a:cubicBezTo>
                  <a:pt x="509219" y="403983"/>
                  <a:pt x="503733" y="406116"/>
                  <a:pt x="501294" y="406726"/>
                </a:cubicBezTo>
                <a:cubicBezTo>
                  <a:pt x="492760" y="410383"/>
                  <a:pt x="482702" y="414955"/>
                  <a:pt x="471119" y="420442"/>
                </a:cubicBezTo>
                <a:cubicBezTo>
                  <a:pt x="460756" y="424709"/>
                  <a:pt x="455270" y="429586"/>
                  <a:pt x="454660" y="435072"/>
                </a:cubicBezTo>
                <a:cubicBezTo>
                  <a:pt x="444297" y="458847"/>
                  <a:pt x="436677" y="475306"/>
                  <a:pt x="431800" y="484450"/>
                </a:cubicBezTo>
                <a:cubicBezTo>
                  <a:pt x="431190" y="485059"/>
                  <a:pt x="429971" y="487498"/>
                  <a:pt x="428142" y="491765"/>
                </a:cubicBezTo>
                <a:cubicBezTo>
                  <a:pt x="426923" y="494203"/>
                  <a:pt x="424790" y="498318"/>
                  <a:pt x="421742" y="504109"/>
                </a:cubicBezTo>
                <a:cubicBezTo>
                  <a:pt x="418694" y="509901"/>
                  <a:pt x="413207" y="519502"/>
                  <a:pt x="405282" y="532913"/>
                </a:cubicBezTo>
                <a:cubicBezTo>
                  <a:pt x="401625" y="539009"/>
                  <a:pt x="400101" y="542667"/>
                  <a:pt x="400710" y="543886"/>
                </a:cubicBezTo>
                <a:cubicBezTo>
                  <a:pt x="401320" y="544495"/>
                  <a:pt x="402844" y="543581"/>
                  <a:pt x="405282" y="541143"/>
                </a:cubicBezTo>
                <a:cubicBezTo>
                  <a:pt x="407721" y="539314"/>
                  <a:pt x="411378" y="537485"/>
                  <a:pt x="416255" y="535656"/>
                </a:cubicBezTo>
                <a:cubicBezTo>
                  <a:pt x="420522" y="533827"/>
                  <a:pt x="423570" y="532303"/>
                  <a:pt x="425399" y="531084"/>
                </a:cubicBezTo>
                <a:cubicBezTo>
                  <a:pt x="446735" y="519502"/>
                  <a:pt x="479044" y="505176"/>
                  <a:pt x="522326" y="488107"/>
                </a:cubicBezTo>
                <a:cubicBezTo>
                  <a:pt x="544271" y="479573"/>
                  <a:pt x="559511" y="472258"/>
                  <a:pt x="568046" y="466162"/>
                </a:cubicBezTo>
                <a:cubicBezTo>
                  <a:pt x="570484" y="464333"/>
                  <a:pt x="572313" y="463419"/>
                  <a:pt x="573532" y="463419"/>
                </a:cubicBezTo>
                <a:cubicBezTo>
                  <a:pt x="578409" y="460980"/>
                  <a:pt x="582676" y="455799"/>
                  <a:pt x="586334" y="447874"/>
                </a:cubicBezTo>
                <a:cubicBezTo>
                  <a:pt x="587553" y="432024"/>
                  <a:pt x="587248" y="414651"/>
                  <a:pt x="585419" y="395753"/>
                </a:cubicBezTo>
                <a:cubicBezTo>
                  <a:pt x="584200" y="392705"/>
                  <a:pt x="585114" y="391181"/>
                  <a:pt x="588162" y="391181"/>
                </a:cubicBezTo>
                <a:cubicBezTo>
                  <a:pt x="593039" y="391181"/>
                  <a:pt x="603098" y="396667"/>
                  <a:pt x="618338" y="407640"/>
                </a:cubicBezTo>
                <a:cubicBezTo>
                  <a:pt x="626872" y="416175"/>
                  <a:pt x="644246" y="422576"/>
                  <a:pt x="670458" y="426843"/>
                </a:cubicBezTo>
                <a:cubicBezTo>
                  <a:pt x="680822" y="428671"/>
                  <a:pt x="689661" y="429891"/>
                  <a:pt x="696976" y="430500"/>
                </a:cubicBezTo>
                <a:cubicBezTo>
                  <a:pt x="715264" y="430500"/>
                  <a:pt x="737514" y="441473"/>
                  <a:pt x="763727" y="463419"/>
                </a:cubicBezTo>
                <a:cubicBezTo>
                  <a:pt x="774090" y="469515"/>
                  <a:pt x="781710" y="480183"/>
                  <a:pt x="786587" y="495423"/>
                </a:cubicBezTo>
                <a:cubicBezTo>
                  <a:pt x="793293" y="509443"/>
                  <a:pt x="793902" y="518283"/>
                  <a:pt x="788416" y="521940"/>
                </a:cubicBezTo>
                <a:cubicBezTo>
                  <a:pt x="785978" y="524379"/>
                  <a:pt x="782472" y="525293"/>
                  <a:pt x="777900" y="524683"/>
                </a:cubicBezTo>
                <a:cubicBezTo>
                  <a:pt x="773328" y="524074"/>
                  <a:pt x="764642" y="521331"/>
                  <a:pt x="751840" y="516454"/>
                </a:cubicBezTo>
                <a:cubicBezTo>
                  <a:pt x="735990" y="510967"/>
                  <a:pt x="721665" y="507005"/>
                  <a:pt x="708863" y="504567"/>
                </a:cubicBezTo>
                <a:cubicBezTo>
                  <a:pt x="706425" y="503957"/>
                  <a:pt x="700024" y="503652"/>
                  <a:pt x="689661" y="503652"/>
                </a:cubicBezTo>
                <a:cubicBezTo>
                  <a:pt x="678078" y="502433"/>
                  <a:pt x="671373" y="502738"/>
                  <a:pt x="669544" y="504567"/>
                </a:cubicBezTo>
                <a:cubicBezTo>
                  <a:pt x="665277" y="505786"/>
                  <a:pt x="662686" y="508834"/>
                  <a:pt x="661772" y="513711"/>
                </a:cubicBezTo>
                <a:cubicBezTo>
                  <a:pt x="660857" y="518588"/>
                  <a:pt x="660400" y="530170"/>
                  <a:pt x="660400" y="548458"/>
                </a:cubicBezTo>
                <a:cubicBezTo>
                  <a:pt x="660400" y="571013"/>
                  <a:pt x="660400" y="594788"/>
                  <a:pt x="660400" y="619781"/>
                </a:cubicBezTo>
                <a:cubicBezTo>
                  <a:pt x="660400" y="641117"/>
                  <a:pt x="660400" y="672816"/>
                  <a:pt x="660400" y="714879"/>
                </a:cubicBezTo>
                <a:cubicBezTo>
                  <a:pt x="660400" y="731338"/>
                  <a:pt x="660248" y="745054"/>
                  <a:pt x="659943" y="756027"/>
                </a:cubicBezTo>
                <a:cubicBezTo>
                  <a:pt x="659638" y="766999"/>
                  <a:pt x="659486" y="772791"/>
                  <a:pt x="659486" y="773400"/>
                </a:cubicBezTo>
                <a:cubicBezTo>
                  <a:pt x="658876" y="775229"/>
                  <a:pt x="658266" y="779192"/>
                  <a:pt x="657657" y="785287"/>
                </a:cubicBezTo>
                <a:cubicBezTo>
                  <a:pt x="657657" y="791993"/>
                  <a:pt x="657352" y="795955"/>
                  <a:pt x="656742" y="797175"/>
                </a:cubicBezTo>
                <a:cubicBezTo>
                  <a:pt x="656133" y="799004"/>
                  <a:pt x="655218" y="802966"/>
                  <a:pt x="653999" y="809062"/>
                </a:cubicBezTo>
                <a:cubicBezTo>
                  <a:pt x="650951" y="826131"/>
                  <a:pt x="647598" y="837713"/>
                  <a:pt x="643941" y="843809"/>
                </a:cubicBezTo>
                <a:cubicBezTo>
                  <a:pt x="637845" y="849905"/>
                  <a:pt x="630530" y="852039"/>
                  <a:pt x="621995" y="850210"/>
                </a:cubicBezTo>
                <a:cubicBezTo>
                  <a:pt x="610413" y="845333"/>
                  <a:pt x="600964" y="839237"/>
                  <a:pt x="593649" y="831922"/>
                </a:cubicBezTo>
                <a:cubicBezTo>
                  <a:pt x="590601" y="827655"/>
                  <a:pt x="588467" y="824911"/>
                  <a:pt x="587248" y="823692"/>
                </a:cubicBezTo>
                <a:cubicBezTo>
                  <a:pt x="586029" y="822473"/>
                  <a:pt x="583590" y="819730"/>
                  <a:pt x="579933" y="815463"/>
                </a:cubicBezTo>
                <a:cubicBezTo>
                  <a:pt x="576275" y="810586"/>
                  <a:pt x="574142" y="808147"/>
                  <a:pt x="573532" y="808147"/>
                </a:cubicBezTo>
                <a:cubicBezTo>
                  <a:pt x="572313" y="808147"/>
                  <a:pt x="571094" y="807233"/>
                  <a:pt x="569874" y="805404"/>
                </a:cubicBezTo>
                <a:cubicBezTo>
                  <a:pt x="566826" y="801747"/>
                  <a:pt x="559511" y="799613"/>
                  <a:pt x="547929" y="799004"/>
                </a:cubicBezTo>
                <a:cubicBezTo>
                  <a:pt x="540614" y="798394"/>
                  <a:pt x="531774" y="797479"/>
                  <a:pt x="521411" y="796260"/>
                </a:cubicBezTo>
                <a:cubicBezTo>
                  <a:pt x="511048" y="795041"/>
                  <a:pt x="494284" y="791383"/>
                  <a:pt x="471119" y="785287"/>
                </a:cubicBezTo>
                <a:cubicBezTo>
                  <a:pt x="468071" y="784678"/>
                  <a:pt x="466242" y="783764"/>
                  <a:pt x="465633" y="782544"/>
                </a:cubicBezTo>
                <a:cubicBezTo>
                  <a:pt x="464414" y="781325"/>
                  <a:pt x="463804" y="781020"/>
                  <a:pt x="463804" y="781630"/>
                </a:cubicBezTo>
                <a:cubicBezTo>
                  <a:pt x="463804" y="782240"/>
                  <a:pt x="463194" y="782240"/>
                  <a:pt x="461975" y="781630"/>
                </a:cubicBezTo>
                <a:cubicBezTo>
                  <a:pt x="460756" y="780411"/>
                  <a:pt x="459537" y="780106"/>
                  <a:pt x="458318" y="780716"/>
                </a:cubicBezTo>
                <a:cubicBezTo>
                  <a:pt x="457708" y="780716"/>
                  <a:pt x="457403" y="780411"/>
                  <a:pt x="457403" y="779801"/>
                </a:cubicBezTo>
                <a:cubicBezTo>
                  <a:pt x="457403" y="779192"/>
                  <a:pt x="456794" y="778887"/>
                  <a:pt x="455574" y="778887"/>
                </a:cubicBezTo>
                <a:cubicBezTo>
                  <a:pt x="454965" y="779496"/>
                  <a:pt x="454660" y="779496"/>
                  <a:pt x="454660" y="778887"/>
                </a:cubicBezTo>
                <a:cubicBezTo>
                  <a:pt x="454660" y="777667"/>
                  <a:pt x="452526" y="776448"/>
                  <a:pt x="448259" y="775229"/>
                </a:cubicBezTo>
                <a:cubicBezTo>
                  <a:pt x="444602" y="774010"/>
                  <a:pt x="442773" y="773095"/>
                  <a:pt x="442773" y="772486"/>
                </a:cubicBezTo>
                <a:cubicBezTo>
                  <a:pt x="442773" y="771876"/>
                  <a:pt x="442163" y="771571"/>
                  <a:pt x="440944" y="771571"/>
                </a:cubicBezTo>
                <a:cubicBezTo>
                  <a:pt x="439725" y="771571"/>
                  <a:pt x="435153" y="769133"/>
                  <a:pt x="427228" y="764256"/>
                </a:cubicBezTo>
                <a:cubicBezTo>
                  <a:pt x="419303" y="759379"/>
                  <a:pt x="411988" y="754503"/>
                  <a:pt x="405282" y="749626"/>
                </a:cubicBezTo>
                <a:cubicBezTo>
                  <a:pt x="368097" y="717927"/>
                  <a:pt x="342798" y="688056"/>
                  <a:pt x="329387" y="660015"/>
                </a:cubicBezTo>
                <a:cubicBezTo>
                  <a:pt x="329387" y="658795"/>
                  <a:pt x="330911" y="660319"/>
                  <a:pt x="333959" y="664587"/>
                </a:cubicBezTo>
                <a:cubicBezTo>
                  <a:pt x="352247" y="692628"/>
                  <a:pt x="375107" y="714269"/>
                  <a:pt x="402539" y="729509"/>
                </a:cubicBezTo>
                <a:cubicBezTo>
                  <a:pt x="414731" y="734995"/>
                  <a:pt x="427533" y="739567"/>
                  <a:pt x="440944" y="743225"/>
                </a:cubicBezTo>
                <a:cubicBezTo>
                  <a:pt x="472643" y="749931"/>
                  <a:pt x="503123" y="750235"/>
                  <a:pt x="532384" y="744140"/>
                </a:cubicBezTo>
                <a:cubicBezTo>
                  <a:pt x="548843" y="740482"/>
                  <a:pt x="560730" y="734691"/>
                  <a:pt x="568046" y="726766"/>
                </a:cubicBezTo>
                <a:cubicBezTo>
                  <a:pt x="580238" y="718231"/>
                  <a:pt x="586638" y="693847"/>
                  <a:pt x="587248" y="653614"/>
                </a:cubicBezTo>
                <a:cubicBezTo>
                  <a:pt x="587858" y="643860"/>
                  <a:pt x="588467" y="632583"/>
                  <a:pt x="589077" y="619781"/>
                </a:cubicBezTo>
                <a:cubicBezTo>
                  <a:pt x="590296" y="578328"/>
                  <a:pt x="589991" y="546934"/>
                  <a:pt x="588162" y="525598"/>
                </a:cubicBezTo>
                <a:cubicBezTo>
                  <a:pt x="586943" y="523159"/>
                  <a:pt x="585114" y="520416"/>
                  <a:pt x="582676" y="517368"/>
                </a:cubicBezTo>
                <a:cubicBezTo>
                  <a:pt x="581457" y="514930"/>
                  <a:pt x="577494" y="513711"/>
                  <a:pt x="570789" y="513711"/>
                </a:cubicBezTo>
                <a:cubicBezTo>
                  <a:pt x="566522" y="513711"/>
                  <a:pt x="559206" y="514930"/>
                  <a:pt x="548843" y="517368"/>
                </a:cubicBezTo>
                <a:cubicBezTo>
                  <a:pt x="540309" y="519807"/>
                  <a:pt x="534213" y="521331"/>
                  <a:pt x="530555" y="521940"/>
                </a:cubicBezTo>
                <a:cubicBezTo>
                  <a:pt x="528117" y="523159"/>
                  <a:pt x="524459" y="524683"/>
                  <a:pt x="519582" y="526512"/>
                </a:cubicBezTo>
                <a:cubicBezTo>
                  <a:pt x="514706" y="528341"/>
                  <a:pt x="508305" y="530779"/>
                  <a:pt x="500380" y="533827"/>
                </a:cubicBezTo>
                <a:cubicBezTo>
                  <a:pt x="491846" y="536876"/>
                  <a:pt x="485750" y="539314"/>
                  <a:pt x="482092" y="541143"/>
                </a:cubicBezTo>
                <a:cubicBezTo>
                  <a:pt x="479044" y="542971"/>
                  <a:pt x="477520" y="543886"/>
                  <a:pt x="477520" y="543886"/>
                </a:cubicBezTo>
                <a:cubicBezTo>
                  <a:pt x="477520" y="543276"/>
                  <a:pt x="474624" y="544343"/>
                  <a:pt x="468833" y="547086"/>
                </a:cubicBezTo>
                <a:cubicBezTo>
                  <a:pt x="463042" y="549829"/>
                  <a:pt x="454965" y="553640"/>
                  <a:pt x="444602" y="558516"/>
                </a:cubicBezTo>
                <a:cubicBezTo>
                  <a:pt x="437896" y="561564"/>
                  <a:pt x="433934" y="563088"/>
                  <a:pt x="432714" y="563088"/>
                </a:cubicBezTo>
                <a:cubicBezTo>
                  <a:pt x="431495" y="563088"/>
                  <a:pt x="430581" y="563698"/>
                  <a:pt x="429971" y="564917"/>
                </a:cubicBezTo>
                <a:cubicBezTo>
                  <a:pt x="429971" y="565527"/>
                  <a:pt x="429362" y="565831"/>
                  <a:pt x="428142" y="565831"/>
                </a:cubicBezTo>
                <a:cubicBezTo>
                  <a:pt x="427533" y="565831"/>
                  <a:pt x="425399" y="566594"/>
                  <a:pt x="421742" y="568117"/>
                </a:cubicBezTo>
                <a:cubicBezTo>
                  <a:pt x="418084" y="569641"/>
                  <a:pt x="413817" y="571623"/>
                  <a:pt x="408940" y="574061"/>
                </a:cubicBezTo>
                <a:cubicBezTo>
                  <a:pt x="397967" y="579547"/>
                  <a:pt x="390042" y="583358"/>
                  <a:pt x="385166" y="585491"/>
                </a:cubicBezTo>
                <a:cubicBezTo>
                  <a:pt x="380289" y="587625"/>
                  <a:pt x="376631" y="588996"/>
                  <a:pt x="374193" y="589606"/>
                </a:cubicBezTo>
                <a:cubicBezTo>
                  <a:pt x="371145" y="589606"/>
                  <a:pt x="365963" y="595092"/>
                  <a:pt x="358648" y="606065"/>
                </a:cubicBezTo>
                <a:cubicBezTo>
                  <a:pt x="356210" y="609113"/>
                  <a:pt x="352400" y="614295"/>
                  <a:pt x="347218" y="621610"/>
                </a:cubicBezTo>
                <a:cubicBezTo>
                  <a:pt x="342036" y="628925"/>
                  <a:pt x="336093" y="637155"/>
                  <a:pt x="329387" y="646299"/>
                </a:cubicBezTo>
                <a:cubicBezTo>
                  <a:pt x="322682" y="655443"/>
                  <a:pt x="316281" y="664129"/>
                  <a:pt x="310185" y="672359"/>
                </a:cubicBezTo>
                <a:cubicBezTo>
                  <a:pt x="304089" y="680589"/>
                  <a:pt x="298907" y="687447"/>
                  <a:pt x="294640" y="692933"/>
                </a:cubicBezTo>
                <a:cubicBezTo>
                  <a:pt x="290373" y="698419"/>
                  <a:pt x="288239" y="701163"/>
                  <a:pt x="288239" y="701163"/>
                </a:cubicBezTo>
                <a:cubicBezTo>
                  <a:pt x="288239" y="700553"/>
                  <a:pt x="290982" y="695981"/>
                  <a:pt x="296469" y="687447"/>
                </a:cubicBezTo>
                <a:cubicBezTo>
                  <a:pt x="309270" y="664891"/>
                  <a:pt x="321767" y="639898"/>
                  <a:pt x="333959" y="612466"/>
                </a:cubicBezTo>
                <a:cubicBezTo>
                  <a:pt x="336398" y="606370"/>
                  <a:pt x="338226" y="602407"/>
                  <a:pt x="339446" y="600579"/>
                </a:cubicBezTo>
                <a:cubicBezTo>
                  <a:pt x="341884" y="598140"/>
                  <a:pt x="340970" y="595702"/>
                  <a:pt x="336702" y="593264"/>
                </a:cubicBezTo>
                <a:cubicBezTo>
                  <a:pt x="325730" y="584729"/>
                  <a:pt x="320243" y="579243"/>
                  <a:pt x="320243" y="576804"/>
                </a:cubicBezTo>
                <a:cubicBezTo>
                  <a:pt x="320243" y="574976"/>
                  <a:pt x="323901" y="573147"/>
                  <a:pt x="331216" y="571318"/>
                </a:cubicBezTo>
                <a:cubicBezTo>
                  <a:pt x="333045" y="571318"/>
                  <a:pt x="334264" y="572232"/>
                  <a:pt x="334874" y="574061"/>
                </a:cubicBezTo>
                <a:cubicBezTo>
                  <a:pt x="334874" y="576500"/>
                  <a:pt x="337617" y="576195"/>
                  <a:pt x="343103" y="573147"/>
                </a:cubicBezTo>
                <a:cubicBezTo>
                  <a:pt x="350418" y="571928"/>
                  <a:pt x="354990" y="567355"/>
                  <a:pt x="356819" y="559431"/>
                </a:cubicBezTo>
                <a:cubicBezTo>
                  <a:pt x="358038" y="553944"/>
                  <a:pt x="359867" y="548458"/>
                  <a:pt x="362306" y="542971"/>
                </a:cubicBezTo>
                <a:cubicBezTo>
                  <a:pt x="364744" y="535656"/>
                  <a:pt x="369316" y="522550"/>
                  <a:pt x="376022" y="503652"/>
                </a:cubicBezTo>
                <a:cubicBezTo>
                  <a:pt x="382118" y="484755"/>
                  <a:pt x="385775" y="473477"/>
                  <a:pt x="386994" y="469819"/>
                </a:cubicBezTo>
                <a:cubicBezTo>
                  <a:pt x="388214" y="467991"/>
                  <a:pt x="386080" y="468905"/>
                  <a:pt x="380594" y="472563"/>
                </a:cubicBezTo>
                <a:cubicBezTo>
                  <a:pt x="367792" y="480488"/>
                  <a:pt x="355905" y="486279"/>
                  <a:pt x="344932" y="489936"/>
                </a:cubicBezTo>
                <a:cubicBezTo>
                  <a:pt x="338226" y="491765"/>
                  <a:pt x="334874" y="494203"/>
                  <a:pt x="334874" y="497252"/>
                </a:cubicBezTo>
                <a:cubicBezTo>
                  <a:pt x="333654" y="500300"/>
                  <a:pt x="330911" y="506091"/>
                  <a:pt x="326644" y="514625"/>
                </a:cubicBezTo>
                <a:cubicBezTo>
                  <a:pt x="322986" y="523769"/>
                  <a:pt x="320243" y="530475"/>
                  <a:pt x="318414" y="534742"/>
                </a:cubicBezTo>
                <a:cubicBezTo>
                  <a:pt x="315976" y="540228"/>
                  <a:pt x="311404" y="549372"/>
                  <a:pt x="304698" y="562174"/>
                </a:cubicBezTo>
                <a:cubicBezTo>
                  <a:pt x="297383" y="576804"/>
                  <a:pt x="288239" y="594788"/>
                  <a:pt x="277266" y="616123"/>
                </a:cubicBezTo>
                <a:cubicBezTo>
                  <a:pt x="267513" y="636240"/>
                  <a:pt x="260502" y="650261"/>
                  <a:pt x="256235" y="658186"/>
                </a:cubicBezTo>
                <a:cubicBezTo>
                  <a:pt x="252578" y="664891"/>
                  <a:pt x="249834" y="670987"/>
                  <a:pt x="248006" y="676474"/>
                </a:cubicBezTo>
                <a:cubicBezTo>
                  <a:pt x="245567" y="681960"/>
                  <a:pt x="240995" y="692323"/>
                  <a:pt x="234290" y="707564"/>
                </a:cubicBezTo>
                <a:cubicBezTo>
                  <a:pt x="231851" y="712440"/>
                  <a:pt x="229108" y="718536"/>
                  <a:pt x="226060" y="725852"/>
                </a:cubicBezTo>
                <a:cubicBezTo>
                  <a:pt x="222402" y="732557"/>
                  <a:pt x="219964" y="736824"/>
                  <a:pt x="218745" y="738653"/>
                </a:cubicBezTo>
                <a:cubicBezTo>
                  <a:pt x="217526" y="740482"/>
                  <a:pt x="215392" y="744140"/>
                  <a:pt x="212344" y="749626"/>
                </a:cubicBezTo>
                <a:cubicBezTo>
                  <a:pt x="209296" y="758160"/>
                  <a:pt x="204724" y="761513"/>
                  <a:pt x="198628" y="759684"/>
                </a:cubicBezTo>
                <a:cubicBezTo>
                  <a:pt x="193751" y="760294"/>
                  <a:pt x="185522" y="757246"/>
                  <a:pt x="173939" y="750540"/>
                </a:cubicBezTo>
                <a:cubicBezTo>
                  <a:pt x="166014" y="747492"/>
                  <a:pt x="159309" y="740787"/>
                  <a:pt x="153822" y="730423"/>
                </a:cubicBezTo>
                <a:cubicBezTo>
                  <a:pt x="144069" y="715793"/>
                  <a:pt x="140106" y="704516"/>
                  <a:pt x="141935" y="696591"/>
                </a:cubicBezTo>
                <a:cubicBezTo>
                  <a:pt x="143764" y="688056"/>
                  <a:pt x="147726" y="676169"/>
                  <a:pt x="153822" y="660929"/>
                </a:cubicBezTo>
                <a:cubicBezTo>
                  <a:pt x="159309" y="646908"/>
                  <a:pt x="163576" y="633802"/>
                  <a:pt x="166624" y="621610"/>
                </a:cubicBezTo>
                <a:cubicBezTo>
                  <a:pt x="167234" y="617343"/>
                  <a:pt x="168453" y="610637"/>
                  <a:pt x="170282" y="601493"/>
                </a:cubicBezTo>
                <a:cubicBezTo>
                  <a:pt x="173330" y="581986"/>
                  <a:pt x="173939" y="568270"/>
                  <a:pt x="172110" y="560345"/>
                </a:cubicBezTo>
                <a:cubicBezTo>
                  <a:pt x="171501" y="559735"/>
                  <a:pt x="170282" y="559431"/>
                  <a:pt x="168453" y="559431"/>
                </a:cubicBezTo>
                <a:cubicBezTo>
                  <a:pt x="165405" y="559431"/>
                  <a:pt x="158090" y="563088"/>
                  <a:pt x="146507" y="570403"/>
                </a:cubicBezTo>
                <a:cubicBezTo>
                  <a:pt x="143459" y="572842"/>
                  <a:pt x="137363" y="578023"/>
                  <a:pt x="128219" y="585948"/>
                </a:cubicBezTo>
                <a:cubicBezTo>
                  <a:pt x="116027" y="593264"/>
                  <a:pt x="106274" y="598140"/>
                  <a:pt x="98958" y="600579"/>
                </a:cubicBezTo>
                <a:cubicBezTo>
                  <a:pt x="98349" y="599969"/>
                  <a:pt x="97434" y="599969"/>
                  <a:pt x="96215" y="600579"/>
                </a:cubicBezTo>
                <a:cubicBezTo>
                  <a:pt x="90119" y="604236"/>
                  <a:pt x="81890" y="602560"/>
                  <a:pt x="71526" y="595549"/>
                </a:cubicBezTo>
                <a:cubicBezTo>
                  <a:pt x="61163" y="588539"/>
                  <a:pt x="55982" y="581071"/>
                  <a:pt x="55982" y="573147"/>
                </a:cubicBezTo>
                <a:cubicBezTo>
                  <a:pt x="55982" y="571928"/>
                  <a:pt x="56591" y="571013"/>
                  <a:pt x="57810" y="570403"/>
                </a:cubicBezTo>
                <a:cubicBezTo>
                  <a:pt x="59030" y="569184"/>
                  <a:pt x="63602" y="563698"/>
                  <a:pt x="71526" y="553944"/>
                </a:cubicBezTo>
                <a:cubicBezTo>
                  <a:pt x="92253" y="528341"/>
                  <a:pt x="115113" y="502433"/>
                  <a:pt x="140106" y="476220"/>
                </a:cubicBezTo>
                <a:cubicBezTo>
                  <a:pt x="147422" y="468295"/>
                  <a:pt x="153213" y="461895"/>
                  <a:pt x="157480" y="457018"/>
                </a:cubicBezTo>
                <a:cubicBezTo>
                  <a:pt x="161747" y="452141"/>
                  <a:pt x="165405" y="448483"/>
                  <a:pt x="168453" y="446045"/>
                </a:cubicBezTo>
                <a:cubicBezTo>
                  <a:pt x="185522" y="427757"/>
                  <a:pt x="194056" y="416175"/>
                  <a:pt x="194056" y="411298"/>
                </a:cubicBezTo>
                <a:cubicBezTo>
                  <a:pt x="194666" y="408250"/>
                  <a:pt x="191922" y="407031"/>
                  <a:pt x="185826" y="407640"/>
                </a:cubicBezTo>
                <a:cubicBezTo>
                  <a:pt x="180950" y="408250"/>
                  <a:pt x="176378" y="409164"/>
                  <a:pt x="172110" y="410383"/>
                </a:cubicBezTo>
                <a:cubicBezTo>
                  <a:pt x="162357" y="414041"/>
                  <a:pt x="153822" y="414041"/>
                  <a:pt x="146507" y="410383"/>
                </a:cubicBezTo>
                <a:cubicBezTo>
                  <a:pt x="139192" y="407335"/>
                  <a:pt x="134010" y="402154"/>
                  <a:pt x="130962" y="394839"/>
                </a:cubicBezTo>
                <a:cubicBezTo>
                  <a:pt x="128524" y="390571"/>
                  <a:pt x="128676" y="386609"/>
                  <a:pt x="131420" y="382951"/>
                </a:cubicBezTo>
                <a:cubicBezTo>
                  <a:pt x="134163" y="379294"/>
                  <a:pt x="141326" y="372588"/>
                  <a:pt x="152908" y="362835"/>
                </a:cubicBezTo>
                <a:cubicBezTo>
                  <a:pt x="180340" y="337841"/>
                  <a:pt x="206858" y="311628"/>
                  <a:pt x="232461" y="284196"/>
                </a:cubicBezTo>
                <a:cubicBezTo>
                  <a:pt x="236118" y="280539"/>
                  <a:pt x="238862" y="278100"/>
                  <a:pt x="240690" y="276881"/>
                </a:cubicBezTo>
                <a:cubicBezTo>
                  <a:pt x="241300" y="276881"/>
                  <a:pt x="240690" y="277795"/>
                  <a:pt x="238862" y="279624"/>
                </a:cubicBezTo>
                <a:cubicBezTo>
                  <a:pt x="236423" y="282063"/>
                  <a:pt x="232461" y="286330"/>
                  <a:pt x="226974" y="292426"/>
                </a:cubicBezTo>
                <a:cubicBezTo>
                  <a:pt x="221488" y="298522"/>
                  <a:pt x="217221" y="303399"/>
                  <a:pt x="214173" y="307056"/>
                </a:cubicBezTo>
                <a:cubicBezTo>
                  <a:pt x="211125" y="310714"/>
                  <a:pt x="209601" y="312848"/>
                  <a:pt x="209601" y="313457"/>
                </a:cubicBezTo>
                <a:cubicBezTo>
                  <a:pt x="209601" y="314067"/>
                  <a:pt x="207162" y="317724"/>
                  <a:pt x="202286" y="324430"/>
                </a:cubicBezTo>
                <a:cubicBezTo>
                  <a:pt x="196190" y="333574"/>
                  <a:pt x="193599" y="338451"/>
                  <a:pt x="194513" y="339060"/>
                </a:cubicBezTo>
                <a:cubicBezTo>
                  <a:pt x="195428" y="339670"/>
                  <a:pt x="200457" y="336927"/>
                  <a:pt x="209601" y="330831"/>
                </a:cubicBezTo>
                <a:cubicBezTo>
                  <a:pt x="218135" y="324735"/>
                  <a:pt x="223926" y="320467"/>
                  <a:pt x="226974" y="318029"/>
                </a:cubicBezTo>
                <a:cubicBezTo>
                  <a:pt x="232461" y="314981"/>
                  <a:pt x="236728" y="312238"/>
                  <a:pt x="239776" y="309800"/>
                </a:cubicBezTo>
                <a:cubicBezTo>
                  <a:pt x="256845" y="297607"/>
                  <a:pt x="271780" y="287549"/>
                  <a:pt x="284582" y="279624"/>
                </a:cubicBezTo>
                <a:cubicBezTo>
                  <a:pt x="293116" y="274138"/>
                  <a:pt x="301041" y="273528"/>
                  <a:pt x="308356" y="277795"/>
                </a:cubicBezTo>
                <a:cubicBezTo>
                  <a:pt x="319329" y="280234"/>
                  <a:pt x="326339" y="287244"/>
                  <a:pt x="329387" y="298827"/>
                </a:cubicBezTo>
                <a:cubicBezTo>
                  <a:pt x="336093" y="307971"/>
                  <a:pt x="332740" y="315591"/>
                  <a:pt x="319329" y="321687"/>
                </a:cubicBezTo>
                <a:cubicBezTo>
                  <a:pt x="278486" y="347900"/>
                  <a:pt x="250139" y="370150"/>
                  <a:pt x="234290" y="388438"/>
                </a:cubicBezTo>
                <a:lnTo>
                  <a:pt x="231546" y="393010"/>
                </a:lnTo>
                <a:lnTo>
                  <a:pt x="237947" y="399411"/>
                </a:lnTo>
                <a:cubicBezTo>
                  <a:pt x="242214" y="403678"/>
                  <a:pt x="248006" y="406726"/>
                  <a:pt x="255321" y="408555"/>
                </a:cubicBezTo>
                <a:cubicBezTo>
                  <a:pt x="266903" y="412822"/>
                  <a:pt x="279095" y="411298"/>
                  <a:pt x="291897" y="403983"/>
                </a:cubicBezTo>
                <a:cubicBezTo>
                  <a:pt x="303479" y="397887"/>
                  <a:pt x="312928" y="397277"/>
                  <a:pt x="320243" y="402154"/>
                </a:cubicBezTo>
                <a:cubicBezTo>
                  <a:pt x="324510" y="404592"/>
                  <a:pt x="328168" y="406421"/>
                  <a:pt x="331216" y="407640"/>
                </a:cubicBezTo>
                <a:cubicBezTo>
                  <a:pt x="337312" y="410079"/>
                  <a:pt x="340970" y="414346"/>
                  <a:pt x="342189" y="420442"/>
                </a:cubicBezTo>
                <a:cubicBezTo>
                  <a:pt x="342189" y="422880"/>
                  <a:pt x="342494" y="423947"/>
                  <a:pt x="343103" y="423642"/>
                </a:cubicBezTo>
                <a:cubicBezTo>
                  <a:pt x="343713" y="423337"/>
                  <a:pt x="345542" y="422271"/>
                  <a:pt x="348590" y="420442"/>
                </a:cubicBezTo>
                <a:cubicBezTo>
                  <a:pt x="352247" y="417394"/>
                  <a:pt x="358038" y="412822"/>
                  <a:pt x="365963" y="406726"/>
                </a:cubicBezTo>
                <a:cubicBezTo>
                  <a:pt x="375717" y="399411"/>
                  <a:pt x="391871" y="386609"/>
                  <a:pt x="414426" y="368321"/>
                </a:cubicBezTo>
                <a:cubicBezTo>
                  <a:pt x="424180" y="363444"/>
                  <a:pt x="430886" y="352776"/>
                  <a:pt x="434543" y="336317"/>
                </a:cubicBezTo>
                <a:lnTo>
                  <a:pt x="438201" y="322601"/>
                </a:lnTo>
                <a:lnTo>
                  <a:pt x="432714" y="323515"/>
                </a:lnTo>
                <a:cubicBezTo>
                  <a:pt x="429666" y="324735"/>
                  <a:pt x="424485" y="323211"/>
                  <a:pt x="417170" y="318943"/>
                </a:cubicBezTo>
                <a:cubicBezTo>
                  <a:pt x="403758" y="312848"/>
                  <a:pt x="395529" y="305532"/>
                  <a:pt x="392481" y="296998"/>
                </a:cubicBezTo>
                <a:cubicBezTo>
                  <a:pt x="387604" y="287244"/>
                  <a:pt x="387299" y="281453"/>
                  <a:pt x="391566" y="279624"/>
                </a:cubicBezTo>
                <a:cubicBezTo>
                  <a:pt x="404978" y="269871"/>
                  <a:pt x="415341" y="262555"/>
                  <a:pt x="422656" y="257679"/>
                </a:cubicBezTo>
                <a:cubicBezTo>
                  <a:pt x="436067" y="248535"/>
                  <a:pt x="449783" y="237867"/>
                  <a:pt x="463804" y="225675"/>
                </a:cubicBezTo>
                <a:cubicBezTo>
                  <a:pt x="465633" y="223236"/>
                  <a:pt x="466852" y="220493"/>
                  <a:pt x="467462" y="217445"/>
                </a:cubicBezTo>
                <a:cubicBezTo>
                  <a:pt x="468681" y="208301"/>
                  <a:pt x="470510" y="199462"/>
                  <a:pt x="472948" y="190927"/>
                </a:cubicBezTo>
                <a:cubicBezTo>
                  <a:pt x="474777" y="186051"/>
                  <a:pt x="475386" y="183307"/>
                  <a:pt x="474777" y="182698"/>
                </a:cubicBezTo>
                <a:cubicBezTo>
                  <a:pt x="469290" y="183307"/>
                  <a:pt x="462585" y="185136"/>
                  <a:pt x="454660" y="188184"/>
                </a:cubicBezTo>
                <a:cubicBezTo>
                  <a:pt x="450393" y="190013"/>
                  <a:pt x="440030" y="190927"/>
                  <a:pt x="423570" y="190927"/>
                </a:cubicBezTo>
                <a:cubicBezTo>
                  <a:pt x="410159" y="190927"/>
                  <a:pt x="402539" y="189708"/>
                  <a:pt x="400710" y="187270"/>
                </a:cubicBezTo>
                <a:cubicBezTo>
                  <a:pt x="390347" y="179955"/>
                  <a:pt x="381813" y="171420"/>
                  <a:pt x="375107" y="161667"/>
                </a:cubicBezTo>
                <a:cubicBezTo>
                  <a:pt x="373278" y="159228"/>
                  <a:pt x="373888" y="159228"/>
                  <a:pt x="376936" y="161667"/>
                </a:cubicBezTo>
                <a:cubicBezTo>
                  <a:pt x="382422" y="165934"/>
                  <a:pt x="389128" y="168067"/>
                  <a:pt x="397053" y="168067"/>
                </a:cubicBezTo>
                <a:cubicBezTo>
                  <a:pt x="402539" y="168067"/>
                  <a:pt x="406197" y="167763"/>
                  <a:pt x="408026" y="167153"/>
                </a:cubicBezTo>
                <a:cubicBezTo>
                  <a:pt x="418389" y="162276"/>
                  <a:pt x="426771" y="158161"/>
                  <a:pt x="433172" y="154809"/>
                </a:cubicBezTo>
                <a:cubicBezTo>
                  <a:pt x="439572" y="151456"/>
                  <a:pt x="443382" y="149475"/>
                  <a:pt x="444602" y="148865"/>
                </a:cubicBezTo>
                <a:cubicBezTo>
                  <a:pt x="446430" y="147036"/>
                  <a:pt x="447345" y="146731"/>
                  <a:pt x="447345" y="147951"/>
                </a:cubicBezTo>
                <a:cubicBezTo>
                  <a:pt x="447345" y="148560"/>
                  <a:pt x="447954" y="148255"/>
                  <a:pt x="449174" y="147036"/>
                </a:cubicBezTo>
                <a:cubicBezTo>
                  <a:pt x="451002" y="145817"/>
                  <a:pt x="454965" y="143683"/>
                  <a:pt x="461061" y="140636"/>
                </a:cubicBezTo>
                <a:cubicBezTo>
                  <a:pt x="467157" y="136978"/>
                  <a:pt x="473253" y="133625"/>
                  <a:pt x="479349" y="130577"/>
                </a:cubicBezTo>
                <a:lnTo>
                  <a:pt x="488493" y="126005"/>
                </a:lnTo>
                <a:lnTo>
                  <a:pt x="492150" y="111375"/>
                </a:lnTo>
                <a:cubicBezTo>
                  <a:pt x="493979" y="102231"/>
                  <a:pt x="495198" y="95830"/>
                  <a:pt x="495808" y="92172"/>
                </a:cubicBezTo>
                <a:cubicBezTo>
                  <a:pt x="495808" y="88515"/>
                  <a:pt x="496113" y="86076"/>
                  <a:pt x="496722" y="84857"/>
                </a:cubicBezTo>
                <a:cubicBezTo>
                  <a:pt x="498551" y="69617"/>
                  <a:pt x="498551" y="54377"/>
                  <a:pt x="496722" y="39137"/>
                </a:cubicBezTo>
                <a:cubicBezTo>
                  <a:pt x="494894" y="36699"/>
                  <a:pt x="490931" y="33346"/>
                  <a:pt x="484835" y="29079"/>
                </a:cubicBezTo>
                <a:cubicBezTo>
                  <a:pt x="472643" y="20544"/>
                  <a:pt x="466547" y="14448"/>
                  <a:pt x="466547" y="10790"/>
                </a:cubicBezTo>
                <a:cubicBezTo>
                  <a:pt x="466547" y="10181"/>
                  <a:pt x="467614" y="9876"/>
                  <a:pt x="469748" y="9876"/>
                </a:cubicBezTo>
                <a:cubicBezTo>
                  <a:pt x="471881" y="9876"/>
                  <a:pt x="475691" y="9876"/>
                  <a:pt x="481178" y="9876"/>
                </a:cubicBezTo>
                <a:cubicBezTo>
                  <a:pt x="491541" y="11096"/>
                  <a:pt x="498856" y="10181"/>
                  <a:pt x="503123" y="7133"/>
                </a:cubicBezTo>
                <a:cubicBezTo>
                  <a:pt x="508000" y="4695"/>
                  <a:pt x="512572" y="2866"/>
                  <a:pt x="516839" y="1647"/>
                </a:cubicBezTo>
                <a:cubicBezTo>
                  <a:pt x="519430" y="732"/>
                  <a:pt x="522116" y="199"/>
                  <a:pt x="524897" y="46"/>
                </a:cubicBezTo>
                <a:close/>
              </a:path>
            </a:pathLst>
          </a:custGeom>
          <a:gradFill flip="none" rotWithShape="1">
            <a:gsLst>
              <a:gs pos="0">
                <a:schemeClr val="accent1"/>
              </a:gs>
              <a:gs pos="100000">
                <a:schemeClr val="accent2"/>
              </a:gs>
            </a:gsLst>
            <a:path path="circle">
              <a:fillToRect r="100000" b="100000"/>
            </a:path>
            <a:tileRect l="-100000" t="-100000"/>
          </a:gradFill>
          <a:ln w="3175">
            <a:noFill/>
          </a:ln>
          <a:effectLst>
            <a:outerShdw blurRad="152400" dist="101600" dir="5400000" sx="98000" sy="98000" algn="t" rotWithShape="0">
              <a:srgbClr val="0253A4">
                <a:alpha val="24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7200" b="0" i="0" u="none" strike="noStrike" kern="1200" cap="none" spc="0" normalizeH="0" baseline="0" noProof="0" dirty="0">
              <a:ln w="3175">
                <a:noFill/>
              </a:ln>
              <a:gradFill flip="none" rotWithShape="1">
                <a:gsLst>
                  <a:gs pos="0">
                    <a:schemeClr val="accent1"/>
                  </a:gs>
                  <a:gs pos="100000">
                    <a:schemeClr val="accent2"/>
                  </a:gs>
                </a:gsLst>
                <a:path path="circle">
                  <a:fillToRect r="100000" b="100000"/>
                </a:path>
                <a:tileRect l="-100000" t="-100000"/>
              </a:gradFill>
              <a:effectLst>
                <a:outerShdw blurRad="152400" dist="101600" dir="5400000" sx="98000" sy="98000" algn="t" rotWithShape="0">
                  <a:srgbClr val="0253A4">
                    <a:alpha val="24000"/>
                  </a:srgb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sp>
        <p:nvSpPr>
          <p:cNvPr id="58" name="文本框 57">
            <a:extLst>
              <a:ext uri="{FF2B5EF4-FFF2-40B4-BE49-F238E27FC236}">
                <a16:creationId xmlns:a16="http://schemas.microsoft.com/office/drawing/2014/main" id="{1F4CB9E4-14DB-7359-BB2E-0A2FA15A6623}"/>
              </a:ext>
            </a:extLst>
          </p:cNvPr>
          <p:cNvSpPr txBox="1"/>
          <p:nvPr>
            <p:custDataLst>
              <p:tags r:id="rId15"/>
            </p:custDataLst>
          </p:nvPr>
        </p:nvSpPr>
        <p:spPr>
          <a:xfrm>
            <a:off x="8313665" y="2461067"/>
            <a:ext cx="862279" cy="847649"/>
          </a:xfrm>
          <a:custGeom>
            <a:avLst/>
            <a:gdLst/>
            <a:ahLst/>
            <a:cxnLst/>
            <a:rect l="l" t="t" r="r" b="b"/>
            <a:pathLst>
              <a:path w="862279" h="847649">
                <a:moveTo>
                  <a:pt x="561442" y="441655"/>
                </a:moveTo>
                <a:cubicBezTo>
                  <a:pt x="531571" y="461162"/>
                  <a:pt x="498348" y="485851"/>
                  <a:pt x="461772" y="515722"/>
                </a:cubicBezTo>
                <a:cubicBezTo>
                  <a:pt x="458724" y="519989"/>
                  <a:pt x="457200" y="522427"/>
                  <a:pt x="457200" y="523037"/>
                </a:cubicBezTo>
                <a:cubicBezTo>
                  <a:pt x="457810" y="523037"/>
                  <a:pt x="461162" y="521970"/>
                  <a:pt x="467258" y="519836"/>
                </a:cubicBezTo>
                <a:cubicBezTo>
                  <a:pt x="473354" y="517703"/>
                  <a:pt x="481736" y="514807"/>
                  <a:pt x="492404" y="511150"/>
                </a:cubicBezTo>
                <a:cubicBezTo>
                  <a:pt x="503072" y="507492"/>
                  <a:pt x="516788" y="502768"/>
                  <a:pt x="533552" y="496976"/>
                </a:cubicBezTo>
                <a:cubicBezTo>
                  <a:pt x="550316" y="491185"/>
                  <a:pt x="558698" y="487375"/>
                  <a:pt x="558698" y="485546"/>
                </a:cubicBezTo>
                <a:cubicBezTo>
                  <a:pt x="558698" y="480670"/>
                  <a:pt x="559613" y="469087"/>
                  <a:pt x="561442" y="450799"/>
                </a:cubicBezTo>
                <a:close/>
                <a:moveTo>
                  <a:pt x="230429" y="173736"/>
                </a:moveTo>
                <a:lnTo>
                  <a:pt x="190195" y="230429"/>
                </a:lnTo>
                <a:cubicBezTo>
                  <a:pt x="183490" y="240182"/>
                  <a:pt x="180137" y="245974"/>
                  <a:pt x="180137" y="247803"/>
                </a:cubicBezTo>
                <a:cubicBezTo>
                  <a:pt x="180137" y="249631"/>
                  <a:pt x="185471" y="256184"/>
                  <a:pt x="196139" y="267462"/>
                </a:cubicBezTo>
                <a:cubicBezTo>
                  <a:pt x="206807" y="278740"/>
                  <a:pt x="213360" y="284378"/>
                  <a:pt x="215798" y="284378"/>
                </a:cubicBezTo>
                <a:cubicBezTo>
                  <a:pt x="219456" y="284378"/>
                  <a:pt x="223114" y="257556"/>
                  <a:pt x="226771" y="203911"/>
                </a:cubicBezTo>
                <a:cubicBezTo>
                  <a:pt x="226771" y="198425"/>
                  <a:pt x="227381" y="192329"/>
                  <a:pt x="228600" y="185623"/>
                </a:cubicBezTo>
                <a:close/>
                <a:moveTo>
                  <a:pt x="237744" y="5487"/>
                </a:moveTo>
                <a:cubicBezTo>
                  <a:pt x="242011" y="5487"/>
                  <a:pt x="248260" y="7468"/>
                  <a:pt x="256489" y="11430"/>
                </a:cubicBezTo>
                <a:cubicBezTo>
                  <a:pt x="264719" y="15393"/>
                  <a:pt x="269596" y="17374"/>
                  <a:pt x="271120" y="17374"/>
                </a:cubicBezTo>
                <a:cubicBezTo>
                  <a:pt x="272644" y="17374"/>
                  <a:pt x="276301" y="22708"/>
                  <a:pt x="282092" y="33376"/>
                </a:cubicBezTo>
                <a:cubicBezTo>
                  <a:pt x="287884" y="44044"/>
                  <a:pt x="290779" y="51816"/>
                  <a:pt x="290779" y="56693"/>
                </a:cubicBezTo>
                <a:cubicBezTo>
                  <a:pt x="290779" y="60351"/>
                  <a:pt x="289865" y="63703"/>
                  <a:pt x="288036" y="66751"/>
                </a:cubicBezTo>
                <a:cubicBezTo>
                  <a:pt x="284378" y="76505"/>
                  <a:pt x="281026" y="88697"/>
                  <a:pt x="277978" y="103327"/>
                </a:cubicBezTo>
                <a:lnTo>
                  <a:pt x="274320" y="138075"/>
                </a:lnTo>
                <a:cubicBezTo>
                  <a:pt x="271272" y="163678"/>
                  <a:pt x="268529" y="191719"/>
                  <a:pt x="266090" y="222199"/>
                </a:cubicBezTo>
                <a:cubicBezTo>
                  <a:pt x="318516" y="156972"/>
                  <a:pt x="344729" y="111862"/>
                  <a:pt x="344729" y="86868"/>
                </a:cubicBezTo>
                <a:cubicBezTo>
                  <a:pt x="344119" y="80163"/>
                  <a:pt x="341681" y="76810"/>
                  <a:pt x="337414" y="76810"/>
                </a:cubicBezTo>
                <a:cubicBezTo>
                  <a:pt x="333756" y="76810"/>
                  <a:pt x="329184" y="78639"/>
                  <a:pt x="323698" y="82296"/>
                </a:cubicBezTo>
                <a:cubicBezTo>
                  <a:pt x="321869" y="83515"/>
                  <a:pt x="320192" y="84887"/>
                  <a:pt x="318668" y="86411"/>
                </a:cubicBezTo>
                <a:cubicBezTo>
                  <a:pt x="317144" y="87935"/>
                  <a:pt x="314706" y="90526"/>
                  <a:pt x="311353" y="94183"/>
                </a:cubicBezTo>
                <a:cubicBezTo>
                  <a:pt x="308000" y="97841"/>
                  <a:pt x="304495" y="101346"/>
                  <a:pt x="300838" y="104699"/>
                </a:cubicBezTo>
                <a:cubicBezTo>
                  <a:pt x="297180" y="108052"/>
                  <a:pt x="294437" y="110642"/>
                  <a:pt x="292608" y="112471"/>
                </a:cubicBezTo>
                <a:lnTo>
                  <a:pt x="288950" y="116129"/>
                </a:lnTo>
                <a:lnTo>
                  <a:pt x="325526" y="64922"/>
                </a:lnTo>
                <a:cubicBezTo>
                  <a:pt x="332842" y="53340"/>
                  <a:pt x="338938" y="47549"/>
                  <a:pt x="343814" y="47549"/>
                </a:cubicBezTo>
                <a:cubicBezTo>
                  <a:pt x="352349" y="47549"/>
                  <a:pt x="363322" y="51816"/>
                  <a:pt x="376733" y="60351"/>
                </a:cubicBezTo>
                <a:cubicBezTo>
                  <a:pt x="390754" y="67666"/>
                  <a:pt x="398374" y="74371"/>
                  <a:pt x="399593" y="80467"/>
                </a:cubicBezTo>
                <a:cubicBezTo>
                  <a:pt x="400812" y="84125"/>
                  <a:pt x="402488" y="87782"/>
                  <a:pt x="404622" y="91440"/>
                </a:cubicBezTo>
                <a:cubicBezTo>
                  <a:pt x="406756" y="95098"/>
                  <a:pt x="407822" y="97536"/>
                  <a:pt x="407822" y="98755"/>
                </a:cubicBezTo>
                <a:cubicBezTo>
                  <a:pt x="407822" y="101803"/>
                  <a:pt x="400812" y="111862"/>
                  <a:pt x="386791" y="128930"/>
                </a:cubicBezTo>
                <a:cubicBezTo>
                  <a:pt x="366065" y="153315"/>
                  <a:pt x="334975" y="186842"/>
                  <a:pt x="293522" y="229515"/>
                </a:cubicBezTo>
                <a:cubicBezTo>
                  <a:pt x="281330" y="242926"/>
                  <a:pt x="271272" y="255118"/>
                  <a:pt x="263347" y="266090"/>
                </a:cubicBezTo>
                <a:lnTo>
                  <a:pt x="262433" y="267919"/>
                </a:lnTo>
                <a:lnTo>
                  <a:pt x="262433" y="281635"/>
                </a:lnTo>
                <a:cubicBezTo>
                  <a:pt x="265481" y="281026"/>
                  <a:pt x="272491" y="277063"/>
                  <a:pt x="283464" y="269748"/>
                </a:cubicBezTo>
                <a:cubicBezTo>
                  <a:pt x="294437" y="262433"/>
                  <a:pt x="305867" y="254203"/>
                  <a:pt x="317754" y="245059"/>
                </a:cubicBezTo>
                <a:cubicBezTo>
                  <a:pt x="329641" y="235915"/>
                  <a:pt x="338938" y="228600"/>
                  <a:pt x="345643" y="223114"/>
                </a:cubicBezTo>
                <a:cubicBezTo>
                  <a:pt x="354178" y="215189"/>
                  <a:pt x="360274" y="211227"/>
                  <a:pt x="363931" y="211227"/>
                </a:cubicBezTo>
                <a:cubicBezTo>
                  <a:pt x="365150" y="211227"/>
                  <a:pt x="368503" y="212446"/>
                  <a:pt x="373990" y="214884"/>
                </a:cubicBezTo>
                <a:cubicBezTo>
                  <a:pt x="379476" y="217322"/>
                  <a:pt x="383438" y="222199"/>
                  <a:pt x="385877" y="229515"/>
                </a:cubicBezTo>
                <a:cubicBezTo>
                  <a:pt x="388925" y="234391"/>
                  <a:pt x="390449" y="238354"/>
                  <a:pt x="390449" y="241402"/>
                </a:cubicBezTo>
                <a:cubicBezTo>
                  <a:pt x="390449" y="246888"/>
                  <a:pt x="379171" y="263042"/>
                  <a:pt x="356616" y="289865"/>
                </a:cubicBezTo>
                <a:cubicBezTo>
                  <a:pt x="345643" y="302666"/>
                  <a:pt x="337261" y="312877"/>
                  <a:pt x="331470" y="320497"/>
                </a:cubicBezTo>
                <a:cubicBezTo>
                  <a:pt x="325679" y="328117"/>
                  <a:pt x="318821" y="336194"/>
                  <a:pt x="310896" y="344729"/>
                </a:cubicBezTo>
                <a:cubicBezTo>
                  <a:pt x="296266" y="363017"/>
                  <a:pt x="287122" y="374904"/>
                  <a:pt x="283464" y="380391"/>
                </a:cubicBezTo>
                <a:cubicBezTo>
                  <a:pt x="290170" y="382219"/>
                  <a:pt x="293522" y="389230"/>
                  <a:pt x="293522" y="401422"/>
                </a:cubicBezTo>
                <a:lnTo>
                  <a:pt x="293522" y="411480"/>
                </a:lnTo>
                <a:cubicBezTo>
                  <a:pt x="293522" y="423672"/>
                  <a:pt x="292303" y="438912"/>
                  <a:pt x="289865" y="457200"/>
                </a:cubicBezTo>
                <a:lnTo>
                  <a:pt x="293522" y="458115"/>
                </a:lnTo>
                <a:cubicBezTo>
                  <a:pt x="301447" y="458115"/>
                  <a:pt x="333756" y="428244"/>
                  <a:pt x="390449" y="368503"/>
                </a:cubicBezTo>
                <a:lnTo>
                  <a:pt x="408737" y="349301"/>
                </a:lnTo>
                <a:lnTo>
                  <a:pt x="387706" y="392278"/>
                </a:lnTo>
                <a:cubicBezTo>
                  <a:pt x="373685" y="422758"/>
                  <a:pt x="365455" y="440131"/>
                  <a:pt x="363017" y="444398"/>
                </a:cubicBezTo>
                <a:lnTo>
                  <a:pt x="341071" y="482803"/>
                </a:lnTo>
                <a:lnTo>
                  <a:pt x="327355" y="510235"/>
                </a:lnTo>
                <a:cubicBezTo>
                  <a:pt x="306019" y="552907"/>
                  <a:pt x="291694" y="574243"/>
                  <a:pt x="284378" y="574243"/>
                </a:cubicBezTo>
                <a:cubicBezTo>
                  <a:pt x="280721" y="574243"/>
                  <a:pt x="272796" y="569671"/>
                  <a:pt x="260604" y="560527"/>
                </a:cubicBezTo>
                <a:cubicBezTo>
                  <a:pt x="256946" y="558089"/>
                  <a:pt x="254356" y="555650"/>
                  <a:pt x="252832" y="553212"/>
                </a:cubicBezTo>
                <a:cubicBezTo>
                  <a:pt x="251308" y="550774"/>
                  <a:pt x="249631" y="548945"/>
                  <a:pt x="247802" y="547726"/>
                </a:cubicBezTo>
                <a:cubicBezTo>
                  <a:pt x="238049" y="538582"/>
                  <a:pt x="231343" y="526999"/>
                  <a:pt x="227686" y="512979"/>
                </a:cubicBezTo>
                <a:cubicBezTo>
                  <a:pt x="228905" y="504444"/>
                  <a:pt x="231648" y="495910"/>
                  <a:pt x="235915" y="487375"/>
                </a:cubicBezTo>
                <a:cubicBezTo>
                  <a:pt x="237134" y="485546"/>
                  <a:pt x="239268" y="480517"/>
                  <a:pt x="242316" y="472288"/>
                </a:cubicBezTo>
                <a:cubicBezTo>
                  <a:pt x="245364" y="464058"/>
                  <a:pt x="246888" y="459486"/>
                  <a:pt x="246888" y="458572"/>
                </a:cubicBezTo>
                <a:cubicBezTo>
                  <a:pt x="246888" y="457657"/>
                  <a:pt x="247498" y="455676"/>
                  <a:pt x="248717" y="452628"/>
                </a:cubicBezTo>
                <a:cubicBezTo>
                  <a:pt x="250546" y="447142"/>
                  <a:pt x="251460" y="442265"/>
                  <a:pt x="251460" y="437998"/>
                </a:cubicBezTo>
                <a:cubicBezTo>
                  <a:pt x="251460" y="433730"/>
                  <a:pt x="250241" y="431597"/>
                  <a:pt x="247802" y="431597"/>
                </a:cubicBezTo>
                <a:cubicBezTo>
                  <a:pt x="245974" y="431597"/>
                  <a:pt x="243230" y="433578"/>
                  <a:pt x="239573" y="437540"/>
                </a:cubicBezTo>
                <a:cubicBezTo>
                  <a:pt x="235915" y="441503"/>
                  <a:pt x="232258" y="445618"/>
                  <a:pt x="228600" y="449885"/>
                </a:cubicBezTo>
                <a:cubicBezTo>
                  <a:pt x="221894" y="458419"/>
                  <a:pt x="214274" y="468782"/>
                  <a:pt x="205740" y="480974"/>
                </a:cubicBezTo>
                <a:cubicBezTo>
                  <a:pt x="189890" y="500482"/>
                  <a:pt x="170383" y="525170"/>
                  <a:pt x="147218" y="555041"/>
                </a:cubicBezTo>
                <a:cubicBezTo>
                  <a:pt x="94183" y="625145"/>
                  <a:pt x="52121" y="670560"/>
                  <a:pt x="21031" y="691286"/>
                </a:cubicBezTo>
                <a:cubicBezTo>
                  <a:pt x="19812" y="691286"/>
                  <a:pt x="18898" y="690982"/>
                  <a:pt x="18288" y="690372"/>
                </a:cubicBezTo>
                <a:lnTo>
                  <a:pt x="20117" y="687629"/>
                </a:lnTo>
                <a:cubicBezTo>
                  <a:pt x="29261" y="676046"/>
                  <a:pt x="78334" y="607771"/>
                  <a:pt x="167335" y="482803"/>
                </a:cubicBezTo>
                <a:cubicBezTo>
                  <a:pt x="256337" y="357835"/>
                  <a:pt x="300838" y="292913"/>
                  <a:pt x="300838" y="288036"/>
                </a:cubicBezTo>
                <a:lnTo>
                  <a:pt x="299009" y="288036"/>
                </a:lnTo>
                <a:cubicBezTo>
                  <a:pt x="296570" y="288036"/>
                  <a:pt x="292303" y="289865"/>
                  <a:pt x="286207" y="293522"/>
                </a:cubicBezTo>
                <a:cubicBezTo>
                  <a:pt x="267919" y="303276"/>
                  <a:pt x="258775" y="315163"/>
                  <a:pt x="258775" y="329184"/>
                </a:cubicBezTo>
                <a:lnTo>
                  <a:pt x="258775" y="331927"/>
                </a:lnTo>
                <a:cubicBezTo>
                  <a:pt x="258166" y="342291"/>
                  <a:pt x="256946" y="347472"/>
                  <a:pt x="255118" y="347472"/>
                </a:cubicBezTo>
                <a:cubicBezTo>
                  <a:pt x="253289" y="347472"/>
                  <a:pt x="249784" y="346100"/>
                  <a:pt x="244602" y="343357"/>
                </a:cubicBezTo>
                <a:cubicBezTo>
                  <a:pt x="239420" y="340614"/>
                  <a:pt x="236372" y="338785"/>
                  <a:pt x="235458" y="337871"/>
                </a:cubicBezTo>
                <a:cubicBezTo>
                  <a:pt x="234544" y="336957"/>
                  <a:pt x="233782" y="336499"/>
                  <a:pt x="233172" y="336499"/>
                </a:cubicBezTo>
                <a:cubicBezTo>
                  <a:pt x="228295" y="336499"/>
                  <a:pt x="216713" y="343510"/>
                  <a:pt x="198425" y="357530"/>
                </a:cubicBezTo>
                <a:cubicBezTo>
                  <a:pt x="167945" y="380086"/>
                  <a:pt x="137160" y="405384"/>
                  <a:pt x="106070" y="433426"/>
                </a:cubicBezTo>
                <a:cubicBezTo>
                  <a:pt x="90221" y="447446"/>
                  <a:pt x="79705" y="456438"/>
                  <a:pt x="74524" y="460400"/>
                </a:cubicBezTo>
                <a:cubicBezTo>
                  <a:pt x="69342" y="464363"/>
                  <a:pt x="64923" y="468173"/>
                  <a:pt x="61265" y="471830"/>
                </a:cubicBezTo>
                <a:lnTo>
                  <a:pt x="60351" y="471830"/>
                </a:lnTo>
                <a:cubicBezTo>
                  <a:pt x="53645" y="479146"/>
                  <a:pt x="48463" y="482803"/>
                  <a:pt x="44806" y="482803"/>
                </a:cubicBezTo>
                <a:lnTo>
                  <a:pt x="41148" y="481889"/>
                </a:lnTo>
                <a:cubicBezTo>
                  <a:pt x="26518" y="478231"/>
                  <a:pt x="16002" y="471526"/>
                  <a:pt x="9601" y="461772"/>
                </a:cubicBezTo>
                <a:cubicBezTo>
                  <a:pt x="3201" y="452018"/>
                  <a:pt x="0" y="445008"/>
                  <a:pt x="0" y="440741"/>
                </a:cubicBezTo>
                <a:cubicBezTo>
                  <a:pt x="0" y="435864"/>
                  <a:pt x="5182" y="428244"/>
                  <a:pt x="15545" y="417881"/>
                </a:cubicBezTo>
                <a:lnTo>
                  <a:pt x="119786" y="364846"/>
                </a:lnTo>
                <a:lnTo>
                  <a:pt x="85039" y="391363"/>
                </a:lnTo>
                <a:cubicBezTo>
                  <a:pt x="61265" y="409042"/>
                  <a:pt x="49378" y="418186"/>
                  <a:pt x="49378" y="418795"/>
                </a:cubicBezTo>
                <a:cubicBezTo>
                  <a:pt x="49378" y="420624"/>
                  <a:pt x="50597" y="421539"/>
                  <a:pt x="53035" y="421539"/>
                </a:cubicBezTo>
                <a:lnTo>
                  <a:pt x="55779" y="421539"/>
                </a:lnTo>
                <a:cubicBezTo>
                  <a:pt x="61875" y="420319"/>
                  <a:pt x="66751" y="418186"/>
                  <a:pt x="70409" y="415138"/>
                </a:cubicBezTo>
                <a:lnTo>
                  <a:pt x="90526" y="398679"/>
                </a:lnTo>
                <a:cubicBezTo>
                  <a:pt x="171602" y="334670"/>
                  <a:pt x="212141" y="298704"/>
                  <a:pt x="212141" y="290779"/>
                </a:cubicBezTo>
                <a:cubicBezTo>
                  <a:pt x="212141" y="288341"/>
                  <a:pt x="210922" y="286207"/>
                  <a:pt x="208483" y="284378"/>
                </a:cubicBezTo>
                <a:cubicBezTo>
                  <a:pt x="205435" y="279502"/>
                  <a:pt x="199796" y="272948"/>
                  <a:pt x="191567" y="264719"/>
                </a:cubicBezTo>
                <a:cubicBezTo>
                  <a:pt x="183337" y="256489"/>
                  <a:pt x="178918" y="252375"/>
                  <a:pt x="178308" y="252375"/>
                </a:cubicBezTo>
                <a:cubicBezTo>
                  <a:pt x="177089" y="252375"/>
                  <a:pt x="174041" y="256946"/>
                  <a:pt x="169164" y="266090"/>
                </a:cubicBezTo>
                <a:cubicBezTo>
                  <a:pt x="164287" y="275234"/>
                  <a:pt x="161849" y="281330"/>
                  <a:pt x="161849" y="284378"/>
                </a:cubicBezTo>
                <a:lnTo>
                  <a:pt x="159106" y="288036"/>
                </a:lnTo>
                <a:cubicBezTo>
                  <a:pt x="157886" y="290474"/>
                  <a:pt x="156058" y="291694"/>
                  <a:pt x="153619" y="291694"/>
                </a:cubicBezTo>
                <a:cubicBezTo>
                  <a:pt x="149962" y="291694"/>
                  <a:pt x="144932" y="289560"/>
                  <a:pt x="138532" y="285293"/>
                </a:cubicBezTo>
                <a:cubicBezTo>
                  <a:pt x="132131" y="281026"/>
                  <a:pt x="126797" y="275234"/>
                  <a:pt x="122530" y="267919"/>
                </a:cubicBezTo>
                <a:cubicBezTo>
                  <a:pt x="115824" y="259994"/>
                  <a:pt x="112471" y="252679"/>
                  <a:pt x="112471" y="245974"/>
                </a:cubicBezTo>
                <a:cubicBezTo>
                  <a:pt x="112471" y="242316"/>
                  <a:pt x="113386" y="238963"/>
                  <a:pt x="115214" y="235915"/>
                </a:cubicBezTo>
                <a:lnTo>
                  <a:pt x="118872" y="224942"/>
                </a:lnTo>
                <a:cubicBezTo>
                  <a:pt x="120701" y="212751"/>
                  <a:pt x="121615" y="192939"/>
                  <a:pt x="121615" y="165506"/>
                </a:cubicBezTo>
                <a:lnTo>
                  <a:pt x="121615" y="138075"/>
                </a:lnTo>
                <a:lnTo>
                  <a:pt x="128930" y="139903"/>
                </a:lnTo>
                <a:cubicBezTo>
                  <a:pt x="139903" y="145390"/>
                  <a:pt x="146609" y="157582"/>
                  <a:pt x="149047" y="176479"/>
                </a:cubicBezTo>
                <a:cubicBezTo>
                  <a:pt x="151486" y="204521"/>
                  <a:pt x="155448" y="218542"/>
                  <a:pt x="160934" y="218542"/>
                </a:cubicBezTo>
                <a:cubicBezTo>
                  <a:pt x="163373" y="218542"/>
                  <a:pt x="169774" y="215494"/>
                  <a:pt x="180137" y="209398"/>
                </a:cubicBezTo>
                <a:lnTo>
                  <a:pt x="190195" y="202082"/>
                </a:lnTo>
                <a:cubicBezTo>
                  <a:pt x="202997" y="193548"/>
                  <a:pt x="213665" y="183794"/>
                  <a:pt x="222199" y="172822"/>
                </a:cubicBezTo>
                <a:cubicBezTo>
                  <a:pt x="228295" y="163678"/>
                  <a:pt x="231648" y="156667"/>
                  <a:pt x="232258" y="151790"/>
                </a:cubicBezTo>
                <a:cubicBezTo>
                  <a:pt x="234086" y="129845"/>
                  <a:pt x="235001" y="109118"/>
                  <a:pt x="235001" y="89611"/>
                </a:cubicBezTo>
                <a:cubicBezTo>
                  <a:pt x="235001" y="78029"/>
                  <a:pt x="234696" y="66751"/>
                  <a:pt x="234086" y="55778"/>
                </a:cubicBezTo>
                <a:cubicBezTo>
                  <a:pt x="232867" y="49682"/>
                  <a:pt x="227686" y="46634"/>
                  <a:pt x="218542" y="46634"/>
                </a:cubicBezTo>
                <a:cubicBezTo>
                  <a:pt x="203911" y="46634"/>
                  <a:pt x="188671" y="49682"/>
                  <a:pt x="172822" y="55778"/>
                </a:cubicBezTo>
                <a:lnTo>
                  <a:pt x="164592" y="56693"/>
                </a:lnTo>
                <a:cubicBezTo>
                  <a:pt x="166421" y="53035"/>
                  <a:pt x="172822" y="46634"/>
                  <a:pt x="183794" y="37490"/>
                </a:cubicBezTo>
                <a:lnTo>
                  <a:pt x="193853" y="31090"/>
                </a:lnTo>
                <a:cubicBezTo>
                  <a:pt x="206654" y="24993"/>
                  <a:pt x="217932" y="18288"/>
                  <a:pt x="227686" y="10973"/>
                </a:cubicBezTo>
                <a:cubicBezTo>
                  <a:pt x="230124" y="8534"/>
                  <a:pt x="231953" y="7011"/>
                  <a:pt x="233172" y="6401"/>
                </a:cubicBezTo>
                <a:cubicBezTo>
                  <a:pt x="234391" y="5791"/>
                  <a:pt x="235915" y="5487"/>
                  <a:pt x="237744" y="5487"/>
                </a:cubicBezTo>
                <a:close/>
                <a:moveTo>
                  <a:pt x="429768" y="0"/>
                </a:moveTo>
                <a:cubicBezTo>
                  <a:pt x="434035" y="0"/>
                  <a:pt x="439522" y="1829"/>
                  <a:pt x="446227" y="5487"/>
                </a:cubicBezTo>
                <a:cubicBezTo>
                  <a:pt x="462686" y="12802"/>
                  <a:pt x="475793" y="26213"/>
                  <a:pt x="485546" y="45720"/>
                </a:cubicBezTo>
                <a:cubicBezTo>
                  <a:pt x="490423" y="54864"/>
                  <a:pt x="493319" y="61265"/>
                  <a:pt x="494233" y="64922"/>
                </a:cubicBezTo>
                <a:cubicBezTo>
                  <a:pt x="495148" y="68580"/>
                  <a:pt x="495605" y="71628"/>
                  <a:pt x="495605" y="74066"/>
                </a:cubicBezTo>
                <a:cubicBezTo>
                  <a:pt x="495605" y="79553"/>
                  <a:pt x="494690" y="84430"/>
                  <a:pt x="492862" y="88697"/>
                </a:cubicBezTo>
                <a:cubicBezTo>
                  <a:pt x="491642" y="89916"/>
                  <a:pt x="491033" y="91440"/>
                  <a:pt x="491033" y="93269"/>
                </a:cubicBezTo>
                <a:cubicBezTo>
                  <a:pt x="491033" y="95098"/>
                  <a:pt x="485242" y="106680"/>
                  <a:pt x="473659" y="128016"/>
                </a:cubicBezTo>
                <a:cubicBezTo>
                  <a:pt x="465734" y="142646"/>
                  <a:pt x="460248" y="153619"/>
                  <a:pt x="457200" y="160934"/>
                </a:cubicBezTo>
                <a:lnTo>
                  <a:pt x="455371" y="165506"/>
                </a:lnTo>
                <a:cubicBezTo>
                  <a:pt x="488290" y="138684"/>
                  <a:pt x="522122" y="113690"/>
                  <a:pt x="556870" y="90526"/>
                </a:cubicBezTo>
                <a:cubicBezTo>
                  <a:pt x="622097" y="46634"/>
                  <a:pt x="668731" y="24689"/>
                  <a:pt x="696773" y="24689"/>
                </a:cubicBezTo>
                <a:cubicBezTo>
                  <a:pt x="701040" y="24689"/>
                  <a:pt x="707746" y="25603"/>
                  <a:pt x="716890" y="27432"/>
                </a:cubicBezTo>
                <a:cubicBezTo>
                  <a:pt x="726034" y="29261"/>
                  <a:pt x="737006" y="36576"/>
                  <a:pt x="749808" y="49378"/>
                </a:cubicBezTo>
                <a:lnTo>
                  <a:pt x="754380" y="53035"/>
                </a:lnTo>
                <a:cubicBezTo>
                  <a:pt x="765962" y="61570"/>
                  <a:pt x="773887" y="71323"/>
                  <a:pt x="778154" y="82296"/>
                </a:cubicBezTo>
                <a:cubicBezTo>
                  <a:pt x="783031" y="90830"/>
                  <a:pt x="785470" y="97536"/>
                  <a:pt x="785470" y="102413"/>
                </a:cubicBezTo>
                <a:cubicBezTo>
                  <a:pt x="785470" y="110338"/>
                  <a:pt x="780288" y="114910"/>
                  <a:pt x="769925" y="116129"/>
                </a:cubicBezTo>
                <a:lnTo>
                  <a:pt x="758038" y="119787"/>
                </a:lnTo>
                <a:cubicBezTo>
                  <a:pt x="721462" y="131978"/>
                  <a:pt x="690677" y="145390"/>
                  <a:pt x="665683" y="160020"/>
                </a:cubicBezTo>
                <a:lnTo>
                  <a:pt x="641909" y="172822"/>
                </a:lnTo>
                <a:cubicBezTo>
                  <a:pt x="618134" y="186842"/>
                  <a:pt x="600456" y="198425"/>
                  <a:pt x="588874" y="207569"/>
                </a:cubicBezTo>
                <a:cubicBezTo>
                  <a:pt x="587654" y="209398"/>
                  <a:pt x="586283" y="212293"/>
                  <a:pt x="584759" y="216256"/>
                </a:cubicBezTo>
                <a:cubicBezTo>
                  <a:pt x="583235" y="220218"/>
                  <a:pt x="582473" y="222809"/>
                  <a:pt x="582473" y="224028"/>
                </a:cubicBezTo>
                <a:lnTo>
                  <a:pt x="585216" y="222199"/>
                </a:lnTo>
                <a:cubicBezTo>
                  <a:pt x="587045" y="221590"/>
                  <a:pt x="590855" y="220218"/>
                  <a:pt x="596646" y="218084"/>
                </a:cubicBezTo>
                <a:cubicBezTo>
                  <a:pt x="602437" y="215951"/>
                  <a:pt x="608381" y="213665"/>
                  <a:pt x="614477" y="211227"/>
                </a:cubicBezTo>
                <a:cubicBezTo>
                  <a:pt x="630326" y="204521"/>
                  <a:pt x="643433" y="200558"/>
                  <a:pt x="653796" y="199339"/>
                </a:cubicBezTo>
                <a:lnTo>
                  <a:pt x="675742" y="194767"/>
                </a:lnTo>
                <a:cubicBezTo>
                  <a:pt x="678180" y="193548"/>
                  <a:pt x="680923" y="192939"/>
                  <a:pt x="683971" y="192939"/>
                </a:cubicBezTo>
                <a:cubicBezTo>
                  <a:pt x="691896" y="192939"/>
                  <a:pt x="702259" y="197206"/>
                  <a:pt x="715061" y="205740"/>
                </a:cubicBezTo>
                <a:cubicBezTo>
                  <a:pt x="721766" y="208788"/>
                  <a:pt x="726338" y="214275"/>
                  <a:pt x="728777" y="222199"/>
                </a:cubicBezTo>
                <a:cubicBezTo>
                  <a:pt x="732434" y="229515"/>
                  <a:pt x="734263" y="234391"/>
                  <a:pt x="734263" y="236830"/>
                </a:cubicBezTo>
                <a:cubicBezTo>
                  <a:pt x="734263" y="239268"/>
                  <a:pt x="730301" y="240792"/>
                  <a:pt x="722376" y="241402"/>
                </a:cubicBezTo>
                <a:lnTo>
                  <a:pt x="700430" y="245059"/>
                </a:lnTo>
                <a:cubicBezTo>
                  <a:pt x="668731" y="251155"/>
                  <a:pt x="643738" y="257556"/>
                  <a:pt x="625450" y="264262"/>
                </a:cubicBezTo>
                <a:lnTo>
                  <a:pt x="623621" y="265176"/>
                </a:lnTo>
                <a:lnTo>
                  <a:pt x="642823" y="247803"/>
                </a:lnTo>
                <a:lnTo>
                  <a:pt x="647395" y="242316"/>
                </a:lnTo>
                <a:lnTo>
                  <a:pt x="646481" y="241402"/>
                </a:lnTo>
                <a:cubicBezTo>
                  <a:pt x="635508" y="241402"/>
                  <a:pt x="621487" y="244754"/>
                  <a:pt x="604418" y="251460"/>
                </a:cubicBezTo>
                <a:cubicBezTo>
                  <a:pt x="597103" y="253289"/>
                  <a:pt x="586740" y="257556"/>
                  <a:pt x="573329" y="264262"/>
                </a:cubicBezTo>
                <a:cubicBezTo>
                  <a:pt x="567842" y="266090"/>
                  <a:pt x="564185" y="267615"/>
                  <a:pt x="562356" y="268834"/>
                </a:cubicBezTo>
                <a:cubicBezTo>
                  <a:pt x="560527" y="270053"/>
                  <a:pt x="557784" y="274015"/>
                  <a:pt x="554126" y="280721"/>
                </a:cubicBezTo>
                <a:cubicBezTo>
                  <a:pt x="544982" y="299009"/>
                  <a:pt x="537362" y="313639"/>
                  <a:pt x="531266" y="324612"/>
                </a:cubicBezTo>
                <a:cubicBezTo>
                  <a:pt x="524561" y="340462"/>
                  <a:pt x="521208" y="351434"/>
                  <a:pt x="521208" y="357530"/>
                </a:cubicBezTo>
                <a:cubicBezTo>
                  <a:pt x="521208" y="361798"/>
                  <a:pt x="522732" y="363931"/>
                  <a:pt x="525780" y="363931"/>
                </a:cubicBezTo>
                <a:cubicBezTo>
                  <a:pt x="533095" y="363931"/>
                  <a:pt x="549554" y="356921"/>
                  <a:pt x="575158" y="342900"/>
                </a:cubicBezTo>
                <a:lnTo>
                  <a:pt x="584302" y="296266"/>
                </a:lnTo>
                <a:cubicBezTo>
                  <a:pt x="589788" y="271272"/>
                  <a:pt x="593750" y="258775"/>
                  <a:pt x="596189" y="258775"/>
                </a:cubicBezTo>
                <a:cubicBezTo>
                  <a:pt x="596798" y="258775"/>
                  <a:pt x="598932" y="269748"/>
                  <a:pt x="602590" y="291694"/>
                </a:cubicBezTo>
                <a:cubicBezTo>
                  <a:pt x="603809" y="303886"/>
                  <a:pt x="605028" y="312420"/>
                  <a:pt x="606247" y="317297"/>
                </a:cubicBezTo>
                <a:lnTo>
                  <a:pt x="606247" y="325527"/>
                </a:lnTo>
                <a:cubicBezTo>
                  <a:pt x="607466" y="324917"/>
                  <a:pt x="608533" y="324460"/>
                  <a:pt x="609448" y="324155"/>
                </a:cubicBezTo>
                <a:cubicBezTo>
                  <a:pt x="610362" y="323850"/>
                  <a:pt x="611429" y="323240"/>
                  <a:pt x="612648" y="322326"/>
                </a:cubicBezTo>
                <a:cubicBezTo>
                  <a:pt x="613867" y="321412"/>
                  <a:pt x="615696" y="320345"/>
                  <a:pt x="618134" y="319126"/>
                </a:cubicBezTo>
                <a:cubicBezTo>
                  <a:pt x="629107" y="312420"/>
                  <a:pt x="640690" y="304191"/>
                  <a:pt x="652882" y="294437"/>
                </a:cubicBezTo>
                <a:lnTo>
                  <a:pt x="652882" y="285293"/>
                </a:lnTo>
                <a:cubicBezTo>
                  <a:pt x="652882" y="276149"/>
                  <a:pt x="654710" y="271577"/>
                  <a:pt x="658368" y="271577"/>
                </a:cubicBezTo>
                <a:cubicBezTo>
                  <a:pt x="659587" y="271577"/>
                  <a:pt x="661111" y="272186"/>
                  <a:pt x="662940" y="273406"/>
                </a:cubicBezTo>
                <a:cubicBezTo>
                  <a:pt x="688543" y="283159"/>
                  <a:pt x="705917" y="299618"/>
                  <a:pt x="715061" y="322783"/>
                </a:cubicBezTo>
                <a:cubicBezTo>
                  <a:pt x="718109" y="328270"/>
                  <a:pt x="719633" y="332842"/>
                  <a:pt x="719633" y="336499"/>
                </a:cubicBezTo>
                <a:cubicBezTo>
                  <a:pt x="719633" y="342595"/>
                  <a:pt x="716280" y="346405"/>
                  <a:pt x="709574" y="347929"/>
                </a:cubicBezTo>
                <a:cubicBezTo>
                  <a:pt x="702869" y="349453"/>
                  <a:pt x="695554" y="352654"/>
                  <a:pt x="687629" y="357530"/>
                </a:cubicBezTo>
                <a:cubicBezTo>
                  <a:pt x="679704" y="362407"/>
                  <a:pt x="668884" y="368656"/>
                  <a:pt x="655168" y="376276"/>
                </a:cubicBezTo>
                <a:cubicBezTo>
                  <a:pt x="641452" y="383896"/>
                  <a:pt x="631546" y="389839"/>
                  <a:pt x="625450" y="394106"/>
                </a:cubicBezTo>
                <a:cubicBezTo>
                  <a:pt x="619354" y="398374"/>
                  <a:pt x="616306" y="401422"/>
                  <a:pt x="616306" y="403251"/>
                </a:cubicBezTo>
                <a:lnTo>
                  <a:pt x="619963" y="468173"/>
                </a:lnTo>
                <a:lnTo>
                  <a:pt x="679399" y="451714"/>
                </a:lnTo>
                <a:cubicBezTo>
                  <a:pt x="708660" y="443179"/>
                  <a:pt x="732434" y="435254"/>
                  <a:pt x="750722" y="427939"/>
                </a:cubicBezTo>
                <a:cubicBezTo>
                  <a:pt x="754990" y="426110"/>
                  <a:pt x="761543" y="423824"/>
                  <a:pt x="770382" y="421081"/>
                </a:cubicBezTo>
                <a:cubicBezTo>
                  <a:pt x="779221" y="418338"/>
                  <a:pt x="784555" y="416967"/>
                  <a:pt x="786384" y="416967"/>
                </a:cubicBezTo>
                <a:cubicBezTo>
                  <a:pt x="796138" y="416967"/>
                  <a:pt x="811073" y="423367"/>
                  <a:pt x="831190" y="436169"/>
                </a:cubicBezTo>
                <a:cubicBezTo>
                  <a:pt x="847649" y="445922"/>
                  <a:pt x="856488" y="455676"/>
                  <a:pt x="857707" y="465430"/>
                </a:cubicBezTo>
                <a:cubicBezTo>
                  <a:pt x="860755" y="470916"/>
                  <a:pt x="862279" y="475488"/>
                  <a:pt x="862279" y="479146"/>
                </a:cubicBezTo>
                <a:cubicBezTo>
                  <a:pt x="862279" y="484632"/>
                  <a:pt x="858012" y="487375"/>
                  <a:pt x="849478" y="487375"/>
                </a:cubicBezTo>
                <a:lnTo>
                  <a:pt x="843077" y="486461"/>
                </a:lnTo>
                <a:cubicBezTo>
                  <a:pt x="822350" y="487070"/>
                  <a:pt x="798728" y="489966"/>
                  <a:pt x="772211" y="495148"/>
                </a:cubicBezTo>
                <a:cubicBezTo>
                  <a:pt x="745693" y="500329"/>
                  <a:pt x="721766" y="507492"/>
                  <a:pt x="700430" y="516636"/>
                </a:cubicBezTo>
                <a:lnTo>
                  <a:pt x="680314" y="524866"/>
                </a:lnTo>
                <a:lnTo>
                  <a:pt x="700430" y="513893"/>
                </a:lnTo>
                <a:cubicBezTo>
                  <a:pt x="725424" y="500482"/>
                  <a:pt x="740664" y="491033"/>
                  <a:pt x="746150" y="485546"/>
                </a:cubicBezTo>
                <a:lnTo>
                  <a:pt x="733349" y="484632"/>
                </a:lnTo>
                <a:cubicBezTo>
                  <a:pt x="710794" y="484632"/>
                  <a:pt x="672998" y="489509"/>
                  <a:pt x="619963" y="499262"/>
                </a:cubicBezTo>
                <a:cubicBezTo>
                  <a:pt x="619963" y="532791"/>
                  <a:pt x="619049" y="564185"/>
                  <a:pt x="617220" y="593446"/>
                </a:cubicBezTo>
                <a:lnTo>
                  <a:pt x="615391" y="622706"/>
                </a:lnTo>
                <a:cubicBezTo>
                  <a:pt x="615391" y="654406"/>
                  <a:pt x="612343" y="687934"/>
                  <a:pt x="606247" y="723291"/>
                </a:cubicBezTo>
                <a:cubicBezTo>
                  <a:pt x="605028" y="736702"/>
                  <a:pt x="600151" y="755294"/>
                  <a:pt x="591617" y="779069"/>
                </a:cubicBezTo>
                <a:cubicBezTo>
                  <a:pt x="586130" y="794309"/>
                  <a:pt x="581863" y="807415"/>
                  <a:pt x="578815" y="818388"/>
                </a:cubicBezTo>
                <a:cubicBezTo>
                  <a:pt x="573329" y="837895"/>
                  <a:pt x="569976" y="847649"/>
                  <a:pt x="568757" y="847649"/>
                </a:cubicBezTo>
                <a:cubicBezTo>
                  <a:pt x="568147" y="847649"/>
                  <a:pt x="567842" y="845515"/>
                  <a:pt x="567842" y="841248"/>
                </a:cubicBezTo>
                <a:cubicBezTo>
                  <a:pt x="566014" y="817474"/>
                  <a:pt x="563270" y="794614"/>
                  <a:pt x="559613" y="772668"/>
                </a:cubicBezTo>
                <a:cubicBezTo>
                  <a:pt x="552907" y="745236"/>
                  <a:pt x="549554" y="711708"/>
                  <a:pt x="549554" y="672084"/>
                </a:cubicBezTo>
                <a:lnTo>
                  <a:pt x="549554" y="598932"/>
                </a:lnTo>
                <a:cubicBezTo>
                  <a:pt x="550164" y="586130"/>
                  <a:pt x="550926" y="578053"/>
                  <a:pt x="551840" y="574700"/>
                </a:cubicBezTo>
                <a:cubicBezTo>
                  <a:pt x="552755" y="571348"/>
                  <a:pt x="553364" y="562813"/>
                  <a:pt x="553669" y="549097"/>
                </a:cubicBezTo>
                <a:cubicBezTo>
                  <a:pt x="553974" y="535381"/>
                  <a:pt x="554431" y="525170"/>
                  <a:pt x="555041" y="518465"/>
                </a:cubicBezTo>
                <a:lnTo>
                  <a:pt x="555041" y="515722"/>
                </a:lnTo>
                <a:cubicBezTo>
                  <a:pt x="475793" y="543154"/>
                  <a:pt x="422453" y="570586"/>
                  <a:pt x="395021" y="598018"/>
                </a:cubicBezTo>
                <a:cubicBezTo>
                  <a:pt x="387096" y="605333"/>
                  <a:pt x="380390" y="608991"/>
                  <a:pt x="374904" y="608991"/>
                </a:cubicBezTo>
                <a:cubicBezTo>
                  <a:pt x="370027" y="608991"/>
                  <a:pt x="362560" y="605028"/>
                  <a:pt x="352501" y="597103"/>
                </a:cubicBezTo>
                <a:cubicBezTo>
                  <a:pt x="342443" y="589179"/>
                  <a:pt x="334366" y="583082"/>
                  <a:pt x="328270" y="578815"/>
                </a:cubicBezTo>
                <a:cubicBezTo>
                  <a:pt x="315468" y="569062"/>
                  <a:pt x="309067" y="563270"/>
                  <a:pt x="309067" y="561442"/>
                </a:cubicBezTo>
                <a:cubicBezTo>
                  <a:pt x="309067" y="559003"/>
                  <a:pt x="313944" y="556870"/>
                  <a:pt x="323698" y="555041"/>
                </a:cubicBezTo>
                <a:cubicBezTo>
                  <a:pt x="325526" y="553822"/>
                  <a:pt x="336804" y="550469"/>
                  <a:pt x="357530" y="544982"/>
                </a:cubicBezTo>
                <a:lnTo>
                  <a:pt x="439826" y="524866"/>
                </a:lnTo>
                <a:lnTo>
                  <a:pt x="486461" y="482803"/>
                </a:lnTo>
                <a:cubicBezTo>
                  <a:pt x="498653" y="471221"/>
                  <a:pt x="509321" y="461315"/>
                  <a:pt x="518465" y="453085"/>
                </a:cubicBezTo>
                <a:cubicBezTo>
                  <a:pt x="527609" y="444856"/>
                  <a:pt x="543154" y="430073"/>
                  <a:pt x="565099" y="408737"/>
                </a:cubicBezTo>
                <a:cubicBezTo>
                  <a:pt x="566928" y="394106"/>
                  <a:pt x="567842" y="384353"/>
                  <a:pt x="567842" y="379476"/>
                </a:cubicBezTo>
                <a:lnTo>
                  <a:pt x="562356" y="383134"/>
                </a:lnTo>
                <a:cubicBezTo>
                  <a:pt x="556260" y="386182"/>
                  <a:pt x="539191" y="397459"/>
                  <a:pt x="511150" y="416967"/>
                </a:cubicBezTo>
                <a:cubicBezTo>
                  <a:pt x="498958" y="425501"/>
                  <a:pt x="488899" y="431902"/>
                  <a:pt x="480974" y="436169"/>
                </a:cubicBezTo>
                <a:cubicBezTo>
                  <a:pt x="466344" y="427025"/>
                  <a:pt x="458419" y="418491"/>
                  <a:pt x="457200" y="410566"/>
                </a:cubicBezTo>
                <a:cubicBezTo>
                  <a:pt x="457200" y="409346"/>
                  <a:pt x="459029" y="405994"/>
                  <a:pt x="462686" y="400507"/>
                </a:cubicBezTo>
                <a:cubicBezTo>
                  <a:pt x="489509" y="362103"/>
                  <a:pt x="506882" y="329489"/>
                  <a:pt x="514807" y="302666"/>
                </a:cubicBezTo>
                <a:lnTo>
                  <a:pt x="518465" y="289865"/>
                </a:lnTo>
                <a:lnTo>
                  <a:pt x="482803" y="308153"/>
                </a:lnTo>
                <a:cubicBezTo>
                  <a:pt x="456590" y="322783"/>
                  <a:pt x="437693" y="330098"/>
                  <a:pt x="426110" y="330098"/>
                </a:cubicBezTo>
                <a:cubicBezTo>
                  <a:pt x="419405" y="330098"/>
                  <a:pt x="409956" y="324003"/>
                  <a:pt x="397764" y="311810"/>
                </a:cubicBezTo>
                <a:cubicBezTo>
                  <a:pt x="388620" y="302057"/>
                  <a:pt x="379476" y="295351"/>
                  <a:pt x="370332" y="291694"/>
                </a:cubicBezTo>
                <a:cubicBezTo>
                  <a:pt x="395326" y="291084"/>
                  <a:pt x="419557" y="287884"/>
                  <a:pt x="443027" y="282092"/>
                </a:cubicBezTo>
                <a:cubicBezTo>
                  <a:pt x="466496" y="276301"/>
                  <a:pt x="494995" y="265176"/>
                  <a:pt x="528523" y="248717"/>
                </a:cubicBezTo>
                <a:lnTo>
                  <a:pt x="530352" y="238658"/>
                </a:lnTo>
                <a:cubicBezTo>
                  <a:pt x="532790" y="224028"/>
                  <a:pt x="534924" y="213360"/>
                  <a:pt x="536753" y="206654"/>
                </a:cubicBezTo>
                <a:cubicBezTo>
                  <a:pt x="542239" y="181661"/>
                  <a:pt x="544982" y="164592"/>
                  <a:pt x="544982" y="155448"/>
                </a:cubicBezTo>
                <a:cubicBezTo>
                  <a:pt x="544982" y="148742"/>
                  <a:pt x="541325" y="145390"/>
                  <a:pt x="534010" y="145390"/>
                </a:cubicBezTo>
                <a:cubicBezTo>
                  <a:pt x="528523" y="145390"/>
                  <a:pt x="524866" y="147828"/>
                  <a:pt x="523037" y="152705"/>
                </a:cubicBezTo>
                <a:cubicBezTo>
                  <a:pt x="522427" y="152705"/>
                  <a:pt x="522122" y="152095"/>
                  <a:pt x="522122" y="150876"/>
                </a:cubicBezTo>
                <a:cubicBezTo>
                  <a:pt x="522122" y="144780"/>
                  <a:pt x="525780" y="139294"/>
                  <a:pt x="533095" y="134417"/>
                </a:cubicBezTo>
                <a:cubicBezTo>
                  <a:pt x="536753" y="131978"/>
                  <a:pt x="539648" y="129540"/>
                  <a:pt x="541782" y="127102"/>
                </a:cubicBezTo>
                <a:cubicBezTo>
                  <a:pt x="543916" y="124663"/>
                  <a:pt x="546202" y="123444"/>
                  <a:pt x="548640" y="123444"/>
                </a:cubicBezTo>
                <a:cubicBezTo>
                  <a:pt x="550469" y="123444"/>
                  <a:pt x="552602" y="124054"/>
                  <a:pt x="555041" y="125273"/>
                </a:cubicBezTo>
                <a:cubicBezTo>
                  <a:pt x="557479" y="126492"/>
                  <a:pt x="560527" y="127711"/>
                  <a:pt x="564185" y="128930"/>
                </a:cubicBezTo>
                <a:cubicBezTo>
                  <a:pt x="572719" y="131978"/>
                  <a:pt x="580339" y="140513"/>
                  <a:pt x="587045" y="154534"/>
                </a:cubicBezTo>
                <a:cubicBezTo>
                  <a:pt x="591312" y="162458"/>
                  <a:pt x="593446" y="169774"/>
                  <a:pt x="593446" y="176479"/>
                </a:cubicBezTo>
                <a:cubicBezTo>
                  <a:pt x="593446" y="180137"/>
                  <a:pt x="592988" y="183794"/>
                  <a:pt x="592074" y="187452"/>
                </a:cubicBezTo>
                <a:cubicBezTo>
                  <a:pt x="591160" y="191110"/>
                  <a:pt x="590702" y="193853"/>
                  <a:pt x="590702" y="195682"/>
                </a:cubicBezTo>
                <a:lnTo>
                  <a:pt x="590702" y="197510"/>
                </a:lnTo>
                <a:lnTo>
                  <a:pt x="604418" y="184709"/>
                </a:lnTo>
                <a:lnTo>
                  <a:pt x="598932" y="188366"/>
                </a:lnTo>
                <a:cubicBezTo>
                  <a:pt x="634289" y="156058"/>
                  <a:pt x="657454" y="127711"/>
                  <a:pt x="668426" y="103327"/>
                </a:cubicBezTo>
                <a:cubicBezTo>
                  <a:pt x="675132" y="89306"/>
                  <a:pt x="678485" y="78943"/>
                  <a:pt x="678485" y="72238"/>
                </a:cubicBezTo>
                <a:cubicBezTo>
                  <a:pt x="678485" y="67970"/>
                  <a:pt x="676961" y="65532"/>
                  <a:pt x="673913" y="64922"/>
                </a:cubicBezTo>
                <a:cubicBezTo>
                  <a:pt x="670865" y="64313"/>
                  <a:pt x="667512" y="64008"/>
                  <a:pt x="663854" y="64008"/>
                </a:cubicBezTo>
                <a:cubicBezTo>
                  <a:pt x="641299" y="64008"/>
                  <a:pt x="607771" y="78334"/>
                  <a:pt x="563270" y="106985"/>
                </a:cubicBezTo>
                <a:cubicBezTo>
                  <a:pt x="534619" y="125882"/>
                  <a:pt x="509016" y="146609"/>
                  <a:pt x="486461" y="169164"/>
                </a:cubicBezTo>
                <a:lnTo>
                  <a:pt x="485546" y="170078"/>
                </a:lnTo>
                <a:cubicBezTo>
                  <a:pt x="475793" y="181661"/>
                  <a:pt x="461772" y="204521"/>
                  <a:pt x="443484" y="238658"/>
                </a:cubicBezTo>
                <a:lnTo>
                  <a:pt x="438912" y="246888"/>
                </a:lnTo>
                <a:cubicBezTo>
                  <a:pt x="430987" y="262128"/>
                  <a:pt x="423977" y="269748"/>
                  <a:pt x="417881" y="269748"/>
                </a:cubicBezTo>
                <a:cubicBezTo>
                  <a:pt x="409346" y="269748"/>
                  <a:pt x="403860" y="260604"/>
                  <a:pt x="401422" y="242316"/>
                </a:cubicBezTo>
                <a:lnTo>
                  <a:pt x="400507" y="230429"/>
                </a:lnTo>
                <a:cubicBezTo>
                  <a:pt x="400507" y="221894"/>
                  <a:pt x="402031" y="213970"/>
                  <a:pt x="405079" y="206654"/>
                </a:cubicBezTo>
                <a:cubicBezTo>
                  <a:pt x="413004" y="187757"/>
                  <a:pt x="419100" y="170078"/>
                  <a:pt x="423367" y="153619"/>
                </a:cubicBezTo>
                <a:cubicBezTo>
                  <a:pt x="433121" y="103632"/>
                  <a:pt x="437998" y="69494"/>
                  <a:pt x="437998" y="51206"/>
                </a:cubicBezTo>
                <a:cubicBezTo>
                  <a:pt x="437998" y="28042"/>
                  <a:pt x="434340" y="15850"/>
                  <a:pt x="427025" y="14630"/>
                </a:cubicBezTo>
                <a:lnTo>
                  <a:pt x="422453" y="10973"/>
                </a:lnTo>
                <a:lnTo>
                  <a:pt x="414223" y="21031"/>
                </a:lnTo>
                <a:cubicBezTo>
                  <a:pt x="416052" y="11278"/>
                  <a:pt x="419100" y="5182"/>
                  <a:pt x="423367" y="2743"/>
                </a:cubicBezTo>
                <a:cubicBezTo>
                  <a:pt x="425196" y="914"/>
                  <a:pt x="427330" y="0"/>
                  <a:pt x="429768" y="0"/>
                </a:cubicBezTo>
                <a:close/>
              </a:path>
            </a:pathLst>
          </a:custGeom>
          <a:gradFill flip="none" rotWithShape="1">
            <a:gsLst>
              <a:gs pos="0">
                <a:schemeClr val="accent1"/>
              </a:gs>
              <a:gs pos="100000">
                <a:schemeClr val="accent2"/>
              </a:gs>
            </a:gsLst>
            <a:path path="circle">
              <a:fillToRect r="100000" b="100000"/>
            </a:path>
            <a:tileRect l="-100000" t="-100000"/>
          </a:gradFill>
          <a:ln w="3175">
            <a:noFill/>
          </a:ln>
          <a:effectLst>
            <a:outerShdw blurRad="152400" dist="101600" dir="5400000" sx="98000" sy="98000" algn="t" rotWithShape="0">
              <a:srgbClr val="0253A4">
                <a:alpha val="24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7200" b="0" i="0" u="none" strike="noStrike" kern="1200" cap="none" spc="0" normalizeH="0" baseline="0" noProof="0" dirty="0">
              <a:ln w="3175">
                <a:noFill/>
              </a:ln>
              <a:gradFill flip="none" rotWithShape="1">
                <a:gsLst>
                  <a:gs pos="0">
                    <a:schemeClr val="accent1"/>
                  </a:gs>
                  <a:gs pos="100000">
                    <a:schemeClr val="accent2"/>
                  </a:gs>
                </a:gsLst>
                <a:path path="circle">
                  <a:fillToRect r="100000" b="100000"/>
                </a:path>
                <a:tileRect l="-100000" t="-100000"/>
              </a:gradFill>
              <a:effectLst>
                <a:outerShdw blurRad="152400" dist="101600" dir="5400000" sx="98000" sy="98000" algn="t" rotWithShape="0">
                  <a:srgbClr val="0253A4">
                    <a:alpha val="24000"/>
                  </a:srgb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sp>
        <p:nvSpPr>
          <p:cNvPr id="66" name="文本框 65">
            <a:extLst>
              <a:ext uri="{FF2B5EF4-FFF2-40B4-BE49-F238E27FC236}">
                <a16:creationId xmlns:a16="http://schemas.microsoft.com/office/drawing/2014/main" id="{DE8040C9-981B-31DA-988B-578289EE89FD}"/>
              </a:ext>
            </a:extLst>
          </p:cNvPr>
          <p:cNvSpPr txBox="1"/>
          <p:nvPr>
            <p:custDataLst>
              <p:tags r:id="rId16"/>
            </p:custDataLst>
          </p:nvPr>
        </p:nvSpPr>
        <p:spPr>
          <a:xfrm>
            <a:off x="9218896" y="2335401"/>
            <a:ext cx="782942" cy="800309"/>
          </a:xfrm>
          <a:custGeom>
            <a:avLst/>
            <a:gdLst/>
            <a:ahLst/>
            <a:cxnLst/>
            <a:rect l="l" t="t" r="r" b="b"/>
            <a:pathLst>
              <a:path w="782942" h="800309">
                <a:moveTo>
                  <a:pt x="462686" y="695395"/>
                </a:moveTo>
                <a:cubicBezTo>
                  <a:pt x="462077" y="695319"/>
                  <a:pt x="461162" y="695357"/>
                  <a:pt x="459943" y="695510"/>
                </a:cubicBezTo>
                <a:cubicBezTo>
                  <a:pt x="457505" y="695814"/>
                  <a:pt x="454762" y="696576"/>
                  <a:pt x="451714" y="697796"/>
                </a:cubicBezTo>
                <a:cubicBezTo>
                  <a:pt x="449275" y="699015"/>
                  <a:pt x="445313" y="700539"/>
                  <a:pt x="439826" y="702368"/>
                </a:cubicBezTo>
                <a:cubicBezTo>
                  <a:pt x="433730" y="704806"/>
                  <a:pt x="427634" y="707549"/>
                  <a:pt x="421538" y="710597"/>
                </a:cubicBezTo>
                <a:cubicBezTo>
                  <a:pt x="415442" y="713645"/>
                  <a:pt x="411785" y="715169"/>
                  <a:pt x="410566" y="715169"/>
                </a:cubicBezTo>
                <a:cubicBezTo>
                  <a:pt x="409346" y="715169"/>
                  <a:pt x="408737" y="715779"/>
                  <a:pt x="408737" y="716998"/>
                </a:cubicBezTo>
                <a:cubicBezTo>
                  <a:pt x="408737" y="718217"/>
                  <a:pt x="414223" y="717303"/>
                  <a:pt x="425196" y="714255"/>
                </a:cubicBezTo>
                <a:cubicBezTo>
                  <a:pt x="427634" y="713645"/>
                  <a:pt x="429158" y="713340"/>
                  <a:pt x="429768" y="713340"/>
                </a:cubicBezTo>
                <a:cubicBezTo>
                  <a:pt x="430378" y="712731"/>
                  <a:pt x="430987" y="712426"/>
                  <a:pt x="431597" y="712426"/>
                </a:cubicBezTo>
                <a:cubicBezTo>
                  <a:pt x="432206" y="711816"/>
                  <a:pt x="432816" y="711512"/>
                  <a:pt x="433426" y="711512"/>
                </a:cubicBezTo>
                <a:cubicBezTo>
                  <a:pt x="434035" y="711512"/>
                  <a:pt x="434950" y="711207"/>
                  <a:pt x="436169" y="710597"/>
                </a:cubicBezTo>
                <a:cubicBezTo>
                  <a:pt x="437388" y="709988"/>
                  <a:pt x="437998" y="709683"/>
                  <a:pt x="437998" y="709683"/>
                </a:cubicBezTo>
                <a:cubicBezTo>
                  <a:pt x="437998" y="710292"/>
                  <a:pt x="438912" y="709988"/>
                  <a:pt x="440741" y="708768"/>
                </a:cubicBezTo>
                <a:cubicBezTo>
                  <a:pt x="443179" y="707549"/>
                  <a:pt x="445313" y="706940"/>
                  <a:pt x="447142" y="706940"/>
                </a:cubicBezTo>
                <a:cubicBezTo>
                  <a:pt x="448970" y="706940"/>
                  <a:pt x="450494" y="706330"/>
                  <a:pt x="451714" y="705111"/>
                </a:cubicBezTo>
                <a:cubicBezTo>
                  <a:pt x="452323" y="704501"/>
                  <a:pt x="453238" y="704196"/>
                  <a:pt x="454457" y="704196"/>
                </a:cubicBezTo>
                <a:cubicBezTo>
                  <a:pt x="456895" y="704196"/>
                  <a:pt x="459943" y="701453"/>
                  <a:pt x="463601" y="695967"/>
                </a:cubicBezTo>
                <a:cubicBezTo>
                  <a:pt x="463601" y="695662"/>
                  <a:pt x="463296" y="695471"/>
                  <a:pt x="462686" y="695395"/>
                </a:cubicBezTo>
                <a:close/>
                <a:moveTo>
                  <a:pt x="467258" y="574352"/>
                </a:moveTo>
                <a:cubicBezTo>
                  <a:pt x="466649" y="574352"/>
                  <a:pt x="465125" y="574961"/>
                  <a:pt x="462686" y="576180"/>
                </a:cubicBezTo>
                <a:cubicBezTo>
                  <a:pt x="459638" y="576790"/>
                  <a:pt x="456590" y="577704"/>
                  <a:pt x="453542" y="578924"/>
                </a:cubicBezTo>
                <a:cubicBezTo>
                  <a:pt x="442570" y="583800"/>
                  <a:pt x="435864" y="586849"/>
                  <a:pt x="433426" y="588068"/>
                </a:cubicBezTo>
                <a:cubicBezTo>
                  <a:pt x="432816" y="589287"/>
                  <a:pt x="430073" y="591420"/>
                  <a:pt x="425196" y="594468"/>
                </a:cubicBezTo>
                <a:cubicBezTo>
                  <a:pt x="419710" y="598126"/>
                  <a:pt x="413614" y="603308"/>
                  <a:pt x="406908" y="610013"/>
                </a:cubicBezTo>
                <a:cubicBezTo>
                  <a:pt x="400202" y="616719"/>
                  <a:pt x="396850" y="620986"/>
                  <a:pt x="396850" y="622815"/>
                </a:cubicBezTo>
                <a:cubicBezTo>
                  <a:pt x="396850" y="624644"/>
                  <a:pt x="402641" y="627692"/>
                  <a:pt x="414223" y="631959"/>
                </a:cubicBezTo>
                <a:cubicBezTo>
                  <a:pt x="420319" y="634397"/>
                  <a:pt x="425501" y="636531"/>
                  <a:pt x="429768" y="638360"/>
                </a:cubicBezTo>
                <a:cubicBezTo>
                  <a:pt x="433426" y="640188"/>
                  <a:pt x="435559" y="641103"/>
                  <a:pt x="436169" y="641103"/>
                </a:cubicBezTo>
                <a:cubicBezTo>
                  <a:pt x="436778" y="641103"/>
                  <a:pt x="438607" y="642017"/>
                  <a:pt x="441655" y="643846"/>
                </a:cubicBezTo>
                <a:cubicBezTo>
                  <a:pt x="445313" y="645675"/>
                  <a:pt x="449275" y="647199"/>
                  <a:pt x="453542" y="648418"/>
                </a:cubicBezTo>
                <a:cubicBezTo>
                  <a:pt x="458419" y="650247"/>
                  <a:pt x="461467" y="649942"/>
                  <a:pt x="462686" y="647504"/>
                </a:cubicBezTo>
                <a:cubicBezTo>
                  <a:pt x="464515" y="646285"/>
                  <a:pt x="466039" y="643389"/>
                  <a:pt x="467258" y="638817"/>
                </a:cubicBezTo>
                <a:cubicBezTo>
                  <a:pt x="468478" y="634245"/>
                  <a:pt x="470002" y="625863"/>
                  <a:pt x="471830" y="613671"/>
                </a:cubicBezTo>
                <a:cubicBezTo>
                  <a:pt x="473659" y="602088"/>
                  <a:pt x="474878" y="594468"/>
                  <a:pt x="475488" y="590811"/>
                </a:cubicBezTo>
                <a:cubicBezTo>
                  <a:pt x="476707" y="583496"/>
                  <a:pt x="475183" y="578619"/>
                  <a:pt x="470916" y="576180"/>
                </a:cubicBezTo>
                <a:cubicBezTo>
                  <a:pt x="468478" y="574961"/>
                  <a:pt x="467258" y="574352"/>
                  <a:pt x="467258" y="574352"/>
                </a:cubicBezTo>
                <a:close/>
                <a:moveTo>
                  <a:pt x="554812" y="556064"/>
                </a:moveTo>
                <a:cubicBezTo>
                  <a:pt x="552526" y="556368"/>
                  <a:pt x="550469" y="558502"/>
                  <a:pt x="548640" y="562464"/>
                </a:cubicBezTo>
                <a:cubicBezTo>
                  <a:pt x="546811" y="565512"/>
                  <a:pt x="545897" y="567951"/>
                  <a:pt x="545897" y="569780"/>
                </a:cubicBezTo>
                <a:cubicBezTo>
                  <a:pt x="545897" y="572218"/>
                  <a:pt x="545592" y="574047"/>
                  <a:pt x="544982" y="575266"/>
                </a:cubicBezTo>
                <a:cubicBezTo>
                  <a:pt x="543763" y="576485"/>
                  <a:pt x="543154" y="579838"/>
                  <a:pt x="543154" y="585324"/>
                </a:cubicBezTo>
                <a:cubicBezTo>
                  <a:pt x="543154" y="590201"/>
                  <a:pt x="542544" y="593249"/>
                  <a:pt x="541325" y="594468"/>
                </a:cubicBezTo>
                <a:cubicBezTo>
                  <a:pt x="540106" y="595078"/>
                  <a:pt x="540410" y="595383"/>
                  <a:pt x="542239" y="595383"/>
                </a:cubicBezTo>
                <a:cubicBezTo>
                  <a:pt x="543458" y="595383"/>
                  <a:pt x="543458" y="596297"/>
                  <a:pt x="542239" y="598126"/>
                </a:cubicBezTo>
                <a:cubicBezTo>
                  <a:pt x="541020" y="606051"/>
                  <a:pt x="544678" y="607880"/>
                  <a:pt x="553212" y="603612"/>
                </a:cubicBezTo>
                <a:cubicBezTo>
                  <a:pt x="558089" y="596907"/>
                  <a:pt x="560832" y="591420"/>
                  <a:pt x="561442" y="587153"/>
                </a:cubicBezTo>
                <a:cubicBezTo>
                  <a:pt x="560832" y="585934"/>
                  <a:pt x="560832" y="585324"/>
                  <a:pt x="561442" y="585324"/>
                </a:cubicBezTo>
                <a:cubicBezTo>
                  <a:pt x="562661" y="585324"/>
                  <a:pt x="563270" y="584105"/>
                  <a:pt x="563270" y="581667"/>
                </a:cubicBezTo>
                <a:cubicBezTo>
                  <a:pt x="563270" y="579838"/>
                  <a:pt x="563880" y="576790"/>
                  <a:pt x="565099" y="572523"/>
                </a:cubicBezTo>
                <a:cubicBezTo>
                  <a:pt x="566928" y="568256"/>
                  <a:pt x="566014" y="564293"/>
                  <a:pt x="562356" y="560636"/>
                </a:cubicBezTo>
                <a:cubicBezTo>
                  <a:pt x="559613" y="557283"/>
                  <a:pt x="557098" y="555759"/>
                  <a:pt x="554812" y="556064"/>
                </a:cubicBezTo>
                <a:close/>
                <a:moveTo>
                  <a:pt x="580358" y="398330"/>
                </a:moveTo>
                <a:cubicBezTo>
                  <a:pt x="588474" y="397873"/>
                  <a:pt x="597103" y="400158"/>
                  <a:pt x="606247" y="405188"/>
                </a:cubicBezTo>
                <a:cubicBezTo>
                  <a:pt x="620878" y="413112"/>
                  <a:pt x="628193" y="419513"/>
                  <a:pt x="628193" y="424390"/>
                </a:cubicBezTo>
                <a:cubicBezTo>
                  <a:pt x="628193" y="426219"/>
                  <a:pt x="629107" y="429267"/>
                  <a:pt x="630936" y="433534"/>
                </a:cubicBezTo>
                <a:cubicBezTo>
                  <a:pt x="633984" y="439630"/>
                  <a:pt x="634136" y="443897"/>
                  <a:pt x="631393" y="446336"/>
                </a:cubicBezTo>
                <a:cubicBezTo>
                  <a:pt x="628650" y="448774"/>
                  <a:pt x="620573" y="451212"/>
                  <a:pt x="607162" y="453651"/>
                </a:cubicBezTo>
                <a:cubicBezTo>
                  <a:pt x="577291" y="459137"/>
                  <a:pt x="558089" y="463404"/>
                  <a:pt x="549554" y="466452"/>
                </a:cubicBezTo>
                <a:cubicBezTo>
                  <a:pt x="539801" y="470110"/>
                  <a:pt x="533705" y="472853"/>
                  <a:pt x="531266" y="474682"/>
                </a:cubicBezTo>
                <a:cubicBezTo>
                  <a:pt x="530047" y="475292"/>
                  <a:pt x="529590" y="476511"/>
                  <a:pt x="529895" y="478340"/>
                </a:cubicBezTo>
                <a:cubicBezTo>
                  <a:pt x="530200" y="480168"/>
                  <a:pt x="531571" y="483826"/>
                  <a:pt x="534010" y="489312"/>
                </a:cubicBezTo>
                <a:cubicBezTo>
                  <a:pt x="537058" y="496018"/>
                  <a:pt x="538886" y="500285"/>
                  <a:pt x="539496" y="502114"/>
                </a:cubicBezTo>
                <a:cubicBezTo>
                  <a:pt x="540106" y="503333"/>
                  <a:pt x="540410" y="504552"/>
                  <a:pt x="540410" y="505772"/>
                </a:cubicBezTo>
                <a:cubicBezTo>
                  <a:pt x="540410" y="506991"/>
                  <a:pt x="541630" y="508515"/>
                  <a:pt x="544068" y="510344"/>
                </a:cubicBezTo>
                <a:cubicBezTo>
                  <a:pt x="545897" y="512173"/>
                  <a:pt x="549250" y="512477"/>
                  <a:pt x="554126" y="511258"/>
                </a:cubicBezTo>
                <a:cubicBezTo>
                  <a:pt x="559003" y="509429"/>
                  <a:pt x="564185" y="509734"/>
                  <a:pt x="569671" y="512173"/>
                </a:cubicBezTo>
                <a:cubicBezTo>
                  <a:pt x="583082" y="517659"/>
                  <a:pt x="595274" y="524974"/>
                  <a:pt x="606247" y="534118"/>
                </a:cubicBezTo>
                <a:cubicBezTo>
                  <a:pt x="614172" y="543262"/>
                  <a:pt x="620878" y="554235"/>
                  <a:pt x="626364" y="567037"/>
                </a:cubicBezTo>
                <a:cubicBezTo>
                  <a:pt x="630022" y="577400"/>
                  <a:pt x="629107" y="585934"/>
                  <a:pt x="623621" y="592640"/>
                </a:cubicBezTo>
                <a:cubicBezTo>
                  <a:pt x="610819" y="609099"/>
                  <a:pt x="592531" y="625253"/>
                  <a:pt x="568757" y="641103"/>
                </a:cubicBezTo>
                <a:cubicBezTo>
                  <a:pt x="541325" y="658781"/>
                  <a:pt x="530962" y="670973"/>
                  <a:pt x="537667" y="677679"/>
                </a:cubicBezTo>
                <a:cubicBezTo>
                  <a:pt x="537667" y="681946"/>
                  <a:pt x="547421" y="683470"/>
                  <a:pt x="566928" y="682251"/>
                </a:cubicBezTo>
                <a:cubicBezTo>
                  <a:pt x="585216" y="681032"/>
                  <a:pt x="596189" y="679812"/>
                  <a:pt x="599846" y="678593"/>
                </a:cubicBezTo>
                <a:cubicBezTo>
                  <a:pt x="602894" y="677374"/>
                  <a:pt x="605333" y="677069"/>
                  <a:pt x="607162" y="677679"/>
                </a:cubicBezTo>
                <a:cubicBezTo>
                  <a:pt x="609600" y="677679"/>
                  <a:pt x="616001" y="677069"/>
                  <a:pt x="626364" y="675850"/>
                </a:cubicBezTo>
                <a:cubicBezTo>
                  <a:pt x="653186" y="672192"/>
                  <a:pt x="669646" y="671583"/>
                  <a:pt x="675742" y="674021"/>
                </a:cubicBezTo>
                <a:cubicBezTo>
                  <a:pt x="694639" y="676460"/>
                  <a:pt x="715366" y="687128"/>
                  <a:pt x="737921" y="706025"/>
                </a:cubicBezTo>
                <a:cubicBezTo>
                  <a:pt x="747065" y="713340"/>
                  <a:pt x="754075" y="719437"/>
                  <a:pt x="758952" y="724313"/>
                </a:cubicBezTo>
                <a:cubicBezTo>
                  <a:pt x="775411" y="743820"/>
                  <a:pt x="783336" y="759975"/>
                  <a:pt x="782726" y="772776"/>
                </a:cubicBezTo>
                <a:cubicBezTo>
                  <a:pt x="784555" y="779482"/>
                  <a:pt x="774802" y="782225"/>
                  <a:pt x="753466" y="781006"/>
                </a:cubicBezTo>
                <a:cubicBezTo>
                  <a:pt x="732739" y="781006"/>
                  <a:pt x="714756" y="779787"/>
                  <a:pt x="699516" y="777349"/>
                </a:cubicBezTo>
                <a:cubicBezTo>
                  <a:pt x="677570" y="773691"/>
                  <a:pt x="657149" y="771252"/>
                  <a:pt x="638251" y="770033"/>
                </a:cubicBezTo>
                <a:cubicBezTo>
                  <a:pt x="636422" y="770033"/>
                  <a:pt x="636880" y="769576"/>
                  <a:pt x="639623" y="768662"/>
                </a:cubicBezTo>
                <a:cubicBezTo>
                  <a:pt x="642366" y="767747"/>
                  <a:pt x="647395" y="766680"/>
                  <a:pt x="654710" y="765461"/>
                </a:cubicBezTo>
                <a:cubicBezTo>
                  <a:pt x="679704" y="759975"/>
                  <a:pt x="692810" y="754488"/>
                  <a:pt x="694030" y="749002"/>
                </a:cubicBezTo>
                <a:cubicBezTo>
                  <a:pt x="694030" y="747173"/>
                  <a:pt x="693420" y="746259"/>
                  <a:pt x="692201" y="746259"/>
                </a:cubicBezTo>
                <a:cubicBezTo>
                  <a:pt x="690982" y="746259"/>
                  <a:pt x="689762" y="745344"/>
                  <a:pt x="688543" y="743516"/>
                </a:cubicBezTo>
                <a:cubicBezTo>
                  <a:pt x="687324" y="742296"/>
                  <a:pt x="686105" y="741992"/>
                  <a:pt x="684886" y="742601"/>
                </a:cubicBezTo>
                <a:cubicBezTo>
                  <a:pt x="683666" y="742601"/>
                  <a:pt x="682447" y="742296"/>
                  <a:pt x="681228" y="741687"/>
                </a:cubicBezTo>
                <a:cubicBezTo>
                  <a:pt x="680618" y="741077"/>
                  <a:pt x="676961" y="740163"/>
                  <a:pt x="670255" y="738944"/>
                </a:cubicBezTo>
                <a:cubicBezTo>
                  <a:pt x="663550" y="737725"/>
                  <a:pt x="653491" y="736505"/>
                  <a:pt x="640080" y="735286"/>
                </a:cubicBezTo>
                <a:cubicBezTo>
                  <a:pt x="636422" y="734676"/>
                  <a:pt x="632460" y="734372"/>
                  <a:pt x="628193" y="734372"/>
                </a:cubicBezTo>
                <a:cubicBezTo>
                  <a:pt x="592836" y="731324"/>
                  <a:pt x="562661" y="731019"/>
                  <a:pt x="537667" y="733457"/>
                </a:cubicBezTo>
                <a:cubicBezTo>
                  <a:pt x="532181" y="734676"/>
                  <a:pt x="523037" y="735591"/>
                  <a:pt x="510235" y="736200"/>
                </a:cubicBezTo>
                <a:cubicBezTo>
                  <a:pt x="473050" y="739249"/>
                  <a:pt x="439522" y="745040"/>
                  <a:pt x="409651" y="753574"/>
                </a:cubicBezTo>
                <a:cubicBezTo>
                  <a:pt x="360274" y="768204"/>
                  <a:pt x="329489" y="778263"/>
                  <a:pt x="317297" y="783749"/>
                </a:cubicBezTo>
                <a:cubicBezTo>
                  <a:pt x="316078" y="784968"/>
                  <a:pt x="315468" y="785273"/>
                  <a:pt x="315468" y="784664"/>
                </a:cubicBezTo>
                <a:cubicBezTo>
                  <a:pt x="315468" y="784054"/>
                  <a:pt x="314858" y="784359"/>
                  <a:pt x="313639" y="785578"/>
                </a:cubicBezTo>
                <a:cubicBezTo>
                  <a:pt x="311810" y="786188"/>
                  <a:pt x="307543" y="787712"/>
                  <a:pt x="300838" y="790150"/>
                </a:cubicBezTo>
                <a:cubicBezTo>
                  <a:pt x="293522" y="792588"/>
                  <a:pt x="287122" y="794722"/>
                  <a:pt x="281635" y="796551"/>
                </a:cubicBezTo>
                <a:cubicBezTo>
                  <a:pt x="275539" y="798380"/>
                  <a:pt x="269748" y="799599"/>
                  <a:pt x="264262" y="800208"/>
                </a:cubicBezTo>
                <a:cubicBezTo>
                  <a:pt x="258775" y="800818"/>
                  <a:pt x="252984" y="798684"/>
                  <a:pt x="246888" y="793808"/>
                </a:cubicBezTo>
                <a:cubicBezTo>
                  <a:pt x="237744" y="788931"/>
                  <a:pt x="232258" y="784054"/>
                  <a:pt x="230429" y="779177"/>
                </a:cubicBezTo>
                <a:cubicBezTo>
                  <a:pt x="226162" y="772472"/>
                  <a:pt x="224638" y="768814"/>
                  <a:pt x="225857" y="768204"/>
                </a:cubicBezTo>
                <a:cubicBezTo>
                  <a:pt x="228295" y="765156"/>
                  <a:pt x="238658" y="760889"/>
                  <a:pt x="256946" y="755403"/>
                </a:cubicBezTo>
                <a:cubicBezTo>
                  <a:pt x="263652" y="753574"/>
                  <a:pt x="270053" y="751745"/>
                  <a:pt x="276149" y="749916"/>
                </a:cubicBezTo>
                <a:cubicBezTo>
                  <a:pt x="282245" y="748088"/>
                  <a:pt x="288950" y="746259"/>
                  <a:pt x="296266" y="744430"/>
                </a:cubicBezTo>
                <a:cubicBezTo>
                  <a:pt x="341986" y="732238"/>
                  <a:pt x="374294" y="722180"/>
                  <a:pt x="393192" y="714255"/>
                </a:cubicBezTo>
                <a:cubicBezTo>
                  <a:pt x="393802" y="713645"/>
                  <a:pt x="394106" y="713645"/>
                  <a:pt x="394106" y="714255"/>
                </a:cubicBezTo>
                <a:cubicBezTo>
                  <a:pt x="394106" y="714864"/>
                  <a:pt x="395021" y="714560"/>
                  <a:pt x="396850" y="713340"/>
                </a:cubicBezTo>
                <a:cubicBezTo>
                  <a:pt x="398069" y="712731"/>
                  <a:pt x="398678" y="712731"/>
                  <a:pt x="398678" y="713340"/>
                </a:cubicBezTo>
                <a:cubicBezTo>
                  <a:pt x="398678" y="713340"/>
                  <a:pt x="399288" y="713036"/>
                  <a:pt x="400507" y="712426"/>
                </a:cubicBezTo>
                <a:cubicBezTo>
                  <a:pt x="402336" y="711207"/>
                  <a:pt x="408737" y="708464"/>
                  <a:pt x="419710" y="704196"/>
                </a:cubicBezTo>
                <a:cubicBezTo>
                  <a:pt x="437998" y="696881"/>
                  <a:pt x="451409" y="689871"/>
                  <a:pt x="459943" y="683165"/>
                </a:cubicBezTo>
                <a:cubicBezTo>
                  <a:pt x="464210" y="678898"/>
                  <a:pt x="464210" y="673716"/>
                  <a:pt x="459943" y="667620"/>
                </a:cubicBezTo>
                <a:cubicBezTo>
                  <a:pt x="450190" y="659086"/>
                  <a:pt x="433426" y="653600"/>
                  <a:pt x="409651" y="651161"/>
                </a:cubicBezTo>
                <a:cubicBezTo>
                  <a:pt x="402946" y="650552"/>
                  <a:pt x="396240" y="648418"/>
                  <a:pt x="389534" y="644761"/>
                </a:cubicBezTo>
                <a:cubicBezTo>
                  <a:pt x="379171" y="638664"/>
                  <a:pt x="371551" y="631349"/>
                  <a:pt x="366674" y="622815"/>
                </a:cubicBezTo>
                <a:cubicBezTo>
                  <a:pt x="362407" y="616719"/>
                  <a:pt x="362407" y="612452"/>
                  <a:pt x="366674" y="610013"/>
                </a:cubicBezTo>
                <a:cubicBezTo>
                  <a:pt x="369113" y="607575"/>
                  <a:pt x="370332" y="606051"/>
                  <a:pt x="370332" y="605441"/>
                </a:cubicBezTo>
                <a:cubicBezTo>
                  <a:pt x="370332" y="604832"/>
                  <a:pt x="370942" y="604222"/>
                  <a:pt x="372161" y="603612"/>
                </a:cubicBezTo>
                <a:cubicBezTo>
                  <a:pt x="372770" y="603612"/>
                  <a:pt x="375514" y="601784"/>
                  <a:pt x="380390" y="598126"/>
                </a:cubicBezTo>
                <a:cubicBezTo>
                  <a:pt x="391363" y="588373"/>
                  <a:pt x="414223" y="574961"/>
                  <a:pt x="448970" y="557892"/>
                </a:cubicBezTo>
                <a:cubicBezTo>
                  <a:pt x="467868" y="549358"/>
                  <a:pt x="478536" y="541128"/>
                  <a:pt x="480974" y="533204"/>
                </a:cubicBezTo>
                <a:cubicBezTo>
                  <a:pt x="485242" y="521012"/>
                  <a:pt x="485851" y="508210"/>
                  <a:pt x="482803" y="494799"/>
                </a:cubicBezTo>
                <a:cubicBezTo>
                  <a:pt x="478536" y="486264"/>
                  <a:pt x="467868" y="486874"/>
                  <a:pt x="450799" y="496628"/>
                </a:cubicBezTo>
                <a:cubicBezTo>
                  <a:pt x="432511" y="507600"/>
                  <a:pt x="419710" y="515830"/>
                  <a:pt x="412394" y="521316"/>
                </a:cubicBezTo>
                <a:cubicBezTo>
                  <a:pt x="411175" y="522536"/>
                  <a:pt x="408432" y="524364"/>
                  <a:pt x="404165" y="526803"/>
                </a:cubicBezTo>
                <a:cubicBezTo>
                  <a:pt x="382829" y="540214"/>
                  <a:pt x="367284" y="542348"/>
                  <a:pt x="357530" y="533204"/>
                </a:cubicBezTo>
                <a:cubicBezTo>
                  <a:pt x="352044" y="529546"/>
                  <a:pt x="347472" y="526193"/>
                  <a:pt x="343814" y="523145"/>
                </a:cubicBezTo>
                <a:cubicBezTo>
                  <a:pt x="340766" y="520097"/>
                  <a:pt x="338023" y="516287"/>
                  <a:pt x="335585" y="511715"/>
                </a:cubicBezTo>
                <a:cubicBezTo>
                  <a:pt x="333146" y="507143"/>
                  <a:pt x="331318" y="502876"/>
                  <a:pt x="330098" y="498914"/>
                </a:cubicBezTo>
                <a:cubicBezTo>
                  <a:pt x="328879" y="494951"/>
                  <a:pt x="329184" y="492970"/>
                  <a:pt x="331013" y="492970"/>
                </a:cubicBezTo>
                <a:cubicBezTo>
                  <a:pt x="332232" y="492970"/>
                  <a:pt x="335280" y="491141"/>
                  <a:pt x="340157" y="487484"/>
                </a:cubicBezTo>
                <a:cubicBezTo>
                  <a:pt x="345643" y="483826"/>
                  <a:pt x="348386" y="481997"/>
                  <a:pt x="348386" y="481997"/>
                </a:cubicBezTo>
                <a:cubicBezTo>
                  <a:pt x="348996" y="481997"/>
                  <a:pt x="350825" y="480778"/>
                  <a:pt x="353873" y="478340"/>
                </a:cubicBezTo>
                <a:cubicBezTo>
                  <a:pt x="355702" y="477121"/>
                  <a:pt x="359969" y="474987"/>
                  <a:pt x="366674" y="471939"/>
                </a:cubicBezTo>
                <a:cubicBezTo>
                  <a:pt x="373380" y="468891"/>
                  <a:pt x="380086" y="465995"/>
                  <a:pt x="386791" y="463252"/>
                </a:cubicBezTo>
                <a:cubicBezTo>
                  <a:pt x="393497" y="460509"/>
                  <a:pt x="397459" y="459137"/>
                  <a:pt x="398678" y="459137"/>
                </a:cubicBezTo>
                <a:cubicBezTo>
                  <a:pt x="399898" y="459137"/>
                  <a:pt x="398678" y="460661"/>
                  <a:pt x="395021" y="463709"/>
                </a:cubicBezTo>
                <a:cubicBezTo>
                  <a:pt x="391973" y="466148"/>
                  <a:pt x="389992" y="468281"/>
                  <a:pt x="389077" y="470110"/>
                </a:cubicBezTo>
                <a:cubicBezTo>
                  <a:pt x="388163" y="471939"/>
                  <a:pt x="388315" y="472853"/>
                  <a:pt x="389534" y="472853"/>
                </a:cubicBezTo>
                <a:cubicBezTo>
                  <a:pt x="390144" y="472853"/>
                  <a:pt x="395935" y="470415"/>
                  <a:pt x="406908" y="465538"/>
                </a:cubicBezTo>
                <a:cubicBezTo>
                  <a:pt x="417271" y="460052"/>
                  <a:pt x="422758" y="457309"/>
                  <a:pt x="423367" y="457309"/>
                </a:cubicBezTo>
                <a:cubicBezTo>
                  <a:pt x="423977" y="457309"/>
                  <a:pt x="425196" y="456699"/>
                  <a:pt x="427025" y="455480"/>
                </a:cubicBezTo>
                <a:cubicBezTo>
                  <a:pt x="428854" y="454261"/>
                  <a:pt x="434035" y="451822"/>
                  <a:pt x="442570" y="448164"/>
                </a:cubicBezTo>
                <a:cubicBezTo>
                  <a:pt x="451104" y="443897"/>
                  <a:pt x="459638" y="439935"/>
                  <a:pt x="468173" y="436277"/>
                </a:cubicBezTo>
                <a:cubicBezTo>
                  <a:pt x="476098" y="432620"/>
                  <a:pt x="480670" y="430791"/>
                  <a:pt x="481889" y="430791"/>
                </a:cubicBezTo>
                <a:cubicBezTo>
                  <a:pt x="483108" y="430791"/>
                  <a:pt x="485546" y="430181"/>
                  <a:pt x="489204" y="428962"/>
                </a:cubicBezTo>
                <a:cubicBezTo>
                  <a:pt x="492252" y="427743"/>
                  <a:pt x="494081" y="427133"/>
                  <a:pt x="494690" y="427133"/>
                </a:cubicBezTo>
                <a:cubicBezTo>
                  <a:pt x="495910" y="427133"/>
                  <a:pt x="497434" y="426219"/>
                  <a:pt x="499262" y="424390"/>
                </a:cubicBezTo>
                <a:cubicBezTo>
                  <a:pt x="502310" y="423171"/>
                  <a:pt x="506882" y="421342"/>
                  <a:pt x="512978" y="418904"/>
                </a:cubicBezTo>
                <a:cubicBezTo>
                  <a:pt x="519684" y="417075"/>
                  <a:pt x="524866" y="415246"/>
                  <a:pt x="528523" y="413417"/>
                </a:cubicBezTo>
                <a:cubicBezTo>
                  <a:pt x="543154" y="408540"/>
                  <a:pt x="557784" y="403968"/>
                  <a:pt x="572414" y="399701"/>
                </a:cubicBezTo>
                <a:cubicBezTo>
                  <a:pt x="575005" y="398939"/>
                  <a:pt x="577653" y="398482"/>
                  <a:pt x="580358" y="398330"/>
                </a:cubicBezTo>
                <a:close/>
                <a:moveTo>
                  <a:pt x="9144" y="349409"/>
                </a:moveTo>
                <a:cubicBezTo>
                  <a:pt x="10363" y="349409"/>
                  <a:pt x="13716" y="350933"/>
                  <a:pt x="19202" y="353981"/>
                </a:cubicBezTo>
                <a:cubicBezTo>
                  <a:pt x="34442" y="363735"/>
                  <a:pt x="46939" y="377146"/>
                  <a:pt x="56693" y="394215"/>
                </a:cubicBezTo>
                <a:cubicBezTo>
                  <a:pt x="59741" y="402749"/>
                  <a:pt x="64008" y="407016"/>
                  <a:pt x="69494" y="407016"/>
                </a:cubicBezTo>
                <a:cubicBezTo>
                  <a:pt x="72542" y="407016"/>
                  <a:pt x="82601" y="402445"/>
                  <a:pt x="99670" y="393300"/>
                </a:cubicBezTo>
                <a:cubicBezTo>
                  <a:pt x="103937" y="390862"/>
                  <a:pt x="106680" y="389491"/>
                  <a:pt x="107899" y="389186"/>
                </a:cubicBezTo>
                <a:cubicBezTo>
                  <a:pt x="109118" y="388881"/>
                  <a:pt x="109118" y="389338"/>
                  <a:pt x="107899" y="390557"/>
                </a:cubicBezTo>
                <a:cubicBezTo>
                  <a:pt x="101194" y="403968"/>
                  <a:pt x="95402" y="421647"/>
                  <a:pt x="90526" y="443592"/>
                </a:cubicBezTo>
                <a:cubicBezTo>
                  <a:pt x="89306" y="450908"/>
                  <a:pt x="88392" y="455785"/>
                  <a:pt x="87782" y="458223"/>
                </a:cubicBezTo>
                <a:cubicBezTo>
                  <a:pt x="87173" y="461271"/>
                  <a:pt x="86258" y="467976"/>
                  <a:pt x="85039" y="478340"/>
                </a:cubicBezTo>
                <a:cubicBezTo>
                  <a:pt x="84430" y="494799"/>
                  <a:pt x="81686" y="503028"/>
                  <a:pt x="76810" y="503028"/>
                </a:cubicBezTo>
                <a:cubicBezTo>
                  <a:pt x="69494" y="504248"/>
                  <a:pt x="63094" y="503333"/>
                  <a:pt x="57607" y="500285"/>
                </a:cubicBezTo>
                <a:cubicBezTo>
                  <a:pt x="56388" y="499066"/>
                  <a:pt x="55778" y="498761"/>
                  <a:pt x="55778" y="499371"/>
                </a:cubicBezTo>
                <a:cubicBezTo>
                  <a:pt x="55778" y="499371"/>
                  <a:pt x="54864" y="498761"/>
                  <a:pt x="53035" y="497542"/>
                </a:cubicBezTo>
                <a:cubicBezTo>
                  <a:pt x="51206" y="495713"/>
                  <a:pt x="48463" y="494189"/>
                  <a:pt x="44806" y="492970"/>
                </a:cubicBezTo>
                <a:cubicBezTo>
                  <a:pt x="41758" y="491141"/>
                  <a:pt x="40234" y="489922"/>
                  <a:pt x="40234" y="489312"/>
                </a:cubicBezTo>
                <a:cubicBezTo>
                  <a:pt x="40234" y="489312"/>
                  <a:pt x="39624" y="489008"/>
                  <a:pt x="38405" y="488398"/>
                </a:cubicBezTo>
                <a:cubicBezTo>
                  <a:pt x="37186" y="488398"/>
                  <a:pt x="33528" y="484436"/>
                  <a:pt x="27432" y="476511"/>
                </a:cubicBezTo>
                <a:cubicBezTo>
                  <a:pt x="21946" y="469196"/>
                  <a:pt x="17983" y="464014"/>
                  <a:pt x="15545" y="460966"/>
                </a:cubicBezTo>
                <a:cubicBezTo>
                  <a:pt x="13106" y="457918"/>
                  <a:pt x="11887" y="456089"/>
                  <a:pt x="11887" y="455480"/>
                </a:cubicBezTo>
                <a:cubicBezTo>
                  <a:pt x="11887" y="454261"/>
                  <a:pt x="10973" y="451517"/>
                  <a:pt x="9144" y="447250"/>
                </a:cubicBezTo>
                <a:cubicBezTo>
                  <a:pt x="4267" y="439935"/>
                  <a:pt x="4267" y="427743"/>
                  <a:pt x="9144" y="410674"/>
                </a:cubicBezTo>
                <a:cubicBezTo>
                  <a:pt x="14630" y="388119"/>
                  <a:pt x="15545" y="372879"/>
                  <a:pt x="11887" y="364954"/>
                </a:cubicBezTo>
                <a:cubicBezTo>
                  <a:pt x="10058" y="363125"/>
                  <a:pt x="7620" y="362821"/>
                  <a:pt x="4572" y="364040"/>
                </a:cubicBezTo>
                <a:cubicBezTo>
                  <a:pt x="2134" y="365259"/>
                  <a:pt x="610" y="365564"/>
                  <a:pt x="0" y="364954"/>
                </a:cubicBezTo>
                <a:cubicBezTo>
                  <a:pt x="0" y="363735"/>
                  <a:pt x="1219" y="360992"/>
                  <a:pt x="3658" y="356724"/>
                </a:cubicBezTo>
                <a:cubicBezTo>
                  <a:pt x="6706" y="351848"/>
                  <a:pt x="8534" y="349409"/>
                  <a:pt x="9144" y="349409"/>
                </a:cubicBezTo>
                <a:close/>
                <a:moveTo>
                  <a:pt x="611505" y="90634"/>
                </a:moveTo>
                <a:cubicBezTo>
                  <a:pt x="615620" y="90939"/>
                  <a:pt x="619658" y="91853"/>
                  <a:pt x="623621" y="93377"/>
                </a:cubicBezTo>
                <a:cubicBezTo>
                  <a:pt x="638251" y="100693"/>
                  <a:pt x="651053" y="108617"/>
                  <a:pt x="662026" y="117152"/>
                </a:cubicBezTo>
                <a:cubicBezTo>
                  <a:pt x="668731" y="126296"/>
                  <a:pt x="674522" y="137269"/>
                  <a:pt x="679399" y="150070"/>
                </a:cubicBezTo>
                <a:cubicBezTo>
                  <a:pt x="683057" y="159214"/>
                  <a:pt x="681838" y="166224"/>
                  <a:pt x="675742" y="171101"/>
                </a:cubicBezTo>
                <a:cubicBezTo>
                  <a:pt x="672084" y="174759"/>
                  <a:pt x="669646" y="177807"/>
                  <a:pt x="668426" y="180245"/>
                </a:cubicBezTo>
                <a:cubicBezTo>
                  <a:pt x="662940" y="194876"/>
                  <a:pt x="660197" y="204629"/>
                  <a:pt x="660197" y="209506"/>
                </a:cubicBezTo>
                <a:cubicBezTo>
                  <a:pt x="660197" y="211335"/>
                  <a:pt x="659892" y="212859"/>
                  <a:pt x="659282" y="214078"/>
                </a:cubicBezTo>
                <a:cubicBezTo>
                  <a:pt x="658063" y="214688"/>
                  <a:pt x="656844" y="217431"/>
                  <a:pt x="655625" y="222308"/>
                </a:cubicBezTo>
                <a:cubicBezTo>
                  <a:pt x="655015" y="227794"/>
                  <a:pt x="654101" y="232671"/>
                  <a:pt x="652882" y="236938"/>
                </a:cubicBezTo>
                <a:cubicBezTo>
                  <a:pt x="651662" y="241205"/>
                  <a:pt x="650138" y="246692"/>
                  <a:pt x="648310" y="253397"/>
                </a:cubicBezTo>
                <a:cubicBezTo>
                  <a:pt x="646481" y="260103"/>
                  <a:pt x="645262" y="264065"/>
                  <a:pt x="644652" y="265284"/>
                </a:cubicBezTo>
                <a:cubicBezTo>
                  <a:pt x="644042" y="266504"/>
                  <a:pt x="643433" y="268637"/>
                  <a:pt x="642823" y="271685"/>
                </a:cubicBezTo>
                <a:cubicBezTo>
                  <a:pt x="642214" y="274124"/>
                  <a:pt x="641299" y="276867"/>
                  <a:pt x="640080" y="279915"/>
                </a:cubicBezTo>
                <a:cubicBezTo>
                  <a:pt x="632155" y="298203"/>
                  <a:pt x="626974" y="310700"/>
                  <a:pt x="624535" y="317405"/>
                </a:cubicBezTo>
                <a:cubicBezTo>
                  <a:pt x="623926" y="319234"/>
                  <a:pt x="622097" y="323501"/>
                  <a:pt x="619049" y="330207"/>
                </a:cubicBezTo>
                <a:cubicBezTo>
                  <a:pt x="611734" y="344228"/>
                  <a:pt x="602590" y="356724"/>
                  <a:pt x="591617" y="367697"/>
                </a:cubicBezTo>
                <a:cubicBezTo>
                  <a:pt x="583082" y="375012"/>
                  <a:pt x="575462" y="378670"/>
                  <a:pt x="568757" y="378670"/>
                </a:cubicBezTo>
                <a:cubicBezTo>
                  <a:pt x="560222" y="375622"/>
                  <a:pt x="551688" y="369526"/>
                  <a:pt x="543154" y="360382"/>
                </a:cubicBezTo>
                <a:cubicBezTo>
                  <a:pt x="540106" y="356724"/>
                  <a:pt x="538277" y="354896"/>
                  <a:pt x="537667" y="354896"/>
                </a:cubicBezTo>
                <a:cubicBezTo>
                  <a:pt x="535838" y="355505"/>
                  <a:pt x="531571" y="357944"/>
                  <a:pt x="524866" y="362211"/>
                </a:cubicBezTo>
                <a:cubicBezTo>
                  <a:pt x="501701" y="375622"/>
                  <a:pt x="482498" y="384766"/>
                  <a:pt x="467258" y="389643"/>
                </a:cubicBezTo>
                <a:lnTo>
                  <a:pt x="458114" y="392386"/>
                </a:lnTo>
                <a:lnTo>
                  <a:pt x="448056" y="386900"/>
                </a:lnTo>
                <a:cubicBezTo>
                  <a:pt x="437693" y="380804"/>
                  <a:pt x="432511" y="375622"/>
                  <a:pt x="432511" y="371355"/>
                </a:cubicBezTo>
                <a:cubicBezTo>
                  <a:pt x="432511" y="370136"/>
                  <a:pt x="431902" y="369526"/>
                  <a:pt x="430682" y="369526"/>
                </a:cubicBezTo>
                <a:cubicBezTo>
                  <a:pt x="429463" y="369526"/>
                  <a:pt x="429463" y="372269"/>
                  <a:pt x="430682" y="377756"/>
                </a:cubicBezTo>
                <a:cubicBezTo>
                  <a:pt x="431292" y="385680"/>
                  <a:pt x="431597" y="394215"/>
                  <a:pt x="431597" y="403359"/>
                </a:cubicBezTo>
                <a:cubicBezTo>
                  <a:pt x="431597" y="411284"/>
                  <a:pt x="431444" y="416465"/>
                  <a:pt x="431140" y="418904"/>
                </a:cubicBezTo>
                <a:cubicBezTo>
                  <a:pt x="430835" y="421342"/>
                  <a:pt x="430073" y="422866"/>
                  <a:pt x="428854" y="423476"/>
                </a:cubicBezTo>
                <a:cubicBezTo>
                  <a:pt x="425196" y="427743"/>
                  <a:pt x="416357" y="425914"/>
                  <a:pt x="402336" y="417989"/>
                </a:cubicBezTo>
                <a:cubicBezTo>
                  <a:pt x="393802" y="413722"/>
                  <a:pt x="388010" y="409455"/>
                  <a:pt x="384962" y="405188"/>
                </a:cubicBezTo>
                <a:cubicBezTo>
                  <a:pt x="381914" y="401530"/>
                  <a:pt x="379171" y="398177"/>
                  <a:pt x="376733" y="395129"/>
                </a:cubicBezTo>
                <a:cubicBezTo>
                  <a:pt x="362102" y="380499"/>
                  <a:pt x="354178" y="357639"/>
                  <a:pt x="352958" y="326549"/>
                </a:cubicBezTo>
                <a:cubicBezTo>
                  <a:pt x="351739" y="295460"/>
                  <a:pt x="348996" y="272904"/>
                  <a:pt x="344729" y="258884"/>
                </a:cubicBezTo>
                <a:cubicBezTo>
                  <a:pt x="339242" y="233890"/>
                  <a:pt x="330403" y="217736"/>
                  <a:pt x="318211" y="210421"/>
                </a:cubicBezTo>
                <a:cubicBezTo>
                  <a:pt x="312725" y="208592"/>
                  <a:pt x="309982" y="204934"/>
                  <a:pt x="309982" y="199448"/>
                </a:cubicBezTo>
                <a:cubicBezTo>
                  <a:pt x="309982" y="195790"/>
                  <a:pt x="310896" y="194266"/>
                  <a:pt x="312725" y="194876"/>
                </a:cubicBezTo>
                <a:cubicBezTo>
                  <a:pt x="315773" y="194876"/>
                  <a:pt x="324307" y="199448"/>
                  <a:pt x="338328" y="208592"/>
                </a:cubicBezTo>
                <a:cubicBezTo>
                  <a:pt x="342595" y="211030"/>
                  <a:pt x="345034" y="212249"/>
                  <a:pt x="345643" y="212249"/>
                </a:cubicBezTo>
                <a:cubicBezTo>
                  <a:pt x="346253" y="211640"/>
                  <a:pt x="346558" y="211945"/>
                  <a:pt x="346558" y="213164"/>
                </a:cubicBezTo>
                <a:cubicBezTo>
                  <a:pt x="347167" y="214992"/>
                  <a:pt x="351739" y="220479"/>
                  <a:pt x="360274" y="229623"/>
                </a:cubicBezTo>
                <a:cubicBezTo>
                  <a:pt x="369418" y="238767"/>
                  <a:pt x="376733" y="246997"/>
                  <a:pt x="382219" y="254312"/>
                </a:cubicBezTo>
                <a:cubicBezTo>
                  <a:pt x="405384" y="293326"/>
                  <a:pt x="420319" y="329292"/>
                  <a:pt x="427025" y="362211"/>
                </a:cubicBezTo>
                <a:cubicBezTo>
                  <a:pt x="427025" y="364040"/>
                  <a:pt x="427330" y="364649"/>
                  <a:pt x="427939" y="364040"/>
                </a:cubicBezTo>
                <a:cubicBezTo>
                  <a:pt x="428549" y="362821"/>
                  <a:pt x="429463" y="362211"/>
                  <a:pt x="430682" y="362211"/>
                </a:cubicBezTo>
                <a:cubicBezTo>
                  <a:pt x="431292" y="362211"/>
                  <a:pt x="432206" y="361297"/>
                  <a:pt x="433426" y="359468"/>
                </a:cubicBezTo>
                <a:cubicBezTo>
                  <a:pt x="433426" y="357639"/>
                  <a:pt x="436169" y="354134"/>
                  <a:pt x="441655" y="348952"/>
                </a:cubicBezTo>
                <a:cubicBezTo>
                  <a:pt x="447142" y="343770"/>
                  <a:pt x="455676" y="336608"/>
                  <a:pt x="467258" y="327464"/>
                </a:cubicBezTo>
                <a:cubicBezTo>
                  <a:pt x="485546" y="311614"/>
                  <a:pt x="498958" y="298508"/>
                  <a:pt x="507492" y="288145"/>
                </a:cubicBezTo>
                <a:cubicBezTo>
                  <a:pt x="516026" y="277781"/>
                  <a:pt x="518770" y="271380"/>
                  <a:pt x="515722" y="268942"/>
                </a:cubicBezTo>
                <a:cubicBezTo>
                  <a:pt x="502920" y="271380"/>
                  <a:pt x="488594" y="276867"/>
                  <a:pt x="472745" y="285401"/>
                </a:cubicBezTo>
                <a:cubicBezTo>
                  <a:pt x="466649" y="288449"/>
                  <a:pt x="458419" y="291192"/>
                  <a:pt x="448056" y="293631"/>
                </a:cubicBezTo>
                <a:cubicBezTo>
                  <a:pt x="444398" y="294240"/>
                  <a:pt x="440131" y="293021"/>
                  <a:pt x="435254" y="289973"/>
                </a:cubicBezTo>
                <a:cubicBezTo>
                  <a:pt x="426720" y="283877"/>
                  <a:pt x="422453" y="278696"/>
                  <a:pt x="422453" y="274428"/>
                </a:cubicBezTo>
                <a:cubicBezTo>
                  <a:pt x="422453" y="273209"/>
                  <a:pt x="425196" y="271076"/>
                  <a:pt x="430682" y="268028"/>
                </a:cubicBezTo>
                <a:cubicBezTo>
                  <a:pt x="437998" y="264370"/>
                  <a:pt x="451104" y="255836"/>
                  <a:pt x="470002" y="242424"/>
                </a:cubicBezTo>
                <a:cubicBezTo>
                  <a:pt x="485851" y="231452"/>
                  <a:pt x="498348" y="223832"/>
                  <a:pt x="507492" y="219564"/>
                </a:cubicBezTo>
                <a:cubicBezTo>
                  <a:pt x="510540" y="218955"/>
                  <a:pt x="513588" y="217736"/>
                  <a:pt x="516636" y="215907"/>
                </a:cubicBezTo>
                <a:cubicBezTo>
                  <a:pt x="519684" y="214688"/>
                  <a:pt x="521818" y="214078"/>
                  <a:pt x="523037" y="214078"/>
                </a:cubicBezTo>
                <a:cubicBezTo>
                  <a:pt x="523646" y="214078"/>
                  <a:pt x="524561" y="213773"/>
                  <a:pt x="525780" y="213164"/>
                </a:cubicBezTo>
                <a:cubicBezTo>
                  <a:pt x="526390" y="212554"/>
                  <a:pt x="527914" y="212706"/>
                  <a:pt x="530352" y="213621"/>
                </a:cubicBezTo>
                <a:cubicBezTo>
                  <a:pt x="532790" y="214535"/>
                  <a:pt x="536143" y="215907"/>
                  <a:pt x="540410" y="217736"/>
                </a:cubicBezTo>
                <a:cubicBezTo>
                  <a:pt x="553822" y="225051"/>
                  <a:pt x="560527" y="230842"/>
                  <a:pt x="560527" y="235109"/>
                </a:cubicBezTo>
                <a:cubicBezTo>
                  <a:pt x="560527" y="236328"/>
                  <a:pt x="561442" y="238767"/>
                  <a:pt x="563270" y="242424"/>
                </a:cubicBezTo>
                <a:cubicBezTo>
                  <a:pt x="565099" y="246692"/>
                  <a:pt x="566014" y="249130"/>
                  <a:pt x="566014" y="249740"/>
                </a:cubicBezTo>
                <a:cubicBezTo>
                  <a:pt x="566014" y="250959"/>
                  <a:pt x="562051" y="254312"/>
                  <a:pt x="554126" y="259798"/>
                </a:cubicBezTo>
                <a:cubicBezTo>
                  <a:pt x="520598" y="282963"/>
                  <a:pt x="496214" y="304909"/>
                  <a:pt x="480974" y="325635"/>
                </a:cubicBezTo>
                <a:cubicBezTo>
                  <a:pt x="474878" y="335388"/>
                  <a:pt x="472897" y="340875"/>
                  <a:pt x="475031" y="342094"/>
                </a:cubicBezTo>
                <a:cubicBezTo>
                  <a:pt x="477164" y="343313"/>
                  <a:pt x="484632" y="341180"/>
                  <a:pt x="497434" y="335693"/>
                </a:cubicBezTo>
                <a:cubicBezTo>
                  <a:pt x="509626" y="330207"/>
                  <a:pt x="519379" y="327159"/>
                  <a:pt x="526694" y="326549"/>
                </a:cubicBezTo>
                <a:cubicBezTo>
                  <a:pt x="529742" y="326549"/>
                  <a:pt x="530657" y="325940"/>
                  <a:pt x="529438" y="324721"/>
                </a:cubicBezTo>
                <a:cubicBezTo>
                  <a:pt x="528828" y="322282"/>
                  <a:pt x="529438" y="321977"/>
                  <a:pt x="531266" y="323806"/>
                </a:cubicBezTo>
                <a:cubicBezTo>
                  <a:pt x="533705" y="325635"/>
                  <a:pt x="537667" y="326854"/>
                  <a:pt x="543154" y="327464"/>
                </a:cubicBezTo>
                <a:lnTo>
                  <a:pt x="552298" y="328378"/>
                </a:lnTo>
                <a:lnTo>
                  <a:pt x="555041" y="321977"/>
                </a:lnTo>
                <a:cubicBezTo>
                  <a:pt x="556870" y="317710"/>
                  <a:pt x="558089" y="315272"/>
                  <a:pt x="558698" y="314662"/>
                </a:cubicBezTo>
                <a:cubicBezTo>
                  <a:pt x="559918" y="314052"/>
                  <a:pt x="560527" y="313443"/>
                  <a:pt x="560527" y="312833"/>
                </a:cubicBezTo>
                <a:cubicBezTo>
                  <a:pt x="560527" y="312224"/>
                  <a:pt x="561137" y="310090"/>
                  <a:pt x="562356" y="306433"/>
                </a:cubicBezTo>
                <a:cubicBezTo>
                  <a:pt x="563575" y="303385"/>
                  <a:pt x="565404" y="299117"/>
                  <a:pt x="567842" y="293631"/>
                </a:cubicBezTo>
                <a:cubicBezTo>
                  <a:pt x="569671" y="288145"/>
                  <a:pt x="571195" y="283877"/>
                  <a:pt x="572414" y="280829"/>
                </a:cubicBezTo>
                <a:cubicBezTo>
                  <a:pt x="576072" y="272904"/>
                  <a:pt x="579425" y="262846"/>
                  <a:pt x="582473" y="250654"/>
                </a:cubicBezTo>
                <a:cubicBezTo>
                  <a:pt x="582473" y="250045"/>
                  <a:pt x="583082" y="246997"/>
                  <a:pt x="584302" y="241510"/>
                </a:cubicBezTo>
                <a:cubicBezTo>
                  <a:pt x="585521" y="236633"/>
                  <a:pt x="586435" y="233585"/>
                  <a:pt x="587045" y="232366"/>
                </a:cubicBezTo>
                <a:cubicBezTo>
                  <a:pt x="590702" y="219564"/>
                  <a:pt x="593750" y="202191"/>
                  <a:pt x="596189" y="180245"/>
                </a:cubicBezTo>
                <a:cubicBezTo>
                  <a:pt x="596798" y="172321"/>
                  <a:pt x="596189" y="166529"/>
                  <a:pt x="594360" y="162872"/>
                </a:cubicBezTo>
                <a:cubicBezTo>
                  <a:pt x="592531" y="155557"/>
                  <a:pt x="585826" y="152813"/>
                  <a:pt x="574243" y="154642"/>
                </a:cubicBezTo>
                <a:cubicBezTo>
                  <a:pt x="567538" y="154642"/>
                  <a:pt x="556260" y="157690"/>
                  <a:pt x="540410" y="163786"/>
                </a:cubicBezTo>
                <a:cubicBezTo>
                  <a:pt x="526390" y="169882"/>
                  <a:pt x="514198" y="175369"/>
                  <a:pt x="503834" y="180245"/>
                </a:cubicBezTo>
                <a:cubicBezTo>
                  <a:pt x="469087" y="197314"/>
                  <a:pt x="447142" y="204934"/>
                  <a:pt x="437998" y="203105"/>
                </a:cubicBezTo>
                <a:cubicBezTo>
                  <a:pt x="431292" y="203105"/>
                  <a:pt x="424586" y="200667"/>
                  <a:pt x="417881" y="195790"/>
                </a:cubicBezTo>
                <a:cubicBezTo>
                  <a:pt x="411785" y="190304"/>
                  <a:pt x="408737" y="186646"/>
                  <a:pt x="408737" y="184817"/>
                </a:cubicBezTo>
                <a:cubicBezTo>
                  <a:pt x="408737" y="184208"/>
                  <a:pt x="411785" y="182988"/>
                  <a:pt x="417881" y="181160"/>
                </a:cubicBezTo>
                <a:cubicBezTo>
                  <a:pt x="424586" y="179331"/>
                  <a:pt x="430987" y="177197"/>
                  <a:pt x="437083" y="174759"/>
                </a:cubicBezTo>
                <a:cubicBezTo>
                  <a:pt x="464515" y="161957"/>
                  <a:pt x="487375" y="150680"/>
                  <a:pt x="505663" y="140926"/>
                </a:cubicBezTo>
                <a:cubicBezTo>
                  <a:pt x="508711" y="139097"/>
                  <a:pt x="516331" y="135135"/>
                  <a:pt x="528523" y="129039"/>
                </a:cubicBezTo>
                <a:cubicBezTo>
                  <a:pt x="540715" y="122333"/>
                  <a:pt x="548030" y="118066"/>
                  <a:pt x="550469" y="116237"/>
                </a:cubicBezTo>
                <a:cubicBezTo>
                  <a:pt x="552298" y="115018"/>
                  <a:pt x="556870" y="112580"/>
                  <a:pt x="564185" y="108922"/>
                </a:cubicBezTo>
                <a:cubicBezTo>
                  <a:pt x="571500" y="105264"/>
                  <a:pt x="577291" y="101912"/>
                  <a:pt x="581558" y="98864"/>
                </a:cubicBezTo>
                <a:cubicBezTo>
                  <a:pt x="586435" y="94596"/>
                  <a:pt x="592226" y="92158"/>
                  <a:pt x="598932" y="91548"/>
                </a:cubicBezTo>
                <a:cubicBezTo>
                  <a:pt x="603199" y="90634"/>
                  <a:pt x="607390" y="90329"/>
                  <a:pt x="611505" y="90634"/>
                </a:cubicBezTo>
                <a:close/>
                <a:moveTo>
                  <a:pt x="173736" y="56801"/>
                </a:moveTo>
                <a:cubicBezTo>
                  <a:pt x="178613" y="56801"/>
                  <a:pt x="185318" y="58935"/>
                  <a:pt x="193853" y="63202"/>
                </a:cubicBezTo>
                <a:cubicBezTo>
                  <a:pt x="207874" y="70517"/>
                  <a:pt x="215494" y="76918"/>
                  <a:pt x="216713" y="82404"/>
                </a:cubicBezTo>
                <a:cubicBezTo>
                  <a:pt x="217322" y="86062"/>
                  <a:pt x="219151" y="90329"/>
                  <a:pt x="222199" y="95206"/>
                </a:cubicBezTo>
                <a:cubicBezTo>
                  <a:pt x="227686" y="105569"/>
                  <a:pt x="227686" y="114713"/>
                  <a:pt x="222199" y="122638"/>
                </a:cubicBezTo>
                <a:cubicBezTo>
                  <a:pt x="216713" y="133611"/>
                  <a:pt x="212446" y="148546"/>
                  <a:pt x="209398" y="167444"/>
                </a:cubicBezTo>
                <a:cubicBezTo>
                  <a:pt x="206350" y="184512"/>
                  <a:pt x="204521" y="197924"/>
                  <a:pt x="203911" y="207677"/>
                </a:cubicBezTo>
                <a:cubicBezTo>
                  <a:pt x="203302" y="214383"/>
                  <a:pt x="202387" y="219869"/>
                  <a:pt x="201168" y="224136"/>
                </a:cubicBezTo>
                <a:cubicBezTo>
                  <a:pt x="200558" y="229013"/>
                  <a:pt x="199644" y="236328"/>
                  <a:pt x="198425" y="246082"/>
                </a:cubicBezTo>
                <a:cubicBezTo>
                  <a:pt x="196596" y="255836"/>
                  <a:pt x="195377" y="264370"/>
                  <a:pt x="194767" y="271685"/>
                </a:cubicBezTo>
                <a:cubicBezTo>
                  <a:pt x="193548" y="277781"/>
                  <a:pt x="192634" y="283572"/>
                  <a:pt x="192024" y="289059"/>
                </a:cubicBezTo>
                <a:lnTo>
                  <a:pt x="192024" y="296374"/>
                </a:lnTo>
                <a:lnTo>
                  <a:pt x="202082" y="286316"/>
                </a:lnTo>
                <a:cubicBezTo>
                  <a:pt x="208788" y="280220"/>
                  <a:pt x="214274" y="275343"/>
                  <a:pt x="218542" y="271685"/>
                </a:cubicBezTo>
                <a:cubicBezTo>
                  <a:pt x="222809" y="268637"/>
                  <a:pt x="225247" y="266504"/>
                  <a:pt x="225857" y="265284"/>
                </a:cubicBezTo>
                <a:cubicBezTo>
                  <a:pt x="227076" y="264065"/>
                  <a:pt x="229819" y="261017"/>
                  <a:pt x="234086" y="256140"/>
                </a:cubicBezTo>
                <a:lnTo>
                  <a:pt x="240487" y="247911"/>
                </a:lnTo>
                <a:lnTo>
                  <a:pt x="249631" y="248825"/>
                </a:lnTo>
                <a:cubicBezTo>
                  <a:pt x="266090" y="250045"/>
                  <a:pt x="285902" y="261627"/>
                  <a:pt x="309067" y="283572"/>
                </a:cubicBezTo>
                <a:cubicBezTo>
                  <a:pt x="316992" y="289668"/>
                  <a:pt x="323088" y="298203"/>
                  <a:pt x="327355" y="309176"/>
                </a:cubicBezTo>
                <a:cubicBezTo>
                  <a:pt x="332842" y="318929"/>
                  <a:pt x="335585" y="326245"/>
                  <a:pt x="335585" y="331121"/>
                </a:cubicBezTo>
                <a:cubicBezTo>
                  <a:pt x="335585" y="343313"/>
                  <a:pt x="323698" y="343923"/>
                  <a:pt x="299923" y="332950"/>
                </a:cubicBezTo>
                <a:cubicBezTo>
                  <a:pt x="291389" y="329292"/>
                  <a:pt x="283769" y="328988"/>
                  <a:pt x="277063" y="332036"/>
                </a:cubicBezTo>
                <a:cubicBezTo>
                  <a:pt x="273406" y="333255"/>
                  <a:pt x="265786" y="335693"/>
                  <a:pt x="254203" y="339351"/>
                </a:cubicBezTo>
                <a:cubicBezTo>
                  <a:pt x="234696" y="344837"/>
                  <a:pt x="221285" y="350019"/>
                  <a:pt x="213970" y="354896"/>
                </a:cubicBezTo>
                <a:lnTo>
                  <a:pt x="208483" y="358553"/>
                </a:lnTo>
                <a:lnTo>
                  <a:pt x="214884" y="350324"/>
                </a:lnTo>
                <a:cubicBezTo>
                  <a:pt x="226466" y="337522"/>
                  <a:pt x="235610" y="324416"/>
                  <a:pt x="242316" y="311004"/>
                </a:cubicBezTo>
                <a:cubicBezTo>
                  <a:pt x="244754" y="305518"/>
                  <a:pt x="246278" y="302165"/>
                  <a:pt x="246888" y="300946"/>
                </a:cubicBezTo>
                <a:cubicBezTo>
                  <a:pt x="248107" y="300336"/>
                  <a:pt x="248717" y="298508"/>
                  <a:pt x="248717" y="295460"/>
                </a:cubicBezTo>
                <a:cubicBezTo>
                  <a:pt x="248717" y="288754"/>
                  <a:pt x="243535" y="284792"/>
                  <a:pt x="233172" y="283572"/>
                </a:cubicBezTo>
                <a:cubicBezTo>
                  <a:pt x="228905" y="284182"/>
                  <a:pt x="225857" y="284487"/>
                  <a:pt x="224028" y="284487"/>
                </a:cubicBezTo>
                <a:cubicBezTo>
                  <a:pt x="216713" y="287535"/>
                  <a:pt x="207874" y="292716"/>
                  <a:pt x="197510" y="300032"/>
                </a:cubicBezTo>
                <a:cubicBezTo>
                  <a:pt x="191414" y="301860"/>
                  <a:pt x="188366" y="308566"/>
                  <a:pt x="188366" y="320148"/>
                </a:cubicBezTo>
                <a:cubicBezTo>
                  <a:pt x="187757" y="326245"/>
                  <a:pt x="186538" y="336608"/>
                  <a:pt x="184709" y="351238"/>
                </a:cubicBezTo>
                <a:cubicBezTo>
                  <a:pt x="182880" y="365259"/>
                  <a:pt x="181661" y="374098"/>
                  <a:pt x="181051" y="377756"/>
                </a:cubicBezTo>
                <a:cubicBezTo>
                  <a:pt x="178613" y="401530"/>
                  <a:pt x="176479" y="417075"/>
                  <a:pt x="174650" y="424390"/>
                </a:cubicBezTo>
                <a:cubicBezTo>
                  <a:pt x="173431" y="432924"/>
                  <a:pt x="173431" y="437192"/>
                  <a:pt x="174650" y="437192"/>
                </a:cubicBezTo>
                <a:cubicBezTo>
                  <a:pt x="181356" y="433534"/>
                  <a:pt x="192938" y="438106"/>
                  <a:pt x="209398" y="450908"/>
                </a:cubicBezTo>
                <a:cubicBezTo>
                  <a:pt x="213055" y="453956"/>
                  <a:pt x="217932" y="457918"/>
                  <a:pt x="224028" y="462795"/>
                </a:cubicBezTo>
                <a:cubicBezTo>
                  <a:pt x="231343" y="471329"/>
                  <a:pt x="237439" y="470110"/>
                  <a:pt x="242316" y="459137"/>
                </a:cubicBezTo>
                <a:cubicBezTo>
                  <a:pt x="245974" y="454870"/>
                  <a:pt x="249936" y="449688"/>
                  <a:pt x="254203" y="443592"/>
                </a:cubicBezTo>
                <a:cubicBezTo>
                  <a:pt x="258470" y="436887"/>
                  <a:pt x="262433" y="430486"/>
                  <a:pt x="266090" y="424390"/>
                </a:cubicBezTo>
                <a:cubicBezTo>
                  <a:pt x="272796" y="412808"/>
                  <a:pt x="278587" y="402749"/>
                  <a:pt x="283464" y="394215"/>
                </a:cubicBezTo>
                <a:cubicBezTo>
                  <a:pt x="288341" y="385680"/>
                  <a:pt x="290779" y="381413"/>
                  <a:pt x="290779" y="381413"/>
                </a:cubicBezTo>
                <a:cubicBezTo>
                  <a:pt x="291389" y="381413"/>
                  <a:pt x="290932" y="383242"/>
                  <a:pt x="289408" y="386900"/>
                </a:cubicBezTo>
                <a:cubicBezTo>
                  <a:pt x="287884" y="390557"/>
                  <a:pt x="285293" y="396348"/>
                  <a:pt x="281635" y="404273"/>
                </a:cubicBezTo>
                <a:cubicBezTo>
                  <a:pt x="269443" y="432924"/>
                  <a:pt x="263347" y="463709"/>
                  <a:pt x="263347" y="496628"/>
                </a:cubicBezTo>
                <a:cubicBezTo>
                  <a:pt x="263347" y="506991"/>
                  <a:pt x="264871" y="517049"/>
                  <a:pt x="267919" y="526803"/>
                </a:cubicBezTo>
                <a:cubicBezTo>
                  <a:pt x="281330" y="570694"/>
                  <a:pt x="281026" y="592640"/>
                  <a:pt x="267005" y="592640"/>
                </a:cubicBezTo>
                <a:cubicBezTo>
                  <a:pt x="255422" y="592640"/>
                  <a:pt x="242468" y="586239"/>
                  <a:pt x="228143" y="573437"/>
                </a:cubicBezTo>
                <a:cubicBezTo>
                  <a:pt x="213817" y="560636"/>
                  <a:pt x="202692" y="545396"/>
                  <a:pt x="194767" y="527717"/>
                </a:cubicBezTo>
                <a:cubicBezTo>
                  <a:pt x="191110" y="519183"/>
                  <a:pt x="188976" y="508210"/>
                  <a:pt x="188366" y="494799"/>
                </a:cubicBezTo>
                <a:cubicBezTo>
                  <a:pt x="187147" y="478340"/>
                  <a:pt x="186233" y="466148"/>
                  <a:pt x="185623" y="458223"/>
                </a:cubicBezTo>
                <a:cubicBezTo>
                  <a:pt x="184404" y="451517"/>
                  <a:pt x="181051" y="448164"/>
                  <a:pt x="175565" y="448164"/>
                </a:cubicBezTo>
                <a:cubicBezTo>
                  <a:pt x="173736" y="448164"/>
                  <a:pt x="172517" y="449688"/>
                  <a:pt x="171907" y="452736"/>
                </a:cubicBezTo>
                <a:cubicBezTo>
                  <a:pt x="171298" y="455785"/>
                  <a:pt x="170078" y="465843"/>
                  <a:pt x="168250" y="482912"/>
                </a:cubicBezTo>
                <a:cubicBezTo>
                  <a:pt x="167030" y="490836"/>
                  <a:pt x="166116" y="497237"/>
                  <a:pt x="165506" y="502114"/>
                </a:cubicBezTo>
                <a:cubicBezTo>
                  <a:pt x="164287" y="506991"/>
                  <a:pt x="163373" y="513087"/>
                  <a:pt x="162763" y="520402"/>
                </a:cubicBezTo>
                <a:cubicBezTo>
                  <a:pt x="161544" y="526498"/>
                  <a:pt x="160630" y="530461"/>
                  <a:pt x="160020" y="532289"/>
                </a:cubicBezTo>
                <a:cubicBezTo>
                  <a:pt x="159410" y="533509"/>
                  <a:pt x="159106" y="534728"/>
                  <a:pt x="159106" y="535947"/>
                </a:cubicBezTo>
                <a:cubicBezTo>
                  <a:pt x="158496" y="536556"/>
                  <a:pt x="158191" y="537776"/>
                  <a:pt x="158191" y="539604"/>
                </a:cubicBezTo>
                <a:cubicBezTo>
                  <a:pt x="157582" y="541433"/>
                  <a:pt x="156058" y="546615"/>
                  <a:pt x="153619" y="555149"/>
                </a:cubicBezTo>
                <a:cubicBezTo>
                  <a:pt x="151790" y="563074"/>
                  <a:pt x="150571" y="567951"/>
                  <a:pt x="149962" y="569780"/>
                </a:cubicBezTo>
                <a:cubicBezTo>
                  <a:pt x="148742" y="572218"/>
                  <a:pt x="146609" y="578009"/>
                  <a:pt x="143561" y="587153"/>
                </a:cubicBezTo>
                <a:cubicBezTo>
                  <a:pt x="141122" y="596297"/>
                  <a:pt x="139294" y="601784"/>
                  <a:pt x="138074" y="603612"/>
                </a:cubicBezTo>
                <a:cubicBezTo>
                  <a:pt x="137465" y="604832"/>
                  <a:pt x="136550" y="607575"/>
                  <a:pt x="135331" y="611842"/>
                </a:cubicBezTo>
                <a:cubicBezTo>
                  <a:pt x="132893" y="617328"/>
                  <a:pt x="128016" y="626473"/>
                  <a:pt x="120701" y="639274"/>
                </a:cubicBezTo>
                <a:cubicBezTo>
                  <a:pt x="113995" y="653295"/>
                  <a:pt x="105461" y="664877"/>
                  <a:pt x="95098" y="674021"/>
                </a:cubicBezTo>
                <a:cubicBezTo>
                  <a:pt x="85344" y="684385"/>
                  <a:pt x="74676" y="693224"/>
                  <a:pt x="63094" y="700539"/>
                </a:cubicBezTo>
                <a:cubicBezTo>
                  <a:pt x="52730" y="707244"/>
                  <a:pt x="45415" y="711816"/>
                  <a:pt x="41148" y="714255"/>
                </a:cubicBezTo>
                <a:cubicBezTo>
                  <a:pt x="28346" y="722789"/>
                  <a:pt x="16764" y="729800"/>
                  <a:pt x="6401" y="735286"/>
                </a:cubicBezTo>
                <a:cubicBezTo>
                  <a:pt x="3962" y="736505"/>
                  <a:pt x="2896" y="736810"/>
                  <a:pt x="3200" y="736200"/>
                </a:cubicBezTo>
                <a:cubicBezTo>
                  <a:pt x="3505" y="735591"/>
                  <a:pt x="5182" y="733457"/>
                  <a:pt x="8230" y="729800"/>
                </a:cubicBezTo>
                <a:cubicBezTo>
                  <a:pt x="13106" y="724923"/>
                  <a:pt x="17983" y="718522"/>
                  <a:pt x="22860" y="710597"/>
                </a:cubicBezTo>
                <a:cubicBezTo>
                  <a:pt x="24689" y="706940"/>
                  <a:pt x="27584" y="701453"/>
                  <a:pt x="31547" y="694138"/>
                </a:cubicBezTo>
                <a:cubicBezTo>
                  <a:pt x="35509" y="686823"/>
                  <a:pt x="39624" y="678746"/>
                  <a:pt x="43891" y="669906"/>
                </a:cubicBezTo>
                <a:cubicBezTo>
                  <a:pt x="48158" y="661067"/>
                  <a:pt x="51816" y="653447"/>
                  <a:pt x="54864" y="647046"/>
                </a:cubicBezTo>
                <a:cubicBezTo>
                  <a:pt x="57912" y="640646"/>
                  <a:pt x="59436" y="637140"/>
                  <a:pt x="59436" y="636531"/>
                </a:cubicBezTo>
                <a:cubicBezTo>
                  <a:pt x="59436" y="635312"/>
                  <a:pt x="60350" y="632873"/>
                  <a:pt x="62179" y="629216"/>
                </a:cubicBezTo>
                <a:cubicBezTo>
                  <a:pt x="68885" y="617633"/>
                  <a:pt x="74981" y="603003"/>
                  <a:pt x="80467" y="585324"/>
                </a:cubicBezTo>
                <a:cubicBezTo>
                  <a:pt x="84125" y="574352"/>
                  <a:pt x="86868" y="567341"/>
                  <a:pt x="88697" y="564293"/>
                </a:cubicBezTo>
                <a:cubicBezTo>
                  <a:pt x="91745" y="553930"/>
                  <a:pt x="96012" y="536556"/>
                  <a:pt x="101498" y="512173"/>
                </a:cubicBezTo>
                <a:cubicBezTo>
                  <a:pt x="102718" y="504857"/>
                  <a:pt x="103937" y="498761"/>
                  <a:pt x="105156" y="493885"/>
                </a:cubicBezTo>
                <a:cubicBezTo>
                  <a:pt x="105766" y="490227"/>
                  <a:pt x="106528" y="485045"/>
                  <a:pt x="107442" y="478340"/>
                </a:cubicBezTo>
                <a:cubicBezTo>
                  <a:pt x="108356" y="471634"/>
                  <a:pt x="109728" y="458528"/>
                  <a:pt x="111557" y="439021"/>
                </a:cubicBezTo>
                <a:cubicBezTo>
                  <a:pt x="112776" y="431705"/>
                  <a:pt x="113690" y="424695"/>
                  <a:pt x="114300" y="417989"/>
                </a:cubicBezTo>
                <a:cubicBezTo>
                  <a:pt x="114910" y="411893"/>
                  <a:pt x="115824" y="406407"/>
                  <a:pt x="117043" y="401530"/>
                </a:cubicBezTo>
                <a:cubicBezTo>
                  <a:pt x="117043" y="396653"/>
                  <a:pt x="117348" y="393300"/>
                  <a:pt x="117958" y="391472"/>
                </a:cubicBezTo>
                <a:cubicBezTo>
                  <a:pt x="118567" y="389643"/>
                  <a:pt x="119177" y="386595"/>
                  <a:pt x="119786" y="382328"/>
                </a:cubicBezTo>
                <a:cubicBezTo>
                  <a:pt x="120396" y="376232"/>
                  <a:pt x="122225" y="364040"/>
                  <a:pt x="125273" y="345752"/>
                </a:cubicBezTo>
                <a:cubicBezTo>
                  <a:pt x="128321" y="326854"/>
                  <a:pt x="130759" y="312528"/>
                  <a:pt x="132588" y="302775"/>
                </a:cubicBezTo>
                <a:cubicBezTo>
                  <a:pt x="133807" y="294240"/>
                  <a:pt x="134722" y="287840"/>
                  <a:pt x="135331" y="283572"/>
                </a:cubicBezTo>
                <a:cubicBezTo>
                  <a:pt x="137160" y="274428"/>
                  <a:pt x="140818" y="254616"/>
                  <a:pt x="146304" y="224136"/>
                </a:cubicBezTo>
                <a:cubicBezTo>
                  <a:pt x="150571" y="199752"/>
                  <a:pt x="153467" y="178874"/>
                  <a:pt x="154991" y="161500"/>
                </a:cubicBezTo>
                <a:cubicBezTo>
                  <a:pt x="156515" y="144127"/>
                  <a:pt x="156667" y="133611"/>
                  <a:pt x="155448" y="129953"/>
                </a:cubicBezTo>
                <a:cubicBezTo>
                  <a:pt x="154229" y="126296"/>
                  <a:pt x="153619" y="123857"/>
                  <a:pt x="153619" y="122638"/>
                </a:cubicBezTo>
                <a:cubicBezTo>
                  <a:pt x="153619" y="121419"/>
                  <a:pt x="152400" y="119895"/>
                  <a:pt x="149962" y="118066"/>
                </a:cubicBezTo>
                <a:cubicBezTo>
                  <a:pt x="148133" y="115628"/>
                  <a:pt x="143866" y="115628"/>
                  <a:pt x="137160" y="118066"/>
                </a:cubicBezTo>
                <a:cubicBezTo>
                  <a:pt x="122530" y="122333"/>
                  <a:pt x="112471" y="129648"/>
                  <a:pt x="106985" y="140012"/>
                </a:cubicBezTo>
                <a:cubicBezTo>
                  <a:pt x="104546" y="143669"/>
                  <a:pt x="103327" y="144431"/>
                  <a:pt x="103327" y="142298"/>
                </a:cubicBezTo>
                <a:cubicBezTo>
                  <a:pt x="103327" y="140164"/>
                  <a:pt x="104546" y="136354"/>
                  <a:pt x="106985" y="130868"/>
                </a:cubicBezTo>
                <a:cubicBezTo>
                  <a:pt x="110642" y="119285"/>
                  <a:pt x="120701" y="105569"/>
                  <a:pt x="137160" y="89720"/>
                </a:cubicBezTo>
                <a:cubicBezTo>
                  <a:pt x="145694" y="80576"/>
                  <a:pt x="153010" y="72651"/>
                  <a:pt x="159106" y="65945"/>
                </a:cubicBezTo>
                <a:cubicBezTo>
                  <a:pt x="162763" y="59849"/>
                  <a:pt x="167640" y="56801"/>
                  <a:pt x="173736" y="56801"/>
                </a:cubicBezTo>
                <a:close/>
                <a:moveTo>
                  <a:pt x="450285" y="166"/>
                </a:moveTo>
                <a:cubicBezTo>
                  <a:pt x="455200" y="-635"/>
                  <a:pt x="462686" y="1480"/>
                  <a:pt x="472745" y="6509"/>
                </a:cubicBezTo>
                <a:cubicBezTo>
                  <a:pt x="494690" y="15653"/>
                  <a:pt x="509016" y="29674"/>
                  <a:pt x="515722" y="48572"/>
                </a:cubicBezTo>
                <a:cubicBezTo>
                  <a:pt x="524256" y="62593"/>
                  <a:pt x="526085" y="72956"/>
                  <a:pt x="521208" y="79661"/>
                </a:cubicBezTo>
                <a:cubicBezTo>
                  <a:pt x="515722" y="91244"/>
                  <a:pt x="494995" y="110751"/>
                  <a:pt x="459029" y="138183"/>
                </a:cubicBezTo>
                <a:cubicBezTo>
                  <a:pt x="446837" y="147327"/>
                  <a:pt x="435559" y="155861"/>
                  <a:pt x="425196" y="163786"/>
                </a:cubicBezTo>
                <a:cubicBezTo>
                  <a:pt x="409346" y="176588"/>
                  <a:pt x="395326" y="186036"/>
                  <a:pt x="383134" y="192133"/>
                </a:cubicBezTo>
                <a:cubicBezTo>
                  <a:pt x="377647" y="195181"/>
                  <a:pt x="371246" y="199143"/>
                  <a:pt x="363931" y="204020"/>
                </a:cubicBezTo>
                <a:cubicBezTo>
                  <a:pt x="356006" y="208287"/>
                  <a:pt x="351434" y="211030"/>
                  <a:pt x="350215" y="212249"/>
                </a:cubicBezTo>
                <a:cubicBezTo>
                  <a:pt x="348996" y="212859"/>
                  <a:pt x="348386" y="212859"/>
                  <a:pt x="348386" y="212249"/>
                </a:cubicBezTo>
                <a:cubicBezTo>
                  <a:pt x="348386" y="211030"/>
                  <a:pt x="350215" y="208896"/>
                  <a:pt x="353873" y="205848"/>
                </a:cubicBezTo>
                <a:cubicBezTo>
                  <a:pt x="358140" y="202800"/>
                  <a:pt x="363017" y="197924"/>
                  <a:pt x="368503" y="191218"/>
                </a:cubicBezTo>
                <a:cubicBezTo>
                  <a:pt x="381305" y="172321"/>
                  <a:pt x="390449" y="158604"/>
                  <a:pt x="395935" y="150070"/>
                </a:cubicBezTo>
                <a:cubicBezTo>
                  <a:pt x="396545" y="148241"/>
                  <a:pt x="398374" y="144888"/>
                  <a:pt x="401422" y="140012"/>
                </a:cubicBezTo>
                <a:cubicBezTo>
                  <a:pt x="416662" y="116847"/>
                  <a:pt x="429463" y="92463"/>
                  <a:pt x="439826" y="66860"/>
                </a:cubicBezTo>
                <a:cubicBezTo>
                  <a:pt x="445922" y="47962"/>
                  <a:pt x="444094" y="38513"/>
                  <a:pt x="434340" y="38513"/>
                </a:cubicBezTo>
                <a:cubicBezTo>
                  <a:pt x="426415" y="38513"/>
                  <a:pt x="417881" y="47047"/>
                  <a:pt x="408737" y="64116"/>
                </a:cubicBezTo>
                <a:cubicBezTo>
                  <a:pt x="406908" y="67774"/>
                  <a:pt x="405994" y="68841"/>
                  <a:pt x="405994" y="67317"/>
                </a:cubicBezTo>
                <a:cubicBezTo>
                  <a:pt x="405994" y="65793"/>
                  <a:pt x="406908" y="61983"/>
                  <a:pt x="408737" y="55887"/>
                </a:cubicBezTo>
                <a:cubicBezTo>
                  <a:pt x="412394" y="39428"/>
                  <a:pt x="420014" y="26016"/>
                  <a:pt x="431597" y="15653"/>
                </a:cubicBezTo>
                <a:cubicBezTo>
                  <a:pt x="438912" y="8948"/>
                  <a:pt x="443789" y="4376"/>
                  <a:pt x="446227" y="1937"/>
                </a:cubicBezTo>
                <a:cubicBezTo>
                  <a:pt x="447294" y="1023"/>
                  <a:pt x="448647" y="432"/>
                  <a:pt x="450285" y="166"/>
                </a:cubicBezTo>
                <a:close/>
              </a:path>
            </a:pathLst>
          </a:custGeom>
          <a:gradFill flip="none" rotWithShape="1">
            <a:gsLst>
              <a:gs pos="0">
                <a:schemeClr val="accent1"/>
              </a:gs>
              <a:gs pos="100000">
                <a:schemeClr val="accent2"/>
              </a:gs>
            </a:gsLst>
            <a:path path="circle">
              <a:fillToRect r="100000" b="100000"/>
            </a:path>
            <a:tileRect l="-100000" t="-100000"/>
          </a:gradFill>
          <a:ln w="3175">
            <a:noFill/>
          </a:ln>
          <a:effectLst>
            <a:outerShdw blurRad="152400" dist="101600" dir="5400000" sx="98000" sy="98000" algn="t" rotWithShape="0">
              <a:srgbClr val="0253A4">
                <a:alpha val="24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7200" b="0" i="0" u="none" strike="noStrike" kern="1200" cap="none" spc="0" normalizeH="0" baseline="0" noProof="0" dirty="0">
              <a:ln w="3175">
                <a:noFill/>
              </a:ln>
              <a:gradFill flip="none" rotWithShape="1">
                <a:gsLst>
                  <a:gs pos="0">
                    <a:schemeClr val="accent1"/>
                  </a:gs>
                  <a:gs pos="100000">
                    <a:schemeClr val="accent2"/>
                  </a:gs>
                </a:gsLst>
                <a:path path="circle">
                  <a:fillToRect r="100000" b="100000"/>
                </a:path>
                <a:tileRect l="-100000" t="-100000"/>
              </a:gradFill>
              <a:effectLst>
                <a:outerShdw blurRad="152400" dist="101600" dir="5400000" sx="98000" sy="98000" algn="t" rotWithShape="0">
                  <a:srgbClr val="0253A4">
                    <a:alpha val="24000"/>
                  </a:srgb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grpSp>
        <p:nvGrpSpPr>
          <p:cNvPr id="8" name="组合 7">
            <a:extLst>
              <a:ext uri="{FF2B5EF4-FFF2-40B4-BE49-F238E27FC236}">
                <a16:creationId xmlns:a16="http://schemas.microsoft.com/office/drawing/2014/main" id="{E9E4AFE9-E7A2-2AA6-2816-41609E7B7C8E}"/>
              </a:ext>
            </a:extLst>
          </p:cNvPr>
          <p:cNvGrpSpPr/>
          <p:nvPr>
            <p:custDataLst>
              <p:tags r:id="rId17"/>
            </p:custDataLst>
          </p:nvPr>
        </p:nvGrpSpPr>
        <p:grpSpPr>
          <a:xfrm>
            <a:off x="4182479" y="4336211"/>
            <a:ext cx="1666875" cy="321310"/>
            <a:chOff x="4182479" y="4336211"/>
            <a:chExt cx="1666875" cy="321310"/>
          </a:xfrm>
        </p:grpSpPr>
        <p:sp>
          <p:nvSpPr>
            <p:cNvPr id="63" name="矩形: 圆角 38">
              <a:extLst>
                <a:ext uri="{FF2B5EF4-FFF2-40B4-BE49-F238E27FC236}">
                  <a16:creationId xmlns:a16="http://schemas.microsoft.com/office/drawing/2014/main" id="{CBA9F4B2-BC3B-2018-F751-FD003821C99D}"/>
                </a:ext>
              </a:extLst>
            </p:cNvPr>
            <p:cNvSpPr/>
            <p:nvPr/>
          </p:nvSpPr>
          <p:spPr>
            <a:xfrm>
              <a:off x="4182479" y="4338434"/>
              <a:ext cx="1666875" cy="316865"/>
            </a:xfrm>
            <a:prstGeom prst="roundRect">
              <a:avLst>
                <a:gd name="adj" fmla="val 50000"/>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gs>
                  <a:gs pos="100000">
                    <a:schemeClr val="bg1"/>
                  </a:gs>
                </a:gsLst>
                <a:lin ang="2700000" scaled="1"/>
                <a:tileRect/>
              </a:gradFill>
            </a:ln>
            <a:effectLst>
              <a:outerShdw blurRad="317500" dist="114300" dir="5400000" sx="97000" sy="97000" algn="t" rotWithShape="0">
                <a:schemeClr val="accent1">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4" name="椭圆 63">
              <a:extLst>
                <a:ext uri="{FF2B5EF4-FFF2-40B4-BE49-F238E27FC236}">
                  <a16:creationId xmlns:a16="http://schemas.microsoft.com/office/drawing/2014/main" id="{77F1B3ED-8AAE-0812-4FFB-B448890402EC}"/>
                </a:ext>
              </a:extLst>
            </p:cNvPr>
            <p:cNvSpPr/>
            <p:nvPr/>
          </p:nvSpPr>
          <p:spPr>
            <a:xfrm>
              <a:off x="4182479" y="4336211"/>
              <a:ext cx="313690" cy="321310"/>
            </a:xfrm>
            <a:prstGeom prst="ellipse">
              <a:avLst/>
            </a:prstGeom>
            <a:gradFill>
              <a:gsLst>
                <a:gs pos="17000">
                  <a:schemeClr val="accent1">
                    <a:lumMod val="60000"/>
                    <a:lumOff val="40000"/>
                  </a:schemeClr>
                </a:gs>
                <a:gs pos="100000">
                  <a:schemeClr val="bg1">
                    <a:alpha val="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5" name="文本框 64">
              <a:extLst>
                <a:ext uri="{FF2B5EF4-FFF2-40B4-BE49-F238E27FC236}">
                  <a16:creationId xmlns:a16="http://schemas.microsoft.com/office/drawing/2014/main" id="{0A02FABF-D859-190E-962E-46A68A3984C9}"/>
                </a:ext>
              </a:extLst>
            </p:cNvPr>
            <p:cNvSpPr txBox="1"/>
            <p:nvPr/>
          </p:nvSpPr>
          <p:spPr>
            <a:xfrm>
              <a:off x="4557129" y="4409554"/>
              <a:ext cx="1148715" cy="215265"/>
            </a:xfrm>
            <a:prstGeom prst="rect">
              <a:avLst/>
            </a:prstGeom>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Arial" panose="020B0604020202020204" pitchFamily="34" charset="0"/>
                  <a:ea typeface="微软雅黑" panose="020B0503020204020204" pitchFamily="34" charset="-122"/>
                  <a:sym typeface="Arial" panose="020B0604020202020204" pitchFamily="34" charset="0"/>
                </a:rPr>
                <a:t>答辩人：白小钰 </a:t>
              </a:r>
            </a:p>
          </p:txBody>
        </p:sp>
        <p:sp>
          <p:nvSpPr>
            <p:cNvPr id="71" name="椭圆 70">
              <a:extLst>
                <a:ext uri="{FF2B5EF4-FFF2-40B4-BE49-F238E27FC236}">
                  <a16:creationId xmlns:a16="http://schemas.microsoft.com/office/drawing/2014/main" id="{A7F833E2-6718-0977-3B63-29A9F97850C5}"/>
                </a:ext>
              </a:extLst>
            </p:cNvPr>
            <p:cNvSpPr/>
            <p:nvPr/>
          </p:nvSpPr>
          <p:spPr>
            <a:xfrm flipH="1" flipV="1">
              <a:off x="4182479" y="4336211"/>
              <a:ext cx="313690" cy="321310"/>
            </a:xfrm>
            <a:prstGeom prst="ellipse">
              <a:avLst/>
            </a:prstGeom>
            <a:gradFill flip="none" rotWithShape="1">
              <a:gsLst>
                <a:gs pos="0">
                  <a:schemeClr val="accent1"/>
                </a:gs>
                <a:gs pos="100000">
                  <a:schemeClr val="accent2"/>
                </a:gs>
              </a:gsLst>
              <a:lin ang="13500000" scaled="1"/>
              <a:tileRect/>
            </a:gradFill>
            <a:ln w="9525">
              <a:noFill/>
            </a:ln>
            <a:effectLst>
              <a:outerShdw blurRad="317500" dist="114300" dir="5400000" sx="97000" sy="97000" algn="t"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2" name="iconfont-11899-5651479">
              <a:extLst>
                <a:ext uri="{FF2B5EF4-FFF2-40B4-BE49-F238E27FC236}">
                  <a16:creationId xmlns:a16="http://schemas.microsoft.com/office/drawing/2014/main" id="{8D46C659-284B-DE6E-1FB7-ECA01C353525}"/>
                </a:ext>
              </a:extLst>
            </p:cNvPr>
            <p:cNvSpPr/>
            <p:nvPr/>
          </p:nvSpPr>
          <p:spPr>
            <a:xfrm>
              <a:off x="4265030" y="4422573"/>
              <a:ext cx="148590" cy="148588"/>
            </a:xfrm>
            <a:custGeom>
              <a:avLst/>
              <a:gdLst>
                <a:gd name="T0" fmla="*/ 5482 w 10375"/>
                <a:gd name="T1" fmla="*/ 5170 h 10372"/>
                <a:gd name="T2" fmla="*/ 7765 w 10375"/>
                <a:gd name="T3" fmla="*/ 2887 h 10372"/>
                <a:gd name="T4" fmla="*/ 5187 w 10375"/>
                <a:gd name="T5" fmla="*/ 0 h 10372"/>
                <a:gd name="T6" fmla="*/ 2593 w 10375"/>
                <a:gd name="T7" fmla="*/ 2592 h 10372"/>
                <a:gd name="T8" fmla="*/ 2593 w 10375"/>
                <a:gd name="T9" fmla="*/ 2593 h 10372"/>
                <a:gd name="T10" fmla="*/ 5482 w 10375"/>
                <a:gd name="T11" fmla="*/ 5170 h 10372"/>
                <a:gd name="T12" fmla="*/ 5187 w 10375"/>
                <a:gd name="T13" fmla="*/ 5927 h 10372"/>
                <a:gd name="T14" fmla="*/ 0 w 10375"/>
                <a:gd name="T15" fmla="*/ 8891 h 10372"/>
                <a:gd name="T16" fmla="*/ 0 w 10375"/>
                <a:gd name="T17" fmla="*/ 10002 h 10372"/>
                <a:gd name="T18" fmla="*/ 370 w 10375"/>
                <a:gd name="T19" fmla="*/ 10372 h 10372"/>
                <a:gd name="T20" fmla="*/ 10003 w 10375"/>
                <a:gd name="T21" fmla="*/ 10372 h 10372"/>
                <a:gd name="T22" fmla="*/ 10373 w 10375"/>
                <a:gd name="T23" fmla="*/ 10002 h 10372"/>
                <a:gd name="T24" fmla="*/ 10373 w 10375"/>
                <a:gd name="T25" fmla="*/ 8891 h 10372"/>
                <a:gd name="T26" fmla="*/ 5187 w 10375"/>
                <a:gd name="T27" fmla="*/ 5927 h 10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75" h="10372">
                  <a:moveTo>
                    <a:pt x="5482" y="5170"/>
                  </a:moveTo>
                  <a:cubicBezTo>
                    <a:pt x="6671" y="5038"/>
                    <a:pt x="7633" y="4076"/>
                    <a:pt x="7765" y="2887"/>
                  </a:cubicBezTo>
                  <a:cubicBezTo>
                    <a:pt x="7937" y="1322"/>
                    <a:pt x="6717" y="0"/>
                    <a:pt x="5187" y="0"/>
                  </a:cubicBezTo>
                  <a:cubicBezTo>
                    <a:pt x="3755" y="0"/>
                    <a:pt x="2593" y="1160"/>
                    <a:pt x="2593" y="2592"/>
                  </a:cubicBezTo>
                  <a:lnTo>
                    <a:pt x="2593" y="2593"/>
                  </a:lnTo>
                  <a:cubicBezTo>
                    <a:pt x="2593" y="4123"/>
                    <a:pt x="3917" y="5342"/>
                    <a:pt x="5482" y="5170"/>
                  </a:cubicBezTo>
                  <a:close/>
                  <a:moveTo>
                    <a:pt x="5187" y="5927"/>
                  </a:moveTo>
                  <a:cubicBezTo>
                    <a:pt x="3456" y="5927"/>
                    <a:pt x="0" y="6919"/>
                    <a:pt x="0" y="8891"/>
                  </a:cubicBezTo>
                  <a:lnTo>
                    <a:pt x="0" y="10002"/>
                  </a:lnTo>
                  <a:cubicBezTo>
                    <a:pt x="0" y="10207"/>
                    <a:pt x="166" y="10372"/>
                    <a:pt x="370" y="10372"/>
                  </a:cubicBezTo>
                  <a:lnTo>
                    <a:pt x="10003" y="10372"/>
                  </a:lnTo>
                  <a:cubicBezTo>
                    <a:pt x="10208" y="10372"/>
                    <a:pt x="10373" y="10206"/>
                    <a:pt x="10373" y="10002"/>
                  </a:cubicBezTo>
                  <a:lnTo>
                    <a:pt x="10373" y="8891"/>
                  </a:lnTo>
                  <a:cubicBezTo>
                    <a:pt x="10375" y="6921"/>
                    <a:pt x="6918" y="5927"/>
                    <a:pt x="5187" y="592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 name="组合 8">
            <a:extLst>
              <a:ext uri="{FF2B5EF4-FFF2-40B4-BE49-F238E27FC236}">
                <a16:creationId xmlns:a16="http://schemas.microsoft.com/office/drawing/2014/main" id="{C955E2EC-BCF3-F439-35D6-E4565439C8B6}"/>
              </a:ext>
            </a:extLst>
          </p:cNvPr>
          <p:cNvGrpSpPr/>
          <p:nvPr>
            <p:custDataLst>
              <p:tags r:id="rId18"/>
            </p:custDataLst>
          </p:nvPr>
        </p:nvGrpSpPr>
        <p:grpSpPr>
          <a:xfrm>
            <a:off x="6342647" y="4336211"/>
            <a:ext cx="1666875" cy="321310"/>
            <a:chOff x="6342647" y="4336211"/>
            <a:chExt cx="1666875" cy="321310"/>
          </a:xfrm>
        </p:grpSpPr>
        <p:sp>
          <p:nvSpPr>
            <p:cNvPr id="76" name="矩形: 圆角 44">
              <a:extLst>
                <a:ext uri="{FF2B5EF4-FFF2-40B4-BE49-F238E27FC236}">
                  <a16:creationId xmlns:a16="http://schemas.microsoft.com/office/drawing/2014/main" id="{04EC102D-5580-7089-DF90-EE5C9BBE1129}"/>
                </a:ext>
              </a:extLst>
            </p:cNvPr>
            <p:cNvSpPr/>
            <p:nvPr/>
          </p:nvSpPr>
          <p:spPr>
            <a:xfrm>
              <a:off x="6342647" y="4336846"/>
              <a:ext cx="1666875" cy="316865"/>
            </a:xfrm>
            <a:prstGeom prst="roundRect">
              <a:avLst>
                <a:gd name="adj" fmla="val 50000"/>
              </a:avLst>
            </a:prstGeom>
            <a:gradFill flip="none" rotWithShape="1">
              <a:gsLst>
                <a:gs pos="0">
                  <a:schemeClr val="bg1"/>
                </a:gs>
                <a:gs pos="100000">
                  <a:schemeClr val="bg1"/>
                </a:gs>
              </a:gsLst>
              <a:lin ang="13500000" scaled="1"/>
              <a:tileRect/>
            </a:gradFill>
            <a:ln w="9525">
              <a:gradFill flip="none" rotWithShape="1">
                <a:gsLst>
                  <a:gs pos="0">
                    <a:schemeClr val="bg1"/>
                  </a:gs>
                  <a:gs pos="52000">
                    <a:schemeClr val="accent1"/>
                  </a:gs>
                  <a:gs pos="100000">
                    <a:schemeClr val="bg1"/>
                  </a:gs>
                </a:gsLst>
                <a:lin ang="2700000" scaled="1"/>
                <a:tileRect/>
              </a:gradFill>
            </a:ln>
            <a:effectLst>
              <a:outerShdw blurRad="317500" dist="114300" dir="5400000" sx="97000" sy="97000" algn="t" rotWithShape="0">
                <a:schemeClr val="accent1">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7" name="椭圆 76">
              <a:extLst>
                <a:ext uri="{FF2B5EF4-FFF2-40B4-BE49-F238E27FC236}">
                  <a16:creationId xmlns:a16="http://schemas.microsoft.com/office/drawing/2014/main" id="{F6EEF761-A85A-E5B2-300B-4594E45F4E38}"/>
                </a:ext>
              </a:extLst>
            </p:cNvPr>
            <p:cNvSpPr/>
            <p:nvPr/>
          </p:nvSpPr>
          <p:spPr>
            <a:xfrm>
              <a:off x="6342647" y="4336211"/>
              <a:ext cx="313690" cy="321310"/>
            </a:xfrm>
            <a:prstGeom prst="ellipse">
              <a:avLst/>
            </a:prstGeom>
            <a:gradFill>
              <a:gsLst>
                <a:gs pos="17000">
                  <a:schemeClr val="accent1">
                    <a:lumMod val="60000"/>
                    <a:lumOff val="40000"/>
                  </a:schemeClr>
                </a:gs>
                <a:gs pos="100000">
                  <a:schemeClr val="bg1">
                    <a:alpha val="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8" name="椭圆 77">
              <a:extLst>
                <a:ext uri="{FF2B5EF4-FFF2-40B4-BE49-F238E27FC236}">
                  <a16:creationId xmlns:a16="http://schemas.microsoft.com/office/drawing/2014/main" id="{3C8C0EE0-251B-29BB-4CB3-B3C881286F8A}"/>
                </a:ext>
              </a:extLst>
            </p:cNvPr>
            <p:cNvSpPr/>
            <p:nvPr/>
          </p:nvSpPr>
          <p:spPr>
            <a:xfrm flipH="1" flipV="1">
              <a:off x="6342647" y="4336211"/>
              <a:ext cx="313690" cy="321310"/>
            </a:xfrm>
            <a:prstGeom prst="ellipse">
              <a:avLst/>
            </a:prstGeom>
            <a:gradFill flip="none" rotWithShape="1">
              <a:gsLst>
                <a:gs pos="0">
                  <a:schemeClr val="accent1"/>
                </a:gs>
                <a:gs pos="100000">
                  <a:schemeClr val="accent2"/>
                </a:gs>
              </a:gsLst>
              <a:lin ang="13500000" scaled="1"/>
              <a:tileRect/>
            </a:gradFill>
            <a:ln w="9525">
              <a:noFill/>
            </a:ln>
            <a:effectLst>
              <a:outerShdw blurRad="317500" dist="114300" dir="5400000" sx="97000" sy="97000" algn="t"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9" name="文本框 78">
              <a:extLst>
                <a:ext uri="{FF2B5EF4-FFF2-40B4-BE49-F238E27FC236}">
                  <a16:creationId xmlns:a16="http://schemas.microsoft.com/office/drawing/2014/main" id="{9F3AB095-FC5B-1D5C-FC4F-8E00019FF52A}"/>
                </a:ext>
              </a:extLst>
            </p:cNvPr>
            <p:cNvSpPr txBox="1"/>
            <p:nvPr/>
          </p:nvSpPr>
          <p:spPr>
            <a:xfrm>
              <a:off x="6655702" y="4407966"/>
              <a:ext cx="1353820" cy="215265"/>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Arial" panose="020B0604020202020204" pitchFamily="34" charset="0"/>
                  <a:ea typeface="微软雅黑" panose="020B0503020204020204" pitchFamily="34" charset="-122"/>
                  <a:sym typeface="Arial" panose="020B0604020202020204" pitchFamily="34" charset="0"/>
                </a:rPr>
                <a:t>时间：</a:t>
              </a:r>
              <a:r>
                <a:rPr kumimoji="0" lang="en-US" altLang="zh-CN" sz="1200" b="0" i="0" u="none" strike="noStrike" kern="1200" cap="none" spc="0" normalizeH="0" baseline="0" noProof="0" dirty="0">
                  <a:ln>
                    <a:noFill/>
                  </a:ln>
                  <a:effectLst/>
                  <a:uLnTx/>
                  <a:uFillTx/>
                  <a:latin typeface="Arial" panose="020B0604020202020204" pitchFamily="34" charset="0"/>
                  <a:ea typeface="微软雅黑" panose="020B0503020204020204" pitchFamily="34" charset="-122"/>
                  <a:sym typeface="Arial" panose="020B0604020202020204" pitchFamily="34" charset="0"/>
                </a:rPr>
                <a:t>2024-3-29</a:t>
              </a:r>
              <a:endParaRPr kumimoji="0" lang="zh-CN" altLang="en-US" sz="1200" b="0" i="0" u="none" strike="noStrike" kern="1200" cap="none" spc="0" normalizeH="0" baseline="0" noProof="0" dirty="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80" name="iconfont-11899-5651479">
              <a:extLst>
                <a:ext uri="{FF2B5EF4-FFF2-40B4-BE49-F238E27FC236}">
                  <a16:creationId xmlns:a16="http://schemas.microsoft.com/office/drawing/2014/main" id="{32601E46-8DF0-2C6D-2CBE-EEAF33906878}"/>
                </a:ext>
              </a:extLst>
            </p:cNvPr>
            <p:cNvSpPr/>
            <p:nvPr/>
          </p:nvSpPr>
          <p:spPr>
            <a:xfrm>
              <a:off x="6410592" y="4407966"/>
              <a:ext cx="177165" cy="177165"/>
            </a:xfrm>
            <a:custGeom>
              <a:avLst/>
              <a:gdLst>
                <a:gd name="connsiteX0" fmla="*/ 169739 w 605522"/>
                <a:gd name="connsiteY0" fmla="*/ 214306 h 604605"/>
                <a:gd name="connsiteX1" fmla="*/ 184976 w 605522"/>
                <a:gd name="connsiteY1" fmla="*/ 216005 h 604605"/>
                <a:gd name="connsiteX2" fmla="*/ 287155 w 605522"/>
                <a:gd name="connsiteY2" fmla="*/ 272658 h 604605"/>
                <a:gd name="connsiteX3" fmla="*/ 302691 w 605522"/>
                <a:gd name="connsiteY3" fmla="*/ 268841 h 604605"/>
                <a:gd name="connsiteX4" fmla="*/ 318346 w 605522"/>
                <a:gd name="connsiteY4" fmla="*/ 272658 h 604605"/>
                <a:gd name="connsiteX5" fmla="*/ 420524 w 605522"/>
                <a:gd name="connsiteY5" fmla="*/ 216005 h 604605"/>
                <a:gd name="connsiteX6" fmla="*/ 447652 w 605522"/>
                <a:gd name="connsiteY6" fmla="*/ 223877 h 604605"/>
                <a:gd name="connsiteX7" fmla="*/ 439884 w 605522"/>
                <a:gd name="connsiteY7" fmla="*/ 250951 h 604605"/>
                <a:gd name="connsiteX8" fmla="*/ 335674 w 605522"/>
                <a:gd name="connsiteY8" fmla="*/ 308677 h 604605"/>
                <a:gd name="connsiteX9" fmla="*/ 302691 w 605522"/>
                <a:gd name="connsiteY9" fmla="*/ 335751 h 604605"/>
                <a:gd name="connsiteX10" fmla="*/ 269826 w 605522"/>
                <a:gd name="connsiteY10" fmla="*/ 308677 h 604605"/>
                <a:gd name="connsiteX11" fmla="*/ 165497 w 605522"/>
                <a:gd name="connsiteY11" fmla="*/ 250951 h 604605"/>
                <a:gd name="connsiteX12" fmla="*/ 157729 w 605522"/>
                <a:gd name="connsiteY12" fmla="*/ 223877 h 604605"/>
                <a:gd name="connsiteX13" fmla="*/ 169739 w 605522"/>
                <a:gd name="connsiteY13" fmla="*/ 214306 h 604605"/>
                <a:gd name="connsiteX14" fmla="*/ 286807 w 605522"/>
                <a:gd name="connsiteY14" fmla="*/ 64195 h 604605"/>
                <a:gd name="connsiteX15" fmla="*/ 190010 w 605522"/>
                <a:gd name="connsiteY15" fmla="*/ 91878 h 604605"/>
                <a:gd name="connsiteX16" fmla="*/ 203036 w 605522"/>
                <a:gd name="connsiteY16" fmla="*/ 114311 h 604605"/>
                <a:gd name="connsiteX17" fmla="*/ 203872 w 605522"/>
                <a:gd name="connsiteY17" fmla="*/ 120754 h 604605"/>
                <a:gd name="connsiteX18" fmla="*/ 200048 w 605522"/>
                <a:gd name="connsiteY18" fmla="*/ 125885 h 604605"/>
                <a:gd name="connsiteX19" fmla="*/ 191564 w 605522"/>
                <a:gd name="connsiteY19" fmla="*/ 125885 h 604605"/>
                <a:gd name="connsiteX20" fmla="*/ 188456 w 605522"/>
                <a:gd name="connsiteY20" fmla="*/ 122782 h 604605"/>
                <a:gd name="connsiteX21" fmla="*/ 175431 w 605522"/>
                <a:gd name="connsiteY21" fmla="*/ 100469 h 604605"/>
                <a:gd name="connsiteX22" fmla="*/ 104207 w 605522"/>
                <a:gd name="connsiteY22" fmla="*/ 169557 h 604605"/>
                <a:gd name="connsiteX23" fmla="*/ 131692 w 605522"/>
                <a:gd name="connsiteY23" fmla="*/ 185307 h 604605"/>
                <a:gd name="connsiteX24" fmla="*/ 137428 w 605522"/>
                <a:gd name="connsiteY24" fmla="*/ 207024 h 604605"/>
                <a:gd name="connsiteX25" fmla="*/ 123686 w 605522"/>
                <a:gd name="connsiteY25" fmla="*/ 215018 h 604605"/>
                <a:gd name="connsiteX26" fmla="*/ 115679 w 605522"/>
                <a:gd name="connsiteY26" fmla="*/ 212871 h 604605"/>
                <a:gd name="connsiteX27" fmla="*/ 88313 w 605522"/>
                <a:gd name="connsiteY27" fmla="*/ 197001 h 604605"/>
                <a:gd name="connsiteX28" fmla="*/ 63815 w 605522"/>
                <a:gd name="connsiteY28" fmla="*/ 294606 h 604605"/>
                <a:gd name="connsiteX29" fmla="*/ 89866 w 605522"/>
                <a:gd name="connsiteY29" fmla="*/ 294487 h 604605"/>
                <a:gd name="connsiteX30" fmla="*/ 98351 w 605522"/>
                <a:gd name="connsiteY30" fmla="*/ 302959 h 604605"/>
                <a:gd name="connsiteX31" fmla="*/ 95841 w 605522"/>
                <a:gd name="connsiteY31" fmla="*/ 308925 h 604605"/>
                <a:gd name="connsiteX32" fmla="*/ 89986 w 605522"/>
                <a:gd name="connsiteY32" fmla="*/ 311311 h 604605"/>
                <a:gd name="connsiteX33" fmla="*/ 63934 w 605522"/>
                <a:gd name="connsiteY33" fmla="*/ 311431 h 604605"/>
                <a:gd name="connsiteX34" fmla="*/ 88313 w 605522"/>
                <a:gd name="connsiteY34" fmla="*/ 407604 h 604605"/>
                <a:gd name="connsiteX35" fmla="*/ 115679 w 605522"/>
                <a:gd name="connsiteY35" fmla="*/ 391734 h 604605"/>
                <a:gd name="connsiteX36" fmla="*/ 137428 w 605522"/>
                <a:gd name="connsiteY36" fmla="*/ 397581 h 604605"/>
                <a:gd name="connsiteX37" fmla="*/ 131692 w 605522"/>
                <a:gd name="connsiteY37" fmla="*/ 419298 h 604605"/>
                <a:gd name="connsiteX38" fmla="*/ 104207 w 605522"/>
                <a:gd name="connsiteY38" fmla="*/ 435048 h 604605"/>
                <a:gd name="connsiteX39" fmla="*/ 176626 w 605522"/>
                <a:gd name="connsiteY39" fmla="*/ 504971 h 604605"/>
                <a:gd name="connsiteX40" fmla="*/ 189532 w 605522"/>
                <a:gd name="connsiteY40" fmla="*/ 482419 h 604605"/>
                <a:gd name="connsiteX41" fmla="*/ 196941 w 605522"/>
                <a:gd name="connsiteY41" fmla="*/ 478243 h 604605"/>
                <a:gd name="connsiteX42" fmla="*/ 201124 w 605522"/>
                <a:gd name="connsiteY42" fmla="*/ 479317 h 604605"/>
                <a:gd name="connsiteX43" fmla="*/ 205067 w 605522"/>
                <a:gd name="connsiteY43" fmla="*/ 484448 h 604605"/>
                <a:gd name="connsiteX44" fmla="*/ 204231 w 605522"/>
                <a:gd name="connsiteY44" fmla="*/ 490772 h 604605"/>
                <a:gd name="connsiteX45" fmla="*/ 191325 w 605522"/>
                <a:gd name="connsiteY45" fmla="*/ 513324 h 604605"/>
                <a:gd name="connsiteX46" fmla="*/ 286807 w 605522"/>
                <a:gd name="connsiteY46" fmla="*/ 540410 h 604605"/>
                <a:gd name="connsiteX47" fmla="*/ 286807 w 605522"/>
                <a:gd name="connsiteY47" fmla="*/ 508789 h 604605"/>
                <a:gd name="connsiteX48" fmla="*/ 302701 w 605522"/>
                <a:gd name="connsiteY48" fmla="*/ 492800 h 604605"/>
                <a:gd name="connsiteX49" fmla="*/ 318715 w 605522"/>
                <a:gd name="connsiteY49" fmla="*/ 508789 h 604605"/>
                <a:gd name="connsiteX50" fmla="*/ 318715 w 605522"/>
                <a:gd name="connsiteY50" fmla="*/ 540410 h 604605"/>
                <a:gd name="connsiteX51" fmla="*/ 415512 w 605522"/>
                <a:gd name="connsiteY51" fmla="*/ 512608 h 604605"/>
                <a:gd name="connsiteX52" fmla="*/ 402367 w 605522"/>
                <a:gd name="connsiteY52" fmla="*/ 490175 h 604605"/>
                <a:gd name="connsiteX53" fmla="*/ 401530 w 605522"/>
                <a:gd name="connsiteY53" fmla="*/ 483851 h 604605"/>
                <a:gd name="connsiteX54" fmla="*/ 405474 w 605522"/>
                <a:gd name="connsiteY54" fmla="*/ 478720 h 604605"/>
                <a:gd name="connsiteX55" fmla="*/ 409657 w 605522"/>
                <a:gd name="connsiteY55" fmla="*/ 477527 h 604605"/>
                <a:gd name="connsiteX56" fmla="*/ 416946 w 605522"/>
                <a:gd name="connsiteY56" fmla="*/ 481703 h 604605"/>
                <a:gd name="connsiteX57" fmla="*/ 430092 w 605522"/>
                <a:gd name="connsiteY57" fmla="*/ 504136 h 604605"/>
                <a:gd name="connsiteX58" fmla="*/ 501196 w 605522"/>
                <a:gd name="connsiteY58" fmla="*/ 435048 h 604605"/>
                <a:gd name="connsiteX59" fmla="*/ 473830 w 605522"/>
                <a:gd name="connsiteY59" fmla="*/ 419298 h 604605"/>
                <a:gd name="connsiteX60" fmla="*/ 467974 w 605522"/>
                <a:gd name="connsiteY60" fmla="*/ 397581 h 604605"/>
                <a:gd name="connsiteX61" fmla="*/ 489724 w 605522"/>
                <a:gd name="connsiteY61" fmla="*/ 391734 h 604605"/>
                <a:gd name="connsiteX62" fmla="*/ 517209 w 605522"/>
                <a:gd name="connsiteY62" fmla="*/ 407485 h 604605"/>
                <a:gd name="connsiteX63" fmla="*/ 541588 w 605522"/>
                <a:gd name="connsiteY63" fmla="*/ 309999 h 604605"/>
                <a:gd name="connsiteX64" fmla="*/ 515536 w 605522"/>
                <a:gd name="connsiteY64" fmla="*/ 309999 h 604605"/>
                <a:gd name="connsiteX65" fmla="*/ 511354 w 605522"/>
                <a:gd name="connsiteY65" fmla="*/ 308925 h 604605"/>
                <a:gd name="connsiteX66" fmla="*/ 507171 w 605522"/>
                <a:gd name="connsiteY66" fmla="*/ 301646 h 604605"/>
                <a:gd name="connsiteX67" fmla="*/ 509561 w 605522"/>
                <a:gd name="connsiteY67" fmla="*/ 295680 h 604605"/>
                <a:gd name="connsiteX68" fmla="*/ 515536 w 605522"/>
                <a:gd name="connsiteY68" fmla="*/ 293174 h 604605"/>
                <a:gd name="connsiteX69" fmla="*/ 541588 w 605522"/>
                <a:gd name="connsiteY69" fmla="*/ 293174 h 604605"/>
                <a:gd name="connsiteX70" fmla="*/ 517209 w 605522"/>
                <a:gd name="connsiteY70" fmla="*/ 197001 h 604605"/>
                <a:gd name="connsiteX71" fmla="*/ 489724 w 605522"/>
                <a:gd name="connsiteY71" fmla="*/ 212871 h 604605"/>
                <a:gd name="connsiteX72" fmla="*/ 481836 w 605522"/>
                <a:gd name="connsiteY72" fmla="*/ 215018 h 604605"/>
                <a:gd name="connsiteX73" fmla="*/ 467974 w 605522"/>
                <a:gd name="connsiteY73" fmla="*/ 207024 h 604605"/>
                <a:gd name="connsiteX74" fmla="*/ 473830 w 605522"/>
                <a:gd name="connsiteY74" fmla="*/ 185307 h 604605"/>
                <a:gd name="connsiteX75" fmla="*/ 501196 w 605522"/>
                <a:gd name="connsiteY75" fmla="*/ 169437 h 604605"/>
                <a:gd name="connsiteX76" fmla="*/ 428777 w 605522"/>
                <a:gd name="connsiteY76" fmla="*/ 99634 h 604605"/>
                <a:gd name="connsiteX77" fmla="*/ 415871 w 605522"/>
                <a:gd name="connsiteY77" fmla="*/ 122066 h 604605"/>
                <a:gd name="connsiteX78" fmla="*/ 408581 w 605522"/>
                <a:gd name="connsiteY78" fmla="*/ 126362 h 604605"/>
                <a:gd name="connsiteX79" fmla="*/ 404398 w 605522"/>
                <a:gd name="connsiteY79" fmla="*/ 125288 h 604605"/>
                <a:gd name="connsiteX80" fmla="*/ 401291 w 605522"/>
                <a:gd name="connsiteY80" fmla="*/ 113714 h 604605"/>
                <a:gd name="connsiteX81" fmla="*/ 414198 w 605522"/>
                <a:gd name="connsiteY81" fmla="*/ 91281 h 604605"/>
                <a:gd name="connsiteX82" fmla="*/ 318715 w 605522"/>
                <a:gd name="connsiteY82" fmla="*/ 64195 h 604605"/>
                <a:gd name="connsiteX83" fmla="*/ 318715 w 605522"/>
                <a:gd name="connsiteY83" fmla="*/ 95816 h 604605"/>
                <a:gd name="connsiteX84" fmla="*/ 302701 w 605522"/>
                <a:gd name="connsiteY84" fmla="*/ 111685 h 604605"/>
                <a:gd name="connsiteX85" fmla="*/ 286807 w 605522"/>
                <a:gd name="connsiteY85" fmla="*/ 95816 h 604605"/>
                <a:gd name="connsiteX86" fmla="*/ 302701 w 605522"/>
                <a:gd name="connsiteY86" fmla="*/ 0 h 604605"/>
                <a:gd name="connsiteX87" fmla="*/ 605522 w 605522"/>
                <a:gd name="connsiteY87" fmla="*/ 302243 h 604605"/>
                <a:gd name="connsiteX88" fmla="*/ 302701 w 605522"/>
                <a:gd name="connsiteY88" fmla="*/ 604605 h 604605"/>
                <a:gd name="connsiteX89" fmla="*/ 0 w 605522"/>
                <a:gd name="connsiteY89" fmla="*/ 302243 h 604605"/>
                <a:gd name="connsiteX90" fmla="*/ 302701 w 605522"/>
                <a:gd name="connsiteY90" fmla="*/ 0 h 604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605522" h="604605">
                  <a:moveTo>
                    <a:pt x="169739" y="214306"/>
                  </a:moveTo>
                  <a:cubicBezTo>
                    <a:pt x="174669" y="212874"/>
                    <a:pt x="180136" y="213322"/>
                    <a:pt x="184976" y="216005"/>
                  </a:cubicBezTo>
                  <a:lnTo>
                    <a:pt x="287155" y="272658"/>
                  </a:lnTo>
                  <a:cubicBezTo>
                    <a:pt x="291816" y="270153"/>
                    <a:pt x="297074" y="268841"/>
                    <a:pt x="302691" y="268841"/>
                  </a:cubicBezTo>
                  <a:cubicBezTo>
                    <a:pt x="308307" y="268841"/>
                    <a:pt x="313685" y="270153"/>
                    <a:pt x="318346" y="272658"/>
                  </a:cubicBezTo>
                  <a:lnTo>
                    <a:pt x="420524" y="216005"/>
                  </a:lnTo>
                  <a:cubicBezTo>
                    <a:pt x="430204" y="210638"/>
                    <a:pt x="442394" y="214216"/>
                    <a:pt x="447652" y="223877"/>
                  </a:cubicBezTo>
                  <a:cubicBezTo>
                    <a:pt x="453030" y="233418"/>
                    <a:pt x="449564" y="245584"/>
                    <a:pt x="439884" y="250951"/>
                  </a:cubicBezTo>
                  <a:lnTo>
                    <a:pt x="335674" y="308677"/>
                  </a:lnTo>
                  <a:cubicBezTo>
                    <a:pt x="332567" y="324063"/>
                    <a:pt x="319063" y="335751"/>
                    <a:pt x="302691" y="335751"/>
                  </a:cubicBezTo>
                  <a:cubicBezTo>
                    <a:pt x="286438" y="335751"/>
                    <a:pt x="272814" y="324182"/>
                    <a:pt x="269826" y="308677"/>
                  </a:cubicBezTo>
                  <a:lnTo>
                    <a:pt x="165497" y="250951"/>
                  </a:lnTo>
                  <a:cubicBezTo>
                    <a:pt x="155817" y="245584"/>
                    <a:pt x="152351" y="233418"/>
                    <a:pt x="157729" y="223877"/>
                  </a:cubicBezTo>
                  <a:cubicBezTo>
                    <a:pt x="160418" y="219047"/>
                    <a:pt x="164810" y="215737"/>
                    <a:pt x="169739" y="214306"/>
                  </a:cubicBezTo>
                  <a:close/>
                  <a:moveTo>
                    <a:pt x="286807" y="64195"/>
                  </a:moveTo>
                  <a:cubicBezTo>
                    <a:pt x="252032" y="66462"/>
                    <a:pt x="219169" y="76247"/>
                    <a:pt x="190010" y="91878"/>
                  </a:cubicBezTo>
                  <a:lnTo>
                    <a:pt x="203036" y="114311"/>
                  </a:lnTo>
                  <a:cubicBezTo>
                    <a:pt x="204231" y="116339"/>
                    <a:pt x="204470" y="118606"/>
                    <a:pt x="203872" y="120754"/>
                  </a:cubicBezTo>
                  <a:cubicBezTo>
                    <a:pt x="203394" y="122902"/>
                    <a:pt x="201960" y="124692"/>
                    <a:pt x="200048" y="125885"/>
                  </a:cubicBezTo>
                  <a:cubicBezTo>
                    <a:pt x="197419" y="127436"/>
                    <a:pt x="194193" y="127317"/>
                    <a:pt x="191564" y="125885"/>
                  </a:cubicBezTo>
                  <a:cubicBezTo>
                    <a:pt x="190249" y="125169"/>
                    <a:pt x="189173" y="124095"/>
                    <a:pt x="188456" y="122782"/>
                  </a:cubicBezTo>
                  <a:lnTo>
                    <a:pt x="175431" y="100469"/>
                  </a:lnTo>
                  <a:cubicBezTo>
                    <a:pt x="147108" y="118248"/>
                    <a:pt x="122849" y="141874"/>
                    <a:pt x="104207" y="169557"/>
                  </a:cubicBezTo>
                  <a:lnTo>
                    <a:pt x="131692" y="185307"/>
                  </a:lnTo>
                  <a:cubicBezTo>
                    <a:pt x="139221" y="189722"/>
                    <a:pt x="141850" y="199387"/>
                    <a:pt x="137428" y="207024"/>
                  </a:cubicBezTo>
                  <a:cubicBezTo>
                    <a:pt x="134560" y="212155"/>
                    <a:pt x="129183" y="215018"/>
                    <a:pt x="123686" y="215018"/>
                  </a:cubicBezTo>
                  <a:cubicBezTo>
                    <a:pt x="120937" y="215018"/>
                    <a:pt x="118188" y="214302"/>
                    <a:pt x="115679" y="212871"/>
                  </a:cubicBezTo>
                  <a:lnTo>
                    <a:pt x="88313" y="197001"/>
                  </a:lnTo>
                  <a:cubicBezTo>
                    <a:pt x="73614" y="226593"/>
                    <a:pt x="65010" y="259645"/>
                    <a:pt x="63815" y="294606"/>
                  </a:cubicBezTo>
                  <a:lnTo>
                    <a:pt x="89866" y="294487"/>
                  </a:lnTo>
                  <a:cubicBezTo>
                    <a:pt x="94527" y="294487"/>
                    <a:pt x="98351" y="298305"/>
                    <a:pt x="98351" y="302959"/>
                  </a:cubicBezTo>
                  <a:cubicBezTo>
                    <a:pt x="98351" y="305107"/>
                    <a:pt x="97514" y="307254"/>
                    <a:pt x="95841" y="308925"/>
                  </a:cubicBezTo>
                  <a:cubicBezTo>
                    <a:pt x="94288" y="310476"/>
                    <a:pt x="92256" y="311311"/>
                    <a:pt x="89986" y="311311"/>
                  </a:cubicBezTo>
                  <a:lnTo>
                    <a:pt x="63934" y="311431"/>
                  </a:lnTo>
                  <a:cubicBezTo>
                    <a:pt x="65249" y="345795"/>
                    <a:pt x="73853" y="378370"/>
                    <a:pt x="88313" y="407604"/>
                  </a:cubicBezTo>
                  <a:lnTo>
                    <a:pt x="115679" y="391734"/>
                  </a:lnTo>
                  <a:cubicBezTo>
                    <a:pt x="123327" y="387320"/>
                    <a:pt x="133126" y="389945"/>
                    <a:pt x="137428" y="397581"/>
                  </a:cubicBezTo>
                  <a:cubicBezTo>
                    <a:pt x="141850" y="405218"/>
                    <a:pt x="139221" y="414883"/>
                    <a:pt x="131692" y="419298"/>
                  </a:cubicBezTo>
                  <a:lnTo>
                    <a:pt x="104207" y="435048"/>
                  </a:lnTo>
                  <a:cubicBezTo>
                    <a:pt x="123208" y="463208"/>
                    <a:pt x="147825" y="487073"/>
                    <a:pt x="176626" y="504971"/>
                  </a:cubicBezTo>
                  <a:lnTo>
                    <a:pt x="189532" y="482419"/>
                  </a:lnTo>
                  <a:cubicBezTo>
                    <a:pt x="191086" y="479794"/>
                    <a:pt x="193834" y="478243"/>
                    <a:pt x="196941" y="478243"/>
                  </a:cubicBezTo>
                  <a:cubicBezTo>
                    <a:pt x="198375" y="478243"/>
                    <a:pt x="199809" y="478601"/>
                    <a:pt x="201124" y="479317"/>
                  </a:cubicBezTo>
                  <a:cubicBezTo>
                    <a:pt x="203036" y="480510"/>
                    <a:pt x="204470" y="482300"/>
                    <a:pt x="205067" y="484448"/>
                  </a:cubicBezTo>
                  <a:cubicBezTo>
                    <a:pt x="205665" y="486595"/>
                    <a:pt x="205306" y="488863"/>
                    <a:pt x="204231" y="490772"/>
                  </a:cubicBezTo>
                  <a:lnTo>
                    <a:pt x="191325" y="513324"/>
                  </a:lnTo>
                  <a:cubicBezTo>
                    <a:pt x="220125" y="528597"/>
                    <a:pt x="252510" y="538143"/>
                    <a:pt x="286807" y="540410"/>
                  </a:cubicBezTo>
                  <a:lnTo>
                    <a:pt x="286807" y="508789"/>
                  </a:lnTo>
                  <a:cubicBezTo>
                    <a:pt x="286807" y="499960"/>
                    <a:pt x="293978" y="492800"/>
                    <a:pt x="302701" y="492800"/>
                  </a:cubicBezTo>
                  <a:cubicBezTo>
                    <a:pt x="311545" y="492800"/>
                    <a:pt x="318715" y="499960"/>
                    <a:pt x="318715" y="508789"/>
                  </a:cubicBezTo>
                  <a:lnTo>
                    <a:pt x="318715" y="540410"/>
                  </a:lnTo>
                  <a:cubicBezTo>
                    <a:pt x="353490" y="538143"/>
                    <a:pt x="386354" y="528358"/>
                    <a:pt x="415512" y="512608"/>
                  </a:cubicBezTo>
                  <a:lnTo>
                    <a:pt x="402367" y="490175"/>
                  </a:lnTo>
                  <a:cubicBezTo>
                    <a:pt x="401291" y="488266"/>
                    <a:pt x="400933" y="485999"/>
                    <a:pt x="401530" y="483851"/>
                  </a:cubicBezTo>
                  <a:cubicBezTo>
                    <a:pt x="402128" y="481703"/>
                    <a:pt x="403562" y="479794"/>
                    <a:pt x="405474" y="478720"/>
                  </a:cubicBezTo>
                  <a:cubicBezTo>
                    <a:pt x="406789" y="478004"/>
                    <a:pt x="408223" y="477527"/>
                    <a:pt x="409657" y="477527"/>
                  </a:cubicBezTo>
                  <a:cubicBezTo>
                    <a:pt x="412644" y="477527"/>
                    <a:pt x="415512" y="479198"/>
                    <a:pt x="416946" y="481703"/>
                  </a:cubicBezTo>
                  <a:lnTo>
                    <a:pt x="430092" y="504136"/>
                  </a:lnTo>
                  <a:cubicBezTo>
                    <a:pt x="458294" y="486357"/>
                    <a:pt x="482553" y="462731"/>
                    <a:pt x="501196" y="435048"/>
                  </a:cubicBezTo>
                  <a:lnTo>
                    <a:pt x="473830" y="419298"/>
                  </a:lnTo>
                  <a:cubicBezTo>
                    <a:pt x="466182" y="414883"/>
                    <a:pt x="463672" y="405218"/>
                    <a:pt x="467974" y="397581"/>
                  </a:cubicBezTo>
                  <a:cubicBezTo>
                    <a:pt x="472396" y="389945"/>
                    <a:pt x="482195" y="387320"/>
                    <a:pt x="489724" y="391734"/>
                  </a:cubicBezTo>
                  <a:lnTo>
                    <a:pt x="517209" y="407485"/>
                  </a:lnTo>
                  <a:cubicBezTo>
                    <a:pt x="531789" y="377893"/>
                    <a:pt x="540512" y="344841"/>
                    <a:pt x="541588" y="309999"/>
                  </a:cubicBezTo>
                  <a:lnTo>
                    <a:pt x="515536" y="309999"/>
                  </a:lnTo>
                  <a:cubicBezTo>
                    <a:pt x="514102" y="309999"/>
                    <a:pt x="512668" y="309641"/>
                    <a:pt x="511354" y="308925"/>
                  </a:cubicBezTo>
                  <a:cubicBezTo>
                    <a:pt x="508725" y="307493"/>
                    <a:pt x="507171" y="304629"/>
                    <a:pt x="507171" y="301646"/>
                  </a:cubicBezTo>
                  <a:cubicBezTo>
                    <a:pt x="507171" y="299379"/>
                    <a:pt x="508008" y="297351"/>
                    <a:pt x="509561" y="295680"/>
                  </a:cubicBezTo>
                  <a:cubicBezTo>
                    <a:pt x="511115" y="294129"/>
                    <a:pt x="513266" y="293174"/>
                    <a:pt x="515536" y="293174"/>
                  </a:cubicBezTo>
                  <a:lnTo>
                    <a:pt x="541588" y="293174"/>
                  </a:lnTo>
                  <a:cubicBezTo>
                    <a:pt x="540273" y="258810"/>
                    <a:pt x="531669" y="226235"/>
                    <a:pt x="517209" y="197001"/>
                  </a:cubicBezTo>
                  <a:lnTo>
                    <a:pt x="489724" y="212871"/>
                  </a:lnTo>
                  <a:cubicBezTo>
                    <a:pt x="487214" y="214302"/>
                    <a:pt x="484585" y="215018"/>
                    <a:pt x="481836" y="215018"/>
                  </a:cubicBezTo>
                  <a:cubicBezTo>
                    <a:pt x="476339" y="215018"/>
                    <a:pt x="470962" y="212155"/>
                    <a:pt x="467974" y="207024"/>
                  </a:cubicBezTo>
                  <a:cubicBezTo>
                    <a:pt x="463553" y="199387"/>
                    <a:pt x="466182" y="189722"/>
                    <a:pt x="473830" y="185307"/>
                  </a:cubicBezTo>
                  <a:lnTo>
                    <a:pt x="501196" y="169437"/>
                  </a:lnTo>
                  <a:cubicBezTo>
                    <a:pt x="482314" y="141397"/>
                    <a:pt x="457577" y="117532"/>
                    <a:pt x="428777" y="99634"/>
                  </a:cubicBezTo>
                  <a:lnTo>
                    <a:pt x="415871" y="122066"/>
                  </a:lnTo>
                  <a:cubicBezTo>
                    <a:pt x="414437" y="124692"/>
                    <a:pt x="411569" y="126362"/>
                    <a:pt x="408581" y="126362"/>
                  </a:cubicBezTo>
                  <a:cubicBezTo>
                    <a:pt x="407147" y="126362"/>
                    <a:pt x="405713" y="126004"/>
                    <a:pt x="404398" y="125288"/>
                  </a:cubicBezTo>
                  <a:cubicBezTo>
                    <a:pt x="400335" y="122902"/>
                    <a:pt x="398901" y="117771"/>
                    <a:pt x="401291" y="113714"/>
                  </a:cubicBezTo>
                  <a:lnTo>
                    <a:pt x="414198" y="91281"/>
                  </a:lnTo>
                  <a:cubicBezTo>
                    <a:pt x="385278" y="76008"/>
                    <a:pt x="353012" y="66462"/>
                    <a:pt x="318715" y="64195"/>
                  </a:cubicBezTo>
                  <a:lnTo>
                    <a:pt x="318715" y="95816"/>
                  </a:lnTo>
                  <a:cubicBezTo>
                    <a:pt x="318715" y="104645"/>
                    <a:pt x="311545" y="111685"/>
                    <a:pt x="302701" y="111685"/>
                  </a:cubicBezTo>
                  <a:cubicBezTo>
                    <a:pt x="293978" y="111685"/>
                    <a:pt x="286807" y="104645"/>
                    <a:pt x="286807" y="95816"/>
                  </a:cubicBezTo>
                  <a:close/>
                  <a:moveTo>
                    <a:pt x="302701" y="0"/>
                  </a:moveTo>
                  <a:cubicBezTo>
                    <a:pt x="469647" y="0"/>
                    <a:pt x="605522" y="135550"/>
                    <a:pt x="605522" y="302243"/>
                  </a:cubicBezTo>
                  <a:cubicBezTo>
                    <a:pt x="605522" y="468936"/>
                    <a:pt x="469647" y="604605"/>
                    <a:pt x="302701" y="604605"/>
                  </a:cubicBezTo>
                  <a:cubicBezTo>
                    <a:pt x="135755" y="604605"/>
                    <a:pt x="0" y="468936"/>
                    <a:pt x="0" y="302243"/>
                  </a:cubicBezTo>
                  <a:cubicBezTo>
                    <a:pt x="0" y="135550"/>
                    <a:pt x="135755" y="0"/>
                    <a:pt x="30270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组合 6">
            <a:extLst>
              <a:ext uri="{FF2B5EF4-FFF2-40B4-BE49-F238E27FC236}">
                <a16:creationId xmlns:a16="http://schemas.microsoft.com/office/drawing/2014/main" id="{5C9892F9-AB75-E076-24BF-D17D9BFE3768}"/>
              </a:ext>
            </a:extLst>
          </p:cNvPr>
          <p:cNvGrpSpPr/>
          <p:nvPr>
            <p:custDataLst>
              <p:tags r:id="rId19"/>
            </p:custDataLst>
          </p:nvPr>
        </p:nvGrpSpPr>
        <p:grpSpPr>
          <a:xfrm>
            <a:off x="2600960" y="3622606"/>
            <a:ext cx="6990080" cy="425351"/>
            <a:chOff x="2600960" y="3622606"/>
            <a:chExt cx="6990080" cy="425351"/>
          </a:xfrm>
        </p:grpSpPr>
        <p:sp>
          <p:nvSpPr>
            <p:cNvPr id="34" name="文本框 33">
              <a:extLst>
                <a:ext uri="{FF2B5EF4-FFF2-40B4-BE49-F238E27FC236}">
                  <a16:creationId xmlns:a16="http://schemas.microsoft.com/office/drawing/2014/main" id="{3ADD8F8C-5E9C-61D5-5554-A802A50D0BB6}"/>
                </a:ext>
              </a:extLst>
            </p:cNvPr>
            <p:cNvSpPr txBox="1"/>
            <p:nvPr/>
          </p:nvSpPr>
          <p:spPr>
            <a:xfrm>
              <a:off x="2839261" y="3635226"/>
              <a:ext cx="6513478"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w="3175">
                    <a:noFill/>
                  </a:ln>
                  <a:solidFill>
                    <a:prstClr val="white">
                      <a:lumMod val="50000"/>
                    </a:prstClr>
                  </a:solidFill>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湖南财政经济学院毕业答辩通用模板</a:t>
              </a:r>
            </a:p>
          </p:txBody>
        </p:sp>
        <p:cxnSp>
          <p:nvCxnSpPr>
            <p:cNvPr id="83" name="直接连接符 82">
              <a:extLst>
                <a:ext uri="{FF2B5EF4-FFF2-40B4-BE49-F238E27FC236}">
                  <a16:creationId xmlns:a16="http://schemas.microsoft.com/office/drawing/2014/main" id="{DA337055-987C-559E-8ADB-B7916CAD7B62}"/>
                </a:ext>
              </a:extLst>
            </p:cNvPr>
            <p:cNvCxnSpPr/>
            <p:nvPr/>
          </p:nvCxnSpPr>
          <p:spPr>
            <a:xfrm>
              <a:off x="2600960" y="3622606"/>
              <a:ext cx="699008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id="{664F1271-1D49-10F4-F4C8-33B1BFC3D69F}"/>
                </a:ext>
              </a:extLst>
            </p:cNvPr>
            <p:cNvCxnSpPr/>
            <p:nvPr/>
          </p:nvCxnSpPr>
          <p:spPr>
            <a:xfrm>
              <a:off x="2600960" y="4047957"/>
              <a:ext cx="6990080" cy="0"/>
            </a:xfrm>
            <a:prstGeom prst="line">
              <a:avLst/>
            </a:prstGeom>
            <a:ln w="12700"/>
          </p:spPr>
          <p:style>
            <a:lnRef idx="1">
              <a:schemeClr val="accent1"/>
            </a:lnRef>
            <a:fillRef idx="0">
              <a:schemeClr val="accent1"/>
            </a:fillRef>
            <a:effectRef idx="0">
              <a:schemeClr val="accent1"/>
            </a:effectRef>
            <a:fontRef idx="minor">
              <a:schemeClr val="tx1"/>
            </a:fontRef>
          </p:style>
        </p:cxnSp>
      </p:grpSp>
      <p:grpSp>
        <p:nvGrpSpPr>
          <p:cNvPr id="3" name="组合 2">
            <a:extLst>
              <a:ext uri="{FF2B5EF4-FFF2-40B4-BE49-F238E27FC236}">
                <a16:creationId xmlns:a16="http://schemas.microsoft.com/office/drawing/2014/main" id="{06428FFA-5519-4080-B446-487D8DFF2FF1}"/>
              </a:ext>
            </a:extLst>
          </p:cNvPr>
          <p:cNvGrpSpPr/>
          <p:nvPr>
            <p:custDataLst>
              <p:tags r:id="rId20"/>
            </p:custDataLst>
          </p:nvPr>
        </p:nvGrpSpPr>
        <p:grpSpPr>
          <a:xfrm>
            <a:off x="3056880" y="304366"/>
            <a:ext cx="6078241" cy="817528"/>
            <a:chOff x="3056880" y="304366"/>
            <a:chExt cx="6078241" cy="817528"/>
          </a:xfrm>
        </p:grpSpPr>
        <p:pic>
          <p:nvPicPr>
            <p:cNvPr id="81" name="图片 80">
              <a:extLst>
                <a:ext uri="{FF2B5EF4-FFF2-40B4-BE49-F238E27FC236}">
                  <a16:creationId xmlns:a16="http://schemas.microsoft.com/office/drawing/2014/main" id="{45836B79-9B51-EE32-486F-98A71D66A007}"/>
                </a:ext>
              </a:extLst>
            </p:cNvPr>
            <p:cNvPicPr>
              <a:picLocks noChangeAspect="1"/>
            </p:cNvPicPr>
            <p:nvPr/>
          </p:nvPicPr>
          <p:blipFill>
            <a:blip r:embed="rId33" cstate="email">
              <a:extLst>
                <a:ext uri="{28A0092B-C50C-407E-A947-70E740481C1C}">
                  <a14:useLocalDpi xmlns:a14="http://schemas.microsoft.com/office/drawing/2010/main"/>
                </a:ext>
              </a:extLst>
            </a:blip>
            <a:stretch>
              <a:fillRect/>
            </a:stretch>
          </p:blipFill>
          <p:spPr>
            <a:xfrm>
              <a:off x="5491030" y="304366"/>
              <a:ext cx="1209941" cy="817528"/>
            </a:xfrm>
            <a:prstGeom prst="rect">
              <a:avLst/>
            </a:prstGeom>
          </p:spPr>
        </p:pic>
        <p:sp>
          <p:nvSpPr>
            <p:cNvPr id="87" name="文本框 86">
              <a:extLst>
                <a:ext uri="{FF2B5EF4-FFF2-40B4-BE49-F238E27FC236}">
                  <a16:creationId xmlns:a16="http://schemas.microsoft.com/office/drawing/2014/main" id="{39A63B86-0D9C-0C95-9A09-EA20A51C9BC5}"/>
                </a:ext>
              </a:extLst>
            </p:cNvPr>
            <p:cNvSpPr txBox="1"/>
            <p:nvPr/>
          </p:nvSpPr>
          <p:spPr>
            <a:xfrm>
              <a:off x="3056880" y="513075"/>
              <a:ext cx="2432869"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w="3175">
                    <a:noFill/>
                  </a:ln>
                  <a:gradFill flip="none" rotWithShape="1">
                    <a:gsLst>
                      <a:gs pos="0">
                        <a:schemeClr val="accent2"/>
                      </a:gs>
                      <a:gs pos="100000">
                        <a:schemeClr val="accent1"/>
                      </a:gs>
                    </a:gsLst>
                    <a:lin ang="16200000" scaled="1"/>
                    <a:tileRect/>
                  </a:gradFill>
                  <a:effectLst>
                    <a:outerShdw blurRad="152400" dist="101600" dir="5400000" sx="98000" sy="98000" algn="t" rotWithShape="0">
                      <a:srgbClr val="02A0E7">
                        <a:alpha val="24000"/>
                      </a:srgb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正德丨厚生</a:t>
              </a:r>
            </a:p>
          </p:txBody>
        </p:sp>
        <p:sp>
          <p:nvSpPr>
            <p:cNvPr id="88" name="文本框 87">
              <a:extLst>
                <a:ext uri="{FF2B5EF4-FFF2-40B4-BE49-F238E27FC236}">
                  <a16:creationId xmlns:a16="http://schemas.microsoft.com/office/drawing/2014/main" id="{99CCE299-E112-4D24-B7BA-9F75F1EB25C1}"/>
                </a:ext>
              </a:extLst>
            </p:cNvPr>
            <p:cNvSpPr txBox="1"/>
            <p:nvPr/>
          </p:nvSpPr>
          <p:spPr>
            <a:xfrm>
              <a:off x="6702252" y="513075"/>
              <a:ext cx="2432869"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w="3175">
                    <a:noFill/>
                  </a:ln>
                  <a:gradFill flip="none" rotWithShape="1">
                    <a:gsLst>
                      <a:gs pos="0">
                        <a:schemeClr val="accent2"/>
                      </a:gs>
                      <a:gs pos="100000">
                        <a:schemeClr val="accent1"/>
                      </a:gs>
                    </a:gsLst>
                    <a:lin ang="16200000" scaled="1"/>
                    <a:tileRect/>
                  </a:gradFill>
                  <a:effectLst>
                    <a:outerShdw blurRad="152400" dist="101600" dir="5400000" sx="98000" sy="98000" algn="t" rotWithShape="0">
                      <a:srgbClr val="02A0E7">
                        <a:alpha val="24000"/>
                      </a:srgb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经世丨济用</a:t>
              </a:r>
            </a:p>
          </p:txBody>
        </p:sp>
      </p:grpSp>
      <p:grpSp>
        <p:nvGrpSpPr>
          <p:cNvPr id="6" name="组合 5">
            <a:extLst>
              <a:ext uri="{FF2B5EF4-FFF2-40B4-BE49-F238E27FC236}">
                <a16:creationId xmlns:a16="http://schemas.microsoft.com/office/drawing/2014/main" id="{4B53F752-3B5D-2BEC-0676-1175D932C72B}"/>
              </a:ext>
            </a:extLst>
          </p:cNvPr>
          <p:cNvGrpSpPr/>
          <p:nvPr>
            <p:custDataLst>
              <p:tags r:id="rId21"/>
            </p:custDataLst>
          </p:nvPr>
        </p:nvGrpSpPr>
        <p:grpSpPr>
          <a:xfrm>
            <a:off x="-961292" y="-2723502"/>
            <a:ext cx="14114584" cy="14114584"/>
            <a:chOff x="-961292" y="-2723502"/>
            <a:chExt cx="14114584" cy="14114584"/>
          </a:xfrm>
        </p:grpSpPr>
        <p:sp>
          <p:nvSpPr>
            <p:cNvPr id="102" name="椭圆 101">
              <a:extLst>
                <a:ext uri="{FF2B5EF4-FFF2-40B4-BE49-F238E27FC236}">
                  <a16:creationId xmlns:a16="http://schemas.microsoft.com/office/drawing/2014/main" id="{DC6AEF24-D670-77B8-9507-99EFCC35F86A}"/>
                </a:ext>
              </a:extLst>
            </p:cNvPr>
            <p:cNvSpPr/>
            <p:nvPr/>
          </p:nvSpPr>
          <p:spPr>
            <a:xfrm>
              <a:off x="666957" y="-1095253"/>
              <a:ext cx="10858085" cy="10858085"/>
            </a:xfrm>
            <a:prstGeom prst="ellipse">
              <a:avLst/>
            </a:prstGeom>
            <a:noFill/>
            <a:ln w="12700" cap="flat" cmpd="sng" algn="ctr">
              <a:gradFill flip="none" rotWithShape="1">
                <a:gsLst>
                  <a:gs pos="0">
                    <a:schemeClr val="accent1">
                      <a:alpha val="50000"/>
                    </a:schemeClr>
                  </a:gs>
                  <a:gs pos="100000">
                    <a:schemeClr val="accent2">
                      <a:alpha val="0"/>
                    </a:schemeClr>
                  </a:gs>
                </a:gsLst>
                <a:lin ang="5400000" scaled="1"/>
                <a:tileRect/>
              </a:grad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9" name="椭圆 108">
              <a:extLst>
                <a:ext uri="{FF2B5EF4-FFF2-40B4-BE49-F238E27FC236}">
                  <a16:creationId xmlns:a16="http://schemas.microsoft.com/office/drawing/2014/main" id="{4638E419-27D1-1213-8F29-42D8CA668FDB}"/>
                </a:ext>
              </a:extLst>
            </p:cNvPr>
            <p:cNvSpPr/>
            <p:nvPr/>
          </p:nvSpPr>
          <p:spPr>
            <a:xfrm>
              <a:off x="-75757" y="-1837967"/>
              <a:ext cx="12343514" cy="12343514"/>
            </a:xfrm>
            <a:prstGeom prst="ellipse">
              <a:avLst/>
            </a:prstGeom>
            <a:noFill/>
            <a:ln w="6350" cap="flat" cmpd="sng" algn="ctr">
              <a:gradFill flip="none" rotWithShape="1">
                <a:gsLst>
                  <a:gs pos="0">
                    <a:schemeClr val="accent1">
                      <a:alpha val="25000"/>
                    </a:schemeClr>
                  </a:gs>
                  <a:gs pos="100000">
                    <a:schemeClr val="accent2">
                      <a:alpha val="0"/>
                    </a:schemeClr>
                  </a:gs>
                </a:gsLst>
                <a:lin ang="5400000" scaled="1"/>
                <a:tileRect/>
              </a:grad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1" name="椭圆 110">
              <a:extLst>
                <a:ext uri="{FF2B5EF4-FFF2-40B4-BE49-F238E27FC236}">
                  <a16:creationId xmlns:a16="http://schemas.microsoft.com/office/drawing/2014/main" id="{442FE062-D4EC-8D07-8299-BB5BAAE8A548}"/>
                </a:ext>
              </a:extLst>
            </p:cNvPr>
            <p:cNvSpPr/>
            <p:nvPr/>
          </p:nvSpPr>
          <p:spPr>
            <a:xfrm>
              <a:off x="-961292" y="-2723502"/>
              <a:ext cx="14114584" cy="14114584"/>
            </a:xfrm>
            <a:prstGeom prst="ellipse">
              <a:avLst/>
            </a:prstGeom>
            <a:noFill/>
            <a:ln w="3175" cap="flat" cmpd="sng" algn="ctr">
              <a:gradFill flip="none" rotWithShape="1">
                <a:gsLst>
                  <a:gs pos="0">
                    <a:schemeClr val="accent1">
                      <a:alpha val="20000"/>
                    </a:schemeClr>
                  </a:gs>
                  <a:gs pos="100000">
                    <a:schemeClr val="accent2">
                      <a:alpha val="0"/>
                    </a:schemeClr>
                  </a:gs>
                </a:gsLst>
                <a:lin ang="5400000" scaled="1"/>
                <a:tileRect/>
              </a:grad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 name="组合 1">
            <a:extLst>
              <a:ext uri="{FF2B5EF4-FFF2-40B4-BE49-F238E27FC236}">
                <a16:creationId xmlns:a16="http://schemas.microsoft.com/office/drawing/2014/main" id="{22535FEF-20D9-F15C-8C2F-CFC22C56FD23}"/>
              </a:ext>
            </a:extLst>
          </p:cNvPr>
          <p:cNvGrpSpPr/>
          <p:nvPr>
            <p:custDataLst>
              <p:tags r:id="rId22"/>
            </p:custDataLst>
          </p:nvPr>
        </p:nvGrpSpPr>
        <p:grpSpPr>
          <a:xfrm>
            <a:off x="303987" y="-3379861"/>
            <a:ext cx="11584026" cy="12192001"/>
            <a:chOff x="303987" y="-3379861"/>
            <a:chExt cx="11584026" cy="12192001"/>
          </a:xfrm>
        </p:grpSpPr>
        <p:grpSp>
          <p:nvGrpSpPr>
            <p:cNvPr id="4" name="组合 3">
              <a:extLst>
                <a:ext uri="{FF2B5EF4-FFF2-40B4-BE49-F238E27FC236}">
                  <a16:creationId xmlns:a16="http://schemas.microsoft.com/office/drawing/2014/main" id="{5859EF58-9551-B8E5-0C4B-E00C9B1736AA}"/>
                </a:ext>
              </a:extLst>
            </p:cNvPr>
            <p:cNvGrpSpPr/>
            <p:nvPr>
              <p:custDataLst>
                <p:tags r:id="rId27"/>
              </p:custDataLst>
            </p:nvPr>
          </p:nvGrpSpPr>
          <p:grpSpPr>
            <a:xfrm>
              <a:off x="303987" y="-3379861"/>
              <a:ext cx="4271122" cy="12192001"/>
              <a:chOff x="303987" y="-3379861"/>
              <a:chExt cx="4271122" cy="12192001"/>
            </a:xfrm>
          </p:grpSpPr>
          <p:sp>
            <p:nvSpPr>
              <p:cNvPr id="114" name="任意多边形: 形状 113">
                <a:extLst>
                  <a:ext uri="{FF2B5EF4-FFF2-40B4-BE49-F238E27FC236}">
                    <a16:creationId xmlns:a16="http://schemas.microsoft.com/office/drawing/2014/main" id="{639321AF-F1F4-585E-BF1F-B53DB6B7785A}"/>
                  </a:ext>
                </a:extLst>
              </p:cNvPr>
              <p:cNvSpPr/>
              <p:nvPr/>
            </p:nvSpPr>
            <p:spPr>
              <a:xfrm rot="16200000" flipH="1" flipV="1">
                <a:off x="-4713618" y="1637745"/>
                <a:ext cx="12192000" cy="2156790"/>
              </a:xfrm>
              <a:custGeom>
                <a:avLst/>
                <a:gdLst>
                  <a:gd name="connsiteX0" fmla="*/ 12192000 w 12192000"/>
                  <a:gd name="connsiteY0" fmla="*/ 0 h 2156790"/>
                  <a:gd name="connsiteX1" fmla="*/ 12192000 w 12192000"/>
                  <a:gd name="connsiteY1" fmla="*/ 799270 h 2156790"/>
                  <a:gd name="connsiteX2" fmla="*/ 12133888 w 12192000"/>
                  <a:gd name="connsiteY2" fmla="*/ 823681 h 2156790"/>
                  <a:gd name="connsiteX3" fmla="*/ 68141 w 12192000"/>
                  <a:gd name="connsiteY3" fmla="*/ 275471 h 2156790"/>
                  <a:gd name="connsiteX4" fmla="*/ 0 w 12192000"/>
                  <a:gd name="connsiteY4" fmla="*/ 214510 h 2156790"/>
                  <a:gd name="connsiteX5" fmla="*/ 0 w 12192000"/>
                  <a:gd name="connsiteY5" fmla="*/ 68607 h 2156790"/>
                  <a:gd name="connsiteX6" fmla="*/ 45137 w 12192000"/>
                  <a:gd name="connsiteY6" fmla="*/ 109409 h 2156790"/>
                  <a:gd name="connsiteX7" fmla="*/ 11944433 w 12192000"/>
                  <a:gd name="connsiteY7" fmla="*/ 129083 h 215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156790">
                    <a:moveTo>
                      <a:pt x="12192000" y="0"/>
                    </a:moveTo>
                    <a:lnTo>
                      <a:pt x="12192000" y="799270"/>
                    </a:lnTo>
                    <a:lnTo>
                      <a:pt x="12133888" y="823681"/>
                    </a:lnTo>
                    <a:cubicBezTo>
                      <a:pt x="10899556" y="1334029"/>
                      <a:pt x="4221536" y="3843454"/>
                      <a:pt x="68141" y="275471"/>
                    </a:cubicBezTo>
                    <a:lnTo>
                      <a:pt x="0" y="214510"/>
                    </a:lnTo>
                    <a:lnTo>
                      <a:pt x="0" y="68607"/>
                    </a:lnTo>
                    <a:lnTo>
                      <a:pt x="45137" y="109409"/>
                    </a:lnTo>
                    <a:cubicBezTo>
                      <a:pt x="931326" y="888890"/>
                      <a:pt x="4869874" y="3729497"/>
                      <a:pt x="11944433" y="129083"/>
                    </a:cubicBezTo>
                    <a:close/>
                  </a:path>
                </a:pathLst>
              </a:custGeom>
              <a:gradFill flip="none" rotWithShape="1">
                <a:gsLst>
                  <a:gs pos="0">
                    <a:schemeClr val="accent1"/>
                  </a:gs>
                  <a:gs pos="100000">
                    <a:schemeClr val="accent2"/>
                  </a:gs>
                </a:gsLst>
                <a:lin ang="16200000" scaled="1"/>
                <a:tileRect/>
              </a:gradFill>
              <a:ln w="1330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5" name="任意多边形: 形状 114">
                <a:extLst>
                  <a:ext uri="{FF2B5EF4-FFF2-40B4-BE49-F238E27FC236}">
                    <a16:creationId xmlns:a16="http://schemas.microsoft.com/office/drawing/2014/main" id="{62ACB532-21C0-C4FD-05E6-537464C085C3}"/>
                  </a:ext>
                </a:extLst>
              </p:cNvPr>
              <p:cNvSpPr/>
              <p:nvPr/>
            </p:nvSpPr>
            <p:spPr>
              <a:xfrm rot="16200000" flipH="1" flipV="1">
                <a:off x="-4168697" y="1239795"/>
                <a:ext cx="12192000" cy="2952687"/>
              </a:xfrm>
              <a:custGeom>
                <a:avLst/>
                <a:gdLst>
                  <a:gd name="connsiteX0" fmla="*/ 12192000 w 12192000"/>
                  <a:gd name="connsiteY0" fmla="*/ 0 h 2952687"/>
                  <a:gd name="connsiteX1" fmla="*/ 12192000 w 12192000"/>
                  <a:gd name="connsiteY1" fmla="*/ 969979 h 2952687"/>
                  <a:gd name="connsiteX2" fmla="*/ 12133313 w 12192000"/>
                  <a:gd name="connsiteY2" fmla="*/ 1002982 h 2952687"/>
                  <a:gd name="connsiteX3" fmla="*/ 100925 w 12192000"/>
                  <a:gd name="connsiteY3" fmla="*/ 1206556 h 2952687"/>
                  <a:gd name="connsiteX4" fmla="*/ 0 w 12192000"/>
                  <a:gd name="connsiteY4" fmla="*/ 1118596 h 2952687"/>
                  <a:gd name="connsiteX5" fmla="*/ 0 w 12192000"/>
                  <a:gd name="connsiteY5" fmla="*/ 1004645 h 2952687"/>
                  <a:gd name="connsiteX6" fmla="*/ 83636 w 12192000"/>
                  <a:gd name="connsiteY6" fmla="*/ 1073448 h 2952687"/>
                  <a:gd name="connsiteX7" fmla="*/ 11959778 w 12192000"/>
                  <a:gd name="connsiteY7" fmla="*/ 160632 h 2952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952687">
                    <a:moveTo>
                      <a:pt x="12192000" y="0"/>
                    </a:moveTo>
                    <a:lnTo>
                      <a:pt x="12192000" y="969979"/>
                    </a:lnTo>
                    <a:lnTo>
                      <a:pt x="12133313" y="1002982"/>
                    </a:lnTo>
                    <a:cubicBezTo>
                      <a:pt x="10951838" y="1657873"/>
                      <a:pt x="4537814" y="4919257"/>
                      <a:pt x="100925" y="1206556"/>
                    </a:cubicBezTo>
                    <a:lnTo>
                      <a:pt x="0" y="1118596"/>
                    </a:lnTo>
                    <a:lnTo>
                      <a:pt x="0" y="1004645"/>
                    </a:lnTo>
                    <a:lnTo>
                      <a:pt x="83636" y="1073448"/>
                    </a:lnTo>
                    <a:cubicBezTo>
                      <a:pt x="1059681" y="1854897"/>
                      <a:pt x="5324169" y="4647002"/>
                      <a:pt x="11959778" y="160632"/>
                    </a:cubicBezTo>
                    <a:close/>
                  </a:path>
                </a:pathLst>
              </a:custGeom>
              <a:gradFill>
                <a:gsLst>
                  <a:gs pos="0">
                    <a:schemeClr val="bg1">
                      <a:lumMod val="95000"/>
                    </a:schemeClr>
                  </a:gs>
                  <a:gs pos="100000">
                    <a:schemeClr val="bg1">
                      <a:lumMod val="85000"/>
                    </a:schemeClr>
                  </a:gs>
                </a:gsLst>
                <a:lin ang="9000000" scaled="0"/>
              </a:gradFill>
              <a:ln w="133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6" name="任意多边形: 形状 115">
                <a:extLst>
                  <a:ext uri="{FF2B5EF4-FFF2-40B4-BE49-F238E27FC236}">
                    <a16:creationId xmlns:a16="http://schemas.microsoft.com/office/drawing/2014/main" id="{49894B16-0A6D-BF88-2EE9-73AC0700594E}"/>
                  </a:ext>
                </a:extLst>
              </p:cNvPr>
              <p:cNvSpPr/>
              <p:nvPr/>
            </p:nvSpPr>
            <p:spPr>
              <a:xfrm rot="16200000" flipH="1" flipV="1">
                <a:off x="-3525195" y="711834"/>
                <a:ext cx="12192000" cy="4008609"/>
              </a:xfrm>
              <a:custGeom>
                <a:avLst/>
                <a:gdLst>
                  <a:gd name="connsiteX0" fmla="*/ 12192000 w 12192000"/>
                  <a:gd name="connsiteY0" fmla="*/ 0 h 4008609"/>
                  <a:gd name="connsiteX1" fmla="*/ 12192000 w 12192000"/>
                  <a:gd name="connsiteY1" fmla="*/ 1146524 h 4008609"/>
                  <a:gd name="connsiteX2" fmla="*/ 12188417 w 12192000"/>
                  <a:gd name="connsiteY2" fmla="*/ 1149367 h 4008609"/>
                  <a:gd name="connsiteX3" fmla="*/ 184879 w 12192000"/>
                  <a:gd name="connsiteY3" fmla="*/ 2473599 h 4008609"/>
                  <a:gd name="connsiteX4" fmla="*/ 0 w 12192000"/>
                  <a:gd name="connsiteY4" fmla="*/ 2327470 h 4008609"/>
                  <a:gd name="connsiteX5" fmla="*/ 0 w 12192000"/>
                  <a:gd name="connsiteY5" fmla="*/ 2193519 h 4008609"/>
                  <a:gd name="connsiteX6" fmla="*/ 60213 w 12192000"/>
                  <a:gd name="connsiteY6" fmla="*/ 2242527 h 4008609"/>
                  <a:gd name="connsiteX7" fmla="*/ 11911699 w 12192000"/>
                  <a:gd name="connsiteY7" fmla="*/ 269471 h 4008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008609">
                    <a:moveTo>
                      <a:pt x="12192000" y="0"/>
                    </a:moveTo>
                    <a:lnTo>
                      <a:pt x="12192000" y="1146524"/>
                    </a:lnTo>
                    <a:lnTo>
                      <a:pt x="12188417" y="1149367"/>
                    </a:lnTo>
                    <a:cubicBezTo>
                      <a:pt x="11428500" y="1748460"/>
                      <a:pt x="5282334" y="6343459"/>
                      <a:pt x="184879" y="2473599"/>
                    </a:cubicBezTo>
                    <a:lnTo>
                      <a:pt x="0" y="2327470"/>
                    </a:lnTo>
                    <a:lnTo>
                      <a:pt x="0" y="2193519"/>
                    </a:lnTo>
                    <a:lnTo>
                      <a:pt x="60213" y="2242527"/>
                    </a:lnTo>
                    <a:cubicBezTo>
                      <a:pt x="905915" y="2914003"/>
                      <a:pt x="5644300" y="6158808"/>
                      <a:pt x="11911699" y="269471"/>
                    </a:cubicBezTo>
                    <a:close/>
                  </a:path>
                </a:pathLst>
              </a:custGeom>
              <a:gradFill>
                <a:gsLst>
                  <a:gs pos="0">
                    <a:schemeClr val="bg1"/>
                  </a:gs>
                  <a:gs pos="100000">
                    <a:schemeClr val="bg1">
                      <a:lumMod val="95000"/>
                    </a:schemeClr>
                  </a:gs>
                </a:gsLst>
                <a:lin ang="9000000" scaled="0"/>
              </a:gradFill>
              <a:ln w="13185" cap="flat">
                <a:noFill/>
                <a:prstDash val="solid"/>
                <a:miter/>
              </a:ln>
              <a:effectLst>
                <a:outerShdw blurRad="444500" dist="190500" dir="18900000" algn="bl" rotWithShape="0">
                  <a:prstClr val="black">
                    <a:alpha val="12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组合 4">
              <a:extLst>
                <a:ext uri="{FF2B5EF4-FFF2-40B4-BE49-F238E27FC236}">
                  <a16:creationId xmlns:a16="http://schemas.microsoft.com/office/drawing/2014/main" id="{9D2EF5BA-61DC-C117-3539-5D8144B8EC42}"/>
                </a:ext>
              </a:extLst>
            </p:cNvPr>
            <p:cNvGrpSpPr/>
            <p:nvPr/>
          </p:nvGrpSpPr>
          <p:grpSpPr>
            <a:xfrm>
              <a:off x="7616890" y="-3379861"/>
              <a:ext cx="4271123" cy="12192001"/>
              <a:chOff x="7616890" y="-3379861"/>
              <a:chExt cx="4271123" cy="12192001"/>
            </a:xfrm>
          </p:grpSpPr>
          <p:sp>
            <p:nvSpPr>
              <p:cNvPr id="127" name="任意多边形: 形状 126">
                <a:extLst>
                  <a:ext uri="{FF2B5EF4-FFF2-40B4-BE49-F238E27FC236}">
                    <a16:creationId xmlns:a16="http://schemas.microsoft.com/office/drawing/2014/main" id="{F30F4D52-B89A-3A3C-6D5C-4D3BBA17A19B}"/>
                  </a:ext>
                </a:extLst>
              </p:cNvPr>
              <p:cNvSpPr/>
              <p:nvPr/>
            </p:nvSpPr>
            <p:spPr>
              <a:xfrm rot="5400000" flipV="1">
                <a:off x="4713618" y="1637745"/>
                <a:ext cx="12192000" cy="2156790"/>
              </a:xfrm>
              <a:custGeom>
                <a:avLst/>
                <a:gdLst>
                  <a:gd name="connsiteX0" fmla="*/ 12192000 w 12192000"/>
                  <a:gd name="connsiteY0" fmla="*/ 0 h 2156790"/>
                  <a:gd name="connsiteX1" fmla="*/ 12192000 w 12192000"/>
                  <a:gd name="connsiteY1" fmla="*/ 799270 h 2156790"/>
                  <a:gd name="connsiteX2" fmla="*/ 12133888 w 12192000"/>
                  <a:gd name="connsiteY2" fmla="*/ 823681 h 2156790"/>
                  <a:gd name="connsiteX3" fmla="*/ 68141 w 12192000"/>
                  <a:gd name="connsiteY3" fmla="*/ 275471 h 2156790"/>
                  <a:gd name="connsiteX4" fmla="*/ 0 w 12192000"/>
                  <a:gd name="connsiteY4" fmla="*/ 214510 h 2156790"/>
                  <a:gd name="connsiteX5" fmla="*/ 0 w 12192000"/>
                  <a:gd name="connsiteY5" fmla="*/ 68607 h 2156790"/>
                  <a:gd name="connsiteX6" fmla="*/ 45137 w 12192000"/>
                  <a:gd name="connsiteY6" fmla="*/ 109409 h 2156790"/>
                  <a:gd name="connsiteX7" fmla="*/ 11944433 w 12192000"/>
                  <a:gd name="connsiteY7" fmla="*/ 129083 h 215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156790">
                    <a:moveTo>
                      <a:pt x="12192000" y="0"/>
                    </a:moveTo>
                    <a:lnTo>
                      <a:pt x="12192000" y="799270"/>
                    </a:lnTo>
                    <a:lnTo>
                      <a:pt x="12133888" y="823681"/>
                    </a:lnTo>
                    <a:cubicBezTo>
                      <a:pt x="10899556" y="1334029"/>
                      <a:pt x="4221536" y="3843454"/>
                      <a:pt x="68141" y="275471"/>
                    </a:cubicBezTo>
                    <a:lnTo>
                      <a:pt x="0" y="214510"/>
                    </a:lnTo>
                    <a:lnTo>
                      <a:pt x="0" y="68607"/>
                    </a:lnTo>
                    <a:lnTo>
                      <a:pt x="45137" y="109409"/>
                    </a:lnTo>
                    <a:cubicBezTo>
                      <a:pt x="931326" y="888890"/>
                      <a:pt x="4869874" y="3729497"/>
                      <a:pt x="11944433" y="129083"/>
                    </a:cubicBezTo>
                    <a:close/>
                  </a:path>
                </a:pathLst>
              </a:custGeom>
              <a:gradFill flip="none" rotWithShape="1">
                <a:gsLst>
                  <a:gs pos="0">
                    <a:schemeClr val="accent1"/>
                  </a:gs>
                  <a:gs pos="100000">
                    <a:schemeClr val="accent2"/>
                  </a:gs>
                </a:gsLst>
                <a:lin ang="16200000" scaled="1"/>
                <a:tileRect/>
              </a:gradFill>
              <a:ln w="1330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28" name="任意多边形: 形状 127">
                <a:extLst>
                  <a:ext uri="{FF2B5EF4-FFF2-40B4-BE49-F238E27FC236}">
                    <a16:creationId xmlns:a16="http://schemas.microsoft.com/office/drawing/2014/main" id="{BC16A7AB-60AF-6E3A-1BB0-443194ADD7BE}"/>
                  </a:ext>
                </a:extLst>
              </p:cNvPr>
              <p:cNvSpPr/>
              <p:nvPr/>
            </p:nvSpPr>
            <p:spPr>
              <a:xfrm rot="5400000" flipV="1">
                <a:off x="4168697" y="1239795"/>
                <a:ext cx="12192000" cy="2952687"/>
              </a:xfrm>
              <a:custGeom>
                <a:avLst/>
                <a:gdLst>
                  <a:gd name="connsiteX0" fmla="*/ 12192000 w 12192000"/>
                  <a:gd name="connsiteY0" fmla="*/ 0 h 2952687"/>
                  <a:gd name="connsiteX1" fmla="*/ 12192000 w 12192000"/>
                  <a:gd name="connsiteY1" fmla="*/ 969979 h 2952687"/>
                  <a:gd name="connsiteX2" fmla="*/ 12133313 w 12192000"/>
                  <a:gd name="connsiteY2" fmla="*/ 1002982 h 2952687"/>
                  <a:gd name="connsiteX3" fmla="*/ 100925 w 12192000"/>
                  <a:gd name="connsiteY3" fmla="*/ 1206556 h 2952687"/>
                  <a:gd name="connsiteX4" fmla="*/ 0 w 12192000"/>
                  <a:gd name="connsiteY4" fmla="*/ 1118596 h 2952687"/>
                  <a:gd name="connsiteX5" fmla="*/ 0 w 12192000"/>
                  <a:gd name="connsiteY5" fmla="*/ 1004645 h 2952687"/>
                  <a:gd name="connsiteX6" fmla="*/ 83636 w 12192000"/>
                  <a:gd name="connsiteY6" fmla="*/ 1073448 h 2952687"/>
                  <a:gd name="connsiteX7" fmla="*/ 11959778 w 12192000"/>
                  <a:gd name="connsiteY7" fmla="*/ 160632 h 2952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952687">
                    <a:moveTo>
                      <a:pt x="12192000" y="0"/>
                    </a:moveTo>
                    <a:lnTo>
                      <a:pt x="12192000" y="969979"/>
                    </a:lnTo>
                    <a:lnTo>
                      <a:pt x="12133313" y="1002982"/>
                    </a:lnTo>
                    <a:cubicBezTo>
                      <a:pt x="10951838" y="1657873"/>
                      <a:pt x="4537814" y="4919257"/>
                      <a:pt x="100925" y="1206556"/>
                    </a:cubicBezTo>
                    <a:lnTo>
                      <a:pt x="0" y="1118596"/>
                    </a:lnTo>
                    <a:lnTo>
                      <a:pt x="0" y="1004645"/>
                    </a:lnTo>
                    <a:lnTo>
                      <a:pt x="83636" y="1073448"/>
                    </a:lnTo>
                    <a:cubicBezTo>
                      <a:pt x="1059681" y="1854897"/>
                      <a:pt x="5324169" y="4647002"/>
                      <a:pt x="11959778" y="160632"/>
                    </a:cubicBezTo>
                    <a:close/>
                  </a:path>
                </a:pathLst>
              </a:custGeom>
              <a:gradFill>
                <a:gsLst>
                  <a:gs pos="0">
                    <a:schemeClr val="bg1">
                      <a:lumMod val="95000"/>
                    </a:schemeClr>
                  </a:gs>
                  <a:gs pos="100000">
                    <a:schemeClr val="bg1">
                      <a:lumMod val="85000"/>
                    </a:schemeClr>
                  </a:gs>
                </a:gsLst>
                <a:lin ang="9000000" scaled="0"/>
              </a:gradFill>
              <a:ln w="133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29" name="任意多边形: 形状 128">
                <a:extLst>
                  <a:ext uri="{FF2B5EF4-FFF2-40B4-BE49-F238E27FC236}">
                    <a16:creationId xmlns:a16="http://schemas.microsoft.com/office/drawing/2014/main" id="{27BF92B5-1409-4B87-D638-59E65E9D3275}"/>
                  </a:ext>
                </a:extLst>
              </p:cNvPr>
              <p:cNvSpPr/>
              <p:nvPr/>
            </p:nvSpPr>
            <p:spPr>
              <a:xfrm rot="5400000" flipV="1">
                <a:off x="3525195" y="711834"/>
                <a:ext cx="12192000" cy="4008609"/>
              </a:xfrm>
              <a:custGeom>
                <a:avLst/>
                <a:gdLst>
                  <a:gd name="connsiteX0" fmla="*/ 12192000 w 12192000"/>
                  <a:gd name="connsiteY0" fmla="*/ 0 h 4008609"/>
                  <a:gd name="connsiteX1" fmla="*/ 12192000 w 12192000"/>
                  <a:gd name="connsiteY1" fmla="*/ 1146524 h 4008609"/>
                  <a:gd name="connsiteX2" fmla="*/ 12188417 w 12192000"/>
                  <a:gd name="connsiteY2" fmla="*/ 1149367 h 4008609"/>
                  <a:gd name="connsiteX3" fmla="*/ 184879 w 12192000"/>
                  <a:gd name="connsiteY3" fmla="*/ 2473599 h 4008609"/>
                  <a:gd name="connsiteX4" fmla="*/ 0 w 12192000"/>
                  <a:gd name="connsiteY4" fmla="*/ 2327470 h 4008609"/>
                  <a:gd name="connsiteX5" fmla="*/ 0 w 12192000"/>
                  <a:gd name="connsiteY5" fmla="*/ 2193519 h 4008609"/>
                  <a:gd name="connsiteX6" fmla="*/ 60213 w 12192000"/>
                  <a:gd name="connsiteY6" fmla="*/ 2242527 h 4008609"/>
                  <a:gd name="connsiteX7" fmla="*/ 11911699 w 12192000"/>
                  <a:gd name="connsiteY7" fmla="*/ 269471 h 4008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008609">
                    <a:moveTo>
                      <a:pt x="12192000" y="0"/>
                    </a:moveTo>
                    <a:lnTo>
                      <a:pt x="12192000" y="1146524"/>
                    </a:lnTo>
                    <a:lnTo>
                      <a:pt x="12188417" y="1149367"/>
                    </a:lnTo>
                    <a:cubicBezTo>
                      <a:pt x="11428500" y="1748460"/>
                      <a:pt x="5282334" y="6343459"/>
                      <a:pt x="184879" y="2473599"/>
                    </a:cubicBezTo>
                    <a:lnTo>
                      <a:pt x="0" y="2327470"/>
                    </a:lnTo>
                    <a:lnTo>
                      <a:pt x="0" y="2193519"/>
                    </a:lnTo>
                    <a:lnTo>
                      <a:pt x="60213" y="2242527"/>
                    </a:lnTo>
                    <a:cubicBezTo>
                      <a:pt x="905915" y="2914003"/>
                      <a:pt x="5644300" y="6158808"/>
                      <a:pt x="11911699" y="269471"/>
                    </a:cubicBezTo>
                    <a:close/>
                  </a:path>
                </a:pathLst>
              </a:custGeom>
              <a:gradFill>
                <a:gsLst>
                  <a:gs pos="0">
                    <a:schemeClr val="bg1"/>
                  </a:gs>
                  <a:gs pos="100000">
                    <a:schemeClr val="bg1">
                      <a:lumMod val="95000"/>
                    </a:schemeClr>
                  </a:gs>
                </a:gsLst>
                <a:lin ang="9000000" scaled="0"/>
              </a:gradFill>
              <a:ln w="13185" cap="flat">
                <a:noFill/>
                <a:prstDash val="solid"/>
                <a:miter/>
              </a:ln>
              <a:effectLst>
                <a:outerShdw blurRad="444500" dist="190500" dir="18900000" algn="bl" rotWithShape="0">
                  <a:prstClr val="black">
                    <a:alpha val="12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pic>
        <p:nvPicPr>
          <p:cNvPr id="136" name="图片 135">
            <a:extLst>
              <a:ext uri="{FF2B5EF4-FFF2-40B4-BE49-F238E27FC236}">
                <a16:creationId xmlns:a16="http://schemas.microsoft.com/office/drawing/2014/main" id="{B975E73D-C3FE-F727-99C7-DDBC222FA17D}"/>
              </a:ext>
            </a:extLst>
          </p:cNvPr>
          <p:cNvPicPr>
            <a:picLocks noChangeAspect="1"/>
          </p:cNvPicPr>
          <p:nvPr>
            <p:custDataLst>
              <p:tags r:id="rId23"/>
            </p:custDataLst>
          </p:nvPr>
        </p:nvPicPr>
        <p:blipFill>
          <a:blip r:embed="rId34" cstate="email">
            <a:extLst>
              <a:ext uri="{28A0092B-C50C-407E-A947-70E740481C1C}">
                <a14:useLocalDpi xmlns:a14="http://schemas.microsoft.com/office/drawing/2010/main"/>
              </a:ext>
            </a:extLst>
          </a:blip>
          <a:srcRect/>
          <a:stretch>
            <a:fillRect/>
          </a:stretch>
        </p:blipFill>
        <p:spPr>
          <a:xfrm>
            <a:off x="0" y="3849892"/>
            <a:ext cx="12192000" cy="3008109"/>
          </a:xfrm>
          <a:custGeom>
            <a:avLst/>
            <a:gdLst>
              <a:gd name="connsiteX0" fmla="*/ 0 w 12192000"/>
              <a:gd name="connsiteY0" fmla="*/ 0 h 3008109"/>
              <a:gd name="connsiteX1" fmla="*/ 12192000 w 12192000"/>
              <a:gd name="connsiteY1" fmla="*/ 0 h 3008109"/>
              <a:gd name="connsiteX2" fmla="*/ 12192000 w 12192000"/>
              <a:gd name="connsiteY2" fmla="*/ 3008109 h 3008109"/>
              <a:gd name="connsiteX3" fmla="*/ 0 w 12192000"/>
              <a:gd name="connsiteY3" fmla="*/ 3008109 h 3008109"/>
            </a:gdLst>
            <a:ahLst/>
            <a:cxnLst>
              <a:cxn ang="0">
                <a:pos x="connsiteX0" y="connsiteY0"/>
              </a:cxn>
              <a:cxn ang="0">
                <a:pos x="connsiteX1" y="connsiteY1"/>
              </a:cxn>
              <a:cxn ang="0">
                <a:pos x="connsiteX2" y="connsiteY2"/>
              </a:cxn>
              <a:cxn ang="0">
                <a:pos x="connsiteX3" y="connsiteY3"/>
              </a:cxn>
            </a:cxnLst>
            <a:rect l="l" t="t" r="r" b="b"/>
            <a:pathLst>
              <a:path w="12192000" h="3008109">
                <a:moveTo>
                  <a:pt x="0" y="0"/>
                </a:moveTo>
                <a:lnTo>
                  <a:pt x="12192000" y="0"/>
                </a:lnTo>
                <a:lnTo>
                  <a:pt x="12192000" y="3008109"/>
                </a:lnTo>
                <a:lnTo>
                  <a:pt x="0" y="3008109"/>
                </a:lnTo>
                <a:close/>
              </a:path>
            </a:pathLst>
          </a:custGeom>
        </p:spPr>
      </p:pic>
      <p:sp>
        <p:nvSpPr>
          <p:cNvPr id="104" name="任意多边形: 形状 103">
            <a:extLst>
              <a:ext uri="{FF2B5EF4-FFF2-40B4-BE49-F238E27FC236}">
                <a16:creationId xmlns:a16="http://schemas.microsoft.com/office/drawing/2014/main" id="{A3AC4EE8-6018-92B0-1B46-14F161DA353A}"/>
              </a:ext>
            </a:extLst>
          </p:cNvPr>
          <p:cNvSpPr/>
          <p:nvPr/>
        </p:nvSpPr>
        <p:spPr>
          <a:xfrm>
            <a:off x="0" y="6387890"/>
            <a:ext cx="12192000" cy="447412"/>
          </a:xfrm>
          <a:custGeom>
            <a:avLst/>
            <a:gdLst>
              <a:gd name="connsiteX0" fmla="*/ 0 w 12192000"/>
              <a:gd name="connsiteY0" fmla="*/ 0 h 1345691"/>
              <a:gd name="connsiteX1" fmla="*/ 61350 w 12192000"/>
              <a:gd name="connsiteY1" fmla="*/ 18552 h 1345691"/>
              <a:gd name="connsiteX2" fmla="*/ 137160 w 12192000"/>
              <a:gd name="connsiteY2" fmla="*/ 43187 h 1345691"/>
              <a:gd name="connsiteX3" fmla="*/ 269225 w 12192000"/>
              <a:gd name="connsiteY3" fmla="*/ 85513 h 1345691"/>
              <a:gd name="connsiteX4" fmla="*/ 431767 w 12192000"/>
              <a:gd name="connsiteY4" fmla="*/ 134473 h 1345691"/>
              <a:gd name="connsiteX5" fmla="*/ 594308 w 12192000"/>
              <a:gd name="connsiteY5" fmla="*/ 178592 h 1345691"/>
              <a:gd name="connsiteX6" fmla="*/ 965660 w 12192000"/>
              <a:gd name="connsiteY6" fmla="*/ 278121 h 1345691"/>
              <a:gd name="connsiteX7" fmla="*/ 1121924 w 12192000"/>
              <a:gd name="connsiteY7" fmla="*/ 314470 h 1345691"/>
              <a:gd name="connsiteX8" fmla="*/ 1163203 w 12192000"/>
              <a:gd name="connsiteY8" fmla="*/ 326288 h 1345691"/>
              <a:gd name="connsiteX9" fmla="*/ 1199958 w 12192000"/>
              <a:gd name="connsiteY9" fmla="*/ 332269 h 1345691"/>
              <a:gd name="connsiteX10" fmla="*/ 1292511 w 12192000"/>
              <a:gd name="connsiteY10" fmla="*/ 349997 h 1345691"/>
              <a:gd name="connsiteX11" fmla="*/ 1373781 w 12192000"/>
              <a:gd name="connsiteY11" fmla="*/ 367724 h 1345691"/>
              <a:gd name="connsiteX12" fmla="*/ 1437491 w 12192000"/>
              <a:gd name="connsiteY12" fmla="*/ 377293 h 1345691"/>
              <a:gd name="connsiteX13" fmla="*/ 1732097 w 12192000"/>
              <a:gd name="connsiteY13" fmla="*/ 437529 h 1345691"/>
              <a:gd name="connsiteX14" fmla="*/ 2052790 w 12192000"/>
              <a:gd name="connsiteY14" fmla="*/ 504777 h 1345691"/>
              <a:gd name="connsiteX15" fmla="*/ 2159733 w 12192000"/>
              <a:gd name="connsiteY15" fmla="*/ 527196 h 1345691"/>
              <a:gd name="connsiteX16" fmla="*/ 2214917 w 12192000"/>
              <a:gd name="connsiteY16" fmla="*/ 532455 h 1345691"/>
              <a:gd name="connsiteX17" fmla="*/ 2768298 w 12192000"/>
              <a:gd name="connsiteY17" fmla="*/ 622808 h 1345691"/>
              <a:gd name="connsiteX18" fmla="*/ 2890204 w 12192000"/>
              <a:gd name="connsiteY18" fmla="*/ 644579 h 1345691"/>
              <a:gd name="connsiteX19" fmla="*/ 3012110 w 12192000"/>
              <a:gd name="connsiteY19" fmla="*/ 666951 h 1345691"/>
              <a:gd name="connsiteX20" fmla="*/ 3194969 w 12192000"/>
              <a:gd name="connsiteY20" fmla="*/ 695891 h 1345691"/>
              <a:gd name="connsiteX21" fmla="*/ 3489575 w 12192000"/>
              <a:gd name="connsiteY21" fmla="*/ 743809 h 1345691"/>
              <a:gd name="connsiteX22" fmla="*/ 3794340 w 12192000"/>
              <a:gd name="connsiteY22" fmla="*/ 793936 h 1345691"/>
              <a:gd name="connsiteX23" fmla="*/ 4007676 w 12192000"/>
              <a:gd name="connsiteY23" fmla="*/ 826888 h 1345691"/>
              <a:gd name="connsiteX24" fmla="*/ 4129582 w 12192000"/>
              <a:gd name="connsiteY24" fmla="*/ 848148 h 1345691"/>
              <a:gd name="connsiteX25" fmla="*/ 4271806 w 12192000"/>
              <a:gd name="connsiteY25" fmla="*/ 875485 h 1345691"/>
              <a:gd name="connsiteX26" fmla="*/ 4454665 w 12192000"/>
              <a:gd name="connsiteY26" fmla="*/ 905571 h 1345691"/>
              <a:gd name="connsiteX27" fmla="*/ 4637524 w 12192000"/>
              <a:gd name="connsiteY27" fmla="*/ 936825 h 1345691"/>
              <a:gd name="connsiteX28" fmla="*/ 4776360 w 12192000"/>
              <a:gd name="connsiteY28" fmla="*/ 972872 h 1345691"/>
              <a:gd name="connsiteX29" fmla="*/ 4848489 w 12192000"/>
              <a:gd name="connsiteY29" fmla="*/ 988102 h 1345691"/>
              <a:gd name="connsiteX30" fmla="*/ 4912828 w 12192000"/>
              <a:gd name="connsiteY30" fmla="*/ 992582 h 1345691"/>
              <a:gd name="connsiteX31" fmla="*/ 5145465 w 12192000"/>
              <a:gd name="connsiteY31" fmla="*/ 1041337 h 1345691"/>
              <a:gd name="connsiteX32" fmla="*/ 5622932 w 12192000"/>
              <a:gd name="connsiteY32" fmla="*/ 1143307 h 1345691"/>
              <a:gd name="connsiteX33" fmla="*/ 5734679 w 12192000"/>
              <a:gd name="connsiteY33" fmla="*/ 1171123 h 1345691"/>
              <a:gd name="connsiteX34" fmla="*/ 6081357 w 12192000"/>
              <a:gd name="connsiteY34" fmla="*/ 1268855 h 1345691"/>
              <a:gd name="connsiteX35" fmla="*/ 6096001 w 12192000"/>
              <a:gd name="connsiteY35" fmla="*/ 1273741 h 1345691"/>
              <a:gd name="connsiteX36" fmla="*/ 6110646 w 12192000"/>
              <a:gd name="connsiteY36" fmla="*/ 1268855 h 1345691"/>
              <a:gd name="connsiteX37" fmla="*/ 6457324 w 12192000"/>
              <a:gd name="connsiteY37" fmla="*/ 1171123 h 1345691"/>
              <a:gd name="connsiteX38" fmla="*/ 6569071 w 12192000"/>
              <a:gd name="connsiteY38" fmla="*/ 1143307 h 1345691"/>
              <a:gd name="connsiteX39" fmla="*/ 7046536 w 12192000"/>
              <a:gd name="connsiteY39" fmla="*/ 1041337 h 1345691"/>
              <a:gd name="connsiteX40" fmla="*/ 7279174 w 12192000"/>
              <a:gd name="connsiteY40" fmla="*/ 992582 h 1345691"/>
              <a:gd name="connsiteX41" fmla="*/ 7343513 w 12192000"/>
              <a:gd name="connsiteY41" fmla="*/ 988102 h 1345691"/>
              <a:gd name="connsiteX42" fmla="*/ 7415641 w 12192000"/>
              <a:gd name="connsiteY42" fmla="*/ 972872 h 1345691"/>
              <a:gd name="connsiteX43" fmla="*/ 7554478 w 12192000"/>
              <a:gd name="connsiteY43" fmla="*/ 936825 h 1345691"/>
              <a:gd name="connsiteX44" fmla="*/ 7737337 w 12192000"/>
              <a:gd name="connsiteY44" fmla="*/ 905571 h 1345691"/>
              <a:gd name="connsiteX45" fmla="*/ 7920196 w 12192000"/>
              <a:gd name="connsiteY45" fmla="*/ 875485 h 1345691"/>
              <a:gd name="connsiteX46" fmla="*/ 8062420 w 12192000"/>
              <a:gd name="connsiteY46" fmla="*/ 848148 h 1345691"/>
              <a:gd name="connsiteX47" fmla="*/ 8184326 w 12192000"/>
              <a:gd name="connsiteY47" fmla="*/ 826888 h 1345691"/>
              <a:gd name="connsiteX48" fmla="*/ 8397661 w 12192000"/>
              <a:gd name="connsiteY48" fmla="*/ 793936 h 1345691"/>
              <a:gd name="connsiteX49" fmla="*/ 8702426 w 12192000"/>
              <a:gd name="connsiteY49" fmla="*/ 743809 h 1345691"/>
              <a:gd name="connsiteX50" fmla="*/ 8997032 w 12192000"/>
              <a:gd name="connsiteY50" fmla="*/ 695891 h 1345691"/>
              <a:gd name="connsiteX51" fmla="*/ 9179891 w 12192000"/>
              <a:gd name="connsiteY51" fmla="*/ 666951 h 1345691"/>
              <a:gd name="connsiteX52" fmla="*/ 9301797 w 12192000"/>
              <a:gd name="connsiteY52" fmla="*/ 644579 h 1345691"/>
              <a:gd name="connsiteX53" fmla="*/ 9423703 w 12192000"/>
              <a:gd name="connsiteY53" fmla="*/ 622808 h 1345691"/>
              <a:gd name="connsiteX54" fmla="*/ 9977084 w 12192000"/>
              <a:gd name="connsiteY54" fmla="*/ 532455 h 1345691"/>
              <a:gd name="connsiteX55" fmla="*/ 10032268 w 12192000"/>
              <a:gd name="connsiteY55" fmla="*/ 527196 h 1345691"/>
              <a:gd name="connsiteX56" fmla="*/ 10139211 w 12192000"/>
              <a:gd name="connsiteY56" fmla="*/ 504777 h 1345691"/>
              <a:gd name="connsiteX57" fmla="*/ 10459904 w 12192000"/>
              <a:gd name="connsiteY57" fmla="*/ 437529 h 1345691"/>
              <a:gd name="connsiteX58" fmla="*/ 10754510 w 12192000"/>
              <a:gd name="connsiteY58" fmla="*/ 377293 h 1345691"/>
              <a:gd name="connsiteX59" fmla="*/ 10818220 w 12192000"/>
              <a:gd name="connsiteY59" fmla="*/ 367724 h 1345691"/>
              <a:gd name="connsiteX60" fmla="*/ 10899490 w 12192000"/>
              <a:gd name="connsiteY60" fmla="*/ 349997 h 1345691"/>
              <a:gd name="connsiteX61" fmla="*/ 10992043 w 12192000"/>
              <a:gd name="connsiteY61" fmla="*/ 332269 h 1345691"/>
              <a:gd name="connsiteX62" fmla="*/ 11028799 w 12192000"/>
              <a:gd name="connsiteY62" fmla="*/ 326288 h 1345691"/>
              <a:gd name="connsiteX63" fmla="*/ 11070077 w 12192000"/>
              <a:gd name="connsiteY63" fmla="*/ 314470 h 1345691"/>
              <a:gd name="connsiteX64" fmla="*/ 11226341 w 12192000"/>
              <a:gd name="connsiteY64" fmla="*/ 278121 h 1345691"/>
              <a:gd name="connsiteX65" fmla="*/ 11597693 w 12192000"/>
              <a:gd name="connsiteY65" fmla="*/ 178592 h 1345691"/>
              <a:gd name="connsiteX66" fmla="*/ 11760235 w 12192000"/>
              <a:gd name="connsiteY66" fmla="*/ 134473 h 1345691"/>
              <a:gd name="connsiteX67" fmla="*/ 11922776 w 12192000"/>
              <a:gd name="connsiteY67" fmla="*/ 85513 h 1345691"/>
              <a:gd name="connsiteX68" fmla="*/ 12054841 w 12192000"/>
              <a:gd name="connsiteY68" fmla="*/ 43187 h 1345691"/>
              <a:gd name="connsiteX69" fmla="*/ 12130652 w 12192000"/>
              <a:gd name="connsiteY69" fmla="*/ 18552 h 1345691"/>
              <a:gd name="connsiteX70" fmla="*/ 12192000 w 12192000"/>
              <a:gd name="connsiteY70" fmla="*/ 1 h 1345691"/>
              <a:gd name="connsiteX71" fmla="*/ 12192000 w 12192000"/>
              <a:gd name="connsiteY71" fmla="*/ 1345691 h 1345691"/>
              <a:gd name="connsiteX72" fmla="*/ 0 w 12192000"/>
              <a:gd name="connsiteY72" fmla="*/ 1345691 h 1345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2192000" h="1345691">
                <a:moveTo>
                  <a:pt x="0" y="0"/>
                </a:moveTo>
                <a:lnTo>
                  <a:pt x="61350" y="18552"/>
                </a:lnTo>
                <a:cubicBezTo>
                  <a:pt x="105540" y="32113"/>
                  <a:pt x="134366" y="41416"/>
                  <a:pt x="137160" y="43187"/>
                </a:cubicBezTo>
                <a:cubicBezTo>
                  <a:pt x="142749" y="46731"/>
                  <a:pt x="202177" y="65777"/>
                  <a:pt x="269225" y="85513"/>
                </a:cubicBezTo>
                <a:cubicBezTo>
                  <a:pt x="336273" y="105249"/>
                  <a:pt x="409417" y="127281"/>
                  <a:pt x="431767" y="134473"/>
                </a:cubicBezTo>
                <a:cubicBezTo>
                  <a:pt x="454116" y="141667"/>
                  <a:pt x="527260" y="161519"/>
                  <a:pt x="594308" y="178592"/>
                </a:cubicBezTo>
                <a:cubicBezTo>
                  <a:pt x="773313" y="224173"/>
                  <a:pt x="824523" y="237898"/>
                  <a:pt x="965660" y="278121"/>
                </a:cubicBezTo>
                <a:cubicBezTo>
                  <a:pt x="1035808" y="298113"/>
                  <a:pt x="1106126" y="314470"/>
                  <a:pt x="1121924" y="314470"/>
                </a:cubicBezTo>
                <a:cubicBezTo>
                  <a:pt x="1137721" y="314470"/>
                  <a:pt x="1156296" y="319788"/>
                  <a:pt x="1163203" y="326288"/>
                </a:cubicBezTo>
                <a:cubicBezTo>
                  <a:pt x="1170109" y="332788"/>
                  <a:pt x="1186650" y="335480"/>
                  <a:pt x="1199958" y="332269"/>
                </a:cubicBezTo>
                <a:cubicBezTo>
                  <a:pt x="1213266" y="329060"/>
                  <a:pt x="1254915" y="337037"/>
                  <a:pt x="1292511" y="349997"/>
                </a:cubicBezTo>
                <a:cubicBezTo>
                  <a:pt x="1330105" y="362956"/>
                  <a:pt x="1366677" y="370934"/>
                  <a:pt x="1373781" y="367724"/>
                </a:cubicBezTo>
                <a:cubicBezTo>
                  <a:pt x="1380885" y="364514"/>
                  <a:pt x="1409555" y="368820"/>
                  <a:pt x="1437491" y="377293"/>
                </a:cubicBezTo>
                <a:cubicBezTo>
                  <a:pt x="1465429" y="385765"/>
                  <a:pt x="1598001" y="412872"/>
                  <a:pt x="1732097" y="437529"/>
                </a:cubicBezTo>
                <a:cubicBezTo>
                  <a:pt x="1866194" y="462186"/>
                  <a:pt x="2010505" y="492448"/>
                  <a:pt x="2052790" y="504777"/>
                </a:cubicBezTo>
                <a:cubicBezTo>
                  <a:pt x="2095075" y="517107"/>
                  <a:pt x="2143199" y="527196"/>
                  <a:pt x="2159733" y="527196"/>
                </a:cubicBezTo>
                <a:cubicBezTo>
                  <a:pt x="2176267" y="527196"/>
                  <a:pt x="2201101" y="529562"/>
                  <a:pt x="2214917" y="532455"/>
                </a:cubicBezTo>
                <a:cubicBezTo>
                  <a:pt x="2261030" y="542109"/>
                  <a:pt x="2685903" y="611480"/>
                  <a:pt x="2768298" y="622808"/>
                </a:cubicBezTo>
                <a:cubicBezTo>
                  <a:pt x="2812997" y="628953"/>
                  <a:pt x="2867855" y="638750"/>
                  <a:pt x="2890204" y="644579"/>
                </a:cubicBezTo>
                <a:cubicBezTo>
                  <a:pt x="2912554" y="650408"/>
                  <a:pt x="2967412" y="660475"/>
                  <a:pt x="3012110" y="666951"/>
                </a:cubicBezTo>
                <a:cubicBezTo>
                  <a:pt x="3056809" y="673426"/>
                  <a:pt x="3139096" y="686449"/>
                  <a:pt x="3194969" y="695891"/>
                </a:cubicBezTo>
                <a:cubicBezTo>
                  <a:pt x="3250843" y="705333"/>
                  <a:pt x="3383415" y="726896"/>
                  <a:pt x="3489575" y="743809"/>
                </a:cubicBezTo>
                <a:cubicBezTo>
                  <a:pt x="3595736" y="760723"/>
                  <a:pt x="3732880" y="783279"/>
                  <a:pt x="3794340" y="793936"/>
                </a:cubicBezTo>
                <a:cubicBezTo>
                  <a:pt x="3855801" y="804592"/>
                  <a:pt x="3951802" y="819420"/>
                  <a:pt x="4007676" y="826888"/>
                </a:cubicBezTo>
                <a:cubicBezTo>
                  <a:pt x="4063550" y="834356"/>
                  <a:pt x="4118407" y="843923"/>
                  <a:pt x="4129582" y="848148"/>
                </a:cubicBezTo>
                <a:cubicBezTo>
                  <a:pt x="4140757" y="852375"/>
                  <a:pt x="4204759" y="864676"/>
                  <a:pt x="4271806" y="875485"/>
                </a:cubicBezTo>
                <a:cubicBezTo>
                  <a:pt x="4338855" y="886293"/>
                  <a:pt x="4421142" y="899832"/>
                  <a:pt x="4454665" y="905571"/>
                </a:cubicBezTo>
                <a:lnTo>
                  <a:pt x="4637524" y="936825"/>
                </a:lnTo>
                <a:cubicBezTo>
                  <a:pt x="4704572" y="948276"/>
                  <a:pt x="4767050" y="964496"/>
                  <a:pt x="4776360" y="972872"/>
                </a:cubicBezTo>
                <a:cubicBezTo>
                  <a:pt x="4785673" y="981249"/>
                  <a:pt x="4818131" y="988102"/>
                  <a:pt x="4848489" y="988102"/>
                </a:cubicBezTo>
                <a:cubicBezTo>
                  <a:pt x="4878847" y="988102"/>
                  <a:pt x="4907800" y="990117"/>
                  <a:pt x="4912828" y="992582"/>
                </a:cubicBezTo>
                <a:cubicBezTo>
                  <a:pt x="4917857" y="995045"/>
                  <a:pt x="5022544" y="1016985"/>
                  <a:pt x="5145465" y="1041337"/>
                </a:cubicBezTo>
                <a:cubicBezTo>
                  <a:pt x="5370674" y="1085953"/>
                  <a:pt x="5529303" y="1119831"/>
                  <a:pt x="5622932" y="1143307"/>
                </a:cubicBezTo>
                <a:cubicBezTo>
                  <a:pt x="5650868" y="1150312"/>
                  <a:pt x="5701153" y="1162829"/>
                  <a:pt x="5734679" y="1171123"/>
                </a:cubicBezTo>
                <a:cubicBezTo>
                  <a:pt x="5835992" y="1196188"/>
                  <a:pt x="5982241" y="1237715"/>
                  <a:pt x="6081357" y="1268855"/>
                </a:cubicBezTo>
                <a:lnTo>
                  <a:pt x="6096001" y="1273741"/>
                </a:lnTo>
                <a:lnTo>
                  <a:pt x="6110646" y="1268855"/>
                </a:lnTo>
                <a:cubicBezTo>
                  <a:pt x="6209761" y="1237715"/>
                  <a:pt x="6356011" y="1196188"/>
                  <a:pt x="6457324" y="1171123"/>
                </a:cubicBezTo>
                <a:cubicBezTo>
                  <a:pt x="6490848" y="1162829"/>
                  <a:pt x="6541133" y="1150312"/>
                  <a:pt x="6569071" y="1143307"/>
                </a:cubicBezTo>
                <a:cubicBezTo>
                  <a:pt x="6662699" y="1119831"/>
                  <a:pt x="6821328" y="1085953"/>
                  <a:pt x="7046536" y="1041337"/>
                </a:cubicBezTo>
                <a:cubicBezTo>
                  <a:pt x="7169458" y="1016985"/>
                  <a:pt x="7274145" y="995045"/>
                  <a:pt x="7279174" y="992582"/>
                </a:cubicBezTo>
                <a:cubicBezTo>
                  <a:pt x="7284202" y="990117"/>
                  <a:pt x="7313155" y="988102"/>
                  <a:pt x="7343513" y="988102"/>
                </a:cubicBezTo>
                <a:cubicBezTo>
                  <a:pt x="7373871" y="988102"/>
                  <a:pt x="7406329" y="981249"/>
                  <a:pt x="7415641" y="972872"/>
                </a:cubicBezTo>
                <a:cubicBezTo>
                  <a:pt x="7424952" y="964496"/>
                  <a:pt x="7487430" y="948276"/>
                  <a:pt x="7554478" y="936825"/>
                </a:cubicBezTo>
                <a:lnTo>
                  <a:pt x="7737337" y="905571"/>
                </a:lnTo>
                <a:cubicBezTo>
                  <a:pt x="7770861" y="899832"/>
                  <a:pt x="7853148" y="886293"/>
                  <a:pt x="7920196" y="875485"/>
                </a:cubicBezTo>
                <a:cubicBezTo>
                  <a:pt x="7987244" y="864676"/>
                  <a:pt x="8051245" y="852375"/>
                  <a:pt x="8062420" y="848148"/>
                </a:cubicBezTo>
                <a:cubicBezTo>
                  <a:pt x="8073594" y="843923"/>
                  <a:pt x="8128452" y="834356"/>
                  <a:pt x="8184326" y="826888"/>
                </a:cubicBezTo>
                <a:cubicBezTo>
                  <a:pt x="8240199" y="819420"/>
                  <a:pt x="8336201" y="804592"/>
                  <a:pt x="8397661" y="793936"/>
                </a:cubicBezTo>
                <a:cubicBezTo>
                  <a:pt x="8459121" y="783279"/>
                  <a:pt x="8596265" y="760723"/>
                  <a:pt x="8702426" y="743809"/>
                </a:cubicBezTo>
                <a:cubicBezTo>
                  <a:pt x="8808586" y="726896"/>
                  <a:pt x="8941158" y="705333"/>
                  <a:pt x="8997032" y="695891"/>
                </a:cubicBezTo>
                <a:cubicBezTo>
                  <a:pt x="9052906" y="686449"/>
                  <a:pt x="9135192" y="673426"/>
                  <a:pt x="9179891" y="666951"/>
                </a:cubicBezTo>
                <a:cubicBezTo>
                  <a:pt x="9224590" y="660475"/>
                  <a:pt x="9279448" y="650408"/>
                  <a:pt x="9301797" y="644579"/>
                </a:cubicBezTo>
                <a:cubicBezTo>
                  <a:pt x="9324146" y="638750"/>
                  <a:pt x="9379004" y="628953"/>
                  <a:pt x="9423703" y="622808"/>
                </a:cubicBezTo>
                <a:cubicBezTo>
                  <a:pt x="9506098" y="611480"/>
                  <a:pt x="9930971" y="542109"/>
                  <a:pt x="9977084" y="532455"/>
                </a:cubicBezTo>
                <a:cubicBezTo>
                  <a:pt x="9990900" y="529562"/>
                  <a:pt x="10015734" y="527196"/>
                  <a:pt x="10032268" y="527196"/>
                </a:cubicBezTo>
                <a:cubicBezTo>
                  <a:pt x="10048802" y="527196"/>
                  <a:pt x="10096926" y="517107"/>
                  <a:pt x="10139211" y="504777"/>
                </a:cubicBezTo>
                <a:cubicBezTo>
                  <a:pt x="10181496" y="492448"/>
                  <a:pt x="10325808" y="462186"/>
                  <a:pt x="10459904" y="437529"/>
                </a:cubicBezTo>
                <a:cubicBezTo>
                  <a:pt x="10594000" y="412872"/>
                  <a:pt x="10726572" y="385765"/>
                  <a:pt x="10754510" y="377293"/>
                </a:cubicBezTo>
                <a:cubicBezTo>
                  <a:pt x="10782446" y="368820"/>
                  <a:pt x="10811116" y="364514"/>
                  <a:pt x="10818220" y="367724"/>
                </a:cubicBezTo>
                <a:cubicBezTo>
                  <a:pt x="10825324" y="370934"/>
                  <a:pt x="10861896" y="362956"/>
                  <a:pt x="10899490" y="349997"/>
                </a:cubicBezTo>
                <a:cubicBezTo>
                  <a:pt x="10937086" y="337037"/>
                  <a:pt x="10978736" y="329060"/>
                  <a:pt x="10992043" y="332269"/>
                </a:cubicBezTo>
                <a:cubicBezTo>
                  <a:pt x="11005352" y="335480"/>
                  <a:pt x="11021892" y="332788"/>
                  <a:pt x="11028799" y="326288"/>
                </a:cubicBezTo>
                <a:cubicBezTo>
                  <a:pt x="11035705" y="319788"/>
                  <a:pt x="11054280" y="314470"/>
                  <a:pt x="11070077" y="314470"/>
                </a:cubicBezTo>
                <a:cubicBezTo>
                  <a:pt x="11085875" y="314470"/>
                  <a:pt x="11156194" y="298113"/>
                  <a:pt x="11226341" y="278121"/>
                </a:cubicBezTo>
                <a:cubicBezTo>
                  <a:pt x="11367478" y="237898"/>
                  <a:pt x="11418688" y="224173"/>
                  <a:pt x="11597693" y="178592"/>
                </a:cubicBezTo>
                <a:cubicBezTo>
                  <a:pt x="11664742" y="161519"/>
                  <a:pt x="11737885" y="141667"/>
                  <a:pt x="11760235" y="134473"/>
                </a:cubicBezTo>
                <a:cubicBezTo>
                  <a:pt x="11782584" y="127281"/>
                  <a:pt x="11855728" y="105249"/>
                  <a:pt x="11922776" y="85513"/>
                </a:cubicBezTo>
                <a:cubicBezTo>
                  <a:pt x="11989824" y="65777"/>
                  <a:pt x="12049253" y="46731"/>
                  <a:pt x="12054841" y="43187"/>
                </a:cubicBezTo>
                <a:cubicBezTo>
                  <a:pt x="12057635" y="41416"/>
                  <a:pt x="12086461" y="32113"/>
                  <a:pt x="12130652" y="18552"/>
                </a:cubicBezTo>
                <a:lnTo>
                  <a:pt x="12192000" y="1"/>
                </a:lnTo>
                <a:lnTo>
                  <a:pt x="12192000" y="1345691"/>
                </a:lnTo>
                <a:lnTo>
                  <a:pt x="0" y="1345691"/>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5" name="任意多边形: 形状 104">
            <a:extLst>
              <a:ext uri="{FF2B5EF4-FFF2-40B4-BE49-F238E27FC236}">
                <a16:creationId xmlns:a16="http://schemas.microsoft.com/office/drawing/2014/main" id="{2659F797-221D-E25A-03EE-C85E6134127C}"/>
              </a:ext>
            </a:extLst>
          </p:cNvPr>
          <p:cNvSpPr/>
          <p:nvPr>
            <p:custDataLst>
              <p:tags r:id="rId24"/>
            </p:custDataLst>
          </p:nvPr>
        </p:nvSpPr>
        <p:spPr>
          <a:xfrm>
            <a:off x="0" y="6422163"/>
            <a:ext cx="12192000" cy="447412"/>
          </a:xfrm>
          <a:custGeom>
            <a:avLst/>
            <a:gdLst>
              <a:gd name="connsiteX0" fmla="*/ 0 w 12192000"/>
              <a:gd name="connsiteY0" fmla="*/ 0 h 1345691"/>
              <a:gd name="connsiteX1" fmla="*/ 61350 w 12192000"/>
              <a:gd name="connsiteY1" fmla="*/ 18552 h 1345691"/>
              <a:gd name="connsiteX2" fmla="*/ 137160 w 12192000"/>
              <a:gd name="connsiteY2" fmla="*/ 43187 h 1345691"/>
              <a:gd name="connsiteX3" fmla="*/ 269225 w 12192000"/>
              <a:gd name="connsiteY3" fmla="*/ 85513 h 1345691"/>
              <a:gd name="connsiteX4" fmla="*/ 431767 w 12192000"/>
              <a:gd name="connsiteY4" fmla="*/ 134473 h 1345691"/>
              <a:gd name="connsiteX5" fmla="*/ 594308 w 12192000"/>
              <a:gd name="connsiteY5" fmla="*/ 178592 h 1345691"/>
              <a:gd name="connsiteX6" fmla="*/ 965660 w 12192000"/>
              <a:gd name="connsiteY6" fmla="*/ 278121 h 1345691"/>
              <a:gd name="connsiteX7" fmla="*/ 1121924 w 12192000"/>
              <a:gd name="connsiteY7" fmla="*/ 314470 h 1345691"/>
              <a:gd name="connsiteX8" fmla="*/ 1163203 w 12192000"/>
              <a:gd name="connsiteY8" fmla="*/ 326288 h 1345691"/>
              <a:gd name="connsiteX9" fmla="*/ 1199958 w 12192000"/>
              <a:gd name="connsiteY9" fmla="*/ 332269 h 1345691"/>
              <a:gd name="connsiteX10" fmla="*/ 1292511 w 12192000"/>
              <a:gd name="connsiteY10" fmla="*/ 349997 h 1345691"/>
              <a:gd name="connsiteX11" fmla="*/ 1373781 w 12192000"/>
              <a:gd name="connsiteY11" fmla="*/ 367724 h 1345691"/>
              <a:gd name="connsiteX12" fmla="*/ 1437491 w 12192000"/>
              <a:gd name="connsiteY12" fmla="*/ 377293 h 1345691"/>
              <a:gd name="connsiteX13" fmla="*/ 1732097 w 12192000"/>
              <a:gd name="connsiteY13" fmla="*/ 437529 h 1345691"/>
              <a:gd name="connsiteX14" fmla="*/ 2052790 w 12192000"/>
              <a:gd name="connsiteY14" fmla="*/ 504777 h 1345691"/>
              <a:gd name="connsiteX15" fmla="*/ 2159733 w 12192000"/>
              <a:gd name="connsiteY15" fmla="*/ 527196 h 1345691"/>
              <a:gd name="connsiteX16" fmla="*/ 2214917 w 12192000"/>
              <a:gd name="connsiteY16" fmla="*/ 532455 h 1345691"/>
              <a:gd name="connsiteX17" fmla="*/ 2768298 w 12192000"/>
              <a:gd name="connsiteY17" fmla="*/ 622808 h 1345691"/>
              <a:gd name="connsiteX18" fmla="*/ 2890204 w 12192000"/>
              <a:gd name="connsiteY18" fmla="*/ 644579 h 1345691"/>
              <a:gd name="connsiteX19" fmla="*/ 3012110 w 12192000"/>
              <a:gd name="connsiteY19" fmla="*/ 666951 h 1345691"/>
              <a:gd name="connsiteX20" fmla="*/ 3194969 w 12192000"/>
              <a:gd name="connsiteY20" fmla="*/ 695891 h 1345691"/>
              <a:gd name="connsiteX21" fmla="*/ 3489575 w 12192000"/>
              <a:gd name="connsiteY21" fmla="*/ 743809 h 1345691"/>
              <a:gd name="connsiteX22" fmla="*/ 3794340 w 12192000"/>
              <a:gd name="connsiteY22" fmla="*/ 793936 h 1345691"/>
              <a:gd name="connsiteX23" fmla="*/ 4007676 w 12192000"/>
              <a:gd name="connsiteY23" fmla="*/ 826888 h 1345691"/>
              <a:gd name="connsiteX24" fmla="*/ 4129582 w 12192000"/>
              <a:gd name="connsiteY24" fmla="*/ 848148 h 1345691"/>
              <a:gd name="connsiteX25" fmla="*/ 4271806 w 12192000"/>
              <a:gd name="connsiteY25" fmla="*/ 875485 h 1345691"/>
              <a:gd name="connsiteX26" fmla="*/ 4454665 w 12192000"/>
              <a:gd name="connsiteY26" fmla="*/ 905571 h 1345691"/>
              <a:gd name="connsiteX27" fmla="*/ 4637524 w 12192000"/>
              <a:gd name="connsiteY27" fmla="*/ 936825 h 1345691"/>
              <a:gd name="connsiteX28" fmla="*/ 4776360 w 12192000"/>
              <a:gd name="connsiteY28" fmla="*/ 972872 h 1345691"/>
              <a:gd name="connsiteX29" fmla="*/ 4848489 w 12192000"/>
              <a:gd name="connsiteY29" fmla="*/ 988102 h 1345691"/>
              <a:gd name="connsiteX30" fmla="*/ 4912828 w 12192000"/>
              <a:gd name="connsiteY30" fmla="*/ 992582 h 1345691"/>
              <a:gd name="connsiteX31" fmla="*/ 5145465 w 12192000"/>
              <a:gd name="connsiteY31" fmla="*/ 1041337 h 1345691"/>
              <a:gd name="connsiteX32" fmla="*/ 5622932 w 12192000"/>
              <a:gd name="connsiteY32" fmla="*/ 1143307 h 1345691"/>
              <a:gd name="connsiteX33" fmla="*/ 5734679 w 12192000"/>
              <a:gd name="connsiteY33" fmla="*/ 1171123 h 1345691"/>
              <a:gd name="connsiteX34" fmla="*/ 6081357 w 12192000"/>
              <a:gd name="connsiteY34" fmla="*/ 1268855 h 1345691"/>
              <a:gd name="connsiteX35" fmla="*/ 6096001 w 12192000"/>
              <a:gd name="connsiteY35" fmla="*/ 1273741 h 1345691"/>
              <a:gd name="connsiteX36" fmla="*/ 6110646 w 12192000"/>
              <a:gd name="connsiteY36" fmla="*/ 1268855 h 1345691"/>
              <a:gd name="connsiteX37" fmla="*/ 6457324 w 12192000"/>
              <a:gd name="connsiteY37" fmla="*/ 1171123 h 1345691"/>
              <a:gd name="connsiteX38" fmla="*/ 6569071 w 12192000"/>
              <a:gd name="connsiteY38" fmla="*/ 1143307 h 1345691"/>
              <a:gd name="connsiteX39" fmla="*/ 7046536 w 12192000"/>
              <a:gd name="connsiteY39" fmla="*/ 1041337 h 1345691"/>
              <a:gd name="connsiteX40" fmla="*/ 7279174 w 12192000"/>
              <a:gd name="connsiteY40" fmla="*/ 992582 h 1345691"/>
              <a:gd name="connsiteX41" fmla="*/ 7343513 w 12192000"/>
              <a:gd name="connsiteY41" fmla="*/ 988102 h 1345691"/>
              <a:gd name="connsiteX42" fmla="*/ 7415641 w 12192000"/>
              <a:gd name="connsiteY42" fmla="*/ 972872 h 1345691"/>
              <a:gd name="connsiteX43" fmla="*/ 7554478 w 12192000"/>
              <a:gd name="connsiteY43" fmla="*/ 936825 h 1345691"/>
              <a:gd name="connsiteX44" fmla="*/ 7737337 w 12192000"/>
              <a:gd name="connsiteY44" fmla="*/ 905571 h 1345691"/>
              <a:gd name="connsiteX45" fmla="*/ 7920196 w 12192000"/>
              <a:gd name="connsiteY45" fmla="*/ 875485 h 1345691"/>
              <a:gd name="connsiteX46" fmla="*/ 8062420 w 12192000"/>
              <a:gd name="connsiteY46" fmla="*/ 848148 h 1345691"/>
              <a:gd name="connsiteX47" fmla="*/ 8184326 w 12192000"/>
              <a:gd name="connsiteY47" fmla="*/ 826888 h 1345691"/>
              <a:gd name="connsiteX48" fmla="*/ 8397661 w 12192000"/>
              <a:gd name="connsiteY48" fmla="*/ 793936 h 1345691"/>
              <a:gd name="connsiteX49" fmla="*/ 8702426 w 12192000"/>
              <a:gd name="connsiteY49" fmla="*/ 743809 h 1345691"/>
              <a:gd name="connsiteX50" fmla="*/ 8997032 w 12192000"/>
              <a:gd name="connsiteY50" fmla="*/ 695891 h 1345691"/>
              <a:gd name="connsiteX51" fmla="*/ 9179891 w 12192000"/>
              <a:gd name="connsiteY51" fmla="*/ 666951 h 1345691"/>
              <a:gd name="connsiteX52" fmla="*/ 9301797 w 12192000"/>
              <a:gd name="connsiteY52" fmla="*/ 644579 h 1345691"/>
              <a:gd name="connsiteX53" fmla="*/ 9423703 w 12192000"/>
              <a:gd name="connsiteY53" fmla="*/ 622808 h 1345691"/>
              <a:gd name="connsiteX54" fmla="*/ 9977084 w 12192000"/>
              <a:gd name="connsiteY54" fmla="*/ 532455 h 1345691"/>
              <a:gd name="connsiteX55" fmla="*/ 10032268 w 12192000"/>
              <a:gd name="connsiteY55" fmla="*/ 527196 h 1345691"/>
              <a:gd name="connsiteX56" fmla="*/ 10139211 w 12192000"/>
              <a:gd name="connsiteY56" fmla="*/ 504777 h 1345691"/>
              <a:gd name="connsiteX57" fmla="*/ 10459904 w 12192000"/>
              <a:gd name="connsiteY57" fmla="*/ 437529 h 1345691"/>
              <a:gd name="connsiteX58" fmla="*/ 10754510 w 12192000"/>
              <a:gd name="connsiteY58" fmla="*/ 377293 h 1345691"/>
              <a:gd name="connsiteX59" fmla="*/ 10818220 w 12192000"/>
              <a:gd name="connsiteY59" fmla="*/ 367724 h 1345691"/>
              <a:gd name="connsiteX60" fmla="*/ 10899490 w 12192000"/>
              <a:gd name="connsiteY60" fmla="*/ 349997 h 1345691"/>
              <a:gd name="connsiteX61" fmla="*/ 10992043 w 12192000"/>
              <a:gd name="connsiteY61" fmla="*/ 332269 h 1345691"/>
              <a:gd name="connsiteX62" fmla="*/ 11028799 w 12192000"/>
              <a:gd name="connsiteY62" fmla="*/ 326288 h 1345691"/>
              <a:gd name="connsiteX63" fmla="*/ 11070077 w 12192000"/>
              <a:gd name="connsiteY63" fmla="*/ 314470 h 1345691"/>
              <a:gd name="connsiteX64" fmla="*/ 11226341 w 12192000"/>
              <a:gd name="connsiteY64" fmla="*/ 278121 h 1345691"/>
              <a:gd name="connsiteX65" fmla="*/ 11597693 w 12192000"/>
              <a:gd name="connsiteY65" fmla="*/ 178592 h 1345691"/>
              <a:gd name="connsiteX66" fmla="*/ 11760235 w 12192000"/>
              <a:gd name="connsiteY66" fmla="*/ 134473 h 1345691"/>
              <a:gd name="connsiteX67" fmla="*/ 11922776 w 12192000"/>
              <a:gd name="connsiteY67" fmla="*/ 85513 h 1345691"/>
              <a:gd name="connsiteX68" fmla="*/ 12054841 w 12192000"/>
              <a:gd name="connsiteY68" fmla="*/ 43187 h 1345691"/>
              <a:gd name="connsiteX69" fmla="*/ 12130652 w 12192000"/>
              <a:gd name="connsiteY69" fmla="*/ 18552 h 1345691"/>
              <a:gd name="connsiteX70" fmla="*/ 12192000 w 12192000"/>
              <a:gd name="connsiteY70" fmla="*/ 1 h 1345691"/>
              <a:gd name="connsiteX71" fmla="*/ 12192000 w 12192000"/>
              <a:gd name="connsiteY71" fmla="*/ 1345691 h 1345691"/>
              <a:gd name="connsiteX72" fmla="*/ 0 w 12192000"/>
              <a:gd name="connsiteY72" fmla="*/ 1345691 h 1345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2192000" h="1345691">
                <a:moveTo>
                  <a:pt x="0" y="0"/>
                </a:moveTo>
                <a:lnTo>
                  <a:pt x="61350" y="18552"/>
                </a:lnTo>
                <a:cubicBezTo>
                  <a:pt x="105540" y="32113"/>
                  <a:pt x="134366" y="41416"/>
                  <a:pt x="137160" y="43187"/>
                </a:cubicBezTo>
                <a:cubicBezTo>
                  <a:pt x="142749" y="46731"/>
                  <a:pt x="202177" y="65777"/>
                  <a:pt x="269225" y="85513"/>
                </a:cubicBezTo>
                <a:cubicBezTo>
                  <a:pt x="336273" y="105249"/>
                  <a:pt x="409417" y="127281"/>
                  <a:pt x="431767" y="134473"/>
                </a:cubicBezTo>
                <a:cubicBezTo>
                  <a:pt x="454116" y="141667"/>
                  <a:pt x="527260" y="161519"/>
                  <a:pt x="594308" y="178592"/>
                </a:cubicBezTo>
                <a:cubicBezTo>
                  <a:pt x="773313" y="224173"/>
                  <a:pt x="824523" y="237898"/>
                  <a:pt x="965660" y="278121"/>
                </a:cubicBezTo>
                <a:cubicBezTo>
                  <a:pt x="1035808" y="298113"/>
                  <a:pt x="1106126" y="314470"/>
                  <a:pt x="1121924" y="314470"/>
                </a:cubicBezTo>
                <a:cubicBezTo>
                  <a:pt x="1137721" y="314470"/>
                  <a:pt x="1156296" y="319788"/>
                  <a:pt x="1163203" y="326288"/>
                </a:cubicBezTo>
                <a:cubicBezTo>
                  <a:pt x="1170109" y="332788"/>
                  <a:pt x="1186650" y="335480"/>
                  <a:pt x="1199958" y="332269"/>
                </a:cubicBezTo>
                <a:cubicBezTo>
                  <a:pt x="1213266" y="329060"/>
                  <a:pt x="1254915" y="337037"/>
                  <a:pt x="1292511" y="349997"/>
                </a:cubicBezTo>
                <a:cubicBezTo>
                  <a:pt x="1330105" y="362956"/>
                  <a:pt x="1366677" y="370934"/>
                  <a:pt x="1373781" y="367724"/>
                </a:cubicBezTo>
                <a:cubicBezTo>
                  <a:pt x="1380885" y="364514"/>
                  <a:pt x="1409555" y="368820"/>
                  <a:pt x="1437491" y="377293"/>
                </a:cubicBezTo>
                <a:cubicBezTo>
                  <a:pt x="1465429" y="385765"/>
                  <a:pt x="1598001" y="412872"/>
                  <a:pt x="1732097" y="437529"/>
                </a:cubicBezTo>
                <a:cubicBezTo>
                  <a:pt x="1866194" y="462186"/>
                  <a:pt x="2010505" y="492448"/>
                  <a:pt x="2052790" y="504777"/>
                </a:cubicBezTo>
                <a:cubicBezTo>
                  <a:pt x="2095075" y="517107"/>
                  <a:pt x="2143199" y="527196"/>
                  <a:pt x="2159733" y="527196"/>
                </a:cubicBezTo>
                <a:cubicBezTo>
                  <a:pt x="2176267" y="527196"/>
                  <a:pt x="2201101" y="529562"/>
                  <a:pt x="2214917" y="532455"/>
                </a:cubicBezTo>
                <a:cubicBezTo>
                  <a:pt x="2261030" y="542109"/>
                  <a:pt x="2685903" y="611480"/>
                  <a:pt x="2768298" y="622808"/>
                </a:cubicBezTo>
                <a:cubicBezTo>
                  <a:pt x="2812997" y="628953"/>
                  <a:pt x="2867855" y="638750"/>
                  <a:pt x="2890204" y="644579"/>
                </a:cubicBezTo>
                <a:cubicBezTo>
                  <a:pt x="2912554" y="650408"/>
                  <a:pt x="2967412" y="660475"/>
                  <a:pt x="3012110" y="666951"/>
                </a:cubicBezTo>
                <a:cubicBezTo>
                  <a:pt x="3056809" y="673426"/>
                  <a:pt x="3139096" y="686449"/>
                  <a:pt x="3194969" y="695891"/>
                </a:cubicBezTo>
                <a:cubicBezTo>
                  <a:pt x="3250843" y="705333"/>
                  <a:pt x="3383415" y="726896"/>
                  <a:pt x="3489575" y="743809"/>
                </a:cubicBezTo>
                <a:cubicBezTo>
                  <a:pt x="3595736" y="760723"/>
                  <a:pt x="3732880" y="783279"/>
                  <a:pt x="3794340" y="793936"/>
                </a:cubicBezTo>
                <a:cubicBezTo>
                  <a:pt x="3855801" y="804592"/>
                  <a:pt x="3951802" y="819420"/>
                  <a:pt x="4007676" y="826888"/>
                </a:cubicBezTo>
                <a:cubicBezTo>
                  <a:pt x="4063550" y="834356"/>
                  <a:pt x="4118407" y="843923"/>
                  <a:pt x="4129582" y="848148"/>
                </a:cubicBezTo>
                <a:cubicBezTo>
                  <a:pt x="4140757" y="852375"/>
                  <a:pt x="4204759" y="864676"/>
                  <a:pt x="4271806" y="875485"/>
                </a:cubicBezTo>
                <a:cubicBezTo>
                  <a:pt x="4338855" y="886293"/>
                  <a:pt x="4421142" y="899832"/>
                  <a:pt x="4454665" y="905571"/>
                </a:cubicBezTo>
                <a:lnTo>
                  <a:pt x="4637524" y="936825"/>
                </a:lnTo>
                <a:cubicBezTo>
                  <a:pt x="4704572" y="948276"/>
                  <a:pt x="4767050" y="964496"/>
                  <a:pt x="4776360" y="972872"/>
                </a:cubicBezTo>
                <a:cubicBezTo>
                  <a:pt x="4785673" y="981249"/>
                  <a:pt x="4818131" y="988102"/>
                  <a:pt x="4848489" y="988102"/>
                </a:cubicBezTo>
                <a:cubicBezTo>
                  <a:pt x="4878847" y="988102"/>
                  <a:pt x="4907800" y="990117"/>
                  <a:pt x="4912828" y="992582"/>
                </a:cubicBezTo>
                <a:cubicBezTo>
                  <a:pt x="4917857" y="995045"/>
                  <a:pt x="5022544" y="1016985"/>
                  <a:pt x="5145465" y="1041337"/>
                </a:cubicBezTo>
                <a:cubicBezTo>
                  <a:pt x="5370674" y="1085953"/>
                  <a:pt x="5529303" y="1119831"/>
                  <a:pt x="5622932" y="1143307"/>
                </a:cubicBezTo>
                <a:cubicBezTo>
                  <a:pt x="5650868" y="1150312"/>
                  <a:pt x="5701153" y="1162829"/>
                  <a:pt x="5734679" y="1171123"/>
                </a:cubicBezTo>
                <a:cubicBezTo>
                  <a:pt x="5835992" y="1196188"/>
                  <a:pt x="5982241" y="1237715"/>
                  <a:pt x="6081357" y="1268855"/>
                </a:cubicBezTo>
                <a:lnTo>
                  <a:pt x="6096001" y="1273741"/>
                </a:lnTo>
                <a:lnTo>
                  <a:pt x="6110646" y="1268855"/>
                </a:lnTo>
                <a:cubicBezTo>
                  <a:pt x="6209761" y="1237715"/>
                  <a:pt x="6356011" y="1196188"/>
                  <a:pt x="6457324" y="1171123"/>
                </a:cubicBezTo>
                <a:cubicBezTo>
                  <a:pt x="6490848" y="1162829"/>
                  <a:pt x="6541133" y="1150312"/>
                  <a:pt x="6569071" y="1143307"/>
                </a:cubicBezTo>
                <a:cubicBezTo>
                  <a:pt x="6662699" y="1119831"/>
                  <a:pt x="6821328" y="1085953"/>
                  <a:pt x="7046536" y="1041337"/>
                </a:cubicBezTo>
                <a:cubicBezTo>
                  <a:pt x="7169458" y="1016985"/>
                  <a:pt x="7274145" y="995045"/>
                  <a:pt x="7279174" y="992582"/>
                </a:cubicBezTo>
                <a:cubicBezTo>
                  <a:pt x="7284202" y="990117"/>
                  <a:pt x="7313155" y="988102"/>
                  <a:pt x="7343513" y="988102"/>
                </a:cubicBezTo>
                <a:cubicBezTo>
                  <a:pt x="7373871" y="988102"/>
                  <a:pt x="7406329" y="981249"/>
                  <a:pt x="7415641" y="972872"/>
                </a:cubicBezTo>
                <a:cubicBezTo>
                  <a:pt x="7424952" y="964496"/>
                  <a:pt x="7487430" y="948276"/>
                  <a:pt x="7554478" y="936825"/>
                </a:cubicBezTo>
                <a:lnTo>
                  <a:pt x="7737337" y="905571"/>
                </a:lnTo>
                <a:cubicBezTo>
                  <a:pt x="7770861" y="899832"/>
                  <a:pt x="7853148" y="886293"/>
                  <a:pt x="7920196" y="875485"/>
                </a:cubicBezTo>
                <a:cubicBezTo>
                  <a:pt x="7987244" y="864676"/>
                  <a:pt x="8051245" y="852375"/>
                  <a:pt x="8062420" y="848148"/>
                </a:cubicBezTo>
                <a:cubicBezTo>
                  <a:pt x="8073594" y="843923"/>
                  <a:pt x="8128452" y="834356"/>
                  <a:pt x="8184326" y="826888"/>
                </a:cubicBezTo>
                <a:cubicBezTo>
                  <a:pt x="8240199" y="819420"/>
                  <a:pt x="8336201" y="804592"/>
                  <a:pt x="8397661" y="793936"/>
                </a:cubicBezTo>
                <a:cubicBezTo>
                  <a:pt x="8459121" y="783279"/>
                  <a:pt x="8596265" y="760723"/>
                  <a:pt x="8702426" y="743809"/>
                </a:cubicBezTo>
                <a:cubicBezTo>
                  <a:pt x="8808586" y="726896"/>
                  <a:pt x="8941158" y="705333"/>
                  <a:pt x="8997032" y="695891"/>
                </a:cubicBezTo>
                <a:cubicBezTo>
                  <a:pt x="9052906" y="686449"/>
                  <a:pt x="9135192" y="673426"/>
                  <a:pt x="9179891" y="666951"/>
                </a:cubicBezTo>
                <a:cubicBezTo>
                  <a:pt x="9224590" y="660475"/>
                  <a:pt x="9279448" y="650408"/>
                  <a:pt x="9301797" y="644579"/>
                </a:cubicBezTo>
                <a:cubicBezTo>
                  <a:pt x="9324146" y="638750"/>
                  <a:pt x="9379004" y="628953"/>
                  <a:pt x="9423703" y="622808"/>
                </a:cubicBezTo>
                <a:cubicBezTo>
                  <a:pt x="9506098" y="611480"/>
                  <a:pt x="9930971" y="542109"/>
                  <a:pt x="9977084" y="532455"/>
                </a:cubicBezTo>
                <a:cubicBezTo>
                  <a:pt x="9990900" y="529562"/>
                  <a:pt x="10015734" y="527196"/>
                  <a:pt x="10032268" y="527196"/>
                </a:cubicBezTo>
                <a:cubicBezTo>
                  <a:pt x="10048802" y="527196"/>
                  <a:pt x="10096926" y="517107"/>
                  <a:pt x="10139211" y="504777"/>
                </a:cubicBezTo>
                <a:cubicBezTo>
                  <a:pt x="10181496" y="492448"/>
                  <a:pt x="10325808" y="462186"/>
                  <a:pt x="10459904" y="437529"/>
                </a:cubicBezTo>
                <a:cubicBezTo>
                  <a:pt x="10594000" y="412872"/>
                  <a:pt x="10726572" y="385765"/>
                  <a:pt x="10754510" y="377293"/>
                </a:cubicBezTo>
                <a:cubicBezTo>
                  <a:pt x="10782446" y="368820"/>
                  <a:pt x="10811116" y="364514"/>
                  <a:pt x="10818220" y="367724"/>
                </a:cubicBezTo>
                <a:cubicBezTo>
                  <a:pt x="10825324" y="370934"/>
                  <a:pt x="10861896" y="362956"/>
                  <a:pt x="10899490" y="349997"/>
                </a:cubicBezTo>
                <a:cubicBezTo>
                  <a:pt x="10937086" y="337037"/>
                  <a:pt x="10978736" y="329060"/>
                  <a:pt x="10992043" y="332269"/>
                </a:cubicBezTo>
                <a:cubicBezTo>
                  <a:pt x="11005352" y="335480"/>
                  <a:pt x="11021892" y="332788"/>
                  <a:pt x="11028799" y="326288"/>
                </a:cubicBezTo>
                <a:cubicBezTo>
                  <a:pt x="11035705" y="319788"/>
                  <a:pt x="11054280" y="314470"/>
                  <a:pt x="11070077" y="314470"/>
                </a:cubicBezTo>
                <a:cubicBezTo>
                  <a:pt x="11085875" y="314470"/>
                  <a:pt x="11156194" y="298113"/>
                  <a:pt x="11226341" y="278121"/>
                </a:cubicBezTo>
                <a:cubicBezTo>
                  <a:pt x="11367478" y="237898"/>
                  <a:pt x="11418688" y="224173"/>
                  <a:pt x="11597693" y="178592"/>
                </a:cubicBezTo>
                <a:cubicBezTo>
                  <a:pt x="11664742" y="161519"/>
                  <a:pt x="11737885" y="141667"/>
                  <a:pt x="11760235" y="134473"/>
                </a:cubicBezTo>
                <a:cubicBezTo>
                  <a:pt x="11782584" y="127281"/>
                  <a:pt x="11855728" y="105249"/>
                  <a:pt x="11922776" y="85513"/>
                </a:cubicBezTo>
                <a:cubicBezTo>
                  <a:pt x="11989824" y="65777"/>
                  <a:pt x="12049253" y="46731"/>
                  <a:pt x="12054841" y="43187"/>
                </a:cubicBezTo>
                <a:cubicBezTo>
                  <a:pt x="12057635" y="41416"/>
                  <a:pt x="12086461" y="32113"/>
                  <a:pt x="12130652" y="18552"/>
                </a:cubicBezTo>
                <a:lnTo>
                  <a:pt x="12192000" y="1"/>
                </a:lnTo>
                <a:lnTo>
                  <a:pt x="12192000" y="1345691"/>
                </a:lnTo>
                <a:lnTo>
                  <a:pt x="0" y="1345691"/>
                </a:lnTo>
                <a:close/>
              </a:path>
            </a:pathLst>
          </a:custGeom>
          <a:gradFill>
            <a:gsLst>
              <a:gs pos="0">
                <a:schemeClr val="accent1"/>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1101" name="图片 1100">
            <a:extLst>
              <a:ext uri="{FF2B5EF4-FFF2-40B4-BE49-F238E27FC236}">
                <a16:creationId xmlns:a16="http://schemas.microsoft.com/office/drawing/2014/main" id="{35FE4516-49F6-9DD5-FB14-9EDA606FA9D0}"/>
              </a:ext>
            </a:extLst>
          </p:cNvPr>
          <p:cNvPicPr>
            <a:picLocks noChangeAspect="1"/>
          </p:cNvPicPr>
          <p:nvPr>
            <p:custDataLst>
              <p:tags r:id="rId25"/>
            </p:custDataLst>
          </p:nvPr>
        </p:nvPicPr>
        <p:blipFill>
          <a:blip r:embed="rId35" cstate="email">
            <a:extLst>
              <a:ext uri="{28A0092B-C50C-407E-A947-70E740481C1C}">
                <a14:useLocalDpi xmlns:a14="http://schemas.microsoft.com/office/drawing/2010/main"/>
              </a:ext>
            </a:extLst>
          </a:blip>
          <a:stretch>
            <a:fillRect/>
          </a:stretch>
        </p:blipFill>
        <p:spPr>
          <a:xfrm flipH="1">
            <a:off x="3427807" y="2343777"/>
            <a:ext cx="816707" cy="740214"/>
          </a:xfrm>
          <a:prstGeom prst="rect">
            <a:avLst/>
          </a:prstGeom>
          <a:effectLst>
            <a:outerShdw blurRad="177800" dist="292100" dir="2700000" sx="85000" sy="85000" algn="tl" rotWithShape="0">
              <a:prstClr val="black">
                <a:alpha val="12000"/>
              </a:prstClr>
            </a:outerShdw>
          </a:effectLst>
        </p:spPr>
      </p:pic>
      <p:pic>
        <p:nvPicPr>
          <p:cNvPr id="144" name="图片 143">
            <a:extLst>
              <a:ext uri="{FF2B5EF4-FFF2-40B4-BE49-F238E27FC236}">
                <a16:creationId xmlns:a16="http://schemas.microsoft.com/office/drawing/2014/main" id="{87DD649C-EB15-9355-4A70-2C993437E3D6}"/>
              </a:ext>
            </a:extLst>
          </p:cNvPr>
          <p:cNvPicPr>
            <a:picLocks noChangeAspect="1"/>
          </p:cNvPicPr>
          <p:nvPr>
            <p:custDataLst>
              <p:tags r:id="rId26"/>
            </p:custDataLst>
          </p:nvPr>
        </p:nvPicPr>
        <p:blipFill>
          <a:blip r:embed="rId36" cstate="email">
            <a:extLst>
              <a:ext uri="{28A0092B-C50C-407E-A947-70E740481C1C}">
                <a14:useLocalDpi xmlns:a14="http://schemas.microsoft.com/office/drawing/2010/main"/>
              </a:ext>
            </a:extLst>
          </a:blip>
          <a:stretch>
            <a:fillRect/>
          </a:stretch>
        </p:blipFill>
        <p:spPr>
          <a:xfrm>
            <a:off x="7973662" y="1382386"/>
            <a:ext cx="566634" cy="513563"/>
          </a:xfrm>
          <a:prstGeom prst="rect">
            <a:avLst/>
          </a:prstGeom>
          <a:effectLst>
            <a:outerShdw blurRad="177800" dist="292100" dir="2700000" sx="85000" sy="85000" algn="tl" rotWithShape="0">
              <a:prstClr val="black">
                <a:alpha val="12000"/>
              </a:prstClr>
            </a:outerShdw>
          </a:effectLst>
        </p:spPr>
      </p:pic>
    </p:spTree>
    <p:custDataLst>
      <p:custData r:id="rId1"/>
    </p:custDataLst>
    <p:extLst>
      <p:ext uri="{BB962C8B-B14F-4D97-AF65-F5344CB8AC3E}">
        <p14:creationId xmlns:p14="http://schemas.microsoft.com/office/powerpoint/2010/main" val="16710923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8"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id="{2FAE1DDE-E46A-EA6B-2F93-3CEC459C6007}"/>
              </a:ext>
            </a:extLst>
          </p:cNvPr>
          <p:cNvSpPr/>
          <p:nvPr/>
        </p:nvSpPr>
        <p:spPr>
          <a:xfrm>
            <a:off x="407988" y="225425"/>
            <a:ext cx="5688012" cy="358775"/>
          </a:xfrm>
          <a:prstGeom prst="roundRect">
            <a:avLst>
              <a:gd name="adj" fmla="val 5346"/>
            </a:avLst>
          </a:prstGeom>
          <a:gradFill flip="none" rotWithShape="1">
            <a:gsLst>
              <a:gs pos="17000">
                <a:schemeClr val="accent1"/>
              </a:gs>
              <a:gs pos="100000">
                <a:schemeClr val="accent3"/>
              </a:gs>
              <a:gs pos="73000">
                <a:schemeClr val="accent2"/>
              </a:gs>
            </a:gsLst>
            <a:path path="circle">
              <a:fillToRect r="100000" b="100000"/>
            </a:path>
            <a:tileRect l="-100000" t="-100000"/>
          </a:gradFill>
          <a:ln w="12700" cap="flat" cmpd="sng" algn="ctr">
            <a:solidFill>
              <a:schemeClr val="bg1">
                <a:lumMod val="95000"/>
              </a:schemeClr>
            </a:solid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 name="任意多边形: 形状 1">
            <a:extLst>
              <a:ext uri="{FF2B5EF4-FFF2-40B4-BE49-F238E27FC236}">
                <a16:creationId xmlns:a16="http://schemas.microsoft.com/office/drawing/2014/main" id="{2BBDA202-3DEB-1E07-B046-3A46869D8B91}"/>
              </a:ext>
            </a:extLst>
          </p:cNvPr>
          <p:cNvSpPr/>
          <p:nvPr>
            <p:custDataLst>
              <p:tags r:id="rId2"/>
            </p:custDataLst>
          </p:nvPr>
        </p:nvSpPr>
        <p:spPr>
          <a:xfrm>
            <a:off x="1846156" y="222878"/>
            <a:ext cx="1403728" cy="307342"/>
          </a:xfrm>
          <a:custGeom>
            <a:avLst/>
            <a:gdLst>
              <a:gd name="connsiteX0" fmla="*/ 0 w 1403728"/>
              <a:gd name="connsiteY0" fmla="*/ 0 h 307342"/>
              <a:gd name="connsiteX1" fmla="*/ 1403728 w 1403728"/>
              <a:gd name="connsiteY1" fmla="*/ 0 h 307342"/>
              <a:gd name="connsiteX2" fmla="*/ 1345391 w 1403728"/>
              <a:gd name="connsiteY2" fmla="*/ 56526 h 307342"/>
              <a:gd name="connsiteX3" fmla="*/ 1343214 w 1403728"/>
              <a:gd name="connsiteY3" fmla="*/ 56526 h 307342"/>
              <a:gd name="connsiteX4" fmla="*/ 1343214 w 1403728"/>
              <a:gd name="connsiteY4" fmla="*/ 307342 h 307342"/>
              <a:gd name="connsiteX5" fmla="*/ 60514 w 1403728"/>
              <a:gd name="connsiteY5" fmla="*/ 307342 h 307342"/>
              <a:gd name="connsiteX6" fmla="*/ 60514 w 1403728"/>
              <a:gd name="connsiteY6" fmla="*/ 56526 h 307342"/>
              <a:gd name="connsiteX7" fmla="*/ 58337 w 1403728"/>
              <a:gd name="connsiteY7" fmla="*/ 56526 h 30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3728" h="307342">
                <a:moveTo>
                  <a:pt x="0" y="0"/>
                </a:moveTo>
                <a:lnTo>
                  <a:pt x="1403728" y="0"/>
                </a:lnTo>
                <a:lnTo>
                  <a:pt x="1345391" y="56526"/>
                </a:lnTo>
                <a:lnTo>
                  <a:pt x="1343214" y="56526"/>
                </a:lnTo>
                <a:lnTo>
                  <a:pt x="1343214" y="307342"/>
                </a:lnTo>
                <a:lnTo>
                  <a:pt x="60514" y="307342"/>
                </a:lnTo>
                <a:lnTo>
                  <a:pt x="60514" y="56526"/>
                </a:lnTo>
                <a:lnTo>
                  <a:pt x="58337" y="56526"/>
                </a:lnTo>
                <a:close/>
              </a:path>
            </a:pathLst>
          </a:custGeom>
          <a:solidFill>
            <a:schemeClr val="bg1"/>
          </a:solidFill>
          <a:ln w="12700" cap="flat" cmpd="sng" algn="ctr">
            <a:noFill/>
            <a:prstDash val="solid"/>
            <a:miter lim="800000"/>
          </a:ln>
          <a:effectLst>
            <a:outerShdw blurRad="23876" dist="17907" dir="5400000" algn="t" rotWithShape="0">
              <a:prstClr val="black">
                <a:alpha val="24000"/>
              </a:prstClr>
            </a:outerShdw>
          </a:effectLst>
        </p:spPr>
        <p:txBody>
          <a:bodyPr wrap="square" lIns="42977" tIns="21488" rIns="42977" bIns="21488"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04"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23" name="图片 222">
            <a:extLst>
              <a:ext uri="{FF2B5EF4-FFF2-40B4-BE49-F238E27FC236}">
                <a16:creationId xmlns:a16="http://schemas.microsoft.com/office/drawing/2014/main" id="{9012031B-854F-CD57-F8ED-F29238397388}"/>
              </a:ext>
            </a:extLst>
          </p:cNvPr>
          <p:cNvPicPr>
            <a:picLocks noChangeAspect="1"/>
          </p:cNvPicPr>
          <p:nvPr/>
        </p:nvPicPr>
        <p:blipFill rotWithShape="1">
          <a:blip r:embed="rId19" cstate="email">
            <a:extLst>
              <a:ext uri="{28A0092B-C50C-407E-A947-70E740481C1C}">
                <a14:useLocalDpi xmlns:a14="http://schemas.microsoft.com/office/drawing/2010/main"/>
              </a:ext>
            </a:extLst>
          </a:blip>
          <a:srcRect/>
          <a:stretch/>
        </p:blipFill>
        <p:spPr>
          <a:xfrm>
            <a:off x="9141289" y="223933"/>
            <a:ext cx="2682052" cy="442942"/>
          </a:xfrm>
          <a:prstGeom prst="rect">
            <a:avLst/>
          </a:prstGeom>
        </p:spPr>
      </p:pic>
      <p:sp>
        <p:nvSpPr>
          <p:cNvPr id="7" name="文本框 6">
            <a:extLst>
              <a:ext uri="{FF2B5EF4-FFF2-40B4-BE49-F238E27FC236}">
                <a16:creationId xmlns:a16="http://schemas.microsoft.com/office/drawing/2014/main" id="{D6140ABF-D2EE-F04A-0F17-0306E2B93F81}"/>
              </a:ext>
            </a:extLst>
          </p:cNvPr>
          <p:cNvSpPr txBox="1"/>
          <p:nvPr>
            <p:custDataLst>
              <p:tags r:id="rId3"/>
            </p:custDataLst>
          </p:nvPr>
        </p:nvSpPr>
        <p:spPr>
          <a:xfrm>
            <a:off x="685995"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01.</a:t>
            </a:r>
            <a:r>
              <a:rPr kumimoji="0" lang="zh-CN" altLang="en-US"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研究背景意义</a:t>
            </a:r>
          </a:p>
        </p:txBody>
      </p:sp>
      <p:sp>
        <p:nvSpPr>
          <p:cNvPr id="8" name="任意多边形: 形状 7">
            <a:extLst>
              <a:ext uri="{FF2B5EF4-FFF2-40B4-BE49-F238E27FC236}">
                <a16:creationId xmlns:a16="http://schemas.microsoft.com/office/drawing/2014/main" id="{BCCF509B-B8A6-D3C8-4F04-B1B9A78420CF}"/>
              </a:ext>
            </a:extLst>
          </p:cNvPr>
          <p:cNvSpPr/>
          <p:nvPr>
            <p:custDataLst>
              <p:tags r:id="rId4"/>
            </p:custDataLst>
          </p:nvPr>
        </p:nvSpPr>
        <p:spPr>
          <a:xfrm>
            <a:off x="526550" y="334504"/>
            <a:ext cx="159445" cy="140617"/>
          </a:xfrm>
          <a:custGeom>
            <a:avLst/>
            <a:gdLst>
              <a:gd name="connsiteX0" fmla="*/ 269126 w 279440"/>
              <a:gd name="connsiteY0" fmla="*/ 0 h 246442"/>
              <a:gd name="connsiteX1" fmla="*/ 91692 w 279440"/>
              <a:gd name="connsiteY1" fmla="*/ 0 h 246442"/>
              <a:gd name="connsiteX2" fmla="*/ 87598 w 279440"/>
              <a:gd name="connsiteY2" fmla="*/ 4093 h 246442"/>
              <a:gd name="connsiteX3" fmla="*/ 91692 w 279440"/>
              <a:gd name="connsiteY3" fmla="*/ 8187 h 246442"/>
              <a:gd name="connsiteX4" fmla="*/ 269126 w 279440"/>
              <a:gd name="connsiteY4" fmla="*/ 8187 h 246442"/>
              <a:gd name="connsiteX5" fmla="*/ 271254 w 279440"/>
              <a:gd name="connsiteY5" fmla="*/ 10315 h 246442"/>
              <a:gd name="connsiteX6" fmla="*/ 271254 w 279440"/>
              <a:gd name="connsiteY6" fmla="*/ 27997 h 246442"/>
              <a:gd name="connsiteX7" fmla="*/ 52981 w 279440"/>
              <a:gd name="connsiteY7" fmla="*/ 27997 h 246442"/>
              <a:gd name="connsiteX8" fmla="*/ 52981 w 279440"/>
              <a:gd name="connsiteY8" fmla="*/ 8187 h 246442"/>
              <a:gd name="connsiteX9" fmla="*/ 72589 w 279440"/>
              <a:gd name="connsiteY9" fmla="*/ 8187 h 246442"/>
              <a:gd name="connsiteX10" fmla="*/ 76683 w 279440"/>
              <a:gd name="connsiteY10" fmla="*/ 4093 h 246442"/>
              <a:gd name="connsiteX11" fmla="*/ 72589 w 279440"/>
              <a:gd name="connsiteY11" fmla="*/ 0 h 246442"/>
              <a:gd name="connsiteX12" fmla="*/ 10315 w 279440"/>
              <a:gd name="connsiteY12" fmla="*/ 0 h 246442"/>
              <a:gd name="connsiteX13" fmla="*/ 0 w 279440"/>
              <a:gd name="connsiteY13" fmla="*/ 10315 h 246442"/>
              <a:gd name="connsiteX14" fmla="*/ 0 w 279440"/>
              <a:gd name="connsiteY14" fmla="*/ 208779 h 246442"/>
              <a:gd name="connsiteX15" fmla="*/ 10315 w 279440"/>
              <a:gd name="connsiteY15" fmla="*/ 219093 h 246442"/>
              <a:gd name="connsiteX16" fmla="*/ 161006 w 279440"/>
              <a:gd name="connsiteY16" fmla="*/ 219093 h 246442"/>
              <a:gd name="connsiteX17" fmla="*/ 165099 w 279440"/>
              <a:gd name="connsiteY17" fmla="*/ 215000 h 246442"/>
              <a:gd name="connsiteX18" fmla="*/ 161006 w 279440"/>
              <a:gd name="connsiteY18" fmla="*/ 210907 h 246442"/>
              <a:gd name="connsiteX19" fmla="*/ 10315 w 279440"/>
              <a:gd name="connsiteY19" fmla="*/ 210907 h 246442"/>
              <a:gd name="connsiteX20" fmla="*/ 8187 w 279440"/>
              <a:gd name="connsiteY20" fmla="*/ 208779 h 246442"/>
              <a:gd name="connsiteX21" fmla="*/ 8187 w 279440"/>
              <a:gd name="connsiteY21" fmla="*/ 36183 h 246442"/>
              <a:gd name="connsiteX22" fmla="*/ 271254 w 279440"/>
              <a:gd name="connsiteY22" fmla="*/ 36183 h 246442"/>
              <a:gd name="connsiteX23" fmla="*/ 271254 w 279440"/>
              <a:gd name="connsiteY23" fmla="*/ 208779 h 246442"/>
              <a:gd name="connsiteX24" fmla="*/ 269126 w 279440"/>
              <a:gd name="connsiteY24" fmla="*/ 210907 h 246442"/>
              <a:gd name="connsiteX25" fmla="*/ 256998 w 279440"/>
              <a:gd name="connsiteY25" fmla="*/ 210907 h 246442"/>
              <a:gd name="connsiteX26" fmla="*/ 219792 w 279440"/>
              <a:gd name="connsiteY26" fmla="*/ 173701 h 246442"/>
              <a:gd name="connsiteX27" fmla="*/ 208840 w 279440"/>
              <a:gd name="connsiteY27" fmla="*/ 171885 h 246442"/>
              <a:gd name="connsiteX28" fmla="*/ 195513 w 279440"/>
              <a:gd name="connsiteY28" fmla="*/ 158557 h 246442"/>
              <a:gd name="connsiteX29" fmla="*/ 202948 w 279440"/>
              <a:gd name="connsiteY29" fmla="*/ 143713 h 246442"/>
              <a:gd name="connsiteX30" fmla="*/ 216133 w 279440"/>
              <a:gd name="connsiteY30" fmla="*/ 143713 h 246442"/>
              <a:gd name="connsiteX31" fmla="*/ 221864 w 279440"/>
              <a:gd name="connsiteY31" fmla="*/ 137983 h 246442"/>
              <a:gd name="connsiteX32" fmla="*/ 221864 w 279440"/>
              <a:gd name="connsiteY32" fmla="*/ 100846 h 246442"/>
              <a:gd name="connsiteX33" fmla="*/ 217771 w 279440"/>
              <a:gd name="connsiteY33" fmla="*/ 96752 h 246442"/>
              <a:gd name="connsiteX34" fmla="*/ 213677 w 279440"/>
              <a:gd name="connsiteY34" fmla="*/ 100846 h 246442"/>
              <a:gd name="connsiteX35" fmla="*/ 213677 w 279440"/>
              <a:gd name="connsiteY35" fmla="*/ 135527 h 246442"/>
              <a:gd name="connsiteX36" fmla="*/ 203200 w 279440"/>
              <a:gd name="connsiteY36" fmla="*/ 135527 h 246442"/>
              <a:gd name="connsiteX37" fmla="*/ 203200 w 279440"/>
              <a:gd name="connsiteY37" fmla="*/ 64180 h 246442"/>
              <a:gd name="connsiteX38" fmla="*/ 213677 w 279440"/>
              <a:gd name="connsiteY38" fmla="*/ 64180 h 246442"/>
              <a:gd name="connsiteX39" fmla="*/ 213677 w 279440"/>
              <a:gd name="connsiteY39" fmla="*/ 81744 h 246442"/>
              <a:gd name="connsiteX40" fmla="*/ 217771 w 279440"/>
              <a:gd name="connsiteY40" fmla="*/ 85837 h 246442"/>
              <a:gd name="connsiteX41" fmla="*/ 221864 w 279440"/>
              <a:gd name="connsiteY41" fmla="*/ 81744 h 246442"/>
              <a:gd name="connsiteX42" fmla="*/ 221864 w 279440"/>
              <a:gd name="connsiteY42" fmla="*/ 61724 h 246442"/>
              <a:gd name="connsiteX43" fmla="*/ 216133 w 279440"/>
              <a:gd name="connsiteY43" fmla="*/ 55993 h 246442"/>
              <a:gd name="connsiteX44" fmla="*/ 200744 w 279440"/>
              <a:gd name="connsiteY44" fmla="*/ 55993 h 246442"/>
              <a:gd name="connsiteX45" fmla="*/ 195013 w 279440"/>
              <a:gd name="connsiteY45" fmla="*/ 61724 h 246442"/>
              <a:gd name="connsiteX46" fmla="*/ 195013 w 279440"/>
              <a:gd name="connsiteY46" fmla="*/ 84605 h 246442"/>
              <a:gd name="connsiteX47" fmla="*/ 140684 w 279440"/>
              <a:gd name="connsiteY47" fmla="*/ 55993 h 246442"/>
              <a:gd name="connsiteX48" fmla="*/ 74717 w 279440"/>
              <a:gd name="connsiteY48" fmla="*/ 121961 h 246442"/>
              <a:gd name="connsiteX49" fmla="*/ 140684 w 279440"/>
              <a:gd name="connsiteY49" fmla="*/ 187928 h 246442"/>
              <a:gd name="connsiteX50" fmla="*/ 177293 w 279440"/>
              <a:gd name="connsiteY50" fmla="*/ 176802 h 246442"/>
              <a:gd name="connsiteX51" fmla="*/ 190734 w 279440"/>
              <a:gd name="connsiteY51" fmla="*/ 190243 h 246442"/>
              <a:gd name="connsiteX52" fmla="*/ 192767 w 279440"/>
              <a:gd name="connsiteY52" fmla="*/ 200727 h 246442"/>
              <a:gd name="connsiteX53" fmla="*/ 202947 w 279440"/>
              <a:gd name="connsiteY53" fmla="*/ 210907 h 246442"/>
              <a:gd name="connsiteX54" fmla="*/ 180108 w 279440"/>
              <a:gd name="connsiteY54" fmla="*/ 210907 h 246442"/>
              <a:gd name="connsiteX55" fmla="*/ 176015 w 279440"/>
              <a:gd name="connsiteY55" fmla="*/ 215001 h 246442"/>
              <a:gd name="connsiteX56" fmla="*/ 180108 w 279440"/>
              <a:gd name="connsiteY56" fmla="*/ 219094 h 246442"/>
              <a:gd name="connsiteX57" fmla="*/ 211133 w 279440"/>
              <a:gd name="connsiteY57" fmla="*/ 219094 h 246442"/>
              <a:gd name="connsiteX58" fmla="*/ 235688 w 279440"/>
              <a:gd name="connsiteY58" fmla="*/ 243649 h 246442"/>
              <a:gd name="connsiteX59" fmla="*/ 242442 w 279440"/>
              <a:gd name="connsiteY59" fmla="*/ 246443 h 246442"/>
              <a:gd name="connsiteX60" fmla="*/ 249196 w 279440"/>
              <a:gd name="connsiteY60" fmla="*/ 243649 h 246442"/>
              <a:gd name="connsiteX61" fmla="*/ 262714 w 279440"/>
              <a:gd name="connsiteY61" fmla="*/ 230131 h 246442"/>
              <a:gd name="connsiteX62" fmla="*/ 264490 w 279440"/>
              <a:gd name="connsiteY62" fmla="*/ 219094 h 246442"/>
              <a:gd name="connsiteX63" fmla="*/ 269126 w 279440"/>
              <a:gd name="connsiteY63" fmla="*/ 219094 h 246442"/>
              <a:gd name="connsiteX64" fmla="*/ 279440 w 279440"/>
              <a:gd name="connsiteY64" fmla="*/ 208779 h 246442"/>
              <a:gd name="connsiteX65" fmla="*/ 279440 w 279440"/>
              <a:gd name="connsiteY65" fmla="*/ 10315 h 246442"/>
              <a:gd name="connsiteX66" fmla="*/ 269126 w 279440"/>
              <a:gd name="connsiteY66" fmla="*/ 0 h 246442"/>
              <a:gd name="connsiteX67" fmla="*/ 44794 w 279440"/>
              <a:gd name="connsiteY67" fmla="*/ 27997 h 246442"/>
              <a:gd name="connsiteX68" fmla="*/ 8187 w 279440"/>
              <a:gd name="connsiteY68" fmla="*/ 27997 h 246442"/>
              <a:gd name="connsiteX69" fmla="*/ 8187 w 279440"/>
              <a:gd name="connsiteY69" fmla="*/ 10315 h 246442"/>
              <a:gd name="connsiteX70" fmla="*/ 10315 w 279440"/>
              <a:gd name="connsiteY70" fmla="*/ 8187 h 246442"/>
              <a:gd name="connsiteX71" fmla="*/ 44794 w 279440"/>
              <a:gd name="connsiteY71" fmla="*/ 8187 h 246442"/>
              <a:gd name="connsiteX72" fmla="*/ 140683 w 279440"/>
              <a:gd name="connsiteY72" fmla="*/ 179741 h 246442"/>
              <a:gd name="connsiteX73" fmla="*/ 82903 w 279440"/>
              <a:gd name="connsiteY73" fmla="*/ 121961 h 246442"/>
              <a:gd name="connsiteX74" fmla="*/ 140683 w 279440"/>
              <a:gd name="connsiteY74" fmla="*/ 64180 h 246442"/>
              <a:gd name="connsiteX75" fmla="*/ 195013 w 279440"/>
              <a:gd name="connsiteY75" fmla="*/ 102286 h 246442"/>
              <a:gd name="connsiteX76" fmla="*/ 195013 w 279440"/>
              <a:gd name="connsiteY76" fmla="*/ 137983 h 246442"/>
              <a:gd name="connsiteX77" fmla="*/ 195490 w 279440"/>
              <a:gd name="connsiteY77" fmla="*/ 140266 h 246442"/>
              <a:gd name="connsiteX78" fmla="*/ 140683 w 279440"/>
              <a:gd name="connsiteY78" fmla="*/ 179741 h 246442"/>
              <a:gd name="connsiteX79" fmla="*/ 183848 w 279440"/>
              <a:gd name="connsiteY79" fmla="*/ 171780 h 246442"/>
              <a:gd name="connsiteX80" fmla="*/ 190504 w 279440"/>
              <a:gd name="connsiteY80" fmla="*/ 165128 h 246442"/>
              <a:gd name="connsiteX81" fmla="*/ 202681 w 279440"/>
              <a:gd name="connsiteY81" fmla="*/ 177304 h 246442"/>
              <a:gd name="connsiteX82" fmla="*/ 196027 w 279440"/>
              <a:gd name="connsiteY82" fmla="*/ 183959 h 246442"/>
              <a:gd name="connsiteX83" fmla="*/ 256925 w 279440"/>
              <a:gd name="connsiteY83" fmla="*/ 224342 h 246442"/>
              <a:gd name="connsiteX84" fmla="*/ 243407 w 279440"/>
              <a:gd name="connsiteY84" fmla="*/ 237860 h 246442"/>
              <a:gd name="connsiteX85" fmla="*/ 241477 w 279440"/>
              <a:gd name="connsiteY85" fmla="*/ 237860 h 246442"/>
              <a:gd name="connsiteX86" fmla="*/ 198555 w 279440"/>
              <a:gd name="connsiteY86" fmla="*/ 194938 h 246442"/>
              <a:gd name="connsiteX87" fmla="*/ 198555 w 279440"/>
              <a:gd name="connsiteY87" fmla="*/ 193008 h 246442"/>
              <a:gd name="connsiteX88" fmla="*/ 212073 w 279440"/>
              <a:gd name="connsiteY88" fmla="*/ 179490 h 246442"/>
              <a:gd name="connsiteX89" fmla="*/ 213038 w 279440"/>
              <a:gd name="connsiteY89" fmla="*/ 179091 h 246442"/>
              <a:gd name="connsiteX90" fmla="*/ 214003 w 279440"/>
              <a:gd name="connsiteY90" fmla="*/ 179490 h 246442"/>
              <a:gd name="connsiteX91" fmla="*/ 256926 w 279440"/>
              <a:gd name="connsiteY91" fmla="*/ 222412 h 246442"/>
              <a:gd name="connsiteX92" fmla="*/ 256925 w 279440"/>
              <a:gd name="connsiteY92" fmla="*/ 224342 h 24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279440" h="246442">
                <a:moveTo>
                  <a:pt x="269126" y="0"/>
                </a:moveTo>
                <a:lnTo>
                  <a:pt x="91692" y="0"/>
                </a:lnTo>
                <a:cubicBezTo>
                  <a:pt x="89430" y="0"/>
                  <a:pt x="87598" y="1833"/>
                  <a:pt x="87598" y="4093"/>
                </a:cubicBezTo>
                <a:cubicBezTo>
                  <a:pt x="87598" y="6354"/>
                  <a:pt x="89430" y="8187"/>
                  <a:pt x="91692" y="8187"/>
                </a:cubicBezTo>
                <a:lnTo>
                  <a:pt x="269126" y="8187"/>
                </a:lnTo>
                <a:cubicBezTo>
                  <a:pt x="270300" y="8187"/>
                  <a:pt x="271254" y="9141"/>
                  <a:pt x="271254" y="10315"/>
                </a:cubicBezTo>
                <a:lnTo>
                  <a:pt x="271254" y="27997"/>
                </a:lnTo>
                <a:lnTo>
                  <a:pt x="52981" y="27997"/>
                </a:lnTo>
                <a:lnTo>
                  <a:pt x="52981" y="8187"/>
                </a:lnTo>
                <a:lnTo>
                  <a:pt x="72589" y="8187"/>
                </a:lnTo>
                <a:cubicBezTo>
                  <a:pt x="74850" y="8187"/>
                  <a:pt x="76683" y="6354"/>
                  <a:pt x="76683" y="4093"/>
                </a:cubicBezTo>
                <a:cubicBezTo>
                  <a:pt x="76683" y="1833"/>
                  <a:pt x="74850" y="0"/>
                  <a:pt x="72589" y="0"/>
                </a:cubicBezTo>
                <a:lnTo>
                  <a:pt x="10315" y="0"/>
                </a:lnTo>
                <a:cubicBezTo>
                  <a:pt x="4628" y="0"/>
                  <a:pt x="0" y="4627"/>
                  <a:pt x="0" y="10315"/>
                </a:cubicBezTo>
                <a:lnTo>
                  <a:pt x="0" y="208779"/>
                </a:lnTo>
                <a:cubicBezTo>
                  <a:pt x="0" y="214466"/>
                  <a:pt x="4628" y="219093"/>
                  <a:pt x="10315" y="219093"/>
                </a:cubicBezTo>
                <a:lnTo>
                  <a:pt x="161006" y="219093"/>
                </a:lnTo>
                <a:cubicBezTo>
                  <a:pt x="163267" y="219093"/>
                  <a:pt x="165099" y="217261"/>
                  <a:pt x="165099" y="215000"/>
                </a:cubicBezTo>
                <a:cubicBezTo>
                  <a:pt x="165099" y="212739"/>
                  <a:pt x="163267" y="210907"/>
                  <a:pt x="161006" y="210907"/>
                </a:cubicBezTo>
                <a:lnTo>
                  <a:pt x="10315" y="210907"/>
                </a:lnTo>
                <a:cubicBezTo>
                  <a:pt x="9141" y="210907"/>
                  <a:pt x="8187" y="209952"/>
                  <a:pt x="8187" y="208779"/>
                </a:cubicBezTo>
                <a:lnTo>
                  <a:pt x="8187" y="36183"/>
                </a:lnTo>
                <a:lnTo>
                  <a:pt x="271254" y="36183"/>
                </a:lnTo>
                <a:lnTo>
                  <a:pt x="271254" y="208779"/>
                </a:lnTo>
                <a:cubicBezTo>
                  <a:pt x="271254" y="209952"/>
                  <a:pt x="270300" y="210907"/>
                  <a:pt x="269126" y="210907"/>
                </a:cubicBezTo>
                <a:lnTo>
                  <a:pt x="256998" y="210907"/>
                </a:lnTo>
                <a:lnTo>
                  <a:pt x="219792" y="173701"/>
                </a:lnTo>
                <a:cubicBezTo>
                  <a:pt x="216834" y="170742"/>
                  <a:pt x="212405" y="170143"/>
                  <a:pt x="208840" y="171885"/>
                </a:cubicBezTo>
                <a:lnTo>
                  <a:pt x="195513" y="158557"/>
                </a:lnTo>
                <a:cubicBezTo>
                  <a:pt x="198578" y="153977"/>
                  <a:pt x="201095" y="149002"/>
                  <a:pt x="202948" y="143713"/>
                </a:cubicBezTo>
                <a:lnTo>
                  <a:pt x="216133" y="143713"/>
                </a:lnTo>
                <a:cubicBezTo>
                  <a:pt x="219294" y="143713"/>
                  <a:pt x="221864" y="141143"/>
                  <a:pt x="221864" y="137983"/>
                </a:cubicBezTo>
                <a:lnTo>
                  <a:pt x="221864" y="100846"/>
                </a:lnTo>
                <a:cubicBezTo>
                  <a:pt x="221864" y="98585"/>
                  <a:pt x="220032" y="96752"/>
                  <a:pt x="217771" y="96752"/>
                </a:cubicBezTo>
                <a:cubicBezTo>
                  <a:pt x="215510" y="96752"/>
                  <a:pt x="213677" y="98585"/>
                  <a:pt x="213677" y="100846"/>
                </a:cubicBezTo>
                <a:lnTo>
                  <a:pt x="213677" y="135527"/>
                </a:lnTo>
                <a:lnTo>
                  <a:pt x="203200" y="135527"/>
                </a:lnTo>
                <a:lnTo>
                  <a:pt x="203200" y="64180"/>
                </a:lnTo>
                <a:lnTo>
                  <a:pt x="213677" y="64180"/>
                </a:lnTo>
                <a:lnTo>
                  <a:pt x="213677" y="81744"/>
                </a:lnTo>
                <a:cubicBezTo>
                  <a:pt x="213677" y="84005"/>
                  <a:pt x="215510" y="85837"/>
                  <a:pt x="217771" y="85837"/>
                </a:cubicBezTo>
                <a:cubicBezTo>
                  <a:pt x="220032" y="85837"/>
                  <a:pt x="221864" y="84005"/>
                  <a:pt x="221864" y="81744"/>
                </a:cubicBezTo>
                <a:lnTo>
                  <a:pt x="221864" y="61724"/>
                </a:lnTo>
                <a:cubicBezTo>
                  <a:pt x="221864" y="58564"/>
                  <a:pt x="219294" y="55993"/>
                  <a:pt x="216133" y="55993"/>
                </a:cubicBezTo>
                <a:lnTo>
                  <a:pt x="200744" y="55993"/>
                </a:lnTo>
                <a:cubicBezTo>
                  <a:pt x="197584" y="55993"/>
                  <a:pt x="195013" y="58564"/>
                  <a:pt x="195013" y="61724"/>
                </a:cubicBezTo>
                <a:lnTo>
                  <a:pt x="195013" y="84605"/>
                </a:lnTo>
                <a:cubicBezTo>
                  <a:pt x="183105" y="67338"/>
                  <a:pt x="163199" y="55993"/>
                  <a:pt x="140684" y="55993"/>
                </a:cubicBezTo>
                <a:cubicBezTo>
                  <a:pt x="104310" y="55993"/>
                  <a:pt x="74717" y="85586"/>
                  <a:pt x="74717" y="121961"/>
                </a:cubicBezTo>
                <a:cubicBezTo>
                  <a:pt x="74717" y="158335"/>
                  <a:pt x="104310" y="187928"/>
                  <a:pt x="140684" y="187928"/>
                </a:cubicBezTo>
                <a:cubicBezTo>
                  <a:pt x="154221" y="187928"/>
                  <a:pt x="166814" y="183825"/>
                  <a:pt x="177293" y="176802"/>
                </a:cubicBezTo>
                <a:lnTo>
                  <a:pt x="190734" y="190243"/>
                </a:lnTo>
                <a:cubicBezTo>
                  <a:pt x="189263" y="193720"/>
                  <a:pt x="189937" y="197897"/>
                  <a:pt x="192767" y="200727"/>
                </a:cubicBezTo>
                <a:lnTo>
                  <a:pt x="202947" y="210907"/>
                </a:lnTo>
                <a:lnTo>
                  <a:pt x="180108" y="210907"/>
                </a:lnTo>
                <a:cubicBezTo>
                  <a:pt x="177847" y="210907"/>
                  <a:pt x="176015" y="212740"/>
                  <a:pt x="176015" y="215001"/>
                </a:cubicBezTo>
                <a:cubicBezTo>
                  <a:pt x="176015" y="217261"/>
                  <a:pt x="177847" y="219094"/>
                  <a:pt x="180108" y="219094"/>
                </a:cubicBezTo>
                <a:lnTo>
                  <a:pt x="211133" y="219094"/>
                </a:lnTo>
                <a:lnTo>
                  <a:pt x="235688" y="243649"/>
                </a:lnTo>
                <a:cubicBezTo>
                  <a:pt x="237550" y="245512"/>
                  <a:pt x="239996" y="246443"/>
                  <a:pt x="242442" y="246443"/>
                </a:cubicBezTo>
                <a:cubicBezTo>
                  <a:pt x="244887" y="246443"/>
                  <a:pt x="247334" y="245512"/>
                  <a:pt x="249196" y="243649"/>
                </a:cubicBezTo>
                <a:lnTo>
                  <a:pt x="262714" y="230131"/>
                </a:lnTo>
                <a:cubicBezTo>
                  <a:pt x="265695" y="227150"/>
                  <a:pt x="266283" y="222673"/>
                  <a:pt x="264490" y="219094"/>
                </a:cubicBezTo>
                <a:lnTo>
                  <a:pt x="269126" y="219094"/>
                </a:lnTo>
                <a:cubicBezTo>
                  <a:pt x="274813" y="219094"/>
                  <a:pt x="279440" y="214467"/>
                  <a:pt x="279440" y="208779"/>
                </a:cubicBezTo>
                <a:lnTo>
                  <a:pt x="279440" y="10315"/>
                </a:lnTo>
                <a:cubicBezTo>
                  <a:pt x="279441" y="4627"/>
                  <a:pt x="274813" y="0"/>
                  <a:pt x="269126" y="0"/>
                </a:cubicBezTo>
                <a:close/>
                <a:moveTo>
                  <a:pt x="44794" y="27997"/>
                </a:moveTo>
                <a:lnTo>
                  <a:pt x="8187" y="27997"/>
                </a:lnTo>
                <a:lnTo>
                  <a:pt x="8187" y="10315"/>
                </a:lnTo>
                <a:cubicBezTo>
                  <a:pt x="8187" y="9141"/>
                  <a:pt x="9141" y="8187"/>
                  <a:pt x="10315" y="8187"/>
                </a:cubicBezTo>
                <a:lnTo>
                  <a:pt x="44794" y="8187"/>
                </a:lnTo>
                <a:close/>
                <a:moveTo>
                  <a:pt x="140683" y="179741"/>
                </a:moveTo>
                <a:cubicBezTo>
                  <a:pt x="108823" y="179741"/>
                  <a:pt x="82903" y="153821"/>
                  <a:pt x="82903" y="121961"/>
                </a:cubicBezTo>
                <a:cubicBezTo>
                  <a:pt x="82903" y="90100"/>
                  <a:pt x="108823" y="64180"/>
                  <a:pt x="140683" y="64180"/>
                </a:cubicBezTo>
                <a:cubicBezTo>
                  <a:pt x="165638" y="64180"/>
                  <a:pt x="186947" y="80083"/>
                  <a:pt x="195013" y="102286"/>
                </a:cubicBezTo>
                <a:lnTo>
                  <a:pt x="195013" y="137983"/>
                </a:lnTo>
                <a:cubicBezTo>
                  <a:pt x="195013" y="138795"/>
                  <a:pt x="195185" y="139566"/>
                  <a:pt x="195490" y="140266"/>
                </a:cubicBezTo>
                <a:cubicBezTo>
                  <a:pt x="187816" y="163182"/>
                  <a:pt x="166148" y="179741"/>
                  <a:pt x="140683" y="179741"/>
                </a:cubicBezTo>
                <a:close/>
                <a:moveTo>
                  <a:pt x="183848" y="171780"/>
                </a:moveTo>
                <a:cubicBezTo>
                  <a:pt x="186220" y="169721"/>
                  <a:pt x="188446" y="167501"/>
                  <a:pt x="190504" y="165128"/>
                </a:cubicBezTo>
                <a:lnTo>
                  <a:pt x="202681" y="177304"/>
                </a:lnTo>
                <a:lnTo>
                  <a:pt x="196027" y="183959"/>
                </a:lnTo>
                <a:close/>
                <a:moveTo>
                  <a:pt x="256925" y="224342"/>
                </a:moveTo>
                <a:lnTo>
                  <a:pt x="243407" y="237860"/>
                </a:lnTo>
                <a:cubicBezTo>
                  <a:pt x="242875" y="238392"/>
                  <a:pt x="242009" y="238392"/>
                  <a:pt x="241477" y="237860"/>
                </a:cubicBezTo>
                <a:lnTo>
                  <a:pt x="198555" y="194938"/>
                </a:lnTo>
                <a:cubicBezTo>
                  <a:pt x="198023" y="194405"/>
                  <a:pt x="198023" y="193540"/>
                  <a:pt x="198555" y="193008"/>
                </a:cubicBezTo>
                <a:lnTo>
                  <a:pt x="212073" y="179490"/>
                </a:lnTo>
                <a:cubicBezTo>
                  <a:pt x="212339" y="179224"/>
                  <a:pt x="212688" y="179091"/>
                  <a:pt x="213038" y="179091"/>
                </a:cubicBezTo>
                <a:cubicBezTo>
                  <a:pt x="213388" y="179091"/>
                  <a:pt x="213737" y="179224"/>
                  <a:pt x="214003" y="179490"/>
                </a:cubicBezTo>
                <a:lnTo>
                  <a:pt x="256926" y="222412"/>
                </a:lnTo>
                <a:cubicBezTo>
                  <a:pt x="257457" y="222945"/>
                  <a:pt x="257457" y="223811"/>
                  <a:pt x="256925" y="224342"/>
                </a:cubicBezTo>
                <a:close/>
              </a:path>
            </a:pathLst>
          </a:custGeom>
          <a:solidFill>
            <a:schemeClr val="bg1"/>
          </a:solid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6" name="文本框 155">
            <a:extLst>
              <a:ext uri="{FF2B5EF4-FFF2-40B4-BE49-F238E27FC236}">
                <a16:creationId xmlns:a16="http://schemas.microsoft.com/office/drawing/2014/main" id="{BDA13076-EA88-ACB3-E95E-0D0519F63175}"/>
              </a:ext>
            </a:extLst>
          </p:cNvPr>
          <p:cNvSpPr txBox="1"/>
          <p:nvPr>
            <p:custDataLst>
              <p:tags r:id="rId5"/>
            </p:custDataLst>
          </p:nvPr>
        </p:nvSpPr>
        <p:spPr>
          <a:xfrm>
            <a:off x="2094573"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gradFill>
                  <a:gsLst>
                    <a:gs pos="0">
                      <a:srgbClr val="02A0E7"/>
                    </a:gs>
                    <a:gs pos="100000">
                      <a:srgbClr val="2C1DFF"/>
                    </a:gs>
                  </a:gsLst>
                  <a:path path="circle">
                    <a:fillToRect r="100000" b="100000"/>
                  </a:path>
                </a:gra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02.</a:t>
            </a:r>
            <a:r>
              <a:rPr kumimoji="0" lang="zh-CN" altLang="en-US" sz="1050" b="0" i="0" u="none" strike="noStrike" kern="1200" cap="none" spc="0" normalizeH="0" baseline="0" noProof="0" dirty="0">
                <a:ln w="3175">
                  <a:noFill/>
                </a:ln>
                <a:gradFill>
                  <a:gsLst>
                    <a:gs pos="0">
                      <a:srgbClr val="02A0E7"/>
                    </a:gs>
                    <a:gs pos="100000">
                      <a:srgbClr val="2C1DFF"/>
                    </a:gs>
                  </a:gsLst>
                  <a:path path="circle">
                    <a:fillToRect r="100000" b="100000"/>
                  </a:path>
                </a:gra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研究方法思路</a:t>
            </a:r>
          </a:p>
        </p:txBody>
      </p:sp>
      <p:sp>
        <p:nvSpPr>
          <p:cNvPr id="160" name="文本框 159">
            <a:extLst>
              <a:ext uri="{FF2B5EF4-FFF2-40B4-BE49-F238E27FC236}">
                <a16:creationId xmlns:a16="http://schemas.microsoft.com/office/drawing/2014/main" id="{A63DFC0C-8AF7-D24C-3C4E-0873F0DFA188}"/>
              </a:ext>
            </a:extLst>
          </p:cNvPr>
          <p:cNvSpPr txBox="1"/>
          <p:nvPr>
            <p:custDataLst>
              <p:tags r:id="rId6"/>
            </p:custDataLst>
          </p:nvPr>
        </p:nvSpPr>
        <p:spPr>
          <a:xfrm>
            <a:off x="3503151"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03.</a:t>
            </a:r>
            <a:r>
              <a:rPr kumimoji="0" lang="zh-CN" altLang="en-US"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研究过程问题</a:t>
            </a:r>
          </a:p>
        </p:txBody>
      </p:sp>
      <p:sp>
        <p:nvSpPr>
          <p:cNvPr id="165" name="文本框 164">
            <a:extLst>
              <a:ext uri="{FF2B5EF4-FFF2-40B4-BE49-F238E27FC236}">
                <a16:creationId xmlns:a16="http://schemas.microsoft.com/office/drawing/2014/main" id="{7AAD05D0-A807-A76E-F99E-382E32083080}"/>
              </a:ext>
            </a:extLst>
          </p:cNvPr>
          <p:cNvSpPr txBox="1"/>
          <p:nvPr>
            <p:custDataLst>
              <p:tags r:id="rId7"/>
            </p:custDataLst>
          </p:nvPr>
        </p:nvSpPr>
        <p:spPr>
          <a:xfrm>
            <a:off x="4911728"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04.</a:t>
            </a:r>
            <a:r>
              <a:rPr kumimoji="0" lang="zh-CN" altLang="en-US"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研究成果结论</a:t>
            </a:r>
          </a:p>
        </p:txBody>
      </p:sp>
      <p:grpSp>
        <p:nvGrpSpPr>
          <p:cNvPr id="175" name="图形 46">
            <a:extLst>
              <a:ext uri="{FF2B5EF4-FFF2-40B4-BE49-F238E27FC236}">
                <a16:creationId xmlns:a16="http://schemas.microsoft.com/office/drawing/2014/main" id="{4D7463A4-CD57-CAB5-B07D-B7B61BC05325}"/>
              </a:ext>
            </a:extLst>
          </p:cNvPr>
          <p:cNvGrpSpPr>
            <a:grpSpLocks noChangeAspect="1"/>
          </p:cNvGrpSpPr>
          <p:nvPr/>
        </p:nvGrpSpPr>
        <p:grpSpPr>
          <a:xfrm>
            <a:off x="1957797" y="334504"/>
            <a:ext cx="114108" cy="140617"/>
            <a:chOff x="7032589" y="3575363"/>
            <a:chExt cx="879220" cy="1083475"/>
          </a:xfrm>
          <a:solidFill>
            <a:schemeClr val="bg1"/>
          </a:solidFill>
        </p:grpSpPr>
        <p:sp>
          <p:nvSpPr>
            <p:cNvPr id="176" name="任意多边形: 形状 175">
              <a:extLst>
                <a:ext uri="{FF2B5EF4-FFF2-40B4-BE49-F238E27FC236}">
                  <a16:creationId xmlns:a16="http://schemas.microsoft.com/office/drawing/2014/main" id="{F65025CC-458B-E74C-90FF-FF29B1D3FBE0}"/>
                </a:ext>
              </a:extLst>
            </p:cNvPr>
            <p:cNvSpPr/>
            <p:nvPr/>
          </p:nvSpPr>
          <p:spPr>
            <a:xfrm>
              <a:off x="7089880" y="4283848"/>
              <a:ext cx="71401" cy="31742"/>
            </a:xfrm>
            <a:custGeom>
              <a:avLst/>
              <a:gdLst>
                <a:gd name="connsiteX0" fmla="*/ 15871 w 71401"/>
                <a:gd name="connsiteY0" fmla="*/ 31742 h 31742"/>
                <a:gd name="connsiteX1" fmla="*/ 55530 w 71401"/>
                <a:gd name="connsiteY1" fmla="*/ 31742 h 31742"/>
                <a:gd name="connsiteX2" fmla="*/ 71401 w 71401"/>
                <a:gd name="connsiteY2" fmla="*/ 15871 h 31742"/>
                <a:gd name="connsiteX3" fmla="*/ 55530 w 71401"/>
                <a:gd name="connsiteY3" fmla="*/ 0 h 31742"/>
                <a:gd name="connsiteX4" fmla="*/ 15871 w 71401"/>
                <a:gd name="connsiteY4" fmla="*/ 0 h 31742"/>
                <a:gd name="connsiteX5" fmla="*/ 0 w 71401"/>
                <a:gd name="connsiteY5" fmla="*/ 15871 h 31742"/>
                <a:gd name="connsiteX6" fmla="*/ 15871 w 71401"/>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401" h="31742">
                  <a:moveTo>
                    <a:pt x="15871" y="31742"/>
                  </a:moveTo>
                  <a:lnTo>
                    <a:pt x="55530" y="31742"/>
                  </a:lnTo>
                  <a:cubicBezTo>
                    <a:pt x="64297" y="31742"/>
                    <a:pt x="71401" y="24636"/>
                    <a:pt x="71401" y="15871"/>
                  </a:cubicBezTo>
                  <a:cubicBezTo>
                    <a:pt x="71401" y="7106"/>
                    <a:pt x="64297" y="0"/>
                    <a:pt x="55530" y="0"/>
                  </a:cubicBezTo>
                  <a:lnTo>
                    <a:pt x="15871" y="0"/>
                  </a:lnTo>
                  <a:cubicBezTo>
                    <a:pt x="7104" y="0"/>
                    <a:pt x="0" y="7106"/>
                    <a:pt x="0" y="15871"/>
                  </a:cubicBezTo>
                  <a:cubicBezTo>
                    <a:pt x="0" y="24636"/>
                    <a:pt x="7104" y="31742"/>
                    <a:pt x="15871" y="31742"/>
                  </a:cubicBezTo>
                  <a:close/>
                </a:path>
              </a:pathLst>
            </a:custGeom>
            <a:gradFill>
              <a:gsLst>
                <a:gs pos="0">
                  <a:schemeClr val="accent1"/>
                </a:gs>
                <a:gs pos="100000">
                  <a:schemeClr val="accent3"/>
                </a:gs>
              </a:gsLst>
              <a:path path="circle">
                <a:fillToRect r="100000" b="100000"/>
              </a:path>
            </a:grad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7" name="任意多边形: 形状 176">
              <a:extLst>
                <a:ext uri="{FF2B5EF4-FFF2-40B4-BE49-F238E27FC236}">
                  <a16:creationId xmlns:a16="http://schemas.microsoft.com/office/drawing/2014/main" id="{E237A964-E7D0-1C75-5999-8558C85BCE24}"/>
                </a:ext>
              </a:extLst>
            </p:cNvPr>
            <p:cNvSpPr/>
            <p:nvPr/>
          </p:nvSpPr>
          <p:spPr>
            <a:xfrm>
              <a:off x="7181013" y="4283848"/>
              <a:ext cx="130097" cy="31742"/>
            </a:xfrm>
            <a:custGeom>
              <a:avLst/>
              <a:gdLst>
                <a:gd name="connsiteX0" fmla="*/ 15871 w 130097"/>
                <a:gd name="connsiteY0" fmla="*/ 31742 h 31742"/>
                <a:gd name="connsiteX1" fmla="*/ 114226 w 130097"/>
                <a:gd name="connsiteY1" fmla="*/ 31742 h 31742"/>
                <a:gd name="connsiteX2" fmla="*/ 130097 w 130097"/>
                <a:gd name="connsiteY2" fmla="*/ 15871 h 31742"/>
                <a:gd name="connsiteX3" fmla="*/ 114226 w 130097"/>
                <a:gd name="connsiteY3" fmla="*/ 0 h 31742"/>
                <a:gd name="connsiteX4" fmla="*/ 15871 w 130097"/>
                <a:gd name="connsiteY4" fmla="*/ 0 h 31742"/>
                <a:gd name="connsiteX5" fmla="*/ 0 w 130097"/>
                <a:gd name="connsiteY5" fmla="*/ 15871 h 31742"/>
                <a:gd name="connsiteX6" fmla="*/ 15871 w 130097"/>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097" h="31742">
                  <a:moveTo>
                    <a:pt x="15871" y="31742"/>
                  </a:moveTo>
                  <a:lnTo>
                    <a:pt x="114226" y="31742"/>
                  </a:lnTo>
                  <a:cubicBezTo>
                    <a:pt x="122993" y="31742"/>
                    <a:pt x="130097" y="24636"/>
                    <a:pt x="130097" y="15871"/>
                  </a:cubicBezTo>
                  <a:cubicBezTo>
                    <a:pt x="130097" y="7106"/>
                    <a:pt x="122993" y="0"/>
                    <a:pt x="114226" y="0"/>
                  </a:cubicBezTo>
                  <a:lnTo>
                    <a:pt x="15871" y="0"/>
                  </a:lnTo>
                  <a:cubicBezTo>
                    <a:pt x="7104" y="0"/>
                    <a:pt x="0" y="7106"/>
                    <a:pt x="0" y="15871"/>
                  </a:cubicBezTo>
                  <a:cubicBezTo>
                    <a:pt x="0" y="24636"/>
                    <a:pt x="7106" y="31742"/>
                    <a:pt x="15871" y="31742"/>
                  </a:cubicBezTo>
                  <a:close/>
                </a:path>
              </a:pathLst>
            </a:custGeom>
            <a:gradFill>
              <a:gsLst>
                <a:gs pos="0">
                  <a:schemeClr val="accent1"/>
                </a:gs>
                <a:gs pos="100000">
                  <a:schemeClr val="accent3"/>
                </a:gs>
              </a:gsLst>
              <a:path path="circle">
                <a:fillToRect r="100000" b="100000"/>
              </a:path>
            </a:grad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8" name="任意多边形: 形状 177">
              <a:extLst>
                <a:ext uri="{FF2B5EF4-FFF2-40B4-BE49-F238E27FC236}">
                  <a16:creationId xmlns:a16="http://schemas.microsoft.com/office/drawing/2014/main" id="{CB393FFB-F358-E595-92B1-B7B8D12B1F27}"/>
                </a:ext>
              </a:extLst>
            </p:cNvPr>
            <p:cNvSpPr/>
            <p:nvPr/>
          </p:nvSpPr>
          <p:spPr>
            <a:xfrm>
              <a:off x="7032589" y="3575363"/>
              <a:ext cx="879220" cy="1083475"/>
            </a:xfrm>
            <a:custGeom>
              <a:avLst/>
              <a:gdLst>
                <a:gd name="connsiteX0" fmla="*/ 852755 w 879220"/>
                <a:gd name="connsiteY0" fmla="*/ 291597 h 1083475"/>
                <a:gd name="connsiteX1" fmla="*/ 678403 w 879220"/>
                <a:gd name="connsiteY1" fmla="*/ 291597 h 1083475"/>
                <a:gd name="connsiteX2" fmla="*/ 495829 w 879220"/>
                <a:gd name="connsiteY2" fmla="*/ 199129 h 1083475"/>
                <a:gd name="connsiteX3" fmla="*/ 496407 w 879220"/>
                <a:gd name="connsiteY3" fmla="*/ 184572 h 1083475"/>
                <a:gd name="connsiteX4" fmla="*/ 441384 w 879220"/>
                <a:gd name="connsiteY4" fmla="*/ 53104 h 1083475"/>
                <a:gd name="connsiteX5" fmla="*/ 309080 w 879220"/>
                <a:gd name="connsiteY5" fmla="*/ 20 h 1083475"/>
                <a:gd name="connsiteX6" fmla="*/ 182314 w 879220"/>
                <a:gd name="connsiteY6" fmla="*/ 53434 h 1083475"/>
                <a:gd name="connsiteX7" fmla="*/ 127329 w 879220"/>
                <a:gd name="connsiteY7" fmla="*/ 179521 h 1083475"/>
                <a:gd name="connsiteX8" fmla="*/ 177343 w 879220"/>
                <a:gd name="connsiteY8" fmla="*/ 310878 h 1083475"/>
                <a:gd name="connsiteX9" fmla="*/ 89027 w 879220"/>
                <a:gd name="connsiteY9" fmla="*/ 535371 h 1083475"/>
                <a:gd name="connsiteX10" fmla="*/ 104200 w 879220"/>
                <a:gd name="connsiteY10" fmla="*/ 643515 h 1083475"/>
                <a:gd name="connsiteX11" fmla="*/ 26465 w 879220"/>
                <a:gd name="connsiteY11" fmla="*/ 643515 h 1083475"/>
                <a:gd name="connsiteX12" fmla="*/ 0 w 879220"/>
                <a:gd name="connsiteY12" fmla="*/ 669978 h 1083475"/>
                <a:gd name="connsiteX13" fmla="*/ 0 w 879220"/>
                <a:gd name="connsiteY13" fmla="*/ 778738 h 1083475"/>
                <a:gd name="connsiteX14" fmla="*/ 26465 w 879220"/>
                <a:gd name="connsiteY14" fmla="*/ 805200 h 1083475"/>
                <a:gd name="connsiteX15" fmla="*/ 209212 w 879220"/>
                <a:gd name="connsiteY15" fmla="*/ 805200 h 1083475"/>
                <a:gd name="connsiteX16" fmla="*/ 229106 w 879220"/>
                <a:gd name="connsiteY16" fmla="*/ 821256 h 1083475"/>
                <a:gd name="connsiteX17" fmla="*/ 257353 w 879220"/>
                <a:gd name="connsiteY17" fmla="*/ 876856 h 1083475"/>
                <a:gd name="connsiteX18" fmla="*/ 257353 w 879220"/>
                <a:gd name="connsiteY18" fmla="*/ 1046422 h 1083475"/>
                <a:gd name="connsiteX19" fmla="*/ 294407 w 879220"/>
                <a:gd name="connsiteY19" fmla="*/ 1083476 h 1083475"/>
                <a:gd name="connsiteX20" fmla="*/ 538935 w 879220"/>
                <a:gd name="connsiteY20" fmla="*/ 1083476 h 1083475"/>
                <a:gd name="connsiteX21" fmla="*/ 575989 w 879220"/>
                <a:gd name="connsiteY21" fmla="*/ 1046422 h 1083475"/>
                <a:gd name="connsiteX22" fmla="*/ 575989 w 879220"/>
                <a:gd name="connsiteY22" fmla="*/ 1022107 h 1083475"/>
                <a:gd name="connsiteX23" fmla="*/ 560118 w 879220"/>
                <a:gd name="connsiteY23" fmla="*/ 1006236 h 1083475"/>
                <a:gd name="connsiteX24" fmla="*/ 544247 w 879220"/>
                <a:gd name="connsiteY24" fmla="*/ 1022107 h 1083475"/>
                <a:gd name="connsiteX25" fmla="*/ 544247 w 879220"/>
                <a:gd name="connsiteY25" fmla="*/ 1046422 h 1083475"/>
                <a:gd name="connsiteX26" fmla="*/ 538935 w 879220"/>
                <a:gd name="connsiteY26" fmla="*/ 1051733 h 1083475"/>
                <a:gd name="connsiteX27" fmla="*/ 294409 w 879220"/>
                <a:gd name="connsiteY27" fmla="*/ 1051733 h 1083475"/>
                <a:gd name="connsiteX28" fmla="*/ 289097 w 879220"/>
                <a:gd name="connsiteY28" fmla="*/ 1046422 h 1083475"/>
                <a:gd name="connsiteX29" fmla="*/ 289097 w 879220"/>
                <a:gd name="connsiteY29" fmla="*/ 876854 h 1083475"/>
                <a:gd name="connsiteX30" fmla="*/ 258921 w 879220"/>
                <a:gd name="connsiteY30" fmla="*/ 805198 h 1083475"/>
                <a:gd name="connsiteX31" fmla="*/ 309347 w 879220"/>
                <a:gd name="connsiteY31" fmla="*/ 805198 h 1083475"/>
                <a:gd name="connsiteX32" fmla="*/ 335809 w 879220"/>
                <a:gd name="connsiteY32" fmla="*/ 778736 h 1083475"/>
                <a:gd name="connsiteX33" fmla="*/ 335809 w 879220"/>
                <a:gd name="connsiteY33" fmla="*/ 760513 h 1083475"/>
                <a:gd name="connsiteX34" fmla="*/ 434439 w 879220"/>
                <a:gd name="connsiteY34" fmla="*/ 781616 h 1083475"/>
                <a:gd name="connsiteX35" fmla="*/ 675952 w 879220"/>
                <a:gd name="connsiteY35" fmla="*/ 540102 h 1083475"/>
                <a:gd name="connsiteX36" fmla="*/ 659781 w 879220"/>
                <a:gd name="connsiteY36" fmla="*/ 453280 h 1083475"/>
                <a:gd name="connsiteX37" fmla="*/ 740559 w 879220"/>
                <a:gd name="connsiteY37" fmla="*/ 453280 h 1083475"/>
                <a:gd name="connsiteX38" fmla="*/ 753139 w 879220"/>
                <a:gd name="connsiteY38" fmla="*/ 536979 h 1083475"/>
                <a:gd name="connsiteX39" fmla="*/ 757871 w 879220"/>
                <a:gd name="connsiteY39" fmla="*/ 554655 h 1083475"/>
                <a:gd name="connsiteX40" fmla="*/ 828739 w 879220"/>
                <a:gd name="connsiteY40" fmla="*/ 680800 h 1083475"/>
                <a:gd name="connsiteX41" fmla="*/ 831141 w 879220"/>
                <a:gd name="connsiteY41" fmla="*/ 689973 h 1083475"/>
                <a:gd name="connsiteX42" fmla="*/ 812407 w 879220"/>
                <a:gd name="connsiteY42" fmla="*/ 708705 h 1083475"/>
                <a:gd name="connsiteX43" fmla="*/ 759050 w 879220"/>
                <a:gd name="connsiteY43" fmla="*/ 708705 h 1083475"/>
                <a:gd name="connsiteX44" fmla="*/ 721994 w 879220"/>
                <a:gd name="connsiteY44" fmla="*/ 745759 h 1083475"/>
                <a:gd name="connsiteX45" fmla="*/ 721994 w 879220"/>
                <a:gd name="connsiteY45" fmla="*/ 813430 h 1083475"/>
                <a:gd name="connsiteX46" fmla="*/ 645852 w 879220"/>
                <a:gd name="connsiteY46" fmla="*/ 889574 h 1083475"/>
                <a:gd name="connsiteX47" fmla="*/ 581301 w 879220"/>
                <a:gd name="connsiteY47" fmla="*/ 889574 h 1083475"/>
                <a:gd name="connsiteX48" fmla="*/ 544245 w 879220"/>
                <a:gd name="connsiteY48" fmla="*/ 926628 h 1083475"/>
                <a:gd name="connsiteX49" fmla="*/ 544245 w 879220"/>
                <a:gd name="connsiteY49" fmla="*/ 948041 h 1083475"/>
                <a:gd name="connsiteX50" fmla="*/ 560116 w 879220"/>
                <a:gd name="connsiteY50" fmla="*/ 963912 h 1083475"/>
                <a:gd name="connsiteX51" fmla="*/ 575987 w 879220"/>
                <a:gd name="connsiteY51" fmla="*/ 948041 h 1083475"/>
                <a:gd name="connsiteX52" fmla="*/ 575987 w 879220"/>
                <a:gd name="connsiteY52" fmla="*/ 926630 h 1083475"/>
                <a:gd name="connsiteX53" fmla="*/ 581301 w 879220"/>
                <a:gd name="connsiteY53" fmla="*/ 921318 h 1083475"/>
                <a:gd name="connsiteX54" fmla="*/ 645852 w 879220"/>
                <a:gd name="connsiteY54" fmla="*/ 921318 h 1083475"/>
                <a:gd name="connsiteX55" fmla="*/ 753736 w 879220"/>
                <a:gd name="connsiteY55" fmla="*/ 813432 h 1083475"/>
                <a:gd name="connsiteX56" fmla="*/ 753736 w 879220"/>
                <a:gd name="connsiteY56" fmla="*/ 745762 h 1083475"/>
                <a:gd name="connsiteX57" fmla="*/ 759050 w 879220"/>
                <a:gd name="connsiteY57" fmla="*/ 740450 h 1083475"/>
                <a:gd name="connsiteX58" fmla="*/ 812407 w 879220"/>
                <a:gd name="connsiteY58" fmla="*/ 740450 h 1083475"/>
                <a:gd name="connsiteX59" fmla="*/ 862883 w 879220"/>
                <a:gd name="connsiteY59" fmla="*/ 689975 h 1083475"/>
                <a:gd name="connsiteX60" fmla="*/ 856414 w 879220"/>
                <a:gd name="connsiteY60" fmla="*/ 665254 h 1083475"/>
                <a:gd name="connsiteX61" fmla="*/ 785548 w 879220"/>
                <a:gd name="connsiteY61" fmla="*/ 539116 h 1083475"/>
                <a:gd name="connsiteX62" fmla="*/ 784878 w 879220"/>
                <a:gd name="connsiteY62" fmla="*/ 536471 h 1083475"/>
                <a:gd name="connsiteX63" fmla="*/ 773463 w 879220"/>
                <a:gd name="connsiteY63" fmla="*/ 453285 h 1083475"/>
                <a:gd name="connsiteX64" fmla="*/ 852755 w 879220"/>
                <a:gd name="connsiteY64" fmla="*/ 453285 h 1083475"/>
                <a:gd name="connsiteX65" fmla="*/ 879220 w 879220"/>
                <a:gd name="connsiteY65" fmla="*/ 426822 h 1083475"/>
                <a:gd name="connsiteX66" fmla="*/ 879220 w 879220"/>
                <a:gd name="connsiteY66" fmla="*/ 318060 h 1083475"/>
                <a:gd name="connsiteX67" fmla="*/ 852755 w 879220"/>
                <a:gd name="connsiteY67" fmla="*/ 291597 h 1083475"/>
                <a:gd name="connsiteX68" fmla="*/ 629915 w 879220"/>
                <a:gd name="connsiteY68" fmla="*/ 291597 h 1083475"/>
                <a:gd name="connsiteX69" fmla="*/ 569878 w 879220"/>
                <a:gd name="connsiteY69" fmla="*/ 291597 h 1083475"/>
                <a:gd name="connsiteX70" fmla="*/ 543415 w 879220"/>
                <a:gd name="connsiteY70" fmla="*/ 318060 h 1083475"/>
                <a:gd name="connsiteX71" fmla="*/ 543415 w 879220"/>
                <a:gd name="connsiteY71" fmla="*/ 324660 h 1083475"/>
                <a:gd name="connsiteX72" fmla="*/ 456212 w 879220"/>
                <a:gd name="connsiteY72" fmla="*/ 299613 h 1083475"/>
                <a:gd name="connsiteX73" fmla="*/ 490661 w 879220"/>
                <a:gd name="connsiteY73" fmla="*/ 230518 h 1083475"/>
                <a:gd name="connsiteX74" fmla="*/ 629915 w 879220"/>
                <a:gd name="connsiteY74" fmla="*/ 291597 h 1083475"/>
                <a:gd name="connsiteX75" fmla="*/ 159057 w 879220"/>
                <a:gd name="connsiteY75" fmla="*/ 180370 h 1083475"/>
                <a:gd name="connsiteX76" fmla="*/ 204614 w 879220"/>
                <a:gd name="connsiteY76" fmla="*/ 76019 h 1083475"/>
                <a:gd name="connsiteX77" fmla="*/ 309541 w 879220"/>
                <a:gd name="connsiteY77" fmla="*/ 31758 h 1083475"/>
                <a:gd name="connsiteX78" fmla="*/ 311846 w 879220"/>
                <a:gd name="connsiteY78" fmla="*/ 31741 h 1083475"/>
                <a:gd name="connsiteX79" fmla="*/ 419106 w 879220"/>
                <a:gd name="connsiteY79" fmla="*/ 75713 h 1083475"/>
                <a:gd name="connsiteX80" fmla="*/ 464664 w 879220"/>
                <a:gd name="connsiteY80" fmla="*/ 184572 h 1083475"/>
                <a:gd name="connsiteX81" fmla="*/ 405935 w 879220"/>
                <a:gd name="connsiteY81" fmla="*/ 304971 h 1083475"/>
                <a:gd name="connsiteX82" fmla="*/ 375405 w 879220"/>
                <a:gd name="connsiteY82" fmla="*/ 348382 h 1083475"/>
                <a:gd name="connsiteX83" fmla="*/ 369206 w 879220"/>
                <a:gd name="connsiteY83" fmla="*/ 367995 h 1083475"/>
                <a:gd name="connsiteX84" fmla="*/ 327702 w 879220"/>
                <a:gd name="connsiteY84" fmla="*/ 367995 h 1083475"/>
                <a:gd name="connsiteX85" fmla="*/ 327702 w 879220"/>
                <a:gd name="connsiteY85" fmla="*/ 297125 h 1083475"/>
                <a:gd name="connsiteX86" fmla="*/ 425515 w 879220"/>
                <a:gd name="connsiteY86" fmla="*/ 184572 h 1083475"/>
                <a:gd name="connsiteX87" fmla="*/ 418532 w 879220"/>
                <a:gd name="connsiteY87" fmla="*/ 145286 h 1083475"/>
                <a:gd name="connsiteX88" fmla="*/ 398153 w 879220"/>
                <a:gd name="connsiteY88" fmla="*/ 135879 h 1083475"/>
                <a:gd name="connsiteX89" fmla="*/ 388749 w 879220"/>
                <a:gd name="connsiteY89" fmla="*/ 156258 h 1083475"/>
                <a:gd name="connsiteX90" fmla="*/ 393773 w 879220"/>
                <a:gd name="connsiteY90" fmla="*/ 184570 h 1083475"/>
                <a:gd name="connsiteX91" fmla="*/ 327702 w 879220"/>
                <a:gd name="connsiteY91" fmla="*/ 264955 h 1083475"/>
                <a:gd name="connsiteX92" fmla="*/ 327702 w 879220"/>
                <a:gd name="connsiteY92" fmla="*/ 240862 h 1083475"/>
                <a:gd name="connsiteX93" fmla="*/ 370330 w 879220"/>
                <a:gd name="connsiteY93" fmla="*/ 184570 h 1083475"/>
                <a:gd name="connsiteX94" fmla="*/ 311831 w 879220"/>
                <a:gd name="connsiteY94" fmla="*/ 126071 h 1083475"/>
                <a:gd name="connsiteX95" fmla="*/ 253332 w 879220"/>
                <a:gd name="connsiteY95" fmla="*/ 184570 h 1083475"/>
                <a:gd name="connsiteX96" fmla="*/ 295960 w 879220"/>
                <a:gd name="connsiteY96" fmla="*/ 240862 h 1083475"/>
                <a:gd name="connsiteX97" fmla="*/ 295960 w 879220"/>
                <a:gd name="connsiteY97" fmla="*/ 264955 h 1083475"/>
                <a:gd name="connsiteX98" fmla="*/ 229891 w 879220"/>
                <a:gd name="connsiteY98" fmla="*/ 184570 h 1083475"/>
                <a:gd name="connsiteX99" fmla="*/ 311831 w 879220"/>
                <a:gd name="connsiteY99" fmla="*/ 102630 h 1083475"/>
                <a:gd name="connsiteX100" fmla="*/ 346786 w 879220"/>
                <a:gd name="connsiteY100" fmla="*/ 110449 h 1083475"/>
                <a:gd name="connsiteX101" fmla="*/ 367916 w 879220"/>
                <a:gd name="connsiteY101" fmla="*/ 102882 h 1083475"/>
                <a:gd name="connsiteX102" fmla="*/ 360346 w 879220"/>
                <a:gd name="connsiteY102" fmla="*/ 81752 h 1083475"/>
                <a:gd name="connsiteX103" fmla="*/ 311831 w 879220"/>
                <a:gd name="connsiteY103" fmla="*/ 70888 h 1083475"/>
                <a:gd name="connsiteX104" fmla="*/ 198149 w 879220"/>
                <a:gd name="connsiteY104" fmla="*/ 184570 h 1083475"/>
                <a:gd name="connsiteX105" fmla="*/ 295960 w 879220"/>
                <a:gd name="connsiteY105" fmla="*/ 297122 h 1083475"/>
                <a:gd name="connsiteX106" fmla="*/ 295960 w 879220"/>
                <a:gd name="connsiteY106" fmla="*/ 367993 h 1083475"/>
                <a:gd name="connsiteX107" fmla="*/ 254458 w 879220"/>
                <a:gd name="connsiteY107" fmla="*/ 367993 h 1083475"/>
                <a:gd name="connsiteX108" fmla="*/ 248389 w 879220"/>
                <a:gd name="connsiteY108" fmla="*/ 348784 h 1083475"/>
                <a:gd name="connsiteX109" fmla="*/ 218606 w 879220"/>
                <a:gd name="connsiteY109" fmla="*/ 305648 h 1083475"/>
                <a:gd name="connsiteX110" fmla="*/ 159057 w 879220"/>
                <a:gd name="connsiteY110" fmla="*/ 180370 h 1083475"/>
                <a:gd name="connsiteX111" fmla="*/ 338145 w 879220"/>
                <a:gd name="connsiteY111" fmla="*/ 546508 h 1083475"/>
                <a:gd name="connsiteX112" fmla="*/ 328485 w 879220"/>
                <a:gd name="connsiteY112" fmla="*/ 554369 h 1083475"/>
                <a:gd name="connsiteX113" fmla="*/ 295810 w 879220"/>
                <a:gd name="connsiteY113" fmla="*/ 554369 h 1083475"/>
                <a:gd name="connsiteX114" fmla="*/ 286164 w 879220"/>
                <a:gd name="connsiteY114" fmla="*/ 546584 h 1083475"/>
                <a:gd name="connsiteX115" fmla="*/ 280480 w 879220"/>
                <a:gd name="connsiteY115" fmla="*/ 520253 h 1083475"/>
                <a:gd name="connsiteX116" fmla="*/ 343601 w 879220"/>
                <a:gd name="connsiteY116" fmla="*/ 520253 h 1083475"/>
                <a:gd name="connsiteX117" fmla="*/ 250158 w 879220"/>
                <a:gd name="connsiteY117" fmla="*/ 488510 h 1083475"/>
                <a:gd name="connsiteX118" fmla="*/ 235901 w 879220"/>
                <a:gd name="connsiteY118" fmla="*/ 474252 h 1083475"/>
                <a:gd name="connsiteX119" fmla="*/ 250158 w 879220"/>
                <a:gd name="connsiteY119" fmla="*/ 459995 h 1083475"/>
                <a:gd name="connsiteX120" fmla="*/ 373502 w 879220"/>
                <a:gd name="connsiteY120" fmla="*/ 459995 h 1083475"/>
                <a:gd name="connsiteX121" fmla="*/ 387759 w 879220"/>
                <a:gd name="connsiteY121" fmla="*/ 474252 h 1083475"/>
                <a:gd name="connsiteX122" fmla="*/ 373502 w 879220"/>
                <a:gd name="connsiteY122" fmla="*/ 488510 h 1083475"/>
                <a:gd name="connsiteX123" fmla="*/ 373502 w 879220"/>
                <a:gd name="connsiteY123" fmla="*/ 428253 h 1083475"/>
                <a:gd name="connsiteX124" fmla="*/ 250158 w 879220"/>
                <a:gd name="connsiteY124" fmla="*/ 428253 h 1083475"/>
                <a:gd name="connsiteX125" fmla="*/ 235901 w 879220"/>
                <a:gd name="connsiteY125" fmla="*/ 413996 h 1083475"/>
                <a:gd name="connsiteX126" fmla="*/ 250158 w 879220"/>
                <a:gd name="connsiteY126" fmla="*/ 399739 h 1083475"/>
                <a:gd name="connsiteX127" fmla="*/ 373502 w 879220"/>
                <a:gd name="connsiteY127" fmla="*/ 399739 h 1083475"/>
                <a:gd name="connsiteX128" fmla="*/ 387759 w 879220"/>
                <a:gd name="connsiteY128" fmla="*/ 413996 h 1083475"/>
                <a:gd name="connsiteX129" fmla="*/ 373502 w 879220"/>
                <a:gd name="connsiteY129" fmla="*/ 428253 h 1083475"/>
                <a:gd name="connsiteX130" fmla="*/ 311831 w 879220"/>
                <a:gd name="connsiteY130" fmla="*/ 211329 h 1083475"/>
                <a:gd name="connsiteX131" fmla="*/ 285074 w 879220"/>
                <a:gd name="connsiteY131" fmla="*/ 184572 h 1083475"/>
                <a:gd name="connsiteX132" fmla="*/ 311831 w 879220"/>
                <a:gd name="connsiteY132" fmla="*/ 157816 h 1083475"/>
                <a:gd name="connsiteX133" fmla="*/ 338588 w 879220"/>
                <a:gd name="connsiteY133" fmla="*/ 184572 h 1083475"/>
                <a:gd name="connsiteX134" fmla="*/ 311831 w 879220"/>
                <a:gd name="connsiteY134" fmla="*/ 211329 h 1083475"/>
                <a:gd name="connsiteX135" fmla="*/ 120763 w 879220"/>
                <a:gd name="connsiteY135" fmla="*/ 535976 h 1083475"/>
                <a:gd name="connsiteX136" fmla="*/ 200879 w 879220"/>
                <a:gd name="connsiteY136" fmla="*/ 332177 h 1083475"/>
                <a:gd name="connsiteX137" fmla="*/ 218119 w 879220"/>
                <a:gd name="connsiteY137" fmla="*/ 358351 h 1083475"/>
                <a:gd name="connsiteX138" fmla="*/ 223801 w 879220"/>
                <a:gd name="connsiteY138" fmla="*/ 376328 h 1083475"/>
                <a:gd name="connsiteX139" fmla="*/ 204159 w 879220"/>
                <a:gd name="connsiteY139" fmla="*/ 413994 h 1083475"/>
                <a:gd name="connsiteX140" fmla="*/ 213775 w 879220"/>
                <a:gd name="connsiteY140" fmla="*/ 442025 h 1083475"/>
                <a:gd name="connsiteX141" fmla="*/ 208488 w 879220"/>
                <a:gd name="connsiteY141" fmla="*/ 454859 h 1083475"/>
                <a:gd name="connsiteX142" fmla="*/ 205646 w 879220"/>
                <a:gd name="connsiteY142" fmla="*/ 462782 h 1083475"/>
                <a:gd name="connsiteX143" fmla="*/ 192926 w 879220"/>
                <a:gd name="connsiteY143" fmla="*/ 540102 h 1083475"/>
                <a:gd name="connsiteX144" fmla="*/ 216242 w 879220"/>
                <a:gd name="connsiteY144" fmla="*/ 643513 h 1083475"/>
                <a:gd name="connsiteX145" fmla="*/ 137550 w 879220"/>
                <a:gd name="connsiteY145" fmla="*/ 643513 h 1083475"/>
                <a:gd name="connsiteX146" fmla="*/ 120763 w 879220"/>
                <a:gd name="connsiteY146" fmla="*/ 535976 h 1083475"/>
                <a:gd name="connsiteX147" fmla="*/ 304065 w 879220"/>
                <a:gd name="connsiteY147" fmla="*/ 773458 h 1083475"/>
                <a:gd name="connsiteX148" fmla="*/ 31742 w 879220"/>
                <a:gd name="connsiteY148" fmla="*/ 773458 h 1083475"/>
                <a:gd name="connsiteX149" fmla="*/ 31742 w 879220"/>
                <a:gd name="connsiteY149" fmla="*/ 675260 h 1083475"/>
                <a:gd name="connsiteX150" fmla="*/ 304065 w 879220"/>
                <a:gd name="connsiteY150" fmla="*/ 675260 h 1083475"/>
                <a:gd name="connsiteX151" fmla="*/ 644208 w 879220"/>
                <a:gd name="connsiteY151" fmla="*/ 540104 h 1083475"/>
                <a:gd name="connsiteX152" fmla="*/ 434437 w 879220"/>
                <a:gd name="connsiteY152" fmla="*/ 749875 h 1083475"/>
                <a:gd name="connsiteX153" fmla="*/ 335807 w 879220"/>
                <a:gd name="connsiteY153" fmla="*/ 725156 h 1083475"/>
                <a:gd name="connsiteX154" fmla="*/ 335807 w 879220"/>
                <a:gd name="connsiteY154" fmla="*/ 669978 h 1083475"/>
                <a:gd name="connsiteX155" fmla="*/ 309345 w 879220"/>
                <a:gd name="connsiteY155" fmla="*/ 643515 h 1083475"/>
                <a:gd name="connsiteX156" fmla="*/ 252028 w 879220"/>
                <a:gd name="connsiteY156" fmla="*/ 643515 h 1083475"/>
                <a:gd name="connsiteX157" fmla="*/ 224666 w 879220"/>
                <a:gd name="connsiteY157" fmla="*/ 540104 h 1083475"/>
                <a:gd name="connsiteX158" fmla="*/ 226359 w 879220"/>
                <a:gd name="connsiteY158" fmla="*/ 513566 h 1083475"/>
                <a:gd name="connsiteX159" fmla="*/ 247993 w 879220"/>
                <a:gd name="connsiteY159" fmla="*/ 520196 h 1083475"/>
                <a:gd name="connsiteX160" fmla="*/ 255135 w 879220"/>
                <a:gd name="connsiteY160" fmla="*/ 553278 h 1083475"/>
                <a:gd name="connsiteX161" fmla="*/ 295807 w 879220"/>
                <a:gd name="connsiteY161" fmla="*/ 586110 h 1083475"/>
                <a:gd name="connsiteX162" fmla="*/ 316065 w 879220"/>
                <a:gd name="connsiteY162" fmla="*/ 586110 h 1083475"/>
                <a:gd name="connsiteX163" fmla="*/ 434439 w 879220"/>
                <a:gd name="connsiteY163" fmla="*/ 667140 h 1083475"/>
                <a:gd name="connsiteX164" fmla="*/ 479336 w 879220"/>
                <a:gd name="connsiteY164" fmla="*/ 658923 h 1083475"/>
                <a:gd name="connsiteX165" fmla="*/ 488552 w 879220"/>
                <a:gd name="connsiteY165" fmla="*/ 638457 h 1083475"/>
                <a:gd name="connsiteX166" fmla="*/ 468084 w 879220"/>
                <a:gd name="connsiteY166" fmla="*/ 629241 h 1083475"/>
                <a:gd name="connsiteX167" fmla="*/ 434439 w 879220"/>
                <a:gd name="connsiteY167" fmla="*/ 635397 h 1083475"/>
                <a:gd name="connsiteX168" fmla="*/ 348398 w 879220"/>
                <a:gd name="connsiteY168" fmla="*/ 580965 h 1083475"/>
                <a:gd name="connsiteX169" fmla="*/ 369221 w 879220"/>
                <a:gd name="connsiteY169" fmla="*/ 552964 h 1083475"/>
                <a:gd name="connsiteX170" fmla="*/ 376033 w 879220"/>
                <a:gd name="connsiteY170" fmla="*/ 520179 h 1083475"/>
                <a:gd name="connsiteX171" fmla="*/ 419503 w 879220"/>
                <a:gd name="connsiteY171" fmla="*/ 474252 h 1083475"/>
                <a:gd name="connsiteX172" fmla="*/ 411049 w 879220"/>
                <a:gd name="connsiteY172" fmla="*/ 447764 h 1083475"/>
                <a:gd name="connsiteX173" fmla="*/ 434437 w 879220"/>
                <a:gd name="connsiteY173" fmla="*/ 444809 h 1083475"/>
                <a:gd name="connsiteX174" fmla="*/ 529732 w 879220"/>
                <a:gd name="connsiteY174" fmla="*/ 540104 h 1083475"/>
                <a:gd name="connsiteX175" fmla="*/ 516732 w 879220"/>
                <a:gd name="connsiteY175" fmla="*/ 588046 h 1083475"/>
                <a:gd name="connsiteX176" fmla="*/ 522414 w 879220"/>
                <a:gd name="connsiteY176" fmla="*/ 609760 h 1083475"/>
                <a:gd name="connsiteX177" fmla="*/ 544128 w 879220"/>
                <a:gd name="connsiteY177" fmla="*/ 604078 h 1083475"/>
                <a:gd name="connsiteX178" fmla="*/ 561474 w 879220"/>
                <a:gd name="connsiteY178" fmla="*/ 540104 h 1083475"/>
                <a:gd name="connsiteX179" fmla="*/ 434437 w 879220"/>
                <a:gd name="connsiteY179" fmla="*/ 413067 h 1083475"/>
                <a:gd name="connsiteX180" fmla="*/ 419501 w 879220"/>
                <a:gd name="connsiteY180" fmla="*/ 413958 h 1083475"/>
                <a:gd name="connsiteX181" fmla="*/ 399861 w 879220"/>
                <a:gd name="connsiteY181" fmla="*/ 376330 h 1083475"/>
                <a:gd name="connsiteX182" fmla="*/ 405670 w 879220"/>
                <a:gd name="connsiteY182" fmla="*/ 357947 h 1083475"/>
                <a:gd name="connsiteX183" fmla="*/ 424764 w 879220"/>
                <a:gd name="connsiteY183" fmla="*/ 330583 h 1083475"/>
                <a:gd name="connsiteX184" fmla="*/ 434437 w 879220"/>
                <a:gd name="connsiteY184" fmla="*/ 330334 h 1083475"/>
                <a:gd name="connsiteX185" fmla="*/ 543413 w 879220"/>
                <a:gd name="connsiteY185" fmla="*/ 360969 h 1083475"/>
                <a:gd name="connsiteX186" fmla="*/ 543413 w 879220"/>
                <a:gd name="connsiteY186" fmla="*/ 426820 h 1083475"/>
                <a:gd name="connsiteX187" fmla="*/ 569876 w 879220"/>
                <a:gd name="connsiteY187" fmla="*/ 453283 h 1083475"/>
                <a:gd name="connsiteX188" fmla="*/ 625351 w 879220"/>
                <a:gd name="connsiteY188" fmla="*/ 453283 h 1083475"/>
                <a:gd name="connsiteX189" fmla="*/ 644208 w 879220"/>
                <a:gd name="connsiteY189" fmla="*/ 540104 h 1083475"/>
                <a:gd name="connsiteX190" fmla="*/ 847478 w 879220"/>
                <a:gd name="connsiteY190" fmla="*/ 421540 h 1083475"/>
                <a:gd name="connsiteX191" fmla="*/ 575155 w 879220"/>
                <a:gd name="connsiteY191" fmla="*/ 421540 h 1083475"/>
                <a:gd name="connsiteX192" fmla="*/ 575155 w 879220"/>
                <a:gd name="connsiteY192" fmla="*/ 323342 h 1083475"/>
                <a:gd name="connsiteX193" fmla="*/ 847478 w 879220"/>
                <a:gd name="connsiteY193" fmla="*/ 323342 h 108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Lst>
              <a:rect l="l" t="t" r="r" b="b"/>
              <a:pathLst>
                <a:path w="879220" h="1083475">
                  <a:moveTo>
                    <a:pt x="852755" y="291597"/>
                  </a:moveTo>
                  <a:lnTo>
                    <a:pt x="678403" y="291597"/>
                  </a:lnTo>
                  <a:cubicBezTo>
                    <a:pt x="627501" y="242519"/>
                    <a:pt x="564228" y="210726"/>
                    <a:pt x="495829" y="199129"/>
                  </a:cubicBezTo>
                  <a:cubicBezTo>
                    <a:pt x="496204" y="194313"/>
                    <a:pt x="496407" y="189458"/>
                    <a:pt x="496407" y="184572"/>
                  </a:cubicBezTo>
                  <a:cubicBezTo>
                    <a:pt x="496407" y="134760"/>
                    <a:pt x="476866" y="88071"/>
                    <a:pt x="441384" y="53104"/>
                  </a:cubicBezTo>
                  <a:cubicBezTo>
                    <a:pt x="405909" y="18145"/>
                    <a:pt x="358907" y="-696"/>
                    <a:pt x="309080" y="20"/>
                  </a:cubicBezTo>
                  <a:cubicBezTo>
                    <a:pt x="261511" y="714"/>
                    <a:pt x="216490" y="19683"/>
                    <a:pt x="182314" y="53434"/>
                  </a:cubicBezTo>
                  <a:cubicBezTo>
                    <a:pt x="148129" y="87189"/>
                    <a:pt x="128601" y="131967"/>
                    <a:pt x="127329" y="179521"/>
                  </a:cubicBezTo>
                  <a:cubicBezTo>
                    <a:pt x="126019" y="228375"/>
                    <a:pt x="144371" y="275669"/>
                    <a:pt x="177343" y="310878"/>
                  </a:cubicBezTo>
                  <a:cubicBezTo>
                    <a:pt x="121825" y="372983"/>
                    <a:pt x="90618" y="451882"/>
                    <a:pt x="89027" y="535371"/>
                  </a:cubicBezTo>
                  <a:cubicBezTo>
                    <a:pt x="88322" y="572403"/>
                    <a:pt x="93600" y="608863"/>
                    <a:pt x="104200" y="643515"/>
                  </a:cubicBezTo>
                  <a:lnTo>
                    <a:pt x="26465" y="643515"/>
                  </a:lnTo>
                  <a:cubicBezTo>
                    <a:pt x="11872" y="643515"/>
                    <a:pt x="0" y="655387"/>
                    <a:pt x="0" y="669978"/>
                  </a:cubicBezTo>
                  <a:lnTo>
                    <a:pt x="0" y="778738"/>
                  </a:lnTo>
                  <a:cubicBezTo>
                    <a:pt x="0" y="793329"/>
                    <a:pt x="11872" y="805200"/>
                    <a:pt x="26465" y="805200"/>
                  </a:cubicBezTo>
                  <a:lnTo>
                    <a:pt x="209212" y="805200"/>
                  </a:lnTo>
                  <a:cubicBezTo>
                    <a:pt x="215622" y="810772"/>
                    <a:pt x="222246" y="816139"/>
                    <a:pt x="229106" y="821256"/>
                  </a:cubicBezTo>
                  <a:cubicBezTo>
                    <a:pt x="246791" y="834446"/>
                    <a:pt x="257353" y="855231"/>
                    <a:pt x="257353" y="876856"/>
                  </a:cubicBezTo>
                  <a:lnTo>
                    <a:pt x="257353" y="1046422"/>
                  </a:lnTo>
                  <a:cubicBezTo>
                    <a:pt x="257353" y="1066853"/>
                    <a:pt x="273973" y="1083476"/>
                    <a:pt x="294407" y="1083476"/>
                  </a:cubicBezTo>
                  <a:lnTo>
                    <a:pt x="538935" y="1083476"/>
                  </a:lnTo>
                  <a:cubicBezTo>
                    <a:pt x="559367" y="1083476"/>
                    <a:pt x="575989" y="1066853"/>
                    <a:pt x="575989" y="1046422"/>
                  </a:cubicBezTo>
                  <a:lnTo>
                    <a:pt x="575989" y="1022107"/>
                  </a:lnTo>
                  <a:cubicBezTo>
                    <a:pt x="575989" y="1013342"/>
                    <a:pt x="568885" y="1006236"/>
                    <a:pt x="560118" y="1006236"/>
                  </a:cubicBezTo>
                  <a:cubicBezTo>
                    <a:pt x="551351" y="1006236"/>
                    <a:pt x="544247" y="1013342"/>
                    <a:pt x="544247" y="1022107"/>
                  </a:cubicBezTo>
                  <a:lnTo>
                    <a:pt x="544247" y="1046422"/>
                  </a:lnTo>
                  <a:cubicBezTo>
                    <a:pt x="544247" y="1049350"/>
                    <a:pt x="541864" y="1051733"/>
                    <a:pt x="538935" y="1051733"/>
                  </a:cubicBezTo>
                  <a:lnTo>
                    <a:pt x="294409" y="1051733"/>
                  </a:lnTo>
                  <a:cubicBezTo>
                    <a:pt x="291480" y="1051733"/>
                    <a:pt x="289097" y="1049350"/>
                    <a:pt x="289097" y="1046422"/>
                  </a:cubicBezTo>
                  <a:lnTo>
                    <a:pt x="289097" y="876854"/>
                  </a:lnTo>
                  <a:cubicBezTo>
                    <a:pt x="289097" y="850010"/>
                    <a:pt x="277998" y="824129"/>
                    <a:pt x="258921" y="805198"/>
                  </a:cubicBezTo>
                  <a:lnTo>
                    <a:pt x="309347" y="805198"/>
                  </a:lnTo>
                  <a:cubicBezTo>
                    <a:pt x="323940" y="805198"/>
                    <a:pt x="335809" y="793327"/>
                    <a:pt x="335809" y="778736"/>
                  </a:cubicBezTo>
                  <a:lnTo>
                    <a:pt x="335809" y="760513"/>
                  </a:lnTo>
                  <a:cubicBezTo>
                    <a:pt x="365943" y="774053"/>
                    <a:pt x="399319" y="781616"/>
                    <a:pt x="434439" y="781616"/>
                  </a:cubicBezTo>
                  <a:cubicBezTo>
                    <a:pt x="567611" y="781616"/>
                    <a:pt x="675952" y="673272"/>
                    <a:pt x="675952" y="540102"/>
                  </a:cubicBezTo>
                  <a:cubicBezTo>
                    <a:pt x="675952" y="509507"/>
                    <a:pt x="670207" y="480238"/>
                    <a:pt x="659781" y="453280"/>
                  </a:cubicBezTo>
                  <a:lnTo>
                    <a:pt x="740559" y="453280"/>
                  </a:lnTo>
                  <a:cubicBezTo>
                    <a:pt x="748389" y="480164"/>
                    <a:pt x="752680" y="508254"/>
                    <a:pt x="753139" y="536979"/>
                  </a:cubicBezTo>
                  <a:cubicBezTo>
                    <a:pt x="753241" y="543205"/>
                    <a:pt x="754875" y="549316"/>
                    <a:pt x="757871" y="554655"/>
                  </a:cubicBezTo>
                  <a:lnTo>
                    <a:pt x="828739" y="680800"/>
                  </a:lnTo>
                  <a:cubicBezTo>
                    <a:pt x="830309" y="683595"/>
                    <a:pt x="831141" y="686767"/>
                    <a:pt x="831141" y="689973"/>
                  </a:cubicBezTo>
                  <a:cubicBezTo>
                    <a:pt x="831141" y="700302"/>
                    <a:pt x="822736" y="708705"/>
                    <a:pt x="812407" y="708705"/>
                  </a:cubicBezTo>
                  <a:lnTo>
                    <a:pt x="759050" y="708705"/>
                  </a:lnTo>
                  <a:cubicBezTo>
                    <a:pt x="738618" y="708705"/>
                    <a:pt x="721994" y="725328"/>
                    <a:pt x="721994" y="745759"/>
                  </a:cubicBezTo>
                  <a:lnTo>
                    <a:pt x="721994" y="813430"/>
                  </a:lnTo>
                  <a:cubicBezTo>
                    <a:pt x="721994" y="855415"/>
                    <a:pt x="687835" y="889574"/>
                    <a:pt x="645852" y="889574"/>
                  </a:cubicBezTo>
                  <a:lnTo>
                    <a:pt x="581301" y="889574"/>
                  </a:lnTo>
                  <a:cubicBezTo>
                    <a:pt x="560869" y="889574"/>
                    <a:pt x="544245" y="906196"/>
                    <a:pt x="544245" y="926628"/>
                  </a:cubicBezTo>
                  <a:lnTo>
                    <a:pt x="544245" y="948041"/>
                  </a:lnTo>
                  <a:cubicBezTo>
                    <a:pt x="544245" y="956806"/>
                    <a:pt x="551349" y="963912"/>
                    <a:pt x="560116" y="963912"/>
                  </a:cubicBezTo>
                  <a:cubicBezTo>
                    <a:pt x="568883" y="963912"/>
                    <a:pt x="575987" y="956806"/>
                    <a:pt x="575987" y="948041"/>
                  </a:cubicBezTo>
                  <a:lnTo>
                    <a:pt x="575987" y="926630"/>
                  </a:lnTo>
                  <a:cubicBezTo>
                    <a:pt x="575987" y="923701"/>
                    <a:pt x="578370" y="921318"/>
                    <a:pt x="581301" y="921318"/>
                  </a:cubicBezTo>
                  <a:lnTo>
                    <a:pt x="645852" y="921318"/>
                  </a:lnTo>
                  <a:cubicBezTo>
                    <a:pt x="705340" y="921318"/>
                    <a:pt x="753736" y="872920"/>
                    <a:pt x="753736" y="813432"/>
                  </a:cubicBezTo>
                  <a:lnTo>
                    <a:pt x="753736" y="745762"/>
                  </a:lnTo>
                  <a:cubicBezTo>
                    <a:pt x="753736" y="742833"/>
                    <a:pt x="756119" y="740450"/>
                    <a:pt x="759050" y="740450"/>
                  </a:cubicBezTo>
                  <a:lnTo>
                    <a:pt x="812407" y="740450"/>
                  </a:lnTo>
                  <a:cubicBezTo>
                    <a:pt x="840238" y="740450"/>
                    <a:pt x="862883" y="717807"/>
                    <a:pt x="862883" y="689975"/>
                  </a:cubicBezTo>
                  <a:cubicBezTo>
                    <a:pt x="862883" y="681335"/>
                    <a:pt x="860647" y="672786"/>
                    <a:pt x="856414" y="665254"/>
                  </a:cubicBezTo>
                  <a:lnTo>
                    <a:pt x="785548" y="539116"/>
                  </a:lnTo>
                  <a:cubicBezTo>
                    <a:pt x="785125" y="538361"/>
                    <a:pt x="784892" y="537444"/>
                    <a:pt x="784878" y="536471"/>
                  </a:cubicBezTo>
                  <a:cubicBezTo>
                    <a:pt x="784422" y="508019"/>
                    <a:pt x="780514" y="480147"/>
                    <a:pt x="773463" y="453285"/>
                  </a:cubicBezTo>
                  <a:lnTo>
                    <a:pt x="852755" y="453285"/>
                  </a:lnTo>
                  <a:cubicBezTo>
                    <a:pt x="867348" y="453285"/>
                    <a:pt x="879220" y="441413"/>
                    <a:pt x="879220" y="426822"/>
                  </a:cubicBezTo>
                  <a:lnTo>
                    <a:pt x="879220" y="318060"/>
                  </a:lnTo>
                  <a:cubicBezTo>
                    <a:pt x="879220" y="303469"/>
                    <a:pt x="867348" y="291597"/>
                    <a:pt x="852755" y="291597"/>
                  </a:cubicBezTo>
                  <a:close/>
                  <a:moveTo>
                    <a:pt x="629915" y="291597"/>
                  </a:moveTo>
                  <a:lnTo>
                    <a:pt x="569878" y="291597"/>
                  </a:lnTo>
                  <a:cubicBezTo>
                    <a:pt x="555285" y="291597"/>
                    <a:pt x="543415" y="303469"/>
                    <a:pt x="543415" y="318060"/>
                  </a:cubicBezTo>
                  <a:lnTo>
                    <a:pt x="543415" y="324660"/>
                  </a:lnTo>
                  <a:cubicBezTo>
                    <a:pt x="516790" y="311138"/>
                    <a:pt x="487348" y="302413"/>
                    <a:pt x="456212" y="299613"/>
                  </a:cubicBezTo>
                  <a:cubicBezTo>
                    <a:pt x="472517" y="279245"/>
                    <a:pt x="484228" y="255749"/>
                    <a:pt x="490661" y="230518"/>
                  </a:cubicBezTo>
                  <a:cubicBezTo>
                    <a:pt x="541348" y="239171"/>
                    <a:pt x="588987" y="259969"/>
                    <a:pt x="629915" y="291597"/>
                  </a:cubicBezTo>
                  <a:close/>
                  <a:moveTo>
                    <a:pt x="159057" y="180370"/>
                  </a:moveTo>
                  <a:cubicBezTo>
                    <a:pt x="160111" y="141047"/>
                    <a:pt x="176291" y="103989"/>
                    <a:pt x="204614" y="76019"/>
                  </a:cubicBezTo>
                  <a:cubicBezTo>
                    <a:pt x="232936" y="48052"/>
                    <a:pt x="270200" y="32331"/>
                    <a:pt x="309541" y="31758"/>
                  </a:cubicBezTo>
                  <a:cubicBezTo>
                    <a:pt x="310312" y="31747"/>
                    <a:pt x="311076" y="31741"/>
                    <a:pt x="311846" y="31741"/>
                  </a:cubicBezTo>
                  <a:cubicBezTo>
                    <a:pt x="352265" y="31741"/>
                    <a:pt x="390277" y="47305"/>
                    <a:pt x="419106" y="75713"/>
                  </a:cubicBezTo>
                  <a:cubicBezTo>
                    <a:pt x="448484" y="104666"/>
                    <a:pt x="464664" y="143328"/>
                    <a:pt x="464664" y="184572"/>
                  </a:cubicBezTo>
                  <a:cubicBezTo>
                    <a:pt x="464664" y="231877"/>
                    <a:pt x="443259" y="275762"/>
                    <a:pt x="405935" y="304971"/>
                  </a:cubicBezTo>
                  <a:cubicBezTo>
                    <a:pt x="391322" y="316407"/>
                    <a:pt x="380763" y="331419"/>
                    <a:pt x="375405" y="348382"/>
                  </a:cubicBezTo>
                  <a:lnTo>
                    <a:pt x="369206" y="367995"/>
                  </a:lnTo>
                  <a:lnTo>
                    <a:pt x="327702" y="367995"/>
                  </a:lnTo>
                  <a:lnTo>
                    <a:pt x="327702" y="297125"/>
                  </a:lnTo>
                  <a:cubicBezTo>
                    <a:pt x="382898" y="289377"/>
                    <a:pt x="425515" y="241872"/>
                    <a:pt x="425515" y="184572"/>
                  </a:cubicBezTo>
                  <a:cubicBezTo>
                    <a:pt x="425515" y="171080"/>
                    <a:pt x="423166" y="157860"/>
                    <a:pt x="418532" y="145286"/>
                  </a:cubicBezTo>
                  <a:cubicBezTo>
                    <a:pt x="415504" y="137062"/>
                    <a:pt x="406390" y="132853"/>
                    <a:pt x="398153" y="135879"/>
                  </a:cubicBezTo>
                  <a:cubicBezTo>
                    <a:pt x="389928" y="138910"/>
                    <a:pt x="385717" y="148035"/>
                    <a:pt x="388749" y="156258"/>
                  </a:cubicBezTo>
                  <a:cubicBezTo>
                    <a:pt x="392082" y="165309"/>
                    <a:pt x="393773" y="174834"/>
                    <a:pt x="393773" y="184570"/>
                  </a:cubicBezTo>
                  <a:cubicBezTo>
                    <a:pt x="393773" y="224322"/>
                    <a:pt x="365315" y="257542"/>
                    <a:pt x="327702" y="264955"/>
                  </a:cubicBezTo>
                  <a:lnTo>
                    <a:pt x="327702" y="240862"/>
                  </a:lnTo>
                  <a:cubicBezTo>
                    <a:pt x="352269" y="233925"/>
                    <a:pt x="370330" y="211325"/>
                    <a:pt x="370330" y="184570"/>
                  </a:cubicBezTo>
                  <a:cubicBezTo>
                    <a:pt x="370330" y="152313"/>
                    <a:pt x="344090" y="126071"/>
                    <a:pt x="311831" y="126071"/>
                  </a:cubicBezTo>
                  <a:cubicBezTo>
                    <a:pt x="279572" y="126071"/>
                    <a:pt x="253332" y="152313"/>
                    <a:pt x="253332" y="184570"/>
                  </a:cubicBezTo>
                  <a:cubicBezTo>
                    <a:pt x="253332" y="211325"/>
                    <a:pt x="271393" y="233925"/>
                    <a:pt x="295960" y="240862"/>
                  </a:cubicBezTo>
                  <a:lnTo>
                    <a:pt x="295960" y="264955"/>
                  </a:lnTo>
                  <a:cubicBezTo>
                    <a:pt x="258349" y="257542"/>
                    <a:pt x="229891" y="224322"/>
                    <a:pt x="229891" y="184570"/>
                  </a:cubicBezTo>
                  <a:cubicBezTo>
                    <a:pt x="229891" y="139388"/>
                    <a:pt x="266649" y="102630"/>
                    <a:pt x="311831" y="102630"/>
                  </a:cubicBezTo>
                  <a:cubicBezTo>
                    <a:pt x="324043" y="102630"/>
                    <a:pt x="335803" y="105261"/>
                    <a:pt x="346786" y="110449"/>
                  </a:cubicBezTo>
                  <a:cubicBezTo>
                    <a:pt x="354709" y="114195"/>
                    <a:pt x="364170" y="110807"/>
                    <a:pt x="367916" y="102882"/>
                  </a:cubicBezTo>
                  <a:cubicBezTo>
                    <a:pt x="371661" y="94957"/>
                    <a:pt x="368271" y="85496"/>
                    <a:pt x="360346" y="81752"/>
                  </a:cubicBezTo>
                  <a:cubicBezTo>
                    <a:pt x="345093" y="74542"/>
                    <a:pt x="328771" y="70888"/>
                    <a:pt x="311831" y="70888"/>
                  </a:cubicBezTo>
                  <a:cubicBezTo>
                    <a:pt x="249146" y="70888"/>
                    <a:pt x="198149" y="121885"/>
                    <a:pt x="198149" y="184570"/>
                  </a:cubicBezTo>
                  <a:cubicBezTo>
                    <a:pt x="198149" y="241867"/>
                    <a:pt x="240764" y="289373"/>
                    <a:pt x="295960" y="297122"/>
                  </a:cubicBezTo>
                  <a:lnTo>
                    <a:pt x="295960" y="367993"/>
                  </a:lnTo>
                  <a:lnTo>
                    <a:pt x="254458" y="367993"/>
                  </a:lnTo>
                  <a:lnTo>
                    <a:pt x="248389" y="348784"/>
                  </a:lnTo>
                  <a:cubicBezTo>
                    <a:pt x="242876" y="331337"/>
                    <a:pt x="232574" y="316422"/>
                    <a:pt x="218606" y="305648"/>
                  </a:cubicBezTo>
                  <a:cubicBezTo>
                    <a:pt x="180013" y="275895"/>
                    <a:pt x="157751" y="229062"/>
                    <a:pt x="159057" y="180370"/>
                  </a:cubicBezTo>
                  <a:close/>
                  <a:moveTo>
                    <a:pt x="338145" y="546508"/>
                  </a:moveTo>
                  <a:cubicBezTo>
                    <a:pt x="337200" y="551062"/>
                    <a:pt x="333137" y="554369"/>
                    <a:pt x="328485" y="554369"/>
                  </a:cubicBezTo>
                  <a:lnTo>
                    <a:pt x="295810" y="554369"/>
                  </a:lnTo>
                  <a:cubicBezTo>
                    <a:pt x="291194" y="554369"/>
                    <a:pt x="287138" y="551096"/>
                    <a:pt x="286164" y="546584"/>
                  </a:cubicBezTo>
                  <a:lnTo>
                    <a:pt x="280480" y="520253"/>
                  </a:lnTo>
                  <a:lnTo>
                    <a:pt x="343601" y="520253"/>
                  </a:lnTo>
                  <a:close/>
                  <a:moveTo>
                    <a:pt x="250158" y="488510"/>
                  </a:moveTo>
                  <a:cubicBezTo>
                    <a:pt x="242296" y="488510"/>
                    <a:pt x="235901" y="482115"/>
                    <a:pt x="235901" y="474252"/>
                  </a:cubicBezTo>
                  <a:cubicBezTo>
                    <a:pt x="235901" y="466390"/>
                    <a:pt x="242296" y="459995"/>
                    <a:pt x="250158" y="459995"/>
                  </a:cubicBezTo>
                  <a:lnTo>
                    <a:pt x="373502" y="459995"/>
                  </a:lnTo>
                  <a:cubicBezTo>
                    <a:pt x="381364" y="459995"/>
                    <a:pt x="387759" y="466390"/>
                    <a:pt x="387759" y="474252"/>
                  </a:cubicBezTo>
                  <a:cubicBezTo>
                    <a:pt x="387759" y="482113"/>
                    <a:pt x="381364" y="488510"/>
                    <a:pt x="373502" y="488510"/>
                  </a:cubicBezTo>
                  <a:close/>
                  <a:moveTo>
                    <a:pt x="373502" y="428253"/>
                  </a:moveTo>
                  <a:lnTo>
                    <a:pt x="250158" y="428253"/>
                  </a:lnTo>
                  <a:cubicBezTo>
                    <a:pt x="242296" y="428253"/>
                    <a:pt x="235901" y="421858"/>
                    <a:pt x="235901" y="413996"/>
                  </a:cubicBezTo>
                  <a:cubicBezTo>
                    <a:pt x="235901" y="406134"/>
                    <a:pt x="242296" y="399739"/>
                    <a:pt x="250158" y="399739"/>
                  </a:cubicBezTo>
                  <a:lnTo>
                    <a:pt x="373502" y="399739"/>
                  </a:lnTo>
                  <a:cubicBezTo>
                    <a:pt x="381364" y="399739"/>
                    <a:pt x="387759" y="406134"/>
                    <a:pt x="387759" y="413996"/>
                  </a:cubicBezTo>
                  <a:cubicBezTo>
                    <a:pt x="387759" y="421858"/>
                    <a:pt x="381364" y="428253"/>
                    <a:pt x="373502" y="428253"/>
                  </a:cubicBezTo>
                  <a:close/>
                  <a:moveTo>
                    <a:pt x="311831" y="211329"/>
                  </a:moveTo>
                  <a:cubicBezTo>
                    <a:pt x="297077" y="211329"/>
                    <a:pt x="285074" y="199326"/>
                    <a:pt x="285074" y="184572"/>
                  </a:cubicBezTo>
                  <a:cubicBezTo>
                    <a:pt x="285074" y="169818"/>
                    <a:pt x="297077" y="157816"/>
                    <a:pt x="311831" y="157816"/>
                  </a:cubicBezTo>
                  <a:cubicBezTo>
                    <a:pt x="326585" y="157816"/>
                    <a:pt x="338588" y="169818"/>
                    <a:pt x="338588" y="184572"/>
                  </a:cubicBezTo>
                  <a:cubicBezTo>
                    <a:pt x="338588" y="199326"/>
                    <a:pt x="326585" y="211329"/>
                    <a:pt x="311831" y="211329"/>
                  </a:cubicBezTo>
                  <a:close/>
                  <a:moveTo>
                    <a:pt x="120763" y="535976"/>
                  </a:moveTo>
                  <a:cubicBezTo>
                    <a:pt x="122206" y="460213"/>
                    <a:pt x="150514" y="388596"/>
                    <a:pt x="200879" y="332177"/>
                  </a:cubicBezTo>
                  <a:cubicBezTo>
                    <a:pt x="208842" y="338860"/>
                    <a:pt x="214799" y="347845"/>
                    <a:pt x="218119" y="358351"/>
                  </a:cubicBezTo>
                  <a:lnTo>
                    <a:pt x="223801" y="376328"/>
                  </a:lnTo>
                  <a:cubicBezTo>
                    <a:pt x="211936" y="384655"/>
                    <a:pt x="204159" y="398430"/>
                    <a:pt x="204159" y="413994"/>
                  </a:cubicBezTo>
                  <a:cubicBezTo>
                    <a:pt x="204159" y="424549"/>
                    <a:pt x="207771" y="434254"/>
                    <a:pt x="213775" y="442025"/>
                  </a:cubicBezTo>
                  <a:cubicBezTo>
                    <a:pt x="211893" y="446240"/>
                    <a:pt x="210130" y="450521"/>
                    <a:pt x="208488" y="454859"/>
                  </a:cubicBezTo>
                  <a:cubicBezTo>
                    <a:pt x="207305" y="457384"/>
                    <a:pt x="206355" y="460033"/>
                    <a:pt x="205646" y="462782"/>
                  </a:cubicBezTo>
                  <a:cubicBezTo>
                    <a:pt x="197417" y="487071"/>
                    <a:pt x="192926" y="513068"/>
                    <a:pt x="192926" y="540102"/>
                  </a:cubicBezTo>
                  <a:cubicBezTo>
                    <a:pt x="192926" y="577091"/>
                    <a:pt x="201315" y="612147"/>
                    <a:pt x="216242" y="643513"/>
                  </a:cubicBezTo>
                  <a:lnTo>
                    <a:pt x="137550" y="643513"/>
                  </a:lnTo>
                  <a:cubicBezTo>
                    <a:pt x="125922" y="609290"/>
                    <a:pt x="120058" y="572947"/>
                    <a:pt x="120763" y="535976"/>
                  </a:cubicBezTo>
                  <a:close/>
                  <a:moveTo>
                    <a:pt x="304065" y="773458"/>
                  </a:moveTo>
                  <a:lnTo>
                    <a:pt x="31742" y="773458"/>
                  </a:lnTo>
                  <a:lnTo>
                    <a:pt x="31742" y="675260"/>
                  </a:lnTo>
                  <a:lnTo>
                    <a:pt x="304065" y="675260"/>
                  </a:lnTo>
                  <a:close/>
                  <a:moveTo>
                    <a:pt x="644208" y="540104"/>
                  </a:moveTo>
                  <a:cubicBezTo>
                    <a:pt x="644208" y="655772"/>
                    <a:pt x="550104" y="749875"/>
                    <a:pt x="434437" y="749875"/>
                  </a:cubicBezTo>
                  <a:cubicBezTo>
                    <a:pt x="398797" y="749875"/>
                    <a:pt x="365228" y="740905"/>
                    <a:pt x="335807" y="725156"/>
                  </a:cubicBezTo>
                  <a:lnTo>
                    <a:pt x="335807" y="669978"/>
                  </a:lnTo>
                  <a:cubicBezTo>
                    <a:pt x="335807" y="655387"/>
                    <a:pt x="323938" y="643515"/>
                    <a:pt x="309345" y="643515"/>
                  </a:cubicBezTo>
                  <a:lnTo>
                    <a:pt x="252028" y="643515"/>
                  </a:lnTo>
                  <a:cubicBezTo>
                    <a:pt x="234642" y="612974"/>
                    <a:pt x="224666" y="577690"/>
                    <a:pt x="224666" y="540104"/>
                  </a:cubicBezTo>
                  <a:cubicBezTo>
                    <a:pt x="224666" y="531115"/>
                    <a:pt x="225253" y="522261"/>
                    <a:pt x="226359" y="513566"/>
                  </a:cubicBezTo>
                  <a:cubicBezTo>
                    <a:pt x="232731" y="517436"/>
                    <a:pt x="240095" y="519829"/>
                    <a:pt x="247993" y="520196"/>
                  </a:cubicBezTo>
                  <a:lnTo>
                    <a:pt x="255135" y="553278"/>
                  </a:lnTo>
                  <a:cubicBezTo>
                    <a:pt x="259238" y="572302"/>
                    <a:pt x="276343" y="586110"/>
                    <a:pt x="295807" y="586110"/>
                  </a:cubicBezTo>
                  <a:lnTo>
                    <a:pt x="316065" y="586110"/>
                  </a:lnTo>
                  <a:cubicBezTo>
                    <a:pt x="334535" y="633478"/>
                    <a:pt x="380615" y="667140"/>
                    <a:pt x="434439" y="667140"/>
                  </a:cubicBezTo>
                  <a:cubicBezTo>
                    <a:pt x="449843" y="667140"/>
                    <a:pt x="464950" y="664376"/>
                    <a:pt x="479336" y="658923"/>
                  </a:cubicBezTo>
                  <a:cubicBezTo>
                    <a:pt x="487532" y="655816"/>
                    <a:pt x="491658" y="646653"/>
                    <a:pt x="488552" y="638457"/>
                  </a:cubicBezTo>
                  <a:cubicBezTo>
                    <a:pt x="485443" y="630259"/>
                    <a:pt x="476278" y="626139"/>
                    <a:pt x="468084" y="629241"/>
                  </a:cubicBezTo>
                  <a:cubicBezTo>
                    <a:pt x="457306" y="633326"/>
                    <a:pt x="445987" y="635397"/>
                    <a:pt x="434439" y="635397"/>
                  </a:cubicBezTo>
                  <a:cubicBezTo>
                    <a:pt x="396513" y="635397"/>
                    <a:pt x="363724" y="613116"/>
                    <a:pt x="348398" y="580965"/>
                  </a:cubicBezTo>
                  <a:cubicBezTo>
                    <a:pt x="358822" y="575241"/>
                    <a:pt x="366684" y="565177"/>
                    <a:pt x="369221" y="552964"/>
                  </a:cubicBezTo>
                  <a:lnTo>
                    <a:pt x="376033" y="520179"/>
                  </a:lnTo>
                  <a:cubicBezTo>
                    <a:pt x="400225" y="518860"/>
                    <a:pt x="419503" y="498767"/>
                    <a:pt x="419503" y="474252"/>
                  </a:cubicBezTo>
                  <a:cubicBezTo>
                    <a:pt x="419503" y="464388"/>
                    <a:pt x="416357" y="455259"/>
                    <a:pt x="411049" y="447764"/>
                  </a:cubicBezTo>
                  <a:cubicBezTo>
                    <a:pt x="418538" y="445857"/>
                    <a:pt x="426364" y="444809"/>
                    <a:pt x="434437" y="444809"/>
                  </a:cubicBezTo>
                  <a:cubicBezTo>
                    <a:pt x="486983" y="444809"/>
                    <a:pt x="529732" y="487558"/>
                    <a:pt x="529732" y="540104"/>
                  </a:cubicBezTo>
                  <a:cubicBezTo>
                    <a:pt x="529732" y="556936"/>
                    <a:pt x="525237" y="573514"/>
                    <a:pt x="516732" y="588046"/>
                  </a:cubicBezTo>
                  <a:cubicBezTo>
                    <a:pt x="512303" y="595611"/>
                    <a:pt x="514847" y="605333"/>
                    <a:pt x="522414" y="609760"/>
                  </a:cubicBezTo>
                  <a:cubicBezTo>
                    <a:pt x="529975" y="614185"/>
                    <a:pt x="539703" y="611643"/>
                    <a:pt x="544128" y="604078"/>
                  </a:cubicBezTo>
                  <a:cubicBezTo>
                    <a:pt x="555477" y="584688"/>
                    <a:pt x="561474" y="562565"/>
                    <a:pt x="561474" y="540104"/>
                  </a:cubicBezTo>
                  <a:cubicBezTo>
                    <a:pt x="561474" y="470055"/>
                    <a:pt x="504484" y="413067"/>
                    <a:pt x="434437" y="413067"/>
                  </a:cubicBezTo>
                  <a:cubicBezTo>
                    <a:pt x="429384" y="413067"/>
                    <a:pt x="424402" y="413376"/>
                    <a:pt x="419501" y="413958"/>
                  </a:cubicBezTo>
                  <a:cubicBezTo>
                    <a:pt x="419489" y="398410"/>
                    <a:pt x="411716" y="384651"/>
                    <a:pt x="399861" y="376330"/>
                  </a:cubicBezTo>
                  <a:lnTo>
                    <a:pt x="405670" y="357947"/>
                  </a:lnTo>
                  <a:cubicBezTo>
                    <a:pt x="409001" y="347402"/>
                    <a:pt x="415610" y="337973"/>
                    <a:pt x="424764" y="330583"/>
                  </a:cubicBezTo>
                  <a:cubicBezTo>
                    <a:pt x="427970" y="330431"/>
                    <a:pt x="431191" y="330334"/>
                    <a:pt x="434437" y="330334"/>
                  </a:cubicBezTo>
                  <a:cubicBezTo>
                    <a:pt x="474327" y="330334"/>
                    <a:pt x="511628" y="341560"/>
                    <a:pt x="543413" y="360969"/>
                  </a:cubicBezTo>
                  <a:lnTo>
                    <a:pt x="543413" y="426820"/>
                  </a:lnTo>
                  <a:cubicBezTo>
                    <a:pt x="543413" y="441411"/>
                    <a:pt x="555283" y="453283"/>
                    <a:pt x="569876" y="453283"/>
                  </a:cubicBezTo>
                  <a:lnTo>
                    <a:pt x="625351" y="453283"/>
                  </a:lnTo>
                  <a:cubicBezTo>
                    <a:pt x="637442" y="479756"/>
                    <a:pt x="644208" y="509149"/>
                    <a:pt x="644208" y="540104"/>
                  </a:cubicBezTo>
                  <a:close/>
                  <a:moveTo>
                    <a:pt x="847478" y="421540"/>
                  </a:moveTo>
                  <a:lnTo>
                    <a:pt x="575155" y="421540"/>
                  </a:lnTo>
                  <a:lnTo>
                    <a:pt x="575155" y="323342"/>
                  </a:lnTo>
                  <a:lnTo>
                    <a:pt x="847478" y="323342"/>
                  </a:lnTo>
                  <a:close/>
                </a:path>
              </a:pathLst>
            </a:custGeom>
            <a:gradFill>
              <a:gsLst>
                <a:gs pos="0">
                  <a:schemeClr val="accent1"/>
                </a:gs>
                <a:gs pos="100000">
                  <a:schemeClr val="accent3"/>
                </a:gs>
              </a:gsLst>
              <a:path path="circle">
                <a:fillToRect r="100000" b="100000"/>
              </a:path>
            </a:grad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9" name="任意多边形: 形状 178">
              <a:extLst>
                <a:ext uri="{FF2B5EF4-FFF2-40B4-BE49-F238E27FC236}">
                  <a16:creationId xmlns:a16="http://schemas.microsoft.com/office/drawing/2014/main" id="{58C0D573-9BC2-B034-3555-0F6DFD72F19F}"/>
                </a:ext>
              </a:extLst>
            </p:cNvPr>
            <p:cNvSpPr/>
            <p:nvPr/>
          </p:nvSpPr>
          <p:spPr>
            <a:xfrm>
              <a:off x="7633291" y="3931933"/>
              <a:ext cx="71401" cy="31742"/>
            </a:xfrm>
            <a:custGeom>
              <a:avLst/>
              <a:gdLst>
                <a:gd name="connsiteX0" fmla="*/ 15871 w 71401"/>
                <a:gd name="connsiteY0" fmla="*/ 31742 h 31742"/>
                <a:gd name="connsiteX1" fmla="*/ 55530 w 71401"/>
                <a:gd name="connsiteY1" fmla="*/ 31742 h 31742"/>
                <a:gd name="connsiteX2" fmla="*/ 71401 w 71401"/>
                <a:gd name="connsiteY2" fmla="*/ 15871 h 31742"/>
                <a:gd name="connsiteX3" fmla="*/ 55530 w 71401"/>
                <a:gd name="connsiteY3" fmla="*/ 0 h 31742"/>
                <a:gd name="connsiteX4" fmla="*/ 15871 w 71401"/>
                <a:gd name="connsiteY4" fmla="*/ 0 h 31742"/>
                <a:gd name="connsiteX5" fmla="*/ 0 w 71401"/>
                <a:gd name="connsiteY5" fmla="*/ 15871 h 31742"/>
                <a:gd name="connsiteX6" fmla="*/ 15871 w 71401"/>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401" h="31742">
                  <a:moveTo>
                    <a:pt x="15871" y="31742"/>
                  </a:moveTo>
                  <a:lnTo>
                    <a:pt x="55530" y="31742"/>
                  </a:lnTo>
                  <a:cubicBezTo>
                    <a:pt x="64297" y="31742"/>
                    <a:pt x="71401" y="24636"/>
                    <a:pt x="71401" y="15871"/>
                  </a:cubicBezTo>
                  <a:cubicBezTo>
                    <a:pt x="71401" y="7106"/>
                    <a:pt x="64297" y="0"/>
                    <a:pt x="55530" y="0"/>
                  </a:cubicBezTo>
                  <a:lnTo>
                    <a:pt x="15871" y="0"/>
                  </a:lnTo>
                  <a:cubicBezTo>
                    <a:pt x="7104" y="0"/>
                    <a:pt x="0" y="7106"/>
                    <a:pt x="0" y="15871"/>
                  </a:cubicBezTo>
                  <a:cubicBezTo>
                    <a:pt x="0" y="24636"/>
                    <a:pt x="7104" y="31742"/>
                    <a:pt x="15871" y="31742"/>
                  </a:cubicBezTo>
                  <a:close/>
                </a:path>
              </a:pathLst>
            </a:custGeom>
            <a:gradFill>
              <a:gsLst>
                <a:gs pos="0">
                  <a:schemeClr val="accent1"/>
                </a:gs>
                <a:gs pos="100000">
                  <a:schemeClr val="accent3"/>
                </a:gs>
              </a:gsLst>
              <a:path path="circle">
                <a:fillToRect r="100000" b="100000"/>
              </a:path>
            </a:grad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0" name="任意多边形: 形状 179">
              <a:extLst>
                <a:ext uri="{FF2B5EF4-FFF2-40B4-BE49-F238E27FC236}">
                  <a16:creationId xmlns:a16="http://schemas.microsoft.com/office/drawing/2014/main" id="{0D957D83-9B18-93ED-FB49-1257D65D813C}"/>
                </a:ext>
              </a:extLst>
            </p:cNvPr>
            <p:cNvSpPr/>
            <p:nvPr/>
          </p:nvSpPr>
          <p:spPr>
            <a:xfrm>
              <a:off x="7724424" y="3931933"/>
              <a:ext cx="130097" cy="31742"/>
            </a:xfrm>
            <a:custGeom>
              <a:avLst/>
              <a:gdLst>
                <a:gd name="connsiteX0" fmla="*/ 15871 w 130097"/>
                <a:gd name="connsiteY0" fmla="*/ 31742 h 31742"/>
                <a:gd name="connsiteX1" fmla="*/ 114226 w 130097"/>
                <a:gd name="connsiteY1" fmla="*/ 31742 h 31742"/>
                <a:gd name="connsiteX2" fmla="*/ 130097 w 130097"/>
                <a:gd name="connsiteY2" fmla="*/ 15871 h 31742"/>
                <a:gd name="connsiteX3" fmla="*/ 114226 w 130097"/>
                <a:gd name="connsiteY3" fmla="*/ 0 h 31742"/>
                <a:gd name="connsiteX4" fmla="*/ 15871 w 130097"/>
                <a:gd name="connsiteY4" fmla="*/ 0 h 31742"/>
                <a:gd name="connsiteX5" fmla="*/ 0 w 130097"/>
                <a:gd name="connsiteY5" fmla="*/ 15871 h 31742"/>
                <a:gd name="connsiteX6" fmla="*/ 15871 w 130097"/>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097" h="31742">
                  <a:moveTo>
                    <a:pt x="15871" y="31742"/>
                  </a:moveTo>
                  <a:lnTo>
                    <a:pt x="114226" y="31742"/>
                  </a:lnTo>
                  <a:cubicBezTo>
                    <a:pt x="122993" y="31742"/>
                    <a:pt x="130097" y="24636"/>
                    <a:pt x="130097" y="15871"/>
                  </a:cubicBezTo>
                  <a:cubicBezTo>
                    <a:pt x="130097" y="7106"/>
                    <a:pt x="122993" y="0"/>
                    <a:pt x="114226" y="0"/>
                  </a:cubicBezTo>
                  <a:lnTo>
                    <a:pt x="15871" y="0"/>
                  </a:lnTo>
                  <a:cubicBezTo>
                    <a:pt x="7104" y="0"/>
                    <a:pt x="0" y="7106"/>
                    <a:pt x="0" y="15871"/>
                  </a:cubicBezTo>
                  <a:cubicBezTo>
                    <a:pt x="0" y="24636"/>
                    <a:pt x="7106" y="31742"/>
                    <a:pt x="15871" y="31742"/>
                  </a:cubicBezTo>
                  <a:close/>
                </a:path>
              </a:pathLst>
            </a:custGeom>
            <a:gradFill>
              <a:gsLst>
                <a:gs pos="0">
                  <a:schemeClr val="accent1"/>
                </a:gs>
                <a:gs pos="100000">
                  <a:schemeClr val="accent3"/>
                </a:gs>
              </a:gsLst>
              <a:path path="circle">
                <a:fillToRect r="100000" b="100000"/>
              </a:path>
            </a:grad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1" name="图形 45">
            <a:extLst>
              <a:ext uri="{FF2B5EF4-FFF2-40B4-BE49-F238E27FC236}">
                <a16:creationId xmlns:a16="http://schemas.microsoft.com/office/drawing/2014/main" id="{394EC394-2DDA-EFE6-2F39-2C056BCF2D63}"/>
              </a:ext>
            </a:extLst>
          </p:cNvPr>
          <p:cNvGrpSpPr>
            <a:grpSpLocks noChangeAspect="1"/>
          </p:cNvGrpSpPr>
          <p:nvPr/>
        </p:nvGrpSpPr>
        <p:grpSpPr>
          <a:xfrm>
            <a:off x="3344106" y="334504"/>
            <a:ext cx="158645" cy="140617"/>
            <a:chOff x="5769593" y="4124016"/>
            <a:chExt cx="1049363" cy="1035533"/>
          </a:xfrm>
          <a:solidFill>
            <a:schemeClr val="bg1"/>
          </a:solidFill>
        </p:grpSpPr>
        <p:sp>
          <p:nvSpPr>
            <p:cNvPr id="182" name="任意多边形: 形状 181">
              <a:extLst>
                <a:ext uri="{FF2B5EF4-FFF2-40B4-BE49-F238E27FC236}">
                  <a16:creationId xmlns:a16="http://schemas.microsoft.com/office/drawing/2014/main" id="{FA3129F7-2ED1-6D1B-79EA-7AB3F31FD5B2}"/>
                </a:ext>
              </a:extLst>
            </p:cNvPr>
            <p:cNvSpPr/>
            <p:nvPr/>
          </p:nvSpPr>
          <p:spPr>
            <a:xfrm>
              <a:off x="6277573" y="4124016"/>
              <a:ext cx="33403" cy="66807"/>
            </a:xfrm>
            <a:custGeom>
              <a:avLst/>
              <a:gdLst>
                <a:gd name="connsiteX0" fmla="*/ 0 w 33403"/>
                <a:gd name="connsiteY0" fmla="*/ 0 h 66807"/>
                <a:gd name="connsiteX1" fmla="*/ 33404 w 33403"/>
                <a:gd name="connsiteY1" fmla="*/ 0 h 66807"/>
                <a:gd name="connsiteX2" fmla="*/ 33404 w 33403"/>
                <a:gd name="connsiteY2" fmla="*/ 66808 h 66807"/>
                <a:gd name="connsiteX3" fmla="*/ 0 w 33403"/>
                <a:gd name="connsiteY3" fmla="*/ 66808 h 66807"/>
              </a:gdLst>
              <a:ahLst/>
              <a:cxnLst>
                <a:cxn ang="0">
                  <a:pos x="connsiteX0" y="connsiteY0"/>
                </a:cxn>
                <a:cxn ang="0">
                  <a:pos x="connsiteX1" y="connsiteY1"/>
                </a:cxn>
                <a:cxn ang="0">
                  <a:pos x="connsiteX2" y="connsiteY2"/>
                </a:cxn>
                <a:cxn ang="0">
                  <a:pos x="connsiteX3" y="connsiteY3"/>
                </a:cxn>
              </a:cxnLst>
              <a:rect l="l" t="t" r="r" b="b"/>
              <a:pathLst>
                <a:path w="33403" h="66807">
                  <a:moveTo>
                    <a:pt x="0" y="0"/>
                  </a:moveTo>
                  <a:lnTo>
                    <a:pt x="33404" y="0"/>
                  </a:lnTo>
                  <a:lnTo>
                    <a:pt x="33404" y="66808"/>
                  </a:lnTo>
                  <a:lnTo>
                    <a:pt x="0" y="66808"/>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3" name="任意多边形: 形状 182">
              <a:extLst>
                <a:ext uri="{FF2B5EF4-FFF2-40B4-BE49-F238E27FC236}">
                  <a16:creationId xmlns:a16="http://schemas.microsoft.com/office/drawing/2014/main" id="{036DCC4B-B019-92EC-9E4F-352A7AC33B71}"/>
                </a:ext>
              </a:extLst>
            </p:cNvPr>
            <p:cNvSpPr/>
            <p:nvPr/>
          </p:nvSpPr>
          <p:spPr>
            <a:xfrm rot="-2700000">
              <a:off x="6185664" y="4147093"/>
              <a:ext cx="33398" cy="70855"/>
            </a:xfrm>
            <a:custGeom>
              <a:avLst/>
              <a:gdLst>
                <a:gd name="connsiteX0" fmla="*/ 0 w 33398"/>
                <a:gd name="connsiteY0" fmla="*/ 0 h 70855"/>
                <a:gd name="connsiteX1" fmla="*/ 33399 w 33398"/>
                <a:gd name="connsiteY1" fmla="*/ 0 h 70855"/>
                <a:gd name="connsiteX2" fmla="*/ 33399 w 33398"/>
                <a:gd name="connsiteY2" fmla="*/ 70855 h 70855"/>
                <a:gd name="connsiteX3" fmla="*/ 0 w 33398"/>
                <a:gd name="connsiteY3" fmla="*/ 70855 h 70855"/>
              </a:gdLst>
              <a:ahLst/>
              <a:cxnLst>
                <a:cxn ang="0">
                  <a:pos x="connsiteX0" y="connsiteY0"/>
                </a:cxn>
                <a:cxn ang="0">
                  <a:pos x="connsiteX1" y="connsiteY1"/>
                </a:cxn>
                <a:cxn ang="0">
                  <a:pos x="connsiteX2" y="connsiteY2"/>
                </a:cxn>
                <a:cxn ang="0">
                  <a:pos x="connsiteX3" y="connsiteY3"/>
                </a:cxn>
              </a:cxnLst>
              <a:rect l="l" t="t" r="r" b="b"/>
              <a:pathLst>
                <a:path w="33398" h="70855">
                  <a:moveTo>
                    <a:pt x="0" y="0"/>
                  </a:moveTo>
                  <a:lnTo>
                    <a:pt x="33399" y="0"/>
                  </a:lnTo>
                  <a:lnTo>
                    <a:pt x="33399" y="70855"/>
                  </a:lnTo>
                  <a:lnTo>
                    <a:pt x="0" y="70855"/>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4" name="任意多边形: 形状 183">
              <a:extLst>
                <a:ext uri="{FF2B5EF4-FFF2-40B4-BE49-F238E27FC236}">
                  <a16:creationId xmlns:a16="http://schemas.microsoft.com/office/drawing/2014/main" id="{F8747F1B-1CC3-060F-D9B0-A4C324D5AAC3}"/>
                </a:ext>
              </a:extLst>
            </p:cNvPr>
            <p:cNvSpPr/>
            <p:nvPr/>
          </p:nvSpPr>
          <p:spPr>
            <a:xfrm rot="-2700000">
              <a:off x="6350639" y="4165830"/>
              <a:ext cx="70855" cy="33398"/>
            </a:xfrm>
            <a:custGeom>
              <a:avLst/>
              <a:gdLst>
                <a:gd name="connsiteX0" fmla="*/ 0 w 70855"/>
                <a:gd name="connsiteY0" fmla="*/ 0 h 33398"/>
                <a:gd name="connsiteX1" fmla="*/ 70855 w 70855"/>
                <a:gd name="connsiteY1" fmla="*/ 0 h 33398"/>
                <a:gd name="connsiteX2" fmla="*/ 70855 w 70855"/>
                <a:gd name="connsiteY2" fmla="*/ 33399 h 33398"/>
                <a:gd name="connsiteX3" fmla="*/ 0 w 70855"/>
                <a:gd name="connsiteY3" fmla="*/ 33399 h 33398"/>
              </a:gdLst>
              <a:ahLst/>
              <a:cxnLst>
                <a:cxn ang="0">
                  <a:pos x="connsiteX0" y="connsiteY0"/>
                </a:cxn>
                <a:cxn ang="0">
                  <a:pos x="connsiteX1" y="connsiteY1"/>
                </a:cxn>
                <a:cxn ang="0">
                  <a:pos x="connsiteX2" y="connsiteY2"/>
                </a:cxn>
                <a:cxn ang="0">
                  <a:pos x="connsiteX3" y="connsiteY3"/>
                </a:cxn>
              </a:cxnLst>
              <a:rect l="l" t="t" r="r" b="b"/>
              <a:pathLst>
                <a:path w="70855" h="33398">
                  <a:moveTo>
                    <a:pt x="0" y="0"/>
                  </a:moveTo>
                  <a:lnTo>
                    <a:pt x="70855" y="0"/>
                  </a:lnTo>
                  <a:lnTo>
                    <a:pt x="70855" y="33399"/>
                  </a:lnTo>
                  <a:lnTo>
                    <a:pt x="0" y="33399"/>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5" name="任意多边形: 形状 184">
              <a:extLst>
                <a:ext uri="{FF2B5EF4-FFF2-40B4-BE49-F238E27FC236}">
                  <a16:creationId xmlns:a16="http://schemas.microsoft.com/office/drawing/2014/main" id="{DE068653-2860-96E8-CEE9-E8A4B525A6B1}"/>
                </a:ext>
              </a:extLst>
            </p:cNvPr>
            <p:cNvSpPr/>
            <p:nvPr/>
          </p:nvSpPr>
          <p:spPr>
            <a:xfrm>
              <a:off x="5769593" y="4224228"/>
              <a:ext cx="1049363" cy="935321"/>
            </a:xfrm>
            <a:custGeom>
              <a:avLst/>
              <a:gdLst>
                <a:gd name="connsiteX0" fmla="*/ 1009046 w 1049363"/>
                <a:gd name="connsiteY0" fmla="*/ 434258 h 935321"/>
                <a:gd name="connsiteX1" fmla="*/ 975642 w 1049363"/>
                <a:gd name="connsiteY1" fmla="*/ 434258 h 935321"/>
                <a:gd name="connsiteX2" fmla="*/ 975642 w 1049363"/>
                <a:gd name="connsiteY2" fmla="*/ 400854 h 935321"/>
                <a:gd name="connsiteX3" fmla="*/ 949803 w 1049363"/>
                <a:gd name="connsiteY3" fmla="*/ 368384 h 935321"/>
                <a:gd name="connsiteX4" fmla="*/ 1022557 w 1049363"/>
                <a:gd name="connsiteY4" fmla="*/ 309592 h 935321"/>
                <a:gd name="connsiteX5" fmla="*/ 1049364 w 1049363"/>
                <a:gd name="connsiteY5" fmla="*/ 284840 h 935321"/>
                <a:gd name="connsiteX6" fmla="*/ 1019016 w 1049363"/>
                <a:gd name="connsiteY6" fmla="*/ 252137 h 935321"/>
                <a:gd name="connsiteX7" fmla="*/ 651818 w 1049363"/>
                <a:gd name="connsiteY7" fmla="*/ 46800 h 935321"/>
                <a:gd name="connsiteX8" fmla="*/ 544457 w 1049363"/>
                <a:gd name="connsiteY8" fmla="*/ 0 h 935321"/>
                <a:gd name="connsiteX9" fmla="*/ 504906 w 1049363"/>
                <a:gd name="connsiteY9" fmla="*/ 0 h 935321"/>
                <a:gd name="connsiteX10" fmla="*/ 400501 w 1049363"/>
                <a:gd name="connsiteY10" fmla="*/ 43543 h 935321"/>
                <a:gd name="connsiteX11" fmla="*/ 33304 w 1049363"/>
                <a:gd name="connsiteY11" fmla="*/ 233916 h 935321"/>
                <a:gd name="connsiteX12" fmla="*/ 0 w 1049363"/>
                <a:gd name="connsiteY12" fmla="*/ 267236 h 935321"/>
                <a:gd name="connsiteX13" fmla="*/ 22365 w 1049363"/>
                <a:gd name="connsiteY13" fmla="*/ 289601 h 935321"/>
                <a:gd name="connsiteX14" fmla="*/ 114493 w 1049363"/>
                <a:gd name="connsiteY14" fmla="*/ 367450 h 935321"/>
                <a:gd name="connsiteX15" fmla="*/ 107127 w 1049363"/>
                <a:gd name="connsiteY15" fmla="*/ 367450 h 935321"/>
                <a:gd name="connsiteX16" fmla="*/ 73723 w 1049363"/>
                <a:gd name="connsiteY16" fmla="*/ 400854 h 935321"/>
                <a:gd name="connsiteX17" fmla="*/ 73723 w 1049363"/>
                <a:gd name="connsiteY17" fmla="*/ 434258 h 935321"/>
                <a:gd name="connsiteX18" fmla="*/ 40319 w 1049363"/>
                <a:gd name="connsiteY18" fmla="*/ 434258 h 935321"/>
                <a:gd name="connsiteX19" fmla="*/ 6915 w 1049363"/>
                <a:gd name="connsiteY19" fmla="*/ 467662 h 935321"/>
                <a:gd name="connsiteX20" fmla="*/ 6915 w 1049363"/>
                <a:gd name="connsiteY20" fmla="*/ 868513 h 935321"/>
                <a:gd name="connsiteX21" fmla="*/ 40319 w 1049363"/>
                <a:gd name="connsiteY21" fmla="*/ 901917 h 935321"/>
                <a:gd name="connsiteX22" fmla="*/ 464589 w 1049363"/>
                <a:gd name="connsiteY22" fmla="*/ 901917 h 935321"/>
                <a:gd name="connsiteX23" fmla="*/ 524683 w 1049363"/>
                <a:gd name="connsiteY23" fmla="*/ 935321 h 935321"/>
                <a:gd name="connsiteX24" fmla="*/ 584776 w 1049363"/>
                <a:gd name="connsiteY24" fmla="*/ 901917 h 935321"/>
                <a:gd name="connsiteX25" fmla="*/ 1009046 w 1049363"/>
                <a:gd name="connsiteY25" fmla="*/ 901917 h 935321"/>
                <a:gd name="connsiteX26" fmla="*/ 1042450 w 1049363"/>
                <a:gd name="connsiteY26" fmla="*/ 868513 h 935321"/>
                <a:gd name="connsiteX27" fmla="*/ 1042450 w 1049363"/>
                <a:gd name="connsiteY27" fmla="*/ 467662 h 935321"/>
                <a:gd name="connsiteX28" fmla="*/ 1009046 w 1049363"/>
                <a:gd name="connsiteY28" fmla="*/ 434258 h 935321"/>
                <a:gd name="connsiteX29" fmla="*/ 942238 w 1049363"/>
                <a:gd name="connsiteY29" fmla="*/ 400854 h 935321"/>
                <a:gd name="connsiteX30" fmla="*/ 942238 w 1049363"/>
                <a:gd name="connsiteY30" fmla="*/ 801705 h 935321"/>
                <a:gd name="connsiteX31" fmla="*/ 605338 w 1049363"/>
                <a:gd name="connsiteY31" fmla="*/ 801705 h 935321"/>
                <a:gd name="connsiteX32" fmla="*/ 541385 w 1049363"/>
                <a:gd name="connsiteY32" fmla="*/ 818491 h 935321"/>
                <a:gd name="connsiteX33" fmla="*/ 541385 w 1049363"/>
                <a:gd name="connsiteY33" fmla="*/ 500867 h 935321"/>
                <a:gd name="connsiteX34" fmla="*/ 608193 w 1049363"/>
                <a:gd name="connsiteY34" fmla="*/ 497026 h 935321"/>
                <a:gd name="connsiteX35" fmla="*/ 608193 w 1049363"/>
                <a:gd name="connsiteY35" fmla="*/ 601282 h 935321"/>
                <a:gd name="connsiteX36" fmla="*/ 641597 w 1049363"/>
                <a:gd name="connsiteY36" fmla="*/ 634686 h 935321"/>
                <a:gd name="connsiteX37" fmla="*/ 675001 w 1049363"/>
                <a:gd name="connsiteY37" fmla="*/ 634686 h 935321"/>
                <a:gd name="connsiteX38" fmla="*/ 675001 w 1049363"/>
                <a:gd name="connsiteY38" fmla="*/ 651388 h 935321"/>
                <a:gd name="connsiteX39" fmla="*/ 708405 w 1049363"/>
                <a:gd name="connsiteY39" fmla="*/ 684791 h 935321"/>
                <a:gd name="connsiteX40" fmla="*/ 842023 w 1049363"/>
                <a:gd name="connsiteY40" fmla="*/ 684791 h 935321"/>
                <a:gd name="connsiteX41" fmla="*/ 875426 w 1049363"/>
                <a:gd name="connsiteY41" fmla="*/ 651388 h 935321"/>
                <a:gd name="connsiteX42" fmla="*/ 875426 w 1049363"/>
                <a:gd name="connsiteY42" fmla="*/ 517770 h 935321"/>
                <a:gd name="connsiteX43" fmla="*/ 842023 w 1049363"/>
                <a:gd name="connsiteY43" fmla="*/ 484366 h 935321"/>
                <a:gd name="connsiteX44" fmla="*/ 808619 w 1049363"/>
                <a:gd name="connsiteY44" fmla="*/ 484366 h 935321"/>
                <a:gd name="connsiteX45" fmla="*/ 808619 w 1049363"/>
                <a:gd name="connsiteY45" fmla="*/ 467664 h 935321"/>
                <a:gd name="connsiteX46" fmla="*/ 802706 w 1049363"/>
                <a:gd name="connsiteY46" fmla="*/ 448756 h 935321"/>
                <a:gd name="connsiteX47" fmla="*/ 899644 w 1049363"/>
                <a:gd name="connsiteY47" fmla="*/ 400854 h 935321"/>
                <a:gd name="connsiteX48" fmla="*/ 324257 w 1049363"/>
                <a:gd name="connsiteY48" fmla="*/ 267236 h 935321"/>
                <a:gd name="connsiteX49" fmla="*/ 358212 w 1049363"/>
                <a:gd name="connsiteY49" fmla="*/ 156149 h 935321"/>
                <a:gd name="connsiteX50" fmla="*/ 423233 w 1049363"/>
                <a:gd name="connsiteY50" fmla="*/ 269790 h 935321"/>
                <a:gd name="connsiteX51" fmla="*/ 457873 w 1049363"/>
                <a:gd name="connsiteY51" fmla="*/ 292888 h 935321"/>
                <a:gd name="connsiteX52" fmla="*/ 457873 w 1049363"/>
                <a:gd name="connsiteY52" fmla="*/ 334042 h 935321"/>
                <a:gd name="connsiteX53" fmla="*/ 524681 w 1049363"/>
                <a:gd name="connsiteY53" fmla="*/ 400850 h 935321"/>
                <a:gd name="connsiteX54" fmla="*/ 591489 w 1049363"/>
                <a:gd name="connsiteY54" fmla="*/ 334042 h 935321"/>
                <a:gd name="connsiteX55" fmla="*/ 591489 w 1049363"/>
                <a:gd name="connsiteY55" fmla="*/ 292870 h 935321"/>
                <a:gd name="connsiteX56" fmla="*/ 626129 w 1049363"/>
                <a:gd name="connsiteY56" fmla="*/ 269771 h 935321"/>
                <a:gd name="connsiteX57" fmla="*/ 691149 w 1049363"/>
                <a:gd name="connsiteY57" fmla="*/ 156130 h 935321"/>
                <a:gd name="connsiteX58" fmla="*/ 725105 w 1049363"/>
                <a:gd name="connsiteY58" fmla="*/ 267217 h 935321"/>
                <a:gd name="connsiteX59" fmla="*/ 527333 w 1049363"/>
                <a:gd name="connsiteY59" fmla="*/ 467510 h 935321"/>
                <a:gd name="connsiteX60" fmla="*/ 517161 w 1049363"/>
                <a:gd name="connsiteY60" fmla="*/ 467260 h 935321"/>
                <a:gd name="connsiteX61" fmla="*/ 324257 w 1049363"/>
                <a:gd name="connsiteY61" fmla="*/ 267236 h 935321"/>
                <a:gd name="connsiteX62" fmla="*/ 486184 w 1049363"/>
                <a:gd name="connsiteY62" fmla="*/ 167022 h 935321"/>
                <a:gd name="connsiteX63" fmla="*/ 472923 w 1049363"/>
                <a:gd name="connsiteY63" fmla="*/ 167022 h 935321"/>
                <a:gd name="connsiteX64" fmla="*/ 457891 w 1049363"/>
                <a:gd name="connsiteY64" fmla="*/ 151990 h 935321"/>
                <a:gd name="connsiteX65" fmla="*/ 457891 w 1049363"/>
                <a:gd name="connsiteY65" fmla="*/ 148649 h 935321"/>
                <a:gd name="connsiteX66" fmla="*/ 472923 w 1049363"/>
                <a:gd name="connsiteY66" fmla="*/ 133618 h 935321"/>
                <a:gd name="connsiteX67" fmla="*/ 484062 w 1049363"/>
                <a:gd name="connsiteY67" fmla="*/ 138561 h 935321"/>
                <a:gd name="connsiteX68" fmla="*/ 487887 w 1049363"/>
                <a:gd name="connsiteY68" fmla="*/ 150152 h 935321"/>
                <a:gd name="connsiteX69" fmla="*/ 561495 w 1049363"/>
                <a:gd name="connsiteY69" fmla="*/ 150154 h 935321"/>
                <a:gd name="connsiteX70" fmla="*/ 565320 w 1049363"/>
                <a:gd name="connsiteY70" fmla="*/ 138564 h 935321"/>
                <a:gd name="connsiteX71" fmla="*/ 576459 w 1049363"/>
                <a:gd name="connsiteY71" fmla="*/ 133620 h 935321"/>
                <a:gd name="connsiteX72" fmla="*/ 591491 w 1049363"/>
                <a:gd name="connsiteY72" fmla="*/ 148652 h 935321"/>
                <a:gd name="connsiteX73" fmla="*/ 591491 w 1049363"/>
                <a:gd name="connsiteY73" fmla="*/ 151992 h 935321"/>
                <a:gd name="connsiteX74" fmla="*/ 576459 w 1049363"/>
                <a:gd name="connsiteY74" fmla="*/ 167024 h 935321"/>
                <a:gd name="connsiteX75" fmla="*/ 563198 w 1049363"/>
                <a:gd name="connsiteY75" fmla="*/ 167024 h 935321"/>
                <a:gd name="connsiteX76" fmla="*/ 491279 w 1049363"/>
                <a:gd name="connsiteY76" fmla="*/ 300640 h 935321"/>
                <a:gd name="connsiteX77" fmla="*/ 558087 w 1049363"/>
                <a:gd name="connsiteY77" fmla="*/ 300640 h 935321"/>
                <a:gd name="connsiteX78" fmla="*/ 558087 w 1049363"/>
                <a:gd name="connsiteY78" fmla="*/ 334044 h 935321"/>
                <a:gd name="connsiteX79" fmla="*/ 524683 w 1049363"/>
                <a:gd name="connsiteY79" fmla="*/ 367448 h 935321"/>
                <a:gd name="connsiteX80" fmla="*/ 491279 w 1049363"/>
                <a:gd name="connsiteY80" fmla="*/ 334044 h 935321"/>
                <a:gd name="connsiteX81" fmla="*/ 509733 w 1049363"/>
                <a:gd name="connsiteY81" fmla="*/ 267236 h 935321"/>
                <a:gd name="connsiteX82" fmla="*/ 516415 w 1049363"/>
                <a:gd name="connsiteY82" fmla="*/ 200428 h 935321"/>
                <a:gd name="connsiteX83" fmla="*/ 532951 w 1049363"/>
                <a:gd name="connsiteY83" fmla="*/ 200428 h 935321"/>
                <a:gd name="connsiteX84" fmla="*/ 539632 w 1049363"/>
                <a:gd name="connsiteY84" fmla="*/ 267236 h 935321"/>
                <a:gd name="connsiteX85" fmla="*/ 708407 w 1049363"/>
                <a:gd name="connsiteY85" fmla="*/ 634683 h 935321"/>
                <a:gd name="connsiteX86" fmla="*/ 775215 w 1049363"/>
                <a:gd name="connsiteY86" fmla="*/ 634683 h 935321"/>
                <a:gd name="connsiteX87" fmla="*/ 808619 w 1049363"/>
                <a:gd name="connsiteY87" fmla="*/ 601279 h 935321"/>
                <a:gd name="connsiteX88" fmla="*/ 808619 w 1049363"/>
                <a:gd name="connsiteY88" fmla="*/ 517768 h 935321"/>
                <a:gd name="connsiteX89" fmla="*/ 842023 w 1049363"/>
                <a:gd name="connsiteY89" fmla="*/ 517768 h 935321"/>
                <a:gd name="connsiteX90" fmla="*/ 842023 w 1049363"/>
                <a:gd name="connsiteY90" fmla="*/ 651385 h 935321"/>
                <a:gd name="connsiteX91" fmla="*/ 708405 w 1049363"/>
                <a:gd name="connsiteY91" fmla="*/ 651385 h 935321"/>
                <a:gd name="connsiteX92" fmla="*/ 708405 w 1049363"/>
                <a:gd name="connsiteY92" fmla="*/ 634683 h 935321"/>
                <a:gd name="connsiteX93" fmla="*/ 749745 w 1049363"/>
                <a:gd name="connsiteY93" fmla="*/ 467662 h 935321"/>
                <a:gd name="connsiteX94" fmla="*/ 775215 w 1049363"/>
                <a:gd name="connsiteY94" fmla="*/ 467662 h 935321"/>
                <a:gd name="connsiteX95" fmla="*/ 775215 w 1049363"/>
                <a:gd name="connsiteY95" fmla="*/ 601279 h 935321"/>
                <a:gd name="connsiteX96" fmla="*/ 641599 w 1049363"/>
                <a:gd name="connsiteY96" fmla="*/ 601279 h 935321"/>
                <a:gd name="connsiteX97" fmla="*/ 641599 w 1049363"/>
                <a:gd name="connsiteY97" fmla="*/ 492765 h 935321"/>
                <a:gd name="connsiteX98" fmla="*/ 749745 w 1049363"/>
                <a:gd name="connsiteY98" fmla="*/ 467662 h 935321"/>
                <a:gd name="connsiteX99" fmla="*/ 994550 w 1049363"/>
                <a:gd name="connsiteY99" fmla="*/ 274885 h 935321"/>
                <a:gd name="connsiteX100" fmla="*/ 1002117 w 1049363"/>
                <a:gd name="connsiteY100" fmla="*/ 283020 h 935321"/>
                <a:gd name="connsiteX101" fmla="*/ 999911 w 1049363"/>
                <a:gd name="connsiteY101" fmla="*/ 285057 h 935321"/>
                <a:gd name="connsiteX102" fmla="*/ 663078 w 1049363"/>
                <a:gd name="connsiteY102" fmla="*/ 455286 h 935321"/>
                <a:gd name="connsiteX103" fmla="*/ 758515 w 1049363"/>
                <a:gd name="connsiteY103" fmla="*/ 267252 h 935321"/>
                <a:gd name="connsiteX104" fmla="*/ 681652 w 1049363"/>
                <a:gd name="connsiteY104" fmla="*/ 94184 h 935321"/>
                <a:gd name="connsiteX105" fmla="*/ 678778 w 1049363"/>
                <a:gd name="connsiteY105" fmla="*/ 87236 h 935321"/>
                <a:gd name="connsiteX106" fmla="*/ 994550 w 1049363"/>
                <a:gd name="connsiteY106" fmla="*/ 274885 h 935321"/>
                <a:gd name="connsiteX107" fmla="*/ 504906 w 1049363"/>
                <a:gd name="connsiteY107" fmla="*/ 33406 h 935321"/>
                <a:gd name="connsiteX108" fmla="*/ 544441 w 1049363"/>
                <a:gd name="connsiteY108" fmla="*/ 33406 h 935321"/>
                <a:gd name="connsiteX109" fmla="*/ 658282 w 1049363"/>
                <a:gd name="connsiteY109" fmla="*/ 147264 h 935321"/>
                <a:gd name="connsiteX110" fmla="*/ 607574 w 1049363"/>
                <a:gd name="connsiteY110" fmla="*/ 241983 h 935321"/>
                <a:gd name="connsiteX111" fmla="*/ 572967 w 1049363"/>
                <a:gd name="connsiteY111" fmla="*/ 265065 h 935321"/>
                <a:gd name="connsiteX112" fmla="*/ 566519 w 1049363"/>
                <a:gd name="connsiteY112" fmla="*/ 200428 h 935321"/>
                <a:gd name="connsiteX113" fmla="*/ 576457 w 1049363"/>
                <a:gd name="connsiteY113" fmla="*/ 200428 h 935321"/>
                <a:gd name="connsiteX114" fmla="*/ 624893 w 1049363"/>
                <a:gd name="connsiteY114" fmla="*/ 151992 h 935321"/>
                <a:gd name="connsiteX115" fmla="*/ 624893 w 1049363"/>
                <a:gd name="connsiteY115" fmla="*/ 148652 h 935321"/>
                <a:gd name="connsiteX116" fmla="*/ 576457 w 1049363"/>
                <a:gd name="connsiteY116" fmla="*/ 100216 h 935321"/>
                <a:gd name="connsiteX117" fmla="*/ 540547 w 1049363"/>
                <a:gd name="connsiteY117" fmla="*/ 116149 h 935321"/>
                <a:gd name="connsiteX118" fmla="*/ 528253 w 1049363"/>
                <a:gd name="connsiteY118" fmla="*/ 153478 h 935321"/>
                <a:gd name="connsiteX119" fmla="*/ 529606 w 1049363"/>
                <a:gd name="connsiteY119" fmla="*/ 167024 h 935321"/>
                <a:gd name="connsiteX120" fmla="*/ 519752 w 1049363"/>
                <a:gd name="connsiteY120" fmla="*/ 167024 h 935321"/>
                <a:gd name="connsiteX121" fmla="*/ 521104 w 1049363"/>
                <a:gd name="connsiteY121" fmla="*/ 153478 h 935321"/>
                <a:gd name="connsiteX122" fmla="*/ 508811 w 1049363"/>
                <a:gd name="connsiteY122" fmla="*/ 116149 h 935321"/>
                <a:gd name="connsiteX123" fmla="*/ 472900 w 1049363"/>
                <a:gd name="connsiteY123" fmla="*/ 100216 h 935321"/>
                <a:gd name="connsiteX124" fmla="*/ 424465 w 1049363"/>
                <a:gd name="connsiteY124" fmla="*/ 148652 h 935321"/>
                <a:gd name="connsiteX125" fmla="*/ 424465 w 1049363"/>
                <a:gd name="connsiteY125" fmla="*/ 151992 h 935321"/>
                <a:gd name="connsiteX126" fmla="*/ 472900 w 1049363"/>
                <a:gd name="connsiteY126" fmla="*/ 200428 h 935321"/>
                <a:gd name="connsiteX127" fmla="*/ 482839 w 1049363"/>
                <a:gd name="connsiteY127" fmla="*/ 200428 h 935321"/>
                <a:gd name="connsiteX128" fmla="*/ 476374 w 1049363"/>
                <a:gd name="connsiteY128" fmla="*/ 265065 h 935321"/>
                <a:gd name="connsiteX129" fmla="*/ 441767 w 1049363"/>
                <a:gd name="connsiteY129" fmla="*/ 241983 h 935321"/>
                <a:gd name="connsiteX130" fmla="*/ 391059 w 1049363"/>
                <a:gd name="connsiteY130" fmla="*/ 147248 h 935321"/>
                <a:gd name="connsiteX131" fmla="*/ 504906 w 1049363"/>
                <a:gd name="connsiteY131" fmla="*/ 33406 h 935321"/>
                <a:gd name="connsiteX132" fmla="*/ 56937 w 1049363"/>
                <a:gd name="connsiteY132" fmla="*/ 257531 h 935321"/>
                <a:gd name="connsiteX133" fmla="*/ 372508 w 1049363"/>
                <a:gd name="connsiteY133" fmla="*/ 83227 h 935321"/>
                <a:gd name="connsiteX134" fmla="*/ 367714 w 1049363"/>
                <a:gd name="connsiteY134" fmla="*/ 94184 h 935321"/>
                <a:gd name="connsiteX135" fmla="*/ 290851 w 1049363"/>
                <a:gd name="connsiteY135" fmla="*/ 267236 h 935321"/>
                <a:gd name="connsiteX136" fmla="*/ 379907 w 1049363"/>
                <a:gd name="connsiteY136" fmla="*/ 450509 h 935321"/>
                <a:gd name="connsiteX137" fmla="*/ 47232 w 1049363"/>
                <a:gd name="connsiteY137" fmla="*/ 267236 h 935321"/>
                <a:gd name="connsiteX138" fmla="*/ 107127 w 1049363"/>
                <a:gd name="connsiteY138" fmla="*/ 400854 h 935321"/>
                <a:gd name="connsiteX139" fmla="*/ 165485 w 1049363"/>
                <a:gd name="connsiteY139" fmla="*/ 400854 h 935321"/>
                <a:gd name="connsiteX140" fmla="*/ 507981 w 1049363"/>
                <a:gd name="connsiteY140" fmla="*/ 500465 h 935321"/>
                <a:gd name="connsiteX141" fmla="*/ 507981 w 1049363"/>
                <a:gd name="connsiteY141" fmla="*/ 818491 h 935321"/>
                <a:gd name="connsiteX142" fmla="*/ 444028 w 1049363"/>
                <a:gd name="connsiteY142" fmla="*/ 801705 h 935321"/>
                <a:gd name="connsiteX143" fmla="*/ 107127 w 1049363"/>
                <a:gd name="connsiteY143" fmla="*/ 801705 h 935321"/>
                <a:gd name="connsiteX144" fmla="*/ 1009046 w 1049363"/>
                <a:gd name="connsiteY144" fmla="*/ 868515 h 935321"/>
                <a:gd name="connsiteX145" fmla="*/ 564467 w 1049363"/>
                <a:gd name="connsiteY145" fmla="*/ 868515 h 935321"/>
                <a:gd name="connsiteX146" fmla="*/ 558087 w 1049363"/>
                <a:gd name="connsiteY146" fmla="*/ 881276 h 935321"/>
                <a:gd name="connsiteX147" fmla="*/ 524683 w 1049363"/>
                <a:gd name="connsiteY147" fmla="*/ 901919 h 935321"/>
                <a:gd name="connsiteX148" fmla="*/ 491279 w 1049363"/>
                <a:gd name="connsiteY148" fmla="*/ 881276 h 935321"/>
                <a:gd name="connsiteX149" fmla="*/ 484899 w 1049363"/>
                <a:gd name="connsiteY149" fmla="*/ 868515 h 935321"/>
                <a:gd name="connsiteX150" fmla="*/ 40319 w 1049363"/>
                <a:gd name="connsiteY150" fmla="*/ 868515 h 935321"/>
                <a:gd name="connsiteX151" fmla="*/ 40319 w 1049363"/>
                <a:gd name="connsiteY151" fmla="*/ 467662 h 935321"/>
                <a:gd name="connsiteX152" fmla="*/ 73723 w 1049363"/>
                <a:gd name="connsiteY152" fmla="*/ 467662 h 935321"/>
                <a:gd name="connsiteX153" fmla="*/ 73723 w 1049363"/>
                <a:gd name="connsiteY153" fmla="*/ 801705 h 935321"/>
                <a:gd name="connsiteX154" fmla="*/ 107127 w 1049363"/>
                <a:gd name="connsiteY154" fmla="*/ 835109 h 935321"/>
                <a:gd name="connsiteX155" fmla="*/ 444028 w 1049363"/>
                <a:gd name="connsiteY155" fmla="*/ 835109 h 935321"/>
                <a:gd name="connsiteX156" fmla="*/ 512875 w 1049363"/>
                <a:gd name="connsiteY156" fmla="*/ 863621 h 935321"/>
                <a:gd name="connsiteX157" fmla="*/ 524683 w 1049363"/>
                <a:gd name="connsiteY157" fmla="*/ 875428 h 935321"/>
                <a:gd name="connsiteX158" fmla="*/ 536490 w 1049363"/>
                <a:gd name="connsiteY158" fmla="*/ 863621 h 935321"/>
                <a:gd name="connsiteX159" fmla="*/ 605338 w 1049363"/>
                <a:gd name="connsiteY159" fmla="*/ 835109 h 935321"/>
                <a:gd name="connsiteX160" fmla="*/ 942238 w 1049363"/>
                <a:gd name="connsiteY160" fmla="*/ 835109 h 935321"/>
                <a:gd name="connsiteX161" fmla="*/ 975642 w 1049363"/>
                <a:gd name="connsiteY161" fmla="*/ 801705 h 935321"/>
                <a:gd name="connsiteX162" fmla="*/ 975642 w 1049363"/>
                <a:gd name="connsiteY162" fmla="*/ 467662 h 935321"/>
                <a:gd name="connsiteX163" fmla="*/ 1009046 w 1049363"/>
                <a:gd name="connsiteY163" fmla="*/ 467662 h 935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1049363" h="935321">
                  <a:moveTo>
                    <a:pt x="1009046" y="434258"/>
                  </a:moveTo>
                  <a:lnTo>
                    <a:pt x="975642" y="434258"/>
                  </a:lnTo>
                  <a:lnTo>
                    <a:pt x="975642" y="400854"/>
                  </a:lnTo>
                  <a:cubicBezTo>
                    <a:pt x="975642" y="385037"/>
                    <a:pt x="964585" y="371842"/>
                    <a:pt x="949803" y="368384"/>
                  </a:cubicBezTo>
                  <a:cubicBezTo>
                    <a:pt x="975124" y="350446"/>
                    <a:pt x="999475" y="330904"/>
                    <a:pt x="1022557" y="309592"/>
                  </a:cubicBezTo>
                  <a:lnTo>
                    <a:pt x="1049364" y="284840"/>
                  </a:lnTo>
                  <a:lnTo>
                    <a:pt x="1019016" y="252137"/>
                  </a:lnTo>
                  <a:cubicBezTo>
                    <a:pt x="920488" y="146061"/>
                    <a:pt x="793603" y="75176"/>
                    <a:pt x="651818" y="46800"/>
                  </a:cubicBezTo>
                  <a:cubicBezTo>
                    <a:pt x="624944" y="18090"/>
                    <a:pt x="586814" y="0"/>
                    <a:pt x="544457" y="0"/>
                  </a:cubicBezTo>
                  <a:lnTo>
                    <a:pt x="504906" y="0"/>
                  </a:lnTo>
                  <a:cubicBezTo>
                    <a:pt x="464136" y="0"/>
                    <a:pt x="427191" y="16669"/>
                    <a:pt x="400501" y="43543"/>
                  </a:cubicBezTo>
                  <a:cubicBezTo>
                    <a:pt x="260655" y="67745"/>
                    <a:pt x="133784" y="133452"/>
                    <a:pt x="33304" y="233916"/>
                  </a:cubicBezTo>
                  <a:lnTo>
                    <a:pt x="0" y="267236"/>
                  </a:lnTo>
                  <a:lnTo>
                    <a:pt x="22365" y="289601"/>
                  </a:lnTo>
                  <a:cubicBezTo>
                    <a:pt x="51143" y="318379"/>
                    <a:pt x="82026" y="344267"/>
                    <a:pt x="114493" y="367450"/>
                  </a:cubicBezTo>
                  <a:lnTo>
                    <a:pt x="107127" y="367450"/>
                  </a:lnTo>
                  <a:cubicBezTo>
                    <a:pt x="88706" y="367450"/>
                    <a:pt x="73723" y="382432"/>
                    <a:pt x="73723" y="400854"/>
                  </a:cubicBezTo>
                  <a:lnTo>
                    <a:pt x="73723" y="434258"/>
                  </a:lnTo>
                  <a:lnTo>
                    <a:pt x="40319" y="434258"/>
                  </a:lnTo>
                  <a:cubicBezTo>
                    <a:pt x="21898" y="434258"/>
                    <a:pt x="6915" y="449240"/>
                    <a:pt x="6915" y="467662"/>
                  </a:cubicBezTo>
                  <a:lnTo>
                    <a:pt x="6915" y="868513"/>
                  </a:lnTo>
                  <a:cubicBezTo>
                    <a:pt x="6915" y="886935"/>
                    <a:pt x="21898" y="901917"/>
                    <a:pt x="40319" y="901917"/>
                  </a:cubicBezTo>
                  <a:lnTo>
                    <a:pt x="464589" y="901917"/>
                  </a:lnTo>
                  <a:cubicBezTo>
                    <a:pt x="477434" y="922677"/>
                    <a:pt x="499914" y="935321"/>
                    <a:pt x="524683" y="935321"/>
                  </a:cubicBezTo>
                  <a:cubicBezTo>
                    <a:pt x="549452" y="935321"/>
                    <a:pt x="571934" y="922677"/>
                    <a:pt x="584776" y="901917"/>
                  </a:cubicBezTo>
                  <a:lnTo>
                    <a:pt x="1009046" y="901917"/>
                  </a:lnTo>
                  <a:cubicBezTo>
                    <a:pt x="1027468" y="901917"/>
                    <a:pt x="1042450" y="886935"/>
                    <a:pt x="1042450" y="868513"/>
                  </a:cubicBezTo>
                  <a:lnTo>
                    <a:pt x="1042450" y="467662"/>
                  </a:lnTo>
                  <a:cubicBezTo>
                    <a:pt x="1042450" y="449240"/>
                    <a:pt x="1027468" y="434258"/>
                    <a:pt x="1009046" y="434258"/>
                  </a:cubicBezTo>
                  <a:close/>
                  <a:moveTo>
                    <a:pt x="942238" y="400854"/>
                  </a:moveTo>
                  <a:lnTo>
                    <a:pt x="942238" y="801705"/>
                  </a:lnTo>
                  <a:lnTo>
                    <a:pt x="605338" y="801705"/>
                  </a:lnTo>
                  <a:cubicBezTo>
                    <a:pt x="582557" y="801705"/>
                    <a:pt x="560727" y="807618"/>
                    <a:pt x="541385" y="818491"/>
                  </a:cubicBezTo>
                  <a:lnTo>
                    <a:pt x="541385" y="500867"/>
                  </a:lnTo>
                  <a:cubicBezTo>
                    <a:pt x="563815" y="500600"/>
                    <a:pt x="586096" y="499330"/>
                    <a:pt x="608193" y="497026"/>
                  </a:cubicBezTo>
                  <a:lnTo>
                    <a:pt x="608193" y="601282"/>
                  </a:lnTo>
                  <a:cubicBezTo>
                    <a:pt x="608193" y="619703"/>
                    <a:pt x="623175" y="634686"/>
                    <a:pt x="641597" y="634686"/>
                  </a:cubicBezTo>
                  <a:lnTo>
                    <a:pt x="675001" y="634686"/>
                  </a:lnTo>
                  <a:lnTo>
                    <a:pt x="675001" y="651388"/>
                  </a:lnTo>
                  <a:cubicBezTo>
                    <a:pt x="675001" y="669809"/>
                    <a:pt x="689983" y="684791"/>
                    <a:pt x="708405" y="684791"/>
                  </a:cubicBezTo>
                  <a:lnTo>
                    <a:pt x="842023" y="684791"/>
                  </a:lnTo>
                  <a:cubicBezTo>
                    <a:pt x="860444" y="684791"/>
                    <a:pt x="875426" y="669809"/>
                    <a:pt x="875426" y="651388"/>
                  </a:cubicBezTo>
                  <a:lnTo>
                    <a:pt x="875426" y="517770"/>
                  </a:lnTo>
                  <a:cubicBezTo>
                    <a:pt x="875426" y="499348"/>
                    <a:pt x="860444" y="484366"/>
                    <a:pt x="842023" y="484366"/>
                  </a:cubicBezTo>
                  <a:lnTo>
                    <a:pt x="808619" y="484366"/>
                  </a:lnTo>
                  <a:lnTo>
                    <a:pt x="808619" y="467664"/>
                  </a:lnTo>
                  <a:cubicBezTo>
                    <a:pt x="808619" y="460648"/>
                    <a:pt x="806413" y="454134"/>
                    <a:pt x="802706" y="448756"/>
                  </a:cubicBezTo>
                  <a:cubicBezTo>
                    <a:pt x="836126" y="435295"/>
                    <a:pt x="868495" y="419261"/>
                    <a:pt x="899644" y="400854"/>
                  </a:cubicBezTo>
                  <a:close/>
                  <a:moveTo>
                    <a:pt x="324257" y="267236"/>
                  </a:moveTo>
                  <a:cubicBezTo>
                    <a:pt x="324257" y="227267"/>
                    <a:pt x="336434" y="188770"/>
                    <a:pt x="358212" y="156149"/>
                  </a:cubicBezTo>
                  <a:cubicBezTo>
                    <a:pt x="360985" y="202047"/>
                    <a:pt x="384668" y="244069"/>
                    <a:pt x="423233" y="269790"/>
                  </a:cubicBezTo>
                  <a:lnTo>
                    <a:pt x="457873" y="292888"/>
                  </a:lnTo>
                  <a:lnTo>
                    <a:pt x="457873" y="334042"/>
                  </a:lnTo>
                  <a:cubicBezTo>
                    <a:pt x="457873" y="370887"/>
                    <a:pt x="487838" y="400850"/>
                    <a:pt x="524681" y="400850"/>
                  </a:cubicBezTo>
                  <a:cubicBezTo>
                    <a:pt x="561524" y="400850"/>
                    <a:pt x="591489" y="370887"/>
                    <a:pt x="591489" y="334042"/>
                  </a:cubicBezTo>
                  <a:lnTo>
                    <a:pt x="591489" y="292870"/>
                  </a:lnTo>
                  <a:lnTo>
                    <a:pt x="626129" y="269771"/>
                  </a:lnTo>
                  <a:cubicBezTo>
                    <a:pt x="664693" y="244067"/>
                    <a:pt x="688395" y="202027"/>
                    <a:pt x="691149" y="156130"/>
                  </a:cubicBezTo>
                  <a:cubicBezTo>
                    <a:pt x="712912" y="188766"/>
                    <a:pt x="725105" y="227249"/>
                    <a:pt x="725105" y="267217"/>
                  </a:cubicBezTo>
                  <a:cubicBezTo>
                    <a:pt x="725105" y="376835"/>
                    <a:pt x="636616" y="466073"/>
                    <a:pt x="527333" y="467510"/>
                  </a:cubicBezTo>
                  <a:cubicBezTo>
                    <a:pt x="523927" y="467477"/>
                    <a:pt x="520551" y="467344"/>
                    <a:pt x="517161" y="467260"/>
                  </a:cubicBezTo>
                  <a:cubicBezTo>
                    <a:pt x="410138" y="463286"/>
                    <a:pt x="324257" y="375216"/>
                    <a:pt x="324257" y="267236"/>
                  </a:cubicBezTo>
                  <a:close/>
                  <a:moveTo>
                    <a:pt x="486184" y="167022"/>
                  </a:moveTo>
                  <a:lnTo>
                    <a:pt x="472923" y="167022"/>
                  </a:lnTo>
                  <a:cubicBezTo>
                    <a:pt x="464622" y="167022"/>
                    <a:pt x="457891" y="160275"/>
                    <a:pt x="457891" y="151990"/>
                  </a:cubicBezTo>
                  <a:lnTo>
                    <a:pt x="457891" y="148649"/>
                  </a:lnTo>
                  <a:cubicBezTo>
                    <a:pt x="457891" y="140349"/>
                    <a:pt x="464638" y="133618"/>
                    <a:pt x="472923" y="133618"/>
                  </a:cubicBezTo>
                  <a:cubicBezTo>
                    <a:pt x="477215" y="133618"/>
                    <a:pt x="481191" y="135372"/>
                    <a:pt x="484062" y="138561"/>
                  </a:cubicBezTo>
                  <a:cubicBezTo>
                    <a:pt x="486952" y="141751"/>
                    <a:pt x="488305" y="145876"/>
                    <a:pt x="487887" y="150152"/>
                  </a:cubicBezTo>
                  <a:close/>
                  <a:moveTo>
                    <a:pt x="561495" y="150154"/>
                  </a:moveTo>
                  <a:cubicBezTo>
                    <a:pt x="561061" y="145878"/>
                    <a:pt x="562413" y="141769"/>
                    <a:pt x="565320" y="138564"/>
                  </a:cubicBezTo>
                  <a:cubicBezTo>
                    <a:pt x="568193" y="135374"/>
                    <a:pt x="572151" y="133620"/>
                    <a:pt x="576459" y="133620"/>
                  </a:cubicBezTo>
                  <a:cubicBezTo>
                    <a:pt x="584760" y="133620"/>
                    <a:pt x="591491" y="140367"/>
                    <a:pt x="591491" y="148652"/>
                  </a:cubicBezTo>
                  <a:lnTo>
                    <a:pt x="591491" y="151992"/>
                  </a:lnTo>
                  <a:cubicBezTo>
                    <a:pt x="591491" y="160293"/>
                    <a:pt x="584744" y="167024"/>
                    <a:pt x="576459" y="167024"/>
                  </a:cubicBezTo>
                  <a:lnTo>
                    <a:pt x="563198" y="167024"/>
                  </a:lnTo>
                  <a:close/>
                  <a:moveTo>
                    <a:pt x="491279" y="300640"/>
                  </a:moveTo>
                  <a:lnTo>
                    <a:pt x="558087" y="300640"/>
                  </a:lnTo>
                  <a:lnTo>
                    <a:pt x="558087" y="334044"/>
                  </a:lnTo>
                  <a:cubicBezTo>
                    <a:pt x="558087" y="352465"/>
                    <a:pt x="543104" y="367448"/>
                    <a:pt x="524683" y="367448"/>
                  </a:cubicBezTo>
                  <a:cubicBezTo>
                    <a:pt x="506261" y="367448"/>
                    <a:pt x="491279" y="352465"/>
                    <a:pt x="491279" y="334044"/>
                  </a:cubicBezTo>
                  <a:close/>
                  <a:moveTo>
                    <a:pt x="509733" y="267236"/>
                  </a:moveTo>
                  <a:lnTo>
                    <a:pt x="516415" y="200428"/>
                  </a:lnTo>
                  <a:lnTo>
                    <a:pt x="532951" y="200428"/>
                  </a:lnTo>
                  <a:lnTo>
                    <a:pt x="539632" y="267236"/>
                  </a:lnTo>
                  <a:close/>
                  <a:moveTo>
                    <a:pt x="708407" y="634683"/>
                  </a:moveTo>
                  <a:lnTo>
                    <a:pt x="775215" y="634683"/>
                  </a:lnTo>
                  <a:cubicBezTo>
                    <a:pt x="793636" y="634683"/>
                    <a:pt x="808619" y="619701"/>
                    <a:pt x="808619" y="601279"/>
                  </a:cubicBezTo>
                  <a:lnTo>
                    <a:pt x="808619" y="517768"/>
                  </a:lnTo>
                  <a:lnTo>
                    <a:pt x="842023" y="517768"/>
                  </a:lnTo>
                  <a:lnTo>
                    <a:pt x="842023" y="651385"/>
                  </a:lnTo>
                  <a:lnTo>
                    <a:pt x="708405" y="651385"/>
                  </a:lnTo>
                  <a:lnTo>
                    <a:pt x="708405" y="634683"/>
                  </a:lnTo>
                  <a:close/>
                  <a:moveTo>
                    <a:pt x="749745" y="467662"/>
                  </a:moveTo>
                  <a:lnTo>
                    <a:pt x="775215" y="467662"/>
                  </a:lnTo>
                  <a:lnTo>
                    <a:pt x="775215" y="601279"/>
                  </a:lnTo>
                  <a:lnTo>
                    <a:pt x="641599" y="601279"/>
                  </a:lnTo>
                  <a:lnTo>
                    <a:pt x="641599" y="492765"/>
                  </a:lnTo>
                  <a:cubicBezTo>
                    <a:pt x="678376" y="487188"/>
                    <a:pt x="714502" y="478752"/>
                    <a:pt x="749745" y="467662"/>
                  </a:cubicBezTo>
                  <a:close/>
                  <a:moveTo>
                    <a:pt x="994550" y="274885"/>
                  </a:moveTo>
                  <a:lnTo>
                    <a:pt x="1002117" y="283020"/>
                  </a:lnTo>
                  <a:lnTo>
                    <a:pt x="999911" y="285057"/>
                  </a:lnTo>
                  <a:cubicBezTo>
                    <a:pt x="904725" y="372910"/>
                    <a:pt x="788211" y="431284"/>
                    <a:pt x="663078" y="455286"/>
                  </a:cubicBezTo>
                  <a:cubicBezTo>
                    <a:pt x="720817" y="412663"/>
                    <a:pt x="758515" y="344367"/>
                    <a:pt x="758515" y="267252"/>
                  </a:cubicBezTo>
                  <a:cubicBezTo>
                    <a:pt x="758515" y="201246"/>
                    <a:pt x="730456" y="138512"/>
                    <a:pt x="681652" y="94184"/>
                  </a:cubicBezTo>
                  <a:cubicBezTo>
                    <a:pt x="680733" y="91846"/>
                    <a:pt x="679815" y="89523"/>
                    <a:pt x="678778" y="87236"/>
                  </a:cubicBezTo>
                  <a:cubicBezTo>
                    <a:pt x="800119" y="118119"/>
                    <a:pt x="908683" y="182406"/>
                    <a:pt x="994550" y="274885"/>
                  </a:cubicBezTo>
                  <a:close/>
                  <a:moveTo>
                    <a:pt x="504906" y="33406"/>
                  </a:moveTo>
                  <a:lnTo>
                    <a:pt x="544441" y="33406"/>
                  </a:lnTo>
                  <a:cubicBezTo>
                    <a:pt x="607223" y="33406"/>
                    <a:pt x="658282" y="84481"/>
                    <a:pt x="658282" y="147264"/>
                  </a:cubicBezTo>
                  <a:cubicBezTo>
                    <a:pt x="658282" y="185413"/>
                    <a:pt x="639326" y="220821"/>
                    <a:pt x="607574" y="241983"/>
                  </a:cubicBezTo>
                  <a:lnTo>
                    <a:pt x="572967" y="265065"/>
                  </a:lnTo>
                  <a:lnTo>
                    <a:pt x="566519" y="200428"/>
                  </a:lnTo>
                  <a:lnTo>
                    <a:pt x="576457" y="200428"/>
                  </a:lnTo>
                  <a:cubicBezTo>
                    <a:pt x="603163" y="200428"/>
                    <a:pt x="624893" y="178698"/>
                    <a:pt x="624893" y="151992"/>
                  </a:cubicBezTo>
                  <a:lnTo>
                    <a:pt x="624893" y="148652"/>
                  </a:lnTo>
                  <a:cubicBezTo>
                    <a:pt x="624893" y="121946"/>
                    <a:pt x="603163" y="100216"/>
                    <a:pt x="576457" y="100216"/>
                  </a:cubicBezTo>
                  <a:cubicBezTo>
                    <a:pt x="562795" y="100216"/>
                    <a:pt x="549700" y="106029"/>
                    <a:pt x="540547" y="116149"/>
                  </a:cubicBezTo>
                  <a:cubicBezTo>
                    <a:pt x="531377" y="126270"/>
                    <a:pt x="526900" y="139883"/>
                    <a:pt x="528253" y="153478"/>
                  </a:cubicBezTo>
                  <a:lnTo>
                    <a:pt x="529606" y="167024"/>
                  </a:lnTo>
                  <a:lnTo>
                    <a:pt x="519752" y="167024"/>
                  </a:lnTo>
                  <a:lnTo>
                    <a:pt x="521104" y="153478"/>
                  </a:lnTo>
                  <a:cubicBezTo>
                    <a:pt x="522457" y="139883"/>
                    <a:pt x="517981" y="126287"/>
                    <a:pt x="508811" y="116149"/>
                  </a:cubicBezTo>
                  <a:cubicBezTo>
                    <a:pt x="499658" y="106029"/>
                    <a:pt x="486563" y="100216"/>
                    <a:pt x="472900" y="100216"/>
                  </a:cubicBezTo>
                  <a:cubicBezTo>
                    <a:pt x="446194" y="100216"/>
                    <a:pt x="424465" y="121946"/>
                    <a:pt x="424465" y="148652"/>
                  </a:cubicBezTo>
                  <a:lnTo>
                    <a:pt x="424465" y="151992"/>
                  </a:lnTo>
                  <a:cubicBezTo>
                    <a:pt x="424465" y="178698"/>
                    <a:pt x="446194" y="200428"/>
                    <a:pt x="472900" y="200428"/>
                  </a:cubicBezTo>
                  <a:lnTo>
                    <a:pt x="482839" y="200428"/>
                  </a:lnTo>
                  <a:lnTo>
                    <a:pt x="476374" y="265065"/>
                  </a:lnTo>
                  <a:lnTo>
                    <a:pt x="441767" y="241983"/>
                  </a:lnTo>
                  <a:cubicBezTo>
                    <a:pt x="410017" y="220821"/>
                    <a:pt x="391059" y="185413"/>
                    <a:pt x="391059" y="147248"/>
                  </a:cubicBezTo>
                  <a:cubicBezTo>
                    <a:pt x="391065" y="84481"/>
                    <a:pt x="442140" y="33406"/>
                    <a:pt x="504906" y="33406"/>
                  </a:cubicBezTo>
                  <a:close/>
                  <a:moveTo>
                    <a:pt x="56937" y="257531"/>
                  </a:moveTo>
                  <a:cubicBezTo>
                    <a:pt x="144374" y="170094"/>
                    <a:pt x="252838" y="110402"/>
                    <a:pt x="372508" y="83227"/>
                  </a:cubicBezTo>
                  <a:cubicBezTo>
                    <a:pt x="370770" y="86802"/>
                    <a:pt x="369151" y="90442"/>
                    <a:pt x="367714" y="94184"/>
                  </a:cubicBezTo>
                  <a:cubicBezTo>
                    <a:pt x="318893" y="138496"/>
                    <a:pt x="290851" y="201229"/>
                    <a:pt x="290851" y="267236"/>
                  </a:cubicBezTo>
                  <a:cubicBezTo>
                    <a:pt x="290851" y="341494"/>
                    <a:pt x="325759" y="407634"/>
                    <a:pt x="379907" y="450509"/>
                  </a:cubicBezTo>
                  <a:cubicBezTo>
                    <a:pt x="254992" y="422298"/>
                    <a:pt x="140197" y="359749"/>
                    <a:pt x="47232" y="267236"/>
                  </a:cubicBezTo>
                  <a:close/>
                  <a:moveTo>
                    <a:pt x="107127" y="400854"/>
                  </a:moveTo>
                  <a:lnTo>
                    <a:pt x="165485" y="400854"/>
                  </a:lnTo>
                  <a:cubicBezTo>
                    <a:pt x="268586" y="462017"/>
                    <a:pt x="385636" y="496339"/>
                    <a:pt x="507981" y="500465"/>
                  </a:cubicBezTo>
                  <a:lnTo>
                    <a:pt x="507981" y="818491"/>
                  </a:lnTo>
                  <a:cubicBezTo>
                    <a:pt x="488655" y="807618"/>
                    <a:pt x="466827" y="801705"/>
                    <a:pt x="444028" y="801705"/>
                  </a:cubicBezTo>
                  <a:lnTo>
                    <a:pt x="107127" y="801705"/>
                  </a:lnTo>
                  <a:close/>
                  <a:moveTo>
                    <a:pt x="1009046" y="868515"/>
                  </a:moveTo>
                  <a:lnTo>
                    <a:pt x="564467" y="868515"/>
                  </a:lnTo>
                  <a:lnTo>
                    <a:pt x="558087" y="881276"/>
                  </a:lnTo>
                  <a:cubicBezTo>
                    <a:pt x="551723" y="894020"/>
                    <a:pt x="538929" y="901919"/>
                    <a:pt x="524683" y="901919"/>
                  </a:cubicBezTo>
                  <a:cubicBezTo>
                    <a:pt x="510436" y="901919"/>
                    <a:pt x="497643" y="894002"/>
                    <a:pt x="491279" y="881276"/>
                  </a:cubicBezTo>
                  <a:lnTo>
                    <a:pt x="484899" y="868515"/>
                  </a:lnTo>
                  <a:lnTo>
                    <a:pt x="40319" y="868515"/>
                  </a:lnTo>
                  <a:lnTo>
                    <a:pt x="40319" y="467662"/>
                  </a:lnTo>
                  <a:lnTo>
                    <a:pt x="73723" y="467662"/>
                  </a:lnTo>
                  <a:lnTo>
                    <a:pt x="73723" y="801705"/>
                  </a:lnTo>
                  <a:cubicBezTo>
                    <a:pt x="73723" y="820127"/>
                    <a:pt x="88706" y="835109"/>
                    <a:pt x="107127" y="835109"/>
                  </a:cubicBezTo>
                  <a:lnTo>
                    <a:pt x="444028" y="835109"/>
                  </a:lnTo>
                  <a:cubicBezTo>
                    <a:pt x="470033" y="835109"/>
                    <a:pt x="494484" y="845230"/>
                    <a:pt x="512875" y="863621"/>
                  </a:cubicBezTo>
                  <a:lnTo>
                    <a:pt x="524683" y="875428"/>
                  </a:lnTo>
                  <a:lnTo>
                    <a:pt x="536490" y="863621"/>
                  </a:lnTo>
                  <a:cubicBezTo>
                    <a:pt x="554879" y="845232"/>
                    <a:pt x="579331" y="835109"/>
                    <a:pt x="605338" y="835109"/>
                  </a:cubicBezTo>
                  <a:lnTo>
                    <a:pt x="942238" y="835109"/>
                  </a:lnTo>
                  <a:cubicBezTo>
                    <a:pt x="960660" y="835109"/>
                    <a:pt x="975642" y="820127"/>
                    <a:pt x="975642" y="801705"/>
                  </a:cubicBezTo>
                  <a:lnTo>
                    <a:pt x="975642" y="467662"/>
                  </a:lnTo>
                  <a:lnTo>
                    <a:pt x="1009046" y="467662"/>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6" name="任意多边形: 形状 185">
              <a:extLst>
                <a:ext uri="{FF2B5EF4-FFF2-40B4-BE49-F238E27FC236}">
                  <a16:creationId xmlns:a16="http://schemas.microsoft.com/office/drawing/2014/main" id="{D57E1B54-61AB-CFA2-5C3A-EB4A908232C7}"/>
                </a:ext>
              </a:extLst>
            </p:cNvPr>
            <p:cNvSpPr/>
            <p:nvPr/>
          </p:nvSpPr>
          <p:spPr>
            <a:xfrm>
              <a:off x="5910126" y="4858911"/>
              <a:ext cx="133615" cy="133615"/>
            </a:xfrm>
            <a:custGeom>
              <a:avLst/>
              <a:gdLst>
                <a:gd name="connsiteX0" fmla="*/ 100212 w 133615"/>
                <a:gd name="connsiteY0" fmla="*/ 0 h 133615"/>
                <a:gd name="connsiteX1" fmla="*/ 33404 w 133615"/>
                <a:gd name="connsiteY1" fmla="*/ 0 h 133615"/>
                <a:gd name="connsiteX2" fmla="*/ 0 w 133615"/>
                <a:gd name="connsiteY2" fmla="*/ 33404 h 133615"/>
                <a:gd name="connsiteX3" fmla="*/ 0 w 133615"/>
                <a:gd name="connsiteY3" fmla="*/ 100212 h 133615"/>
                <a:gd name="connsiteX4" fmla="*/ 33404 w 133615"/>
                <a:gd name="connsiteY4" fmla="*/ 133616 h 133615"/>
                <a:gd name="connsiteX5" fmla="*/ 100212 w 133615"/>
                <a:gd name="connsiteY5" fmla="*/ 133616 h 133615"/>
                <a:gd name="connsiteX6" fmla="*/ 133616 w 133615"/>
                <a:gd name="connsiteY6" fmla="*/ 100212 h 133615"/>
                <a:gd name="connsiteX7" fmla="*/ 133616 w 133615"/>
                <a:gd name="connsiteY7" fmla="*/ 33404 h 133615"/>
                <a:gd name="connsiteX8" fmla="*/ 100212 w 133615"/>
                <a:gd name="connsiteY8" fmla="*/ 0 h 133615"/>
                <a:gd name="connsiteX9" fmla="*/ 33404 w 133615"/>
                <a:gd name="connsiteY9" fmla="*/ 100214 h 133615"/>
                <a:gd name="connsiteX10" fmla="*/ 33404 w 133615"/>
                <a:gd name="connsiteY10" fmla="*/ 33406 h 133615"/>
                <a:gd name="connsiteX11" fmla="*/ 100212 w 133615"/>
                <a:gd name="connsiteY11" fmla="*/ 33406 h 133615"/>
                <a:gd name="connsiteX12" fmla="*/ 100228 w 133615"/>
                <a:gd name="connsiteY12" fmla="*/ 100214 h 133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615" h="133615">
                  <a:moveTo>
                    <a:pt x="100212" y="0"/>
                  </a:moveTo>
                  <a:lnTo>
                    <a:pt x="33404" y="0"/>
                  </a:lnTo>
                  <a:cubicBezTo>
                    <a:pt x="14982" y="0"/>
                    <a:pt x="0" y="14982"/>
                    <a:pt x="0" y="33404"/>
                  </a:cubicBezTo>
                  <a:lnTo>
                    <a:pt x="0" y="100212"/>
                  </a:lnTo>
                  <a:cubicBezTo>
                    <a:pt x="0" y="118633"/>
                    <a:pt x="14982" y="133616"/>
                    <a:pt x="33404" y="133616"/>
                  </a:cubicBezTo>
                  <a:lnTo>
                    <a:pt x="100212" y="133616"/>
                  </a:lnTo>
                  <a:cubicBezTo>
                    <a:pt x="118633" y="133616"/>
                    <a:pt x="133616" y="118633"/>
                    <a:pt x="133616" y="100212"/>
                  </a:cubicBezTo>
                  <a:lnTo>
                    <a:pt x="133616" y="33404"/>
                  </a:lnTo>
                  <a:cubicBezTo>
                    <a:pt x="133616" y="14982"/>
                    <a:pt x="118635" y="0"/>
                    <a:pt x="100212" y="0"/>
                  </a:cubicBezTo>
                  <a:close/>
                  <a:moveTo>
                    <a:pt x="33404" y="100214"/>
                  </a:moveTo>
                  <a:lnTo>
                    <a:pt x="33404" y="33406"/>
                  </a:lnTo>
                  <a:lnTo>
                    <a:pt x="100212" y="33406"/>
                  </a:lnTo>
                  <a:lnTo>
                    <a:pt x="100228" y="100214"/>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7" name="任意多边形: 形状 186">
              <a:extLst>
                <a:ext uri="{FF2B5EF4-FFF2-40B4-BE49-F238E27FC236}">
                  <a16:creationId xmlns:a16="http://schemas.microsoft.com/office/drawing/2014/main" id="{682B8CB6-0C5F-6F34-29F4-6EAF15F0734E}"/>
                </a:ext>
              </a:extLst>
            </p:cNvPr>
            <p:cNvSpPr/>
            <p:nvPr/>
          </p:nvSpPr>
          <p:spPr>
            <a:xfrm>
              <a:off x="6077148" y="4858911"/>
              <a:ext cx="133615" cy="133615"/>
            </a:xfrm>
            <a:custGeom>
              <a:avLst/>
              <a:gdLst>
                <a:gd name="connsiteX0" fmla="*/ 100212 w 133615"/>
                <a:gd name="connsiteY0" fmla="*/ 0 h 133615"/>
                <a:gd name="connsiteX1" fmla="*/ 33404 w 133615"/>
                <a:gd name="connsiteY1" fmla="*/ 0 h 133615"/>
                <a:gd name="connsiteX2" fmla="*/ 0 w 133615"/>
                <a:gd name="connsiteY2" fmla="*/ 33404 h 133615"/>
                <a:gd name="connsiteX3" fmla="*/ 0 w 133615"/>
                <a:gd name="connsiteY3" fmla="*/ 100212 h 133615"/>
                <a:gd name="connsiteX4" fmla="*/ 33404 w 133615"/>
                <a:gd name="connsiteY4" fmla="*/ 133616 h 133615"/>
                <a:gd name="connsiteX5" fmla="*/ 100212 w 133615"/>
                <a:gd name="connsiteY5" fmla="*/ 133616 h 133615"/>
                <a:gd name="connsiteX6" fmla="*/ 133616 w 133615"/>
                <a:gd name="connsiteY6" fmla="*/ 100212 h 133615"/>
                <a:gd name="connsiteX7" fmla="*/ 133616 w 133615"/>
                <a:gd name="connsiteY7" fmla="*/ 33404 h 133615"/>
                <a:gd name="connsiteX8" fmla="*/ 100212 w 133615"/>
                <a:gd name="connsiteY8" fmla="*/ 0 h 133615"/>
                <a:gd name="connsiteX9" fmla="*/ 33404 w 133615"/>
                <a:gd name="connsiteY9" fmla="*/ 100214 h 133615"/>
                <a:gd name="connsiteX10" fmla="*/ 33404 w 133615"/>
                <a:gd name="connsiteY10" fmla="*/ 33406 h 133615"/>
                <a:gd name="connsiteX11" fmla="*/ 100212 w 133615"/>
                <a:gd name="connsiteY11" fmla="*/ 33406 h 133615"/>
                <a:gd name="connsiteX12" fmla="*/ 100228 w 133615"/>
                <a:gd name="connsiteY12" fmla="*/ 100214 h 133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615" h="133615">
                  <a:moveTo>
                    <a:pt x="100212" y="0"/>
                  </a:moveTo>
                  <a:lnTo>
                    <a:pt x="33404" y="0"/>
                  </a:lnTo>
                  <a:cubicBezTo>
                    <a:pt x="14982" y="0"/>
                    <a:pt x="0" y="14982"/>
                    <a:pt x="0" y="33404"/>
                  </a:cubicBezTo>
                  <a:lnTo>
                    <a:pt x="0" y="100212"/>
                  </a:lnTo>
                  <a:cubicBezTo>
                    <a:pt x="0" y="118633"/>
                    <a:pt x="14982" y="133616"/>
                    <a:pt x="33404" y="133616"/>
                  </a:cubicBezTo>
                  <a:lnTo>
                    <a:pt x="100212" y="133616"/>
                  </a:lnTo>
                  <a:cubicBezTo>
                    <a:pt x="118633" y="133616"/>
                    <a:pt x="133616" y="118633"/>
                    <a:pt x="133616" y="100212"/>
                  </a:cubicBezTo>
                  <a:lnTo>
                    <a:pt x="133616" y="33404"/>
                  </a:lnTo>
                  <a:cubicBezTo>
                    <a:pt x="133616" y="14982"/>
                    <a:pt x="118635" y="0"/>
                    <a:pt x="100212" y="0"/>
                  </a:cubicBezTo>
                  <a:close/>
                  <a:moveTo>
                    <a:pt x="33404" y="100214"/>
                  </a:moveTo>
                  <a:lnTo>
                    <a:pt x="33404" y="33406"/>
                  </a:lnTo>
                  <a:lnTo>
                    <a:pt x="100212" y="33406"/>
                  </a:lnTo>
                  <a:lnTo>
                    <a:pt x="100228" y="100214"/>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8" name="任意多边形: 形状 187">
              <a:extLst>
                <a:ext uri="{FF2B5EF4-FFF2-40B4-BE49-F238E27FC236}">
                  <a16:creationId xmlns:a16="http://schemas.microsoft.com/office/drawing/2014/main" id="{560DF8B2-E018-60E3-516E-38EC6209CD9E}"/>
                </a:ext>
              </a:extLst>
            </p:cNvPr>
            <p:cNvSpPr/>
            <p:nvPr/>
          </p:nvSpPr>
          <p:spPr>
            <a:xfrm>
              <a:off x="5910126" y="4792103"/>
              <a:ext cx="300639" cy="33403"/>
            </a:xfrm>
            <a:custGeom>
              <a:avLst/>
              <a:gdLst>
                <a:gd name="connsiteX0" fmla="*/ 0 w 300639"/>
                <a:gd name="connsiteY0" fmla="*/ 0 h 33403"/>
                <a:gd name="connsiteX1" fmla="*/ 300640 w 300639"/>
                <a:gd name="connsiteY1" fmla="*/ 0 h 33403"/>
                <a:gd name="connsiteX2" fmla="*/ 300640 w 300639"/>
                <a:gd name="connsiteY2" fmla="*/ 33404 h 33403"/>
                <a:gd name="connsiteX3" fmla="*/ 0 w 300639"/>
                <a:gd name="connsiteY3" fmla="*/ 33404 h 33403"/>
              </a:gdLst>
              <a:ahLst/>
              <a:cxnLst>
                <a:cxn ang="0">
                  <a:pos x="connsiteX0" y="connsiteY0"/>
                </a:cxn>
                <a:cxn ang="0">
                  <a:pos x="connsiteX1" y="connsiteY1"/>
                </a:cxn>
                <a:cxn ang="0">
                  <a:pos x="connsiteX2" y="connsiteY2"/>
                </a:cxn>
                <a:cxn ang="0">
                  <a:pos x="connsiteX3" y="connsiteY3"/>
                </a:cxn>
              </a:cxnLst>
              <a:rect l="l" t="t" r="r" b="b"/>
              <a:pathLst>
                <a:path w="300639" h="33403">
                  <a:moveTo>
                    <a:pt x="0" y="0"/>
                  </a:moveTo>
                  <a:lnTo>
                    <a:pt x="300640" y="0"/>
                  </a:lnTo>
                  <a:lnTo>
                    <a:pt x="300640" y="33404"/>
                  </a:lnTo>
                  <a:lnTo>
                    <a:pt x="0" y="33404"/>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9" name="任意多边形: 形状 188">
              <a:extLst>
                <a:ext uri="{FF2B5EF4-FFF2-40B4-BE49-F238E27FC236}">
                  <a16:creationId xmlns:a16="http://schemas.microsoft.com/office/drawing/2014/main" id="{0EF12B41-2095-75ED-B5EA-2D9C9D729A6A}"/>
                </a:ext>
              </a:extLst>
            </p:cNvPr>
            <p:cNvSpPr/>
            <p:nvPr/>
          </p:nvSpPr>
          <p:spPr>
            <a:xfrm>
              <a:off x="5910126" y="4725293"/>
              <a:ext cx="233829" cy="33403"/>
            </a:xfrm>
            <a:custGeom>
              <a:avLst/>
              <a:gdLst>
                <a:gd name="connsiteX0" fmla="*/ 0 w 233829"/>
                <a:gd name="connsiteY0" fmla="*/ 0 h 33403"/>
                <a:gd name="connsiteX1" fmla="*/ 233830 w 233829"/>
                <a:gd name="connsiteY1" fmla="*/ 0 h 33403"/>
                <a:gd name="connsiteX2" fmla="*/ 233830 w 233829"/>
                <a:gd name="connsiteY2" fmla="*/ 33404 h 33403"/>
                <a:gd name="connsiteX3" fmla="*/ 0 w 233829"/>
                <a:gd name="connsiteY3" fmla="*/ 33404 h 33403"/>
              </a:gdLst>
              <a:ahLst/>
              <a:cxnLst>
                <a:cxn ang="0">
                  <a:pos x="connsiteX0" y="connsiteY0"/>
                </a:cxn>
                <a:cxn ang="0">
                  <a:pos x="connsiteX1" y="connsiteY1"/>
                </a:cxn>
                <a:cxn ang="0">
                  <a:pos x="connsiteX2" y="connsiteY2"/>
                </a:cxn>
                <a:cxn ang="0">
                  <a:pos x="connsiteX3" y="connsiteY3"/>
                </a:cxn>
              </a:cxnLst>
              <a:rect l="l" t="t" r="r" b="b"/>
              <a:pathLst>
                <a:path w="233829" h="33403">
                  <a:moveTo>
                    <a:pt x="0" y="0"/>
                  </a:moveTo>
                  <a:lnTo>
                    <a:pt x="233830" y="0"/>
                  </a:lnTo>
                  <a:lnTo>
                    <a:pt x="233830" y="33404"/>
                  </a:lnTo>
                  <a:lnTo>
                    <a:pt x="0" y="33404"/>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0" name="任意多边形: 形状 189">
              <a:extLst>
                <a:ext uri="{FF2B5EF4-FFF2-40B4-BE49-F238E27FC236}">
                  <a16:creationId xmlns:a16="http://schemas.microsoft.com/office/drawing/2014/main" id="{B32E1F3B-2D31-A8AE-C460-53B2E65FED31}"/>
                </a:ext>
              </a:extLst>
            </p:cNvPr>
            <p:cNvSpPr/>
            <p:nvPr/>
          </p:nvSpPr>
          <p:spPr>
            <a:xfrm>
              <a:off x="6344381" y="4892315"/>
              <a:ext cx="66807" cy="33403"/>
            </a:xfrm>
            <a:custGeom>
              <a:avLst/>
              <a:gdLst>
                <a:gd name="connsiteX0" fmla="*/ 0 w 66807"/>
                <a:gd name="connsiteY0" fmla="*/ 0 h 33403"/>
                <a:gd name="connsiteX1" fmla="*/ 66808 w 66807"/>
                <a:gd name="connsiteY1" fmla="*/ 0 h 33403"/>
                <a:gd name="connsiteX2" fmla="*/ 66808 w 66807"/>
                <a:gd name="connsiteY2" fmla="*/ 33404 h 33403"/>
                <a:gd name="connsiteX3" fmla="*/ 0 w 66807"/>
                <a:gd name="connsiteY3" fmla="*/ 33404 h 33403"/>
              </a:gdLst>
              <a:ahLst/>
              <a:cxnLst>
                <a:cxn ang="0">
                  <a:pos x="connsiteX0" y="connsiteY0"/>
                </a:cxn>
                <a:cxn ang="0">
                  <a:pos x="connsiteX1" y="connsiteY1"/>
                </a:cxn>
                <a:cxn ang="0">
                  <a:pos x="connsiteX2" y="connsiteY2"/>
                </a:cxn>
                <a:cxn ang="0">
                  <a:pos x="connsiteX3" y="connsiteY3"/>
                </a:cxn>
              </a:cxnLst>
              <a:rect l="l" t="t" r="r" b="b"/>
              <a:pathLst>
                <a:path w="66807" h="33403">
                  <a:moveTo>
                    <a:pt x="0" y="0"/>
                  </a:moveTo>
                  <a:lnTo>
                    <a:pt x="66808" y="0"/>
                  </a:lnTo>
                  <a:lnTo>
                    <a:pt x="66808" y="33404"/>
                  </a:lnTo>
                  <a:lnTo>
                    <a:pt x="0" y="33404"/>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1" name="任意多边形: 形状 190">
              <a:extLst>
                <a:ext uri="{FF2B5EF4-FFF2-40B4-BE49-F238E27FC236}">
                  <a16:creationId xmlns:a16="http://schemas.microsoft.com/office/drawing/2014/main" id="{454BC622-D8EF-5839-D081-671433F5D0A0}"/>
                </a:ext>
              </a:extLst>
            </p:cNvPr>
            <p:cNvSpPr/>
            <p:nvPr/>
          </p:nvSpPr>
          <p:spPr>
            <a:xfrm>
              <a:off x="6344381" y="4959125"/>
              <a:ext cx="167021" cy="33403"/>
            </a:xfrm>
            <a:custGeom>
              <a:avLst/>
              <a:gdLst>
                <a:gd name="connsiteX0" fmla="*/ 0 w 167021"/>
                <a:gd name="connsiteY0" fmla="*/ 0 h 33403"/>
                <a:gd name="connsiteX1" fmla="*/ 167022 w 167021"/>
                <a:gd name="connsiteY1" fmla="*/ 0 h 33403"/>
                <a:gd name="connsiteX2" fmla="*/ 167022 w 167021"/>
                <a:gd name="connsiteY2" fmla="*/ 33404 h 33403"/>
                <a:gd name="connsiteX3" fmla="*/ 0 w 167021"/>
                <a:gd name="connsiteY3" fmla="*/ 33404 h 33403"/>
              </a:gdLst>
              <a:ahLst/>
              <a:cxnLst>
                <a:cxn ang="0">
                  <a:pos x="connsiteX0" y="connsiteY0"/>
                </a:cxn>
                <a:cxn ang="0">
                  <a:pos x="connsiteX1" y="connsiteY1"/>
                </a:cxn>
                <a:cxn ang="0">
                  <a:pos x="connsiteX2" y="connsiteY2"/>
                </a:cxn>
                <a:cxn ang="0">
                  <a:pos x="connsiteX3" y="connsiteY3"/>
                </a:cxn>
              </a:cxnLst>
              <a:rect l="l" t="t" r="r" b="b"/>
              <a:pathLst>
                <a:path w="167021" h="33403">
                  <a:moveTo>
                    <a:pt x="0" y="0"/>
                  </a:moveTo>
                  <a:lnTo>
                    <a:pt x="167022" y="0"/>
                  </a:lnTo>
                  <a:lnTo>
                    <a:pt x="167022" y="33404"/>
                  </a:lnTo>
                  <a:lnTo>
                    <a:pt x="0" y="33404"/>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2" name="任意多边形: 形状 191">
              <a:extLst>
                <a:ext uri="{FF2B5EF4-FFF2-40B4-BE49-F238E27FC236}">
                  <a16:creationId xmlns:a16="http://schemas.microsoft.com/office/drawing/2014/main" id="{8312E821-FB24-05F8-A2EC-87251931AD1A}"/>
                </a:ext>
              </a:extLst>
            </p:cNvPr>
            <p:cNvSpPr/>
            <p:nvPr/>
          </p:nvSpPr>
          <p:spPr>
            <a:xfrm>
              <a:off x="6544807" y="4959125"/>
              <a:ext cx="133617" cy="33403"/>
            </a:xfrm>
            <a:custGeom>
              <a:avLst/>
              <a:gdLst>
                <a:gd name="connsiteX0" fmla="*/ 0 w 133617"/>
                <a:gd name="connsiteY0" fmla="*/ 0 h 33403"/>
                <a:gd name="connsiteX1" fmla="*/ 133618 w 133617"/>
                <a:gd name="connsiteY1" fmla="*/ 0 h 33403"/>
                <a:gd name="connsiteX2" fmla="*/ 133618 w 133617"/>
                <a:gd name="connsiteY2" fmla="*/ 33404 h 33403"/>
                <a:gd name="connsiteX3" fmla="*/ 0 w 133617"/>
                <a:gd name="connsiteY3" fmla="*/ 33404 h 33403"/>
              </a:gdLst>
              <a:ahLst/>
              <a:cxnLst>
                <a:cxn ang="0">
                  <a:pos x="connsiteX0" y="connsiteY0"/>
                </a:cxn>
                <a:cxn ang="0">
                  <a:pos x="connsiteX1" y="connsiteY1"/>
                </a:cxn>
                <a:cxn ang="0">
                  <a:pos x="connsiteX2" y="connsiteY2"/>
                </a:cxn>
                <a:cxn ang="0">
                  <a:pos x="connsiteX3" y="connsiteY3"/>
                </a:cxn>
              </a:cxnLst>
              <a:rect l="l" t="t" r="r" b="b"/>
              <a:pathLst>
                <a:path w="133617" h="33403">
                  <a:moveTo>
                    <a:pt x="0" y="0"/>
                  </a:moveTo>
                  <a:lnTo>
                    <a:pt x="133618" y="0"/>
                  </a:lnTo>
                  <a:lnTo>
                    <a:pt x="133618" y="33404"/>
                  </a:lnTo>
                  <a:lnTo>
                    <a:pt x="0" y="33404"/>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3" name="图形 47">
            <a:extLst>
              <a:ext uri="{FF2B5EF4-FFF2-40B4-BE49-F238E27FC236}">
                <a16:creationId xmlns:a16="http://schemas.microsoft.com/office/drawing/2014/main" id="{A780F5B1-6BA2-03C9-A5CA-03E76231CBC4}"/>
              </a:ext>
            </a:extLst>
          </p:cNvPr>
          <p:cNvGrpSpPr>
            <a:grpSpLocks noChangeAspect="1"/>
          </p:cNvGrpSpPr>
          <p:nvPr/>
        </p:nvGrpSpPr>
        <p:grpSpPr>
          <a:xfrm>
            <a:off x="4752683" y="334504"/>
            <a:ext cx="158645" cy="140617"/>
            <a:chOff x="6258822" y="3033626"/>
            <a:chExt cx="920131" cy="1083472"/>
          </a:xfrm>
          <a:solidFill>
            <a:schemeClr val="bg1"/>
          </a:solidFill>
        </p:grpSpPr>
        <p:sp>
          <p:nvSpPr>
            <p:cNvPr id="194" name="任意多边形: 形状 193">
              <a:extLst>
                <a:ext uri="{FF2B5EF4-FFF2-40B4-BE49-F238E27FC236}">
                  <a16:creationId xmlns:a16="http://schemas.microsoft.com/office/drawing/2014/main" id="{81C1C3AD-3090-C063-0CF9-FA6BAD61B599}"/>
                </a:ext>
              </a:extLst>
            </p:cNvPr>
            <p:cNvSpPr/>
            <p:nvPr/>
          </p:nvSpPr>
          <p:spPr>
            <a:xfrm>
              <a:off x="6503850" y="3198745"/>
              <a:ext cx="258689" cy="31742"/>
            </a:xfrm>
            <a:custGeom>
              <a:avLst/>
              <a:gdLst>
                <a:gd name="connsiteX0" fmla="*/ 258690 w 258689"/>
                <a:gd name="connsiteY0" fmla="*/ 15871 h 31742"/>
                <a:gd name="connsiteX1" fmla="*/ 242819 w 258689"/>
                <a:gd name="connsiteY1" fmla="*/ 0 h 31742"/>
                <a:gd name="connsiteX2" fmla="*/ 15871 w 258689"/>
                <a:gd name="connsiteY2" fmla="*/ 0 h 31742"/>
                <a:gd name="connsiteX3" fmla="*/ 0 w 258689"/>
                <a:gd name="connsiteY3" fmla="*/ 15871 h 31742"/>
                <a:gd name="connsiteX4" fmla="*/ 15871 w 258689"/>
                <a:gd name="connsiteY4" fmla="*/ 31742 h 31742"/>
                <a:gd name="connsiteX5" fmla="*/ 242819 w 258689"/>
                <a:gd name="connsiteY5" fmla="*/ 31742 h 31742"/>
                <a:gd name="connsiteX6" fmla="*/ 258690 w 258689"/>
                <a:gd name="connsiteY6" fmla="*/ 15871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8689" h="31742">
                  <a:moveTo>
                    <a:pt x="258690" y="15871"/>
                  </a:moveTo>
                  <a:cubicBezTo>
                    <a:pt x="258690" y="7106"/>
                    <a:pt x="251584" y="0"/>
                    <a:pt x="242819" y="0"/>
                  </a:cubicBezTo>
                  <a:lnTo>
                    <a:pt x="15871" y="0"/>
                  </a:lnTo>
                  <a:cubicBezTo>
                    <a:pt x="7106" y="0"/>
                    <a:pt x="0" y="7106"/>
                    <a:pt x="0" y="15871"/>
                  </a:cubicBezTo>
                  <a:cubicBezTo>
                    <a:pt x="0" y="24636"/>
                    <a:pt x="7106" y="31742"/>
                    <a:pt x="15871" y="31742"/>
                  </a:cubicBezTo>
                  <a:lnTo>
                    <a:pt x="242819" y="31742"/>
                  </a:lnTo>
                  <a:cubicBezTo>
                    <a:pt x="251584" y="31742"/>
                    <a:pt x="258690" y="24636"/>
                    <a:pt x="258690" y="15871"/>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5" name="任意多边形: 形状 194">
              <a:extLst>
                <a:ext uri="{FF2B5EF4-FFF2-40B4-BE49-F238E27FC236}">
                  <a16:creationId xmlns:a16="http://schemas.microsoft.com/office/drawing/2014/main" id="{B32E479F-2655-52F7-F379-1E94422BB23D}"/>
                </a:ext>
              </a:extLst>
            </p:cNvPr>
            <p:cNvSpPr/>
            <p:nvPr/>
          </p:nvSpPr>
          <p:spPr>
            <a:xfrm>
              <a:off x="6258822" y="3033626"/>
              <a:ext cx="920131" cy="1083472"/>
            </a:xfrm>
            <a:custGeom>
              <a:avLst/>
              <a:gdLst>
                <a:gd name="connsiteX0" fmla="*/ 879400 w 920131"/>
                <a:gd name="connsiteY0" fmla="*/ 960964 h 1083472"/>
                <a:gd name="connsiteX1" fmla="*/ 879400 w 920131"/>
                <a:gd name="connsiteY1" fmla="*/ 935030 h 1083472"/>
                <a:gd name="connsiteX2" fmla="*/ 846578 w 920131"/>
                <a:gd name="connsiteY2" fmla="*/ 874794 h 1083472"/>
                <a:gd name="connsiteX3" fmla="*/ 826276 w 920131"/>
                <a:gd name="connsiteY3" fmla="*/ 861695 h 1083472"/>
                <a:gd name="connsiteX4" fmla="*/ 837519 w 920131"/>
                <a:gd name="connsiteY4" fmla="*/ 831343 h 1083472"/>
                <a:gd name="connsiteX5" fmla="*/ 837519 w 920131"/>
                <a:gd name="connsiteY5" fmla="*/ 826071 h 1083472"/>
                <a:gd name="connsiteX6" fmla="*/ 790792 w 920131"/>
                <a:gd name="connsiteY6" fmla="*/ 779344 h 1083472"/>
                <a:gd name="connsiteX7" fmla="*/ 788907 w 920131"/>
                <a:gd name="connsiteY7" fmla="*/ 779344 h 1083472"/>
                <a:gd name="connsiteX8" fmla="*/ 767193 w 920131"/>
                <a:gd name="connsiteY8" fmla="*/ 680879 h 1083472"/>
                <a:gd name="connsiteX9" fmla="*/ 810726 w 920131"/>
                <a:gd name="connsiteY9" fmla="*/ 628551 h 1083472"/>
                <a:gd name="connsiteX10" fmla="*/ 785508 w 920131"/>
                <a:gd name="connsiteY10" fmla="*/ 583314 h 1083472"/>
                <a:gd name="connsiteX11" fmla="*/ 800133 w 920131"/>
                <a:gd name="connsiteY11" fmla="*/ 558402 h 1083472"/>
                <a:gd name="connsiteX12" fmla="*/ 791560 w 920131"/>
                <a:gd name="connsiteY12" fmla="*/ 537660 h 1083472"/>
                <a:gd name="connsiteX13" fmla="*/ 770818 w 920131"/>
                <a:gd name="connsiteY13" fmla="*/ 546232 h 1083472"/>
                <a:gd name="connsiteX14" fmla="*/ 748977 w 920131"/>
                <a:gd name="connsiteY14" fmla="*/ 575321 h 1083472"/>
                <a:gd name="connsiteX15" fmla="*/ 657387 w 920131"/>
                <a:gd name="connsiteY15" fmla="*/ 575321 h 1083472"/>
                <a:gd name="connsiteX16" fmla="*/ 629877 w 920131"/>
                <a:gd name="connsiteY16" fmla="*/ 518178 h 1083472"/>
                <a:gd name="connsiteX17" fmla="*/ 703132 w 920131"/>
                <a:gd name="connsiteY17" fmla="*/ 444923 h 1083472"/>
                <a:gd name="connsiteX18" fmla="*/ 768628 w 920131"/>
                <a:gd name="connsiteY18" fmla="*/ 485374 h 1083472"/>
                <a:gd name="connsiteX19" fmla="*/ 789933 w 920131"/>
                <a:gd name="connsiteY19" fmla="*/ 492435 h 1083472"/>
                <a:gd name="connsiteX20" fmla="*/ 796995 w 920131"/>
                <a:gd name="connsiteY20" fmla="*/ 471130 h 1083472"/>
                <a:gd name="connsiteX21" fmla="*/ 748740 w 920131"/>
                <a:gd name="connsiteY21" fmla="*/ 423516 h 1083472"/>
                <a:gd name="connsiteX22" fmla="*/ 748740 w 920131"/>
                <a:gd name="connsiteY22" fmla="*/ 151365 h 1083472"/>
                <a:gd name="connsiteX23" fmla="*/ 707930 w 920131"/>
                <a:gd name="connsiteY23" fmla="*/ 110555 h 1083472"/>
                <a:gd name="connsiteX24" fmla="*/ 577801 w 920131"/>
                <a:gd name="connsiteY24" fmla="*/ 110555 h 1083472"/>
                <a:gd name="connsiteX25" fmla="*/ 557845 w 920131"/>
                <a:gd name="connsiteY25" fmla="*/ 101639 h 1083472"/>
                <a:gd name="connsiteX26" fmla="*/ 495552 w 920131"/>
                <a:gd name="connsiteY26" fmla="*/ 101639 h 1083472"/>
                <a:gd name="connsiteX27" fmla="*/ 374372 w 920131"/>
                <a:gd name="connsiteY27" fmla="*/ 0 h 1083472"/>
                <a:gd name="connsiteX28" fmla="*/ 253188 w 920131"/>
                <a:gd name="connsiteY28" fmla="*/ 101637 h 1083472"/>
                <a:gd name="connsiteX29" fmla="*/ 190895 w 920131"/>
                <a:gd name="connsiteY29" fmla="*/ 101637 h 1083472"/>
                <a:gd name="connsiteX30" fmla="*/ 170939 w 920131"/>
                <a:gd name="connsiteY30" fmla="*/ 110553 h 1083472"/>
                <a:gd name="connsiteX31" fmla="*/ 40810 w 920131"/>
                <a:gd name="connsiteY31" fmla="*/ 110553 h 1083472"/>
                <a:gd name="connsiteX32" fmla="*/ 0 w 920131"/>
                <a:gd name="connsiteY32" fmla="*/ 151363 h 1083472"/>
                <a:gd name="connsiteX33" fmla="*/ 0 w 920131"/>
                <a:gd name="connsiteY33" fmla="*/ 991845 h 1083472"/>
                <a:gd name="connsiteX34" fmla="*/ 40810 w 920131"/>
                <a:gd name="connsiteY34" fmla="*/ 1032655 h 1083472"/>
                <a:gd name="connsiteX35" fmla="*/ 486141 w 920131"/>
                <a:gd name="connsiteY35" fmla="*/ 1032655 h 1083472"/>
                <a:gd name="connsiteX36" fmla="*/ 486141 w 920131"/>
                <a:gd name="connsiteY36" fmla="*/ 1034111 h 1083472"/>
                <a:gd name="connsiteX37" fmla="*/ 535503 w 920131"/>
                <a:gd name="connsiteY37" fmla="*/ 1083473 h 1083472"/>
                <a:gd name="connsiteX38" fmla="*/ 870770 w 920131"/>
                <a:gd name="connsiteY38" fmla="*/ 1083473 h 1083472"/>
                <a:gd name="connsiteX39" fmla="*/ 920132 w 920131"/>
                <a:gd name="connsiteY39" fmla="*/ 1034111 h 1083472"/>
                <a:gd name="connsiteX40" fmla="*/ 920132 w 920131"/>
                <a:gd name="connsiteY40" fmla="*/ 1009553 h 1083472"/>
                <a:gd name="connsiteX41" fmla="*/ 879400 w 920131"/>
                <a:gd name="connsiteY41" fmla="*/ 960964 h 1083472"/>
                <a:gd name="connsiteX42" fmla="*/ 829370 w 920131"/>
                <a:gd name="connsiteY42" fmla="*/ 901464 h 1083472"/>
                <a:gd name="connsiteX43" fmla="*/ 847660 w 920131"/>
                <a:gd name="connsiteY43" fmla="*/ 935028 h 1083472"/>
                <a:gd name="connsiteX44" fmla="*/ 847660 w 920131"/>
                <a:gd name="connsiteY44" fmla="*/ 960192 h 1083472"/>
                <a:gd name="connsiteX45" fmla="*/ 558613 w 920131"/>
                <a:gd name="connsiteY45" fmla="*/ 960192 h 1083472"/>
                <a:gd name="connsiteX46" fmla="*/ 558613 w 920131"/>
                <a:gd name="connsiteY46" fmla="*/ 935028 h 1083472"/>
                <a:gd name="connsiteX47" fmla="*/ 576903 w 920131"/>
                <a:gd name="connsiteY47" fmla="*/ 901464 h 1083472"/>
                <a:gd name="connsiteX48" fmla="*/ 613253 w 920131"/>
                <a:gd name="connsiteY48" fmla="*/ 878011 h 1083472"/>
                <a:gd name="connsiteX49" fmla="*/ 615477 w 920131"/>
                <a:gd name="connsiteY49" fmla="*/ 878068 h 1083472"/>
                <a:gd name="connsiteX50" fmla="*/ 790794 w 920131"/>
                <a:gd name="connsiteY50" fmla="*/ 878068 h 1083472"/>
                <a:gd name="connsiteX51" fmla="*/ 793020 w 920131"/>
                <a:gd name="connsiteY51" fmla="*/ 878011 h 1083472"/>
                <a:gd name="connsiteX52" fmla="*/ 790794 w 920131"/>
                <a:gd name="connsiteY52" fmla="*/ 811085 h 1083472"/>
                <a:gd name="connsiteX53" fmla="*/ 805779 w 920131"/>
                <a:gd name="connsiteY53" fmla="*/ 826069 h 1083472"/>
                <a:gd name="connsiteX54" fmla="*/ 805779 w 920131"/>
                <a:gd name="connsiteY54" fmla="*/ 831341 h 1083472"/>
                <a:gd name="connsiteX55" fmla="*/ 790794 w 920131"/>
                <a:gd name="connsiteY55" fmla="*/ 846325 h 1083472"/>
                <a:gd name="connsiteX56" fmla="*/ 615477 w 920131"/>
                <a:gd name="connsiteY56" fmla="*/ 846325 h 1083472"/>
                <a:gd name="connsiteX57" fmla="*/ 600492 w 920131"/>
                <a:gd name="connsiteY57" fmla="*/ 831341 h 1083472"/>
                <a:gd name="connsiteX58" fmla="*/ 600492 w 920131"/>
                <a:gd name="connsiteY58" fmla="*/ 826069 h 1083472"/>
                <a:gd name="connsiteX59" fmla="*/ 615477 w 920131"/>
                <a:gd name="connsiteY59" fmla="*/ 811085 h 1083472"/>
                <a:gd name="connsiteX60" fmla="*/ 649835 w 920131"/>
                <a:gd name="connsiteY60" fmla="*/ 779342 h 1083472"/>
                <a:gd name="connsiteX61" fmla="*/ 670543 w 920131"/>
                <a:gd name="connsiteY61" fmla="*/ 681779 h 1083472"/>
                <a:gd name="connsiteX62" fmla="*/ 735171 w 920131"/>
                <a:gd name="connsiteY62" fmla="*/ 681779 h 1083472"/>
                <a:gd name="connsiteX63" fmla="*/ 755926 w 920131"/>
                <a:gd name="connsiteY63" fmla="*/ 779342 h 1083472"/>
                <a:gd name="connsiteX64" fmla="*/ 648772 w 920131"/>
                <a:gd name="connsiteY64" fmla="*/ 607063 h 1083472"/>
                <a:gd name="connsiteX65" fmla="*/ 757499 w 920131"/>
                <a:gd name="connsiteY65" fmla="*/ 607063 h 1083472"/>
                <a:gd name="connsiteX66" fmla="*/ 778984 w 920131"/>
                <a:gd name="connsiteY66" fmla="*/ 628551 h 1083472"/>
                <a:gd name="connsiteX67" fmla="*/ 757499 w 920131"/>
                <a:gd name="connsiteY67" fmla="*/ 650036 h 1083472"/>
                <a:gd name="connsiteX68" fmla="*/ 648772 w 920131"/>
                <a:gd name="connsiteY68" fmla="*/ 650036 h 1083472"/>
                <a:gd name="connsiteX69" fmla="*/ 627285 w 920131"/>
                <a:gd name="connsiteY69" fmla="*/ 628551 h 1083472"/>
                <a:gd name="connsiteX70" fmla="*/ 648772 w 920131"/>
                <a:gd name="connsiteY70" fmla="*/ 607063 h 1083472"/>
                <a:gd name="connsiteX71" fmla="*/ 584769 w 920131"/>
                <a:gd name="connsiteY71" fmla="*/ 142297 h 1083472"/>
                <a:gd name="connsiteX72" fmla="*/ 707934 w 920131"/>
                <a:gd name="connsiteY72" fmla="*/ 142297 h 1083472"/>
                <a:gd name="connsiteX73" fmla="*/ 717002 w 920131"/>
                <a:gd name="connsiteY73" fmla="*/ 151365 h 1083472"/>
                <a:gd name="connsiteX74" fmla="*/ 717002 w 920131"/>
                <a:gd name="connsiteY74" fmla="*/ 414095 h 1083472"/>
                <a:gd name="connsiteX75" fmla="*/ 703134 w 920131"/>
                <a:gd name="connsiteY75" fmla="*/ 413181 h 1083472"/>
                <a:gd name="connsiteX76" fmla="*/ 686396 w 920131"/>
                <a:gd name="connsiteY76" fmla="*/ 414531 h 1083472"/>
                <a:gd name="connsiteX77" fmla="*/ 686396 w 920131"/>
                <a:gd name="connsiteY77" fmla="*/ 201243 h 1083472"/>
                <a:gd name="connsiteX78" fmla="*/ 658054 w 920131"/>
                <a:gd name="connsiteY78" fmla="*/ 172901 h 1083472"/>
                <a:gd name="connsiteX79" fmla="*/ 584767 w 920131"/>
                <a:gd name="connsiteY79" fmla="*/ 172901 h 1083472"/>
                <a:gd name="connsiteX80" fmla="*/ 584767 w 920131"/>
                <a:gd name="connsiteY80" fmla="*/ 142297 h 1083472"/>
                <a:gd name="connsiteX81" fmla="*/ 374372 w 920131"/>
                <a:gd name="connsiteY81" fmla="*/ 31742 h 1083472"/>
                <a:gd name="connsiteX82" fmla="*/ 463149 w 920131"/>
                <a:gd name="connsiteY82" fmla="*/ 101637 h 1083472"/>
                <a:gd name="connsiteX83" fmla="*/ 285595 w 920131"/>
                <a:gd name="connsiteY83" fmla="*/ 101637 h 1083472"/>
                <a:gd name="connsiteX84" fmla="*/ 374372 w 920131"/>
                <a:gd name="connsiteY84" fmla="*/ 31742 h 1083472"/>
                <a:gd name="connsiteX85" fmla="*/ 486909 w 920131"/>
                <a:gd name="connsiteY85" fmla="*/ 1000913 h 1083472"/>
                <a:gd name="connsiteX86" fmla="*/ 40810 w 920131"/>
                <a:gd name="connsiteY86" fmla="*/ 1000913 h 1083472"/>
                <a:gd name="connsiteX87" fmla="*/ 31742 w 920131"/>
                <a:gd name="connsiteY87" fmla="*/ 991845 h 1083472"/>
                <a:gd name="connsiteX88" fmla="*/ 31742 w 920131"/>
                <a:gd name="connsiteY88" fmla="*/ 151365 h 1083472"/>
                <a:gd name="connsiteX89" fmla="*/ 40810 w 920131"/>
                <a:gd name="connsiteY89" fmla="*/ 142297 h 1083472"/>
                <a:gd name="connsiteX90" fmla="*/ 163975 w 920131"/>
                <a:gd name="connsiteY90" fmla="*/ 142297 h 1083472"/>
                <a:gd name="connsiteX91" fmla="*/ 163975 w 920131"/>
                <a:gd name="connsiteY91" fmla="*/ 172901 h 1083472"/>
                <a:gd name="connsiteX92" fmla="*/ 90690 w 920131"/>
                <a:gd name="connsiteY92" fmla="*/ 172901 h 1083472"/>
                <a:gd name="connsiteX93" fmla="*/ 62348 w 920131"/>
                <a:gd name="connsiteY93" fmla="*/ 201243 h 1083472"/>
                <a:gd name="connsiteX94" fmla="*/ 62348 w 920131"/>
                <a:gd name="connsiteY94" fmla="*/ 941967 h 1083472"/>
                <a:gd name="connsiteX95" fmla="*/ 90690 w 920131"/>
                <a:gd name="connsiteY95" fmla="*/ 970309 h 1083472"/>
                <a:gd name="connsiteX96" fmla="*/ 220940 w 920131"/>
                <a:gd name="connsiteY96" fmla="*/ 970309 h 1083472"/>
                <a:gd name="connsiteX97" fmla="*/ 236811 w 920131"/>
                <a:gd name="connsiteY97" fmla="*/ 954438 h 1083472"/>
                <a:gd name="connsiteX98" fmla="*/ 220940 w 920131"/>
                <a:gd name="connsiteY98" fmla="*/ 938567 h 1083472"/>
                <a:gd name="connsiteX99" fmla="*/ 94091 w 920131"/>
                <a:gd name="connsiteY99" fmla="*/ 938567 h 1083472"/>
                <a:gd name="connsiteX100" fmla="*/ 94091 w 920131"/>
                <a:gd name="connsiteY100" fmla="*/ 204643 h 1083472"/>
                <a:gd name="connsiteX101" fmla="*/ 163975 w 920131"/>
                <a:gd name="connsiteY101" fmla="*/ 204643 h 1083472"/>
                <a:gd name="connsiteX102" fmla="*/ 163975 w 920131"/>
                <a:gd name="connsiteY102" fmla="*/ 233425 h 1083472"/>
                <a:gd name="connsiteX103" fmla="*/ 190895 w 920131"/>
                <a:gd name="connsiteY103" fmla="*/ 260345 h 1083472"/>
                <a:gd name="connsiteX104" fmla="*/ 413510 w 920131"/>
                <a:gd name="connsiteY104" fmla="*/ 260345 h 1083472"/>
                <a:gd name="connsiteX105" fmla="*/ 429382 w 920131"/>
                <a:gd name="connsiteY105" fmla="*/ 244474 h 1083472"/>
                <a:gd name="connsiteX106" fmla="*/ 413510 w 920131"/>
                <a:gd name="connsiteY106" fmla="*/ 228603 h 1083472"/>
                <a:gd name="connsiteX107" fmla="*/ 195719 w 920131"/>
                <a:gd name="connsiteY107" fmla="*/ 228603 h 1083472"/>
                <a:gd name="connsiteX108" fmla="*/ 195719 w 920131"/>
                <a:gd name="connsiteY108" fmla="*/ 133380 h 1083472"/>
                <a:gd name="connsiteX109" fmla="*/ 553029 w 920131"/>
                <a:gd name="connsiteY109" fmla="*/ 133380 h 1083472"/>
                <a:gd name="connsiteX110" fmla="*/ 553029 w 920131"/>
                <a:gd name="connsiteY110" fmla="*/ 228601 h 1083472"/>
                <a:gd name="connsiteX111" fmla="*/ 487576 w 920131"/>
                <a:gd name="connsiteY111" fmla="*/ 228601 h 1083472"/>
                <a:gd name="connsiteX112" fmla="*/ 471705 w 920131"/>
                <a:gd name="connsiteY112" fmla="*/ 244472 h 1083472"/>
                <a:gd name="connsiteX113" fmla="*/ 487576 w 920131"/>
                <a:gd name="connsiteY113" fmla="*/ 260343 h 1083472"/>
                <a:gd name="connsiteX114" fmla="*/ 557852 w 920131"/>
                <a:gd name="connsiteY114" fmla="*/ 260343 h 1083472"/>
                <a:gd name="connsiteX115" fmla="*/ 584769 w 920131"/>
                <a:gd name="connsiteY115" fmla="*/ 233423 h 1083472"/>
                <a:gd name="connsiteX116" fmla="*/ 584769 w 920131"/>
                <a:gd name="connsiteY116" fmla="*/ 204643 h 1083472"/>
                <a:gd name="connsiteX117" fmla="*/ 654653 w 920131"/>
                <a:gd name="connsiteY117" fmla="*/ 204643 h 1083472"/>
                <a:gd name="connsiteX118" fmla="*/ 654653 w 920131"/>
                <a:gd name="connsiteY118" fmla="*/ 425090 h 1083472"/>
                <a:gd name="connsiteX119" fmla="*/ 598137 w 920131"/>
                <a:gd name="connsiteY119" fmla="*/ 518180 h 1083472"/>
                <a:gd name="connsiteX120" fmla="*/ 599586 w 920131"/>
                <a:gd name="connsiteY120" fmla="*/ 535533 h 1083472"/>
                <a:gd name="connsiteX121" fmla="*/ 586202 w 920131"/>
                <a:gd name="connsiteY121" fmla="*/ 535533 h 1083472"/>
                <a:gd name="connsiteX122" fmla="*/ 586202 w 920131"/>
                <a:gd name="connsiteY122" fmla="*/ 361165 h 1083472"/>
                <a:gd name="connsiteX123" fmla="*/ 563703 w 920131"/>
                <a:gd name="connsiteY123" fmla="*/ 338666 h 1083472"/>
                <a:gd name="connsiteX124" fmla="*/ 519136 w 920131"/>
                <a:gd name="connsiteY124" fmla="*/ 338666 h 1083472"/>
                <a:gd name="connsiteX125" fmla="*/ 496635 w 920131"/>
                <a:gd name="connsiteY125" fmla="*/ 361165 h 1083472"/>
                <a:gd name="connsiteX126" fmla="*/ 496635 w 920131"/>
                <a:gd name="connsiteY126" fmla="*/ 535533 h 1083472"/>
                <a:gd name="connsiteX127" fmla="*/ 474837 w 920131"/>
                <a:gd name="connsiteY127" fmla="*/ 535533 h 1083472"/>
                <a:gd name="connsiteX128" fmla="*/ 474837 w 920131"/>
                <a:gd name="connsiteY128" fmla="*/ 459599 h 1083472"/>
                <a:gd name="connsiteX129" fmla="*/ 452338 w 920131"/>
                <a:gd name="connsiteY129" fmla="*/ 437100 h 1083472"/>
                <a:gd name="connsiteX130" fmla="*/ 407771 w 920131"/>
                <a:gd name="connsiteY130" fmla="*/ 437100 h 1083472"/>
                <a:gd name="connsiteX131" fmla="*/ 385272 w 920131"/>
                <a:gd name="connsiteY131" fmla="*/ 459599 h 1083472"/>
                <a:gd name="connsiteX132" fmla="*/ 385272 w 920131"/>
                <a:gd name="connsiteY132" fmla="*/ 535533 h 1083472"/>
                <a:gd name="connsiteX133" fmla="*/ 363474 w 920131"/>
                <a:gd name="connsiteY133" fmla="*/ 535533 h 1083472"/>
                <a:gd name="connsiteX134" fmla="*/ 363474 w 920131"/>
                <a:gd name="connsiteY134" fmla="*/ 316366 h 1083472"/>
                <a:gd name="connsiteX135" fmla="*/ 340975 w 920131"/>
                <a:gd name="connsiteY135" fmla="*/ 293867 h 1083472"/>
                <a:gd name="connsiteX136" fmla="*/ 296408 w 920131"/>
                <a:gd name="connsiteY136" fmla="*/ 293867 h 1083472"/>
                <a:gd name="connsiteX137" fmla="*/ 273909 w 920131"/>
                <a:gd name="connsiteY137" fmla="*/ 316366 h 1083472"/>
                <a:gd name="connsiteX138" fmla="*/ 273909 w 920131"/>
                <a:gd name="connsiteY138" fmla="*/ 535531 h 1083472"/>
                <a:gd name="connsiteX139" fmla="*/ 252111 w 920131"/>
                <a:gd name="connsiteY139" fmla="*/ 535531 h 1083472"/>
                <a:gd name="connsiteX140" fmla="*/ 252111 w 920131"/>
                <a:gd name="connsiteY140" fmla="*/ 434988 h 1083472"/>
                <a:gd name="connsiteX141" fmla="*/ 229612 w 920131"/>
                <a:gd name="connsiteY141" fmla="*/ 412489 h 1083472"/>
                <a:gd name="connsiteX142" fmla="*/ 185043 w 920131"/>
                <a:gd name="connsiteY142" fmla="*/ 412489 h 1083472"/>
                <a:gd name="connsiteX143" fmla="*/ 162544 w 920131"/>
                <a:gd name="connsiteY143" fmla="*/ 434988 h 1083472"/>
                <a:gd name="connsiteX144" fmla="*/ 162544 w 920131"/>
                <a:gd name="connsiteY144" fmla="*/ 535531 h 1083472"/>
                <a:gd name="connsiteX145" fmla="*/ 138795 w 920131"/>
                <a:gd name="connsiteY145" fmla="*/ 535531 h 1083472"/>
                <a:gd name="connsiteX146" fmla="*/ 122924 w 920131"/>
                <a:gd name="connsiteY146" fmla="*/ 551402 h 1083472"/>
                <a:gd name="connsiteX147" fmla="*/ 138795 w 920131"/>
                <a:gd name="connsiteY147" fmla="*/ 567273 h 1083472"/>
                <a:gd name="connsiteX148" fmla="*/ 610385 w 920131"/>
                <a:gd name="connsiteY148" fmla="*/ 567273 h 1083472"/>
                <a:gd name="connsiteX149" fmla="*/ 620835 w 920131"/>
                <a:gd name="connsiteY149" fmla="*/ 583267 h 1083472"/>
                <a:gd name="connsiteX150" fmla="*/ 595545 w 920131"/>
                <a:gd name="connsiteY150" fmla="*/ 628549 h 1083472"/>
                <a:gd name="connsiteX151" fmla="*/ 638545 w 920131"/>
                <a:gd name="connsiteY151" fmla="*/ 680780 h 1083472"/>
                <a:gd name="connsiteX152" fmla="*/ 616869 w 920131"/>
                <a:gd name="connsiteY152" fmla="*/ 779340 h 1083472"/>
                <a:gd name="connsiteX153" fmla="*/ 615477 w 920131"/>
                <a:gd name="connsiteY153" fmla="*/ 779340 h 1083472"/>
                <a:gd name="connsiteX154" fmla="*/ 568750 w 920131"/>
                <a:gd name="connsiteY154" fmla="*/ 826067 h 1083472"/>
                <a:gd name="connsiteX155" fmla="*/ 568750 w 920131"/>
                <a:gd name="connsiteY155" fmla="*/ 831339 h 1083472"/>
                <a:gd name="connsiteX156" fmla="*/ 579993 w 920131"/>
                <a:gd name="connsiteY156" fmla="*/ 861691 h 1083472"/>
                <a:gd name="connsiteX157" fmla="*/ 559691 w 920131"/>
                <a:gd name="connsiteY157" fmla="*/ 874790 h 1083472"/>
                <a:gd name="connsiteX158" fmla="*/ 526869 w 920131"/>
                <a:gd name="connsiteY158" fmla="*/ 935028 h 1083472"/>
                <a:gd name="connsiteX159" fmla="*/ 526869 w 920131"/>
                <a:gd name="connsiteY159" fmla="*/ 938564 h 1083472"/>
                <a:gd name="connsiteX160" fmla="*/ 295005 w 920131"/>
                <a:gd name="connsiteY160" fmla="*/ 938564 h 1083472"/>
                <a:gd name="connsiteX161" fmla="*/ 279134 w 920131"/>
                <a:gd name="connsiteY161" fmla="*/ 954436 h 1083472"/>
                <a:gd name="connsiteX162" fmla="*/ 295005 w 920131"/>
                <a:gd name="connsiteY162" fmla="*/ 970307 h 1083472"/>
                <a:gd name="connsiteX163" fmla="*/ 505686 w 920131"/>
                <a:gd name="connsiteY163" fmla="*/ 970307 h 1083472"/>
                <a:gd name="connsiteX164" fmla="*/ 486909 w 920131"/>
                <a:gd name="connsiteY164" fmla="*/ 1000913 h 1083472"/>
                <a:gd name="connsiteX165" fmla="*/ 554459 w 920131"/>
                <a:gd name="connsiteY165" fmla="*/ 370407 h 1083472"/>
                <a:gd name="connsiteX166" fmla="*/ 554459 w 920131"/>
                <a:gd name="connsiteY166" fmla="*/ 535531 h 1083472"/>
                <a:gd name="connsiteX167" fmla="*/ 528378 w 920131"/>
                <a:gd name="connsiteY167" fmla="*/ 535531 h 1083472"/>
                <a:gd name="connsiteX168" fmla="*/ 528378 w 920131"/>
                <a:gd name="connsiteY168" fmla="*/ 370407 h 1083472"/>
                <a:gd name="connsiteX169" fmla="*/ 443094 w 920131"/>
                <a:gd name="connsiteY169" fmla="*/ 468840 h 1083472"/>
                <a:gd name="connsiteX170" fmla="*/ 443094 w 920131"/>
                <a:gd name="connsiteY170" fmla="*/ 535531 h 1083472"/>
                <a:gd name="connsiteX171" fmla="*/ 417013 w 920131"/>
                <a:gd name="connsiteY171" fmla="*/ 535531 h 1083472"/>
                <a:gd name="connsiteX172" fmla="*/ 417013 w 920131"/>
                <a:gd name="connsiteY172" fmla="*/ 468840 h 1083472"/>
                <a:gd name="connsiteX173" fmla="*/ 331731 w 920131"/>
                <a:gd name="connsiteY173" fmla="*/ 325610 h 1083472"/>
                <a:gd name="connsiteX174" fmla="*/ 331731 w 920131"/>
                <a:gd name="connsiteY174" fmla="*/ 535533 h 1083472"/>
                <a:gd name="connsiteX175" fmla="*/ 305650 w 920131"/>
                <a:gd name="connsiteY175" fmla="*/ 535533 h 1083472"/>
                <a:gd name="connsiteX176" fmla="*/ 305650 w 920131"/>
                <a:gd name="connsiteY176" fmla="*/ 325610 h 1083472"/>
                <a:gd name="connsiteX177" fmla="*/ 220366 w 920131"/>
                <a:gd name="connsiteY177" fmla="*/ 444231 h 1083472"/>
                <a:gd name="connsiteX178" fmla="*/ 220366 w 920131"/>
                <a:gd name="connsiteY178" fmla="*/ 535531 h 1083472"/>
                <a:gd name="connsiteX179" fmla="*/ 194285 w 920131"/>
                <a:gd name="connsiteY179" fmla="*/ 535531 h 1083472"/>
                <a:gd name="connsiteX180" fmla="*/ 194285 w 920131"/>
                <a:gd name="connsiteY180" fmla="*/ 444231 h 1083472"/>
                <a:gd name="connsiteX181" fmla="*/ 888389 w 920131"/>
                <a:gd name="connsiteY181" fmla="*/ 1034113 h 1083472"/>
                <a:gd name="connsiteX182" fmla="*/ 870770 w 920131"/>
                <a:gd name="connsiteY182" fmla="*/ 1051733 h 1083472"/>
                <a:gd name="connsiteX183" fmla="*/ 535503 w 920131"/>
                <a:gd name="connsiteY183" fmla="*/ 1051733 h 1083472"/>
                <a:gd name="connsiteX184" fmla="*/ 517884 w 920131"/>
                <a:gd name="connsiteY184" fmla="*/ 1034113 h 1083472"/>
                <a:gd name="connsiteX185" fmla="*/ 517884 w 920131"/>
                <a:gd name="connsiteY185" fmla="*/ 1009555 h 1083472"/>
                <a:gd name="connsiteX186" fmla="*/ 535503 w 920131"/>
                <a:gd name="connsiteY186" fmla="*/ 991936 h 1083472"/>
                <a:gd name="connsiteX187" fmla="*/ 870770 w 920131"/>
                <a:gd name="connsiteY187" fmla="*/ 991936 h 1083472"/>
                <a:gd name="connsiteX188" fmla="*/ 888389 w 920131"/>
                <a:gd name="connsiteY188" fmla="*/ 1009555 h 108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Lst>
              <a:rect l="l" t="t" r="r" b="b"/>
              <a:pathLst>
                <a:path w="920131" h="1083472">
                  <a:moveTo>
                    <a:pt x="879400" y="960964"/>
                  </a:moveTo>
                  <a:lnTo>
                    <a:pt x="879400" y="935030"/>
                  </a:lnTo>
                  <a:cubicBezTo>
                    <a:pt x="879400" y="910572"/>
                    <a:pt x="867130" y="888054"/>
                    <a:pt x="846578" y="874794"/>
                  </a:cubicBezTo>
                  <a:lnTo>
                    <a:pt x="826276" y="861695"/>
                  </a:lnTo>
                  <a:cubicBezTo>
                    <a:pt x="833276" y="853522"/>
                    <a:pt x="837519" y="842922"/>
                    <a:pt x="837519" y="831343"/>
                  </a:cubicBezTo>
                  <a:lnTo>
                    <a:pt x="837519" y="826071"/>
                  </a:lnTo>
                  <a:cubicBezTo>
                    <a:pt x="837519" y="800305"/>
                    <a:pt x="816559" y="779344"/>
                    <a:pt x="790792" y="779344"/>
                  </a:cubicBezTo>
                  <a:lnTo>
                    <a:pt x="788907" y="779344"/>
                  </a:lnTo>
                  <a:cubicBezTo>
                    <a:pt x="779926" y="747653"/>
                    <a:pt x="772655" y="714687"/>
                    <a:pt x="767193" y="680879"/>
                  </a:cubicBezTo>
                  <a:cubicBezTo>
                    <a:pt x="791929" y="676306"/>
                    <a:pt x="810726" y="654590"/>
                    <a:pt x="810726" y="628551"/>
                  </a:cubicBezTo>
                  <a:cubicBezTo>
                    <a:pt x="810726" y="609472"/>
                    <a:pt x="800632" y="592714"/>
                    <a:pt x="785508" y="583314"/>
                  </a:cubicBezTo>
                  <a:cubicBezTo>
                    <a:pt x="791402" y="575848"/>
                    <a:pt x="796356" y="567504"/>
                    <a:pt x="800133" y="558402"/>
                  </a:cubicBezTo>
                  <a:cubicBezTo>
                    <a:pt x="803493" y="550306"/>
                    <a:pt x="799655" y="541020"/>
                    <a:pt x="791560" y="537660"/>
                  </a:cubicBezTo>
                  <a:cubicBezTo>
                    <a:pt x="783464" y="534295"/>
                    <a:pt x="774178" y="538138"/>
                    <a:pt x="770818" y="546232"/>
                  </a:cubicBezTo>
                  <a:cubicBezTo>
                    <a:pt x="765976" y="557899"/>
                    <a:pt x="758375" y="567779"/>
                    <a:pt x="748977" y="575321"/>
                  </a:cubicBezTo>
                  <a:lnTo>
                    <a:pt x="657387" y="575321"/>
                  </a:lnTo>
                  <a:cubicBezTo>
                    <a:pt x="640634" y="561892"/>
                    <a:pt x="629877" y="541274"/>
                    <a:pt x="629877" y="518178"/>
                  </a:cubicBezTo>
                  <a:cubicBezTo>
                    <a:pt x="629877" y="477785"/>
                    <a:pt x="662739" y="444923"/>
                    <a:pt x="703132" y="444923"/>
                  </a:cubicBezTo>
                  <a:cubicBezTo>
                    <a:pt x="731004" y="444923"/>
                    <a:pt x="756100" y="460424"/>
                    <a:pt x="768628" y="485374"/>
                  </a:cubicBezTo>
                  <a:cubicBezTo>
                    <a:pt x="772561" y="493208"/>
                    <a:pt x="782101" y="496369"/>
                    <a:pt x="789933" y="492435"/>
                  </a:cubicBezTo>
                  <a:cubicBezTo>
                    <a:pt x="797767" y="488501"/>
                    <a:pt x="800929" y="478964"/>
                    <a:pt x="796995" y="471130"/>
                  </a:cubicBezTo>
                  <a:cubicBezTo>
                    <a:pt x="786310" y="449850"/>
                    <a:pt x="769237" y="433369"/>
                    <a:pt x="748740" y="423516"/>
                  </a:cubicBezTo>
                  <a:lnTo>
                    <a:pt x="748740" y="151365"/>
                  </a:lnTo>
                  <a:cubicBezTo>
                    <a:pt x="748740" y="128862"/>
                    <a:pt x="730433" y="110555"/>
                    <a:pt x="707930" y="110555"/>
                  </a:cubicBezTo>
                  <a:lnTo>
                    <a:pt x="577801" y="110555"/>
                  </a:lnTo>
                  <a:cubicBezTo>
                    <a:pt x="572870" y="105095"/>
                    <a:pt x="565764" y="101639"/>
                    <a:pt x="557845" y="101639"/>
                  </a:cubicBezTo>
                  <a:lnTo>
                    <a:pt x="495552" y="101639"/>
                  </a:lnTo>
                  <a:cubicBezTo>
                    <a:pt x="485367" y="43961"/>
                    <a:pt x="434928" y="0"/>
                    <a:pt x="374372" y="0"/>
                  </a:cubicBezTo>
                  <a:cubicBezTo>
                    <a:pt x="313816" y="0"/>
                    <a:pt x="263379" y="43961"/>
                    <a:pt x="253188" y="101637"/>
                  </a:cubicBezTo>
                  <a:lnTo>
                    <a:pt x="190895" y="101637"/>
                  </a:lnTo>
                  <a:cubicBezTo>
                    <a:pt x="182976" y="101637"/>
                    <a:pt x="175870" y="105095"/>
                    <a:pt x="170939" y="110553"/>
                  </a:cubicBezTo>
                  <a:lnTo>
                    <a:pt x="40810" y="110553"/>
                  </a:lnTo>
                  <a:cubicBezTo>
                    <a:pt x="18307" y="110553"/>
                    <a:pt x="0" y="128859"/>
                    <a:pt x="0" y="151363"/>
                  </a:cubicBezTo>
                  <a:lnTo>
                    <a:pt x="0" y="991845"/>
                  </a:lnTo>
                  <a:cubicBezTo>
                    <a:pt x="0" y="1014349"/>
                    <a:pt x="18307" y="1032655"/>
                    <a:pt x="40810" y="1032655"/>
                  </a:cubicBezTo>
                  <a:lnTo>
                    <a:pt x="486141" y="1032655"/>
                  </a:lnTo>
                  <a:lnTo>
                    <a:pt x="486141" y="1034111"/>
                  </a:lnTo>
                  <a:cubicBezTo>
                    <a:pt x="486141" y="1061329"/>
                    <a:pt x="508285" y="1083473"/>
                    <a:pt x="535503" y="1083473"/>
                  </a:cubicBezTo>
                  <a:lnTo>
                    <a:pt x="870770" y="1083473"/>
                  </a:lnTo>
                  <a:cubicBezTo>
                    <a:pt x="897988" y="1083473"/>
                    <a:pt x="920132" y="1061329"/>
                    <a:pt x="920132" y="1034111"/>
                  </a:cubicBezTo>
                  <a:lnTo>
                    <a:pt x="920132" y="1009553"/>
                  </a:lnTo>
                  <a:cubicBezTo>
                    <a:pt x="920132" y="985281"/>
                    <a:pt x="902517" y="965059"/>
                    <a:pt x="879400" y="960964"/>
                  </a:cubicBezTo>
                  <a:close/>
                  <a:moveTo>
                    <a:pt x="829370" y="901464"/>
                  </a:moveTo>
                  <a:cubicBezTo>
                    <a:pt x="840822" y="908854"/>
                    <a:pt x="847660" y="921400"/>
                    <a:pt x="847660" y="935028"/>
                  </a:cubicBezTo>
                  <a:lnTo>
                    <a:pt x="847660" y="960192"/>
                  </a:lnTo>
                  <a:lnTo>
                    <a:pt x="558613" y="960192"/>
                  </a:lnTo>
                  <a:lnTo>
                    <a:pt x="558613" y="935028"/>
                  </a:lnTo>
                  <a:cubicBezTo>
                    <a:pt x="558613" y="921400"/>
                    <a:pt x="565451" y="908851"/>
                    <a:pt x="576903" y="901464"/>
                  </a:cubicBezTo>
                  <a:lnTo>
                    <a:pt x="613253" y="878011"/>
                  </a:lnTo>
                  <a:cubicBezTo>
                    <a:pt x="613991" y="878044"/>
                    <a:pt x="614732" y="878068"/>
                    <a:pt x="615477" y="878068"/>
                  </a:cubicBezTo>
                  <a:lnTo>
                    <a:pt x="790794" y="878068"/>
                  </a:lnTo>
                  <a:cubicBezTo>
                    <a:pt x="791541" y="878068"/>
                    <a:pt x="792282" y="878047"/>
                    <a:pt x="793020" y="878011"/>
                  </a:cubicBezTo>
                  <a:close/>
                  <a:moveTo>
                    <a:pt x="790794" y="811085"/>
                  </a:moveTo>
                  <a:cubicBezTo>
                    <a:pt x="799056" y="811085"/>
                    <a:pt x="805779" y="817808"/>
                    <a:pt x="805779" y="826069"/>
                  </a:cubicBezTo>
                  <a:lnTo>
                    <a:pt x="805779" y="831341"/>
                  </a:lnTo>
                  <a:cubicBezTo>
                    <a:pt x="805779" y="839602"/>
                    <a:pt x="799056" y="846325"/>
                    <a:pt x="790794" y="846325"/>
                  </a:cubicBezTo>
                  <a:lnTo>
                    <a:pt x="615477" y="846325"/>
                  </a:lnTo>
                  <a:cubicBezTo>
                    <a:pt x="607215" y="846325"/>
                    <a:pt x="600492" y="839604"/>
                    <a:pt x="600492" y="831341"/>
                  </a:cubicBezTo>
                  <a:lnTo>
                    <a:pt x="600492" y="826069"/>
                  </a:lnTo>
                  <a:cubicBezTo>
                    <a:pt x="600492" y="817808"/>
                    <a:pt x="607213" y="811085"/>
                    <a:pt x="615477" y="811085"/>
                  </a:cubicBezTo>
                  <a:close/>
                  <a:moveTo>
                    <a:pt x="649835" y="779342"/>
                  </a:moveTo>
                  <a:cubicBezTo>
                    <a:pt x="658354" y="747949"/>
                    <a:pt x="665283" y="715297"/>
                    <a:pt x="670543" y="681779"/>
                  </a:cubicBezTo>
                  <a:lnTo>
                    <a:pt x="735171" y="681779"/>
                  </a:lnTo>
                  <a:cubicBezTo>
                    <a:pt x="740411" y="715178"/>
                    <a:pt x="747356" y="747833"/>
                    <a:pt x="755926" y="779342"/>
                  </a:cubicBezTo>
                  <a:close/>
                  <a:moveTo>
                    <a:pt x="648772" y="607063"/>
                  </a:moveTo>
                  <a:lnTo>
                    <a:pt x="757499" y="607063"/>
                  </a:lnTo>
                  <a:cubicBezTo>
                    <a:pt x="769347" y="607063"/>
                    <a:pt x="778984" y="616703"/>
                    <a:pt x="778984" y="628551"/>
                  </a:cubicBezTo>
                  <a:cubicBezTo>
                    <a:pt x="778984" y="640399"/>
                    <a:pt x="769345" y="650036"/>
                    <a:pt x="757499" y="650036"/>
                  </a:cubicBezTo>
                  <a:lnTo>
                    <a:pt x="648772" y="650036"/>
                  </a:lnTo>
                  <a:cubicBezTo>
                    <a:pt x="636924" y="650036"/>
                    <a:pt x="627285" y="640397"/>
                    <a:pt x="627285" y="628551"/>
                  </a:cubicBezTo>
                  <a:cubicBezTo>
                    <a:pt x="627285" y="616705"/>
                    <a:pt x="636926" y="607063"/>
                    <a:pt x="648772" y="607063"/>
                  </a:cubicBezTo>
                  <a:close/>
                  <a:moveTo>
                    <a:pt x="584769" y="142297"/>
                  </a:moveTo>
                  <a:lnTo>
                    <a:pt x="707934" y="142297"/>
                  </a:lnTo>
                  <a:cubicBezTo>
                    <a:pt x="712934" y="142297"/>
                    <a:pt x="717002" y="146364"/>
                    <a:pt x="717002" y="151365"/>
                  </a:cubicBezTo>
                  <a:lnTo>
                    <a:pt x="717002" y="414095"/>
                  </a:lnTo>
                  <a:cubicBezTo>
                    <a:pt x="712448" y="413498"/>
                    <a:pt x="707820" y="413181"/>
                    <a:pt x="703134" y="413181"/>
                  </a:cubicBezTo>
                  <a:cubicBezTo>
                    <a:pt x="697438" y="413181"/>
                    <a:pt x="691849" y="413653"/>
                    <a:pt x="686396" y="414531"/>
                  </a:cubicBezTo>
                  <a:lnTo>
                    <a:pt x="686396" y="201243"/>
                  </a:lnTo>
                  <a:cubicBezTo>
                    <a:pt x="686396" y="185615"/>
                    <a:pt x="673682" y="172901"/>
                    <a:pt x="658054" y="172901"/>
                  </a:cubicBezTo>
                  <a:lnTo>
                    <a:pt x="584767" y="172901"/>
                  </a:lnTo>
                  <a:lnTo>
                    <a:pt x="584767" y="142297"/>
                  </a:lnTo>
                  <a:close/>
                  <a:moveTo>
                    <a:pt x="374372" y="31742"/>
                  </a:moveTo>
                  <a:cubicBezTo>
                    <a:pt x="417355" y="31742"/>
                    <a:pt x="453464" y="61589"/>
                    <a:pt x="463149" y="101637"/>
                  </a:cubicBezTo>
                  <a:lnTo>
                    <a:pt x="285595" y="101637"/>
                  </a:lnTo>
                  <a:cubicBezTo>
                    <a:pt x="295281" y="61589"/>
                    <a:pt x="331391" y="31742"/>
                    <a:pt x="374372" y="31742"/>
                  </a:cubicBezTo>
                  <a:close/>
                  <a:moveTo>
                    <a:pt x="486909" y="1000913"/>
                  </a:moveTo>
                  <a:lnTo>
                    <a:pt x="40810" y="1000913"/>
                  </a:lnTo>
                  <a:cubicBezTo>
                    <a:pt x="35810" y="1000913"/>
                    <a:pt x="31742" y="996846"/>
                    <a:pt x="31742" y="991845"/>
                  </a:cubicBezTo>
                  <a:lnTo>
                    <a:pt x="31742" y="151365"/>
                  </a:lnTo>
                  <a:cubicBezTo>
                    <a:pt x="31742" y="146364"/>
                    <a:pt x="35810" y="142297"/>
                    <a:pt x="40810" y="142297"/>
                  </a:cubicBezTo>
                  <a:lnTo>
                    <a:pt x="163975" y="142297"/>
                  </a:lnTo>
                  <a:lnTo>
                    <a:pt x="163975" y="172901"/>
                  </a:lnTo>
                  <a:lnTo>
                    <a:pt x="90690" y="172901"/>
                  </a:lnTo>
                  <a:cubicBezTo>
                    <a:pt x="75062" y="172901"/>
                    <a:pt x="62348" y="185615"/>
                    <a:pt x="62348" y="201243"/>
                  </a:cubicBezTo>
                  <a:lnTo>
                    <a:pt x="62348" y="941967"/>
                  </a:lnTo>
                  <a:cubicBezTo>
                    <a:pt x="62348" y="957595"/>
                    <a:pt x="75062" y="970309"/>
                    <a:pt x="90690" y="970309"/>
                  </a:cubicBezTo>
                  <a:lnTo>
                    <a:pt x="220940" y="970309"/>
                  </a:lnTo>
                  <a:cubicBezTo>
                    <a:pt x="229705" y="970309"/>
                    <a:pt x="236811" y="963203"/>
                    <a:pt x="236811" y="954438"/>
                  </a:cubicBezTo>
                  <a:cubicBezTo>
                    <a:pt x="236811" y="945673"/>
                    <a:pt x="229705" y="938567"/>
                    <a:pt x="220940" y="938567"/>
                  </a:cubicBezTo>
                  <a:lnTo>
                    <a:pt x="94091" y="938567"/>
                  </a:lnTo>
                  <a:lnTo>
                    <a:pt x="94091" y="204643"/>
                  </a:lnTo>
                  <a:lnTo>
                    <a:pt x="163975" y="204643"/>
                  </a:lnTo>
                  <a:lnTo>
                    <a:pt x="163975" y="233425"/>
                  </a:lnTo>
                  <a:cubicBezTo>
                    <a:pt x="163975" y="248268"/>
                    <a:pt x="176052" y="260345"/>
                    <a:pt x="190895" y="260345"/>
                  </a:cubicBezTo>
                  <a:lnTo>
                    <a:pt x="413510" y="260345"/>
                  </a:lnTo>
                  <a:cubicBezTo>
                    <a:pt x="422276" y="260345"/>
                    <a:pt x="429382" y="253239"/>
                    <a:pt x="429382" y="244474"/>
                  </a:cubicBezTo>
                  <a:cubicBezTo>
                    <a:pt x="429382" y="235709"/>
                    <a:pt x="422276" y="228603"/>
                    <a:pt x="413510" y="228603"/>
                  </a:cubicBezTo>
                  <a:lnTo>
                    <a:pt x="195719" y="228603"/>
                  </a:lnTo>
                  <a:lnTo>
                    <a:pt x="195719" y="133380"/>
                  </a:lnTo>
                  <a:lnTo>
                    <a:pt x="553029" y="133380"/>
                  </a:lnTo>
                  <a:lnTo>
                    <a:pt x="553029" y="228601"/>
                  </a:lnTo>
                  <a:lnTo>
                    <a:pt x="487576" y="228601"/>
                  </a:lnTo>
                  <a:cubicBezTo>
                    <a:pt x="478811" y="228601"/>
                    <a:pt x="471705" y="235707"/>
                    <a:pt x="471705" y="244472"/>
                  </a:cubicBezTo>
                  <a:cubicBezTo>
                    <a:pt x="471705" y="253237"/>
                    <a:pt x="478811" y="260343"/>
                    <a:pt x="487576" y="260343"/>
                  </a:cubicBezTo>
                  <a:lnTo>
                    <a:pt x="557852" y="260343"/>
                  </a:lnTo>
                  <a:cubicBezTo>
                    <a:pt x="572694" y="260343"/>
                    <a:pt x="584769" y="248266"/>
                    <a:pt x="584769" y="233423"/>
                  </a:cubicBezTo>
                  <a:lnTo>
                    <a:pt x="584769" y="204643"/>
                  </a:lnTo>
                  <a:lnTo>
                    <a:pt x="654653" y="204643"/>
                  </a:lnTo>
                  <a:lnTo>
                    <a:pt x="654653" y="425090"/>
                  </a:lnTo>
                  <a:cubicBezTo>
                    <a:pt x="621101" y="442636"/>
                    <a:pt x="598137" y="477766"/>
                    <a:pt x="598137" y="518180"/>
                  </a:cubicBezTo>
                  <a:cubicBezTo>
                    <a:pt x="598137" y="524093"/>
                    <a:pt x="598641" y="529887"/>
                    <a:pt x="599586" y="535533"/>
                  </a:cubicBezTo>
                  <a:lnTo>
                    <a:pt x="586202" y="535533"/>
                  </a:lnTo>
                  <a:lnTo>
                    <a:pt x="586202" y="361165"/>
                  </a:lnTo>
                  <a:cubicBezTo>
                    <a:pt x="586202" y="348758"/>
                    <a:pt x="576108" y="338666"/>
                    <a:pt x="563703" y="338666"/>
                  </a:cubicBezTo>
                  <a:lnTo>
                    <a:pt x="519136" y="338666"/>
                  </a:lnTo>
                  <a:cubicBezTo>
                    <a:pt x="506729" y="338666"/>
                    <a:pt x="496635" y="348760"/>
                    <a:pt x="496635" y="361165"/>
                  </a:cubicBezTo>
                  <a:lnTo>
                    <a:pt x="496635" y="535533"/>
                  </a:lnTo>
                  <a:lnTo>
                    <a:pt x="474837" y="535533"/>
                  </a:lnTo>
                  <a:lnTo>
                    <a:pt x="474837" y="459599"/>
                  </a:lnTo>
                  <a:cubicBezTo>
                    <a:pt x="474837" y="447192"/>
                    <a:pt x="464743" y="437100"/>
                    <a:pt x="452338" y="437100"/>
                  </a:cubicBezTo>
                  <a:lnTo>
                    <a:pt x="407771" y="437100"/>
                  </a:lnTo>
                  <a:cubicBezTo>
                    <a:pt x="395364" y="437100"/>
                    <a:pt x="385272" y="447194"/>
                    <a:pt x="385272" y="459599"/>
                  </a:cubicBezTo>
                  <a:lnTo>
                    <a:pt x="385272" y="535533"/>
                  </a:lnTo>
                  <a:lnTo>
                    <a:pt x="363474" y="535533"/>
                  </a:lnTo>
                  <a:lnTo>
                    <a:pt x="363474" y="316366"/>
                  </a:lnTo>
                  <a:cubicBezTo>
                    <a:pt x="363474" y="303959"/>
                    <a:pt x="353380" y="293867"/>
                    <a:pt x="340975" y="293867"/>
                  </a:cubicBezTo>
                  <a:lnTo>
                    <a:pt x="296408" y="293867"/>
                  </a:lnTo>
                  <a:cubicBezTo>
                    <a:pt x="284001" y="293867"/>
                    <a:pt x="273909" y="303961"/>
                    <a:pt x="273909" y="316366"/>
                  </a:cubicBezTo>
                  <a:lnTo>
                    <a:pt x="273909" y="535531"/>
                  </a:lnTo>
                  <a:lnTo>
                    <a:pt x="252111" y="535531"/>
                  </a:lnTo>
                  <a:lnTo>
                    <a:pt x="252111" y="434988"/>
                  </a:lnTo>
                  <a:cubicBezTo>
                    <a:pt x="252111" y="422581"/>
                    <a:pt x="242017" y="412489"/>
                    <a:pt x="229612" y="412489"/>
                  </a:cubicBezTo>
                  <a:lnTo>
                    <a:pt x="185043" y="412489"/>
                  </a:lnTo>
                  <a:cubicBezTo>
                    <a:pt x="172636" y="412489"/>
                    <a:pt x="162544" y="422583"/>
                    <a:pt x="162544" y="434988"/>
                  </a:cubicBezTo>
                  <a:lnTo>
                    <a:pt x="162544" y="535531"/>
                  </a:lnTo>
                  <a:lnTo>
                    <a:pt x="138795" y="535531"/>
                  </a:lnTo>
                  <a:cubicBezTo>
                    <a:pt x="130030" y="535531"/>
                    <a:pt x="122924" y="542637"/>
                    <a:pt x="122924" y="551402"/>
                  </a:cubicBezTo>
                  <a:cubicBezTo>
                    <a:pt x="122924" y="560167"/>
                    <a:pt x="130030" y="567273"/>
                    <a:pt x="138795" y="567273"/>
                  </a:cubicBezTo>
                  <a:lnTo>
                    <a:pt x="610385" y="567273"/>
                  </a:lnTo>
                  <a:cubicBezTo>
                    <a:pt x="613392" y="572926"/>
                    <a:pt x="616884" y="578286"/>
                    <a:pt x="620835" y="583267"/>
                  </a:cubicBezTo>
                  <a:cubicBezTo>
                    <a:pt x="605670" y="592659"/>
                    <a:pt x="595545" y="609440"/>
                    <a:pt x="595545" y="628549"/>
                  </a:cubicBezTo>
                  <a:cubicBezTo>
                    <a:pt x="595545" y="654400"/>
                    <a:pt x="614074" y="675997"/>
                    <a:pt x="638545" y="680780"/>
                  </a:cubicBezTo>
                  <a:cubicBezTo>
                    <a:pt x="633041" y="715034"/>
                    <a:pt x="625880" y="747594"/>
                    <a:pt x="616869" y="779340"/>
                  </a:cubicBezTo>
                  <a:lnTo>
                    <a:pt x="615477" y="779340"/>
                  </a:lnTo>
                  <a:cubicBezTo>
                    <a:pt x="589713" y="779340"/>
                    <a:pt x="568750" y="800301"/>
                    <a:pt x="568750" y="826067"/>
                  </a:cubicBezTo>
                  <a:lnTo>
                    <a:pt x="568750" y="831339"/>
                  </a:lnTo>
                  <a:cubicBezTo>
                    <a:pt x="568750" y="842918"/>
                    <a:pt x="572993" y="853518"/>
                    <a:pt x="579993" y="861691"/>
                  </a:cubicBezTo>
                  <a:lnTo>
                    <a:pt x="559691" y="874790"/>
                  </a:lnTo>
                  <a:cubicBezTo>
                    <a:pt x="539141" y="888052"/>
                    <a:pt x="526869" y="910570"/>
                    <a:pt x="526869" y="935028"/>
                  </a:cubicBezTo>
                  <a:lnTo>
                    <a:pt x="526869" y="938564"/>
                  </a:lnTo>
                  <a:lnTo>
                    <a:pt x="295005" y="938564"/>
                  </a:lnTo>
                  <a:cubicBezTo>
                    <a:pt x="286240" y="938564"/>
                    <a:pt x="279134" y="945671"/>
                    <a:pt x="279134" y="954436"/>
                  </a:cubicBezTo>
                  <a:cubicBezTo>
                    <a:pt x="279134" y="963201"/>
                    <a:pt x="286240" y="970307"/>
                    <a:pt x="295005" y="970307"/>
                  </a:cubicBezTo>
                  <a:lnTo>
                    <a:pt x="505686" y="970307"/>
                  </a:lnTo>
                  <a:cubicBezTo>
                    <a:pt x="496017" y="977669"/>
                    <a:pt x="489117" y="988476"/>
                    <a:pt x="486909" y="1000913"/>
                  </a:cubicBezTo>
                  <a:close/>
                  <a:moveTo>
                    <a:pt x="554459" y="370407"/>
                  </a:moveTo>
                  <a:lnTo>
                    <a:pt x="554459" y="535531"/>
                  </a:lnTo>
                  <a:lnTo>
                    <a:pt x="528378" y="535531"/>
                  </a:lnTo>
                  <a:lnTo>
                    <a:pt x="528378" y="370407"/>
                  </a:lnTo>
                  <a:close/>
                  <a:moveTo>
                    <a:pt x="443094" y="468840"/>
                  </a:moveTo>
                  <a:lnTo>
                    <a:pt x="443094" y="535531"/>
                  </a:lnTo>
                  <a:lnTo>
                    <a:pt x="417013" y="535531"/>
                  </a:lnTo>
                  <a:lnTo>
                    <a:pt x="417013" y="468840"/>
                  </a:lnTo>
                  <a:close/>
                  <a:moveTo>
                    <a:pt x="331731" y="325610"/>
                  </a:moveTo>
                  <a:lnTo>
                    <a:pt x="331731" y="535533"/>
                  </a:lnTo>
                  <a:lnTo>
                    <a:pt x="305650" y="535533"/>
                  </a:lnTo>
                  <a:lnTo>
                    <a:pt x="305650" y="325610"/>
                  </a:lnTo>
                  <a:close/>
                  <a:moveTo>
                    <a:pt x="220366" y="444231"/>
                  </a:moveTo>
                  <a:lnTo>
                    <a:pt x="220366" y="535531"/>
                  </a:lnTo>
                  <a:lnTo>
                    <a:pt x="194285" y="535531"/>
                  </a:lnTo>
                  <a:lnTo>
                    <a:pt x="194285" y="444231"/>
                  </a:lnTo>
                  <a:close/>
                  <a:moveTo>
                    <a:pt x="888389" y="1034113"/>
                  </a:moveTo>
                  <a:cubicBezTo>
                    <a:pt x="888389" y="1043829"/>
                    <a:pt x="880486" y="1051733"/>
                    <a:pt x="870770" y="1051733"/>
                  </a:cubicBezTo>
                  <a:lnTo>
                    <a:pt x="535503" y="1051733"/>
                  </a:lnTo>
                  <a:cubicBezTo>
                    <a:pt x="525788" y="1051733"/>
                    <a:pt x="517884" y="1043829"/>
                    <a:pt x="517884" y="1034113"/>
                  </a:cubicBezTo>
                  <a:lnTo>
                    <a:pt x="517884" y="1009555"/>
                  </a:lnTo>
                  <a:cubicBezTo>
                    <a:pt x="517884" y="999840"/>
                    <a:pt x="525788" y="991936"/>
                    <a:pt x="535503" y="991936"/>
                  </a:cubicBezTo>
                  <a:lnTo>
                    <a:pt x="870770" y="991936"/>
                  </a:lnTo>
                  <a:cubicBezTo>
                    <a:pt x="880486" y="991936"/>
                    <a:pt x="888389" y="999840"/>
                    <a:pt x="888389" y="1009555"/>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6" name="任意多边形: 形状 195">
              <a:extLst>
                <a:ext uri="{FF2B5EF4-FFF2-40B4-BE49-F238E27FC236}">
                  <a16:creationId xmlns:a16="http://schemas.microsoft.com/office/drawing/2014/main" id="{90BA2583-1084-EB01-3571-DCF10726E0A4}"/>
                </a:ext>
              </a:extLst>
            </p:cNvPr>
            <p:cNvSpPr/>
            <p:nvPr/>
          </p:nvSpPr>
          <p:spPr>
            <a:xfrm>
              <a:off x="6381745" y="3632449"/>
              <a:ext cx="452183" cy="92103"/>
            </a:xfrm>
            <a:custGeom>
              <a:avLst/>
              <a:gdLst>
                <a:gd name="connsiteX0" fmla="*/ 452183 w 452183"/>
                <a:gd name="connsiteY0" fmla="*/ 46052 h 92103"/>
                <a:gd name="connsiteX1" fmla="*/ 406131 w 452183"/>
                <a:gd name="connsiteY1" fmla="*/ 0 h 92103"/>
                <a:gd name="connsiteX2" fmla="*/ 46052 w 452183"/>
                <a:gd name="connsiteY2" fmla="*/ 0 h 92103"/>
                <a:gd name="connsiteX3" fmla="*/ 0 w 452183"/>
                <a:gd name="connsiteY3" fmla="*/ 46052 h 92103"/>
                <a:gd name="connsiteX4" fmla="*/ 46052 w 452183"/>
                <a:gd name="connsiteY4" fmla="*/ 92104 h 92103"/>
                <a:gd name="connsiteX5" fmla="*/ 406131 w 452183"/>
                <a:gd name="connsiteY5" fmla="*/ 92104 h 92103"/>
                <a:gd name="connsiteX6" fmla="*/ 452183 w 452183"/>
                <a:gd name="connsiteY6" fmla="*/ 46052 h 92103"/>
                <a:gd name="connsiteX7" fmla="*/ 188307 w 452183"/>
                <a:gd name="connsiteY7" fmla="*/ 60361 h 92103"/>
                <a:gd name="connsiteX8" fmla="*/ 46052 w 452183"/>
                <a:gd name="connsiteY8" fmla="*/ 60361 h 92103"/>
                <a:gd name="connsiteX9" fmla="*/ 44592 w 452183"/>
                <a:gd name="connsiteY9" fmla="*/ 60287 h 92103"/>
                <a:gd name="connsiteX10" fmla="*/ 31745 w 452183"/>
                <a:gd name="connsiteY10" fmla="*/ 46052 h 92103"/>
                <a:gd name="connsiteX11" fmla="*/ 44592 w 452183"/>
                <a:gd name="connsiteY11" fmla="*/ 31816 h 92103"/>
                <a:gd name="connsiteX12" fmla="*/ 46052 w 452183"/>
                <a:gd name="connsiteY12" fmla="*/ 31742 h 92103"/>
                <a:gd name="connsiteX13" fmla="*/ 188307 w 452183"/>
                <a:gd name="connsiteY13" fmla="*/ 31742 h 92103"/>
                <a:gd name="connsiteX14" fmla="*/ 220049 w 452183"/>
                <a:gd name="connsiteY14" fmla="*/ 31744 h 92103"/>
                <a:gd name="connsiteX15" fmla="*/ 406131 w 452183"/>
                <a:gd name="connsiteY15" fmla="*/ 31744 h 92103"/>
                <a:gd name="connsiteX16" fmla="*/ 420441 w 452183"/>
                <a:gd name="connsiteY16" fmla="*/ 46054 h 92103"/>
                <a:gd name="connsiteX17" fmla="*/ 406131 w 452183"/>
                <a:gd name="connsiteY17" fmla="*/ 60364 h 92103"/>
                <a:gd name="connsiteX18" fmla="*/ 220049 w 452183"/>
                <a:gd name="connsiteY18" fmla="*/ 60364 h 92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2183" h="92103">
                  <a:moveTo>
                    <a:pt x="452183" y="46052"/>
                  </a:moveTo>
                  <a:cubicBezTo>
                    <a:pt x="452183" y="20658"/>
                    <a:pt x="431523" y="0"/>
                    <a:pt x="406131" y="0"/>
                  </a:cubicBezTo>
                  <a:lnTo>
                    <a:pt x="46052" y="0"/>
                  </a:lnTo>
                  <a:cubicBezTo>
                    <a:pt x="20658" y="0"/>
                    <a:pt x="0" y="20658"/>
                    <a:pt x="0" y="46052"/>
                  </a:cubicBezTo>
                  <a:cubicBezTo>
                    <a:pt x="0" y="71446"/>
                    <a:pt x="20658" y="92104"/>
                    <a:pt x="46052" y="92104"/>
                  </a:cubicBezTo>
                  <a:lnTo>
                    <a:pt x="406131" y="92104"/>
                  </a:lnTo>
                  <a:cubicBezTo>
                    <a:pt x="431525" y="92104"/>
                    <a:pt x="452183" y="71446"/>
                    <a:pt x="452183" y="46052"/>
                  </a:cubicBezTo>
                  <a:close/>
                  <a:moveTo>
                    <a:pt x="188307" y="60361"/>
                  </a:moveTo>
                  <a:lnTo>
                    <a:pt x="46052" y="60361"/>
                  </a:lnTo>
                  <a:cubicBezTo>
                    <a:pt x="45559" y="60361"/>
                    <a:pt x="45072" y="60336"/>
                    <a:pt x="44592" y="60287"/>
                  </a:cubicBezTo>
                  <a:cubicBezTo>
                    <a:pt x="37386" y="59553"/>
                    <a:pt x="31745" y="53450"/>
                    <a:pt x="31745" y="46052"/>
                  </a:cubicBezTo>
                  <a:cubicBezTo>
                    <a:pt x="31745" y="38654"/>
                    <a:pt x="37386" y="32551"/>
                    <a:pt x="44592" y="31816"/>
                  </a:cubicBezTo>
                  <a:cubicBezTo>
                    <a:pt x="45072" y="31768"/>
                    <a:pt x="45559" y="31742"/>
                    <a:pt x="46052" y="31742"/>
                  </a:cubicBezTo>
                  <a:lnTo>
                    <a:pt x="188307" y="31742"/>
                  </a:lnTo>
                  <a:close/>
                  <a:moveTo>
                    <a:pt x="220049" y="31744"/>
                  </a:moveTo>
                  <a:lnTo>
                    <a:pt x="406131" y="31744"/>
                  </a:lnTo>
                  <a:cubicBezTo>
                    <a:pt x="414022" y="31744"/>
                    <a:pt x="420441" y="38163"/>
                    <a:pt x="420441" y="46054"/>
                  </a:cubicBezTo>
                  <a:cubicBezTo>
                    <a:pt x="420441" y="53945"/>
                    <a:pt x="414020" y="60364"/>
                    <a:pt x="406131" y="60364"/>
                  </a:cubicBezTo>
                  <a:lnTo>
                    <a:pt x="220049" y="60364"/>
                  </a:ln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7" name="任意多边形: 形状 196">
              <a:extLst>
                <a:ext uri="{FF2B5EF4-FFF2-40B4-BE49-F238E27FC236}">
                  <a16:creationId xmlns:a16="http://schemas.microsoft.com/office/drawing/2014/main" id="{BBFA4C03-7F3D-60C3-7455-36477FB6827F}"/>
                </a:ext>
              </a:extLst>
            </p:cNvPr>
            <p:cNvSpPr/>
            <p:nvPr/>
          </p:nvSpPr>
          <p:spPr>
            <a:xfrm>
              <a:off x="6481579" y="3762768"/>
              <a:ext cx="352349" cy="31742"/>
            </a:xfrm>
            <a:custGeom>
              <a:avLst/>
              <a:gdLst>
                <a:gd name="connsiteX0" fmla="*/ 336478 w 352349"/>
                <a:gd name="connsiteY0" fmla="*/ 0 h 31742"/>
                <a:gd name="connsiteX1" fmla="*/ 15871 w 352349"/>
                <a:gd name="connsiteY1" fmla="*/ 0 h 31742"/>
                <a:gd name="connsiteX2" fmla="*/ 0 w 352349"/>
                <a:gd name="connsiteY2" fmla="*/ 15871 h 31742"/>
                <a:gd name="connsiteX3" fmla="*/ 15871 w 352349"/>
                <a:gd name="connsiteY3" fmla="*/ 31742 h 31742"/>
                <a:gd name="connsiteX4" fmla="*/ 336478 w 352349"/>
                <a:gd name="connsiteY4" fmla="*/ 31742 h 31742"/>
                <a:gd name="connsiteX5" fmla="*/ 352349 w 352349"/>
                <a:gd name="connsiteY5" fmla="*/ 15871 h 31742"/>
                <a:gd name="connsiteX6" fmla="*/ 336478 w 352349"/>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349" h="31742">
                  <a:moveTo>
                    <a:pt x="336478" y="0"/>
                  </a:moveTo>
                  <a:lnTo>
                    <a:pt x="15871" y="0"/>
                  </a:lnTo>
                  <a:cubicBezTo>
                    <a:pt x="7106" y="0"/>
                    <a:pt x="0" y="7106"/>
                    <a:pt x="0" y="15871"/>
                  </a:cubicBezTo>
                  <a:cubicBezTo>
                    <a:pt x="0" y="24636"/>
                    <a:pt x="7106" y="31742"/>
                    <a:pt x="15871" y="31742"/>
                  </a:cubicBezTo>
                  <a:lnTo>
                    <a:pt x="336478" y="31742"/>
                  </a:lnTo>
                  <a:cubicBezTo>
                    <a:pt x="345243" y="31742"/>
                    <a:pt x="352349" y="24636"/>
                    <a:pt x="352349" y="15871"/>
                  </a:cubicBezTo>
                  <a:cubicBezTo>
                    <a:pt x="352349" y="7106"/>
                    <a:pt x="345243" y="0"/>
                    <a:pt x="336478"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8" name="任意多边形: 形状 197">
              <a:extLst>
                <a:ext uri="{FF2B5EF4-FFF2-40B4-BE49-F238E27FC236}">
                  <a16:creationId xmlns:a16="http://schemas.microsoft.com/office/drawing/2014/main" id="{829DFAD2-E78A-BAC1-B895-FAB3D8F82747}"/>
                </a:ext>
              </a:extLst>
            </p:cNvPr>
            <p:cNvSpPr/>
            <p:nvPr/>
          </p:nvSpPr>
          <p:spPr>
            <a:xfrm>
              <a:off x="6481579" y="3822425"/>
              <a:ext cx="324752" cy="31742"/>
            </a:xfrm>
            <a:custGeom>
              <a:avLst/>
              <a:gdLst>
                <a:gd name="connsiteX0" fmla="*/ 308881 w 324752"/>
                <a:gd name="connsiteY0" fmla="*/ 0 h 31742"/>
                <a:gd name="connsiteX1" fmla="*/ 15871 w 324752"/>
                <a:gd name="connsiteY1" fmla="*/ 0 h 31742"/>
                <a:gd name="connsiteX2" fmla="*/ 0 w 324752"/>
                <a:gd name="connsiteY2" fmla="*/ 15871 h 31742"/>
                <a:gd name="connsiteX3" fmla="*/ 15871 w 324752"/>
                <a:gd name="connsiteY3" fmla="*/ 31742 h 31742"/>
                <a:gd name="connsiteX4" fmla="*/ 308881 w 324752"/>
                <a:gd name="connsiteY4" fmla="*/ 31742 h 31742"/>
                <a:gd name="connsiteX5" fmla="*/ 324752 w 324752"/>
                <a:gd name="connsiteY5" fmla="*/ 15871 h 31742"/>
                <a:gd name="connsiteX6" fmla="*/ 308881 w 324752"/>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4752" h="31742">
                  <a:moveTo>
                    <a:pt x="308881" y="0"/>
                  </a:moveTo>
                  <a:lnTo>
                    <a:pt x="15871" y="0"/>
                  </a:lnTo>
                  <a:cubicBezTo>
                    <a:pt x="7106" y="0"/>
                    <a:pt x="0" y="7106"/>
                    <a:pt x="0" y="15871"/>
                  </a:cubicBezTo>
                  <a:cubicBezTo>
                    <a:pt x="0" y="24636"/>
                    <a:pt x="7106" y="31742"/>
                    <a:pt x="15871" y="31742"/>
                  </a:cubicBezTo>
                  <a:lnTo>
                    <a:pt x="308881" y="31742"/>
                  </a:lnTo>
                  <a:cubicBezTo>
                    <a:pt x="317646" y="31742"/>
                    <a:pt x="324752" y="24636"/>
                    <a:pt x="324752" y="15871"/>
                  </a:cubicBezTo>
                  <a:cubicBezTo>
                    <a:pt x="324752" y="7106"/>
                    <a:pt x="317646" y="0"/>
                    <a:pt x="308881"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9" name="任意多边形: 形状 198">
              <a:extLst>
                <a:ext uri="{FF2B5EF4-FFF2-40B4-BE49-F238E27FC236}">
                  <a16:creationId xmlns:a16="http://schemas.microsoft.com/office/drawing/2014/main" id="{F4F14AE7-3950-D98D-D495-A47576929E72}"/>
                </a:ext>
              </a:extLst>
            </p:cNvPr>
            <p:cNvSpPr/>
            <p:nvPr/>
          </p:nvSpPr>
          <p:spPr>
            <a:xfrm>
              <a:off x="6481579" y="3882082"/>
              <a:ext cx="303512" cy="31742"/>
            </a:xfrm>
            <a:custGeom>
              <a:avLst/>
              <a:gdLst>
                <a:gd name="connsiteX0" fmla="*/ 303512 w 303512"/>
                <a:gd name="connsiteY0" fmla="*/ 15871 h 31742"/>
                <a:gd name="connsiteX1" fmla="*/ 287641 w 303512"/>
                <a:gd name="connsiteY1" fmla="*/ 0 h 31742"/>
                <a:gd name="connsiteX2" fmla="*/ 15871 w 303512"/>
                <a:gd name="connsiteY2" fmla="*/ 0 h 31742"/>
                <a:gd name="connsiteX3" fmla="*/ 0 w 303512"/>
                <a:gd name="connsiteY3" fmla="*/ 15871 h 31742"/>
                <a:gd name="connsiteX4" fmla="*/ 15871 w 303512"/>
                <a:gd name="connsiteY4" fmla="*/ 31742 h 31742"/>
                <a:gd name="connsiteX5" fmla="*/ 287641 w 303512"/>
                <a:gd name="connsiteY5" fmla="*/ 31742 h 31742"/>
                <a:gd name="connsiteX6" fmla="*/ 303512 w 303512"/>
                <a:gd name="connsiteY6" fmla="*/ 15871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3512" h="31742">
                  <a:moveTo>
                    <a:pt x="303512" y="15871"/>
                  </a:moveTo>
                  <a:cubicBezTo>
                    <a:pt x="303512" y="7106"/>
                    <a:pt x="296406" y="0"/>
                    <a:pt x="287641" y="0"/>
                  </a:cubicBezTo>
                  <a:lnTo>
                    <a:pt x="15871" y="0"/>
                  </a:lnTo>
                  <a:cubicBezTo>
                    <a:pt x="7106" y="0"/>
                    <a:pt x="0" y="7106"/>
                    <a:pt x="0" y="15871"/>
                  </a:cubicBezTo>
                  <a:cubicBezTo>
                    <a:pt x="0" y="24636"/>
                    <a:pt x="7106" y="31742"/>
                    <a:pt x="15871" y="31742"/>
                  </a:cubicBezTo>
                  <a:lnTo>
                    <a:pt x="287641" y="31742"/>
                  </a:lnTo>
                  <a:cubicBezTo>
                    <a:pt x="296406" y="31742"/>
                    <a:pt x="303512" y="24636"/>
                    <a:pt x="303512" y="15871"/>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0" name="任意多边形: 形状 199">
              <a:extLst>
                <a:ext uri="{FF2B5EF4-FFF2-40B4-BE49-F238E27FC236}">
                  <a16:creationId xmlns:a16="http://schemas.microsoft.com/office/drawing/2014/main" id="{33BF476B-B58F-B94F-223D-A6774BE7965F}"/>
                </a:ext>
              </a:extLst>
            </p:cNvPr>
            <p:cNvSpPr/>
            <p:nvPr/>
          </p:nvSpPr>
          <p:spPr>
            <a:xfrm>
              <a:off x="6381745" y="3762768"/>
              <a:ext cx="78547" cy="31742"/>
            </a:xfrm>
            <a:custGeom>
              <a:avLst/>
              <a:gdLst>
                <a:gd name="connsiteX0" fmla="*/ 62676 w 78547"/>
                <a:gd name="connsiteY0" fmla="*/ 0 h 31742"/>
                <a:gd name="connsiteX1" fmla="*/ 15871 w 78547"/>
                <a:gd name="connsiteY1" fmla="*/ 0 h 31742"/>
                <a:gd name="connsiteX2" fmla="*/ 0 w 78547"/>
                <a:gd name="connsiteY2" fmla="*/ 15871 h 31742"/>
                <a:gd name="connsiteX3" fmla="*/ 15871 w 78547"/>
                <a:gd name="connsiteY3" fmla="*/ 31742 h 31742"/>
                <a:gd name="connsiteX4" fmla="*/ 62676 w 78547"/>
                <a:gd name="connsiteY4" fmla="*/ 31742 h 31742"/>
                <a:gd name="connsiteX5" fmla="*/ 78548 w 78547"/>
                <a:gd name="connsiteY5" fmla="*/ 15871 h 31742"/>
                <a:gd name="connsiteX6" fmla="*/ 62676 w 78547"/>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47" h="31742">
                  <a:moveTo>
                    <a:pt x="62676" y="0"/>
                  </a:moveTo>
                  <a:lnTo>
                    <a:pt x="15871" y="0"/>
                  </a:lnTo>
                  <a:cubicBezTo>
                    <a:pt x="7106" y="0"/>
                    <a:pt x="0" y="7106"/>
                    <a:pt x="0" y="15871"/>
                  </a:cubicBezTo>
                  <a:cubicBezTo>
                    <a:pt x="0" y="24636"/>
                    <a:pt x="7106" y="31742"/>
                    <a:pt x="15871" y="31742"/>
                  </a:cubicBezTo>
                  <a:lnTo>
                    <a:pt x="62676" y="31742"/>
                  </a:lnTo>
                  <a:cubicBezTo>
                    <a:pt x="71442" y="31742"/>
                    <a:pt x="78548" y="24636"/>
                    <a:pt x="78548" y="15871"/>
                  </a:cubicBezTo>
                  <a:cubicBezTo>
                    <a:pt x="78548" y="7106"/>
                    <a:pt x="71442" y="0"/>
                    <a:pt x="62676"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1" name="任意多边形: 形状 200">
              <a:extLst>
                <a:ext uri="{FF2B5EF4-FFF2-40B4-BE49-F238E27FC236}">
                  <a16:creationId xmlns:a16="http://schemas.microsoft.com/office/drawing/2014/main" id="{E2461A98-D9C6-E5F4-EAE0-A87462B4B6F9}"/>
                </a:ext>
              </a:extLst>
            </p:cNvPr>
            <p:cNvSpPr/>
            <p:nvPr/>
          </p:nvSpPr>
          <p:spPr>
            <a:xfrm>
              <a:off x="6381745" y="3822425"/>
              <a:ext cx="78547" cy="31742"/>
            </a:xfrm>
            <a:custGeom>
              <a:avLst/>
              <a:gdLst>
                <a:gd name="connsiteX0" fmla="*/ 62676 w 78547"/>
                <a:gd name="connsiteY0" fmla="*/ 0 h 31742"/>
                <a:gd name="connsiteX1" fmla="*/ 15871 w 78547"/>
                <a:gd name="connsiteY1" fmla="*/ 0 h 31742"/>
                <a:gd name="connsiteX2" fmla="*/ 0 w 78547"/>
                <a:gd name="connsiteY2" fmla="*/ 15871 h 31742"/>
                <a:gd name="connsiteX3" fmla="*/ 15871 w 78547"/>
                <a:gd name="connsiteY3" fmla="*/ 31742 h 31742"/>
                <a:gd name="connsiteX4" fmla="*/ 62676 w 78547"/>
                <a:gd name="connsiteY4" fmla="*/ 31742 h 31742"/>
                <a:gd name="connsiteX5" fmla="*/ 78548 w 78547"/>
                <a:gd name="connsiteY5" fmla="*/ 15871 h 31742"/>
                <a:gd name="connsiteX6" fmla="*/ 62676 w 78547"/>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47" h="31742">
                  <a:moveTo>
                    <a:pt x="62676" y="0"/>
                  </a:moveTo>
                  <a:lnTo>
                    <a:pt x="15871" y="0"/>
                  </a:lnTo>
                  <a:cubicBezTo>
                    <a:pt x="7106" y="0"/>
                    <a:pt x="0" y="7106"/>
                    <a:pt x="0" y="15871"/>
                  </a:cubicBezTo>
                  <a:cubicBezTo>
                    <a:pt x="0" y="24636"/>
                    <a:pt x="7106" y="31742"/>
                    <a:pt x="15871" y="31742"/>
                  </a:cubicBezTo>
                  <a:lnTo>
                    <a:pt x="62676" y="31742"/>
                  </a:lnTo>
                  <a:cubicBezTo>
                    <a:pt x="71442" y="31742"/>
                    <a:pt x="78548" y="24636"/>
                    <a:pt x="78548" y="15871"/>
                  </a:cubicBezTo>
                  <a:cubicBezTo>
                    <a:pt x="78548" y="7106"/>
                    <a:pt x="71442" y="0"/>
                    <a:pt x="62676"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2" name="任意多边形: 形状 201">
              <a:extLst>
                <a:ext uri="{FF2B5EF4-FFF2-40B4-BE49-F238E27FC236}">
                  <a16:creationId xmlns:a16="http://schemas.microsoft.com/office/drawing/2014/main" id="{18F9C97B-C697-FCD1-7409-C893014A59C1}"/>
                </a:ext>
              </a:extLst>
            </p:cNvPr>
            <p:cNvSpPr/>
            <p:nvPr/>
          </p:nvSpPr>
          <p:spPr>
            <a:xfrm>
              <a:off x="6381745" y="3882082"/>
              <a:ext cx="78547" cy="31742"/>
            </a:xfrm>
            <a:custGeom>
              <a:avLst/>
              <a:gdLst>
                <a:gd name="connsiteX0" fmla="*/ 62676 w 78547"/>
                <a:gd name="connsiteY0" fmla="*/ 0 h 31742"/>
                <a:gd name="connsiteX1" fmla="*/ 15871 w 78547"/>
                <a:gd name="connsiteY1" fmla="*/ 0 h 31742"/>
                <a:gd name="connsiteX2" fmla="*/ 0 w 78547"/>
                <a:gd name="connsiteY2" fmla="*/ 15871 h 31742"/>
                <a:gd name="connsiteX3" fmla="*/ 15871 w 78547"/>
                <a:gd name="connsiteY3" fmla="*/ 31742 h 31742"/>
                <a:gd name="connsiteX4" fmla="*/ 62676 w 78547"/>
                <a:gd name="connsiteY4" fmla="*/ 31742 h 31742"/>
                <a:gd name="connsiteX5" fmla="*/ 78548 w 78547"/>
                <a:gd name="connsiteY5" fmla="*/ 15871 h 31742"/>
                <a:gd name="connsiteX6" fmla="*/ 62676 w 78547"/>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47" h="31742">
                  <a:moveTo>
                    <a:pt x="62676" y="0"/>
                  </a:moveTo>
                  <a:lnTo>
                    <a:pt x="15871" y="0"/>
                  </a:lnTo>
                  <a:cubicBezTo>
                    <a:pt x="7106" y="0"/>
                    <a:pt x="0" y="7106"/>
                    <a:pt x="0" y="15871"/>
                  </a:cubicBezTo>
                  <a:cubicBezTo>
                    <a:pt x="0" y="24636"/>
                    <a:pt x="7106" y="31742"/>
                    <a:pt x="15871" y="31742"/>
                  </a:cubicBezTo>
                  <a:lnTo>
                    <a:pt x="62676" y="31742"/>
                  </a:lnTo>
                  <a:cubicBezTo>
                    <a:pt x="71442" y="31742"/>
                    <a:pt x="78548" y="24636"/>
                    <a:pt x="78548" y="15871"/>
                  </a:cubicBezTo>
                  <a:cubicBezTo>
                    <a:pt x="78548" y="7106"/>
                    <a:pt x="71442" y="0"/>
                    <a:pt x="62676"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cxnSp>
        <p:nvCxnSpPr>
          <p:cNvPr id="205" name="直接连接符 204">
            <a:extLst>
              <a:ext uri="{FF2B5EF4-FFF2-40B4-BE49-F238E27FC236}">
                <a16:creationId xmlns:a16="http://schemas.microsoft.com/office/drawing/2014/main" id="{DC2356C7-711F-EE0D-ED6C-03E5302EADFD}"/>
              </a:ext>
            </a:extLst>
          </p:cNvPr>
          <p:cNvCxnSpPr>
            <a:cxnSpLocks/>
          </p:cNvCxnSpPr>
          <p:nvPr/>
        </p:nvCxnSpPr>
        <p:spPr>
          <a:xfrm>
            <a:off x="407988" y="666875"/>
            <a:ext cx="11376025" cy="0"/>
          </a:xfrm>
          <a:prstGeom prst="line">
            <a:avLst/>
          </a:prstGeom>
          <a:ln w="9525">
            <a:gradFill flip="none" rotWithShape="1">
              <a:gsLst>
                <a:gs pos="0">
                  <a:schemeClr val="accent1"/>
                </a:gs>
                <a:gs pos="58000">
                  <a:srgbClr val="1168F4"/>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26" name="文本框 225">
            <a:extLst>
              <a:ext uri="{FF2B5EF4-FFF2-40B4-BE49-F238E27FC236}">
                <a16:creationId xmlns:a16="http://schemas.microsoft.com/office/drawing/2014/main" id="{903CBEDD-ECDF-09BE-330E-B54D1803EDF9}"/>
              </a:ext>
            </a:extLst>
          </p:cNvPr>
          <p:cNvSpPr txBox="1"/>
          <p:nvPr/>
        </p:nvSpPr>
        <p:spPr>
          <a:xfrm>
            <a:off x="9097234" y="6396735"/>
            <a:ext cx="2801395"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w="3175">
                  <a:noFill/>
                </a:ln>
                <a:solidFill>
                  <a:prstClr val="white">
                    <a:lumMod val="85000"/>
                  </a:prstClr>
                </a:solidFill>
                <a:effectLst>
                  <a:outerShdw blurRad="152400" dist="101600" dir="5400000" sx="98000" sy="98000" algn="t" rotWithShape="0">
                    <a:prstClr val="white">
                      <a:lumMod val="85000"/>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正德丨厚生丨经世丨济用</a:t>
            </a:r>
          </a:p>
        </p:txBody>
      </p:sp>
      <p:pic>
        <p:nvPicPr>
          <p:cNvPr id="149" name="图片 148">
            <a:extLst>
              <a:ext uri="{FF2B5EF4-FFF2-40B4-BE49-F238E27FC236}">
                <a16:creationId xmlns:a16="http://schemas.microsoft.com/office/drawing/2014/main" id="{E524DD58-9F16-7DC2-FBDD-15F91F6EC9D1}"/>
              </a:ext>
            </a:extLst>
          </p:cNvPr>
          <p:cNvPicPr>
            <a:picLocks noChangeAspect="1"/>
          </p:cNvPicPr>
          <p:nvPr/>
        </p:nvPicPr>
        <p:blipFill rotWithShape="1">
          <a:blip r:embed="rId20" cstate="email">
            <a:extLst>
              <a:ext uri="{28A0092B-C50C-407E-A947-70E740481C1C}">
                <a14:useLocalDpi xmlns:a14="http://schemas.microsoft.com/office/drawing/2010/main"/>
              </a:ext>
            </a:extLst>
          </a:blip>
          <a:srcRect/>
          <a:stretch/>
        </p:blipFill>
        <p:spPr>
          <a:xfrm>
            <a:off x="735021" y="2026064"/>
            <a:ext cx="1504397" cy="4494674"/>
          </a:xfrm>
          <a:prstGeom prst="rect">
            <a:avLst/>
          </a:prstGeom>
        </p:spPr>
      </p:pic>
      <p:pic>
        <p:nvPicPr>
          <p:cNvPr id="150" name="图片 149">
            <a:extLst>
              <a:ext uri="{FF2B5EF4-FFF2-40B4-BE49-F238E27FC236}">
                <a16:creationId xmlns:a16="http://schemas.microsoft.com/office/drawing/2014/main" id="{274A12B9-C52F-CDE5-1905-907706D48D6C}"/>
              </a:ext>
            </a:extLst>
          </p:cNvPr>
          <p:cNvPicPr>
            <a:picLocks noChangeAspect="1"/>
          </p:cNvPicPr>
          <p:nvPr/>
        </p:nvPicPr>
        <p:blipFill rotWithShape="1">
          <a:blip r:embed="rId20" cstate="email">
            <a:extLst>
              <a:ext uri="{28A0092B-C50C-407E-A947-70E740481C1C}">
                <a14:useLocalDpi xmlns:a14="http://schemas.microsoft.com/office/drawing/2010/main"/>
              </a:ext>
            </a:extLst>
          </a:blip>
          <a:srcRect/>
          <a:stretch/>
        </p:blipFill>
        <p:spPr>
          <a:xfrm flipH="1">
            <a:off x="9952583" y="2026064"/>
            <a:ext cx="1504397" cy="4494674"/>
          </a:xfrm>
          <a:prstGeom prst="rect">
            <a:avLst/>
          </a:prstGeom>
        </p:spPr>
      </p:pic>
      <p:grpSp>
        <p:nvGrpSpPr>
          <p:cNvPr id="154" name="组合 153">
            <a:extLst>
              <a:ext uri="{FF2B5EF4-FFF2-40B4-BE49-F238E27FC236}">
                <a16:creationId xmlns:a16="http://schemas.microsoft.com/office/drawing/2014/main" id="{31255441-5755-D65D-2E49-FDC84E04B82E}"/>
              </a:ext>
            </a:extLst>
          </p:cNvPr>
          <p:cNvGrpSpPr/>
          <p:nvPr/>
        </p:nvGrpSpPr>
        <p:grpSpPr>
          <a:xfrm>
            <a:off x="1501000" y="2831822"/>
            <a:ext cx="2932886" cy="1082957"/>
            <a:chOff x="957565" y="1366963"/>
            <a:chExt cx="2932886" cy="1082957"/>
          </a:xfrm>
        </p:grpSpPr>
        <p:sp>
          <p:nvSpPr>
            <p:cNvPr id="152" name="糊涂🍉6">
              <a:extLst>
                <a:ext uri="{FF2B5EF4-FFF2-40B4-BE49-F238E27FC236}">
                  <a16:creationId xmlns:a16="http://schemas.microsoft.com/office/drawing/2014/main" id="{2A8B4E37-C846-6C4D-16AC-F73EB37B9377}"/>
                </a:ext>
              </a:extLst>
            </p:cNvPr>
            <p:cNvSpPr txBox="1"/>
            <p:nvPr/>
          </p:nvSpPr>
          <p:spPr>
            <a:xfrm>
              <a:off x="1069326" y="1821761"/>
              <a:ext cx="2821125" cy="628159"/>
            </a:xfrm>
            <a:prstGeom prst="rect">
              <a:avLst/>
            </a:prstGeom>
            <a:noFill/>
            <a:effectLst/>
          </p:spPr>
          <p:txBody>
            <a:bodyPr wrap="square" lIns="0" tIns="0" rIns="0" bIns="0" rtlCol="0">
              <a:spAutoFit/>
            </a:bodyPr>
            <a:lstStyle/>
            <a:p>
              <a:pPr marL="0" marR="0" lvl="0" indent="0" algn="just" defTabSz="914400" rtl="0" eaLnBrk="1" fontAlgn="auto" latinLnBrk="0" hangingPunct="1">
                <a:lnSpc>
                  <a:spcPct val="120000"/>
                </a:lnSpc>
                <a:spcBef>
                  <a:spcPts val="0"/>
                </a:spcBef>
                <a:buClrTx/>
                <a:buSzTx/>
                <a:buFontTx/>
                <a:buNone/>
                <a:tabLst/>
                <a:defRPr/>
              </a:pPr>
              <a:r>
                <a:rPr kumimoji="0" lang="zh-CN" altLang="en-US" sz="1760" b="0"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sym typeface="Arial" panose="020B0604020202020204" pitchFamily="34" charset="0"/>
                </a:rPr>
                <a:t>这里填入你要表达信息，和你要阐述的相关内容。</a:t>
              </a:r>
            </a:p>
          </p:txBody>
        </p:sp>
        <p:sp>
          <p:nvSpPr>
            <p:cNvPr id="153" name="糊涂🍉7">
              <a:extLst>
                <a:ext uri="{FF2B5EF4-FFF2-40B4-BE49-F238E27FC236}">
                  <a16:creationId xmlns:a16="http://schemas.microsoft.com/office/drawing/2014/main" id="{E9458D4C-7FDF-BDC3-E379-5CB4FD1A05BF}"/>
                </a:ext>
              </a:extLst>
            </p:cNvPr>
            <p:cNvSpPr txBox="1"/>
            <p:nvPr/>
          </p:nvSpPr>
          <p:spPr>
            <a:xfrm>
              <a:off x="957565" y="1366963"/>
              <a:ext cx="2501921" cy="452663"/>
            </a:xfrm>
            <a:prstGeom prst="rect">
              <a:avLst/>
            </a:prstGeom>
            <a:noFill/>
            <a:effectLst/>
          </p:spPr>
          <p:txBody>
            <a:bodyPr wrap="square" lIns="113006" tIns="56503" rIns="113006" bIns="56503" rtlCol="0">
              <a:spAutoFit/>
            </a:bodyPr>
            <a:lstStyle>
              <a:defPPr>
                <a:defRPr lang="en-US"/>
              </a:defPPr>
              <a:lvl1pPr>
                <a:defRPr sz="2200">
                  <a:gradFill>
                    <a:gsLst>
                      <a:gs pos="0">
                        <a:schemeClr val="accent1">
                          <a:lumMod val="48000"/>
                          <a:lumOff val="52000"/>
                        </a:schemeClr>
                      </a:gs>
                      <a:gs pos="70000">
                        <a:schemeClr val="accent1"/>
                      </a:gs>
                    </a:gsLst>
                    <a:lin ang="2700000" scaled="1"/>
                  </a:gradFill>
                  <a:ea typeface="+mj-ea"/>
                </a:defRPr>
              </a:lvl1pPr>
            </a:lstStyle>
            <a:p>
              <a:pPr>
                <a:defRPr/>
              </a:pPr>
              <a:r>
                <a:rPr lang="en-US" altLang="zh-CN"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01.</a:t>
              </a:r>
              <a:r>
                <a:rPr lang="zh-CN" altLang="en-US"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请输入小标题</a:t>
              </a:r>
              <a:endParaRPr lang="en-US"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grpSp>
      <p:grpSp>
        <p:nvGrpSpPr>
          <p:cNvPr id="155" name="组合 154">
            <a:extLst>
              <a:ext uri="{FF2B5EF4-FFF2-40B4-BE49-F238E27FC236}">
                <a16:creationId xmlns:a16="http://schemas.microsoft.com/office/drawing/2014/main" id="{F8F3DCE9-2565-0FFF-2025-A96093D6B385}"/>
              </a:ext>
            </a:extLst>
          </p:cNvPr>
          <p:cNvGrpSpPr/>
          <p:nvPr/>
        </p:nvGrpSpPr>
        <p:grpSpPr>
          <a:xfrm>
            <a:off x="1501000" y="4632023"/>
            <a:ext cx="2932886" cy="1082957"/>
            <a:chOff x="957565" y="1366963"/>
            <a:chExt cx="2932886" cy="1082957"/>
          </a:xfrm>
        </p:grpSpPr>
        <p:sp>
          <p:nvSpPr>
            <p:cNvPr id="157" name="糊涂🍉6">
              <a:extLst>
                <a:ext uri="{FF2B5EF4-FFF2-40B4-BE49-F238E27FC236}">
                  <a16:creationId xmlns:a16="http://schemas.microsoft.com/office/drawing/2014/main" id="{BA8A2313-ABF3-B245-25AC-CDA0FA5F1E11}"/>
                </a:ext>
              </a:extLst>
            </p:cNvPr>
            <p:cNvSpPr txBox="1"/>
            <p:nvPr/>
          </p:nvSpPr>
          <p:spPr>
            <a:xfrm>
              <a:off x="1069326" y="1821761"/>
              <a:ext cx="2821125" cy="628159"/>
            </a:xfrm>
            <a:prstGeom prst="rect">
              <a:avLst/>
            </a:prstGeom>
            <a:noFill/>
            <a:effectLst/>
          </p:spPr>
          <p:txBody>
            <a:bodyPr wrap="square" lIns="0" tIns="0" rIns="0" bIns="0" rtlCol="0">
              <a:spAutoFit/>
            </a:bodyPr>
            <a:lstStyle/>
            <a:p>
              <a:pPr marL="0" marR="0" lvl="0" indent="0" algn="just" defTabSz="914400" rtl="0" eaLnBrk="1" fontAlgn="auto" latinLnBrk="0" hangingPunct="1">
                <a:lnSpc>
                  <a:spcPct val="120000"/>
                </a:lnSpc>
                <a:spcBef>
                  <a:spcPts val="0"/>
                </a:spcBef>
                <a:buClrTx/>
                <a:buSzTx/>
                <a:buFontTx/>
                <a:buNone/>
                <a:tabLst/>
                <a:defRPr/>
              </a:pPr>
              <a:r>
                <a:rPr kumimoji="0" lang="zh-CN" altLang="en-US" sz="1760" b="0"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sym typeface="Arial" panose="020B0604020202020204" pitchFamily="34" charset="0"/>
                </a:rPr>
                <a:t>这里填入你要表达信息，和你要阐述的相关内容。</a:t>
              </a:r>
            </a:p>
          </p:txBody>
        </p:sp>
        <p:sp>
          <p:nvSpPr>
            <p:cNvPr id="158" name="糊涂🍉7">
              <a:extLst>
                <a:ext uri="{FF2B5EF4-FFF2-40B4-BE49-F238E27FC236}">
                  <a16:creationId xmlns:a16="http://schemas.microsoft.com/office/drawing/2014/main" id="{3F6DC109-6CE7-F013-C927-8BE51484972C}"/>
                </a:ext>
              </a:extLst>
            </p:cNvPr>
            <p:cNvSpPr txBox="1"/>
            <p:nvPr/>
          </p:nvSpPr>
          <p:spPr>
            <a:xfrm>
              <a:off x="957565" y="1366963"/>
              <a:ext cx="2501921" cy="452663"/>
            </a:xfrm>
            <a:prstGeom prst="rect">
              <a:avLst/>
            </a:prstGeom>
            <a:noFill/>
            <a:effectLst/>
          </p:spPr>
          <p:txBody>
            <a:bodyPr wrap="square" lIns="113006" tIns="56503" rIns="113006" bIns="56503" rtlCol="0">
              <a:spAutoFit/>
            </a:bodyPr>
            <a:lstStyle>
              <a:defPPr>
                <a:defRPr lang="en-US"/>
              </a:defPPr>
              <a:lvl1pPr>
                <a:defRPr sz="2200">
                  <a:gradFill>
                    <a:gsLst>
                      <a:gs pos="0">
                        <a:schemeClr val="accent1">
                          <a:lumMod val="48000"/>
                          <a:lumOff val="52000"/>
                        </a:schemeClr>
                      </a:gs>
                      <a:gs pos="70000">
                        <a:schemeClr val="accent1"/>
                      </a:gs>
                    </a:gsLst>
                    <a:lin ang="2700000" scaled="1"/>
                  </a:gradFill>
                  <a:ea typeface="+mj-ea"/>
                </a:defRPr>
              </a:lvl1pPr>
            </a:lstStyle>
            <a:p>
              <a:pPr>
                <a:defRPr/>
              </a:pPr>
              <a:r>
                <a:rPr lang="en-US" altLang="zh-CN"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02.</a:t>
              </a:r>
              <a:r>
                <a:rPr lang="zh-CN" altLang="en-US"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请输入小标题</a:t>
              </a:r>
              <a:endParaRPr lang="en-US"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grpSp>
      <p:grpSp>
        <p:nvGrpSpPr>
          <p:cNvPr id="10" name="组合 9">
            <a:extLst>
              <a:ext uri="{FF2B5EF4-FFF2-40B4-BE49-F238E27FC236}">
                <a16:creationId xmlns:a16="http://schemas.microsoft.com/office/drawing/2014/main" id="{458D5F06-65C6-C770-32B8-919BF66D7D17}"/>
              </a:ext>
            </a:extLst>
          </p:cNvPr>
          <p:cNvGrpSpPr/>
          <p:nvPr/>
        </p:nvGrpSpPr>
        <p:grpSpPr>
          <a:xfrm>
            <a:off x="7777276" y="2831822"/>
            <a:ext cx="2913725" cy="1082957"/>
            <a:chOff x="7777276" y="2831822"/>
            <a:chExt cx="2913725" cy="1082957"/>
          </a:xfrm>
        </p:grpSpPr>
        <p:sp>
          <p:nvSpPr>
            <p:cNvPr id="161" name="糊涂🍉6">
              <a:extLst>
                <a:ext uri="{FF2B5EF4-FFF2-40B4-BE49-F238E27FC236}">
                  <a16:creationId xmlns:a16="http://schemas.microsoft.com/office/drawing/2014/main" id="{0D0AA500-17D0-925C-DF35-404DE76431DB}"/>
                </a:ext>
              </a:extLst>
            </p:cNvPr>
            <p:cNvSpPr txBox="1"/>
            <p:nvPr/>
          </p:nvSpPr>
          <p:spPr>
            <a:xfrm>
              <a:off x="7777276" y="3286620"/>
              <a:ext cx="2821125" cy="628159"/>
            </a:xfrm>
            <a:prstGeom prst="rect">
              <a:avLst/>
            </a:prstGeom>
            <a:noFill/>
            <a:effectLst/>
          </p:spPr>
          <p:txBody>
            <a:bodyPr wrap="square" lIns="0" tIns="0" rIns="0" bIns="0" rtlCol="0">
              <a:spAutoFit/>
            </a:bodyPr>
            <a:lstStyle/>
            <a:p>
              <a:pPr marL="0" marR="0" lvl="0" indent="0" algn="r" defTabSz="914400" rtl="0" eaLnBrk="1" fontAlgn="auto" latinLnBrk="0" hangingPunct="1">
                <a:lnSpc>
                  <a:spcPct val="120000"/>
                </a:lnSpc>
                <a:spcBef>
                  <a:spcPts val="0"/>
                </a:spcBef>
                <a:buClrTx/>
                <a:buSzTx/>
                <a:buFontTx/>
                <a:buNone/>
                <a:tabLst/>
                <a:defRPr/>
              </a:pPr>
              <a:r>
                <a:rPr kumimoji="0" lang="zh-CN" altLang="en-US" sz="1760" b="0"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sym typeface="Arial" panose="020B0604020202020204" pitchFamily="34" charset="0"/>
                </a:rPr>
                <a:t>这里填入你要表达信息，和你要阐述的相关内容。</a:t>
              </a:r>
            </a:p>
          </p:txBody>
        </p:sp>
        <p:sp>
          <p:nvSpPr>
            <p:cNvPr id="162" name="糊涂🍉7">
              <a:extLst>
                <a:ext uri="{FF2B5EF4-FFF2-40B4-BE49-F238E27FC236}">
                  <a16:creationId xmlns:a16="http://schemas.microsoft.com/office/drawing/2014/main" id="{7E567606-7C97-0EAB-BFA8-8DE629280DCE}"/>
                </a:ext>
              </a:extLst>
            </p:cNvPr>
            <p:cNvSpPr txBox="1"/>
            <p:nvPr/>
          </p:nvSpPr>
          <p:spPr>
            <a:xfrm>
              <a:off x="8189080" y="2831822"/>
              <a:ext cx="2501921" cy="452663"/>
            </a:xfrm>
            <a:prstGeom prst="rect">
              <a:avLst/>
            </a:prstGeom>
            <a:noFill/>
            <a:effectLst/>
          </p:spPr>
          <p:txBody>
            <a:bodyPr wrap="square" lIns="113006" tIns="56503" rIns="113006" bIns="56503" rtlCol="0">
              <a:spAutoFit/>
            </a:bodyPr>
            <a:lstStyle>
              <a:defPPr>
                <a:defRPr lang="en-US"/>
              </a:defPPr>
              <a:lvl1pPr>
                <a:defRPr sz="2200">
                  <a:gradFill>
                    <a:gsLst>
                      <a:gs pos="0">
                        <a:schemeClr val="accent1">
                          <a:lumMod val="48000"/>
                          <a:lumOff val="52000"/>
                        </a:schemeClr>
                      </a:gs>
                      <a:gs pos="70000">
                        <a:schemeClr val="accent1"/>
                      </a:gs>
                    </a:gsLst>
                    <a:lin ang="2700000" scaled="1"/>
                  </a:gradFill>
                  <a:ea typeface="+mj-ea"/>
                </a:defRPr>
              </a:lvl1pPr>
            </a:lstStyle>
            <a:p>
              <a:pPr algn="r">
                <a:defRPr/>
              </a:pPr>
              <a:r>
                <a:rPr lang="en-US" altLang="zh-CN"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03.</a:t>
              </a:r>
              <a:r>
                <a:rPr lang="zh-CN" altLang="en-US"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请输入小标题</a:t>
              </a:r>
              <a:endParaRPr lang="en-US"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grpSp>
      <p:grpSp>
        <p:nvGrpSpPr>
          <p:cNvPr id="11" name="组合 10">
            <a:extLst>
              <a:ext uri="{FF2B5EF4-FFF2-40B4-BE49-F238E27FC236}">
                <a16:creationId xmlns:a16="http://schemas.microsoft.com/office/drawing/2014/main" id="{7FA93BE8-B07E-4EEF-BC79-F245B033ED32}"/>
              </a:ext>
            </a:extLst>
          </p:cNvPr>
          <p:cNvGrpSpPr/>
          <p:nvPr/>
        </p:nvGrpSpPr>
        <p:grpSpPr>
          <a:xfrm>
            <a:off x="7777276" y="4632023"/>
            <a:ext cx="2913725" cy="1082957"/>
            <a:chOff x="7777276" y="4632023"/>
            <a:chExt cx="2913725" cy="1082957"/>
          </a:xfrm>
        </p:grpSpPr>
        <p:sp>
          <p:nvSpPr>
            <p:cNvPr id="164" name="糊涂🍉6">
              <a:extLst>
                <a:ext uri="{FF2B5EF4-FFF2-40B4-BE49-F238E27FC236}">
                  <a16:creationId xmlns:a16="http://schemas.microsoft.com/office/drawing/2014/main" id="{FF616C06-04A2-1D04-1177-BAD86414C736}"/>
                </a:ext>
              </a:extLst>
            </p:cNvPr>
            <p:cNvSpPr txBox="1"/>
            <p:nvPr/>
          </p:nvSpPr>
          <p:spPr>
            <a:xfrm>
              <a:off x="7777276" y="5086821"/>
              <a:ext cx="2821125" cy="628159"/>
            </a:xfrm>
            <a:prstGeom prst="rect">
              <a:avLst/>
            </a:prstGeom>
            <a:noFill/>
            <a:effectLst/>
          </p:spPr>
          <p:txBody>
            <a:bodyPr wrap="square" lIns="0" tIns="0" rIns="0" bIns="0" rtlCol="0">
              <a:spAutoFit/>
            </a:bodyPr>
            <a:lstStyle/>
            <a:p>
              <a:pPr marL="0" marR="0" lvl="0" indent="0" algn="r" defTabSz="914400" rtl="0" eaLnBrk="1" fontAlgn="auto" latinLnBrk="0" hangingPunct="1">
                <a:lnSpc>
                  <a:spcPct val="120000"/>
                </a:lnSpc>
                <a:spcBef>
                  <a:spcPts val="0"/>
                </a:spcBef>
                <a:buClrTx/>
                <a:buSzTx/>
                <a:buFontTx/>
                <a:buNone/>
                <a:tabLst/>
                <a:defRPr/>
              </a:pPr>
              <a:r>
                <a:rPr kumimoji="0" lang="zh-CN" altLang="en-US" sz="1760" b="0"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sym typeface="Arial" panose="020B0604020202020204" pitchFamily="34" charset="0"/>
                </a:rPr>
                <a:t>这里填入你要表达信息，和你要阐述的相关内容。</a:t>
              </a:r>
            </a:p>
          </p:txBody>
        </p:sp>
        <p:sp>
          <p:nvSpPr>
            <p:cNvPr id="166" name="糊涂🍉7">
              <a:extLst>
                <a:ext uri="{FF2B5EF4-FFF2-40B4-BE49-F238E27FC236}">
                  <a16:creationId xmlns:a16="http://schemas.microsoft.com/office/drawing/2014/main" id="{C2A87A65-4C33-B7BD-A7E5-84186DB6AAE7}"/>
                </a:ext>
              </a:extLst>
            </p:cNvPr>
            <p:cNvSpPr txBox="1"/>
            <p:nvPr/>
          </p:nvSpPr>
          <p:spPr>
            <a:xfrm>
              <a:off x="8189080" y="4632023"/>
              <a:ext cx="2501921" cy="452663"/>
            </a:xfrm>
            <a:prstGeom prst="rect">
              <a:avLst/>
            </a:prstGeom>
            <a:noFill/>
            <a:effectLst/>
          </p:spPr>
          <p:txBody>
            <a:bodyPr wrap="square" lIns="113006" tIns="56503" rIns="113006" bIns="56503" rtlCol="0">
              <a:spAutoFit/>
            </a:bodyPr>
            <a:lstStyle>
              <a:defPPr>
                <a:defRPr lang="en-US"/>
              </a:defPPr>
              <a:lvl1pPr>
                <a:defRPr sz="2200">
                  <a:gradFill>
                    <a:gsLst>
                      <a:gs pos="0">
                        <a:schemeClr val="accent1">
                          <a:lumMod val="48000"/>
                          <a:lumOff val="52000"/>
                        </a:schemeClr>
                      </a:gs>
                      <a:gs pos="70000">
                        <a:schemeClr val="accent1"/>
                      </a:gs>
                    </a:gsLst>
                    <a:lin ang="2700000" scaled="1"/>
                  </a:gradFill>
                  <a:ea typeface="+mj-ea"/>
                </a:defRPr>
              </a:lvl1pPr>
            </a:lstStyle>
            <a:p>
              <a:pPr algn="r">
                <a:defRPr/>
              </a:pPr>
              <a:r>
                <a:rPr lang="en-US" altLang="zh-CN"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04.</a:t>
              </a:r>
              <a:r>
                <a:rPr lang="zh-CN" altLang="en-US"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请输入小标题</a:t>
              </a:r>
              <a:endParaRPr lang="en-US"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grpSp>
      <p:grpSp>
        <p:nvGrpSpPr>
          <p:cNvPr id="3" name="组合 2">
            <a:extLst>
              <a:ext uri="{FF2B5EF4-FFF2-40B4-BE49-F238E27FC236}">
                <a16:creationId xmlns:a16="http://schemas.microsoft.com/office/drawing/2014/main" id="{7F05EDF7-7916-1170-7941-94356EA393E6}"/>
              </a:ext>
            </a:extLst>
          </p:cNvPr>
          <p:cNvGrpSpPr/>
          <p:nvPr/>
        </p:nvGrpSpPr>
        <p:grpSpPr>
          <a:xfrm>
            <a:off x="1152249" y="920599"/>
            <a:ext cx="9887502" cy="1137266"/>
            <a:chOff x="1152249" y="920599"/>
            <a:chExt cx="9887502" cy="1137266"/>
          </a:xfrm>
        </p:grpSpPr>
        <p:sp>
          <p:nvSpPr>
            <p:cNvPr id="270" name="公众号：凌云演示设计2">
              <a:extLst>
                <a:ext uri="{FF2B5EF4-FFF2-40B4-BE49-F238E27FC236}">
                  <a16:creationId xmlns:a16="http://schemas.microsoft.com/office/drawing/2014/main" id="{DDB644FB-578B-6AE9-C885-6F7B3B7AC6A9}"/>
                </a:ext>
              </a:extLst>
            </p:cNvPr>
            <p:cNvSpPr/>
            <p:nvPr/>
          </p:nvSpPr>
          <p:spPr>
            <a:xfrm>
              <a:off x="1152249" y="1485351"/>
              <a:ext cx="9887502" cy="572514"/>
            </a:xfrm>
            <a:prstGeom prst="ellipse">
              <a:avLst/>
            </a:prstGeom>
            <a:gradFill flip="none" rotWithShape="1">
              <a:gsLst>
                <a:gs pos="0">
                  <a:schemeClr val="accent1">
                    <a:alpha val="14000"/>
                  </a:schemeClr>
                </a:gs>
                <a:gs pos="91000">
                  <a:schemeClr val="accent1">
                    <a:alpha val="0"/>
                  </a:schemeClr>
                </a:gs>
              </a:gsLst>
              <a:lin ang="16200000" scaled="1"/>
              <a:tileRect/>
            </a:gradFill>
            <a:ln>
              <a:gradFill>
                <a:gsLst>
                  <a:gs pos="38000">
                    <a:schemeClr val="accent1">
                      <a:alpha val="0"/>
                    </a:schemeClr>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71" name="公众号：凌云演示设计14">
              <a:extLst>
                <a:ext uri="{FF2B5EF4-FFF2-40B4-BE49-F238E27FC236}">
                  <a16:creationId xmlns:a16="http://schemas.microsoft.com/office/drawing/2014/main" id="{E88EB126-FB68-AAEF-406F-7F3D9215AC33}"/>
                </a:ext>
              </a:extLst>
            </p:cNvPr>
            <p:cNvSpPr/>
            <p:nvPr/>
          </p:nvSpPr>
          <p:spPr>
            <a:xfrm>
              <a:off x="2222423" y="1377813"/>
              <a:ext cx="7755158" cy="572514"/>
            </a:xfrm>
            <a:prstGeom prst="ellipse">
              <a:avLst/>
            </a:prstGeom>
            <a:gradFill flip="none" rotWithShape="1">
              <a:gsLst>
                <a:gs pos="0">
                  <a:schemeClr val="accent1">
                    <a:alpha val="5000"/>
                  </a:schemeClr>
                </a:gs>
                <a:gs pos="91000">
                  <a:schemeClr val="accent1">
                    <a:alpha val="0"/>
                  </a:schemeClr>
                </a:gs>
              </a:gsLst>
              <a:lin ang="16200000" scaled="1"/>
              <a:tileRect/>
            </a:gradFill>
            <a:ln>
              <a:gradFill>
                <a:gsLst>
                  <a:gs pos="38000">
                    <a:schemeClr val="accent1">
                      <a:alpha val="0"/>
                    </a:schemeClr>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207" name="组合 206">
              <a:extLst>
                <a:ext uri="{FF2B5EF4-FFF2-40B4-BE49-F238E27FC236}">
                  <a16:creationId xmlns:a16="http://schemas.microsoft.com/office/drawing/2014/main" id="{EB856EDC-6FE6-3FBF-64B5-92259E151035}"/>
                </a:ext>
              </a:extLst>
            </p:cNvPr>
            <p:cNvGrpSpPr/>
            <p:nvPr/>
          </p:nvGrpSpPr>
          <p:grpSpPr>
            <a:xfrm flipH="1">
              <a:off x="9773503" y="920599"/>
              <a:ext cx="506508" cy="861711"/>
              <a:chOff x="6461304" y="4948876"/>
              <a:chExt cx="601121" cy="1022673"/>
            </a:xfrm>
            <a:gradFill>
              <a:gsLst>
                <a:gs pos="0">
                  <a:schemeClr val="accent2"/>
                </a:gs>
                <a:gs pos="48300">
                  <a:srgbClr val="0F6EF2"/>
                </a:gs>
                <a:gs pos="100000">
                  <a:schemeClr val="accent1"/>
                </a:gs>
              </a:gsLst>
              <a:path path="circle">
                <a:fillToRect l="100000" t="100000"/>
              </a:path>
            </a:gradFill>
          </p:grpSpPr>
          <p:sp>
            <p:nvSpPr>
              <p:cNvPr id="243" name="公众号：凌云演示设计11-30">
                <a:extLst>
                  <a:ext uri="{FF2B5EF4-FFF2-40B4-BE49-F238E27FC236}">
                    <a16:creationId xmlns:a16="http://schemas.microsoft.com/office/drawing/2014/main" id="{D4982304-A3B3-407F-28D6-165FE7036866}"/>
                  </a:ext>
                </a:extLst>
              </p:cNvPr>
              <p:cNvSpPr>
                <a:spLocks/>
              </p:cNvSpPr>
              <p:nvPr/>
            </p:nvSpPr>
            <p:spPr bwMode="auto">
              <a:xfrm>
                <a:off x="6952931" y="5837966"/>
                <a:ext cx="109494" cy="73361"/>
              </a:xfrm>
              <a:custGeom>
                <a:avLst/>
                <a:gdLst>
                  <a:gd name="T0" fmla="*/ 0 w 93"/>
                  <a:gd name="T1" fmla="*/ 6 h 62"/>
                  <a:gd name="T2" fmla="*/ 93 w 93"/>
                  <a:gd name="T3" fmla="*/ 62 h 62"/>
                  <a:gd name="T4" fmla="*/ 0 w 93"/>
                  <a:gd name="T5" fmla="*/ 6 h 62"/>
                </a:gdLst>
                <a:ahLst/>
                <a:cxnLst>
                  <a:cxn ang="0">
                    <a:pos x="T0" y="T1"/>
                  </a:cxn>
                  <a:cxn ang="0">
                    <a:pos x="T2" y="T3"/>
                  </a:cxn>
                  <a:cxn ang="0">
                    <a:pos x="T4" y="T5"/>
                  </a:cxn>
                </a:cxnLst>
                <a:rect l="0" t="0" r="r" b="b"/>
                <a:pathLst>
                  <a:path w="93" h="62">
                    <a:moveTo>
                      <a:pt x="0" y="6"/>
                    </a:moveTo>
                    <a:cubicBezTo>
                      <a:pt x="54" y="0"/>
                      <a:pt x="75" y="57"/>
                      <a:pt x="93" y="62"/>
                    </a:cubicBezTo>
                    <a:cubicBezTo>
                      <a:pt x="35" y="57"/>
                      <a:pt x="7" y="3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44" name="公众号：凌云演示设计11-31">
                <a:extLst>
                  <a:ext uri="{FF2B5EF4-FFF2-40B4-BE49-F238E27FC236}">
                    <a16:creationId xmlns:a16="http://schemas.microsoft.com/office/drawing/2014/main" id="{2C8834E0-7211-2862-B516-1C56A67C191F}"/>
                  </a:ext>
                </a:extLst>
              </p:cNvPr>
              <p:cNvSpPr>
                <a:spLocks/>
              </p:cNvSpPr>
              <p:nvPr/>
            </p:nvSpPr>
            <p:spPr bwMode="auto">
              <a:xfrm>
                <a:off x="6881760" y="5828112"/>
                <a:ext cx="99640" cy="77741"/>
              </a:xfrm>
              <a:custGeom>
                <a:avLst/>
                <a:gdLst>
                  <a:gd name="T0" fmla="*/ 0 w 85"/>
                  <a:gd name="T1" fmla="*/ 2 h 66"/>
                  <a:gd name="T2" fmla="*/ 85 w 85"/>
                  <a:gd name="T3" fmla="*/ 66 h 66"/>
                  <a:gd name="T4" fmla="*/ 0 w 85"/>
                  <a:gd name="T5" fmla="*/ 2 h 66"/>
                </a:gdLst>
                <a:ahLst/>
                <a:cxnLst>
                  <a:cxn ang="0">
                    <a:pos x="T0" y="T1"/>
                  </a:cxn>
                  <a:cxn ang="0">
                    <a:pos x="T2" y="T3"/>
                  </a:cxn>
                  <a:cxn ang="0">
                    <a:pos x="T4" y="T5"/>
                  </a:cxn>
                </a:cxnLst>
                <a:rect l="0" t="0" r="r" b="b"/>
                <a:pathLst>
                  <a:path w="85" h="66">
                    <a:moveTo>
                      <a:pt x="0" y="2"/>
                    </a:moveTo>
                    <a:cubicBezTo>
                      <a:pt x="50" y="0"/>
                      <a:pt x="69" y="60"/>
                      <a:pt x="85" y="66"/>
                    </a:cubicBezTo>
                    <a:cubicBezTo>
                      <a:pt x="26" y="57"/>
                      <a:pt x="4" y="2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45" name="公众号：凌云演示设计11-32">
                <a:extLst>
                  <a:ext uri="{FF2B5EF4-FFF2-40B4-BE49-F238E27FC236}">
                    <a16:creationId xmlns:a16="http://schemas.microsoft.com/office/drawing/2014/main" id="{B998EB94-52A5-555B-26C3-A2AB795A7329}"/>
                  </a:ext>
                </a:extLst>
              </p:cNvPr>
              <p:cNvSpPr>
                <a:spLocks/>
              </p:cNvSpPr>
              <p:nvPr/>
            </p:nvSpPr>
            <p:spPr bwMode="auto">
              <a:xfrm>
                <a:off x="6813874" y="5804023"/>
                <a:ext cx="88690" cy="87595"/>
              </a:xfrm>
              <a:custGeom>
                <a:avLst/>
                <a:gdLst>
                  <a:gd name="T0" fmla="*/ 0 w 75"/>
                  <a:gd name="T1" fmla="*/ 0 h 74"/>
                  <a:gd name="T2" fmla="*/ 75 w 75"/>
                  <a:gd name="T3" fmla="*/ 74 h 74"/>
                  <a:gd name="T4" fmla="*/ 0 w 75"/>
                  <a:gd name="T5" fmla="*/ 0 h 74"/>
                </a:gdLst>
                <a:ahLst/>
                <a:cxnLst>
                  <a:cxn ang="0">
                    <a:pos x="T0" y="T1"/>
                  </a:cxn>
                  <a:cxn ang="0">
                    <a:pos x="T2" y="T3"/>
                  </a:cxn>
                  <a:cxn ang="0">
                    <a:pos x="T4" y="T5"/>
                  </a:cxn>
                </a:cxnLst>
                <a:rect l="0" t="0" r="r" b="b"/>
                <a:pathLst>
                  <a:path w="75" h="74">
                    <a:moveTo>
                      <a:pt x="0" y="0"/>
                    </a:moveTo>
                    <a:cubicBezTo>
                      <a:pt x="49" y="8"/>
                      <a:pt x="60" y="66"/>
                      <a:pt x="75" y="74"/>
                    </a:cubicBezTo>
                    <a:cubicBezTo>
                      <a:pt x="25" y="62"/>
                      <a:pt x="0" y="28"/>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46" name="公众号：凌云演示设计11-33">
                <a:extLst>
                  <a:ext uri="{FF2B5EF4-FFF2-40B4-BE49-F238E27FC236}">
                    <a16:creationId xmlns:a16="http://schemas.microsoft.com/office/drawing/2014/main" id="{89C7470D-24CF-8E0B-4B72-EE18C60AB36A}"/>
                  </a:ext>
                </a:extLst>
              </p:cNvPr>
              <p:cNvSpPr>
                <a:spLocks/>
              </p:cNvSpPr>
              <p:nvPr/>
            </p:nvSpPr>
            <p:spPr bwMode="auto">
              <a:xfrm>
                <a:off x="6748178" y="5768985"/>
                <a:ext cx="77741" cy="98544"/>
              </a:xfrm>
              <a:custGeom>
                <a:avLst/>
                <a:gdLst>
                  <a:gd name="T0" fmla="*/ 4 w 66"/>
                  <a:gd name="T1" fmla="*/ 0 h 84"/>
                  <a:gd name="T2" fmla="*/ 66 w 66"/>
                  <a:gd name="T3" fmla="*/ 84 h 84"/>
                  <a:gd name="T4" fmla="*/ 4 w 66"/>
                  <a:gd name="T5" fmla="*/ 0 h 84"/>
                </a:gdLst>
                <a:ahLst/>
                <a:cxnLst>
                  <a:cxn ang="0">
                    <a:pos x="T0" y="T1"/>
                  </a:cxn>
                  <a:cxn ang="0">
                    <a:pos x="T2" y="T3"/>
                  </a:cxn>
                  <a:cxn ang="0">
                    <a:pos x="T4" y="T5"/>
                  </a:cxn>
                </a:cxnLst>
                <a:rect l="0" t="0" r="r" b="b"/>
                <a:pathLst>
                  <a:path w="66" h="84">
                    <a:moveTo>
                      <a:pt x="4" y="0"/>
                    </a:moveTo>
                    <a:cubicBezTo>
                      <a:pt x="48" y="15"/>
                      <a:pt x="53" y="74"/>
                      <a:pt x="66" y="84"/>
                    </a:cubicBezTo>
                    <a:cubicBezTo>
                      <a:pt x="16" y="64"/>
                      <a:pt x="0" y="26"/>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47" name="公众号：凌云演示设计11-34">
                <a:extLst>
                  <a:ext uri="{FF2B5EF4-FFF2-40B4-BE49-F238E27FC236}">
                    <a16:creationId xmlns:a16="http://schemas.microsoft.com/office/drawing/2014/main" id="{FAA03981-44FA-54C6-703A-BBB610BBE381}"/>
                  </a:ext>
                </a:extLst>
              </p:cNvPr>
              <p:cNvSpPr>
                <a:spLocks/>
              </p:cNvSpPr>
              <p:nvPr/>
            </p:nvSpPr>
            <p:spPr bwMode="auto">
              <a:xfrm>
                <a:off x="6685767" y="5722998"/>
                <a:ext cx="68981" cy="109494"/>
              </a:xfrm>
              <a:custGeom>
                <a:avLst/>
                <a:gdLst>
                  <a:gd name="T0" fmla="*/ 11 w 58"/>
                  <a:gd name="T1" fmla="*/ 0 h 93"/>
                  <a:gd name="T2" fmla="*/ 58 w 58"/>
                  <a:gd name="T3" fmla="*/ 93 h 93"/>
                  <a:gd name="T4" fmla="*/ 11 w 58"/>
                  <a:gd name="T5" fmla="*/ 0 h 93"/>
                </a:gdLst>
                <a:ahLst/>
                <a:cxnLst>
                  <a:cxn ang="0">
                    <a:pos x="T0" y="T1"/>
                  </a:cxn>
                  <a:cxn ang="0">
                    <a:pos x="T2" y="T3"/>
                  </a:cxn>
                  <a:cxn ang="0">
                    <a:pos x="T4" y="T5"/>
                  </a:cxn>
                </a:cxnLst>
                <a:rect l="0" t="0" r="r" b="b"/>
                <a:pathLst>
                  <a:path w="58" h="93">
                    <a:moveTo>
                      <a:pt x="11" y="0"/>
                    </a:moveTo>
                    <a:cubicBezTo>
                      <a:pt x="46" y="20"/>
                      <a:pt x="52" y="88"/>
                      <a:pt x="58" y="93"/>
                    </a:cubicBezTo>
                    <a:cubicBezTo>
                      <a:pt x="24" y="77"/>
                      <a:pt x="0" y="37"/>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48" name="公众号：凌云演示设计11-35">
                <a:extLst>
                  <a:ext uri="{FF2B5EF4-FFF2-40B4-BE49-F238E27FC236}">
                    <a16:creationId xmlns:a16="http://schemas.microsoft.com/office/drawing/2014/main" id="{C9F3E611-2148-6648-0655-27B6779776F4}"/>
                  </a:ext>
                </a:extLst>
              </p:cNvPr>
              <p:cNvSpPr>
                <a:spLocks/>
              </p:cNvSpPr>
              <p:nvPr/>
            </p:nvSpPr>
            <p:spPr bwMode="auto">
              <a:xfrm>
                <a:off x="6640874" y="5669345"/>
                <a:ext cx="54747" cy="116063"/>
              </a:xfrm>
              <a:custGeom>
                <a:avLst/>
                <a:gdLst>
                  <a:gd name="T0" fmla="*/ 11 w 46"/>
                  <a:gd name="T1" fmla="*/ 0 h 99"/>
                  <a:gd name="T2" fmla="*/ 41 w 46"/>
                  <a:gd name="T3" fmla="*/ 99 h 99"/>
                  <a:gd name="T4" fmla="*/ 11 w 46"/>
                  <a:gd name="T5" fmla="*/ 0 h 99"/>
                </a:gdLst>
                <a:ahLst/>
                <a:cxnLst>
                  <a:cxn ang="0">
                    <a:pos x="T0" y="T1"/>
                  </a:cxn>
                  <a:cxn ang="0">
                    <a:pos x="T2" y="T3"/>
                  </a:cxn>
                  <a:cxn ang="0">
                    <a:pos x="T4" y="T5"/>
                  </a:cxn>
                </a:cxnLst>
                <a:rect l="0" t="0" r="r" b="b"/>
                <a:pathLst>
                  <a:path w="46" h="99">
                    <a:moveTo>
                      <a:pt x="11" y="0"/>
                    </a:moveTo>
                    <a:cubicBezTo>
                      <a:pt x="46" y="29"/>
                      <a:pt x="32" y="86"/>
                      <a:pt x="41" y="99"/>
                    </a:cubicBezTo>
                    <a:cubicBezTo>
                      <a:pt x="1" y="71"/>
                      <a:pt x="0" y="24"/>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49" name="公众号：凌云演示设计11-36">
                <a:extLst>
                  <a:ext uri="{FF2B5EF4-FFF2-40B4-BE49-F238E27FC236}">
                    <a16:creationId xmlns:a16="http://schemas.microsoft.com/office/drawing/2014/main" id="{719A2049-8264-2843-B6B1-BC4485BC38DF}"/>
                  </a:ext>
                </a:extLst>
              </p:cNvPr>
              <p:cNvSpPr>
                <a:spLocks/>
              </p:cNvSpPr>
              <p:nvPr/>
            </p:nvSpPr>
            <p:spPr bwMode="auto">
              <a:xfrm>
                <a:off x="6599266" y="5606934"/>
                <a:ext cx="54747" cy="121538"/>
              </a:xfrm>
              <a:custGeom>
                <a:avLst/>
                <a:gdLst>
                  <a:gd name="T0" fmla="*/ 19 w 47"/>
                  <a:gd name="T1" fmla="*/ 0 h 103"/>
                  <a:gd name="T2" fmla="*/ 31 w 47"/>
                  <a:gd name="T3" fmla="*/ 103 h 103"/>
                  <a:gd name="T4" fmla="*/ 19 w 47"/>
                  <a:gd name="T5" fmla="*/ 0 h 103"/>
                </a:gdLst>
                <a:ahLst/>
                <a:cxnLst>
                  <a:cxn ang="0">
                    <a:pos x="T0" y="T1"/>
                  </a:cxn>
                  <a:cxn ang="0">
                    <a:pos x="T2" y="T3"/>
                  </a:cxn>
                  <a:cxn ang="0">
                    <a:pos x="T4" y="T5"/>
                  </a:cxn>
                </a:cxnLst>
                <a:rect l="0" t="0" r="r" b="b"/>
                <a:pathLst>
                  <a:path w="47" h="103">
                    <a:moveTo>
                      <a:pt x="19" y="0"/>
                    </a:moveTo>
                    <a:cubicBezTo>
                      <a:pt x="47" y="36"/>
                      <a:pt x="25" y="89"/>
                      <a:pt x="31" y="103"/>
                    </a:cubicBezTo>
                    <a:cubicBezTo>
                      <a:pt x="1" y="71"/>
                      <a:pt x="0" y="29"/>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50" name="公众号：凌云演示设计11-37">
                <a:extLst>
                  <a:ext uri="{FF2B5EF4-FFF2-40B4-BE49-F238E27FC236}">
                    <a16:creationId xmlns:a16="http://schemas.microsoft.com/office/drawing/2014/main" id="{6917E2E5-9BE5-0BC9-C76D-479CD611F4A0}"/>
                  </a:ext>
                </a:extLst>
              </p:cNvPr>
              <p:cNvSpPr>
                <a:spLocks/>
              </p:cNvSpPr>
              <p:nvPr/>
            </p:nvSpPr>
            <p:spPr bwMode="auto">
              <a:xfrm>
                <a:off x="6566418" y="5539048"/>
                <a:ext cx="56937" cy="121538"/>
              </a:xfrm>
              <a:custGeom>
                <a:avLst/>
                <a:gdLst>
                  <a:gd name="T0" fmla="*/ 26 w 49"/>
                  <a:gd name="T1" fmla="*/ 0 h 104"/>
                  <a:gd name="T2" fmla="*/ 22 w 49"/>
                  <a:gd name="T3" fmla="*/ 104 h 104"/>
                  <a:gd name="T4" fmla="*/ 26 w 49"/>
                  <a:gd name="T5" fmla="*/ 0 h 104"/>
                </a:gdLst>
                <a:ahLst/>
                <a:cxnLst>
                  <a:cxn ang="0">
                    <a:pos x="T0" y="T1"/>
                  </a:cxn>
                  <a:cxn ang="0">
                    <a:pos x="T2" y="T3"/>
                  </a:cxn>
                  <a:cxn ang="0">
                    <a:pos x="T4" y="T5"/>
                  </a:cxn>
                </a:cxnLst>
                <a:rect l="0" t="0" r="r" b="b"/>
                <a:pathLst>
                  <a:path w="49" h="104">
                    <a:moveTo>
                      <a:pt x="26" y="0"/>
                    </a:moveTo>
                    <a:cubicBezTo>
                      <a:pt x="49" y="46"/>
                      <a:pt x="18" y="90"/>
                      <a:pt x="22" y="104"/>
                    </a:cubicBezTo>
                    <a:cubicBezTo>
                      <a:pt x="0" y="72"/>
                      <a:pt x="0" y="32"/>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51" name="公众号：凌云演示设计11-38">
                <a:extLst>
                  <a:ext uri="{FF2B5EF4-FFF2-40B4-BE49-F238E27FC236}">
                    <a16:creationId xmlns:a16="http://schemas.microsoft.com/office/drawing/2014/main" id="{0885D0CC-9B29-9BE8-809A-057CB6235D2D}"/>
                  </a:ext>
                </a:extLst>
              </p:cNvPr>
              <p:cNvSpPr>
                <a:spLocks/>
              </p:cNvSpPr>
              <p:nvPr/>
            </p:nvSpPr>
            <p:spPr bwMode="auto">
              <a:xfrm>
                <a:off x="6537950" y="5467877"/>
                <a:ext cx="63506" cy="121538"/>
              </a:xfrm>
              <a:custGeom>
                <a:avLst/>
                <a:gdLst>
                  <a:gd name="T0" fmla="*/ 38 w 54"/>
                  <a:gd name="T1" fmla="*/ 0 h 103"/>
                  <a:gd name="T2" fmla="*/ 20 w 54"/>
                  <a:gd name="T3" fmla="*/ 103 h 103"/>
                  <a:gd name="T4" fmla="*/ 38 w 54"/>
                  <a:gd name="T5" fmla="*/ 0 h 103"/>
                </a:gdLst>
                <a:ahLst/>
                <a:cxnLst>
                  <a:cxn ang="0">
                    <a:pos x="T0" y="T1"/>
                  </a:cxn>
                  <a:cxn ang="0">
                    <a:pos x="T2" y="T3"/>
                  </a:cxn>
                  <a:cxn ang="0">
                    <a:pos x="T4" y="T5"/>
                  </a:cxn>
                </a:cxnLst>
                <a:rect l="0" t="0" r="r" b="b"/>
                <a:pathLst>
                  <a:path w="54" h="103">
                    <a:moveTo>
                      <a:pt x="38" y="0"/>
                    </a:moveTo>
                    <a:cubicBezTo>
                      <a:pt x="54" y="46"/>
                      <a:pt x="19" y="89"/>
                      <a:pt x="20" y="103"/>
                    </a:cubicBezTo>
                    <a:cubicBezTo>
                      <a:pt x="0" y="66"/>
                      <a:pt x="11" y="27"/>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52" name="公众号：凌云演示设计11-39">
                <a:extLst>
                  <a:ext uri="{FF2B5EF4-FFF2-40B4-BE49-F238E27FC236}">
                    <a16:creationId xmlns:a16="http://schemas.microsoft.com/office/drawing/2014/main" id="{E596B304-4146-0EFE-B426-B833982366F6}"/>
                  </a:ext>
                </a:extLst>
              </p:cNvPr>
              <p:cNvSpPr>
                <a:spLocks/>
              </p:cNvSpPr>
              <p:nvPr/>
            </p:nvSpPr>
            <p:spPr bwMode="auto">
              <a:xfrm>
                <a:off x="6528096" y="5396706"/>
                <a:ext cx="60222" cy="116063"/>
              </a:xfrm>
              <a:custGeom>
                <a:avLst/>
                <a:gdLst>
                  <a:gd name="T0" fmla="*/ 42 w 51"/>
                  <a:gd name="T1" fmla="*/ 0 h 99"/>
                  <a:gd name="T2" fmla="*/ 11 w 51"/>
                  <a:gd name="T3" fmla="*/ 99 h 99"/>
                  <a:gd name="T4" fmla="*/ 42 w 51"/>
                  <a:gd name="T5" fmla="*/ 0 h 99"/>
                </a:gdLst>
                <a:ahLst/>
                <a:cxnLst>
                  <a:cxn ang="0">
                    <a:pos x="T0" y="T1"/>
                  </a:cxn>
                  <a:cxn ang="0">
                    <a:pos x="T2" y="T3"/>
                  </a:cxn>
                  <a:cxn ang="0">
                    <a:pos x="T4" y="T5"/>
                  </a:cxn>
                </a:cxnLst>
                <a:rect l="0" t="0" r="r" b="b"/>
                <a:pathLst>
                  <a:path w="51" h="99">
                    <a:moveTo>
                      <a:pt x="42" y="0"/>
                    </a:moveTo>
                    <a:cubicBezTo>
                      <a:pt x="51" y="36"/>
                      <a:pt x="12" y="95"/>
                      <a:pt x="11" y="99"/>
                    </a:cubicBezTo>
                    <a:cubicBezTo>
                      <a:pt x="0" y="67"/>
                      <a:pt x="4" y="33"/>
                      <a:pt x="4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53" name="公众号：凌云演示设计11-40">
                <a:extLst>
                  <a:ext uri="{FF2B5EF4-FFF2-40B4-BE49-F238E27FC236}">
                    <a16:creationId xmlns:a16="http://schemas.microsoft.com/office/drawing/2014/main" id="{4C628F7A-B826-97E4-0157-A15040A2B2D8}"/>
                  </a:ext>
                </a:extLst>
              </p:cNvPr>
              <p:cNvSpPr>
                <a:spLocks/>
              </p:cNvSpPr>
              <p:nvPr/>
            </p:nvSpPr>
            <p:spPr bwMode="auto">
              <a:xfrm>
                <a:off x="6522621" y="5324440"/>
                <a:ext cx="63506" cy="110589"/>
              </a:xfrm>
              <a:custGeom>
                <a:avLst/>
                <a:gdLst>
                  <a:gd name="T0" fmla="*/ 52 w 54"/>
                  <a:gd name="T1" fmla="*/ 0 h 94"/>
                  <a:gd name="T2" fmla="*/ 9 w 54"/>
                  <a:gd name="T3" fmla="*/ 94 h 94"/>
                  <a:gd name="T4" fmla="*/ 52 w 54"/>
                  <a:gd name="T5" fmla="*/ 0 h 94"/>
                </a:gdLst>
                <a:ahLst/>
                <a:cxnLst>
                  <a:cxn ang="0">
                    <a:pos x="T0" y="T1"/>
                  </a:cxn>
                  <a:cxn ang="0">
                    <a:pos x="T2" y="T3"/>
                  </a:cxn>
                  <a:cxn ang="0">
                    <a:pos x="T4" y="T5"/>
                  </a:cxn>
                </a:cxnLst>
                <a:rect l="0" t="0" r="r" b="b"/>
                <a:pathLst>
                  <a:path w="54" h="94">
                    <a:moveTo>
                      <a:pt x="52" y="0"/>
                    </a:moveTo>
                    <a:cubicBezTo>
                      <a:pt x="54" y="48"/>
                      <a:pt x="11" y="81"/>
                      <a:pt x="9" y="94"/>
                    </a:cubicBezTo>
                    <a:cubicBezTo>
                      <a:pt x="0" y="61"/>
                      <a:pt x="9" y="29"/>
                      <a:pt x="5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54" name="公众号：凌云演示设计11-41">
                <a:extLst>
                  <a:ext uri="{FF2B5EF4-FFF2-40B4-BE49-F238E27FC236}">
                    <a16:creationId xmlns:a16="http://schemas.microsoft.com/office/drawing/2014/main" id="{AC32FCF6-AEB7-06BF-D4E4-3C73C5CCA3E6}"/>
                  </a:ext>
                </a:extLst>
              </p:cNvPr>
              <p:cNvSpPr>
                <a:spLocks/>
              </p:cNvSpPr>
              <p:nvPr/>
            </p:nvSpPr>
            <p:spPr bwMode="auto">
              <a:xfrm>
                <a:off x="6524810" y="5255459"/>
                <a:ext cx="74456" cy="101830"/>
              </a:xfrm>
              <a:custGeom>
                <a:avLst/>
                <a:gdLst>
                  <a:gd name="T0" fmla="*/ 63 w 63"/>
                  <a:gd name="T1" fmla="*/ 0 h 87"/>
                  <a:gd name="T2" fmla="*/ 8 w 63"/>
                  <a:gd name="T3" fmla="*/ 87 h 87"/>
                  <a:gd name="T4" fmla="*/ 63 w 63"/>
                  <a:gd name="T5" fmla="*/ 0 h 87"/>
                </a:gdLst>
                <a:ahLst/>
                <a:cxnLst>
                  <a:cxn ang="0">
                    <a:pos x="T0" y="T1"/>
                  </a:cxn>
                  <a:cxn ang="0">
                    <a:pos x="T2" y="T3"/>
                  </a:cxn>
                  <a:cxn ang="0">
                    <a:pos x="T4" y="T5"/>
                  </a:cxn>
                </a:cxnLst>
                <a:rect l="0" t="0" r="r" b="b"/>
                <a:pathLst>
                  <a:path w="63" h="87">
                    <a:moveTo>
                      <a:pt x="63" y="0"/>
                    </a:moveTo>
                    <a:cubicBezTo>
                      <a:pt x="59" y="44"/>
                      <a:pt x="11" y="75"/>
                      <a:pt x="8" y="87"/>
                    </a:cubicBezTo>
                    <a:cubicBezTo>
                      <a:pt x="0" y="39"/>
                      <a:pt x="32" y="19"/>
                      <a:pt x="6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55" name="公众号：凌云演示设计11-42">
                <a:extLst>
                  <a:ext uri="{FF2B5EF4-FFF2-40B4-BE49-F238E27FC236}">
                    <a16:creationId xmlns:a16="http://schemas.microsoft.com/office/drawing/2014/main" id="{4D55D1D4-0F2A-3467-F193-CB6ED9D7E9F7}"/>
                  </a:ext>
                </a:extLst>
              </p:cNvPr>
              <p:cNvSpPr>
                <a:spLocks/>
              </p:cNvSpPr>
              <p:nvPr/>
            </p:nvSpPr>
            <p:spPr bwMode="auto">
              <a:xfrm>
                <a:off x="6898185" y="5895998"/>
                <a:ext cx="159861" cy="75551"/>
              </a:xfrm>
              <a:custGeom>
                <a:avLst/>
                <a:gdLst>
                  <a:gd name="T0" fmla="*/ 0 w 136"/>
                  <a:gd name="T1" fmla="*/ 37 h 64"/>
                  <a:gd name="T2" fmla="*/ 136 w 136"/>
                  <a:gd name="T3" fmla="*/ 19 h 64"/>
                  <a:gd name="T4" fmla="*/ 0 w 136"/>
                  <a:gd name="T5" fmla="*/ 37 h 64"/>
                </a:gdLst>
                <a:ahLst/>
                <a:cxnLst>
                  <a:cxn ang="0">
                    <a:pos x="T0" y="T1"/>
                  </a:cxn>
                  <a:cxn ang="0">
                    <a:pos x="T2" y="T3"/>
                  </a:cxn>
                  <a:cxn ang="0">
                    <a:pos x="T4" y="T5"/>
                  </a:cxn>
                </a:cxnLst>
                <a:rect l="0" t="0" r="r" b="b"/>
                <a:pathLst>
                  <a:path w="136" h="64">
                    <a:moveTo>
                      <a:pt x="0" y="37"/>
                    </a:moveTo>
                    <a:cubicBezTo>
                      <a:pt x="68" y="64"/>
                      <a:pt x="104" y="27"/>
                      <a:pt x="136" y="19"/>
                    </a:cubicBezTo>
                    <a:cubicBezTo>
                      <a:pt x="70" y="0"/>
                      <a:pt x="50" y="35"/>
                      <a:pt x="0"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56" name="公众号：凌云演示设计11-43">
                <a:extLst>
                  <a:ext uri="{FF2B5EF4-FFF2-40B4-BE49-F238E27FC236}">
                    <a16:creationId xmlns:a16="http://schemas.microsoft.com/office/drawing/2014/main" id="{F54A9EB2-61E1-9128-036E-531DDEC5BAFA}"/>
                  </a:ext>
                </a:extLst>
              </p:cNvPr>
              <p:cNvSpPr>
                <a:spLocks/>
              </p:cNvSpPr>
              <p:nvPr/>
            </p:nvSpPr>
            <p:spPr bwMode="auto">
              <a:xfrm>
                <a:off x="6819349" y="5883953"/>
                <a:ext cx="159861" cy="74456"/>
              </a:xfrm>
              <a:custGeom>
                <a:avLst/>
                <a:gdLst>
                  <a:gd name="T0" fmla="*/ 0 w 136"/>
                  <a:gd name="T1" fmla="*/ 28 h 63"/>
                  <a:gd name="T2" fmla="*/ 136 w 136"/>
                  <a:gd name="T3" fmla="*/ 24 h 63"/>
                  <a:gd name="T4" fmla="*/ 0 w 136"/>
                  <a:gd name="T5" fmla="*/ 28 h 63"/>
                </a:gdLst>
                <a:ahLst/>
                <a:cxnLst>
                  <a:cxn ang="0">
                    <a:pos x="T0" y="T1"/>
                  </a:cxn>
                  <a:cxn ang="0">
                    <a:pos x="T2" y="T3"/>
                  </a:cxn>
                  <a:cxn ang="0">
                    <a:pos x="T4" y="T5"/>
                  </a:cxn>
                </a:cxnLst>
                <a:rect l="0" t="0" r="r" b="b"/>
                <a:pathLst>
                  <a:path w="136" h="63">
                    <a:moveTo>
                      <a:pt x="0" y="28"/>
                    </a:moveTo>
                    <a:cubicBezTo>
                      <a:pt x="67" y="63"/>
                      <a:pt x="106" y="28"/>
                      <a:pt x="136" y="24"/>
                    </a:cubicBezTo>
                    <a:cubicBezTo>
                      <a:pt x="72" y="0"/>
                      <a:pt x="49" y="31"/>
                      <a:pt x="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57" name="公众号：凌云演示设计11-44">
                <a:extLst>
                  <a:ext uri="{FF2B5EF4-FFF2-40B4-BE49-F238E27FC236}">
                    <a16:creationId xmlns:a16="http://schemas.microsoft.com/office/drawing/2014/main" id="{C35EE29F-2724-6C44-7D78-95333EEF8B7C}"/>
                  </a:ext>
                </a:extLst>
              </p:cNvPr>
              <p:cNvSpPr>
                <a:spLocks/>
              </p:cNvSpPr>
              <p:nvPr/>
            </p:nvSpPr>
            <p:spPr bwMode="auto">
              <a:xfrm>
                <a:off x="6742703" y="5860960"/>
                <a:ext cx="157671" cy="75551"/>
              </a:xfrm>
              <a:custGeom>
                <a:avLst/>
                <a:gdLst>
                  <a:gd name="T0" fmla="*/ 0 w 134"/>
                  <a:gd name="T1" fmla="*/ 19 h 64"/>
                  <a:gd name="T2" fmla="*/ 134 w 134"/>
                  <a:gd name="T3" fmla="*/ 32 h 64"/>
                  <a:gd name="T4" fmla="*/ 0 w 134"/>
                  <a:gd name="T5" fmla="*/ 19 h 64"/>
                </a:gdLst>
                <a:ahLst/>
                <a:cxnLst>
                  <a:cxn ang="0">
                    <a:pos x="T0" y="T1"/>
                  </a:cxn>
                  <a:cxn ang="0">
                    <a:pos x="T2" y="T3"/>
                  </a:cxn>
                  <a:cxn ang="0">
                    <a:pos x="T4" y="T5"/>
                  </a:cxn>
                </a:cxnLst>
                <a:rect l="0" t="0" r="r" b="b"/>
                <a:pathLst>
                  <a:path w="134" h="64">
                    <a:moveTo>
                      <a:pt x="0" y="19"/>
                    </a:moveTo>
                    <a:cubicBezTo>
                      <a:pt x="60" y="64"/>
                      <a:pt x="106" y="33"/>
                      <a:pt x="134" y="32"/>
                    </a:cubicBezTo>
                    <a:cubicBezTo>
                      <a:pt x="69" y="0"/>
                      <a:pt x="48" y="30"/>
                      <a:pt x="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58" name="公众号：凌云演示设计11-45">
                <a:extLst>
                  <a:ext uri="{FF2B5EF4-FFF2-40B4-BE49-F238E27FC236}">
                    <a16:creationId xmlns:a16="http://schemas.microsoft.com/office/drawing/2014/main" id="{09DAF047-BA52-39AD-4B7F-ABB96A479F49}"/>
                  </a:ext>
                </a:extLst>
              </p:cNvPr>
              <p:cNvSpPr>
                <a:spLocks/>
              </p:cNvSpPr>
              <p:nvPr/>
            </p:nvSpPr>
            <p:spPr bwMode="auto">
              <a:xfrm>
                <a:off x="6671532" y="5829206"/>
                <a:ext cx="152197" cy="70076"/>
              </a:xfrm>
              <a:custGeom>
                <a:avLst/>
                <a:gdLst>
                  <a:gd name="T0" fmla="*/ 0 w 129"/>
                  <a:gd name="T1" fmla="*/ 7 h 60"/>
                  <a:gd name="T2" fmla="*/ 129 w 129"/>
                  <a:gd name="T3" fmla="*/ 39 h 60"/>
                  <a:gd name="T4" fmla="*/ 0 w 129"/>
                  <a:gd name="T5" fmla="*/ 7 h 60"/>
                </a:gdLst>
                <a:ahLst/>
                <a:cxnLst>
                  <a:cxn ang="0">
                    <a:pos x="T0" y="T1"/>
                  </a:cxn>
                  <a:cxn ang="0">
                    <a:pos x="T2" y="T3"/>
                  </a:cxn>
                  <a:cxn ang="0">
                    <a:pos x="T4" y="T5"/>
                  </a:cxn>
                </a:cxnLst>
                <a:rect l="0" t="0" r="r" b="b"/>
                <a:pathLst>
                  <a:path w="129" h="60">
                    <a:moveTo>
                      <a:pt x="0" y="7"/>
                    </a:moveTo>
                    <a:cubicBezTo>
                      <a:pt x="53" y="60"/>
                      <a:pt x="106" y="36"/>
                      <a:pt x="129" y="39"/>
                    </a:cubicBezTo>
                    <a:cubicBezTo>
                      <a:pt x="76" y="0"/>
                      <a:pt x="39" y="22"/>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59" name="公众号：凌云演示设计11-46">
                <a:extLst>
                  <a:ext uri="{FF2B5EF4-FFF2-40B4-BE49-F238E27FC236}">
                    <a16:creationId xmlns:a16="http://schemas.microsoft.com/office/drawing/2014/main" id="{6BFECA3D-5D7B-6878-7C12-B7AF3D188487}"/>
                  </a:ext>
                </a:extLst>
              </p:cNvPr>
              <p:cNvSpPr>
                <a:spLocks/>
              </p:cNvSpPr>
              <p:nvPr/>
            </p:nvSpPr>
            <p:spPr bwMode="auto">
              <a:xfrm>
                <a:off x="6610216" y="5778839"/>
                <a:ext cx="141247" cy="66792"/>
              </a:xfrm>
              <a:custGeom>
                <a:avLst/>
                <a:gdLst>
                  <a:gd name="T0" fmla="*/ 0 w 120"/>
                  <a:gd name="T1" fmla="*/ 1 h 57"/>
                  <a:gd name="T2" fmla="*/ 120 w 120"/>
                  <a:gd name="T3" fmla="*/ 52 h 57"/>
                  <a:gd name="T4" fmla="*/ 0 w 120"/>
                  <a:gd name="T5" fmla="*/ 1 h 57"/>
                </a:gdLst>
                <a:ahLst/>
                <a:cxnLst>
                  <a:cxn ang="0">
                    <a:pos x="T0" y="T1"/>
                  </a:cxn>
                  <a:cxn ang="0">
                    <a:pos x="T2" y="T3"/>
                  </a:cxn>
                  <a:cxn ang="0">
                    <a:pos x="T4" y="T5"/>
                  </a:cxn>
                </a:cxnLst>
                <a:rect l="0" t="0" r="r" b="b"/>
                <a:pathLst>
                  <a:path w="120" h="57">
                    <a:moveTo>
                      <a:pt x="0" y="1"/>
                    </a:moveTo>
                    <a:cubicBezTo>
                      <a:pt x="37" y="57"/>
                      <a:pt x="98" y="47"/>
                      <a:pt x="120" y="52"/>
                    </a:cubicBezTo>
                    <a:cubicBezTo>
                      <a:pt x="60" y="0"/>
                      <a:pt x="40" y="2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60" name="公众号：凌云演示设计11-47">
                <a:extLst>
                  <a:ext uri="{FF2B5EF4-FFF2-40B4-BE49-F238E27FC236}">
                    <a16:creationId xmlns:a16="http://schemas.microsoft.com/office/drawing/2014/main" id="{38904C3D-DBCA-7DC7-54DB-99EE7F32D729}"/>
                  </a:ext>
                </a:extLst>
              </p:cNvPr>
              <p:cNvSpPr>
                <a:spLocks/>
              </p:cNvSpPr>
              <p:nvPr/>
            </p:nvSpPr>
            <p:spPr bwMode="auto">
              <a:xfrm>
                <a:off x="6560944" y="5713143"/>
                <a:ext cx="125918" cy="79931"/>
              </a:xfrm>
              <a:custGeom>
                <a:avLst/>
                <a:gdLst>
                  <a:gd name="T0" fmla="*/ 0 w 107"/>
                  <a:gd name="T1" fmla="*/ 0 h 68"/>
                  <a:gd name="T2" fmla="*/ 107 w 107"/>
                  <a:gd name="T3" fmla="*/ 68 h 68"/>
                  <a:gd name="T4" fmla="*/ 0 w 107"/>
                  <a:gd name="T5" fmla="*/ 0 h 68"/>
                </a:gdLst>
                <a:ahLst/>
                <a:cxnLst>
                  <a:cxn ang="0">
                    <a:pos x="T0" y="T1"/>
                  </a:cxn>
                  <a:cxn ang="0">
                    <a:pos x="T2" y="T3"/>
                  </a:cxn>
                  <a:cxn ang="0">
                    <a:pos x="T4" y="T5"/>
                  </a:cxn>
                </a:cxnLst>
                <a:rect l="0" t="0" r="r" b="b"/>
                <a:pathLst>
                  <a:path w="107" h="68">
                    <a:moveTo>
                      <a:pt x="0" y="0"/>
                    </a:moveTo>
                    <a:cubicBezTo>
                      <a:pt x="29" y="64"/>
                      <a:pt x="87" y="60"/>
                      <a:pt x="107" y="68"/>
                    </a:cubicBezTo>
                    <a:cubicBezTo>
                      <a:pt x="57" y="8"/>
                      <a:pt x="35" y="28"/>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61" name="公众号：凌云演示设计11-48">
                <a:extLst>
                  <a:ext uri="{FF2B5EF4-FFF2-40B4-BE49-F238E27FC236}">
                    <a16:creationId xmlns:a16="http://schemas.microsoft.com/office/drawing/2014/main" id="{D45A4720-2CDA-1CDF-0F85-62B6B9F12725}"/>
                  </a:ext>
                </a:extLst>
              </p:cNvPr>
              <p:cNvSpPr>
                <a:spLocks/>
              </p:cNvSpPr>
              <p:nvPr/>
            </p:nvSpPr>
            <p:spPr bwMode="auto">
              <a:xfrm>
                <a:off x="6522621" y="5638687"/>
                <a:ext cx="110589" cy="97450"/>
              </a:xfrm>
              <a:custGeom>
                <a:avLst/>
                <a:gdLst>
                  <a:gd name="T0" fmla="*/ 0 w 94"/>
                  <a:gd name="T1" fmla="*/ 0 h 83"/>
                  <a:gd name="T2" fmla="*/ 94 w 94"/>
                  <a:gd name="T3" fmla="*/ 83 h 83"/>
                  <a:gd name="T4" fmla="*/ 0 w 94"/>
                  <a:gd name="T5" fmla="*/ 0 h 83"/>
                </a:gdLst>
                <a:ahLst/>
                <a:cxnLst>
                  <a:cxn ang="0">
                    <a:pos x="T0" y="T1"/>
                  </a:cxn>
                  <a:cxn ang="0">
                    <a:pos x="T2" y="T3"/>
                  </a:cxn>
                  <a:cxn ang="0">
                    <a:pos x="T4" y="T5"/>
                  </a:cxn>
                </a:cxnLst>
                <a:rect l="0" t="0" r="r" b="b"/>
                <a:pathLst>
                  <a:path w="94" h="83">
                    <a:moveTo>
                      <a:pt x="0" y="0"/>
                    </a:moveTo>
                    <a:cubicBezTo>
                      <a:pt x="20" y="67"/>
                      <a:pt x="83" y="75"/>
                      <a:pt x="94" y="83"/>
                    </a:cubicBezTo>
                    <a:cubicBezTo>
                      <a:pt x="65" y="24"/>
                      <a:pt x="27" y="28"/>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62" name="公众号：凌云演示设计11-49">
                <a:extLst>
                  <a:ext uri="{FF2B5EF4-FFF2-40B4-BE49-F238E27FC236}">
                    <a16:creationId xmlns:a16="http://schemas.microsoft.com/office/drawing/2014/main" id="{EF1C3F3B-776F-FEA5-4109-F130D91F3F28}"/>
                  </a:ext>
                </a:extLst>
              </p:cNvPr>
              <p:cNvSpPr>
                <a:spLocks/>
              </p:cNvSpPr>
              <p:nvPr/>
            </p:nvSpPr>
            <p:spPr bwMode="auto">
              <a:xfrm>
                <a:off x="6496342" y="5560947"/>
                <a:ext cx="93070" cy="109494"/>
              </a:xfrm>
              <a:custGeom>
                <a:avLst/>
                <a:gdLst>
                  <a:gd name="T0" fmla="*/ 0 w 79"/>
                  <a:gd name="T1" fmla="*/ 0 h 93"/>
                  <a:gd name="T2" fmla="*/ 79 w 79"/>
                  <a:gd name="T3" fmla="*/ 93 h 93"/>
                  <a:gd name="T4" fmla="*/ 0 w 79"/>
                  <a:gd name="T5" fmla="*/ 0 h 93"/>
                </a:gdLst>
                <a:ahLst/>
                <a:cxnLst>
                  <a:cxn ang="0">
                    <a:pos x="T0" y="T1"/>
                  </a:cxn>
                  <a:cxn ang="0">
                    <a:pos x="T2" y="T3"/>
                  </a:cxn>
                  <a:cxn ang="0">
                    <a:pos x="T4" y="T5"/>
                  </a:cxn>
                </a:cxnLst>
                <a:rect l="0" t="0" r="r" b="b"/>
                <a:pathLst>
                  <a:path w="79" h="93">
                    <a:moveTo>
                      <a:pt x="0" y="0"/>
                    </a:moveTo>
                    <a:cubicBezTo>
                      <a:pt x="8" y="67"/>
                      <a:pt x="68" y="82"/>
                      <a:pt x="79" y="93"/>
                    </a:cubicBezTo>
                    <a:cubicBezTo>
                      <a:pt x="59" y="30"/>
                      <a:pt x="22" y="2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63" name="公众号：凌云演示设计11-50">
                <a:extLst>
                  <a:ext uri="{FF2B5EF4-FFF2-40B4-BE49-F238E27FC236}">
                    <a16:creationId xmlns:a16="http://schemas.microsoft.com/office/drawing/2014/main" id="{725F6C76-71FA-CF77-E1DB-AF145F739CF2}"/>
                  </a:ext>
                </a:extLst>
              </p:cNvPr>
              <p:cNvSpPr>
                <a:spLocks/>
              </p:cNvSpPr>
              <p:nvPr/>
            </p:nvSpPr>
            <p:spPr bwMode="auto">
              <a:xfrm>
                <a:off x="6476633" y="5481016"/>
                <a:ext cx="79931" cy="117159"/>
              </a:xfrm>
              <a:custGeom>
                <a:avLst/>
                <a:gdLst>
                  <a:gd name="T0" fmla="*/ 3 w 68"/>
                  <a:gd name="T1" fmla="*/ 0 h 100"/>
                  <a:gd name="T2" fmla="*/ 68 w 68"/>
                  <a:gd name="T3" fmla="*/ 100 h 100"/>
                  <a:gd name="T4" fmla="*/ 3 w 68"/>
                  <a:gd name="T5" fmla="*/ 0 h 100"/>
                </a:gdLst>
                <a:ahLst/>
                <a:cxnLst>
                  <a:cxn ang="0">
                    <a:pos x="T0" y="T1"/>
                  </a:cxn>
                  <a:cxn ang="0">
                    <a:pos x="T2" y="T3"/>
                  </a:cxn>
                  <a:cxn ang="0">
                    <a:pos x="T4" y="T5"/>
                  </a:cxn>
                </a:cxnLst>
                <a:rect l="0" t="0" r="r" b="b"/>
                <a:pathLst>
                  <a:path w="68" h="100">
                    <a:moveTo>
                      <a:pt x="3" y="0"/>
                    </a:moveTo>
                    <a:cubicBezTo>
                      <a:pt x="0" y="62"/>
                      <a:pt x="62" y="91"/>
                      <a:pt x="68" y="100"/>
                    </a:cubicBezTo>
                    <a:cubicBezTo>
                      <a:pt x="61" y="41"/>
                      <a:pt x="17" y="23"/>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64" name="公众号：凌云演示设计11-51">
                <a:extLst>
                  <a:ext uri="{FF2B5EF4-FFF2-40B4-BE49-F238E27FC236}">
                    <a16:creationId xmlns:a16="http://schemas.microsoft.com/office/drawing/2014/main" id="{B94FB11E-2FEB-93FD-9238-1338119E23A2}"/>
                  </a:ext>
                </a:extLst>
              </p:cNvPr>
              <p:cNvSpPr>
                <a:spLocks/>
              </p:cNvSpPr>
              <p:nvPr/>
            </p:nvSpPr>
            <p:spPr bwMode="auto">
              <a:xfrm>
                <a:off x="6465684" y="5401086"/>
                <a:ext cx="70076" cy="122633"/>
              </a:xfrm>
              <a:custGeom>
                <a:avLst/>
                <a:gdLst>
                  <a:gd name="T0" fmla="*/ 8 w 59"/>
                  <a:gd name="T1" fmla="*/ 0 h 104"/>
                  <a:gd name="T2" fmla="*/ 59 w 59"/>
                  <a:gd name="T3" fmla="*/ 104 h 104"/>
                  <a:gd name="T4" fmla="*/ 8 w 59"/>
                  <a:gd name="T5" fmla="*/ 0 h 104"/>
                </a:gdLst>
                <a:ahLst/>
                <a:cxnLst>
                  <a:cxn ang="0">
                    <a:pos x="T0" y="T1"/>
                  </a:cxn>
                  <a:cxn ang="0">
                    <a:pos x="T2" y="T3"/>
                  </a:cxn>
                  <a:cxn ang="0">
                    <a:pos x="T4" y="T5"/>
                  </a:cxn>
                </a:cxnLst>
                <a:rect l="0" t="0" r="r" b="b"/>
                <a:pathLst>
                  <a:path w="59" h="104">
                    <a:moveTo>
                      <a:pt x="8" y="0"/>
                    </a:moveTo>
                    <a:cubicBezTo>
                      <a:pt x="0" y="61"/>
                      <a:pt x="53" y="92"/>
                      <a:pt x="59" y="104"/>
                    </a:cubicBezTo>
                    <a:cubicBezTo>
                      <a:pt x="56" y="39"/>
                      <a:pt x="25" y="3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65" name="公众号：凌云演示设计11-52">
                <a:extLst>
                  <a:ext uri="{FF2B5EF4-FFF2-40B4-BE49-F238E27FC236}">
                    <a16:creationId xmlns:a16="http://schemas.microsoft.com/office/drawing/2014/main" id="{AA397703-C48A-9E9A-AFDB-97797F7E7FB9}"/>
                  </a:ext>
                </a:extLst>
              </p:cNvPr>
              <p:cNvSpPr>
                <a:spLocks/>
              </p:cNvSpPr>
              <p:nvPr/>
            </p:nvSpPr>
            <p:spPr bwMode="auto">
              <a:xfrm>
                <a:off x="6461304" y="5320060"/>
                <a:ext cx="72266" cy="125918"/>
              </a:xfrm>
              <a:custGeom>
                <a:avLst/>
                <a:gdLst>
                  <a:gd name="T0" fmla="*/ 16 w 61"/>
                  <a:gd name="T1" fmla="*/ 0 h 107"/>
                  <a:gd name="T2" fmla="*/ 54 w 61"/>
                  <a:gd name="T3" fmla="*/ 107 h 107"/>
                  <a:gd name="T4" fmla="*/ 16 w 61"/>
                  <a:gd name="T5" fmla="*/ 0 h 107"/>
                </a:gdLst>
                <a:ahLst/>
                <a:cxnLst>
                  <a:cxn ang="0">
                    <a:pos x="T0" y="T1"/>
                  </a:cxn>
                  <a:cxn ang="0">
                    <a:pos x="T2" y="T3"/>
                  </a:cxn>
                  <a:cxn ang="0">
                    <a:pos x="T4" y="T5"/>
                  </a:cxn>
                </a:cxnLst>
                <a:rect l="0" t="0" r="r" b="b"/>
                <a:pathLst>
                  <a:path w="61" h="107">
                    <a:moveTo>
                      <a:pt x="16" y="0"/>
                    </a:moveTo>
                    <a:cubicBezTo>
                      <a:pt x="0" y="59"/>
                      <a:pt x="51" y="98"/>
                      <a:pt x="54" y="107"/>
                    </a:cubicBezTo>
                    <a:cubicBezTo>
                      <a:pt x="61" y="50"/>
                      <a:pt x="30" y="28"/>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66" name="公众号：凌云演示设计11-53">
                <a:extLst>
                  <a:ext uri="{FF2B5EF4-FFF2-40B4-BE49-F238E27FC236}">
                    <a16:creationId xmlns:a16="http://schemas.microsoft.com/office/drawing/2014/main" id="{DB68A2F0-3418-8E16-1E9D-24078EC933AF}"/>
                  </a:ext>
                </a:extLst>
              </p:cNvPr>
              <p:cNvSpPr>
                <a:spLocks/>
              </p:cNvSpPr>
              <p:nvPr/>
            </p:nvSpPr>
            <p:spPr bwMode="auto">
              <a:xfrm>
                <a:off x="6468969" y="5240130"/>
                <a:ext cx="72266" cy="128108"/>
              </a:xfrm>
              <a:custGeom>
                <a:avLst/>
                <a:gdLst>
                  <a:gd name="T0" fmla="*/ 24 w 62"/>
                  <a:gd name="T1" fmla="*/ 0 h 109"/>
                  <a:gd name="T2" fmla="*/ 48 w 62"/>
                  <a:gd name="T3" fmla="*/ 109 h 109"/>
                  <a:gd name="T4" fmla="*/ 24 w 62"/>
                  <a:gd name="T5" fmla="*/ 0 h 109"/>
                </a:gdLst>
                <a:ahLst/>
                <a:cxnLst>
                  <a:cxn ang="0">
                    <a:pos x="T0" y="T1"/>
                  </a:cxn>
                  <a:cxn ang="0">
                    <a:pos x="T2" y="T3"/>
                  </a:cxn>
                  <a:cxn ang="0">
                    <a:pos x="T4" y="T5"/>
                  </a:cxn>
                </a:cxnLst>
                <a:rect l="0" t="0" r="r" b="b"/>
                <a:pathLst>
                  <a:path w="62" h="109">
                    <a:moveTo>
                      <a:pt x="24" y="0"/>
                    </a:moveTo>
                    <a:cubicBezTo>
                      <a:pt x="0" y="50"/>
                      <a:pt x="47" y="102"/>
                      <a:pt x="48" y="109"/>
                    </a:cubicBezTo>
                    <a:cubicBezTo>
                      <a:pt x="62" y="56"/>
                      <a:pt x="34" y="26"/>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67" name="公众号：凌云演示设计11-54">
                <a:extLst>
                  <a:ext uri="{FF2B5EF4-FFF2-40B4-BE49-F238E27FC236}">
                    <a16:creationId xmlns:a16="http://schemas.microsoft.com/office/drawing/2014/main" id="{C0E5367C-17F2-AD9D-987D-348B9E427EB6}"/>
                  </a:ext>
                </a:extLst>
              </p:cNvPr>
              <p:cNvSpPr>
                <a:spLocks/>
              </p:cNvSpPr>
              <p:nvPr/>
            </p:nvSpPr>
            <p:spPr bwMode="auto">
              <a:xfrm>
                <a:off x="6574083" y="5002528"/>
                <a:ext cx="137962" cy="233222"/>
              </a:xfrm>
              <a:custGeom>
                <a:avLst/>
                <a:gdLst>
                  <a:gd name="T0" fmla="*/ 114 w 117"/>
                  <a:gd name="T1" fmla="*/ 0 h 198"/>
                  <a:gd name="T2" fmla="*/ 0 w 117"/>
                  <a:gd name="T3" fmla="*/ 197 h 198"/>
                  <a:gd name="T4" fmla="*/ 4 w 117"/>
                  <a:gd name="T5" fmla="*/ 198 h 198"/>
                  <a:gd name="T6" fmla="*/ 117 w 117"/>
                  <a:gd name="T7" fmla="*/ 3 h 198"/>
                  <a:gd name="T8" fmla="*/ 114 w 117"/>
                  <a:gd name="T9" fmla="*/ 0 h 198"/>
                </a:gdLst>
                <a:ahLst/>
                <a:cxnLst>
                  <a:cxn ang="0">
                    <a:pos x="T0" y="T1"/>
                  </a:cxn>
                  <a:cxn ang="0">
                    <a:pos x="T2" y="T3"/>
                  </a:cxn>
                  <a:cxn ang="0">
                    <a:pos x="T4" y="T5"/>
                  </a:cxn>
                  <a:cxn ang="0">
                    <a:pos x="T6" y="T7"/>
                  </a:cxn>
                  <a:cxn ang="0">
                    <a:pos x="T8" y="T9"/>
                  </a:cxn>
                </a:cxnLst>
                <a:rect l="0" t="0" r="r" b="b"/>
                <a:pathLst>
                  <a:path w="117" h="198">
                    <a:moveTo>
                      <a:pt x="114" y="0"/>
                    </a:moveTo>
                    <a:cubicBezTo>
                      <a:pt x="70" y="46"/>
                      <a:pt x="25" y="118"/>
                      <a:pt x="0" y="197"/>
                    </a:cubicBezTo>
                    <a:cubicBezTo>
                      <a:pt x="4" y="198"/>
                      <a:pt x="4" y="198"/>
                      <a:pt x="4" y="198"/>
                    </a:cubicBezTo>
                    <a:cubicBezTo>
                      <a:pt x="28" y="120"/>
                      <a:pt x="73" y="48"/>
                      <a:pt x="117" y="3"/>
                    </a:cubicBezTo>
                    <a:lnTo>
                      <a:pt x="1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68" name="公众号：凌云演示设计11-55">
                <a:extLst>
                  <a:ext uri="{FF2B5EF4-FFF2-40B4-BE49-F238E27FC236}">
                    <a16:creationId xmlns:a16="http://schemas.microsoft.com/office/drawing/2014/main" id="{6BE33629-8B15-75A7-43F3-43840B4EF982}"/>
                  </a:ext>
                </a:extLst>
              </p:cNvPr>
              <p:cNvSpPr>
                <a:spLocks/>
              </p:cNvSpPr>
              <p:nvPr/>
            </p:nvSpPr>
            <p:spPr bwMode="auto">
              <a:xfrm>
                <a:off x="6535760" y="4995959"/>
                <a:ext cx="144532" cy="273734"/>
              </a:xfrm>
              <a:custGeom>
                <a:avLst/>
                <a:gdLst>
                  <a:gd name="T0" fmla="*/ 120 w 123"/>
                  <a:gd name="T1" fmla="*/ 0 h 233"/>
                  <a:gd name="T2" fmla="*/ 0 w 123"/>
                  <a:gd name="T3" fmla="*/ 233 h 233"/>
                  <a:gd name="T4" fmla="*/ 4 w 123"/>
                  <a:gd name="T5" fmla="*/ 233 h 233"/>
                  <a:gd name="T6" fmla="*/ 123 w 123"/>
                  <a:gd name="T7" fmla="*/ 2 h 233"/>
                  <a:gd name="T8" fmla="*/ 120 w 123"/>
                  <a:gd name="T9" fmla="*/ 0 h 233"/>
                </a:gdLst>
                <a:ahLst/>
                <a:cxnLst>
                  <a:cxn ang="0">
                    <a:pos x="T0" y="T1"/>
                  </a:cxn>
                  <a:cxn ang="0">
                    <a:pos x="T2" y="T3"/>
                  </a:cxn>
                  <a:cxn ang="0">
                    <a:pos x="T4" y="T5"/>
                  </a:cxn>
                  <a:cxn ang="0">
                    <a:pos x="T6" y="T7"/>
                  </a:cxn>
                  <a:cxn ang="0">
                    <a:pos x="T8" y="T9"/>
                  </a:cxn>
                </a:cxnLst>
                <a:rect l="0" t="0" r="r" b="b"/>
                <a:pathLst>
                  <a:path w="123" h="233">
                    <a:moveTo>
                      <a:pt x="120" y="0"/>
                    </a:moveTo>
                    <a:cubicBezTo>
                      <a:pt x="67" y="58"/>
                      <a:pt x="21" y="141"/>
                      <a:pt x="0" y="233"/>
                    </a:cubicBezTo>
                    <a:cubicBezTo>
                      <a:pt x="4" y="233"/>
                      <a:pt x="4" y="233"/>
                      <a:pt x="4" y="233"/>
                    </a:cubicBezTo>
                    <a:cubicBezTo>
                      <a:pt x="24" y="143"/>
                      <a:pt x="70" y="60"/>
                      <a:pt x="123" y="2"/>
                    </a:cubicBezTo>
                    <a:lnTo>
                      <a:pt x="1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69" name="公众号：凌云演示设计11-56">
                <a:extLst>
                  <a:ext uri="{FF2B5EF4-FFF2-40B4-BE49-F238E27FC236}">
                    <a16:creationId xmlns:a16="http://schemas.microsoft.com/office/drawing/2014/main" id="{BEE5F5B2-D03C-5863-E17C-7BA5EF8A55E2}"/>
                  </a:ext>
                </a:extLst>
              </p:cNvPr>
              <p:cNvSpPr>
                <a:spLocks/>
              </p:cNvSpPr>
              <p:nvPr/>
            </p:nvSpPr>
            <p:spPr bwMode="auto">
              <a:xfrm>
                <a:off x="6520431" y="4948876"/>
                <a:ext cx="166431" cy="271545"/>
              </a:xfrm>
              <a:custGeom>
                <a:avLst/>
                <a:gdLst>
                  <a:gd name="T0" fmla="*/ 139 w 142"/>
                  <a:gd name="T1" fmla="*/ 0 h 231"/>
                  <a:gd name="T2" fmla="*/ 0 w 142"/>
                  <a:gd name="T3" fmla="*/ 230 h 231"/>
                  <a:gd name="T4" fmla="*/ 4 w 142"/>
                  <a:gd name="T5" fmla="*/ 231 h 231"/>
                  <a:gd name="T6" fmla="*/ 142 w 142"/>
                  <a:gd name="T7" fmla="*/ 2 h 231"/>
                  <a:gd name="T8" fmla="*/ 139 w 142"/>
                  <a:gd name="T9" fmla="*/ 0 h 231"/>
                </a:gdLst>
                <a:ahLst/>
                <a:cxnLst>
                  <a:cxn ang="0">
                    <a:pos x="T0" y="T1"/>
                  </a:cxn>
                  <a:cxn ang="0">
                    <a:pos x="T2" y="T3"/>
                  </a:cxn>
                  <a:cxn ang="0">
                    <a:pos x="T4" y="T5"/>
                  </a:cxn>
                  <a:cxn ang="0">
                    <a:pos x="T6" y="T7"/>
                  </a:cxn>
                  <a:cxn ang="0">
                    <a:pos x="T8" y="T9"/>
                  </a:cxn>
                </a:cxnLst>
                <a:rect l="0" t="0" r="r" b="b"/>
                <a:pathLst>
                  <a:path w="142" h="231">
                    <a:moveTo>
                      <a:pt x="139" y="0"/>
                    </a:moveTo>
                    <a:cubicBezTo>
                      <a:pt x="90" y="44"/>
                      <a:pt x="31" y="132"/>
                      <a:pt x="0" y="230"/>
                    </a:cubicBezTo>
                    <a:cubicBezTo>
                      <a:pt x="4" y="231"/>
                      <a:pt x="4" y="231"/>
                      <a:pt x="4" y="231"/>
                    </a:cubicBezTo>
                    <a:cubicBezTo>
                      <a:pt x="33" y="135"/>
                      <a:pt x="92" y="47"/>
                      <a:pt x="142" y="2"/>
                    </a:cubicBezTo>
                    <a:lnTo>
                      <a:pt x="13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8" name="组合 207">
              <a:extLst>
                <a:ext uri="{FF2B5EF4-FFF2-40B4-BE49-F238E27FC236}">
                  <a16:creationId xmlns:a16="http://schemas.microsoft.com/office/drawing/2014/main" id="{2A9F99DA-BB73-77FF-AC4A-20DC63B398F3}"/>
                </a:ext>
              </a:extLst>
            </p:cNvPr>
            <p:cNvGrpSpPr/>
            <p:nvPr/>
          </p:nvGrpSpPr>
          <p:grpSpPr>
            <a:xfrm>
              <a:off x="1911990" y="920599"/>
              <a:ext cx="506508" cy="861711"/>
              <a:chOff x="6461304" y="4948876"/>
              <a:chExt cx="601121" cy="1022673"/>
            </a:xfrm>
            <a:gradFill>
              <a:gsLst>
                <a:gs pos="0">
                  <a:schemeClr val="accent2"/>
                </a:gs>
                <a:gs pos="48300">
                  <a:srgbClr val="0F6EF2"/>
                </a:gs>
                <a:gs pos="100000">
                  <a:schemeClr val="accent1"/>
                </a:gs>
              </a:gsLst>
              <a:path path="circle">
                <a:fillToRect l="100000" t="100000"/>
              </a:path>
            </a:gradFill>
          </p:grpSpPr>
          <p:sp>
            <p:nvSpPr>
              <p:cNvPr id="209" name="公众号：凌云演示设计11-30">
                <a:extLst>
                  <a:ext uri="{FF2B5EF4-FFF2-40B4-BE49-F238E27FC236}">
                    <a16:creationId xmlns:a16="http://schemas.microsoft.com/office/drawing/2014/main" id="{16768F7C-5649-73AE-F992-A7E54CEE2123}"/>
                  </a:ext>
                </a:extLst>
              </p:cNvPr>
              <p:cNvSpPr>
                <a:spLocks/>
              </p:cNvSpPr>
              <p:nvPr/>
            </p:nvSpPr>
            <p:spPr bwMode="auto">
              <a:xfrm>
                <a:off x="6952931" y="5837966"/>
                <a:ext cx="109494" cy="73361"/>
              </a:xfrm>
              <a:custGeom>
                <a:avLst/>
                <a:gdLst>
                  <a:gd name="T0" fmla="*/ 0 w 93"/>
                  <a:gd name="T1" fmla="*/ 6 h 62"/>
                  <a:gd name="T2" fmla="*/ 93 w 93"/>
                  <a:gd name="T3" fmla="*/ 62 h 62"/>
                  <a:gd name="T4" fmla="*/ 0 w 93"/>
                  <a:gd name="T5" fmla="*/ 6 h 62"/>
                </a:gdLst>
                <a:ahLst/>
                <a:cxnLst>
                  <a:cxn ang="0">
                    <a:pos x="T0" y="T1"/>
                  </a:cxn>
                  <a:cxn ang="0">
                    <a:pos x="T2" y="T3"/>
                  </a:cxn>
                  <a:cxn ang="0">
                    <a:pos x="T4" y="T5"/>
                  </a:cxn>
                </a:cxnLst>
                <a:rect l="0" t="0" r="r" b="b"/>
                <a:pathLst>
                  <a:path w="93" h="62">
                    <a:moveTo>
                      <a:pt x="0" y="6"/>
                    </a:moveTo>
                    <a:cubicBezTo>
                      <a:pt x="54" y="0"/>
                      <a:pt x="75" y="57"/>
                      <a:pt x="93" y="62"/>
                    </a:cubicBezTo>
                    <a:cubicBezTo>
                      <a:pt x="35" y="57"/>
                      <a:pt x="7" y="3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0" name="公众号：凌云演示设计11-31">
                <a:extLst>
                  <a:ext uri="{FF2B5EF4-FFF2-40B4-BE49-F238E27FC236}">
                    <a16:creationId xmlns:a16="http://schemas.microsoft.com/office/drawing/2014/main" id="{29F63CD3-ECFD-5B9F-9962-794D1033114D}"/>
                  </a:ext>
                </a:extLst>
              </p:cNvPr>
              <p:cNvSpPr>
                <a:spLocks/>
              </p:cNvSpPr>
              <p:nvPr/>
            </p:nvSpPr>
            <p:spPr bwMode="auto">
              <a:xfrm>
                <a:off x="6881760" y="5828112"/>
                <a:ext cx="99640" cy="77741"/>
              </a:xfrm>
              <a:custGeom>
                <a:avLst/>
                <a:gdLst>
                  <a:gd name="T0" fmla="*/ 0 w 85"/>
                  <a:gd name="T1" fmla="*/ 2 h 66"/>
                  <a:gd name="T2" fmla="*/ 85 w 85"/>
                  <a:gd name="T3" fmla="*/ 66 h 66"/>
                  <a:gd name="T4" fmla="*/ 0 w 85"/>
                  <a:gd name="T5" fmla="*/ 2 h 66"/>
                </a:gdLst>
                <a:ahLst/>
                <a:cxnLst>
                  <a:cxn ang="0">
                    <a:pos x="T0" y="T1"/>
                  </a:cxn>
                  <a:cxn ang="0">
                    <a:pos x="T2" y="T3"/>
                  </a:cxn>
                  <a:cxn ang="0">
                    <a:pos x="T4" y="T5"/>
                  </a:cxn>
                </a:cxnLst>
                <a:rect l="0" t="0" r="r" b="b"/>
                <a:pathLst>
                  <a:path w="85" h="66">
                    <a:moveTo>
                      <a:pt x="0" y="2"/>
                    </a:moveTo>
                    <a:cubicBezTo>
                      <a:pt x="50" y="0"/>
                      <a:pt x="69" y="60"/>
                      <a:pt x="85" y="66"/>
                    </a:cubicBezTo>
                    <a:cubicBezTo>
                      <a:pt x="26" y="57"/>
                      <a:pt x="4" y="2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1" name="公众号：凌云演示设计11-32">
                <a:extLst>
                  <a:ext uri="{FF2B5EF4-FFF2-40B4-BE49-F238E27FC236}">
                    <a16:creationId xmlns:a16="http://schemas.microsoft.com/office/drawing/2014/main" id="{B89309E8-4961-56AA-C98A-58E779B14B10}"/>
                  </a:ext>
                </a:extLst>
              </p:cNvPr>
              <p:cNvSpPr>
                <a:spLocks/>
              </p:cNvSpPr>
              <p:nvPr/>
            </p:nvSpPr>
            <p:spPr bwMode="auto">
              <a:xfrm>
                <a:off x="6813874" y="5804023"/>
                <a:ext cx="88690" cy="87595"/>
              </a:xfrm>
              <a:custGeom>
                <a:avLst/>
                <a:gdLst>
                  <a:gd name="T0" fmla="*/ 0 w 75"/>
                  <a:gd name="T1" fmla="*/ 0 h 74"/>
                  <a:gd name="T2" fmla="*/ 75 w 75"/>
                  <a:gd name="T3" fmla="*/ 74 h 74"/>
                  <a:gd name="T4" fmla="*/ 0 w 75"/>
                  <a:gd name="T5" fmla="*/ 0 h 74"/>
                </a:gdLst>
                <a:ahLst/>
                <a:cxnLst>
                  <a:cxn ang="0">
                    <a:pos x="T0" y="T1"/>
                  </a:cxn>
                  <a:cxn ang="0">
                    <a:pos x="T2" y="T3"/>
                  </a:cxn>
                  <a:cxn ang="0">
                    <a:pos x="T4" y="T5"/>
                  </a:cxn>
                </a:cxnLst>
                <a:rect l="0" t="0" r="r" b="b"/>
                <a:pathLst>
                  <a:path w="75" h="74">
                    <a:moveTo>
                      <a:pt x="0" y="0"/>
                    </a:moveTo>
                    <a:cubicBezTo>
                      <a:pt x="49" y="8"/>
                      <a:pt x="60" y="66"/>
                      <a:pt x="75" y="74"/>
                    </a:cubicBezTo>
                    <a:cubicBezTo>
                      <a:pt x="25" y="62"/>
                      <a:pt x="0" y="28"/>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2" name="公众号：凌云演示设计11-33">
                <a:extLst>
                  <a:ext uri="{FF2B5EF4-FFF2-40B4-BE49-F238E27FC236}">
                    <a16:creationId xmlns:a16="http://schemas.microsoft.com/office/drawing/2014/main" id="{79F5D497-7C5D-3168-8922-B4B1546C4748}"/>
                  </a:ext>
                </a:extLst>
              </p:cNvPr>
              <p:cNvSpPr>
                <a:spLocks/>
              </p:cNvSpPr>
              <p:nvPr/>
            </p:nvSpPr>
            <p:spPr bwMode="auto">
              <a:xfrm>
                <a:off x="6748178" y="5768985"/>
                <a:ext cx="77741" cy="98544"/>
              </a:xfrm>
              <a:custGeom>
                <a:avLst/>
                <a:gdLst>
                  <a:gd name="T0" fmla="*/ 4 w 66"/>
                  <a:gd name="T1" fmla="*/ 0 h 84"/>
                  <a:gd name="T2" fmla="*/ 66 w 66"/>
                  <a:gd name="T3" fmla="*/ 84 h 84"/>
                  <a:gd name="T4" fmla="*/ 4 w 66"/>
                  <a:gd name="T5" fmla="*/ 0 h 84"/>
                </a:gdLst>
                <a:ahLst/>
                <a:cxnLst>
                  <a:cxn ang="0">
                    <a:pos x="T0" y="T1"/>
                  </a:cxn>
                  <a:cxn ang="0">
                    <a:pos x="T2" y="T3"/>
                  </a:cxn>
                  <a:cxn ang="0">
                    <a:pos x="T4" y="T5"/>
                  </a:cxn>
                </a:cxnLst>
                <a:rect l="0" t="0" r="r" b="b"/>
                <a:pathLst>
                  <a:path w="66" h="84">
                    <a:moveTo>
                      <a:pt x="4" y="0"/>
                    </a:moveTo>
                    <a:cubicBezTo>
                      <a:pt x="48" y="15"/>
                      <a:pt x="53" y="74"/>
                      <a:pt x="66" y="84"/>
                    </a:cubicBezTo>
                    <a:cubicBezTo>
                      <a:pt x="16" y="64"/>
                      <a:pt x="0" y="26"/>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8" name="公众号：凌云演示设计11-34">
                <a:extLst>
                  <a:ext uri="{FF2B5EF4-FFF2-40B4-BE49-F238E27FC236}">
                    <a16:creationId xmlns:a16="http://schemas.microsoft.com/office/drawing/2014/main" id="{FCB25106-B467-0961-8736-E4A8006D3D1B}"/>
                  </a:ext>
                </a:extLst>
              </p:cNvPr>
              <p:cNvSpPr>
                <a:spLocks/>
              </p:cNvSpPr>
              <p:nvPr/>
            </p:nvSpPr>
            <p:spPr bwMode="auto">
              <a:xfrm>
                <a:off x="6685767" y="5722998"/>
                <a:ext cx="68981" cy="109494"/>
              </a:xfrm>
              <a:custGeom>
                <a:avLst/>
                <a:gdLst>
                  <a:gd name="T0" fmla="*/ 11 w 58"/>
                  <a:gd name="T1" fmla="*/ 0 h 93"/>
                  <a:gd name="T2" fmla="*/ 58 w 58"/>
                  <a:gd name="T3" fmla="*/ 93 h 93"/>
                  <a:gd name="T4" fmla="*/ 11 w 58"/>
                  <a:gd name="T5" fmla="*/ 0 h 93"/>
                </a:gdLst>
                <a:ahLst/>
                <a:cxnLst>
                  <a:cxn ang="0">
                    <a:pos x="T0" y="T1"/>
                  </a:cxn>
                  <a:cxn ang="0">
                    <a:pos x="T2" y="T3"/>
                  </a:cxn>
                  <a:cxn ang="0">
                    <a:pos x="T4" y="T5"/>
                  </a:cxn>
                </a:cxnLst>
                <a:rect l="0" t="0" r="r" b="b"/>
                <a:pathLst>
                  <a:path w="58" h="93">
                    <a:moveTo>
                      <a:pt x="11" y="0"/>
                    </a:moveTo>
                    <a:cubicBezTo>
                      <a:pt x="46" y="20"/>
                      <a:pt x="52" y="88"/>
                      <a:pt x="58" y="93"/>
                    </a:cubicBezTo>
                    <a:cubicBezTo>
                      <a:pt x="24" y="77"/>
                      <a:pt x="0" y="37"/>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9" name="公众号：凌云演示设计11-35">
                <a:extLst>
                  <a:ext uri="{FF2B5EF4-FFF2-40B4-BE49-F238E27FC236}">
                    <a16:creationId xmlns:a16="http://schemas.microsoft.com/office/drawing/2014/main" id="{90C85137-D0D5-674D-CAEB-9AE51A40EA0B}"/>
                  </a:ext>
                </a:extLst>
              </p:cNvPr>
              <p:cNvSpPr>
                <a:spLocks/>
              </p:cNvSpPr>
              <p:nvPr/>
            </p:nvSpPr>
            <p:spPr bwMode="auto">
              <a:xfrm>
                <a:off x="6640874" y="5669345"/>
                <a:ext cx="54747" cy="116063"/>
              </a:xfrm>
              <a:custGeom>
                <a:avLst/>
                <a:gdLst>
                  <a:gd name="T0" fmla="*/ 11 w 46"/>
                  <a:gd name="T1" fmla="*/ 0 h 99"/>
                  <a:gd name="T2" fmla="*/ 41 w 46"/>
                  <a:gd name="T3" fmla="*/ 99 h 99"/>
                  <a:gd name="T4" fmla="*/ 11 w 46"/>
                  <a:gd name="T5" fmla="*/ 0 h 99"/>
                </a:gdLst>
                <a:ahLst/>
                <a:cxnLst>
                  <a:cxn ang="0">
                    <a:pos x="T0" y="T1"/>
                  </a:cxn>
                  <a:cxn ang="0">
                    <a:pos x="T2" y="T3"/>
                  </a:cxn>
                  <a:cxn ang="0">
                    <a:pos x="T4" y="T5"/>
                  </a:cxn>
                </a:cxnLst>
                <a:rect l="0" t="0" r="r" b="b"/>
                <a:pathLst>
                  <a:path w="46" h="99">
                    <a:moveTo>
                      <a:pt x="11" y="0"/>
                    </a:moveTo>
                    <a:cubicBezTo>
                      <a:pt x="46" y="29"/>
                      <a:pt x="32" y="86"/>
                      <a:pt x="41" y="99"/>
                    </a:cubicBezTo>
                    <a:cubicBezTo>
                      <a:pt x="1" y="71"/>
                      <a:pt x="0" y="24"/>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20" name="公众号：凌云演示设计11-36">
                <a:extLst>
                  <a:ext uri="{FF2B5EF4-FFF2-40B4-BE49-F238E27FC236}">
                    <a16:creationId xmlns:a16="http://schemas.microsoft.com/office/drawing/2014/main" id="{24323C62-25CF-3779-820C-6CA54D8C1963}"/>
                  </a:ext>
                </a:extLst>
              </p:cNvPr>
              <p:cNvSpPr>
                <a:spLocks/>
              </p:cNvSpPr>
              <p:nvPr/>
            </p:nvSpPr>
            <p:spPr bwMode="auto">
              <a:xfrm>
                <a:off x="6599266" y="5606934"/>
                <a:ext cx="54747" cy="121538"/>
              </a:xfrm>
              <a:custGeom>
                <a:avLst/>
                <a:gdLst>
                  <a:gd name="T0" fmla="*/ 19 w 47"/>
                  <a:gd name="T1" fmla="*/ 0 h 103"/>
                  <a:gd name="T2" fmla="*/ 31 w 47"/>
                  <a:gd name="T3" fmla="*/ 103 h 103"/>
                  <a:gd name="T4" fmla="*/ 19 w 47"/>
                  <a:gd name="T5" fmla="*/ 0 h 103"/>
                </a:gdLst>
                <a:ahLst/>
                <a:cxnLst>
                  <a:cxn ang="0">
                    <a:pos x="T0" y="T1"/>
                  </a:cxn>
                  <a:cxn ang="0">
                    <a:pos x="T2" y="T3"/>
                  </a:cxn>
                  <a:cxn ang="0">
                    <a:pos x="T4" y="T5"/>
                  </a:cxn>
                </a:cxnLst>
                <a:rect l="0" t="0" r="r" b="b"/>
                <a:pathLst>
                  <a:path w="47" h="103">
                    <a:moveTo>
                      <a:pt x="19" y="0"/>
                    </a:moveTo>
                    <a:cubicBezTo>
                      <a:pt x="47" y="36"/>
                      <a:pt x="25" y="89"/>
                      <a:pt x="31" y="103"/>
                    </a:cubicBezTo>
                    <a:cubicBezTo>
                      <a:pt x="1" y="71"/>
                      <a:pt x="0" y="29"/>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21" name="公众号：凌云演示设计11-37">
                <a:extLst>
                  <a:ext uri="{FF2B5EF4-FFF2-40B4-BE49-F238E27FC236}">
                    <a16:creationId xmlns:a16="http://schemas.microsoft.com/office/drawing/2014/main" id="{E97EE81B-FEF6-D387-20BD-8E2C75EF810C}"/>
                  </a:ext>
                </a:extLst>
              </p:cNvPr>
              <p:cNvSpPr>
                <a:spLocks/>
              </p:cNvSpPr>
              <p:nvPr/>
            </p:nvSpPr>
            <p:spPr bwMode="auto">
              <a:xfrm>
                <a:off x="6566418" y="5539048"/>
                <a:ext cx="56937" cy="121538"/>
              </a:xfrm>
              <a:custGeom>
                <a:avLst/>
                <a:gdLst>
                  <a:gd name="T0" fmla="*/ 26 w 49"/>
                  <a:gd name="T1" fmla="*/ 0 h 104"/>
                  <a:gd name="T2" fmla="*/ 22 w 49"/>
                  <a:gd name="T3" fmla="*/ 104 h 104"/>
                  <a:gd name="T4" fmla="*/ 26 w 49"/>
                  <a:gd name="T5" fmla="*/ 0 h 104"/>
                </a:gdLst>
                <a:ahLst/>
                <a:cxnLst>
                  <a:cxn ang="0">
                    <a:pos x="T0" y="T1"/>
                  </a:cxn>
                  <a:cxn ang="0">
                    <a:pos x="T2" y="T3"/>
                  </a:cxn>
                  <a:cxn ang="0">
                    <a:pos x="T4" y="T5"/>
                  </a:cxn>
                </a:cxnLst>
                <a:rect l="0" t="0" r="r" b="b"/>
                <a:pathLst>
                  <a:path w="49" h="104">
                    <a:moveTo>
                      <a:pt x="26" y="0"/>
                    </a:moveTo>
                    <a:cubicBezTo>
                      <a:pt x="49" y="46"/>
                      <a:pt x="18" y="90"/>
                      <a:pt x="22" y="104"/>
                    </a:cubicBezTo>
                    <a:cubicBezTo>
                      <a:pt x="0" y="72"/>
                      <a:pt x="0" y="32"/>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22" name="公众号：凌云演示设计11-38">
                <a:extLst>
                  <a:ext uri="{FF2B5EF4-FFF2-40B4-BE49-F238E27FC236}">
                    <a16:creationId xmlns:a16="http://schemas.microsoft.com/office/drawing/2014/main" id="{37471D97-BAA5-7FF8-F076-CDFC114E6837}"/>
                  </a:ext>
                </a:extLst>
              </p:cNvPr>
              <p:cNvSpPr>
                <a:spLocks/>
              </p:cNvSpPr>
              <p:nvPr/>
            </p:nvSpPr>
            <p:spPr bwMode="auto">
              <a:xfrm>
                <a:off x="6537950" y="5467877"/>
                <a:ext cx="63506" cy="121538"/>
              </a:xfrm>
              <a:custGeom>
                <a:avLst/>
                <a:gdLst>
                  <a:gd name="T0" fmla="*/ 38 w 54"/>
                  <a:gd name="T1" fmla="*/ 0 h 103"/>
                  <a:gd name="T2" fmla="*/ 20 w 54"/>
                  <a:gd name="T3" fmla="*/ 103 h 103"/>
                  <a:gd name="T4" fmla="*/ 38 w 54"/>
                  <a:gd name="T5" fmla="*/ 0 h 103"/>
                </a:gdLst>
                <a:ahLst/>
                <a:cxnLst>
                  <a:cxn ang="0">
                    <a:pos x="T0" y="T1"/>
                  </a:cxn>
                  <a:cxn ang="0">
                    <a:pos x="T2" y="T3"/>
                  </a:cxn>
                  <a:cxn ang="0">
                    <a:pos x="T4" y="T5"/>
                  </a:cxn>
                </a:cxnLst>
                <a:rect l="0" t="0" r="r" b="b"/>
                <a:pathLst>
                  <a:path w="54" h="103">
                    <a:moveTo>
                      <a:pt x="38" y="0"/>
                    </a:moveTo>
                    <a:cubicBezTo>
                      <a:pt x="54" y="46"/>
                      <a:pt x="19" y="89"/>
                      <a:pt x="20" y="103"/>
                    </a:cubicBezTo>
                    <a:cubicBezTo>
                      <a:pt x="0" y="66"/>
                      <a:pt x="11" y="27"/>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24" name="公众号：凌云演示设计11-39">
                <a:extLst>
                  <a:ext uri="{FF2B5EF4-FFF2-40B4-BE49-F238E27FC236}">
                    <a16:creationId xmlns:a16="http://schemas.microsoft.com/office/drawing/2014/main" id="{0E6DD36F-8140-888E-E3D8-2D9B15A3098D}"/>
                  </a:ext>
                </a:extLst>
              </p:cNvPr>
              <p:cNvSpPr>
                <a:spLocks/>
              </p:cNvSpPr>
              <p:nvPr/>
            </p:nvSpPr>
            <p:spPr bwMode="auto">
              <a:xfrm>
                <a:off x="6528096" y="5396706"/>
                <a:ext cx="60222" cy="116063"/>
              </a:xfrm>
              <a:custGeom>
                <a:avLst/>
                <a:gdLst>
                  <a:gd name="T0" fmla="*/ 42 w 51"/>
                  <a:gd name="T1" fmla="*/ 0 h 99"/>
                  <a:gd name="T2" fmla="*/ 11 w 51"/>
                  <a:gd name="T3" fmla="*/ 99 h 99"/>
                  <a:gd name="T4" fmla="*/ 42 w 51"/>
                  <a:gd name="T5" fmla="*/ 0 h 99"/>
                </a:gdLst>
                <a:ahLst/>
                <a:cxnLst>
                  <a:cxn ang="0">
                    <a:pos x="T0" y="T1"/>
                  </a:cxn>
                  <a:cxn ang="0">
                    <a:pos x="T2" y="T3"/>
                  </a:cxn>
                  <a:cxn ang="0">
                    <a:pos x="T4" y="T5"/>
                  </a:cxn>
                </a:cxnLst>
                <a:rect l="0" t="0" r="r" b="b"/>
                <a:pathLst>
                  <a:path w="51" h="99">
                    <a:moveTo>
                      <a:pt x="42" y="0"/>
                    </a:moveTo>
                    <a:cubicBezTo>
                      <a:pt x="51" y="36"/>
                      <a:pt x="12" y="95"/>
                      <a:pt x="11" y="99"/>
                    </a:cubicBezTo>
                    <a:cubicBezTo>
                      <a:pt x="0" y="67"/>
                      <a:pt x="4" y="33"/>
                      <a:pt x="4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25" name="公众号：凌云演示设计11-40">
                <a:extLst>
                  <a:ext uri="{FF2B5EF4-FFF2-40B4-BE49-F238E27FC236}">
                    <a16:creationId xmlns:a16="http://schemas.microsoft.com/office/drawing/2014/main" id="{260B6BEC-BBBF-9F44-02A0-59ADA457EB8C}"/>
                  </a:ext>
                </a:extLst>
              </p:cNvPr>
              <p:cNvSpPr>
                <a:spLocks/>
              </p:cNvSpPr>
              <p:nvPr/>
            </p:nvSpPr>
            <p:spPr bwMode="auto">
              <a:xfrm>
                <a:off x="6522621" y="5324440"/>
                <a:ext cx="63506" cy="110589"/>
              </a:xfrm>
              <a:custGeom>
                <a:avLst/>
                <a:gdLst>
                  <a:gd name="T0" fmla="*/ 52 w 54"/>
                  <a:gd name="T1" fmla="*/ 0 h 94"/>
                  <a:gd name="T2" fmla="*/ 9 w 54"/>
                  <a:gd name="T3" fmla="*/ 94 h 94"/>
                  <a:gd name="T4" fmla="*/ 52 w 54"/>
                  <a:gd name="T5" fmla="*/ 0 h 94"/>
                </a:gdLst>
                <a:ahLst/>
                <a:cxnLst>
                  <a:cxn ang="0">
                    <a:pos x="T0" y="T1"/>
                  </a:cxn>
                  <a:cxn ang="0">
                    <a:pos x="T2" y="T3"/>
                  </a:cxn>
                  <a:cxn ang="0">
                    <a:pos x="T4" y="T5"/>
                  </a:cxn>
                </a:cxnLst>
                <a:rect l="0" t="0" r="r" b="b"/>
                <a:pathLst>
                  <a:path w="54" h="94">
                    <a:moveTo>
                      <a:pt x="52" y="0"/>
                    </a:moveTo>
                    <a:cubicBezTo>
                      <a:pt x="54" y="48"/>
                      <a:pt x="11" y="81"/>
                      <a:pt x="9" y="94"/>
                    </a:cubicBezTo>
                    <a:cubicBezTo>
                      <a:pt x="0" y="61"/>
                      <a:pt x="9" y="29"/>
                      <a:pt x="5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27" name="公众号：凌云演示设计11-41">
                <a:extLst>
                  <a:ext uri="{FF2B5EF4-FFF2-40B4-BE49-F238E27FC236}">
                    <a16:creationId xmlns:a16="http://schemas.microsoft.com/office/drawing/2014/main" id="{1E1B737A-B4B9-73F2-9B11-C05709CAC24E}"/>
                  </a:ext>
                </a:extLst>
              </p:cNvPr>
              <p:cNvSpPr>
                <a:spLocks/>
              </p:cNvSpPr>
              <p:nvPr/>
            </p:nvSpPr>
            <p:spPr bwMode="auto">
              <a:xfrm>
                <a:off x="6524810" y="5255459"/>
                <a:ext cx="74456" cy="101830"/>
              </a:xfrm>
              <a:custGeom>
                <a:avLst/>
                <a:gdLst>
                  <a:gd name="T0" fmla="*/ 63 w 63"/>
                  <a:gd name="T1" fmla="*/ 0 h 87"/>
                  <a:gd name="T2" fmla="*/ 8 w 63"/>
                  <a:gd name="T3" fmla="*/ 87 h 87"/>
                  <a:gd name="T4" fmla="*/ 63 w 63"/>
                  <a:gd name="T5" fmla="*/ 0 h 87"/>
                </a:gdLst>
                <a:ahLst/>
                <a:cxnLst>
                  <a:cxn ang="0">
                    <a:pos x="T0" y="T1"/>
                  </a:cxn>
                  <a:cxn ang="0">
                    <a:pos x="T2" y="T3"/>
                  </a:cxn>
                  <a:cxn ang="0">
                    <a:pos x="T4" y="T5"/>
                  </a:cxn>
                </a:cxnLst>
                <a:rect l="0" t="0" r="r" b="b"/>
                <a:pathLst>
                  <a:path w="63" h="87">
                    <a:moveTo>
                      <a:pt x="63" y="0"/>
                    </a:moveTo>
                    <a:cubicBezTo>
                      <a:pt x="59" y="44"/>
                      <a:pt x="11" y="75"/>
                      <a:pt x="8" y="87"/>
                    </a:cubicBezTo>
                    <a:cubicBezTo>
                      <a:pt x="0" y="39"/>
                      <a:pt x="32" y="19"/>
                      <a:pt x="6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28" name="公众号：凌云演示设计11-42">
                <a:extLst>
                  <a:ext uri="{FF2B5EF4-FFF2-40B4-BE49-F238E27FC236}">
                    <a16:creationId xmlns:a16="http://schemas.microsoft.com/office/drawing/2014/main" id="{1263B16F-4A39-E974-FB53-F290B8D1614C}"/>
                  </a:ext>
                </a:extLst>
              </p:cNvPr>
              <p:cNvSpPr>
                <a:spLocks/>
              </p:cNvSpPr>
              <p:nvPr/>
            </p:nvSpPr>
            <p:spPr bwMode="auto">
              <a:xfrm>
                <a:off x="6898185" y="5895998"/>
                <a:ext cx="159861" cy="75551"/>
              </a:xfrm>
              <a:custGeom>
                <a:avLst/>
                <a:gdLst>
                  <a:gd name="T0" fmla="*/ 0 w 136"/>
                  <a:gd name="T1" fmla="*/ 37 h 64"/>
                  <a:gd name="T2" fmla="*/ 136 w 136"/>
                  <a:gd name="T3" fmla="*/ 19 h 64"/>
                  <a:gd name="T4" fmla="*/ 0 w 136"/>
                  <a:gd name="T5" fmla="*/ 37 h 64"/>
                </a:gdLst>
                <a:ahLst/>
                <a:cxnLst>
                  <a:cxn ang="0">
                    <a:pos x="T0" y="T1"/>
                  </a:cxn>
                  <a:cxn ang="0">
                    <a:pos x="T2" y="T3"/>
                  </a:cxn>
                  <a:cxn ang="0">
                    <a:pos x="T4" y="T5"/>
                  </a:cxn>
                </a:cxnLst>
                <a:rect l="0" t="0" r="r" b="b"/>
                <a:pathLst>
                  <a:path w="136" h="64">
                    <a:moveTo>
                      <a:pt x="0" y="37"/>
                    </a:moveTo>
                    <a:cubicBezTo>
                      <a:pt x="68" y="64"/>
                      <a:pt x="104" y="27"/>
                      <a:pt x="136" y="19"/>
                    </a:cubicBezTo>
                    <a:cubicBezTo>
                      <a:pt x="70" y="0"/>
                      <a:pt x="50" y="35"/>
                      <a:pt x="0"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29" name="公众号：凌云演示设计11-43">
                <a:extLst>
                  <a:ext uri="{FF2B5EF4-FFF2-40B4-BE49-F238E27FC236}">
                    <a16:creationId xmlns:a16="http://schemas.microsoft.com/office/drawing/2014/main" id="{DBE0AF8F-0580-88B6-3076-1FE2346F9D23}"/>
                  </a:ext>
                </a:extLst>
              </p:cNvPr>
              <p:cNvSpPr>
                <a:spLocks/>
              </p:cNvSpPr>
              <p:nvPr/>
            </p:nvSpPr>
            <p:spPr bwMode="auto">
              <a:xfrm>
                <a:off x="6819349" y="5883953"/>
                <a:ext cx="159861" cy="74456"/>
              </a:xfrm>
              <a:custGeom>
                <a:avLst/>
                <a:gdLst>
                  <a:gd name="T0" fmla="*/ 0 w 136"/>
                  <a:gd name="T1" fmla="*/ 28 h 63"/>
                  <a:gd name="T2" fmla="*/ 136 w 136"/>
                  <a:gd name="T3" fmla="*/ 24 h 63"/>
                  <a:gd name="T4" fmla="*/ 0 w 136"/>
                  <a:gd name="T5" fmla="*/ 28 h 63"/>
                </a:gdLst>
                <a:ahLst/>
                <a:cxnLst>
                  <a:cxn ang="0">
                    <a:pos x="T0" y="T1"/>
                  </a:cxn>
                  <a:cxn ang="0">
                    <a:pos x="T2" y="T3"/>
                  </a:cxn>
                  <a:cxn ang="0">
                    <a:pos x="T4" y="T5"/>
                  </a:cxn>
                </a:cxnLst>
                <a:rect l="0" t="0" r="r" b="b"/>
                <a:pathLst>
                  <a:path w="136" h="63">
                    <a:moveTo>
                      <a:pt x="0" y="28"/>
                    </a:moveTo>
                    <a:cubicBezTo>
                      <a:pt x="67" y="63"/>
                      <a:pt x="106" y="28"/>
                      <a:pt x="136" y="24"/>
                    </a:cubicBezTo>
                    <a:cubicBezTo>
                      <a:pt x="72" y="0"/>
                      <a:pt x="49" y="31"/>
                      <a:pt x="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30" name="公众号：凌云演示设计11-44">
                <a:extLst>
                  <a:ext uri="{FF2B5EF4-FFF2-40B4-BE49-F238E27FC236}">
                    <a16:creationId xmlns:a16="http://schemas.microsoft.com/office/drawing/2014/main" id="{96147E52-E17B-940C-8877-92E72123B5C4}"/>
                  </a:ext>
                </a:extLst>
              </p:cNvPr>
              <p:cNvSpPr>
                <a:spLocks/>
              </p:cNvSpPr>
              <p:nvPr/>
            </p:nvSpPr>
            <p:spPr bwMode="auto">
              <a:xfrm>
                <a:off x="6742703" y="5860960"/>
                <a:ext cx="157671" cy="75551"/>
              </a:xfrm>
              <a:custGeom>
                <a:avLst/>
                <a:gdLst>
                  <a:gd name="T0" fmla="*/ 0 w 134"/>
                  <a:gd name="T1" fmla="*/ 19 h 64"/>
                  <a:gd name="T2" fmla="*/ 134 w 134"/>
                  <a:gd name="T3" fmla="*/ 32 h 64"/>
                  <a:gd name="T4" fmla="*/ 0 w 134"/>
                  <a:gd name="T5" fmla="*/ 19 h 64"/>
                </a:gdLst>
                <a:ahLst/>
                <a:cxnLst>
                  <a:cxn ang="0">
                    <a:pos x="T0" y="T1"/>
                  </a:cxn>
                  <a:cxn ang="0">
                    <a:pos x="T2" y="T3"/>
                  </a:cxn>
                  <a:cxn ang="0">
                    <a:pos x="T4" y="T5"/>
                  </a:cxn>
                </a:cxnLst>
                <a:rect l="0" t="0" r="r" b="b"/>
                <a:pathLst>
                  <a:path w="134" h="64">
                    <a:moveTo>
                      <a:pt x="0" y="19"/>
                    </a:moveTo>
                    <a:cubicBezTo>
                      <a:pt x="60" y="64"/>
                      <a:pt x="106" y="33"/>
                      <a:pt x="134" y="32"/>
                    </a:cubicBezTo>
                    <a:cubicBezTo>
                      <a:pt x="69" y="0"/>
                      <a:pt x="48" y="30"/>
                      <a:pt x="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31" name="公众号：凌云演示设计11-45">
                <a:extLst>
                  <a:ext uri="{FF2B5EF4-FFF2-40B4-BE49-F238E27FC236}">
                    <a16:creationId xmlns:a16="http://schemas.microsoft.com/office/drawing/2014/main" id="{A353069F-BB1A-532E-74BD-AE718E446AE3}"/>
                  </a:ext>
                </a:extLst>
              </p:cNvPr>
              <p:cNvSpPr>
                <a:spLocks/>
              </p:cNvSpPr>
              <p:nvPr/>
            </p:nvSpPr>
            <p:spPr bwMode="auto">
              <a:xfrm>
                <a:off x="6671532" y="5829206"/>
                <a:ext cx="152197" cy="70076"/>
              </a:xfrm>
              <a:custGeom>
                <a:avLst/>
                <a:gdLst>
                  <a:gd name="T0" fmla="*/ 0 w 129"/>
                  <a:gd name="T1" fmla="*/ 7 h 60"/>
                  <a:gd name="T2" fmla="*/ 129 w 129"/>
                  <a:gd name="T3" fmla="*/ 39 h 60"/>
                  <a:gd name="T4" fmla="*/ 0 w 129"/>
                  <a:gd name="T5" fmla="*/ 7 h 60"/>
                </a:gdLst>
                <a:ahLst/>
                <a:cxnLst>
                  <a:cxn ang="0">
                    <a:pos x="T0" y="T1"/>
                  </a:cxn>
                  <a:cxn ang="0">
                    <a:pos x="T2" y="T3"/>
                  </a:cxn>
                  <a:cxn ang="0">
                    <a:pos x="T4" y="T5"/>
                  </a:cxn>
                </a:cxnLst>
                <a:rect l="0" t="0" r="r" b="b"/>
                <a:pathLst>
                  <a:path w="129" h="60">
                    <a:moveTo>
                      <a:pt x="0" y="7"/>
                    </a:moveTo>
                    <a:cubicBezTo>
                      <a:pt x="53" y="60"/>
                      <a:pt x="106" y="36"/>
                      <a:pt x="129" y="39"/>
                    </a:cubicBezTo>
                    <a:cubicBezTo>
                      <a:pt x="76" y="0"/>
                      <a:pt x="39" y="22"/>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32" name="公众号：凌云演示设计11-46">
                <a:extLst>
                  <a:ext uri="{FF2B5EF4-FFF2-40B4-BE49-F238E27FC236}">
                    <a16:creationId xmlns:a16="http://schemas.microsoft.com/office/drawing/2014/main" id="{3DB46C36-21CA-0CF2-F6A9-310CCC15C2E9}"/>
                  </a:ext>
                </a:extLst>
              </p:cNvPr>
              <p:cNvSpPr>
                <a:spLocks/>
              </p:cNvSpPr>
              <p:nvPr/>
            </p:nvSpPr>
            <p:spPr bwMode="auto">
              <a:xfrm>
                <a:off x="6610216" y="5778839"/>
                <a:ext cx="141247" cy="66792"/>
              </a:xfrm>
              <a:custGeom>
                <a:avLst/>
                <a:gdLst>
                  <a:gd name="T0" fmla="*/ 0 w 120"/>
                  <a:gd name="T1" fmla="*/ 1 h 57"/>
                  <a:gd name="T2" fmla="*/ 120 w 120"/>
                  <a:gd name="T3" fmla="*/ 52 h 57"/>
                  <a:gd name="T4" fmla="*/ 0 w 120"/>
                  <a:gd name="T5" fmla="*/ 1 h 57"/>
                </a:gdLst>
                <a:ahLst/>
                <a:cxnLst>
                  <a:cxn ang="0">
                    <a:pos x="T0" y="T1"/>
                  </a:cxn>
                  <a:cxn ang="0">
                    <a:pos x="T2" y="T3"/>
                  </a:cxn>
                  <a:cxn ang="0">
                    <a:pos x="T4" y="T5"/>
                  </a:cxn>
                </a:cxnLst>
                <a:rect l="0" t="0" r="r" b="b"/>
                <a:pathLst>
                  <a:path w="120" h="57">
                    <a:moveTo>
                      <a:pt x="0" y="1"/>
                    </a:moveTo>
                    <a:cubicBezTo>
                      <a:pt x="37" y="57"/>
                      <a:pt x="98" y="47"/>
                      <a:pt x="120" y="52"/>
                    </a:cubicBezTo>
                    <a:cubicBezTo>
                      <a:pt x="60" y="0"/>
                      <a:pt x="40" y="25"/>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33" name="公众号：凌云演示设计11-47">
                <a:extLst>
                  <a:ext uri="{FF2B5EF4-FFF2-40B4-BE49-F238E27FC236}">
                    <a16:creationId xmlns:a16="http://schemas.microsoft.com/office/drawing/2014/main" id="{53B695FD-DC56-2C1C-A709-EBC1489BEB67}"/>
                  </a:ext>
                </a:extLst>
              </p:cNvPr>
              <p:cNvSpPr>
                <a:spLocks/>
              </p:cNvSpPr>
              <p:nvPr/>
            </p:nvSpPr>
            <p:spPr bwMode="auto">
              <a:xfrm>
                <a:off x="6560944" y="5713143"/>
                <a:ext cx="125918" cy="79931"/>
              </a:xfrm>
              <a:custGeom>
                <a:avLst/>
                <a:gdLst>
                  <a:gd name="T0" fmla="*/ 0 w 107"/>
                  <a:gd name="T1" fmla="*/ 0 h 68"/>
                  <a:gd name="T2" fmla="*/ 107 w 107"/>
                  <a:gd name="T3" fmla="*/ 68 h 68"/>
                  <a:gd name="T4" fmla="*/ 0 w 107"/>
                  <a:gd name="T5" fmla="*/ 0 h 68"/>
                </a:gdLst>
                <a:ahLst/>
                <a:cxnLst>
                  <a:cxn ang="0">
                    <a:pos x="T0" y="T1"/>
                  </a:cxn>
                  <a:cxn ang="0">
                    <a:pos x="T2" y="T3"/>
                  </a:cxn>
                  <a:cxn ang="0">
                    <a:pos x="T4" y="T5"/>
                  </a:cxn>
                </a:cxnLst>
                <a:rect l="0" t="0" r="r" b="b"/>
                <a:pathLst>
                  <a:path w="107" h="68">
                    <a:moveTo>
                      <a:pt x="0" y="0"/>
                    </a:moveTo>
                    <a:cubicBezTo>
                      <a:pt x="29" y="64"/>
                      <a:pt x="87" y="60"/>
                      <a:pt x="107" y="68"/>
                    </a:cubicBezTo>
                    <a:cubicBezTo>
                      <a:pt x="57" y="8"/>
                      <a:pt x="35" y="28"/>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34" name="公众号：凌云演示设计11-48">
                <a:extLst>
                  <a:ext uri="{FF2B5EF4-FFF2-40B4-BE49-F238E27FC236}">
                    <a16:creationId xmlns:a16="http://schemas.microsoft.com/office/drawing/2014/main" id="{88C74B5D-76B2-3477-ABFB-331216BE9713}"/>
                  </a:ext>
                </a:extLst>
              </p:cNvPr>
              <p:cNvSpPr>
                <a:spLocks/>
              </p:cNvSpPr>
              <p:nvPr/>
            </p:nvSpPr>
            <p:spPr bwMode="auto">
              <a:xfrm>
                <a:off x="6522621" y="5638687"/>
                <a:ext cx="110589" cy="97450"/>
              </a:xfrm>
              <a:custGeom>
                <a:avLst/>
                <a:gdLst>
                  <a:gd name="T0" fmla="*/ 0 w 94"/>
                  <a:gd name="T1" fmla="*/ 0 h 83"/>
                  <a:gd name="T2" fmla="*/ 94 w 94"/>
                  <a:gd name="T3" fmla="*/ 83 h 83"/>
                  <a:gd name="T4" fmla="*/ 0 w 94"/>
                  <a:gd name="T5" fmla="*/ 0 h 83"/>
                </a:gdLst>
                <a:ahLst/>
                <a:cxnLst>
                  <a:cxn ang="0">
                    <a:pos x="T0" y="T1"/>
                  </a:cxn>
                  <a:cxn ang="0">
                    <a:pos x="T2" y="T3"/>
                  </a:cxn>
                  <a:cxn ang="0">
                    <a:pos x="T4" y="T5"/>
                  </a:cxn>
                </a:cxnLst>
                <a:rect l="0" t="0" r="r" b="b"/>
                <a:pathLst>
                  <a:path w="94" h="83">
                    <a:moveTo>
                      <a:pt x="0" y="0"/>
                    </a:moveTo>
                    <a:cubicBezTo>
                      <a:pt x="20" y="67"/>
                      <a:pt x="83" y="75"/>
                      <a:pt x="94" y="83"/>
                    </a:cubicBezTo>
                    <a:cubicBezTo>
                      <a:pt x="65" y="24"/>
                      <a:pt x="27" y="28"/>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35" name="公众号：凌云演示设计11-49">
                <a:extLst>
                  <a:ext uri="{FF2B5EF4-FFF2-40B4-BE49-F238E27FC236}">
                    <a16:creationId xmlns:a16="http://schemas.microsoft.com/office/drawing/2014/main" id="{2C2AEE64-4C47-8B2A-82F9-292EB893632D}"/>
                  </a:ext>
                </a:extLst>
              </p:cNvPr>
              <p:cNvSpPr>
                <a:spLocks/>
              </p:cNvSpPr>
              <p:nvPr/>
            </p:nvSpPr>
            <p:spPr bwMode="auto">
              <a:xfrm>
                <a:off x="6496342" y="5560947"/>
                <a:ext cx="93070" cy="109494"/>
              </a:xfrm>
              <a:custGeom>
                <a:avLst/>
                <a:gdLst>
                  <a:gd name="T0" fmla="*/ 0 w 79"/>
                  <a:gd name="T1" fmla="*/ 0 h 93"/>
                  <a:gd name="T2" fmla="*/ 79 w 79"/>
                  <a:gd name="T3" fmla="*/ 93 h 93"/>
                  <a:gd name="T4" fmla="*/ 0 w 79"/>
                  <a:gd name="T5" fmla="*/ 0 h 93"/>
                </a:gdLst>
                <a:ahLst/>
                <a:cxnLst>
                  <a:cxn ang="0">
                    <a:pos x="T0" y="T1"/>
                  </a:cxn>
                  <a:cxn ang="0">
                    <a:pos x="T2" y="T3"/>
                  </a:cxn>
                  <a:cxn ang="0">
                    <a:pos x="T4" y="T5"/>
                  </a:cxn>
                </a:cxnLst>
                <a:rect l="0" t="0" r="r" b="b"/>
                <a:pathLst>
                  <a:path w="79" h="93">
                    <a:moveTo>
                      <a:pt x="0" y="0"/>
                    </a:moveTo>
                    <a:cubicBezTo>
                      <a:pt x="8" y="67"/>
                      <a:pt x="68" y="82"/>
                      <a:pt x="79" y="93"/>
                    </a:cubicBezTo>
                    <a:cubicBezTo>
                      <a:pt x="59" y="30"/>
                      <a:pt x="22" y="2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36" name="公众号：凌云演示设计11-50">
                <a:extLst>
                  <a:ext uri="{FF2B5EF4-FFF2-40B4-BE49-F238E27FC236}">
                    <a16:creationId xmlns:a16="http://schemas.microsoft.com/office/drawing/2014/main" id="{C24DB56C-95CB-2A85-20E9-44BAE50C1512}"/>
                  </a:ext>
                </a:extLst>
              </p:cNvPr>
              <p:cNvSpPr>
                <a:spLocks/>
              </p:cNvSpPr>
              <p:nvPr/>
            </p:nvSpPr>
            <p:spPr bwMode="auto">
              <a:xfrm>
                <a:off x="6476633" y="5481016"/>
                <a:ext cx="79931" cy="117159"/>
              </a:xfrm>
              <a:custGeom>
                <a:avLst/>
                <a:gdLst>
                  <a:gd name="T0" fmla="*/ 3 w 68"/>
                  <a:gd name="T1" fmla="*/ 0 h 100"/>
                  <a:gd name="T2" fmla="*/ 68 w 68"/>
                  <a:gd name="T3" fmla="*/ 100 h 100"/>
                  <a:gd name="T4" fmla="*/ 3 w 68"/>
                  <a:gd name="T5" fmla="*/ 0 h 100"/>
                </a:gdLst>
                <a:ahLst/>
                <a:cxnLst>
                  <a:cxn ang="0">
                    <a:pos x="T0" y="T1"/>
                  </a:cxn>
                  <a:cxn ang="0">
                    <a:pos x="T2" y="T3"/>
                  </a:cxn>
                  <a:cxn ang="0">
                    <a:pos x="T4" y="T5"/>
                  </a:cxn>
                </a:cxnLst>
                <a:rect l="0" t="0" r="r" b="b"/>
                <a:pathLst>
                  <a:path w="68" h="100">
                    <a:moveTo>
                      <a:pt x="3" y="0"/>
                    </a:moveTo>
                    <a:cubicBezTo>
                      <a:pt x="0" y="62"/>
                      <a:pt x="62" y="91"/>
                      <a:pt x="68" y="100"/>
                    </a:cubicBezTo>
                    <a:cubicBezTo>
                      <a:pt x="61" y="41"/>
                      <a:pt x="17" y="23"/>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37" name="公众号：凌云演示设计11-51">
                <a:extLst>
                  <a:ext uri="{FF2B5EF4-FFF2-40B4-BE49-F238E27FC236}">
                    <a16:creationId xmlns:a16="http://schemas.microsoft.com/office/drawing/2014/main" id="{9DDBE4FD-4864-D7FC-345F-182462E589DD}"/>
                  </a:ext>
                </a:extLst>
              </p:cNvPr>
              <p:cNvSpPr>
                <a:spLocks/>
              </p:cNvSpPr>
              <p:nvPr/>
            </p:nvSpPr>
            <p:spPr bwMode="auto">
              <a:xfrm>
                <a:off x="6465684" y="5401086"/>
                <a:ext cx="70076" cy="122633"/>
              </a:xfrm>
              <a:custGeom>
                <a:avLst/>
                <a:gdLst>
                  <a:gd name="T0" fmla="*/ 8 w 59"/>
                  <a:gd name="T1" fmla="*/ 0 h 104"/>
                  <a:gd name="T2" fmla="*/ 59 w 59"/>
                  <a:gd name="T3" fmla="*/ 104 h 104"/>
                  <a:gd name="T4" fmla="*/ 8 w 59"/>
                  <a:gd name="T5" fmla="*/ 0 h 104"/>
                </a:gdLst>
                <a:ahLst/>
                <a:cxnLst>
                  <a:cxn ang="0">
                    <a:pos x="T0" y="T1"/>
                  </a:cxn>
                  <a:cxn ang="0">
                    <a:pos x="T2" y="T3"/>
                  </a:cxn>
                  <a:cxn ang="0">
                    <a:pos x="T4" y="T5"/>
                  </a:cxn>
                </a:cxnLst>
                <a:rect l="0" t="0" r="r" b="b"/>
                <a:pathLst>
                  <a:path w="59" h="104">
                    <a:moveTo>
                      <a:pt x="8" y="0"/>
                    </a:moveTo>
                    <a:cubicBezTo>
                      <a:pt x="0" y="61"/>
                      <a:pt x="53" y="92"/>
                      <a:pt x="59" y="104"/>
                    </a:cubicBezTo>
                    <a:cubicBezTo>
                      <a:pt x="56" y="39"/>
                      <a:pt x="25" y="3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38" name="公众号：凌云演示设计11-52">
                <a:extLst>
                  <a:ext uri="{FF2B5EF4-FFF2-40B4-BE49-F238E27FC236}">
                    <a16:creationId xmlns:a16="http://schemas.microsoft.com/office/drawing/2014/main" id="{53F71D63-A555-020F-B421-2CAB23D5B10D}"/>
                  </a:ext>
                </a:extLst>
              </p:cNvPr>
              <p:cNvSpPr>
                <a:spLocks/>
              </p:cNvSpPr>
              <p:nvPr/>
            </p:nvSpPr>
            <p:spPr bwMode="auto">
              <a:xfrm>
                <a:off x="6461304" y="5320060"/>
                <a:ext cx="72266" cy="125918"/>
              </a:xfrm>
              <a:custGeom>
                <a:avLst/>
                <a:gdLst>
                  <a:gd name="T0" fmla="*/ 16 w 61"/>
                  <a:gd name="T1" fmla="*/ 0 h 107"/>
                  <a:gd name="T2" fmla="*/ 54 w 61"/>
                  <a:gd name="T3" fmla="*/ 107 h 107"/>
                  <a:gd name="T4" fmla="*/ 16 w 61"/>
                  <a:gd name="T5" fmla="*/ 0 h 107"/>
                </a:gdLst>
                <a:ahLst/>
                <a:cxnLst>
                  <a:cxn ang="0">
                    <a:pos x="T0" y="T1"/>
                  </a:cxn>
                  <a:cxn ang="0">
                    <a:pos x="T2" y="T3"/>
                  </a:cxn>
                  <a:cxn ang="0">
                    <a:pos x="T4" y="T5"/>
                  </a:cxn>
                </a:cxnLst>
                <a:rect l="0" t="0" r="r" b="b"/>
                <a:pathLst>
                  <a:path w="61" h="107">
                    <a:moveTo>
                      <a:pt x="16" y="0"/>
                    </a:moveTo>
                    <a:cubicBezTo>
                      <a:pt x="0" y="59"/>
                      <a:pt x="51" y="98"/>
                      <a:pt x="54" y="107"/>
                    </a:cubicBezTo>
                    <a:cubicBezTo>
                      <a:pt x="61" y="50"/>
                      <a:pt x="30" y="28"/>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39" name="公众号：凌云演示设计11-53">
                <a:extLst>
                  <a:ext uri="{FF2B5EF4-FFF2-40B4-BE49-F238E27FC236}">
                    <a16:creationId xmlns:a16="http://schemas.microsoft.com/office/drawing/2014/main" id="{9BA88575-5013-9B9E-FF52-0D2C484CCD80}"/>
                  </a:ext>
                </a:extLst>
              </p:cNvPr>
              <p:cNvSpPr>
                <a:spLocks/>
              </p:cNvSpPr>
              <p:nvPr/>
            </p:nvSpPr>
            <p:spPr bwMode="auto">
              <a:xfrm>
                <a:off x="6468969" y="5240130"/>
                <a:ext cx="72266" cy="128108"/>
              </a:xfrm>
              <a:custGeom>
                <a:avLst/>
                <a:gdLst>
                  <a:gd name="T0" fmla="*/ 24 w 62"/>
                  <a:gd name="T1" fmla="*/ 0 h 109"/>
                  <a:gd name="T2" fmla="*/ 48 w 62"/>
                  <a:gd name="T3" fmla="*/ 109 h 109"/>
                  <a:gd name="T4" fmla="*/ 24 w 62"/>
                  <a:gd name="T5" fmla="*/ 0 h 109"/>
                </a:gdLst>
                <a:ahLst/>
                <a:cxnLst>
                  <a:cxn ang="0">
                    <a:pos x="T0" y="T1"/>
                  </a:cxn>
                  <a:cxn ang="0">
                    <a:pos x="T2" y="T3"/>
                  </a:cxn>
                  <a:cxn ang="0">
                    <a:pos x="T4" y="T5"/>
                  </a:cxn>
                </a:cxnLst>
                <a:rect l="0" t="0" r="r" b="b"/>
                <a:pathLst>
                  <a:path w="62" h="109">
                    <a:moveTo>
                      <a:pt x="24" y="0"/>
                    </a:moveTo>
                    <a:cubicBezTo>
                      <a:pt x="0" y="50"/>
                      <a:pt x="47" y="102"/>
                      <a:pt x="48" y="109"/>
                    </a:cubicBezTo>
                    <a:cubicBezTo>
                      <a:pt x="62" y="56"/>
                      <a:pt x="34" y="26"/>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40" name="公众号：凌云演示设计11-54">
                <a:extLst>
                  <a:ext uri="{FF2B5EF4-FFF2-40B4-BE49-F238E27FC236}">
                    <a16:creationId xmlns:a16="http://schemas.microsoft.com/office/drawing/2014/main" id="{BB01E2C2-D6BF-7110-A838-EB5403027628}"/>
                  </a:ext>
                </a:extLst>
              </p:cNvPr>
              <p:cNvSpPr>
                <a:spLocks/>
              </p:cNvSpPr>
              <p:nvPr/>
            </p:nvSpPr>
            <p:spPr bwMode="auto">
              <a:xfrm>
                <a:off x="6574083" y="5002528"/>
                <a:ext cx="137962" cy="233222"/>
              </a:xfrm>
              <a:custGeom>
                <a:avLst/>
                <a:gdLst>
                  <a:gd name="T0" fmla="*/ 114 w 117"/>
                  <a:gd name="T1" fmla="*/ 0 h 198"/>
                  <a:gd name="T2" fmla="*/ 0 w 117"/>
                  <a:gd name="T3" fmla="*/ 197 h 198"/>
                  <a:gd name="T4" fmla="*/ 4 w 117"/>
                  <a:gd name="T5" fmla="*/ 198 h 198"/>
                  <a:gd name="T6" fmla="*/ 117 w 117"/>
                  <a:gd name="T7" fmla="*/ 3 h 198"/>
                  <a:gd name="T8" fmla="*/ 114 w 117"/>
                  <a:gd name="T9" fmla="*/ 0 h 198"/>
                </a:gdLst>
                <a:ahLst/>
                <a:cxnLst>
                  <a:cxn ang="0">
                    <a:pos x="T0" y="T1"/>
                  </a:cxn>
                  <a:cxn ang="0">
                    <a:pos x="T2" y="T3"/>
                  </a:cxn>
                  <a:cxn ang="0">
                    <a:pos x="T4" y="T5"/>
                  </a:cxn>
                  <a:cxn ang="0">
                    <a:pos x="T6" y="T7"/>
                  </a:cxn>
                  <a:cxn ang="0">
                    <a:pos x="T8" y="T9"/>
                  </a:cxn>
                </a:cxnLst>
                <a:rect l="0" t="0" r="r" b="b"/>
                <a:pathLst>
                  <a:path w="117" h="198">
                    <a:moveTo>
                      <a:pt x="114" y="0"/>
                    </a:moveTo>
                    <a:cubicBezTo>
                      <a:pt x="70" y="46"/>
                      <a:pt x="25" y="118"/>
                      <a:pt x="0" y="197"/>
                    </a:cubicBezTo>
                    <a:cubicBezTo>
                      <a:pt x="4" y="198"/>
                      <a:pt x="4" y="198"/>
                      <a:pt x="4" y="198"/>
                    </a:cubicBezTo>
                    <a:cubicBezTo>
                      <a:pt x="28" y="120"/>
                      <a:pt x="73" y="48"/>
                      <a:pt x="117" y="3"/>
                    </a:cubicBezTo>
                    <a:lnTo>
                      <a:pt x="1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41" name="公众号：凌云演示设计11-55">
                <a:extLst>
                  <a:ext uri="{FF2B5EF4-FFF2-40B4-BE49-F238E27FC236}">
                    <a16:creationId xmlns:a16="http://schemas.microsoft.com/office/drawing/2014/main" id="{B6BC2A20-8ED3-6EFA-6744-40466DD413AA}"/>
                  </a:ext>
                </a:extLst>
              </p:cNvPr>
              <p:cNvSpPr>
                <a:spLocks/>
              </p:cNvSpPr>
              <p:nvPr/>
            </p:nvSpPr>
            <p:spPr bwMode="auto">
              <a:xfrm>
                <a:off x="6535760" y="4995959"/>
                <a:ext cx="144532" cy="273734"/>
              </a:xfrm>
              <a:custGeom>
                <a:avLst/>
                <a:gdLst>
                  <a:gd name="T0" fmla="*/ 120 w 123"/>
                  <a:gd name="T1" fmla="*/ 0 h 233"/>
                  <a:gd name="T2" fmla="*/ 0 w 123"/>
                  <a:gd name="T3" fmla="*/ 233 h 233"/>
                  <a:gd name="T4" fmla="*/ 4 w 123"/>
                  <a:gd name="T5" fmla="*/ 233 h 233"/>
                  <a:gd name="T6" fmla="*/ 123 w 123"/>
                  <a:gd name="T7" fmla="*/ 2 h 233"/>
                  <a:gd name="T8" fmla="*/ 120 w 123"/>
                  <a:gd name="T9" fmla="*/ 0 h 233"/>
                </a:gdLst>
                <a:ahLst/>
                <a:cxnLst>
                  <a:cxn ang="0">
                    <a:pos x="T0" y="T1"/>
                  </a:cxn>
                  <a:cxn ang="0">
                    <a:pos x="T2" y="T3"/>
                  </a:cxn>
                  <a:cxn ang="0">
                    <a:pos x="T4" y="T5"/>
                  </a:cxn>
                  <a:cxn ang="0">
                    <a:pos x="T6" y="T7"/>
                  </a:cxn>
                  <a:cxn ang="0">
                    <a:pos x="T8" y="T9"/>
                  </a:cxn>
                </a:cxnLst>
                <a:rect l="0" t="0" r="r" b="b"/>
                <a:pathLst>
                  <a:path w="123" h="233">
                    <a:moveTo>
                      <a:pt x="120" y="0"/>
                    </a:moveTo>
                    <a:cubicBezTo>
                      <a:pt x="67" y="58"/>
                      <a:pt x="21" y="141"/>
                      <a:pt x="0" y="233"/>
                    </a:cubicBezTo>
                    <a:cubicBezTo>
                      <a:pt x="4" y="233"/>
                      <a:pt x="4" y="233"/>
                      <a:pt x="4" y="233"/>
                    </a:cubicBezTo>
                    <a:cubicBezTo>
                      <a:pt x="24" y="143"/>
                      <a:pt x="70" y="60"/>
                      <a:pt x="123" y="2"/>
                    </a:cubicBezTo>
                    <a:lnTo>
                      <a:pt x="1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42" name="公众号：凌云演示设计11-56">
                <a:extLst>
                  <a:ext uri="{FF2B5EF4-FFF2-40B4-BE49-F238E27FC236}">
                    <a16:creationId xmlns:a16="http://schemas.microsoft.com/office/drawing/2014/main" id="{B92C507C-6870-94B0-0F8A-A4E640819F66}"/>
                  </a:ext>
                </a:extLst>
              </p:cNvPr>
              <p:cNvSpPr>
                <a:spLocks/>
              </p:cNvSpPr>
              <p:nvPr/>
            </p:nvSpPr>
            <p:spPr bwMode="auto">
              <a:xfrm>
                <a:off x="6520431" y="4948876"/>
                <a:ext cx="166431" cy="271545"/>
              </a:xfrm>
              <a:custGeom>
                <a:avLst/>
                <a:gdLst>
                  <a:gd name="T0" fmla="*/ 139 w 142"/>
                  <a:gd name="T1" fmla="*/ 0 h 231"/>
                  <a:gd name="T2" fmla="*/ 0 w 142"/>
                  <a:gd name="T3" fmla="*/ 230 h 231"/>
                  <a:gd name="T4" fmla="*/ 4 w 142"/>
                  <a:gd name="T5" fmla="*/ 231 h 231"/>
                  <a:gd name="T6" fmla="*/ 142 w 142"/>
                  <a:gd name="T7" fmla="*/ 2 h 231"/>
                  <a:gd name="T8" fmla="*/ 139 w 142"/>
                  <a:gd name="T9" fmla="*/ 0 h 231"/>
                </a:gdLst>
                <a:ahLst/>
                <a:cxnLst>
                  <a:cxn ang="0">
                    <a:pos x="T0" y="T1"/>
                  </a:cxn>
                  <a:cxn ang="0">
                    <a:pos x="T2" y="T3"/>
                  </a:cxn>
                  <a:cxn ang="0">
                    <a:pos x="T4" y="T5"/>
                  </a:cxn>
                  <a:cxn ang="0">
                    <a:pos x="T6" y="T7"/>
                  </a:cxn>
                  <a:cxn ang="0">
                    <a:pos x="T8" y="T9"/>
                  </a:cxn>
                </a:cxnLst>
                <a:rect l="0" t="0" r="r" b="b"/>
                <a:pathLst>
                  <a:path w="142" h="231">
                    <a:moveTo>
                      <a:pt x="139" y="0"/>
                    </a:moveTo>
                    <a:cubicBezTo>
                      <a:pt x="90" y="44"/>
                      <a:pt x="31" y="132"/>
                      <a:pt x="0" y="230"/>
                    </a:cubicBezTo>
                    <a:cubicBezTo>
                      <a:pt x="4" y="231"/>
                      <a:pt x="4" y="231"/>
                      <a:pt x="4" y="231"/>
                    </a:cubicBezTo>
                    <a:cubicBezTo>
                      <a:pt x="33" y="135"/>
                      <a:pt x="92" y="47"/>
                      <a:pt x="142" y="2"/>
                    </a:cubicBezTo>
                    <a:lnTo>
                      <a:pt x="13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272" name="糊涂🍉7">
            <a:extLst>
              <a:ext uri="{FF2B5EF4-FFF2-40B4-BE49-F238E27FC236}">
                <a16:creationId xmlns:a16="http://schemas.microsoft.com/office/drawing/2014/main" id="{946184A9-E243-AF71-33B8-B73F64D40C18}"/>
              </a:ext>
            </a:extLst>
          </p:cNvPr>
          <p:cNvSpPr txBox="1"/>
          <p:nvPr/>
        </p:nvSpPr>
        <p:spPr>
          <a:xfrm>
            <a:off x="3738867" y="995208"/>
            <a:ext cx="5489691" cy="719288"/>
          </a:xfrm>
          <a:prstGeom prst="rect">
            <a:avLst/>
          </a:prstGeom>
          <a:noFill/>
          <a:effectLst/>
        </p:spPr>
        <p:txBody>
          <a:bodyPr wrap="square" lIns="102733" tIns="51366" rIns="102733" bIns="51366" rtlCol="0">
            <a:spAutoFit/>
          </a:bodyPr>
          <a:lstStyle>
            <a:defPPr>
              <a:defRPr lang="en-US"/>
            </a:defPPr>
            <a:lvl1pPr>
              <a:defRPr sz="2200">
                <a:gradFill>
                  <a:gsLst>
                    <a:gs pos="0">
                      <a:schemeClr val="accent1">
                        <a:lumMod val="48000"/>
                        <a:lumOff val="52000"/>
                      </a:schemeClr>
                    </a:gs>
                    <a:gs pos="70000">
                      <a:schemeClr val="accent1"/>
                    </a:gs>
                  </a:gsLst>
                  <a:lin ang="2700000" scaled="1"/>
                </a:gradFill>
                <a:ea typeface="+mj-ea"/>
              </a:defRPr>
            </a:lvl1pPr>
          </a:lstStyle>
          <a:p>
            <a:pPr algn="ctr">
              <a:defRPr/>
            </a:pPr>
            <a:r>
              <a:rPr lang="zh-CN" altLang="en-US" sz="2000"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在此请输入标题文字内容在此请输入标题文字内容在此请输入标题文字内容</a:t>
            </a:r>
            <a:endParaRPr lang="en-US" altLang="zh-CN" sz="2000"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grpSp>
        <p:nvGrpSpPr>
          <p:cNvPr id="276" name="组合 275">
            <a:extLst>
              <a:ext uri="{FF2B5EF4-FFF2-40B4-BE49-F238E27FC236}">
                <a16:creationId xmlns:a16="http://schemas.microsoft.com/office/drawing/2014/main" id="{A872BD9D-A289-F281-57F1-48D53DB30BC5}"/>
              </a:ext>
            </a:extLst>
          </p:cNvPr>
          <p:cNvGrpSpPr/>
          <p:nvPr/>
        </p:nvGrpSpPr>
        <p:grpSpPr>
          <a:xfrm>
            <a:off x="2963442" y="988288"/>
            <a:ext cx="733129" cy="733129"/>
            <a:chOff x="3214220" y="1039468"/>
            <a:chExt cx="733129" cy="733129"/>
          </a:xfrm>
        </p:grpSpPr>
        <p:grpSp>
          <p:nvGrpSpPr>
            <p:cNvPr id="274" name="组合 273">
              <a:extLst>
                <a:ext uri="{FF2B5EF4-FFF2-40B4-BE49-F238E27FC236}">
                  <a16:creationId xmlns:a16="http://schemas.microsoft.com/office/drawing/2014/main" id="{9E2B4670-F988-4593-6EE6-13D4BF86CBC8}"/>
                </a:ext>
              </a:extLst>
            </p:cNvPr>
            <p:cNvGrpSpPr/>
            <p:nvPr/>
          </p:nvGrpSpPr>
          <p:grpSpPr>
            <a:xfrm>
              <a:off x="3214220" y="1039468"/>
              <a:ext cx="733129" cy="733129"/>
              <a:chOff x="3214220" y="1027141"/>
              <a:chExt cx="733129" cy="733129"/>
            </a:xfrm>
          </p:grpSpPr>
          <p:sp>
            <p:nvSpPr>
              <p:cNvPr id="57" name="糊涂🍉18-1">
                <a:extLst>
                  <a:ext uri="{FF2B5EF4-FFF2-40B4-BE49-F238E27FC236}">
                    <a16:creationId xmlns:a16="http://schemas.microsoft.com/office/drawing/2014/main" id="{864F0318-DC67-EB6C-8686-242606BEDD45}"/>
                  </a:ext>
                </a:extLst>
              </p:cNvPr>
              <p:cNvSpPr/>
              <p:nvPr>
                <p:custDataLst>
                  <p:tags r:id="rId14"/>
                </p:custDataLst>
              </p:nvPr>
            </p:nvSpPr>
            <p:spPr>
              <a:xfrm rot="5400000">
                <a:off x="3214220" y="1027141"/>
                <a:ext cx="733129" cy="733129"/>
              </a:xfrm>
              <a:prstGeom prst="ellipse">
                <a:avLst/>
              </a:prstGeom>
              <a:noFill/>
              <a:ln w="17923" cap="flat" cmpd="sng" algn="ctr">
                <a:gradFill>
                  <a:gsLst>
                    <a:gs pos="0">
                      <a:schemeClr val="accent2"/>
                    </a:gs>
                    <a:gs pos="69571">
                      <a:schemeClr val="accent1">
                        <a:alpha val="0"/>
                      </a:schemeClr>
                    </a:gs>
                    <a:gs pos="30000">
                      <a:schemeClr val="accent1">
                        <a:alpha val="0"/>
                      </a:schemeClr>
                    </a:gs>
                    <a:gs pos="100000">
                      <a:schemeClr val="accent2"/>
                    </a:gs>
                  </a:gsLst>
                  <a:lin ang="0" scaled="0"/>
                </a:gradFill>
                <a:prstDash val="solid"/>
                <a:miter lim="800000"/>
              </a:ln>
              <a:effectLst/>
              <a:scene3d>
                <a:camera prst="orthographicFront"/>
                <a:lightRig rig="threePt" dir="t"/>
              </a:scene3d>
              <a:sp3d>
                <a:bevelT w="0" h="0"/>
                <a:bevelB w="0" h="0"/>
              </a:sp3d>
            </p:spPr>
            <p:txBody>
              <a:bodyPr lIns="91620" tIns="45809" rIns="91620" bIns="45809" rtlCol="0" anchor="ctr">
                <a:sp3d>
                  <a:bevelT w="0" h="0"/>
                  <a:bevelB w="0" h="0"/>
                </a:sp3d>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3" b="0"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1" name="糊涂🍉18-2">
                <a:extLst>
                  <a:ext uri="{FF2B5EF4-FFF2-40B4-BE49-F238E27FC236}">
                    <a16:creationId xmlns:a16="http://schemas.microsoft.com/office/drawing/2014/main" id="{4EA7738C-6439-BD16-A2F8-2C4DD5267C67}"/>
                  </a:ext>
                </a:extLst>
              </p:cNvPr>
              <p:cNvSpPr/>
              <p:nvPr>
                <p:custDataLst>
                  <p:tags r:id="rId15"/>
                </p:custDataLst>
              </p:nvPr>
            </p:nvSpPr>
            <p:spPr>
              <a:xfrm rot="5400000">
                <a:off x="3265036" y="1077957"/>
                <a:ext cx="631497" cy="631497"/>
              </a:xfrm>
              <a:prstGeom prst="ellipse">
                <a:avLst/>
              </a:prstGeom>
              <a:solidFill>
                <a:schemeClr val="accent1">
                  <a:alpha val="30000"/>
                </a:schemeClr>
              </a:solidFill>
              <a:ln w="12700" cap="flat" cmpd="sng" algn="ctr">
                <a:noFill/>
                <a:prstDash val="solid"/>
                <a:miter lim="800000"/>
              </a:ln>
              <a:effectLst/>
              <a:scene3d>
                <a:camera prst="orthographicFront"/>
                <a:lightRig rig="threePt" dir="t"/>
              </a:scene3d>
              <a:sp3d>
                <a:bevelT w="0" h="0"/>
                <a:bevelB w="0" h="0"/>
              </a:sp3d>
            </p:spPr>
            <p:txBody>
              <a:bodyPr lIns="91620" tIns="45809" rIns="91620" bIns="45809" rtlCol="0" anchor="ctr">
                <a:sp3d>
                  <a:bevelT w="0" h="0"/>
                  <a:bevelB w="0" h="0"/>
                </a:sp3d>
              </a:bodyPr>
              <a:lstStyle/>
              <a:p>
                <a:pPr algn="ctr"/>
                <a:endParaRPr lang="en-US" sz="1803"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糊涂🍉18-6">
                <a:extLst>
                  <a:ext uri="{FF2B5EF4-FFF2-40B4-BE49-F238E27FC236}">
                    <a16:creationId xmlns:a16="http://schemas.microsoft.com/office/drawing/2014/main" id="{35F63A4E-AAC9-7FB9-9FA8-0EDE20FC2A8C}"/>
                  </a:ext>
                </a:extLst>
              </p:cNvPr>
              <p:cNvSpPr/>
              <p:nvPr>
                <p:custDataLst>
                  <p:tags r:id="rId16"/>
                </p:custDataLst>
              </p:nvPr>
            </p:nvSpPr>
            <p:spPr>
              <a:xfrm rot="5400000">
                <a:off x="3316795" y="1129716"/>
                <a:ext cx="527979" cy="527979"/>
              </a:xfrm>
              <a:prstGeom prst="ellipse">
                <a:avLst/>
              </a:pr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a:scene3d>
                <a:camera prst="orthographicFront"/>
                <a:lightRig rig="threePt" dir="t"/>
              </a:scene3d>
            </p:spPr>
            <p:txBody>
              <a:bodyPr lIns="91440" tIns="45720" rIns="91440" bIns="45720" rtlCol="0" anchor="ctr"/>
              <a:lstStyle/>
              <a:p>
                <a:pPr algn="ctr"/>
                <a:endParaRPr lang="en-US" sz="3200" kern="0" dirty="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grpSp>
        <p:pic>
          <p:nvPicPr>
            <p:cNvPr id="275" name="图形 274">
              <a:extLst>
                <a:ext uri="{FF2B5EF4-FFF2-40B4-BE49-F238E27FC236}">
                  <a16:creationId xmlns:a16="http://schemas.microsoft.com/office/drawing/2014/main" id="{3785EDC1-0C15-F218-3CA4-D8F3F8B73708}"/>
                </a:ext>
              </a:extLst>
            </p:cNvPr>
            <p:cNvPicPr>
              <a:picLocks noChangeAspect="1"/>
            </p:cNvPicPr>
            <p:nvPr/>
          </p:nvPicPr>
          <p:blipFill>
            <a:blip r:embed="rId21" cstate="email">
              <a:extLst>
                <a:ext uri="{28A0092B-C50C-407E-A947-70E740481C1C}">
                  <a14:useLocalDpi xmlns:a14="http://schemas.microsoft.com/office/drawing/2010/main"/>
                </a:ext>
                <a:ext uri="{96DAC541-7B7A-43D3-8B79-37D633B846F1}">
                  <asvg:svgBlip xmlns:asvg="http://schemas.microsoft.com/office/drawing/2016/SVG/main" r:embed="rId22"/>
                </a:ext>
              </a:extLst>
            </a:blip>
            <a:stretch>
              <a:fillRect/>
            </a:stretch>
          </p:blipFill>
          <p:spPr>
            <a:xfrm>
              <a:off x="3419444" y="1244692"/>
              <a:ext cx="322680" cy="322681"/>
            </a:xfrm>
            <a:prstGeom prst="rect">
              <a:avLst/>
            </a:prstGeom>
          </p:spPr>
        </p:pic>
      </p:grpSp>
      <p:grpSp>
        <p:nvGrpSpPr>
          <p:cNvPr id="9" name="组合 8">
            <a:extLst>
              <a:ext uri="{FF2B5EF4-FFF2-40B4-BE49-F238E27FC236}">
                <a16:creationId xmlns:a16="http://schemas.microsoft.com/office/drawing/2014/main" id="{0BA99E82-4B7C-4C86-A29E-8BA1D3A06A2B}"/>
              </a:ext>
            </a:extLst>
          </p:cNvPr>
          <p:cNvGrpSpPr/>
          <p:nvPr/>
        </p:nvGrpSpPr>
        <p:grpSpPr>
          <a:xfrm>
            <a:off x="5752205" y="3218606"/>
            <a:ext cx="2109592" cy="2109592"/>
            <a:chOff x="5752205" y="3218606"/>
            <a:chExt cx="2109592" cy="2109592"/>
          </a:xfrm>
        </p:grpSpPr>
        <p:sp>
          <p:nvSpPr>
            <p:cNvPr id="131" name="糊涂🍉15-1">
              <a:extLst>
                <a:ext uri="{FF2B5EF4-FFF2-40B4-BE49-F238E27FC236}">
                  <a16:creationId xmlns:a16="http://schemas.microsoft.com/office/drawing/2014/main" id="{CDF5B133-5AC1-1FD9-4732-15F642468250}"/>
                </a:ext>
              </a:extLst>
            </p:cNvPr>
            <p:cNvSpPr/>
            <p:nvPr>
              <p:custDataLst>
                <p:tags r:id="rId11"/>
              </p:custDataLst>
            </p:nvPr>
          </p:nvSpPr>
          <p:spPr>
            <a:xfrm rot="5400000">
              <a:off x="5752205" y="3218606"/>
              <a:ext cx="2109592" cy="2109592"/>
            </a:xfrm>
            <a:prstGeom prst="ellipse">
              <a:avLst/>
            </a:prstGeom>
            <a:noFill/>
            <a:ln w="17923" cap="flat" cmpd="sng" algn="ctr">
              <a:gradFill>
                <a:gsLst>
                  <a:gs pos="0">
                    <a:schemeClr val="accent2"/>
                  </a:gs>
                  <a:gs pos="69571">
                    <a:schemeClr val="accent1">
                      <a:alpha val="0"/>
                    </a:schemeClr>
                  </a:gs>
                  <a:gs pos="30000">
                    <a:schemeClr val="accent1">
                      <a:alpha val="0"/>
                    </a:schemeClr>
                  </a:gs>
                  <a:gs pos="100000">
                    <a:schemeClr val="accent2"/>
                  </a:gs>
                </a:gsLst>
                <a:lin ang="0" scaled="0"/>
              </a:gradFill>
              <a:prstDash val="solid"/>
              <a:miter lim="800000"/>
            </a:ln>
            <a:effectLst/>
            <a:scene3d>
              <a:camera prst="orthographicFront"/>
              <a:lightRig rig="threePt" dir="t"/>
            </a:scene3d>
            <a:sp3d>
              <a:bevelT w="0" h="0"/>
              <a:bevelB w="0" h="0"/>
            </a:sp3d>
          </p:spPr>
          <p:txBody>
            <a:bodyPr lIns="91620" tIns="45809" rIns="91620" bIns="45809" rtlCol="0" anchor="ctr">
              <a:sp3d>
                <a:bevelT w="0" h="0"/>
                <a:bevelB w="0" h="0"/>
              </a:sp3d>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3" b="0"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3" name="糊涂🍉15-5">
              <a:extLst>
                <a:ext uri="{FF2B5EF4-FFF2-40B4-BE49-F238E27FC236}">
                  <a16:creationId xmlns:a16="http://schemas.microsoft.com/office/drawing/2014/main" id="{1862C7A8-22BF-33D0-94F0-614D68D3EA55}"/>
                </a:ext>
              </a:extLst>
            </p:cNvPr>
            <p:cNvSpPr/>
            <p:nvPr>
              <p:custDataLst>
                <p:tags r:id="rId12"/>
              </p:custDataLst>
            </p:nvPr>
          </p:nvSpPr>
          <p:spPr>
            <a:xfrm rot="5400000">
              <a:off x="5898430" y="3364831"/>
              <a:ext cx="1817143" cy="1817142"/>
            </a:xfrm>
            <a:prstGeom prst="ellipse">
              <a:avLst/>
            </a:prstGeom>
            <a:solidFill>
              <a:schemeClr val="accent1">
                <a:alpha val="30000"/>
              </a:schemeClr>
            </a:solidFill>
            <a:ln w="12700" cap="flat" cmpd="sng" algn="ctr">
              <a:noFill/>
              <a:prstDash val="solid"/>
              <a:miter lim="800000"/>
            </a:ln>
            <a:effectLst/>
            <a:scene3d>
              <a:camera prst="orthographicFront"/>
              <a:lightRig rig="threePt" dir="t"/>
            </a:scene3d>
            <a:sp3d>
              <a:bevelT w="0" h="0"/>
              <a:bevelB w="0" h="0"/>
            </a:sp3d>
          </p:spPr>
          <p:txBody>
            <a:bodyPr lIns="91620" tIns="45809" rIns="91620" bIns="45809" rtlCol="0" anchor="ctr">
              <a:sp3d>
                <a:bevelT w="0" h="0"/>
                <a:bevelB w="0" h="0"/>
              </a:sp3d>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3" b="0"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4" name="糊涂🍉15-6">
              <a:extLst>
                <a:ext uri="{FF2B5EF4-FFF2-40B4-BE49-F238E27FC236}">
                  <a16:creationId xmlns:a16="http://schemas.microsoft.com/office/drawing/2014/main" id="{AFE35B93-B280-3E83-4467-0B09391B567D}"/>
                </a:ext>
              </a:extLst>
            </p:cNvPr>
            <p:cNvSpPr/>
            <p:nvPr>
              <p:custDataLst>
                <p:tags r:id="rId13"/>
              </p:custDataLst>
            </p:nvPr>
          </p:nvSpPr>
          <p:spPr>
            <a:xfrm rot="5400000">
              <a:off x="6047367" y="3513768"/>
              <a:ext cx="1519268" cy="1519268"/>
            </a:xfrm>
            <a:prstGeom prst="ellipse">
              <a:avLst/>
            </a:pr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en-US" sz="3200" kern="0" dirty="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79" name="图形 278">
              <a:extLst>
                <a:ext uri="{FF2B5EF4-FFF2-40B4-BE49-F238E27FC236}">
                  <a16:creationId xmlns:a16="http://schemas.microsoft.com/office/drawing/2014/main" id="{342C8772-9DA9-4D90-98BE-37C42A8B3082}"/>
                </a:ext>
              </a:extLst>
            </p:cNvPr>
            <p:cNvPicPr>
              <a:picLocks noChangeAspect="1"/>
            </p:cNvPicPr>
            <p:nvPr/>
          </p:nvPicPr>
          <p:blipFill>
            <a:blip r:embed="rId23" cstate="email">
              <a:extLst>
                <a:ext uri="{28A0092B-C50C-407E-A947-70E740481C1C}">
                  <a14:useLocalDpi xmlns:a14="http://schemas.microsoft.com/office/drawing/2010/main"/>
                </a:ext>
                <a:ext uri="{96DAC541-7B7A-43D3-8B79-37D633B846F1}">
                  <asvg:svgBlip xmlns:asvg="http://schemas.microsoft.com/office/drawing/2016/SVG/main" r:embed="rId24"/>
                </a:ext>
              </a:extLst>
            </a:blip>
            <a:stretch>
              <a:fillRect/>
            </a:stretch>
          </p:blipFill>
          <p:spPr>
            <a:xfrm>
              <a:off x="6335214" y="3801615"/>
              <a:ext cx="943574" cy="943575"/>
            </a:xfrm>
            <a:prstGeom prst="rect">
              <a:avLst/>
            </a:prstGeom>
          </p:spPr>
        </p:pic>
      </p:grpSp>
      <p:grpSp>
        <p:nvGrpSpPr>
          <p:cNvPr id="4" name="组合 3">
            <a:extLst>
              <a:ext uri="{FF2B5EF4-FFF2-40B4-BE49-F238E27FC236}">
                <a16:creationId xmlns:a16="http://schemas.microsoft.com/office/drawing/2014/main" id="{304244F5-D56A-D73A-A5AF-5B176285DC8B}"/>
              </a:ext>
            </a:extLst>
          </p:cNvPr>
          <p:cNvGrpSpPr/>
          <p:nvPr/>
        </p:nvGrpSpPr>
        <p:grpSpPr>
          <a:xfrm>
            <a:off x="4330203" y="3218605"/>
            <a:ext cx="2109592" cy="2109592"/>
            <a:chOff x="4330203" y="3218605"/>
            <a:chExt cx="2109592" cy="2109592"/>
          </a:xfrm>
        </p:grpSpPr>
        <p:sp>
          <p:nvSpPr>
            <p:cNvPr id="141" name="糊涂🍉14-1">
              <a:extLst>
                <a:ext uri="{FF2B5EF4-FFF2-40B4-BE49-F238E27FC236}">
                  <a16:creationId xmlns:a16="http://schemas.microsoft.com/office/drawing/2014/main" id="{71BE41AF-0F1A-D4C3-8EE7-3B8131234982}"/>
                </a:ext>
              </a:extLst>
            </p:cNvPr>
            <p:cNvSpPr/>
            <p:nvPr>
              <p:custDataLst>
                <p:tags r:id="rId8"/>
              </p:custDataLst>
            </p:nvPr>
          </p:nvSpPr>
          <p:spPr>
            <a:xfrm rot="5400000">
              <a:off x="4330203" y="3218605"/>
              <a:ext cx="2109592" cy="2109592"/>
            </a:xfrm>
            <a:prstGeom prst="ellipse">
              <a:avLst/>
            </a:prstGeom>
            <a:noFill/>
            <a:ln w="17923" cap="flat" cmpd="sng" algn="ctr">
              <a:gradFill>
                <a:gsLst>
                  <a:gs pos="0">
                    <a:schemeClr val="accent2"/>
                  </a:gs>
                  <a:gs pos="69571">
                    <a:schemeClr val="accent1">
                      <a:alpha val="0"/>
                    </a:schemeClr>
                  </a:gs>
                  <a:gs pos="30000">
                    <a:schemeClr val="accent1">
                      <a:alpha val="0"/>
                    </a:schemeClr>
                  </a:gs>
                  <a:gs pos="100000">
                    <a:schemeClr val="accent2"/>
                  </a:gs>
                </a:gsLst>
                <a:lin ang="0" scaled="0"/>
              </a:gradFill>
              <a:prstDash val="solid"/>
              <a:miter lim="800000"/>
            </a:ln>
            <a:effectLst/>
            <a:scene3d>
              <a:camera prst="orthographicFront"/>
              <a:lightRig rig="threePt" dir="t"/>
            </a:scene3d>
            <a:sp3d>
              <a:bevelT w="0" h="0"/>
              <a:bevelB w="0" h="0"/>
            </a:sp3d>
          </p:spPr>
          <p:txBody>
            <a:bodyPr lIns="91620" tIns="45809" rIns="91620" bIns="45809" rtlCol="0" anchor="ctr">
              <a:sp3d>
                <a:bevelT w="0" h="0"/>
                <a:bevelB w="0" h="0"/>
              </a:sp3d>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3" b="0"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3" name="糊涂🍉14-5">
              <a:extLst>
                <a:ext uri="{FF2B5EF4-FFF2-40B4-BE49-F238E27FC236}">
                  <a16:creationId xmlns:a16="http://schemas.microsoft.com/office/drawing/2014/main" id="{93C0DD9C-537B-5DE7-A7FE-F80933CF61B6}"/>
                </a:ext>
              </a:extLst>
            </p:cNvPr>
            <p:cNvSpPr/>
            <p:nvPr>
              <p:custDataLst>
                <p:tags r:id="rId9"/>
              </p:custDataLst>
            </p:nvPr>
          </p:nvSpPr>
          <p:spPr>
            <a:xfrm rot="5400000">
              <a:off x="4476428" y="3364830"/>
              <a:ext cx="1817143" cy="1817143"/>
            </a:xfrm>
            <a:prstGeom prst="ellipse">
              <a:avLst/>
            </a:prstGeom>
            <a:solidFill>
              <a:schemeClr val="accent1">
                <a:alpha val="30000"/>
              </a:schemeClr>
            </a:solidFill>
            <a:ln w="12700" cap="flat" cmpd="sng" algn="ctr">
              <a:noFill/>
              <a:prstDash val="solid"/>
              <a:miter lim="800000"/>
            </a:ln>
            <a:effectLst/>
            <a:scene3d>
              <a:camera prst="orthographicFront"/>
              <a:lightRig rig="threePt" dir="t"/>
            </a:scene3d>
            <a:sp3d>
              <a:bevelT w="0" h="0"/>
              <a:bevelB w="0" h="0"/>
            </a:sp3d>
          </p:spPr>
          <p:txBody>
            <a:bodyPr lIns="91620" tIns="45809" rIns="91620" bIns="45809" rtlCol="0" anchor="ctr">
              <a:sp3d>
                <a:bevelT w="0" h="0"/>
                <a:bevelB w="0" h="0"/>
              </a:sp3d>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3" b="0"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4" name="糊涂🍉14-6">
              <a:extLst>
                <a:ext uri="{FF2B5EF4-FFF2-40B4-BE49-F238E27FC236}">
                  <a16:creationId xmlns:a16="http://schemas.microsoft.com/office/drawing/2014/main" id="{0186CC1A-907A-B273-FBC9-A914ED97AE2F}"/>
                </a:ext>
              </a:extLst>
            </p:cNvPr>
            <p:cNvSpPr/>
            <p:nvPr>
              <p:custDataLst>
                <p:tags r:id="rId10"/>
              </p:custDataLst>
            </p:nvPr>
          </p:nvSpPr>
          <p:spPr>
            <a:xfrm rot="5400000">
              <a:off x="4625365" y="3513767"/>
              <a:ext cx="1519268" cy="1519268"/>
            </a:xfrm>
            <a:prstGeom prst="ellipse">
              <a:avLst/>
            </a:prstGeom>
            <a:solidFill>
              <a:sysClr val="window" lastClr="FFFFFF"/>
            </a:solidFill>
            <a:ln w="12700" cap="flat" cmpd="sng" algn="ctr">
              <a:noFill/>
              <a:prstDash val="solid"/>
              <a:miter lim="800000"/>
            </a:ln>
            <a:effectLst/>
            <a:scene3d>
              <a:camera prst="orthographicFront"/>
              <a:lightRig rig="threePt" dir="t"/>
            </a:scene3d>
          </p:spPr>
          <p:txBody>
            <a:bodyPr rtlCol="0" anchor="ctr"/>
            <a:lstStyle/>
            <a:p>
              <a:pPr algn="ctr"/>
              <a:endParaRPr lang="en-US"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80" name="糊涂🍉7">
              <a:extLst>
                <a:ext uri="{FF2B5EF4-FFF2-40B4-BE49-F238E27FC236}">
                  <a16:creationId xmlns:a16="http://schemas.microsoft.com/office/drawing/2014/main" id="{16A18E14-F4E0-EAE1-F9CC-2CBE3827BF54}"/>
                </a:ext>
              </a:extLst>
            </p:cNvPr>
            <p:cNvSpPr txBox="1"/>
            <p:nvPr/>
          </p:nvSpPr>
          <p:spPr>
            <a:xfrm>
              <a:off x="4949492" y="3877792"/>
              <a:ext cx="871015" cy="791218"/>
            </a:xfrm>
            <a:prstGeom prst="rect">
              <a:avLst/>
            </a:prstGeom>
            <a:noFill/>
            <a:effectLst/>
          </p:spPr>
          <p:txBody>
            <a:bodyPr wrap="square" lIns="113006" tIns="56503" rIns="113006" bIns="56503" rtlCol="0">
              <a:spAutoFit/>
            </a:bodyPr>
            <a:lstStyle>
              <a:defPPr>
                <a:defRPr lang="en-US"/>
              </a:defPPr>
              <a:lvl1pPr>
                <a:defRPr sz="2200">
                  <a:gradFill>
                    <a:gsLst>
                      <a:gs pos="0">
                        <a:schemeClr val="accent1">
                          <a:lumMod val="48000"/>
                          <a:lumOff val="52000"/>
                        </a:schemeClr>
                      </a:gs>
                      <a:gs pos="70000">
                        <a:schemeClr val="accent1"/>
                      </a:gs>
                    </a:gsLst>
                    <a:lin ang="2700000" scaled="1"/>
                  </a:gradFill>
                  <a:ea typeface="+mj-ea"/>
                </a:defRPr>
              </a:lvl1pPr>
            </a:lstStyle>
            <a:p>
              <a:pPr algn="ctr">
                <a:defRPr/>
              </a:pPr>
              <a:r>
                <a:rPr lang="zh-CN" altLang="en-US"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添加</a:t>
              </a:r>
              <a:endParaRPr lang="en-US" altLang="zh-CN"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a:p>
              <a:pPr algn="ctr">
                <a:defRPr/>
              </a:pPr>
              <a:r>
                <a:rPr lang="zh-CN" altLang="en-US"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标题</a:t>
              </a:r>
              <a:endParaRPr lang="en-US"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grpSp>
      <p:grpSp>
        <p:nvGrpSpPr>
          <p:cNvPr id="281" name="组合 280">
            <a:extLst>
              <a:ext uri="{FF2B5EF4-FFF2-40B4-BE49-F238E27FC236}">
                <a16:creationId xmlns:a16="http://schemas.microsoft.com/office/drawing/2014/main" id="{5F4CBE0F-DA01-CCC5-70F3-BF884A6098F5}"/>
              </a:ext>
            </a:extLst>
          </p:cNvPr>
          <p:cNvGrpSpPr/>
          <p:nvPr/>
        </p:nvGrpSpPr>
        <p:grpSpPr>
          <a:xfrm>
            <a:off x="397828" y="6453189"/>
            <a:ext cx="1009527" cy="188718"/>
            <a:chOff x="397828" y="6453189"/>
            <a:chExt cx="1009527" cy="188718"/>
          </a:xfrm>
        </p:grpSpPr>
        <p:sp>
          <p:nvSpPr>
            <p:cNvPr id="282" name="椭圆 281">
              <a:extLst>
                <a:ext uri="{FF2B5EF4-FFF2-40B4-BE49-F238E27FC236}">
                  <a16:creationId xmlns:a16="http://schemas.microsoft.com/office/drawing/2014/main" id="{7FE63E54-1CA6-1206-C848-68D859B4D826}"/>
                </a:ext>
              </a:extLst>
            </p:cNvPr>
            <p:cNvSpPr/>
            <p:nvPr/>
          </p:nvSpPr>
          <p:spPr>
            <a:xfrm>
              <a:off x="397828" y="6453189"/>
              <a:ext cx="188718" cy="188718"/>
            </a:xfrm>
            <a:prstGeom prst="ellipse">
              <a:avLst/>
            </a:prstGeom>
            <a:gradFill>
              <a:gsLst>
                <a:gs pos="25000">
                  <a:schemeClr val="bg1">
                    <a:lumMod val="50000"/>
                  </a:schemeClr>
                </a:gs>
                <a:gs pos="100000">
                  <a:schemeClr val="bg1">
                    <a:lumMod val="85000"/>
                  </a:schemeClr>
                </a:gs>
              </a:gsLst>
              <a:lin ang="135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83" name="椭圆 282">
              <a:extLst>
                <a:ext uri="{FF2B5EF4-FFF2-40B4-BE49-F238E27FC236}">
                  <a16:creationId xmlns:a16="http://schemas.microsoft.com/office/drawing/2014/main" id="{B65A3E12-F861-1AE7-7F1D-E39DC3807ACB}"/>
                </a:ext>
              </a:extLst>
            </p:cNvPr>
            <p:cNvSpPr/>
            <p:nvPr/>
          </p:nvSpPr>
          <p:spPr>
            <a:xfrm>
              <a:off x="671431" y="6453189"/>
              <a:ext cx="188718" cy="188718"/>
            </a:xfrm>
            <a:prstGeom prst="ellipse">
              <a:avLst/>
            </a:prstGeom>
            <a:gradFill flip="none" rotWithShape="1">
              <a:gsLst>
                <a:gs pos="100000">
                  <a:schemeClr val="accent1"/>
                </a:gs>
                <a:gs pos="59000">
                  <a:srgbClr val="1169F3"/>
                </a:gs>
                <a:gs pos="13000">
                  <a:schemeClr val="accent2"/>
                </a:gs>
              </a:gsLst>
              <a:lin ang="135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84" name="椭圆 283">
              <a:extLst>
                <a:ext uri="{FF2B5EF4-FFF2-40B4-BE49-F238E27FC236}">
                  <a16:creationId xmlns:a16="http://schemas.microsoft.com/office/drawing/2014/main" id="{252B5964-B9FA-A761-D692-BBEF5D717858}"/>
                </a:ext>
              </a:extLst>
            </p:cNvPr>
            <p:cNvSpPr/>
            <p:nvPr/>
          </p:nvSpPr>
          <p:spPr>
            <a:xfrm>
              <a:off x="945033" y="6453189"/>
              <a:ext cx="188718" cy="188718"/>
            </a:xfrm>
            <a:prstGeom prst="ellipse">
              <a:avLst/>
            </a:prstGeom>
            <a:gradFill>
              <a:gsLst>
                <a:gs pos="25000">
                  <a:schemeClr val="bg1">
                    <a:lumMod val="50000"/>
                  </a:schemeClr>
                </a:gs>
                <a:gs pos="100000">
                  <a:schemeClr val="bg1">
                    <a:lumMod val="85000"/>
                  </a:schemeClr>
                </a:gs>
              </a:gsLst>
              <a:lin ang="135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85" name="椭圆 284">
              <a:extLst>
                <a:ext uri="{FF2B5EF4-FFF2-40B4-BE49-F238E27FC236}">
                  <a16:creationId xmlns:a16="http://schemas.microsoft.com/office/drawing/2014/main" id="{4302F9CA-0235-853A-72CA-DAE7FFD52495}"/>
                </a:ext>
              </a:extLst>
            </p:cNvPr>
            <p:cNvSpPr/>
            <p:nvPr/>
          </p:nvSpPr>
          <p:spPr>
            <a:xfrm>
              <a:off x="1218637" y="6453189"/>
              <a:ext cx="188718" cy="188718"/>
            </a:xfrm>
            <a:prstGeom prst="ellipse">
              <a:avLst/>
            </a:prstGeom>
            <a:gradFill>
              <a:gsLst>
                <a:gs pos="25000">
                  <a:schemeClr val="bg1">
                    <a:lumMod val="50000"/>
                  </a:schemeClr>
                </a:gs>
                <a:gs pos="100000">
                  <a:schemeClr val="bg1">
                    <a:lumMod val="85000"/>
                  </a:schemeClr>
                </a:gs>
              </a:gsLst>
              <a:lin ang="135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pic>
        <p:nvPicPr>
          <p:cNvPr id="286" name="Picture 156">
            <a:extLst>
              <a:ext uri="{FF2B5EF4-FFF2-40B4-BE49-F238E27FC236}">
                <a16:creationId xmlns:a16="http://schemas.microsoft.com/office/drawing/2014/main" id="{EA88360A-CFB9-C3B8-0668-A396C0234C8F}"/>
              </a:ext>
            </a:extLst>
          </p:cNvPr>
          <p:cNvPicPr>
            <a:picLocks noChangeAspect="1"/>
          </p:cNvPicPr>
          <p:nvPr/>
        </p:nvPicPr>
        <p:blipFill>
          <a:blip r:embed="rId25" cstate="email">
            <a:extLst>
              <a:ext uri="{28A0092B-C50C-407E-A947-70E740481C1C}">
                <a14:useLocalDpi xmlns:a14="http://schemas.microsoft.com/office/drawing/2010/main"/>
              </a:ext>
            </a:extLst>
          </a:blip>
          <a:stretch>
            <a:fillRect/>
          </a:stretch>
        </p:blipFill>
        <p:spPr>
          <a:xfrm>
            <a:off x="5166461" y="2768802"/>
            <a:ext cx="1743329" cy="3514776"/>
          </a:xfrm>
          <a:prstGeom prst="rect">
            <a:avLst/>
          </a:prstGeom>
          <a:effectLst>
            <a:outerShdw blurRad="254000" dist="101600" dir="5400000" algn="t" rotWithShape="0">
              <a:schemeClr val="accent2">
                <a:alpha val="17000"/>
              </a:schemeClr>
            </a:outerShdw>
          </a:effectLst>
        </p:spPr>
      </p:pic>
    </p:spTree>
    <p:custDataLst>
      <p:custData r:id="rId1"/>
    </p:custDataLst>
    <p:extLst>
      <p:ext uri="{BB962C8B-B14F-4D97-AF65-F5344CB8AC3E}">
        <p14:creationId xmlns:p14="http://schemas.microsoft.com/office/powerpoint/2010/main" val="34668155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9"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4" name="矩形: 圆角 13">
            <a:extLst>
              <a:ext uri="{FF2B5EF4-FFF2-40B4-BE49-F238E27FC236}">
                <a16:creationId xmlns:a16="http://schemas.microsoft.com/office/drawing/2014/main" id="{95CAAB88-13E4-BABC-0B5F-6C15CDD4A616}"/>
              </a:ext>
            </a:extLst>
          </p:cNvPr>
          <p:cNvSpPr/>
          <p:nvPr/>
        </p:nvSpPr>
        <p:spPr>
          <a:xfrm>
            <a:off x="554986" y="1629974"/>
            <a:ext cx="11135448" cy="4618426"/>
          </a:xfrm>
          <a:prstGeom prst="roundRect">
            <a:avLst>
              <a:gd name="adj" fmla="val 3078"/>
            </a:avLst>
          </a:prstGeom>
          <a:solidFill>
            <a:schemeClr val="bg1"/>
          </a:solidFill>
          <a:ln>
            <a:noFill/>
          </a:ln>
          <a:effectLst>
            <a:outerShdw blurRad="419100" dist="139700" dir="2700000" algn="tl"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圆顶角 14">
            <a:extLst>
              <a:ext uri="{FF2B5EF4-FFF2-40B4-BE49-F238E27FC236}">
                <a16:creationId xmlns:a16="http://schemas.microsoft.com/office/drawing/2014/main" id="{605ACC8B-2143-8390-D151-F919462BC630}"/>
              </a:ext>
            </a:extLst>
          </p:cNvPr>
          <p:cNvSpPr/>
          <p:nvPr/>
        </p:nvSpPr>
        <p:spPr>
          <a:xfrm>
            <a:off x="782425" y="2008697"/>
            <a:ext cx="10680570" cy="743840"/>
          </a:xfrm>
          <a:prstGeom prst="round2SameRect">
            <a:avLst>
              <a:gd name="adj1" fmla="val 23496"/>
              <a:gd name="adj2" fmla="val 0"/>
            </a:avLst>
          </a:pr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127000" dir="4200000" sx="89000" sy="89000" algn="t" rotWithShape="0">
              <a:schemeClr val="accent2">
                <a:alpha val="30000"/>
              </a:schemeClr>
            </a:outerShdw>
          </a:effectLst>
        </p:spPr>
        <p:txBody>
          <a:bodyPr lIns="91440" tIns="45720" rIns="91440" bIns="45720"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7" name="直接连接符 16">
            <a:extLst>
              <a:ext uri="{FF2B5EF4-FFF2-40B4-BE49-F238E27FC236}">
                <a16:creationId xmlns:a16="http://schemas.microsoft.com/office/drawing/2014/main" id="{D47B2A85-787F-B096-4596-27868F1F8AE4}"/>
              </a:ext>
            </a:extLst>
          </p:cNvPr>
          <p:cNvCxnSpPr>
            <a:cxnSpLocks/>
          </p:cNvCxnSpPr>
          <p:nvPr/>
        </p:nvCxnSpPr>
        <p:spPr>
          <a:xfrm>
            <a:off x="995423" y="2210765"/>
            <a:ext cx="1511502" cy="358815"/>
          </a:xfrm>
          <a:prstGeom prst="line">
            <a:avLst/>
          </a:pr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127000" dir="4200000" sx="89000" sy="89000" algn="t" rotWithShape="0">
              <a:schemeClr val="accent2">
                <a:alpha val="30000"/>
              </a:schemeClr>
            </a:outerShdw>
          </a:effectLst>
        </p:spPr>
      </p:cxnSp>
      <p:sp>
        <p:nvSpPr>
          <p:cNvPr id="5" name="矩形: 圆角 4">
            <a:extLst>
              <a:ext uri="{FF2B5EF4-FFF2-40B4-BE49-F238E27FC236}">
                <a16:creationId xmlns:a16="http://schemas.microsoft.com/office/drawing/2014/main" id="{2FAE1DDE-E46A-EA6B-2F93-3CEC459C6007}"/>
              </a:ext>
            </a:extLst>
          </p:cNvPr>
          <p:cNvSpPr/>
          <p:nvPr/>
        </p:nvSpPr>
        <p:spPr>
          <a:xfrm>
            <a:off x="407988" y="225425"/>
            <a:ext cx="5688012" cy="358775"/>
          </a:xfrm>
          <a:prstGeom prst="roundRect">
            <a:avLst>
              <a:gd name="adj" fmla="val 5346"/>
            </a:avLst>
          </a:prstGeom>
          <a:gradFill flip="none" rotWithShape="1">
            <a:gsLst>
              <a:gs pos="17000">
                <a:schemeClr val="accent1"/>
              </a:gs>
              <a:gs pos="100000">
                <a:schemeClr val="accent3"/>
              </a:gs>
              <a:gs pos="73000">
                <a:schemeClr val="accent2"/>
              </a:gs>
            </a:gsLst>
            <a:path path="circle">
              <a:fillToRect r="100000" b="100000"/>
            </a:path>
            <a:tileRect l="-100000" t="-100000"/>
          </a:gradFill>
          <a:ln w="12700" cap="flat" cmpd="sng" algn="ctr">
            <a:solidFill>
              <a:schemeClr val="bg1">
                <a:lumMod val="95000"/>
              </a:schemeClr>
            </a:solid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 name="任意多边形: 形状 1">
            <a:extLst>
              <a:ext uri="{FF2B5EF4-FFF2-40B4-BE49-F238E27FC236}">
                <a16:creationId xmlns:a16="http://schemas.microsoft.com/office/drawing/2014/main" id="{2BBDA202-3DEB-1E07-B046-3A46869D8B91}"/>
              </a:ext>
            </a:extLst>
          </p:cNvPr>
          <p:cNvSpPr/>
          <p:nvPr>
            <p:custDataLst>
              <p:tags r:id="rId2"/>
            </p:custDataLst>
          </p:nvPr>
        </p:nvSpPr>
        <p:spPr>
          <a:xfrm>
            <a:off x="1846156" y="222878"/>
            <a:ext cx="1403728" cy="307342"/>
          </a:xfrm>
          <a:custGeom>
            <a:avLst/>
            <a:gdLst>
              <a:gd name="connsiteX0" fmla="*/ 0 w 1403728"/>
              <a:gd name="connsiteY0" fmla="*/ 0 h 307342"/>
              <a:gd name="connsiteX1" fmla="*/ 1403728 w 1403728"/>
              <a:gd name="connsiteY1" fmla="*/ 0 h 307342"/>
              <a:gd name="connsiteX2" fmla="*/ 1345391 w 1403728"/>
              <a:gd name="connsiteY2" fmla="*/ 56526 h 307342"/>
              <a:gd name="connsiteX3" fmla="*/ 1343214 w 1403728"/>
              <a:gd name="connsiteY3" fmla="*/ 56526 h 307342"/>
              <a:gd name="connsiteX4" fmla="*/ 1343214 w 1403728"/>
              <a:gd name="connsiteY4" fmla="*/ 307342 h 307342"/>
              <a:gd name="connsiteX5" fmla="*/ 60514 w 1403728"/>
              <a:gd name="connsiteY5" fmla="*/ 307342 h 307342"/>
              <a:gd name="connsiteX6" fmla="*/ 60514 w 1403728"/>
              <a:gd name="connsiteY6" fmla="*/ 56526 h 307342"/>
              <a:gd name="connsiteX7" fmla="*/ 58337 w 1403728"/>
              <a:gd name="connsiteY7" fmla="*/ 56526 h 30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3728" h="307342">
                <a:moveTo>
                  <a:pt x="0" y="0"/>
                </a:moveTo>
                <a:lnTo>
                  <a:pt x="1403728" y="0"/>
                </a:lnTo>
                <a:lnTo>
                  <a:pt x="1345391" y="56526"/>
                </a:lnTo>
                <a:lnTo>
                  <a:pt x="1343214" y="56526"/>
                </a:lnTo>
                <a:lnTo>
                  <a:pt x="1343214" y="307342"/>
                </a:lnTo>
                <a:lnTo>
                  <a:pt x="60514" y="307342"/>
                </a:lnTo>
                <a:lnTo>
                  <a:pt x="60514" y="56526"/>
                </a:lnTo>
                <a:lnTo>
                  <a:pt x="58337" y="56526"/>
                </a:lnTo>
                <a:close/>
              </a:path>
            </a:pathLst>
          </a:custGeom>
          <a:solidFill>
            <a:schemeClr val="bg1"/>
          </a:solidFill>
          <a:ln w="12700" cap="flat" cmpd="sng" algn="ctr">
            <a:noFill/>
            <a:prstDash val="solid"/>
            <a:miter lim="800000"/>
          </a:ln>
          <a:effectLst>
            <a:outerShdw blurRad="23876" dist="17907" dir="5400000" algn="t" rotWithShape="0">
              <a:prstClr val="black">
                <a:alpha val="24000"/>
              </a:prstClr>
            </a:outerShdw>
          </a:effectLst>
        </p:spPr>
        <p:txBody>
          <a:bodyPr wrap="square" lIns="42977" tIns="21488" rIns="42977" bIns="21488"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04"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23" name="图片 222">
            <a:extLst>
              <a:ext uri="{FF2B5EF4-FFF2-40B4-BE49-F238E27FC236}">
                <a16:creationId xmlns:a16="http://schemas.microsoft.com/office/drawing/2014/main" id="{9012031B-854F-CD57-F8ED-F29238397388}"/>
              </a:ext>
            </a:extLst>
          </p:cNvPr>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9141289" y="223933"/>
            <a:ext cx="2682052" cy="442942"/>
          </a:xfrm>
          <a:prstGeom prst="rect">
            <a:avLst/>
          </a:prstGeom>
        </p:spPr>
      </p:pic>
      <p:sp>
        <p:nvSpPr>
          <p:cNvPr id="7" name="文本框 6">
            <a:extLst>
              <a:ext uri="{FF2B5EF4-FFF2-40B4-BE49-F238E27FC236}">
                <a16:creationId xmlns:a16="http://schemas.microsoft.com/office/drawing/2014/main" id="{D6140ABF-D2EE-F04A-0F17-0306E2B93F81}"/>
              </a:ext>
            </a:extLst>
          </p:cNvPr>
          <p:cNvSpPr txBox="1"/>
          <p:nvPr>
            <p:custDataLst>
              <p:tags r:id="rId3"/>
            </p:custDataLst>
          </p:nvPr>
        </p:nvSpPr>
        <p:spPr>
          <a:xfrm>
            <a:off x="685995"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01.</a:t>
            </a:r>
            <a:r>
              <a:rPr kumimoji="0" lang="zh-CN" altLang="en-US"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研究背景意义</a:t>
            </a:r>
          </a:p>
        </p:txBody>
      </p:sp>
      <p:sp>
        <p:nvSpPr>
          <p:cNvPr id="8" name="任意多边形: 形状 7">
            <a:extLst>
              <a:ext uri="{FF2B5EF4-FFF2-40B4-BE49-F238E27FC236}">
                <a16:creationId xmlns:a16="http://schemas.microsoft.com/office/drawing/2014/main" id="{BCCF509B-B8A6-D3C8-4F04-B1B9A78420CF}"/>
              </a:ext>
            </a:extLst>
          </p:cNvPr>
          <p:cNvSpPr/>
          <p:nvPr>
            <p:custDataLst>
              <p:tags r:id="rId4"/>
            </p:custDataLst>
          </p:nvPr>
        </p:nvSpPr>
        <p:spPr>
          <a:xfrm>
            <a:off x="526550" y="334504"/>
            <a:ext cx="159445" cy="140617"/>
          </a:xfrm>
          <a:custGeom>
            <a:avLst/>
            <a:gdLst>
              <a:gd name="connsiteX0" fmla="*/ 269126 w 279440"/>
              <a:gd name="connsiteY0" fmla="*/ 0 h 246442"/>
              <a:gd name="connsiteX1" fmla="*/ 91692 w 279440"/>
              <a:gd name="connsiteY1" fmla="*/ 0 h 246442"/>
              <a:gd name="connsiteX2" fmla="*/ 87598 w 279440"/>
              <a:gd name="connsiteY2" fmla="*/ 4093 h 246442"/>
              <a:gd name="connsiteX3" fmla="*/ 91692 w 279440"/>
              <a:gd name="connsiteY3" fmla="*/ 8187 h 246442"/>
              <a:gd name="connsiteX4" fmla="*/ 269126 w 279440"/>
              <a:gd name="connsiteY4" fmla="*/ 8187 h 246442"/>
              <a:gd name="connsiteX5" fmla="*/ 271254 w 279440"/>
              <a:gd name="connsiteY5" fmla="*/ 10315 h 246442"/>
              <a:gd name="connsiteX6" fmla="*/ 271254 w 279440"/>
              <a:gd name="connsiteY6" fmla="*/ 27997 h 246442"/>
              <a:gd name="connsiteX7" fmla="*/ 52981 w 279440"/>
              <a:gd name="connsiteY7" fmla="*/ 27997 h 246442"/>
              <a:gd name="connsiteX8" fmla="*/ 52981 w 279440"/>
              <a:gd name="connsiteY8" fmla="*/ 8187 h 246442"/>
              <a:gd name="connsiteX9" fmla="*/ 72589 w 279440"/>
              <a:gd name="connsiteY9" fmla="*/ 8187 h 246442"/>
              <a:gd name="connsiteX10" fmla="*/ 76683 w 279440"/>
              <a:gd name="connsiteY10" fmla="*/ 4093 h 246442"/>
              <a:gd name="connsiteX11" fmla="*/ 72589 w 279440"/>
              <a:gd name="connsiteY11" fmla="*/ 0 h 246442"/>
              <a:gd name="connsiteX12" fmla="*/ 10315 w 279440"/>
              <a:gd name="connsiteY12" fmla="*/ 0 h 246442"/>
              <a:gd name="connsiteX13" fmla="*/ 0 w 279440"/>
              <a:gd name="connsiteY13" fmla="*/ 10315 h 246442"/>
              <a:gd name="connsiteX14" fmla="*/ 0 w 279440"/>
              <a:gd name="connsiteY14" fmla="*/ 208779 h 246442"/>
              <a:gd name="connsiteX15" fmla="*/ 10315 w 279440"/>
              <a:gd name="connsiteY15" fmla="*/ 219093 h 246442"/>
              <a:gd name="connsiteX16" fmla="*/ 161006 w 279440"/>
              <a:gd name="connsiteY16" fmla="*/ 219093 h 246442"/>
              <a:gd name="connsiteX17" fmla="*/ 165099 w 279440"/>
              <a:gd name="connsiteY17" fmla="*/ 215000 h 246442"/>
              <a:gd name="connsiteX18" fmla="*/ 161006 w 279440"/>
              <a:gd name="connsiteY18" fmla="*/ 210907 h 246442"/>
              <a:gd name="connsiteX19" fmla="*/ 10315 w 279440"/>
              <a:gd name="connsiteY19" fmla="*/ 210907 h 246442"/>
              <a:gd name="connsiteX20" fmla="*/ 8187 w 279440"/>
              <a:gd name="connsiteY20" fmla="*/ 208779 h 246442"/>
              <a:gd name="connsiteX21" fmla="*/ 8187 w 279440"/>
              <a:gd name="connsiteY21" fmla="*/ 36183 h 246442"/>
              <a:gd name="connsiteX22" fmla="*/ 271254 w 279440"/>
              <a:gd name="connsiteY22" fmla="*/ 36183 h 246442"/>
              <a:gd name="connsiteX23" fmla="*/ 271254 w 279440"/>
              <a:gd name="connsiteY23" fmla="*/ 208779 h 246442"/>
              <a:gd name="connsiteX24" fmla="*/ 269126 w 279440"/>
              <a:gd name="connsiteY24" fmla="*/ 210907 h 246442"/>
              <a:gd name="connsiteX25" fmla="*/ 256998 w 279440"/>
              <a:gd name="connsiteY25" fmla="*/ 210907 h 246442"/>
              <a:gd name="connsiteX26" fmla="*/ 219792 w 279440"/>
              <a:gd name="connsiteY26" fmla="*/ 173701 h 246442"/>
              <a:gd name="connsiteX27" fmla="*/ 208840 w 279440"/>
              <a:gd name="connsiteY27" fmla="*/ 171885 h 246442"/>
              <a:gd name="connsiteX28" fmla="*/ 195513 w 279440"/>
              <a:gd name="connsiteY28" fmla="*/ 158557 h 246442"/>
              <a:gd name="connsiteX29" fmla="*/ 202948 w 279440"/>
              <a:gd name="connsiteY29" fmla="*/ 143713 h 246442"/>
              <a:gd name="connsiteX30" fmla="*/ 216133 w 279440"/>
              <a:gd name="connsiteY30" fmla="*/ 143713 h 246442"/>
              <a:gd name="connsiteX31" fmla="*/ 221864 w 279440"/>
              <a:gd name="connsiteY31" fmla="*/ 137983 h 246442"/>
              <a:gd name="connsiteX32" fmla="*/ 221864 w 279440"/>
              <a:gd name="connsiteY32" fmla="*/ 100846 h 246442"/>
              <a:gd name="connsiteX33" fmla="*/ 217771 w 279440"/>
              <a:gd name="connsiteY33" fmla="*/ 96752 h 246442"/>
              <a:gd name="connsiteX34" fmla="*/ 213677 w 279440"/>
              <a:gd name="connsiteY34" fmla="*/ 100846 h 246442"/>
              <a:gd name="connsiteX35" fmla="*/ 213677 w 279440"/>
              <a:gd name="connsiteY35" fmla="*/ 135527 h 246442"/>
              <a:gd name="connsiteX36" fmla="*/ 203200 w 279440"/>
              <a:gd name="connsiteY36" fmla="*/ 135527 h 246442"/>
              <a:gd name="connsiteX37" fmla="*/ 203200 w 279440"/>
              <a:gd name="connsiteY37" fmla="*/ 64180 h 246442"/>
              <a:gd name="connsiteX38" fmla="*/ 213677 w 279440"/>
              <a:gd name="connsiteY38" fmla="*/ 64180 h 246442"/>
              <a:gd name="connsiteX39" fmla="*/ 213677 w 279440"/>
              <a:gd name="connsiteY39" fmla="*/ 81744 h 246442"/>
              <a:gd name="connsiteX40" fmla="*/ 217771 w 279440"/>
              <a:gd name="connsiteY40" fmla="*/ 85837 h 246442"/>
              <a:gd name="connsiteX41" fmla="*/ 221864 w 279440"/>
              <a:gd name="connsiteY41" fmla="*/ 81744 h 246442"/>
              <a:gd name="connsiteX42" fmla="*/ 221864 w 279440"/>
              <a:gd name="connsiteY42" fmla="*/ 61724 h 246442"/>
              <a:gd name="connsiteX43" fmla="*/ 216133 w 279440"/>
              <a:gd name="connsiteY43" fmla="*/ 55993 h 246442"/>
              <a:gd name="connsiteX44" fmla="*/ 200744 w 279440"/>
              <a:gd name="connsiteY44" fmla="*/ 55993 h 246442"/>
              <a:gd name="connsiteX45" fmla="*/ 195013 w 279440"/>
              <a:gd name="connsiteY45" fmla="*/ 61724 h 246442"/>
              <a:gd name="connsiteX46" fmla="*/ 195013 w 279440"/>
              <a:gd name="connsiteY46" fmla="*/ 84605 h 246442"/>
              <a:gd name="connsiteX47" fmla="*/ 140684 w 279440"/>
              <a:gd name="connsiteY47" fmla="*/ 55993 h 246442"/>
              <a:gd name="connsiteX48" fmla="*/ 74717 w 279440"/>
              <a:gd name="connsiteY48" fmla="*/ 121961 h 246442"/>
              <a:gd name="connsiteX49" fmla="*/ 140684 w 279440"/>
              <a:gd name="connsiteY49" fmla="*/ 187928 h 246442"/>
              <a:gd name="connsiteX50" fmla="*/ 177293 w 279440"/>
              <a:gd name="connsiteY50" fmla="*/ 176802 h 246442"/>
              <a:gd name="connsiteX51" fmla="*/ 190734 w 279440"/>
              <a:gd name="connsiteY51" fmla="*/ 190243 h 246442"/>
              <a:gd name="connsiteX52" fmla="*/ 192767 w 279440"/>
              <a:gd name="connsiteY52" fmla="*/ 200727 h 246442"/>
              <a:gd name="connsiteX53" fmla="*/ 202947 w 279440"/>
              <a:gd name="connsiteY53" fmla="*/ 210907 h 246442"/>
              <a:gd name="connsiteX54" fmla="*/ 180108 w 279440"/>
              <a:gd name="connsiteY54" fmla="*/ 210907 h 246442"/>
              <a:gd name="connsiteX55" fmla="*/ 176015 w 279440"/>
              <a:gd name="connsiteY55" fmla="*/ 215001 h 246442"/>
              <a:gd name="connsiteX56" fmla="*/ 180108 w 279440"/>
              <a:gd name="connsiteY56" fmla="*/ 219094 h 246442"/>
              <a:gd name="connsiteX57" fmla="*/ 211133 w 279440"/>
              <a:gd name="connsiteY57" fmla="*/ 219094 h 246442"/>
              <a:gd name="connsiteX58" fmla="*/ 235688 w 279440"/>
              <a:gd name="connsiteY58" fmla="*/ 243649 h 246442"/>
              <a:gd name="connsiteX59" fmla="*/ 242442 w 279440"/>
              <a:gd name="connsiteY59" fmla="*/ 246443 h 246442"/>
              <a:gd name="connsiteX60" fmla="*/ 249196 w 279440"/>
              <a:gd name="connsiteY60" fmla="*/ 243649 h 246442"/>
              <a:gd name="connsiteX61" fmla="*/ 262714 w 279440"/>
              <a:gd name="connsiteY61" fmla="*/ 230131 h 246442"/>
              <a:gd name="connsiteX62" fmla="*/ 264490 w 279440"/>
              <a:gd name="connsiteY62" fmla="*/ 219094 h 246442"/>
              <a:gd name="connsiteX63" fmla="*/ 269126 w 279440"/>
              <a:gd name="connsiteY63" fmla="*/ 219094 h 246442"/>
              <a:gd name="connsiteX64" fmla="*/ 279440 w 279440"/>
              <a:gd name="connsiteY64" fmla="*/ 208779 h 246442"/>
              <a:gd name="connsiteX65" fmla="*/ 279440 w 279440"/>
              <a:gd name="connsiteY65" fmla="*/ 10315 h 246442"/>
              <a:gd name="connsiteX66" fmla="*/ 269126 w 279440"/>
              <a:gd name="connsiteY66" fmla="*/ 0 h 246442"/>
              <a:gd name="connsiteX67" fmla="*/ 44794 w 279440"/>
              <a:gd name="connsiteY67" fmla="*/ 27997 h 246442"/>
              <a:gd name="connsiteX68" fmla="*/ 8187 w 279440"/>
              <a:gd name="connsiteY68" fmla="*/ 27997 h 246442"/>
              <a:gd name="connsiteX69" fmla="*/ 8187 w 279440"/>
              <a:gd name="connsiteY69" fmla="*/ 10315 h 246442"/>
              <a:gd name="connsiteX70" fmla="*/ 10315 w 279440"/>
              <a:gd name="connsiteY70" fmla="*/ 8187 h 246442"/>
              <a:gd name="connsiteX71" fmla="*/ 44794 w 279440"/>
              <a:gd name="connsiteY71" fmla="*/ 8187 h 246442"/>
              <a:gd name="connsiteX72" fmla="*/ 140683 w 279440"/>
              <a:gd name="connsiteY72" fmla="*/ 179741 h 246442"/>
              <a:gd name="connsiteX73" fmla="*/ 82903 w 279440"/>
              <a:gd name="connsiteY73" fmla="*/ 121961 h 246442"/>
              <a:gd name="connsiteX74" fmla="*/ 140683 w 279440"/>
              <a:gd name="connsiteY74" fmla="*/ 64180 h 246442"/>
              <a:gd name="connsiteX75" fmla="*/ 195013 w 279440"/>
              <a:gd name="connsiteY75" fmla="*/ 102286 h 246442"/>
              <a:gd name="connsiteX76" fmla="*/ 195013 w 279440"/>
              <a:gd name="connsiteY76" fmla="*/ 137983 h 246442"/>
              <a:gd name="connsiteX77" fmla="*/ 195490 w 279440"/>
              <a:gd name="connsiteY77" fmla="*/ 140266 h 246442"/>
              <a:gd name="connsiteX78" fmla="*/ 140683 w 279440"/>
              <a:gd name="connsiteY78" fmla="*/ 179741 h 246442"/>
              <a:gd name="connsiteX79" fmla="*/ 183848 w 279440"/>
              <a:gd name="connsiteY79" fmla="*/ 171780 h 246442"/>
              <a:gd name="connsiteX80" fmla="*/ 190504 w 279440"/>
              <a:gd name="connsiteY80" fmla="*/ 165128 h 246442"/>
              <a:gd name="connsiteX81" fmla="*/ 202681 w 279440"/>
              <a:gd name="connsiteY81" fmla="*/ 177304 h 246442"/>
              <a:gd name="connsiteX82" fmla="*/ 196027 w 279440"/>
              <a:gd name="connsiteY82" fmla="*/ 183959 h 246442"/>
              <a:gd name="connsiteX83" fmla="*/ 256925 w 279440"/>
              <a:gd name="connsiteY83" fmla="*/ 224342 h 246442"/>
              <a:gd name="connsiteX84" fmla="*/ 243407 w 279440"/>
              <a:gd name="connsiteY84" fmla="*/ 237860 h 246442"/>
              <a:gd name="connsiteX85" fmla="*/ 241477 w 279440"/>
              <a:gd name="connsiteY85" fmla="*/ 237860 h 246442"/>
              <a:gd name="connsiteX86" fmla="*/ 198555 w 279440"/>
              <a:gd name="connsiteY86" fmla="*/ 194938 h 246442"/>
              <a:gd name="connsiteX87" fmla="*/ 198555 w 279440"/>
              <a:gd name="connsiteY87" fmla="*/ 193008 h 246442"/>
              <a:gd name="connsiteX88" fmla="*/ 212073 w 279440"/>
              <a:gd name="connsiteY88" fmla="*/ 179490 h 246442"/>
              <a:gd name="connsiteX89" fmla="*/ 213038 w 279440"/>
              <a:gd name="connsiteY89" fmla="*/ 179091 h 246442"/>
              <a:gd name="connsiteX90" fmla="*/ 214003 w 279440"/>
              <a:gd name="connsiteY90" fmla="*/ 179490 h 246442"/>
              <a:gd name="connsiteX91" fmla="*/ 256926 w 279440"/>
              <a:gd name="connsiteY91" fmla="*/ 222412 h 246442"/>
              <a:gd name="connsiteX92" fmla="*/ 256925 w 279440"/>
              <a:gd name="connsiteY92" fmla="*/ 224342 h 24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279440" h="246442">
                <a:moveTo>
                  <a:pt x="269126" y="0"/>
                </a:moveTo>
                <a:lnTo>
                  <a:pt x="91692" y="0"/>
                </a:lnTo>
                <a:cubicBezTo>
                  <a:pt x="89430" y="0"/>
                  <a:pt x="87598" y="1833"/>
                  <a:pt x="87598" y="4093"/>
                </a:cubicBezTo>
                <a:cubicBezTo>
                  <a:pt x="87598" y="6354"/>
                  <a:pt x="89430" y="8187"/>
                  <a:pt x="91692" y="8187"/>
                </a:cubicBezTo>
                <a:lnTo>
                  <a:pt x="269126" y="8187"/>
                </a:lnTo>
                <a:cubicBezTo>
                  <a:pt x="270300" y="8187"/>
                  <a:pt x="271254" y="9141"/>
                  <a:pt x="271254" y="10315"/>
                </a:cubicBezTo>
                <a:lnTo>
                  <a:pt x="271254" y="27997"/>
                </a:lnTo>
                <a:lnTo>
                  <a:pt x="52981" y="27997"/>
                </a:lnTo>
                <a:lnTo>
                  <a:pt x="52981" y="8187"/>
                </a:lnTo>
                <a:lnTo>
                  <a:pt x="72589" y="8187"/>
                </a:lnTo>
                <a:cubicBezTo>
                  <a:pt x="74850" y="8187"/>
                  <a:pt x="76683" y="6354"/>
                  <a:pt x="76683" y="4093"/>
                </a:cubicBezTo>
                <a:cubicBezTo>
                  <a:pt x="76683" y="1833"/>
                  <a:pt x="74850" y="0"/>
                  <a:pt x="72589" y="0"/>
                </a:cubicBezTo>
                <a:lnTo>
                  <a:pt x="10315" y="0"/>
                </a:lnTo>
                <a:cubicBezTo>
                  <a:pt x="4628" y="0"/>
                  <a:pt x="0" y="4627"/>
                  <a:pt x="0" y="10315"/>
                </a:cubicBezTo>
                <a:lnTo>
                  <a:pt x="0" y="208779"/>
                </a:lnTo>
                <a:cubicBezTo>
                  <a:pt x="0" y="214466"/>
                  <a:pt x="4628" y="219093"/>
                  <a:pt x="10315" y="219093"/>
                </a:cubicBezTo>
                <a:lnTo>
                  <a:pt x="161006" y="219093"/>
                </a:lnTo>
                <a:cubicBezTo>
                  <a:pt x="163267" y="219093"/>
                  <a:pt x="165099" y="217261"/>
                  <a:pt x="165099" y="215000"/>
                </a:cubicBezTo>
                <a:cubicBezTo>
                  <a:pt x="165099" y="212739"/>
                  <a:pt x="163267" y="210907"/>
                  <a:pt x="161006" y="210907"/>
                </a:cubicBezTo>
                <a:lnTo>
                  <a:pt x="10315" y="210907"/>
                </a:lnTo>
                <a:cubicBezTo>
                  <a:pt x="9141" y="210907"/>
                  <a:pt x="8187" y="209952"/>
                  <a:pt x="8187" y="208779"/>
                </a:cubicBezTo>
                <a:lnTo>
                  <a:pt x="8187" y="36183"/>
                </a:lnTo>
                <a:lnTo>
                  <a:pt x="271254" y="36183"/>
                </a:lnTo>
                <a:lnTo>
                  <a:pt x="271254" y="208779"/>
                </a:lnTo>
                <a:cubicBezTo>
                  <a:pt x="271254" y="209952"/>
                  <a:pt x="270300" y="210907"/>
                  <a:pt x="269126" y="210907"/>
                </a:cubicBezTo>
                <a:lnTo>
                  <a:pt x="256998" y="210907"/>
                </a:lnTo>
                <a:lnTo>
                  <a:pt x="219792" y="173701"/>
                </a:lnTo>
                <a:cubicBezTo>
                  <a:pt x="216834" y="170742"/>
                  <a:pt x="212405" y="170143"/>
                  <a:pt x="208840" y="171885"/>
                </a:cubicBezTo>
                <a:lnTo>
                  <a:pt x="195513" y="158557"/>
                </a:lnTo>
                <a:cubicBezTo>
                  <a:pt x="198578" y="153977"/>
                  <a:pt x="201095" y="149002"/>
                  <a:pt x="202948" y="143713"/>
                </a:cubicBezTo>
                <a:lnTo>
                  <a:pt x="216133" y="143713"/>
                </a:lnTo>
                <a:cubicBezTo>
                  <a:pt x="219294" y="143713"/>
                  <a:pt x="221864" y="141143"/>
                  <a:pt x="221864" y="137983"/>
                </a:cubicBezTo>
                <a:lnTo>
                  <a:pt x="221864" y="100846"/>
                </a:lnTo>
                <a:cubicBezTo>
                  <a:pt x="221864" y="98585"/>
                  <a:pt x="220032" y="96752"/>
                  <a:pt x="217771" y="96752"/>
                </a:cubicBezTo>
                <a:cubicBezTo>
                  <a:pt x="215510" y="96752"/>
                  <a:pt x="213677" y="98585"/>
                  <a:pt x="213677" y="100846"/>
                </a:cubicBezTo>
                <a:lnTo>
                  <a:pt x="213677" y="135527"/>
                </a:lnTo>
                <a:lnTo>
                  <a:pt x="203200" y="135527"/>
                </a:lnTo>
                <a:lnTo>
                  <a:pt x="203200" y="64180"/>
                </a:lnTo>
                <a:lnTo>
                  <a:pt x="213677" y="64180"/>
                </a:lnTo>
                <a:lnTo>
                  <a:pt x="213677" y="81744"/>
                </a:lnTo>
                <a:cubicBezTo>
                  <a:pt x="213677" y="84005"/>
                  <a:pt x="215510" y="85837"/>
                  <a:pt x="217771" y="85837"/>
                </a:cubicBezTo>
                <a:cubicBezTo>
                  <a:pt x="220032" y="85837"/>
                  <a:pt x="221864" y="84005"/>
                  <a:pt x="221864" y="81744"/>
                </a:cubicBezTo>
                <a:lnTo>
                  <a:pt x="221864" y="61724"/>
                </a:lnTo>
                <a:cubicBezTo>
                  <a:pt x="221864" y="58564"/>
                  <a:pt x="219294" y="55993"/>
                  <a:pt x="216133" y="55993"/>
                </a:cubicBezTo>
                <a:lnTo>
                  <a:pt x="200744" y="55993"/>
                </a:lnTo>
                <a:cubicBezTo>
                  <a:pt x="197584" y="55993"/>
                  <a:pt x="195013" y="58564"/>
                  <a:pt x="195013" y="61724"/>
                </a:cubicBezTo>
                <a:lnTo>
                  <a:pt x="195013" y="84605"/>
                </a:lnTo>
                <a:cubicBezTo>
                  <a:pt x="183105" y="67338"/>
                  <a:pt x="163199" y="55993"/>
                  <a:pt x="140684" y="55993"/>
                </a:cubicBezTo>
                <a:cubicBezTo>
                  <a:pt x="104310" y="55993"/>
                  <a:pt x="74717" y="85586"/>
                  <a:pt x="74717" y="121961"/>
                </a:cubicBezTo>
                <a:cubicBezTo>
                  <a:pt x="74717" y="158335"/>
                  <a:pt x="104310" y="187928"/>
                  <a:pt x="140684" y="187928"/>
                </a:cubicBezTo>
                <a:cubicBezTo>
                  <a:pt x="154221" y="187928"/>
                  <a:pt x="166814" y="183825"/>
                  <a:pt x="177293" y="176802"/>
                </a:cubicBezTo>
                <a:lnTo>
                  <a:pt x="190734" y="190243"/>
                </a:lnTo>
                <a:cubicBezTo>
                  <a:pt x="189263" y="193720"/>
                  <a:pt x="189937" y="197897"/>
                  <a:pt x="192767" y="200727"/>
                </a:cubicBezTo>
                <a:lnTo>
                  <a:pt x="202947" y="210907"/>
                </a:lnTo>
                <a:lnTo>
                  <a:pt x="180108" y="210907"/>
                </a:lnTo>
                <a:cubicBezTo>
                  <a:pt x="177847" y="210907"/>
                  <a:pt x="176015" y="212740"/>
                  <a:pt x="176015" y="215001"/>
                </a:cubicBezTo>
                <a:cubicBezTo>
                  <a:pt x="176015" y="217261"/>
                  <a:pt x="177847" y="219094"/>
                  <a:pt x="180108" y="219094"/>
                </a:cubicBezTo>
                <a:lnTo>
                  <a:pt x="211133" y="219094"/>
                </a:lnTo>
                <a:lnTo>
                  <a:pt x="235688" y="243649"/>
                </a:lnTo>
                <a:cubicBezTo>
                  <a:pt x="237550" y="245512"/>
                  <a:pt x="239996" y="246443"/>
                  <a:pt x="242442" y="246443"/>
                </a:cubicBezTo>
                <a:cubicBezTo>
                  <a:pt x="244887" y="246443"/>
                  <a:pt x="247334" y="245512"/>
                  <a:pt x="249196" y="243649"/>
                </a:cubicBezTo>
                <a:lnTo>
                  <a:pt x="262714" y="230131"/>
                </a:lnTo>
                <a:cubicBezTo>
                  <a:pt x="265695" y="227150"/>
                  <a:pt x="266283" y="222673"/>
                  <a:pt x="264490" y="219094"/>
                </a:cubicBezTo>
                <a:lnTo>
                  <a:pt x="269126" y="219094"/>
                </a:lnTo>
                <a:cubicBezTo>
                  <a:pt x="274813" y="219094"/>
                  <a:pt x="279440" y="214467"/>
                  <a:pt x="279440" y="208779"/>
                </a:cubicBezTo>
                <a:lnTo>
                  <a:pt x="279440" y="10315"/>
                </a:lnTo>
                <a:cubicBezTo>
                  <a:pt x="279441" y="4627"/>
                  <a:pt x="274813" y="0"/>
                  <a:pt x="269126" y="0"/>
                </a:cubicBezTo>
                <a:close/>
                <a:moveTo>
                  <a:pt x="44794" y="27997"/>
                </a:moveTo>
                <a:lnTo>
                  <a:pt x="8187" y="27997"/>
                </a:lnTo>
                <a:lnTo>
                  <a:pt x="8187" y="10315"/>
                </a:lnTo>
                <a:cubicBezTo>
                  <a:pt x="8187" y="9141"/>
                  <a:pt x="9141" y="8187"/>
                  <a:pt x="10315" y="8187"/>
                </a:cubicBezTo>
                <a:lnTo>
                  <a:pt x="44794" y="8187"/>
                </a:lnTo>
                <a:close/>
                <a:moveTo>
                  <a:pt x="140683" y="179741"/>
                </a:moveTo>
                <a:cubicBezTo>
                  <a:pt x="108823" y="179741"/>
                  <a:pt x="82903" y="153821"/>
                  <a:pt x="82903" y="121961"/>
                </a:cubicBezTo>
                <a:cubicBezTo>
                  <a:pt x="82903" y="90100"/>
                  <a:pt x="108823" y="64180"/>
                  <a:pt x="140683" y="64180"/>
                </a:cubicBezTo>
                <a:cubicBezTo>
                  <a:pt x="165638" y="64180"/>
                  <a:pt x="186947" y="80083"/>
                  <a:pt x="195013" y="102286"/>
                </a:cubicBezTo>
                <a:lnTo>
                  <a:pt x="195013" y="137983"/>
                </a:lnTo>
                <a:cubicBezTo>
                  <a:pt x="195013" y="138795"/>
                  <a:pt x="195185" y="139566"/>
                  <a:pt x="195490" y="140266"/>
                </a:cubicBezTo>
                <a:cubicBezTo>
                  <a:pt x="187816" y="163182"/>
                  <a:pt x="166148" y="179741"/>
                  <a:pt x="140683" y="179741"/>
                </a:cubicBezTo>
                <a:close/>
                <a:moveTo>
                  <a:pt x="183848" y="171780"/>
                </a:moveTo>
                <a:cubicBezTo>
                  <a:pt x="186220" y="169721"/>
                  <a:pt x="188446" y="167501"/>
                  <a:pt x="190504" y="165128"/>
                </a:cubicBezTo>
                <a:lnTo>
                  <a:pt x="202681" y="177304"/>
                </a:lnTo>
                <a:lnTo>
                  <a:pt x="196027" y="183959"/>
                </a:lnTo>
                <a:close/>
                <a:moveTo>
                  <a:pt x="256925" y="224342"/>
                </a:moveTo>
                <a:lnTo>
                  <a:pt x="243407" y="237860"/>
                </a:lnTo>
                <a:cubicBezTo>
                  <a:pt x="242875" y="238392"/>
                  <a:pt x="242009" y="238392"/>
                  <a:pt x="241477" y="237860"/>
                </a:cubicBezTo>
                <a:lnTo>
                  <a:pt x="198555" y="194938"/>
                </a:lnTo>
                <a:cubicBezTo>
                  <a:pt x="198023" y="194405"/>
                  <a:pt x="198023" y="193540"/>
                  <a:pt x="198555" y="193008"/>
                </a:cubicBezTo>
                <a:lnTo>
                  <a:pt x="212073" y="179490"/>
                </a:lnTo>
                <a:cubicBezTo>
                  <a:pt x="212339" y="179224"/>
                  <a:pt x="212688" y="179091"/>
                  <a:pt x="213038" y="179091"/>
                </a:cubicBezTo>
                <a:cubicBezTo>
                  <a:pt x="213388" y="179091"/>
                  <a:pt x="213737" y="179224"/>
                  <a:pt x="214003" y="179490"/>
                </a:cubicBezTo>
                <a:lnTo>
                  <a:pt x="256926" y="222412"/>
                </a:lnTo>
                <a:cubicBezTo>
                  <a:pt x="257457" y="222945"/>
                  <a:pt x="257457" y="223811"/>
                  <a:pt x="256925" y="224342"/>
                </a:cubicBezTo>
                <a:close/>
              </a:path>
            </a:pathLst>
          </a:custGeom>
          <a:solidFill>
            <a:schemeClr val="bg1"/>
          </a:solid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6" name="文本框 155">
            <a:extLst>
              <a:ext uri="{FF2B5EF4-FFF2-40B4-BE49-F238E27FC236}">
                <a16:creationId xmlns:a16="http://schemas.microsoft.com/office/drawing/2014/main" id="{BDA13076-EA88-ACB3-E95E-0D0519F63175}"/>
              </a:ext>
            </a:extLst>
          </p:cNvPr>
          <p:cNvSpPr txBox="1"/>
          <p:nvPr>
            <p:custDataLst>
              <p:tags r:id="rId5"/>
            </p:custDataLst>
          </p:nvPr>
        </p:nvSpPr>
        <p:spPr>
          <a:xfrm>
            <a:off x="2094573"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gradFill>
                  <a:gsLst>
                    <a:gs pos="0">
                      <a:srgbClr val="02A0E7"/>
                    </a:gs>
                    <a:gs pos="100000">
                      <a:srgbClr val="2C1DFF"/>
                    </a:gs>
                  </a:gsLst>
                  <a:path path="circle">
                    <a:fillToRect r="100000" b="100000"/>
                  </a:path>
                </a:gra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02.</a:t>
            </a:r>
            <a:r>
              <a:rPr kumimoji="0" lang="zh-CN" altLang="en-US" sz="1050" b="0" i="0" u="none" strike="noStrike" kern="1200" cap="none" spc="0" normalizeH="0" baseline="0" noProof="0" dirty="0">
                <a:ln w="3175">
                  <a:noFill/>
                </a:ln>
                <a:gradFill>
                  <a:gsLst>
                    <a:gs pos="0">
                      <a:srgbClr val="02A0E7"/>
                    </a:gs>
                    <a:gs pos="100000">
                      <a:srgbClr val="2C1DFF"/>
                    </a:gs>
                  </a:gsLst>
                  <a:path path="circle">
                    <a:fillToRect r="100000" b="100000"/>
                  </a:path>
                </a:gra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研究方法思路</a:t>
            </a:r>
          </a:p>
        </p:txBody>
      </p:sp>
      <p:sp>
        <p:nvSpPr>
          <p:cNvPr id="160" name="文本框 159">
            <a:extLst>
              <a:ext uri="{FF2B5EF4-FFF2-40B4-BE49-F238E27FC236}">
                <a16:creationId xmlns:a16="http://schemas.microsoft.com/office/drawing/2014/main" id="{A63DFC0C-8AF7-D24C-3C4E-0873F0DFA188}"/>
              </a:ext>
            </a:extLst>
          </p:cNvPr>
          <p:cNvSpPr txBox="1"/>
          <p:nvPr>
            <p:custDataLst>
              <p:tags r:id="rId6"/>
            </p:custDataLst>
          </p:nvPr>
        </p:nvSpPr>
        <p:spPr>
          <a:xfrm>
            <a:off x="3503151"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03.</a:t>
            </a:r>
            <a:r>
              <a:rPr kumimoji="0" lang="zh-CN" altLang="en-US"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研究过程问题</a:t>
            </a:r>
          </a:p>
        </p:txBody>
      </p:sp>
      <p:sp>
        <p:nvSpPr>
          <p:cNvPr id="165" name="文本框 164">
            <a:extLst>
              <a:ext uri="{FF2B5EF4-FFF2-40B4-BE49-F238E27FC236}">
                <a16:creationId xmlns:a16="http://schemas.microsoft.com/office/drawing/2014/main" id="{7AAD05D0-A807-A76E-F99E-382E32083080}"/>
              </a:ext>
            </a:extLst>
          </p:cNvPr>
          <p:cNvSpPr txBox="1"/>
          <p:nvPr>
            <p:custDataLst>
              <p:tags r:id="rId7"/>
            </p:custDataLst>
          </p:nvPr>
        </p:nvSpPr>
        <p:spPr>
          <a:xfrm>
            <a:off x="4911728"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04.</a:t>
            </a:r>
            <a:r>
              <a:rPr kumimoji="0" lang="zh-CN" altLang="en-US"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研究成果结论</a:t>
            </a:r>
          </a:p>
        </p:txBody>
      </p:sp>
      <p:grpSp>
        <p:nvGrpSpPr>
          <p:cNvPr id="175" name="图形 46">
            <a:extLst>
              <a:ext uri="{FF2B5EF4-FFF2-40B4-BE49-F238E27FC236}">
                <a16:creationId xmlns:a16="http://schemas.microsoft.com/office/drawing/2014/main" id="{4D7463A4-CD57-CAB5-B07D-B7B61BC05325}"/>
              </a:ext>
            </a:extLst>
          </p:cNvPr>
          <p:cNvGrpSpPr>
            <a:grpSpLocks noChangeAspect="1"/>
          </p:cNvGrpSpPr>
          <p:nvPr/>
        </p:nvGrpSpPr>
        <p:grpSpPr>
          <a:xfrm>
            <a:off x="1957797" y="334504"/>
            <a:ext cx="114108" cy="140617"/>
            <a:chOff x="7032589" y="3575363"/>
            <a:chExt cx="879220" cy="1083475"/>
          </a:xfrm>
          <a:solidFill>
            <a:schemeClr val="bg1"/>
          </a:solidFill>
        </p:grpSpPr>
        <p:sp>
          <p:nvSpPr>
            <p:cNvPr id="176" name="任意多边形: 形状 175">
              <a:extLst>
                <a:ext uri="{FF2B5EF4-FFF2-40B4-BE49-F238E27FC236}">
                  <a16:creationId xmlns:a16="http://schemas.microsoft.com/office/drawing/2014/main" id="{F65025CC-458B-E74C-90FF-FF29B1D3FBE0}"/>
                </a:ext>
              </a:extLst>
            </p:cNvPr>
            <p:cNvSpPr/>
            <p:nvPr/>
          </p:nvSpPr>
          <p:spPr>
            <a:xfrm>
              <a:off x="7089880" y="4283848"/>
              <a:ext cx="71401" cy="31742"/>
            </a:xfrm>
            <a:custGeom>
              <a:avLst/>
              <a:gdLst>
                <a:gd name="connsiteX0" fmla="*/ 15871 w 71401"/>
                <a:gd name="connsiteY0" fmla="*/ 31742 h 31742"/>
                <a:gd name="connsiteX1" fmla="*/ 55530 w 71401"/>
                <a:gd name="connsiteY1" fmla="*/ 31742 h 31742"/>
                <a:gd name="connsiteX2" fmla="*/ 71401 w 71401"/>
                <a:gd name="connsiteY2" fmla="*/ 15871 h 31742"/>
                <a:gd name="connsiteX3" fmla="*/ 55530 w 71401"/>
                <a:gd name="connsiteY3" fmla="*/ 0 h 31742"/>
                <a:gd name="connsiteX4" fmla="*/ 15871 w 71401"/>
                <a:gd name="connsiteY4" fmla="*/ 0 h 31742"/>
                <a:gd name="connsiteX5" fmla="*/ 0 w 71401"/>
                <a:gd name="connsiteY5" fmla="*/ 15871 h 31742"/>
                <a:gd name="connsiteX6" fmla="*/ 15871 w 71401"/>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401" h="31742">
                  <a:moveTo>
                    <a:pt x="15871" y="31742"/>
                  </a:moveTo>
                  <a:lnTo>
                    <a:pt x="55530" y="31742"/>
                  </a:lnTo>
                  <a:cubicBezTo>
                    <a:pt x="64297" y="31742"/>
                    <a:pt x="71401" y="24636"/>
                    <a:pt x="71401" y="15871"/>
                  </a:cubicBezTo>
                  <a:cubicBezTo>
                    <a:pt x="71401" y="7106"/>
                    <a:pt x="64297" y="0"/>
                    <a:pt x="55530" y="0"/>
                  </a:cubicBezTo>
                  <a:lnTo>
                    <a:pt x="15871" y="0"/>
                  </a:lnTo>
                  <a:cubicBezTo>
                    <a:pt x="7104" y="0"/>
                    <a:pt x="0" y="7106"/>
                    <a:pt x="0" y="15871"/>
                  </a:cubicBezTo>
                  <a:cubicBezTo>
                    <a:pt x="0" y="24636"/>
                    <a:pt x="7104" y="31742"/>
                    <a:pt x="15871" y="31742"/>
                  </a:cubicBezTo>
                  <a:close/>
                </a:path>
              </a:pathLst>
            </a:custGeom>
            <a:gradFill>
              <a:gsLst>
                <a:gs pos="0">
                  <a:schemeClr val="accent1"/>
                </a:gs>
                <a:gs pos="100000">
                  <a:schemeClr val="accent3"/>
                </a:gs>
              </a:gsLst>
              <a:path path="circle">
                <a:fillToRect r="100000" b="100000"/>
              </a:path>
            </a:grad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7" name="任意多边形: 形状 176">
              <a:extLst>
                <a:ext uri="{FF2B5EF4-FFF2-40B4-BE49-F238E27FC236}">
                  <a16:creationId xmlns:a16="http://schemas.microsoft.com/office/drawing/2014/main" id="{E237A964-E7D0-1C75-5999-8558C85BCE24}"/>
                </a:ext>
              </a:extLst>
            </p:cNvPr>
            <p:cNvSpPr/>
            <p:nvPr/>
          </p:nvSpPr>
          <p:spPr>
            <a:xfrm>
              <a:off x="7181013" y="4283848"/>
              <a:ext cx="130097" cy="31742"/>
            </a:xfrm>
            <a:custGeom>
              <a:avLst/>
              <a:gdLst>
                <a:gd name="connsiteX0" fmla="*/ 15871 w 130097"/>
                <a:gd name="connsiteY0" fmla="*/ 31742 h 31742"/>
                <a:gd name="connsiteX1" fmla="*/ 114226 w 130097"/>
                <a:gd name="connsiteY1" fmla="*/ 31742 h 31742"/>
                <a:gd name="connsiteX2" fmla="*/ 130097 w 130097"/>
                <a:gd name="connsiteY2" fmla="*/ 15871 h 31742"/>
                <a:gd name="connsiteX3" fmla="*/ 114226 w 130097"/>
                <a:gd name="connsiteY3" fmla="*/ 0 h 31742"/>
                <a:gd name="connsiteX4" fmla="*/ 15871 w 130097"/>
                <a:gd name="connsiteY4" fmla="*/ 0 h 31742"/>
                <a:gd name="connsiteX5" fmla="*/ 0 w 130097"/>
                <a:gd name="connsiteY5" fmla="*/ 15871 h 31742"/>
                <a:gd name="connsiteX6" fmla="*/ 15871 w 130097"/>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097" h="31742">
                  <a:moveTo>
                    <a:pt x="15871" y="31742"/>
                  </a:moveTo>
                  <a:lnTo>
                    <a:pt x="114226" y="31742"/>
                  </a:lnTo>
                  <a:cubicBezTo>
                    <a:pt x="122993" y="31742"/>
                    <a:pt x="130097" y="24636"/>
                    <a:pt x="130097" y="15871"/>
                  </a:cubicBezTo>
                  <a:cubicBezTo>
                    <a:pt x="130097" y="7106"/>
                    <a:pt x="122993" y="0"/>
                    <a:pt x="114226" y="0"/>
                  </a:cubicBezTo>
                  <a:lnTo>
                    <a:pt x="15871" y="0"/>
                  </a:lnTo>
                  <a:cubicBezTo>
                    <a:pt x="7104" y="0"/>
                    <a:pt x="0" y="7106"/>
                    <a:pt x="0" y="15871"/>
                  </a:cubicBezTo>
                  <a:cubicBezTo>
                    <a:pt x="0" y="24636"/>
                    <a:pt x="7106" y="31742"/>
                    <a:pt x="15871" y="31742"/>
                  </a:cubicBezTo>
                  <a:close/>
                </a:path>
              </a:pathLst>
            </a:custGeom>
            <a:gradFill>
              <a:gsLst>
                <a:gs pos="0">
                  <a:schemeClr val="accent1"/>
                </a:gs>
                <a:gs pos="100000">
                  <a:schemeClr val="accent3"/>
                </a:gs>
              </a:gsLst>
              <a:path path="circle">
                <a:fillToRect r="100000" b="100000"/>
              </a:path>
            </a:grad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8" name="任意多边形: 形状 177">
              <a:extLst>
                <a:ext uri="{FF2B5EF4-FFF2-40B4-BE49-F238E27FC236}">
                  <a16:creationId xmlns:a16="http://schemas.microsoft.com/office/drawing/2014/main" id="{CB393FFB-F358-E595-92B1-B7B8D12B1F27}"/>
                </a:ext>
              </a:extLst>
            </p:cNvPr>
            <p:cNvSpPr/>
            <p:nvPr/>
          </p:nvSpPr>
          <p:spPr>
            <a:xfrm>
              <a:off x="7032589" y="3575363"/>
              <a:ext cx="879220" cy="1083475"/>
            </a:xfrm>
            <a:custGeom>
              <a:avLst/>
              <a:gdLst>
                <a:gd name="connsiteX0" fmla="*/ 852755 w 879220"/>
                <a:gd name="connsiteY0" fmla="*/ 291597 h 1083475"/>
                <a:gd name="connsiteX1" fmla="*/ 678403 w 879220"/>
                <a:gd name="connsiteY1" fmla="*/ 291597 h 1083475"/>
                <a:gd name="connsiteX2" fmla="*/ 495829 w 879220"/>
                <a:gd name="connsiteY2" fmla="*/ 199129 h 1083475"/>
                <a:gd name="connsiteX3" fmla="*/ 496407 w 879220"/>
                <a:gd name="connsiteY3" fmla="*/ 184572 h 1083475"/>
                <a:gd name="connsiteX4" fmla="*/ 441384 w 879220"/>
                <a:gd name="connsiteY4" fmla="*/ 53104 h 1083475"/>
                <a:gd name="connsiteX5" fmla="*/ 309080 w 879220"/>
                <a:gd name="connsiteY5" fmla="*/ 20 h 1083475"/>
                <a:gd name="connsiteX6" fmla="*/ 182314 w 879220"/>
                <a:gd name="connsiteY6" fmla="*/ 53434 h 1083475"/>
                <a:gd name="connsiteX7" fmla="*/ 127329 w 879220"/>
                <a:gd name="connsiteY7" fmla="*/ 179521 h 1083475"/>
                <a:gd name="connsiteX8" fmla="*/ 177343 w 879220"/>
                <a:gd name="connsiteY8" fmla="*/ 310878 h 1083475"/>
                <a:gd name="connsiteX9" fmla="*/ 89027 w 879220"/>
                <a:gd name="connsiteY9" fmla="*/ 535371 h 1083475"/>
                <a:gd name="connsiteX10" fmla="*/ 104200 w 879220"/>
                <a:gd name="connsiteY10" fmla="*/ 643515 h 1083475"/>
                <a:gd name="connsiteX11" fmla="*/ 26465 w 879220"/>
                <a:gd name="connsiteY11" fmla="*/ 643515 h 1083475"/>
                <a:gd name="connsiteX12" fmla="*/ 0 w 879220"/>
                <a:gd name="connsiteY12" fmla="*/ 669978 h 1083475"/>
                <a:gd name="connsiteX13" fmla="*/ 0 w 879220"/>
                <a:gd name="connsiteY13" fmla="*/ 778738 h 1083475"/>
                <a:gd name="connsiteX14" fmla="*/ 26465 w 879220"/>
                <a:gd name="connsiteY14" fmla="*/ 805200 h 1083475"/>
                <a:gd name="connsiteX15" fmla="*/ 209212 w 879220"/>
                <a:gd name="connsiteY15" fmla="*/ 805200 h 1083475"/>
                <a:gd name="connsiteX16" fmla="*/ 229106 w 879220"/>
                <a:gd name="connsiteY16" fmla="*/ 821256 h 1083475"/>
                <a:gd name="connsiteX17" fmla="*/ 257353 w 879220"/>
                <a:gd name="connsiteY17" fmla="*/ 876856 h 1083475"/>
                <a:gd name="connsiteX18" fmla="*/ 257353 w 879220"/>
                <a:gd name="connsiteY18" fmla="*/ 1046422 h 1083475"/>
                <a:gd name="connsiteX19" fmla="*/ 294407 w 879220"/>
                <a:gd name="connsiteY19" fmla="*/ 1083476 h 1083475"/>
                <a:gd name="connsiteX20" fmla="*/ 538935 w 879220"/>
                <a:gd name="connsiteY20" fmla="*/ 1083476 h 1083475"/>
                <a:gd name="connsiteX21" fmla="*/ 575989 w 879220"/>
                <a:gd name="connsiteY21" fmla="*/ 1046422 h 1083475"/>
                <a:gd name="connsiteX22" fmla="*/ 575989 w 879220"/>
                <a:gd name="connsiteY22" fmla="*/ 1022107 h 1083475"/>
                <a:gd name="connsiteX23" fmla="*/ 560118 w 879220"/>
                <a:gd name="connsiteY23" fmla="*/ 1006236 h 1083475"/>
                <a:gd name="connsiteX24" fmla="*/ 544247 w 879220"/>
                <a:gd name="connsiteY24" fmla="*/ 1022107 h 1083475"/>
                <a:gd name="connsiteX25" fmla="*/ 544247 w 879220"/>
                <a:gd name="connsiteY25" fmla="*/ 1046422 h 1083475"/>
                <a:gd name="connsiteX26" fmla="*/ 538935 w 879220"/>
                <a:gd name="connsiteY26" fmla="*/ 1051733 h 1083475"/>
                <a:gd name="connsiteX27" fmla="*/ 294409 w 879220"/>
                <a:gd name="connsiteY27" fmla="*/ 1051733 h 1083475"/>
                <a:gd name="connsiteX28" fmla="*/ 289097 w 879220"/>
                <a:gd name="connsiteY28" fmla="*/ 1046422 h 1083475"/>
                <a:gd name="connsiteX29" fmla="*/ 289097 w 879220"/>
                <a:gd name="connsiteY29" fmla="*/ 876854 h 1083475"/>
                <a:gd name="connsiteX30" fmla="*/ 258921 w 879220"/>
                <a:gd name="connsiteY30" fmla="*/ 805198 h 1083475"/>
                <a:gd name="connsiteX31" fmla="*/ 309347 w 879220"/>
                <a:gd name="connsiteY31" fmla="*/ 805198 h 1083475"/>
                <a:gd name="connsiteX32" fmla="*/ 335809 w 879220"/>
                <a:gd name="connsiteY32" fmla="*/ 778736 h 1083475"/>
                <a:gd name="connsiteX33" fmla="*/ 335809 w 879220"/>
                <a:gd name="connsiteY33" fmla="*/ 760513 h 1083475"/>
                <a:gd name="connsiteX34" fmla="*/ 434439 w 879220"/>
                <a:gd name="connsiteY34" fmla="*/ 781616 h 1083475"/>
                <a:gd name="connsiteX35" fmla="*/ 675952 w 879220"/>
                <a:gd name="connsiteY35" fmla="*/ 540102 h 1083475"/>
                <a:gd name="connsiteX36" fmla="*/ 659781 w 879220"/>
                <a:gd name="connsiteY36" fmla="*/ 453280 h 1083475"/>
                <a:gd name="connsiteX37" fmla="*/ 740559 w 879220"/>
                <a:gd name="connsiteY37" fmla="*/ 453280 h 1083475"/>
                <a:gd name="connsiteX38" fmla="*/ 753139 w 879220"/>
                <a:gd name="connsiteY38" fmla="*/ 536979 h 1083475"/>
                <a:gd name="connsiteX39" fmla="*/ 757871 w 879220"/>
                <a:gd name="connsiteY39" fmla="*/ 554655 h 1083475"/>
                <a:gd name="connsiteX40" fmla="*/ 828739 w 879220"/>
                <a:gd name="connsiteY40" fmla="*/ 680800 h 1083475"/>
                <a:gd name="connsiteX41" fmla="*/ 831141 w 879220"/>
                <a:gd name="connsiteY41" fmla="*/ 689973 h 1083475"/>
                <a:gd name="connsiteX42" fmla="*/ 812407 w 879220"/>
                <a:gd name="connsiteY42" fmla="*/ 708705 h 1083475"/>
                <a:gd name="connsiteX43" fmla="*/ 759050 w 879220"/>
                <a:gd name="connsiteY43" fmla="*/ 708705 h 1083475"/>
                <a:gd name="connsiteX44" fmla="*/ 721994 w 879220"/>
                <a:gd name="connsiteY44" fmla="*/ 745759 h 1083475"/>
                <a:gd name="connsiteX45" fmla="*/ 721994 w 879220"/>
                <a:gd name="connsiteY45" fmla="*/ 813430 h 1083475"/>
                <a:gd name="connsiteX46" fmla="*/ 645852 w 879220"/>
                <a:gd name="connsiteY46" fmla="*/ 889574 h 1083475"/>
                <a:gd name="connsiteX47" fmla="*/ 581301 w 879220"/>
                <a:gd name="connsiteY47" fmla="*/ 889574 h 1083475"/>
                <a:gd name="connsiteX48" fmla="*/ 544245 w 879220"/>
                <a:gd name="connsiteY48" fmla="*/ 926628 h 1083475"/>
                <a:gd name="connsiteX49" fmla="*/ 544245 w 879220"/>
                <a:gd name="connsiteY49" fmla="*/ 948041 h 1083475"/>
                <a:gd name="connsiteX50" fmla="*/ 560116 w 879220"/>
                <a:gd name="connsiteY50" fmla="*/ 963912 h 1083475"/>
                <a:gd name="connsiteX51" fmla="*/ 575987 w 879220"/>
                <a:gd name="connsiteY51" fmla="*/ 948041 h 1083475"/>
                <a:gd name="connsiteX52" fmla="*/ 575987 w 879220"/>
                <a:gd name="connsiteY52" fmla="*/ 926630 h 1083475"/>
                <a:gd name="connsiteX53" fmla="*/ 581301 w 879220"/>
                <a:gd name="connsiteY53" fmla="*/ 921318 h 1083475"/>
                <a:gd name="connsiteX54" fmla="*/ 645852 w 879220"/>
                <a:gd name="connsiteY54" fmla="*/ 921318 h 1083475"/>
                <a:gd name="connsiteX55" fmla="*/ 753736 w 879220"/>
                <a:gd name="connsiteY55" fmla="*/ 813432 h 1083475"/>
                <a:gd name="connsiteX56" fmla="*/ 753736 w 879220"/>
                <a:gd name="connsiteY56" fmla="*/ 745762 h 1083475"/>
                <a:gd name="connsiteX57" fmla="*/ 759050 w 879220"/>
                <a:gd name="connsiteY57" fmla="*/ 740450 h 1083475"/>
                <a:gd name="connsiteX58" fmla="*/ 812407 w 879220"/>
                <a:gd name="connsiteY58" fmla="*/ 740450 h 1083475"/>
                <a:gd name="connsiteX59" fmla="*/ 862883 w 879220"/>
                <a:gd name="connsiteY59" fmla="*/ 689975 h 1083475"/>
                <a:gd name="connsiteX60" fmla="*/ 856414 w 879220"/>
                <a:gd name="connsiteY60" fmla="*/ 665254 h 1083475"/>
                <a:gd name="connsiteX61" fmla="*/ 785548 w 879220"/>
                <a:gd name="connsiteY61" fmla="*/ 539116 h 1083475"/>
                <a:gd name="connsiteX62" fmla="*/ 784878 w 879220"/>
                <a:gd name="connsiteY62" fmla="*/ 536471 h 1083475"/>
                <a:gd name="connsiteX63" fmla="*/ 773463 w 879220"/>
                <a:gd name="connsiteY63" fmla="*/ 453285 h 1083475"/>
                <a:gd name="connsiteX64" fmla="*/ 852755 w 879220"/>
                <a:gd name="connsiteY64" fmla="*/ 453285 h 1083475"/>
                <a:gd name="connsiteX65" fmla="*/ 879220 w 879220"/>
                <a:gd name="connsiteY65" fmla="*/ 426822 h 1083475"/>
                <a:gd name="connsiteX66" fmla="*/ 879220 w 879220"/>
                <a:gd name="connsiteY66" fmla="*/ 318060 h 1083475"/>
                <a:gd name="connsiteX67" fmla="*/ 852755 w 879220"/>
                <a:gd name="connsiteY67" fmla="*/ 291597 h 1083475"/>
                <a:gd name="connsiteX68" fmla="*/ 629915 w 879220"/>
                <a:gd name="connsiteY68" fmla="*/ 291597 h 1083475"/>
                <a:gd name="connsiteX69" fmla="*/ 569878 w 879220"/>
                <a:gd name="connsiteY69" fmla="*/ 291597 h 1083475"/>
                <a:gd name="connsiteX70" fmla="*/ 543415 w 879220"/>
                <a:gd name="connsiteY70" fmla="*/ 318060 h 1083475"/>
                <a:gd name="connsiteX71" fmla="*/ 543415 w 879220"/>
                <a:gd name="connsiteY71" fmla="*/ 324660 h 1083475"/>
                <a:gd name="connsiteX72" fmla="*/ 456212 w 879220"/>
                <a:gd name="connsiteY72" fmla="*/ 299613 h 1083475"/>
                <a:gd name="connsiteX73" fmla="*/ 490661 w 879220"/>
                <a:gd name="connsiteY73" fmla="*/ 230518 h 1083475"/>
                <a:gd name="connsiteX74" fmla="*/ 629915 w 879220"/>
                <a:gd name="connsiteY74" fmla="*/ 291597 h 1083475"/>
                <a:gd name="connsiteX75" fmla="*/ 159057 w 879220"/>
                <a:gd name="connsiteY75" fmla="*/ 180370 h 1083475"/>
                <a:gd name="connsiteX76" fmla="*/ 204614 w 879220"/>
                <a:gd name="connsiteY76" fmla="*/ 76019 h 1083475"/>
                <a:gd name="connsiteX77" fmla="*/ 309541 w 879220"/>
                <a:gd name="connsiteY77" fmla="*/ 31758 h 1083475"/>
                <a:gd name="connsiteX78" fmla="*/ 311846 w 879220"/>
                <a:gd name="connsiteY78" fmla="*/ 31741 h 1083475"/>
                <a:gd name="connsiteX79" fmla="*/ 419106 w 879220"/>
                <a:gd name="connsiteY79" fmla="*/ 75713 h 1083475"/>
                <a:gd name="connsiteX80" fmla="*/ 464664 w 879220"/>
                <a:gd name="connsiteY80" fmla="*/ 184572 h 1083475"/>
                <a:gd name="connsiteX81" fmla="*/ 405935 w 879220"/>
                <a:gd name="connsiteY81" fmla="*/ 304971 h 1083475"/>
                <a:gd name="connsiteX82" fmla="*/ 375405 w 879220"/>
                <a:gd name="connsiteY82" fmla="*/ 348382 h 1083475"/>
                <a:gd name="connsiteX83" fmla="*/ 369206 w 879220"/>
                <a:gd name="connsiteY83" fmla="*/ 367995 h 1083475"/>
                <a:gd name="connsiteX84" fmla="*/ 327702 w 879220"/>
                <a:gd name="connsiteY84" fmla="*/ 367995 h 1083475"/>
                <a:gd name="connsiteX85" fmla="*/ 327702 w 879220"/>
                <a:gd name="connsiteY85" fmla="*/ 297125 h 1083475"/>
                <a:gd name="connsiteX86" fmla="*/ 425515 w 879220"/>
                <a:gd name="connsiteY86" fmla="*/ 184572 h 1083475"/>
                <a:gd name="connsiteX87" fmla="*/ 418532 w 879220"/>
                <a:gd name="connsiteY87" fmla="*/ 145286 h 1083475"/>
                <a:gd name="connsiteX88" fmla="*/ 398153 w 879220"/>
                <a:gd name="connsiteY88" fmla="*/ 135879 h 1083475"/>
                <a:gd name="connsiteX89" fmla="*/ 388749 w 879220"/>
                <a:gd name="connsiteY89" fmla="*/ 156258 h 1083475"/>
                <a:gd name="connsiteX90" fmla="*/ 393773 w 879220"/>
                <a:gd name="connsiteY90" fmla="*/ 184570 h 1083475"/>
                <a:gd name="connsiteX91" fmla="*/ 327702 w 879220"/>
                <a:gd name="connsiteY91" fmla="*/ 264955 h 1083475"/>
                <a:gd name="connsiteX92" fmla="*/ 327702 w 879220"/>
                <a:gd name="connsiteY92" fmla="*/ 240862 h 1083475"/>
                <a:gd name="connsiteX93" fmla="*/ 370330 w 879220"/>
                <a:gd name="connsiteY93" fmla="*/ 184570 h 1083475"/>
                <a:gd name="connsiteX94" fmla="*/ 311831 w 879220"/>
                <a:gd name="connsiteY94" fmla="*/ 126071 h 1083475"/>
                <a:gd name="connsiteX95" fmla="*/ 253332 w 879220"/>
                <a:gd name="connsiteY95" fmla="*/ 184570 h 1083475"/>
                <a:gd name="connsiteX96" fmla="*/ 295960 w 879220"/>
                <a:gd name="connsiteY96" fmla="*/ 240862 h 1083475"/>
                <a:gd name="connsiteX97" fmla="*/ 295960 w 879220"/>
                <a:gd name="connsiteY97" fmla="*/ 264955 h 1083475"/>
                <a:gd name="connsiteX98" fmla="*/ 229891 w 879220"/>
                <a:gd name="connsiteY98" fmla="*/ 184570 h 1083475"/>
                <a:gd name="connsiteX99" fmla="*/ 311831 w 879220"/>
                <a:gd name="connsiteY99" fmla="*/ 102630 h 1083475"/>
                <a:gd name="connsiteX100" fmla="*/ 346786 w 879220"/>
                <a:gd name="connsiteY100" fmla="*/ 110449 h 1083475"/>
                <a:gd name="connsiteX101" fmla="*/ 367916 w 879220"/>
                <a:gd name="connsiteY101" fmla="*/ 102882 h 1083475"/>
                <a:gd name="connsiteX102" fmla="*/ 360346 w 879220"/>
                <a:gd name="connsiteY102" fmla="*/ 81752 h 1083475"/>
                <a:gd name="connsiteX103" fmla="*/ 311831 w 879220"/>
                <a:gd name="connsiteY103" fmla="*/ 70888 h 1083475"/>
                <a:gd name="connsiteX104" fmla="*/ 198149 w 879220"/>
                <a:gd name="connsiteY104" fmla="*/ 184570 h 1083475"/>
                <a:gd name="connsiteX105" fmla="*/ 295960 w 879220"/>
                <a:gd name="connsiteY105" fmla="*/ 297122 h 1083475"/>
                <a:gd name="connsiteX106" fmla="*/ 295960 w 879220"/>
                <a:gd name="connsiteY106" fmla="*/ 367993 h 1083475"/>
                <a:gd name="connsiteX107" fmla="*/ 254458 w 879220"/>
                <a:gd name="connsiteY107" fmla="*/ 367993 h 1083475"/>
                <a:gd name="connsiteX108" fmla="*/ 248389 w 879220"/>
                <a:gd name="connsiteY108" fmla="*/ 348784 h 1083475"/>
                <a:gd name="connsiteX109" fmla="*/ 218606 w 879220"/>
                <a:gd name="connsiteY109" fmla="*/ 305648 h 1083475"/>
                <a:gd name="connsiteX110" fmla="*/ 159057 w 879220"/>
                <a:gd name="connsiteY110" fmla="*/ 180370 h 1083475"/>
                <a:gd name="connsiteX111" fmla="*/ 338145 w 879220"/>
                <a:gd name="connsiteY111" fmla="*/ 546508 h 1083475"/>
                <a:gd name="connsiteX112" fmla="*/ 328485 w 879220"/>
                <a:gd name="connsiteY112" fmla="*/ 554369 h 1083475"/>
                <a:gd name="connsiteX113" fmla="*/ 295810 w 879220"/>
                <a:gd name="connsiteY113" fmla="*/ 554369 h 1083475"/>
                <a:gd name="connsiteX114" fmla="*/ 286164 w 879220"/>
                <a:gd name="connsiteY114" fmla="*/ 546584 h 1083475"/>
                <a:gd name="connsiteX115" fmla="*/ 280480 w 879220"/>
                <a:gd name="connsiteY115" fmla="*/ 520253 h 1083475"/>
                <a:gd name="connsiteX116" fmla="*/ 343601 w 879220"/>
                <a:gd name="connsiteY116" fmla="*/ 520253 h 1083475"/>
                <a:gd name="connsiteX117" fmla="*/ 250158 w 879220"/>
                <a:gd name="connsiteY117" fmla="*/ 488510 h 1083475"/>
                <a:gd name="connsiteX118" fmla="*/ 235901 w 879220"/>
                <a:gd name="connsiteY118" fmla="*/ 474252 h 1083475"/>
                <a:gd name="connsiteX119" fmla="*/ 250158 w 879220"/>
                <a:gd name="connsiteY119" fmla="*/ 459995 h 1083475"/>
                <a:gd name="connsiteX120" fmla="*/ 373502 w 879220"/>
                <a:gd name="connsiteY120" fmla="*/ 459995 h 1083475"/>
                <a:gd name="connsiteX121" fmla="*/ 387759 w 879220"/>
                <a:gd name="connsiteY121" fmla="*/ 474252 h 1083475"/>
                <a:gd name="connsiteX122" fmla="*/ 373502 w 879220"/>
                <a:gd name="connsiteY122" fmla="*/ 488510 h 1083475"/>
                <a:gd name="connsiteX123" fmla="*/ 373502 w 879220"/>
                <a:gd name="connsiteY123" fmla="*/ 428253 h 1083475"/>
                <a:gd name="connsiteX124" fmla="*/ 250158 w 879220"/>
                <a:gd name="connsiteY124" fmla="*/ 428253 h 1083475"/>
                <a:gd name="connsiteX125" fmla="*/ 235901 w 879220"/>
                <a:gd name="connsiteY125" fmla="*/ 413996 h 1083475"/>
                <a:gd name="connsiteX126" fmla="*/ 250158 w 879220"/>
                <a:gd name="connsiteY126" fmla="*/ 399739 h 1083475"/>
                <a:gd name="connsiteX127" fmla="*/ 373502 w 879220"/>
                <a:gd name="connsiteY127" fmla="*/ 399739 h 1083475"/>
                <a:gd name="connsiteX128" fmla="*/ 387759 w 879220"/>
                <a:gd name="connsiteY128" fmla="*/ 413996 h 1083475"/>
                <a:gd name="connsiteX129" fmla="*/ 373502 w 879220"/>
                <a:gd name="connsiteY129" fmla="*/ 428253 h 1083475"/>
                <a:gd name="connsiteX130" fmla="*/ 311831 w 879220"/>
                <a:gd name="connsiteY130" fmla="*/ 211329 h 1083475"/>
                <a:gd name="connsiteX131" fmla="*/ 285074 w 879220"/>
                <a:gd name="connsiteY131" fmla="*/ 184572 h 1083475"/>
                <a:gd name="connsiteX132" fmla="*/ 311831 w 879220"/>
                <a:gd name="connsiteY132" fmla="*/ 157816 h 1083475"/>
                <a:gd name="connsiteX133" fmla="*/ 338588 w 879220"/>
                <a:gd name="connsiteY133" fmla="*/ 184572 h 1083475"/>
                <a:gd name="connsiteX134" fmla="*/ 311831 w 879220"/>
                <a:gd name="connsiteY134" fmla="*/ 211329 h 1083475"/>
                <a:gd name="connsiteX135" fmla="*/ 120763 w 879220"/>
                <a:gd name="connsiteY135" fmla="*/ 535976 h 1083475"/>
                <a:gd name="connsiteX136" fmla="*/ 200879 w 879220"/>
                <a:gd name="connsiteY136" fmla="*/ 332177 h 1083475"/>
                <a:gd name="connsiteX137" fmla="*/ 218119 w 879220"/>
                <a:gd name="connsiteY137" fmla="*/ 358351 h 1083475"/>
                <a:gd name="connsiteX138" fmla="*/ 223801 w 879220"/>
                <a:gd name="connsiteY138" fmla="*/ 376328 h 1083475"/>
                <a:gd name="connsiteX139" fmla="*/ 204159 w 879220"/>
                <a:gd name="connsiteY139" fmla="*/ 413994 h 1083475"/>
                <a:gd name="connsiteX140" fmla="*/ 213775 w 879220"/>
                <a:gd name="connsiteY140" fmla="*/ 442025 h 1083475"/>
                <a:gd name="connsiteX141" fmla="*/ 208488 w 879220"/>
                <a:gd name="connsiteY141" fmla="*/ 454859 h 1083475"/>
                <a:gd name="connsiteX142" fmla="*/ 205646 w 879220"/>
                <a:gd name="connsiteY142" fmla="*/ 462782 h 1083475"/>
                <a:gd name="connsiteX143" fmla="*/ 192926 w 879220"/>
                <a:gd name="connsiteY143" fmla="*/ 540102 h 1083475"/>
                <a:gd name="connsiteX144" fmla="*/ 216242 w 879220"/>
                <a:gd name="connsiteY144" fmla="*/ 643513 h 1083475"/>
                <a:gd name="connsiteX145" fmla="*/ 137550 w 879220"/>
                <a:gd name="connsiteY145" fmla="*/ 643513 h 1083475"/>
                <a:gd name="connsiteX146" fmla="*/ 120763 w 879220"/>
                <a:gd name="connsiteY146" fmla="*/ 535976 h 1083475"/>
                <a:gd name="connsiteX147" fmla="*/ 304065 w 879220"/>
                <a:gd name="connsiteY147" fmla="*/ 773458 h 1083475"/>
                <a:gd name="connsiteX148" fmla="*/ 31742 w 879220"/>
                <a:gd name="connsiteY148" fmla="*/ 773458 h 1083475"/>
                <a:gd name="connsiteX149" fmla="*/ 31742 w 879220"/>
                <a:gd name="connsiteY149" fmla="*/ 675260 h 1083475"/>
                <a:gd name="connsiteX150" fmla="*/ 304065 w 879220"/>
                <a:gd name="connsiteY150" fmla="*/ 675260 h 1083475"/>
                <a:gd name="connsiteX151" fmla="*/ 644208 w 879220"/>
                <a:gd name="connsiteY151" fmla="*/ 540104 h 1083475"/>
                <a:gd name="connsiteX152" fmla="*/ 434437 w 879220"/>
                <a:gd name="connsiteY152" fmla="*/ 749875 h 1083475"/>
                <a:gd name="connsiteX153" fmla="*/ 335807 w 879220"/>
                <a:gd name="connsiteY153" fmla="*/ 725156 h 1083475"/>
                <a:gd name="connsiteX154" fmla="*/ 335807 w 879220"/>
                <a:gd name="connsiteY154" fmla="*/ 669978 h 1083475"/>
                <a:gd name="connsiteX155" fmla="*/ 309345 w 879220"/>
                <a:gd name="connsiteY155" fmla="*/ 643515 h 1083475"/>
                <a:gd name="connsiteX156" fmla="*/ 252028 w 879220"/>
                <a:gd name="connsiteY156" fmla="*/ 643515 h 1083475"/>
                <a:gd name="connsiteX157" fmla="*/ 224666 w 879220"/>
                <a:gd name="connsiteY157" fmla="*/ 540104 h 1083475"/>
                <a:gd name="connsiteX158" fmla="*/ 226359 w 879220"/>
                <a:gd name="connsiteY158" fmla="*/ 513566 h 1083475"/>
                <a:gd name="connsiteX159" fmla="*/ 247993 w 879220"/>
                <a:gd name="connsiteY159" fmla="*/ 520196 h 1083475"/>
                <a:gd name="connsiteX160" fmla="*/ 255135 w 879220"/>
                <a:gd name="connsiteY160" fmla="*/ 553278 h 1083475"/>
                <a:gd name="connsiteX161" fmla="*/ 295807 w 879220"/>
                <a:gd name="connsiteY161" fmla="*/ 586110 h 1083475"/>
                <a:gd name="connsiteX162" fmla="*/ 316065 w 879220"/>
                <a:gd name="connsiteY162" fmla="*/ 586110 h 1083475"/>
                <a:gd name="connsiteX163" fmla="*/ 434439 w 879220"/>
                <a:gd name="connsiteY163" fmla="*/ 667140 h 1083475"/>
                <a:gd name="connsiteX164" fmla="*/ 479336 w 879220"/>
                <a:gd name="connsiteY164" fmla="*/ 658923 h 1083475"/>
                <a:gd name="connsiteX165" fmla="*/ 488552 w 879220"/>
                <a:gd name="connsiteY165" fmla="*/ 638457 h 1083475"/>
                <a:gd name="connsiteX166" fmla="*/ 468084 w 879220"/>
                <a:gd name="connsiteY166" fmla="*/ 629241 h 1083475"/>
                <a:gd name="connsiteX167" fmla="*/ 434439 w 879220"/>
                <a:gd name="connsiteY167" fmla="*/ 635397 h 1083475"/>
                <a:gd name="connsiteX168" fmla="*/ 348398 w 879220"/>
                <a:gd name="connsiteY168" fmla="*/ 580965 h 1083475"/>
                <a:gd name="connsiteX169" fmla="*/ 369221 w 879220"/>
                <a:gd name="connsiteY169" fmla="*/ 552964 h 1083475"/>
                <a:gd name="connsiteX170" fmla="*/ 376033 w 879220"/>
                <a:gd name="connsiteY170" fmla="*/ 520179 h 1083475"/>
                <a:gd name="connsiteX171" fmla="*/ 419503 w 879220"/>
                <a:gd name="connsiteY171" fmla="*/ 474252 h 1083475"/>
                <a:gd name="connsiteX172" fmla="*/ 411049 w 879220"/>
                <a:gd name="connsiteY172" fmla="*/ 447764 h 1083475"/>
                <a:gd name="connsiteX173" fmla="*/ 434437 w 879220"/>
                <a:gd name="connsiteY173" fmla="*/ 444809 h 1083475"/>
                <a:gd name="connsiteX174" fmla="*/ 529732 w 879220"/>
                <a:gd name="connsiteY174" fmla="*/ 540104 h 1083475"/>
                <a:gd name="connsiteX175" fmla="*/ 516732 w 879220"/>
                <a:gd name="connsiteY175" fmla="*/ 588046 h 1083475"/>
                <a:gd name="connsiteX176" fmla="*/ 522414 w 879220"/>
                <a:gd name="connsiteY176" fmla="*/ 609760 h 1083475"/>
                <a:gd name="connsiteX177" fmla="*/ 544128 w 879220"/>
                <a:gd name="connsiteY177" fmla="*/ 604078 h 1083475"/>
                <a:gd name="connsiteX178" fmla="*/ 561474 w 879220"/>
                <a:gd name="connsiteY178" fmla="*/ 540104 h 1083475"/>
                <a:gd name="connsiteX179" fmla="*/ 434437 w 879220"/>
                <a:gd name="connsiteY179" fmla="*/ 413067 h 1083475"/>
                <a:gd name="connsiteX180" fmla="*/ 419501 w 879220"/>
                <a:gd name="connsiteY180" fmla="*/ 413958 h 1083475"/>
                <a:gd name="connsiteX181" fmla="*/ 399861 w 879220"/>
                <a:gd name="connsiteY181" fmla="*/ 376330 h 1083475"/>
                <a:gd name="connsiteX182" fmla="*/ 405670 w 879220"/>
                <a:gd name="connsiteY182" fmla="*/ 357947 h 1083475"/>
                <a:gd name="connsiteX183" fmla="*/ 424764 w 879220"/>
                <a:gd name="connsiteY183" fmla="*/ 330583 h 1083475"/>
                <a:gd name="connsiteX184" fmla="*/ 434437 w 879220"/>
                <a:gd name="connsiteY184" fmla="*/ 330334 h 1083475"/>
                <a:gd name="connsiteX185" fmla="*/ 543413 w 879220"/>
                <a:gd name="connsiteY185" fmla="*/ 360969 h 1083475"/>
                <a:gd name="connsiteX186" fmla="*/ 543413 w 879220"/>
                <a:gd name="connsiteY186" fmla="*/ 426820 h 1083475"/>
                <a:gd name="connsiteX187" fmla="*/ 569876 w 879220"/>
                <a:gd name="connsiteY187" fmla="*/ 453283 h 1083475"/>
                <a:gd name="connsiteX188" fmla="*/ 625351 w 879220"/>
                <a:gd name="connsiteY188" fmla="*/ 453283 h 1083475"/>
                <a:gd name="connsiteX189" fmla="*/ 644208 w 879220"/>
                <a:gd name="connsiteY189" fmla="*/ 540104 h 1083475"/>
                <a:gd name="connsiteX190" fmla="*/ 847478 w 879220"/>
                <a:gd name="connsiteY190" fmla="*/ 421540 h 1083475"/>
                <a:gd name="connsiteX191" fmla="*/ 575155 w 879220"/>
                <a:gd name="connsiteY191" fmla="*/ 421540 h 1083475"/>
                <a:gd name="connsiteX192" fmla="*/ 575155 w 879220"/>
                <a:gd name="connsiteY192" fmla="*/ 323342 h 1083475"/>
                <a:gd name="connsiteX193" fmla="*/ 847478 w 879220"/>
                <a:gd name="connsiteY193" fmla="*/ 323342 h 108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Lst>
              <a:rect l="l" t="t" r="r" b="b"/>
              <a:pathLst>
                <a:path w="879220" h="1083475">
                  <a:moveTo>
                    <a:pt x="852755" y="291597"/>
                  </a:moveTo>
                  <a:lnTo>
                    <a:pt x="678403" y="291597"/>
                  </a:lnTo>
                  <a:cubicBezTo>
                    <a:pt x="627501" y="242519"/>
                    <a:pt x="564228" y="210726"/>
                    <a:pt x="495829" y="199129"/>
                  </a:cubicBezTo>
                  <a:cubicBezTo>
                    <a:pt x="496204" y="194313"/>
                    <a:pt x="496407" y="189458"/>
                    <a:pt x="496407" y="184572"/>
                  </a:cubicBezTo>
                  <a:cubicBezTo>
                    <a:pt x="496407" y="134760"/>
                    <a:pt x="476866" y="88071"/>
                    <a:pt x="441384" y="53104"/>
                  </a:cubicBezTo>
                  <a:cubicBezTo>
                    <a:pt x="405909" y="18145"/>
                    <a:pt x="358907" y="-696"/>
                    <a:pt x="309080" y="20"/>
                  </a:cubicBezTo>
                  <a:cubicBezTo>
                    <a:pt x="261511" y="714"/>
                    <a:pt x="216490" y="19683"/>
                    <a:pt x="182314" y="53434"/>
                  </a:cubicBezTo>
                  <a:cubicBezTo>
                    <a:pt x="148129" y="87189"/>
                    <a:pt x="128601" y="131967"/>
                    <a:pt x="127329" y="179521"/>
                  </a:cubicBezTo>
                  <a:cubicBezTo>
                    <a:pt x="126019" y="228375"/>
                    <a:pt x="144371" y="275669"/>
                    <a:pt x="177343" y="310878"/>
                  </a:cubicBezTo>
                  <a:cubicBezTo>
                    <a:pt x="121825" y="372983"/>
                    <a:pt x="90618" y="451882"/>
                    <a:pt x="89027" y="535371"/>
                  </a:cubicBezTo>
                  <a:cubicBezTo>
                    <a:pt x="88322" y="572403"/>
                    <a:pt x="93600" y="608863"/>
                    <a:pt x="104200" y="643515"/>
                  </a:cubicBezTo>
                  <a:lnTo>
                    <a:pt x="26465" y="643515"/>
                  </a:lnTo>
                  <a:cubicBezTo>
                    <a:pt x="11872" y="643515"/>
                    <a:pt x="0" y="655387"/>
                    <a:pt x="0" y="669978"/>
                  </a:cubicBezTo>
                  <a:lnTo>
                    <a:pt x="0" y="778738"/>
                  </a:lnTo>
                  <a:cubicBezTo>
                    <a:pt x="0" y="793329"/>
                    <a:pt x="11872" y="805200"/>
                    <a:pt x="26465" y="805200"/>
                  </a:cubicBezTo>
                  <a:lnTo>
                    <a:pt x="209212" y="805200"/>
                  </a:lnTo>
                  <a:cubicBezTo>
                    <a:pt x="215622" y="810772"/>
                    <a:pt x="222246" y="816139"/>
                    <a:pt x="229106" y="821256"/>
                  </a:cubicBezTo>
                  <a:cubicBezTo>
                    <a:pt x="246791" y="834446"/>
                    <a:pt x="257353" y="855231"/>
                    <a:pt x="257353" y="876856"/>
                  </a:cubicBezTo>
                  <a:lnTo>
                    <a:pt x="257353" y="1046422"/>
                  </a:lnTo>
                  <a:cubicBezTo>
                    <a:pt x="257353" y="1066853"/>
                    <a:pt x="273973" y="1083476"/>
                    <a:pt x="294407" y="1083476"/>
                  </a:cubicBezTo>
                  <a:lnTo>
                    <a:pt x="538935" y="1083476"/>
                  </a:lnTo>
                  <a:cubicBezTo>
                    <a:pt x="559367" y="1083476"/>
                    <a:pt x="575989" y="1066853"/>
                    <a:pt x="575989" y="1046422"/>
                  </a:cubicBezTo>
                  <a:lnTo>
                    <a:pt x="575989" y="1022107"/>
                  </a:lnTo>
                  <a:cubicBezTo>
                    <a:pt x="575989" y="1013342"/>
                    <a:pt x="568885" y="1006236"/>
                    <a:pt x="560118" y="1006236"/>
                  </a:cubicBezTo>
                  <a:cubicBezTo>
                    <a:pt x="551351" y="1006236"/>
                    <a:pt x="544247" y="1013342"/>
                    <a:pt x="544247" y="1022107"/>
                  </a:cubicBezTo>
                  <a:lnTo>
                    <a:pt x="544247" y="1046422"/>
                  </a:lnTo>
                  <a:cubicBezTo>
                    <a:pt x="544247" y="1049350"/>
                    <a:pt x="541864" y="1051733"/>
                    <a:pt x="538935" y="1051733"/>
                  </a:cubicBezTo>
                  <a:lnTo>
                    <a:pt x="294409" y="1051733"/>
                  </a:lnTo>
                  <a:cubicBezTo>
                    <a:pt x="291480" y="1051733"/>
                    <a:pt x="289097" y="1049350"/>
                    <a:pt x="289097" y="1046422"/>
                  </a:cubicBezTo>
                  <a:lnTo>
                    <a:pt x="289097" y="876854"/>
                  </a:lnTo>
                  <a:cubicBezTo>
                    <a:pt x="289097" y="850010"/>
                    <a:pt x="277998" y="824129"/>
                    <a:pt x="258921" y="805198"/>
                  </a:cubicBezTo>
                  <a:lnTo>
                    <a:pt x="309347" y="805198"/>
                  </a:lnTo>
                  <a:cubicBezTo>
                    <a:pt x="323940" y="805198"/>
                    <a:pt x="335809" y="793327"/>
                    <a:pt x="335809" y="778736"/>
                  </a:cubicBezTo>
                  <a:lnTo>
                    <a:pt x="335809" y="760513"/>
                  </a:lnTo>
                  <a:cubicBezTo>
                    <a:pt x="365943" y="774053"/>
                    <a:pt x="399319" y="781616"/>
                    <a:pt x="434439" y="781616"/>
                  </a:cubicBezTo>
                  <a:cubicBezTo>
                    <a:pt x="567611" y="781616"/>
                    <a:pt x="675952" y="673272"/>
                    <a:pt x="675952" y="540102"/>
                  </a:cubicBezTo>
                  <a:cubicBezTo>
                    <a:pt x="675952" y="509507"/>
                    <a:pt x="670207" y="480238"/>
                    <a:pt x="659781" y="453280"/>
                  </a:cubicBezTo>
                  <a:lnTo>
                    <a:pt x="740559" y="453280"/>
                  </a:lnTo>
                  <a:cubicBezTo>
                    <a:pt x="748389" y="480164"/>
                    <a:pt x="752680" y="508254"/>
                    <a:pt x="753139" y="536979"/>
                  </a:cubicBezTo>
                  <a:cubicBezTo>
                    <a:pt x="753241" y="543205"/>
                    <a:pt x="754875" y="549316"/>
                    <a:pt x="757871" y="554655"/>
                  </a:cubicBezTo>
                  <a:lnTo>
                    <a:pt x="828739" y="680800"/>
                  </a:lnTo>
                  <a:cubicBezTo>
                    <a:pt x="830309" y="683595"/>
                    <a:pt x="831141" y="686767"/>
                    <a:pt x="831141" y="689973"/>
                  </a:cubicBezTo>
                  <a:cubicBezTo>
                    <a:pt x="831141" y="700302"/>
                    <a:pt x="822736" y="708705"/>
                    <a:pt x="812407" y="708705"/>
                  </a:cubicBezTo>
                  <a:lnTo>
                    <a:pt x="759050" y="708705"/>
                  </a:lnTo>
                  <a:cubicBezTo>
                    <a:pt x="738618" y="708705"/>
                    <a:pt x="721994" y="725328"/>
                    <a:pt x="721994" y="745759"/>
                  </a:cubicBezTo>
                  <a:lnTo>
                    <a:pt x="721994" y="813430"/>
                  </a:lnTo>
                  <a:cubicBezTo>
                    <a:pt x="721994" y="855415"/>
                    <a:pt x="687835" y="889574"/>
                    <a:pt x="645852" y="889574"/>
                  </a:cubicBezTo>
                  <a:lnTo>
                    <a:pt x="581301" y="889574"/>
                  </a:lnTo>
                  <a:cubicBezTo>
                    <a:pt x="560869" y="889574"/>
                    <a:pt x="544245" y="906196"/>
                    <a:pt x="544245" y="926628"/>
                  </a:cubicBezTo>
                  <a:lnTo>
                    <a:pt x="544245" y="948041"/>
                  </a:lnTo>
                  <a:cubicBezTo>
                    <a:pt x="544245" y="956806"/>
                    <a:pt x="551349" y="963912"/>
                    <a:pt x="560116" y="963912"/>
                  </a:cubicBezTo>
                  <a:cubicBezTo>
                    <a:pt x="568883" y="963912"/>
                    <a:pt x="575987" y="956806"/>
                    <a:pt x="575987" y="948041"/>
                  </a:cubicBezTo>
                  <a:lnTo>
                    <a:pt x="575987" y="926630"/>
                  </a:lnTo>
                  <a:cubicBezTo>
                    <a:pt x="575987" y="923701"/>
                    <a:pt x="578370" y="921318"/>
                    <a:pt x="581301" y="921318"/>
                  </a:cubicBezTo>
                  <a:lnTo>
                    <a:pt x="645852" y="921318"/>
                  </a:lnTo>
                  <a:cubicBezTo>
                    <a:pt x="705340" y="921318"/>
                    <a:pt x="753736" y="872920"/>
                    <a:pt x="753736" y="813432"/>
                  </a:cubicBezTo>
                  <a:lnTo>
                    <a:pt x="753736" y="745762"/>
                  </a:lnTo>
                  <a:cubicBezTo>
                    <a:pt x="753736" y="742833"/>
                    <a:pt x="756119" y="740450"/>
                    <a:pt x="759050" y="740450"/>
                  </a:cubicBezTo>
                  <a:lnTo>
                    <a:pt x="812407" y="740450"/>
                  </a:lnTo>
                  <a:cubicBezTo>
                    <a:pt x="840238" y="740450"/>
                    <a:pt x="862883" y="717807"/>
                    <a:pt x="862883" y="689975"/>
                  </a:cubicBezTo>
                  <a:cubicBezTo>
                    <a:pt x="862883" y="681335"/>
                    <a:pt x="860647" y="672786"/>
                    <a:pt x="856414" y="665254"/>
                  </a:cubicBezTo>
                  <a:lnTo>
                    <a:pt x="785548" y="539116"/>
                  </a:lnTo>
                  <a:cubicBezTo>
                    <a:pt x="785125" y="538361"/>
                    <a:pt x="784892" y="537444"/>
                    <a:pt x="784878" y="536471"/>
                  </a:cubicBezTo>
                  <a:cubicBezTo>
                    <a:pt x="784422" y="508019"/>
                    <a:pt x="780514" y="480147"/>
                    <a:pt x="773463" y="453285"/>
                  </a:cubicBezTo>
                  <a:lnTo>
                    <a:pt x="852755" y="453285"/>
                  </a:lnTo>
                  <a:cubicBezTo>
                    <a:pt x="867348" y="453285"/>
                    <a:pt x="879220" y="441413"/>
                    <a:pt x="879220" y="426822"/>
                  </a:cubicBezTo>
                  <a:lnTo>
                    <a:pt x="879220" y="318060"/>
                  </a:lnTo>
                  <a:cubicBezTo>
                    <a:pt x="879220" y="303469"/>
                    <a:pt x="867348" y="291597"/>
                    <a:pt x="852755" y="291597"/>
                  </a:cubicBezTo>
                  <a:close/>
                  <a:moveTo>
                    <a:pt x="629915" y="291597"/>
                  </a:moveTo>
                  <a:lnTo>
                    <a:pt x="569878" y="291597"/>
                  </a:lnTo>
                  <a:cubicBezTo>
                    <a:pt x="555285" y="291597"/>
                    <a:pt x="543415" y="303469"/>
                    <a:pt x="543415" y="318060"/>
                  </a:cubicBezTo>
                  <a:lnTo>
                    <a:pt x="543415" y="324660"/>
                  </a:lnTo>
                  <a:cubicBezTo>
                    <a:pt x="516790" y="311138"/>
                    <a:pt x="487348" y="302413"/>
                    <a:pt x="456212" y="299613"/>
                  </a:cubicBezTo>
                  <a:cubicBezTo>
                    <a:pt x="472517" y="279245"/>
                    <a:pt x="484228" y="255749"/>
                    <a:pt x="490661" y="230518"/>
                  </a:cubicBezTo>
                  <a:cubicBezTo>
                    <a:pt x="541348" y="239171"/>
                    <a:pt x="588987" y="259969"/>
                    <a:pt x="629915" y="291597"/>
                  </a:cubicBezTo>
                  <a:close/>
                  <a:moveTo>
                    <a:pt x="159057" y="180370"/>
                  </a:moveTo>
                  <a:cubicBezTo>
                    <a:pt x="160111" y="141047"/>
                    <a:pt x="176291" y="103989"/>
                    <a:pt x="204614" y="76019"/>
                  </a:cubicBezTo>
                  <a:cubicBezTo>
                    <a:pt x="232936" y="48052"/>
                    <a:pt x="270200" y="32331"/>
                    <a:pt x="309541" y="31758"/>
                  </a:cubicBezTo>
                  <a:cubicBezTo>
                    <a:pt x="310312" y="31747"/>
                    <a:pt x="311076" y="31741"/>
                    <a:pt x="311846" y="31741"/>
                  </a:cubicBezTo>
                  <a:cubicBezTo>
                    <a:pt x="352265" y="31741"/>
                    <a:pt x="390277" y="47305"/>
                    <a:pt x="419106" y="75713"/>
                  </a:cubicBezTo>
                  <a:cubicBezTo>
                    <a:pt x="448484" y="104666"/>
                    <a:pt x="464664" y="143328"/>
                    <a:pt x="464664" y="184572"/>
                  </a:cubicBezTo>
                  <a:cubicBezTo>
                    <a:pt x="464664" y="231877"/>
                    <a:pt x="443259" y="275762"/>
                    <a:pt x="405935" y="304971"/>
                  </a:cubicBezTo>
                  <a:cubicBezTo>
                    <a:pt x="391322" y="316407"/>
                    <a:pt x="380763" y="331419"/>
                    <a:pt x="375405" y="348382"/>
                  </a:cubicBezTo>
                  <a:lnTo>
                    <a:pt x="369206" y="367995"/>
                  </a:lnTo>
                  <a:lnTo>
                    <a:pt x="327702" y="367995"/>
                  </a:lnTo>
                  <a:lnTo>
                    <a:pt x="327702" y="297125"/>
                  </a:lnTo>
                  <a:cubicBezTo>
                    <a:pt x="382898" y="289377"/>
                    <a:pt x="425515" y="241872"/>
                    <a:pt x="425515" y="184572"/>
                  </a:cubicBezTo>
                  <a:cubicBezTo>
                    <a:pt x="425515" y="171080"/>
                    <a:pt x="423166" y="157860"/>
                    <a:pt x="418532" y="145286"/>
                  </a:cubicBezTo>
                  <a:cubicBezTo>
                    <a:pt x="415504" y="137062"/>
                    <a:pt x="406390" y="132853"/>
                    <a:pt x="398153" y="135879"/>
                  </a:cubicBezTo>
                  <a:cubicBezTo>
                    <a:pt x="389928" y="138910"/>
                    <a:pt x="385717" y="148035"/>
                    <a:pt x="388749" y="156258"/>
                  </a:cubicBezTo>
                  <a:cubicBezTo>
                    <a:pt x="392082" y="165309"/>
                    <a:pt x="393773" y="174834"/>
                    <a:pt x="393773" y="184570"/>
                  </a:cubicBezTo>
                  <a:cubicBezTo>
                    <a:pt x="393773" y="224322"/>
                    <a:pt x="365315" y="257542"/>
                    <a:pt x="327702" y="264955"/>
                  </a:cubicBezTo>
                  <a:lnTo>
                    <a:pt x="327702" y="240862"/>
                  </a:lnTo>
                  <a:cubicBezTo>
                    <a:pt x="352269" y="233925"/>
                    <a:pt x="370330" y="211325"/>
                    <a:pt x="370330" y="184570"/>
                  </a:cubicBezTo>
                  <a:cubicBezTo>
                    <a:pt x="370330" y="152313"/>
                    <a:pt x="344090" y="126071"/>
                    <a:pt x="311831" y="126071"/>
                  </a:cubicBezTo>
                  <a:cubicBezTo>
                    <a:pt x="279572" y="126071"/>
                    <a:pt x="253332" y="152313"/>
                    <a:pt x="253332" y="184570"/>
                  </a:cubicBezTo>
                  <a:cubicBezTo>
                    <a:pt x="253332" y="211325"/>
                    <a:pt x="271393" y="233925"/>
                    <a:pt x="295960" y="240862"/>
                  </a:cubicBezTo>
                  <a:lnTo>
                    <a:pt x="295960" y="264955"/>
                  </a:lnTo>
                  <a:cubicBezTo>
                    <a:pt x="258349" y="257542"/>
                    <a:pt x="229891" y="224322"/>
                    <a:pt x="229891" y="184570"/>
                  </a:cubicBezTo>
                  <a:cubicBezTo>
                    <a:pt x="229891" y="139388"/>
                    <a:pt x="266649" y="102630"/>
                    <a:pt x="311831" y="102630"/>
                  </a:cubicBezTo>
                  <a:cubicBezTo>
                    <a:pt x="324043" y="102630"/>
                    <a:pt x="335803" y="105261"/>
                    <a:pt x="346786" y="110449"/>
                  </a:cubicBezTo>
                  <a:cubicBezTo>
                    <a:pt x="354709" y="114195"/>
                    <a:pt x="364170" y="110807"/>
                    <a:pt x="367916" y="102882"/>
                  </a:cubicBezTo>
                  <a:cubicBezTo>
                    <a:pt x="371661" y="94957"/>
                    <a:pt x="368271" y="85496"/>
                    <a:pt x="360346" y="81752"/>
                  </a:cubicBezTo>
                  <a:cubicBezTo>
                    <a:pt x="345093" y="74542"/>
                    <a:pt x="328771" y="70888"/>
                    <a:pt x="311831" y="70888"/>
                  </a:cubicBezTo>
                  <a:cubicBezTo>
                    <a:pt x="249146" y="70888"/>
                    <a:pt x="198149" y="121885"/>
                    <a:pt x="198149" y="184570"/>
                  </a:cubicBezTo>
                  <a:cubicBezTo>
                    <a:pt x="198149" y="241867"/>
                    <a:pt x="240764" y="289373"/>
                    <a:pt x="295960" y="297122"/>
                  </a:cubicBezTo>
                  <a:lnTo>
                    <a:pt x="295960" y="367993"/>
                  </a:lnTo>
                  <a:lnTo>
                    <a:pt x="254458" y="367993"/>
                  </a:lnTo>
                  <a:lnTo>
                    <a:pt x="248389" y="348784"/>
                  </a:lnTo>
                  <a:cubicBezTo>
                    <a:pt x="242876" y="331337"/>
                    <a:pt x="232574" y="316422"/>
                    <a:pt x="218606" y="305648"/>
                  </a:cubicBezTo>
                  <a:cubicBezTo>
                    <a:pt x="180013" y="275895"/>
                    <a:pt x="157751" y="229062"/>
                    <a:pt x="159057" y="180370"/>
                  </a:cubicBezTo>
                  <a:close/>
                  <a:moveTo>
                    <a:pt x="338145" y="546508"/>
                  </a:moveTo>
                  <a:cubicBezTo>
                    <a:pt x="337200" y="551062"/>
                    <a:pt x="333137" y="554369"/>
                    <a:pt x="328485" y="554369"/>
                  </a:cubicBezTo>
                  <a:lnTo>
                    <a:pt x="295810" y="554369"/>
                  </a:lnTo>
                  <a:cubicBezTo>
                    <a:pt x="291194" y="554369"/>
                    <a:pt x="287138" y="551096"/>
                    <a:pt x="286164" y="546584"/>
                  </a:cubicBezTo>
                  <a:lnTo>
                    <a:pt x="280480" y="520253"/>
                  </a:lnTo>
                  <a:lnTo>
                    <a:pt x="343601" y="520253"/>
                  </a:lnTo>
                  <a:close/>
                  <a:moveTo>
                    <a:pt x="250158" y="488510"/>
                  </a:moveTo>
                  <a:cubicBezTo>
                    <a:pt x="242296" y="488510"/>
                    <a:pt x="235901" y="482115"/>
                    <a:pt x="235901" y="474252"/>
                  </a:cubicBezTo>
                  <a:cubicBezTo>
                    <a:pt x="235901" y="466390"/>
                    <a:pt x="242296" y="459995"/>
                    <a:pt x="250158" y="459995"/>
                  </a:cubicBezTo>
                  <a:lnTo>
                    <a:pt x="373502" y="459995"/>
                  </a:lnTo>
                  <a:cubicBezTo>
                    <a:pt x="381364" y="459995"/>
                    <a:pt x="387759" y="466390"/>
                    <a:pt x="387759" y="474252"/>
                  </a:cubicBezTo>
                  <a:cubicBezTo>
                    <a:pt x="387759" y="482113"/>
                    <a:pt x="381364" y="488510"/>
                    <a:pt x="373502" y="488510"/>
                  </a:cubicBezTo>
                  <a:close/>
                  <a:moveTo>
                    <a:pt x="373502" y="428253"/>
                  </a:moveTo>
                  <a:lnTo>
                    <a:pt x="250158" y="428253"/>
                  </a:lnTo>
                  <a:cubicBezTo>
                    <a:pt x="242296" y="428253"/>
                    <a:pt x="235901" y="421858"/>
                    <a:pt x="235901" y="413996"/>
                  </a:cubicBezTo>
                  <a:cubicBezTo>
                    <a:pt x="235901" y="406134"/>
                    <a:pt x="242296" y="399739"/>
                    <a:pt x="250158" y="399739"/>
                  </a:cubicBezTo>
                  <a:lnTo>
                    <a:pt x="373502" y="399739"/>
                  </a:lnTo>
                  <a:cubicBezTo>
                    <a:pt x="381364" y="399739"/>
                    <a:pt x="387759" y="406134"/>
                    <a:pt x="387759" y="413996"/>
                  </a:cubicBezTo>
                  <a:cubicBezTo>
                    <a:pt x="387759" y="421858"/>
                    <a:pt x="381364" y="428253"/>
                    <a:pt x="373502" y="428253"/>
                  </a:cubicBezTo>
                  <a:close/>
                  <a:moveTo>
                    <a:pt x="311831" y="211329"/>
                  </a:moveTo>
                  <a:cubicBezTo>
                    <a:pt x="297077" y="211329"/>
                    <a:pt x="285074" y="199326"/>
                    <a:pt x="285074" y="184572"/>
                  </a:cubicBezTo>
                  <a:cubicBezTo>
                    <a:pt x="285074" y="169818"/>
                    <a:pt x="297077" y="157816"/>
                    <a:pt x="311831" y="157816"/>
                  </a:cubicBezTo>
                  <a:cubicBezTo>
                    <a:pt x="326585" y="157816"/>
                    <a:pt x="338588" y="169818"/>
                    <a:pt x="338588" y="184572"/>
                  </a:cubicBezTo>
                  <a:cubicBezTo>
                    <a:pt x="338588" y="199326"/>
                    <a:pt x="326585" y="211329"/>
                    <a:pt x="311831" y="211329"/>
                  </a:cubicBezTo>
                  <a:close/>
                  <a:moveTo>
                    <a:pt x="120763" y="535976"/>
                  </a:moveTo>
                  <a:cubicBezTo>
                    <a:pt x="122206" y="460213"/>
                    <a:pt x="150514" y="388596"/>
                    <a:pt x="200879" y="332177"/>
                  </a:cubicBezTo>
                  <a:cubicBezTo>
                    <a:pt x="208842" y="338860"/>
                    <a:pt x="214799" y="347845"/>
                    <a:pt x="218119" y="358351"/>
                  </a:cubicBezTo>
                  <a:lnTo>
                    <a:pt x="223801" y="376328"/>
                  </a:lnTo>
                  <a:cubicBezTo>
                    <a:pt x="211936" y="384655"/>
                    <a:pt x="204159" y="398430"/>
                    <a:pt x="204159" y="413994"/>
                  </a:cubicBezTo>
                  <a:cubicBezTo>
                    <a:pt x="204159" y="424549"/>
                    <a:pt x="207771" y="434254"/>
                    <a:pt x="213775" y="442025"/>
                  </a:cubicBezTo>
                  <a:cubicBezTo>
                    <a:pt x="211893" y="446240"/>
                    <a:pt x="210130" y="450521"/>
                    <a:pt x="208488" y="454859"/>
                  </a:cubicBezTo>
                  <a:cubicBezTo>
                    <a:pt x="207305" y="457384"/>
                    <a:pt x="206355" y="460033"/>
                    <a:pt x="205646" y="462782"/>
                  </a:cubicBezTo>
                  <a:cubicBezTo>
                    <a:pt x="197417" y="487071"/>
                    <a:pt x="192926" y="513068"/>
                    <a:pt x="192926" y="540102"/>
                  </a:cubicBezTo>
                  <a:cubicBezTo>
                    <a:pt x="192926" y="577091"/>
                    <a:pt x="201315" y="612147"/>
                    <a:pt x="216242" y="643513"/>
                  </a:cubicBezTo>
                  <a:lnTo>
                    <a:pt x="137550" y="643513"/>
                  </a:lnTo>
                  <a:cubicBezTo>
                    <a:pt x="125922" y="609290"/>
                    <a:pt x="120058" y="572947"/>
                    <a:pt x="120763" y="535976"/>
                  </a:cubicBezTo>
                  <a:close/>
                  <a:moveTo>
                    <a:pt x="304065" y="773458"/>
                  </a:moveTo>
                  <a:lnTo>
                    <a:pt x="31742" y="773458"/>
                  </a:lnTo>
                  <a:lnTo>
                    <a:pt x="31742" y="675260"/>
                  </a:lnTo>
                  <a:lnTo>
                    <a:pt x="304065" y="675260"/>
                  </a:lnTo>
                  <a:close/>
                  <a:moveTo>
                    <a:pt x="644208" y="540104"/>
                  </a:moveTo>
                  <a:cubicBezTo>
                    <a:pt x="644208" y="655772"/>
                    <a:pt x="550104" y="749875"/>
                    <a:pt x="434437" y="749875"/>
                  </a:cubicBezTo>
                  <a:cubicBezTo>
                    <a:pt x="398797" y="749875"/>
                    <a:pt x="365228" y="740905"/>
                    <a:pt x="335807" y="725156"/>
                  </a:cubicBezTo>
                  <a:lnTo>
                    <a:pt x="335807" y="669978"/>
                  </a:lnTo>
                  <a:cubicBezTo>
                    <a:pt x="335807" y="655387"/>
                    <a:pt x="323938" y="643515"/>
                    <a:pt x="309345" y="643515"/>
                  </a:cubicBezTo>
                  <a:lnTo>
                    <a:pt x="252028" y="643515"/>
                  </a:lnTo>
                  <a:cubicBezTo>
                    <a:pt x="234642" y="612974"/>
                    <a:pt x="224666" y="577690"/>
                    <a:pt x="224666" y="540104"/>
                  </a:cubicBezTo>
                  <a:cubicBezTo>
                    <a:pt x="224666" y="531115"/>
                    <a:pt x="225253" y="522261"/>
                    <a:pt x="226359" y="513566"/>
                  </a:cubicBezTo>
                  <a:cubicBezTo>
                    <a:pt x="232731" y="517436"/>
                    <a:pt x="240095" y="519829"/>
                    <a:pt x="247993" y="520196"/>
                  </a:cubicBezTo>
                  <a:lnTo>
                    <a:pt x="255135" y="553278"/>
                  </a:lnTo>
                  <a:cubicBezTo>
                    <a:pt x="259238" y="572302"/>
                    <a:pt x="276343" y="586110"/>
                    <a:pt x="295807" y="586110"/>
                  </a:cubicBezTo>
                  <a:lnTo>
                    <a:pt x="316065" y="586110"/>
                  </a:lnTo>
                  <a:cubicBezTo>
                    <a:pt x="334535" y="633478"/>
                    <a:pt x="380615" y="667140"/>
                    <a:pt x="434439" y="667140"/>
                  </a:cubicBezTo>
                  <a:cubicBezTo>
                    <a:pt x="449843" y="667140"/>
                    <a:pt x="464950" y="664376"/>
                    <a:pt x="479336" y="658923"/>
                  </a:cubicBezTo>
                  <a:cubicBezTo>
                    <a:pt x="487532" y="655816"/>
                    <a:pt x="491658" y="646653"/>
                    <a:pt x="488552" y="638457"/>
                  </a:cubicBezTo>
                  <a:cubicBezTo>
                    <a:pt x="485443" y="630259"/>
                    <a:pt x="476278" y="626139"/>
                    <a:pt x="468084" y="629241"/>
                  </a:cubicBezTo>
                  <a:cubicBezTo>
                    <a:pt x="457306" y="633326"/>
                    <a:pt x="445987" y="635397"/>
                    <a:pt x="434439" y="635397"/>
                  </a:cubicBezTo>
                  <a:cubicBezTo>
                    <a:pt x="396513" y="635397"/>
                    <a:pt x="363724" y="613116"/>
                    <a:pt x="348398" y="580965"/>
                  </a:cubicBezTo>
                  <a:cubicBezTo>
                    <a:pt x="358822" y="575241"/>
                    <a:pt x="366684" y="565177"/>
                    <a:pt x="369221" y="552964"/>
                  </a:cubicBezTo>
                  <a:lnTo>
                    <a:pt x="376033" y="520179"/>
                  </a:lnTo>
                  <a:cubicBezTo>
                    <a:pt x="400225" y="518860"/>
                    <a:pt x="419503" y="498767"/>
                    <a:pt x="419503" y="474252"/>
                  </a:cubicBezTo>
                  <a:cubicBezTo>
                    <a:pt x="419503" y="464388"/>
                    <a:pt x="416357" y="455259"/>
                    <a:pt x="411049" y="447764"/>
                  </a:cubicBezTo>
                  <a:cubicBezTo>
                    <a:pt x="418538" y="445857"/>
                    <a:pt x="426364" y="444809"/>
                    <a:pt x="434437" y="444809"/>
                  </a:cubicBezTo>
                  <a:cubicBezTo>
                    <a:pt x="486983" y="444809"/>
                    <a:pt x="529732" y="487558"/>
                    <a:pt x="529732" y="540104"/>
                  </a:cubicBezTo>
                  <a:cubicBezTo>
                    <a:pt x="529732" y="556936"/>
                    <a:pt x="525237" y="573514"/>
                    <a:pt x="516732" y="588046"/>
                  </a:cubicBezTo>
                  <a:cubicBezTo>
                    <a:pt x="512303" y="595611"/>
                    <a:pt x="514847" y="605333"/>
                    <a:pt x="522414" y="609760"/>
                  </a:cubicBezTo>
                  <a:cubicBezTo>
                    <a:pt x="529975" y="614185"/>
                    <a:pt x="539703" y="611643"/>
                    <a:pt x="544128" y="604078"/>
                  </a:cubicBezTo>
                  <a:cubicBezTo>
                    <a:pt x="555477" y="584688"/>
                    <a:pt x="561474" y="562565"/>
                    <a:pt x="561474" y="540104"/>
                  </a:cubicBezTo>
                  <a:cubicBezTo>
                    <a:pt x="561474" y="470055"/>
                    <a:pt x="504484" y="413067"/>
                    <a:pt x="434437" y="413067"/>
                  </a:cubicBezTo>
                  <a:cubicBezTo>
                    <a:pt x="429384" y="413067"/>
                    <a:pt x="424402" y="413376"/>
                    <a:pt x="419501" y="413958"/>
                  </a:cubicBezTo>
                  <a:cubicBezTo>
                    <a:pt x="419489" y="398410"/>
                    <a:pt x="411716" y="384651"/>
                    <a:pt x="399861" y="376330"/>
                  </a:cubicBezTo>
                  <a:lnTo>
                    <a:pt x="405670" y="357947"/>
                  </a:lnTo>
                  <a:cubicBezTo>
                    <a:pt x="409001" y="347402"/>
                    <a:pt x="415610" y="337973"/>
                    <a:pt x="424764" y="330583"/>
                  </a:cubicBezTo>
                  <a:cubicBezTo>
                    <a:pt x="427970" y="330431"/>
                    <a:pt x="431191" y="330334"/>
                    <a:pt x="434437" y="330334"/>
                  </a:cubicBezTo>
                  <a:cubicBezTo>
                    <a:pt x="474327" y="330334"/>
                    <a:pt x="511628" y="341560"/>
                    <a:pt x="543413" y="360969"/>
                  </a:cubicBezTo>
                  <a:lnTo>
                    <a:pt x="543413" y="426820"/>
                  </a:lnTo>
                  <a:cubicBezTo>
                    <a:pt x="543413" y="441411"/>
                    <a:pt x="555283" y="453283"/>
                    <a:pt x="569876" y="453283"/>
                  </a:cubicBezTo>
                  <a:lnTo>
                    <a:pt x="625351" y="453283"/>
                  </a:lnTo>
                  <a:cubicBezTo>
                    <a:pt x="637442" y="479756"/>
                    <a:pt x="644208" y="509149"/>
                    <a:pt x="644208" y="540104"/>
                  </a:cubicBezTo>
                  <a:close/>
                  <a:moveTo>
                    <a:pt x="847478" y="421540"/>
                  </a:moveTo>
                  <a:lnTo>
                    <a:pt x="575155" y="421540"/>
                  </a:lnTo>
                  <a:lnTo>
                    <a:pt x="575155" y="323342"/>
                  </a:lnTo>
                  <a:lnTo>
                    <a:pt x="847478" y="323342"/>
                  </a:lnTo>
                  <a:close/>
                </a:path>
              </a:pathLst>
            </a:custGeom>
            <a:gradFill>
              <a:gsLst>
                <a:gs pos="0">
                  <a:schemeClr val="accent1"/>
                </a:gs>
                <a:gs pos="100000">
                  <a:schemeClr val="accent3"/>
                </a:gs>
              </a:gsLst>
              <a:path path="circle">
                <a:fillToRect r="100000" b="100000"/>
              </a:path>
            </a:grad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9" name="任意多边形: 形状 178">
              <a:extLst>
                <a:ext uri="{FF2B5EF4-FFF2-40B4-BE49-F238E27FC236}">
                  <a16:creationId xmlns:a16="http://schemas.microsoft.com/office/drawing/2014/main" id="{58C0D573-9BC2-B034-3555-0F6DFD72F19F}"/>
                </a:ext>
              </a:extLst>
            </p:cNvPr>
            <p:cNvSpPr/>
            <p:nvPr/>
          </p:nvSpPr>
          <p:spPr>
            <a:xfrm>
              <a:off x="7633291" y="3931933"/>
              <a:ext cx="71401" cy="31742"/>
            </a:xfrm>
            <a:custGeom>
              <a:avLst/>
              <a:gdLst>
                <a:gd name="connsiteX0" fmla="*/ 15871 w 71401"/>
                <a:gd name="connsiteY0" fmla="*/ 31742 h 31742"/>
                <a:gd name="connsiteX1" fmla="*/ 55530 w 71401"/>
                <a:gd name="connsiteY1" fmla="*/ 31742 h 31742"/>
                <a:gd name="connsiteX2" fmla="*/ 71401 w 71401"/>
                <a:gd name="connsiteY2" fmla="*/ 15871 h 31742"/>
                <a:gd name="connsiteX3" fmla="*/ 55530 w 71401"/>
                <a:gd name="connsiteY3" fmla="*/ 0 h 31742"/>
                <a:gd name="connsiteX4" fmla="*/ 15871 w 71401"/>
                <a:gd name="connsiteY4" fmla="*/ 0 h 31742"/>
                <a:gd name="connsiteX5" fmla="*/ 0 w 71401"/>
                <a:gd name="connsiteY5" fmla="*/ 15871 h 31742"/>
                <a:gd name="connsiteX6" fmla="*/ 15871 w 71401"/>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401" h="31742">
                  <a:moveTo>
                    <a:pt x="15871" y="31742"/>
                  </a:moveTo>
                  <a:lnTo>
                    <a:pt x="55530" y="31742"/>
                  </a:lnTo>
                  <a:cubicBezTo>
                    <a:pt x="64297" y="31742"/>
                    <a:pt x="71401" y="24636"/>
                    <a:pt x="71401" y="15871"/>
                  </a:cubicBezTo>
                  <a:cubicBezTo>
                    <a:pt x="71401" y="7106"/>
                    <a:pt x="64297" y="0"/>
                    <a:pt x="55530" y="0"/>
                  </a:cubicBezTo>
                  <a:lnTo>
                    <a:pt x="15871" y="0"/>
                  </a:lnTo>
                  <a:cubicBezTo>
                    <a:pt x="7104" y="0"/>
                    <a:pt x="0" y="7106"/>
                    <a:pt x="0" y="15871"/>
                  </a:cubicBezTo>
                  <a:cubicBezTo>
                    <a:pt x="0" y="24636"/>
                    <a:pt x="7104" y="31742"/>
                    <a:pt x="15871" y="31742"/>
                  </a:cubicBezTo>
                  <a:close/>
                </a:path>
              </a:pathLst>
            </a:custGeom>
            <a:gradFill>
              <a:gsLst>
                <a:gs pos="0">
                  <a:schemeClr val="accent1"/>
                </a:gs>
                <a:gs pos="100000">
                  <a:schemeClr val="accent3"/>
                </a:gs>
              </a:gsLst>
              <a:path path="circle">
                <a:fillToRect r="100000" b="100000"/>
              </a:path>
            </a:grad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0" name="任意多边形: 形状 179">
              <a:extLst>
                <a:ext uri="{FF2B5EF4-FFF2-40B4-BE49-F238E27FC236}">
                  <a16:creationId xmlns:a16="http://schemas.microsoft.com/office/drawing/2014/main" id="{0D957D83-9B18-93ED-FB49-1257D65D813C}"/>
                </a:ext>
              </a:extLst>
            </p:cNvPr>
            <p:cNvSpPr/>
            <p:nvPr/>
          </p:nvSpPr>
          <p:spPr>
            <a:xfrm>
              <a:off x="7724424" y="3931933"/>
              <a:ext cx="130097" cy="31742"/>
            </a:xfrm>
            <a:custGeom>
              <a:avLst/>
              <a:gdLst>
                <a:gd name="connsiteX0" fmla="*/ 15871 w 130097"/>
                <a:gd name="connsiteY0" fmla="*/ 31742 h 31742"/>
                <a:gd name="connsiteX1" fmla="*/ 114226 w 130097"/>
                <a:gd name="connsiteY1" fmla="*/ 31742 h 31742"/>
                <a:gd name="connsiteX2" fmla="*/ 130097 w 130097"/>
                <a:gd name="connsiteY2" fmla="*/ 15871 h 31742"/>
                <a:gd name="connsiteX3" fmla="*/ 114226 w 130097"/>
                <a:gd name="connsiteY3" fmla="*/ 0 h 31742"/>
                <a:gd name="connsiteX4" fmla="*/ 15871 w 130097"/>
                <a:gd name="connsiteY4" fmla="*/ 0 h 31742"/>
                <a:gd name="connsiteX5" fmla="*/ 0 w 130097"/>
                <a:gd name="connsiteY5" fmla="*/ 15871 h 31742"/>
                <a:gd name="connsiteX6" fmla="*/ 15871 w 130097"/>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097" h="31742">
                  <a:moveTo>
                    <a:pt x="15871" y="31742"/>
                  </a:moveTo>
                  <a:lnTo>
                    <a:pt x="114226" y="31742"/>
                  </a:lnTo>
                  <a:cubicBezTo>
                    <a:pt x="122993" y="31742"/>
                    <a:pt x="130097" y="24636"/>
                    <a:pt x="130097" y="15871"/>
                  </a:cubicBezTo>
                  <a:cubicBezTo>
                    <a:pt x="130097" y="7106"/>
                    <a:pt x="122993" y="0"/>
                    <a:pt x="114226" y="0"/>
                  </a:cubicBezTo>
                  <a:lnTo>
                    <a:pt x="15871" y="0"/>
                  </a:lnTo>
                  <a:cubicBezTo>
                    <a:pt x="7104" y="0"/>
                    <a:pt x="0" y="7106"/>
                    <a:pt x="0" y="15871"/>
                  </a:cubicBezTo>
                  <a:cubicBezTo>
                    <a:pt x="0" y="24636"/>
                    <a:pt x="7106" y="31742"/>
                    <a:pt x="15871" y="31742"/>
                  </a:cubicBezTo>
                  <a:close/>
                </a:path>
              </a:pathLst>
            </a:custGeom>
            <a:gradFill>
              <a:gsLst>
                <a:gs pos="0">
                  <a:schemeClr val="accent1"/>
                </a:gs>
                <a:gs pos="100000">
                  <a:schemeClr val="accent3"/>
                </a:gs>
              </a:gsLst>
              <a:path path="circle">
                <a:fillToRect r="100000" b="100000"/>
              </a:path>
            </a:grad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1" name="图形 45">
            <a:extLst>
              <a:ext uri="{FF2B5EF4-FFF2-40B4-BE49-F238E27FC236}">
                <a16:creationId xmlns:a16="http://schemas.microsoft.com/office/drawing/2014/main" id="{394EC394-2DDA-EFE6-2F39-2C056BCF2D63}"/>
              </a:ext>
            </a:extLst>
          </p:cNvPr>
          <p:cNvGrpSpPr>
            <a:grpSpLocks noChangeAspect="1"/>
          </p:cNvGrpSpPr>
          <p:nvPr/>
        </p:nvGrpSpPr>
        <p:grpSpPr>
          <a:xfrm>
            <a:off x="3344106" y="334504"/>
            <a:ext cx="158645" cy="140617"/>
            <a:chOff x="5769593" y="4124016"/>
            <a:chExt cx="1049363" cy="1035533"/>
          </a:xfrm>
          <a:solidFill>
            <a:schemeClr val="bg1"/>
          </a:solidFill>
        </p:grpSpPr>
        <p:sp>
          <p:nvSpPr>
            <p:cNvPr id="182" name="任意多边形: 形状 181">
              <a:extLst>
                <a:ext uri="{FF2B5EF4-FFF2-40B4-BE49-F238E27FC236}">
                  <a16:creationId xmlns:a16="http://schemas.microsoft.com/office/drawing/2014/main" id="{FA3129F7-2ED1-6D1B-79EA-7AB3F31FD5B2}"/>
                </a:ext>
              </a:extLst>
            </p:cNvPr>
            <p:cNvSpPr/>
            <p:nvPr/>
          </p:nvSpPr>
          <p:spPr>
            <a:xfrm>
              <a:off x="6277573" y="4124016"/>
              <a:ext cx="33403" cy="66807"/>
            </a:xfrm>
            <a:custGeom>
              <a:avLst/>
              <a:gdLst>
                <a:gd name="connsiteX0" fmla="*/ 0 w 33403"/>
                <a:gd name="connsiteY0" fmla="*/ 0 h 66807"/>
                <a:gd name="connsiteX1" fmla="*/ 33404 w 33403"/>
                <a:gd name="connsiteY1" fmla="*/ 0 h 66807"/>
                <a:gd name="connsiteX2" fmla="*/ 33404 w 33403"/>
                <a:gd name="connsiteY2" fmla="*/ 66808 h 66807"/>
                <a:gd name="connsiteX3" fmla="*/ 0 w 33403"/>
                <a:gd name="connsiteY3" fmla="*/ 66808 h 66807"/>
              </a:gdLst>
              <a:ahLst/>
              <a:cxnLst>
                <a:cxn ang="0">
                  <a:pos x="connsiteX0" y="connsiteY0"/>
                </a:cxn>
                <a:cxn ang="0">
                  <a:pos x="connsiteX1" y="connsiteY1"/>
                </a:cxn>
                <a:cxn ang="0">
                  <a:pos x="connsiteX2" y="connsiteY2"/>
                </a:cxn>
                <a:cxn ang="0">
                  <a:pos x="connsiteX3" y="connsiteY3"/>
                </a:cxn>
              </a:cxnLst>
              <a:rect l="l" t="t" r="r" b="b"/>
              <a:pathLst>
                <a:path w="33403" h="66807">
                  <a:moveTo>
                    <a:pt x="0" y="0"/>
                  </a:moveTo>
                  <a:lnTo>
                    <a:pt x="33404" y="0"/>
                  </a:lnTo>
                  <a:lnTo>
                    <a:pt x="33404" y="66808"/>
                  </a:lnTo>
                  <a:lnTo>
                    <a:pt x="0" y="66808"/>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3" name="任意多边形: 形状 182">
              <a:extLst>
                <a:ext uri="{FF2B5EF4-FFF2-40B4-BE49-F238E27FC236}">
                  <a16:creationId xmlns:a16="http://schemas.microsoft.com/office/drawing/2014/main" id="{036DCC4B-B019-92EC-9E4F-352A7AC33B71}"/>
                </a:ext>
              </a:extLst>
            </p:cNvPr>
            <p:cNvSpPr/>
            <p:nvPr/>
          </p:nvSpPr>
          <p:spPr>
            <a:xfrm rot="-2700000">
              <a:off x="6185664" y="4147093"/>
              <a:ext cx="33398" cy="70855"/>
            </a:xfrm>
            <a:custGeom>
              <a:avLst/>
              <a:gdLst>
                <a:gd name="connsiteX0" fmla="*/ 0 w 33398"/>
                <a:gd name="connsiteY0" fmla="*/ 0 h 70855"/>
                <a:gd name="connsiteX1" fmla="*/ 33399 w 33398"/>
                <a:gd name="connsiteY1" fmla="*/ 0 h 70855"/>
                <a:gd name="connsiteX2" fmla="*/ 33399 w 33398"/>
                <a:gd name="connsiteY2" fmla="*/ 70855 h 70855"/>
                <a:gd name="connsiteX3" fmla="*/ 0 w 33398"/>
                <a:gd name="connsiteY3" fmla="*/ 70855 h 70855"/>
              </a:gdLst>
              <a:ahLst/>
              <a:cxnLst>
                <a:cxn ang="0">
                  <a:pos x="connsiteX0" y="connsiteY0"/>
                </a:cxn>
                <a:cxn ang="0">
                  <a:pos x="connsiteX1" y="connsiteY1"/>
                </a:cxn>
                <a:cxn ang="0">
                  <a:pos x="connsiteX2" y="connsiteY2"/>
                </a:cxn>
                <a:cxn ang="0">
                  <a:pos x="connsiteX3" y="connsiteY3"/>
                </a:cxn>
              </a:cxnLst>
              <a:rect l="l" t="t" r="r" b="b"/>
              <a:pathLst>
                <a:path w="33398" h="70855">
                  <a:moveTo>
                    <a:pt x="0" y="0"/>
                  </a:moveTo>
                  <a:lnTo>
                    <a:pt x="33399" y="0"/>
                  </a:lnTo>
                  <a:lnTo>
                    <a:pt x="33399" y="70855"/>
                  </a:lnTo>
                  <a:lnTo>
                    <a:pt x="0" y="70855"/>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4" name="任意多边形: 形状 183">
              <a:extLst>
                <a:ext uri="{FF2B5EF4-FFF2-40B4-BE49-F238E27FC236}">
                  <a16:creationId xmlns:a16="http://schemas.microsoft.com/office/drawing/2014/main" id="{F8747F1B-1CC3-060F-D9B0-A4C324D5AAC3}"/>
                </a:ext>
              </a:extLst>
            </p:cNvPr>
            <p:cNvSpPr/>
            <p:nvPr/>
          </p:nvSpPr>
          <p:spPr>
            <a:xfrm rot="-2700000">
              <a:off x="6350639" y="4165830"/>
              <a:ext cx="70855" cy="33398"/>
            </a:xfrm>
            <a:custGeom>
              <a:avLst/>
              <a:gdLst>
                <a:gd name="connsiteX0" fmla="*/ 0 w 70855"/>
                <a:gd name="connsiteY0" fmla="*/ 0 h 33398"/>
                <a:gd name="connsiteX1" fmla="*/ 70855 w 70855"/>
                <a:gd name="connsiteY1" fmla="*/ 0 h 33398"/>
                <a:gd name="connsiteX2" fmla="*/ 70855 w 70855"/>
                <a:gd name="connsiteY2" fmla="*/ 33399 h 33398"/>
                <a:gd name="connsiteX3" fmla="*/ 0 w 70855"/>
                <a:gd name="connsiteY3" fmla="*/ 33399 h 33398"/>
              </a:gdLst>
              <a:ahLst/>
              <a:cxnLst>
                <a:cxn ang="0">
                  <a:pos x="connsiteX0" y="connsiteY0"/>
                </a:cxn>
                <a:cxn ang="0">
                  <a:pos x="connsiteX1" y="connsiteY1"/>
                </a:cxn>
                <a:cxn ang="0">
                  <a:pos x="connsiteX2" y="connsiteY2"/>
                </a:cxn>
                <a:cxn ang="0">
                  <a:pos x="connsiteX3" y="connsiteY3"/>
                </a:cxn>
              </a:cxnLst>
              <a:rect l="l" t="t" r="r" b="b"/>
              <a:pathLst>
                <a:path w="70855" h="33398">
                  <a:moveTo>
                    <a:pt x="0" y="0"/>
                  </a:moveTo>
                  <a:lnTo>
                    <a:pt x="70855" y="0"/>
                  </a:lnTo>
                  <a:lnTo>
                    <a:pt x="70855" y="33399"/>
                  </a:lnTo>
                  <a:lnTo>
                    <a:pt x="0" y="33399"/>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5" name="任意多边形: 形状 184">
              <a:extLst>
                <a:ext uri="{FF2B5EF4-FFF2-40B4-BE49-F238E27FC236}">
                  <a16:creationId xmlns:a16="http://schemas.microsoft.com/office/drawing/2014/main" id="{DE068653-2860-96E8-CEE9-E8A4B525A6B1}"/>
                </a:ext>
              </a:extLst>
            </p:cNvPr>
            <p:cNvSpPr/>
            <p:nvPr/>
          </p:nvSpPr>
          <p:spPr>
            <a:xfrm>
              <a:off x="5769593" y="4224228"/>
              <a:ext cx="1049363" cy="935321"/>
            </a:xfrm>
            <a:custGeom>
              <a:avLst/>
              <a:gdLst>
                <a:gd name="connsiteX0" fmla="*/ 1009046 w 1049363"/>
                <a:gd name="connsiteY0" fmla="*/ 434258 h 935321"/>
                <a:gd name="connsiteX1" fmla="*/ 975642 w 1049363"/>
                <a:gd name="connsiteY1" fmla="*/ 434258 h 935321"/>
                <a:gd name="connsiteX2" fmla="*/ 975642 w 1049363"/>
                <a:gd name="connsiteY2" fmla="*/ 400854 h 935321"/>
                <a:gd name="connsiteX3" fmla="*/ 949803 w 1049363"/>
                <a:gd name="connsiteY3" fmla="*/ 368384 h 935321"/>
                <a:gd name="connsiteX4" fmla="*/ 1022557 w 1049363"/>
                <a:gd name="connsiteY4" fmla="*/ 309592 h 935321"/>
                <a:gd name="connsiteX5" fmla="*/ 1049364 w 1049363"/>
                <a:gd name="connsiteY5" fmla="*/ 284840 h 935321"/>
                <a:gd name="connsiteX6" fmla="*/ 1019016 w 1049363"/>
                <a:gd name="connsiteY6" fmla="*/ 252137 h 935321"/>
                <a:gd name="connsiteX7" fmla="*/ 651818 w 1049363"/>
                <a:gd name="connsiteY7" fmla="*/ 46800 h 935321"/>
                <a:gd name="connsiteX8" fmla="*/ 544457 w 1049363"/>
                <a:gd name="connsiteY8" fmla="*/ 0 h 935321"/>
                <a:gd name="connsiteX9" fmla="*/ 504906 w 1049363"/>
                <a:gd name="connsiteY9" fmla="*/ 0 h 935321"/>
                <a:gd name="connsiteX10" fmla="*/ 400501 w 1049363"/>
                <a:gd name="connsiteY10" fmla="*/ 43543 h 935321"/>
                <a:gd name="connsiteX11" fmla="*/ 33304 w 1049363"/>
                <a:gd name="connsiteY11" fmla="*/ 233916 h 935321"/>
                <a:gd name="connsiteX12" fmla="*/ 0 w 1049363"/>
                <a:gd name="connsiteY12" fmla="*/ 267236 h 935321"/>
                <a:gd name="connsiteX13" fmla="*/ 22365 w 1049363"/>
                <a:gd name="connsiteY13" fmla="*/ 289601 h 935321"/>
                <a:gd name="connsiteX14" fmla="*/ 114493 w 1049363"/>
                <a:gd name="connsiteY14" fmla="*/ 367450 h 935321"/>
                <a:gd name="connsiteX15" fmla="*/ 107127 w 1049363"/>
                <a:gd name="connsiteY15" fmla="*/ 367450 h 935321"/>
                <a:gd name="connsiteX16" fmla="*/ 73723 w 1049363"/>
                <a:gd name="connsiteY16" fmla="*/ 400854 h 935321"/>
                <a:gd name="connsiteX17" fmla="*/ 73723 w 1049363"/>
                <a:gd name="connsiteY17" fmla="*/ 434258 h 935321"/>
                <a:gd name="connsiteX18" fmla="*/ 40319 w 1049363"/>
                <a:gd name="connsiteY18" fmla="*/ 434258 h 935321"/>
                <a:gd name="connsiteX19" fmla="*/ 6915 w 1049363"/>
                <a:gd name="connsiteY19" fmla="*/ 467662 h 935321"/>
                <a:gd name="connsiteX20" fmla="*/ 6915 w 1049363"/>
                <a:gd name="connsiteY20" fmla="*/ 868513 h 935321"/>
                <a:gd name="connsiteX21" fmla="*/ 40319 w 1049363"/>
                <a:gd name="connsiteY21" fmla="*/ 901917 h 935321"/>
                <a:gd name="connsiteX22" fmla="*/ 464589 w 1049363"/>
                <a:gd name="connsiteY22" fmla="*/ 901917 h 935321"/>
                <a:gd name="connsiteX23" fmla="*/ 524683 w 1049363"/>
                <a:gd name="connsiteY23" fmla="*/ 935321 h 935321"/>
                <a:gd name="connsiteX24" fmla="*/ 584776 w 1049363"/>
                <a:gd name="connsiteY24" fmla="*/ 901917 h 935321"/>
                <a:gd name="connsiteX25" fmla="*/ 1009046 w 1049363"/>
                <a:gd name="connsiteY25" fmla="*/ 901917 h 935321"/>
                <a:gd name="connsiteX26" fmla="*/ 1042450 w 1049363"/>
                <a:gd name="connsiteY26" fmla="*/ 868513 h 935321"/>
                <a:gd name="connsiteX27" fmla="*/ 1042450 w 1049363"/>
                <a:gd name="connsiteY27" fmla="*/ 467662 h 935321"/>
                <a:gd name="connsiteX28" fmla="*/ 1009046 w 1049363"/>
                <a:gd name="connsiteY28" fmla="*/ 434258 h 935321"/>
                <a:gd name="connsiteX29" fmla="*/ 942238 w 1049363"/>
                <a:gd name="connsiteY29" fmla="*/ 400854 h 935321"/>
                <a:gd name="connsiteX30" fmla="*/ 942238 w 1049363"/>
                <a:gd name="connsiteY30" fmla="*/ 801705 h 935321"/>
                <a:gd name="connsiteX31" fmla="*/ 605338 w 1049363"/>
                <a:gd name="connsiteY31" fmla="*/ 801705 h 935321"/>
                <a:gd name="connsiteX32" fmla="*/ 541385 w 1049363"/>
                <a:gd name="connsiteY32" fmla="*/ 818491 h 935321"/>
                <a:gd name="connsiteX33" fmla="*/ 541385 w 1049363"/>
                <a:gd name="connsiteY33" fmla="*/ 500867 h 935321"/>
                <a:gd name="connsiteX34" fmla="*/ 608193 w 1049363"/>
                <a:gd name="connsiteY34" fmla="*/ 497026 h 935321"/>
                <a:gd name="connsiteX35" fmla="*/ 608193 w 1049363"/>
                <a:gd name="connsiteY35" fmla="*/ 601282 h 935321"/>
                <a:gd name="connsiteX36" fmla="*/ 641597 w 1049363"/>
                <a:gd name="connsiteY36" fmla="*/ 634686 h 935321"/>
                <a:gd name="connsiteX37" fmla="*/ 675001 w 1049363"/>
                <a:gd name="connsiteY37" fmla="*/ 634686 h 935321"/>
                <a:gd name="connsiteX38" fmla="*/ 675001 w 1049363"/>
                <a:gd name="connsiteY38" fmla="*/ 651388 h 935321"/>
                <a:gd name="connsiteX39" fmla="*/ 708405 w 1049363"/>
                <a:gd name="connsiteY39" fmla="*/ 684791 h 935321"/>
                <a:gd name="connsiteX40" fmla="*/ 842023 w 1049363"/>
                <a:gd name="connsiteY40" fmla="*/ 684791 h 935321"/>
                <a:gd name="connsiteX41" fmla="*/ 875426 w 1049363"/>
                <a:gd name="connsiteY41" fmla="*/ 651388 h 935321"/>
                <a:gd name="connsiteX42" fmla="*/ 875426 w 1049363"/>
                <a:gd name="connsiteY42" fmla="*/ 517770 h 935321"/>
                <a:gd name="connsiteX43" fmla="*/ 842023 w 1049363"/>
                <a:gd name="connsiteY43" fmla="*/ 484366 h 935321"/>
                <a:gd name="connsiteX44" fmla="*/ 808619 w 1049363"/>
                <a:gd name="connsiteY44" fmla="*/ 484366 h 935321"/>
                <a:gd name="connsiteX45" fmla="*/ 808619 w 1049363"/>
                <a:gd name="connsiteY45" fmla="*/ 467664 h 935321"/>
                <a:gd name="connsiteX46" fmla="*/ 802706 w 1049363"/>
                <a:gd name="connsiteY46" fmla="*/ 448756 h 935321"/>
                <a:gd name="connsiteX47" fmla="*/ 899644 w 1049363"/>
                <a:gd name="connsiteY47" fmla="*/ 400854 h 935321"/>
                <a:gd name="connsiteX48" fmla="*/ 324257 w 1049363"/>
                <a:gd name="connsiteY48" fmla="*/ 267236 h 935321"/>
                <a:gd name="connsiteX49" fmla="*/ 358212 w 1049363"/>
                <a:gd name="connsiteY49" fmla="*/ 156149 h 935321"/>
                <a:gd name="connsiteX50" fmla="*/ 423233 w 1049363"/>
                <a:gd name="connsiteY50" fmla="*/ 269790 h 935321"/>
                <a:gd name="connsiteX51" fmla="*/ 457873 w 1049363"/>
                <a:gd name="connsiteY51" fmla="*/ 292888 h 935321"/>
                <a:gd name="connsiteX52" fmla="*/ 457873 w 1049363"/>
                <a:gd name="connsiteY52" fmla="*/ 334042 h 935321"/>
                <a:gd name="connsiteX53" fmla="*/ 524681 w 1049363"/>
                <a:gd name="connsiteY53" fmla="*/ 400850 h 935321"/>
                <a:gd name="connsiteX54" fmla="*/ 591489 w 1049363"/>
                <a:gd name="connsiteY54" fmla="*/ 334042 h 935321"/>
                <a:gd name="connsiteX55" fmla="*/ 591489 w 1049363"/>
                <a:gd name="connsiteY55" fmla="*/ 292870 h 935321"/>
                <a:gd name="connsiteX56" fmla="*/ 626129 w 1049363"/>
                <a:gd name="connsiteY56" fmla="*/ 269771 h 935321"/>
                <a:gd name="connsiteX57" fmla="*/ 691149 w 1049363"/>
                <a:gd name="connsiteY57" fmla="*/ 156130 h 935321"/>
                <a:gd name="connsiteX58" fmla="*/ 725105 w 1049363"/>
                <a:gd name="connsiteY58" fmla="*/ 267217 h 935321"/>
                <a:gd name="connsiteX59" fmla="*/ 527333 w 1049363"/>
                <a:gd name="connsiteY59" fmla="*/ 467510 h 935321"/>
                <a:gd name="connsiteX60" fmla="*/ 517161 w 1049363"/>
                <a:gd name="connsiteY60" fmla="*/ 467260 h 935321"/>
                <a:gd name="connsiteX61" fmla="*/ 324257 w 1049363"/>
                <a:gd name="connsiteY61" fmla="*/ 267236 h 935321"/>
                <a:gd name="connsiteX62" fmla="*/ 486184 w 1049363"/>
                <a:gd name="connsiteY62" fmla="*/ 167022 h 935321"/>
                <a:gd name="connsiteX63" fmla="*/ 472923 w 1049363"/>
                <a:gd name="connsiteY63" fmla="*/ 167022 h 935321"/>
                <a:gd name="connsiteX64" fmla="*/ 457891 w 1049363"/>
                <a:gd name="connsiteY64" fmla="*/ 151990 h 935321"/>
                <a:gd name="connsiteX65" fmla="*/ 457891 w 1049363"/>
                <a:gd name="connsiteY65" fmla="*/ 148649 h 935321"/>
                <a:gd name="connsiteX66" fmla="*/ 472923 w 1049363"/>
                <a:gd name="connsiteY66" fmla="*/ 133618 h 935321"/>
                <a:gd name="connsiteX67" fmla="*/ 484062 w 1049363"/>
                <a:gd name="connsiteY67" fmla="*/ 138561 h 935321"/>
                <a:gd name="connsiteX68" fmla="*/ 487887 w 1049363"/>
                <a:gd name="connsiteY68" fmla="*/ 150152 h 935321"/>
                <a:gd name="connsiteX69" fmla="*/ 561495 w 1049363"/>
                <a:gd name="connsiteY69" fmla="*/ 150154 h 935321"/>
                <a:gd name="connsiteX70" fmla="*/ 565320 w 1049363"/>
                <a:gd name="connsiteY70" fmla="*/ 138564 h 935321"/>
                <a:gd name="connsiteX71" fmla="*/ 576459 w 1049363"/>
                <a:gd name="connsiteY71" fmla="*/ 133620 h 935321"/>
                <a:gd name="connsiteX72" fmla="*/ 591491 w 1049363"/>
                <a:gd name="connsiteY72" fmla="*/ 148652 h 935321"/>
                <a:gd name="connsiteX73" fmla="*/ 591491 w 1049363"/>
                <a:gd name="connsiteY73" fmla="*/ 151992 h 935321"/>
                <a:gd name="connsiteX74" fmla="*/ 576459 w 1049363"/>
                <a:gd name="connsiteY74" fmla="*/ 167024 h 935321"/>
                <a:gd name="connsiteX75" fmla="*/ 563198 w 1049363"/>
                <a:gd name="connsiteY75" fmla="*/ 167024 h 935321"/>
                <a:gd name="connsiteX76" fmla="*/ 491279 w 1049363"/>
                <a:gd name="connsiteY76" fmla="*/ 300640 h 935321"/>
                <a:gd name="connsiteX77" fmla="*/ 558087 w 1049363"/>
                <a:gd name="connsiteY77" fmla="*/ 300640 h 935321"/>
                <a:gd name="connsiteX78" fmla="*/ 558087 w 1049363"/>
                <a:gd name="connsiteY78" fmla="*/ 334044 h 935321"/>
                <a:gd name="connsiteX79" fmla="*/ 524683 w 1049363"/>
                <a:gd name="connsiteY79" fmla="*/ 367448 h 935321"/>
                <a:gd name="connsiteX80" fmla="*/ 491279 w 1049363"/>
                <a:gd name="connsiteY80" fmla="*/ 334044 h 935321"/>
                <a:gd name="connsiteX81" fmla="*/ 509733 w 1049363"/>
                <a:gd name="connsiteY81" fmla="*/ 267236 h 935321"/>
                <a:gd name="connsiteX82" fmla="*/ 516415 w 1049363"/>
                <a:gd name="connsiteY82" fmla="*/ 200428 h 935321"/>
                <a:gd name="connsiteX83" fmla="*/ 532951 w 1049363"/>
                <a:gd name="connsiteY83" fmla="*/ 200428 h 935321"/>
                <a:gd name="connsiteX84" fmla="*/ 539632 w 1049363"/>
                <a:gd name="connsiteY84" fmla="*/ 267236 h 935321"/>
                <a:gd name="connsiteX85" fmla="*/ 708407 w 1049363"/>
                <a:gd name="connsiteY85" fmla="*/ 634683 h 935321"/>
                <a:gd name="connsiteX86" fmla="*/ 775215 w 1049363"/>
                <a:gd name="connsiteY86" fmla="*/ 634683 h 935321"/>
                <a:gd name="connsiteX87" fmla="*/ 808619 w 1049363"/>
                <a:gd name="connsiteY87" fmla="*/ 601279 h 935321"/>
                <a:gd name="connsiteX88" fmla="*/ 808619 w 1049363"/>
                <a:gd name="connsiteY88" fmla="*/ 517768 h 935321"/>
                <a:gd name="connsiteX89" fmla="*/ 842023 w 1049363"/>
                <a:gd name="connsiteY89" fmla="*/ 517768 h 935321"/>
                <a:gd name="connsiteX90" fmla="*/ 842023 w 1049363"/>
                <a:gd name="connsiteY90" fmla="*/ 651385 h 935321"/>
                <a:gd name="connsiteX91" fmla="*/ 708405 w 1049363"/>
                <a:gd name="connsiteY91" fmla="*/ 651385 h 935321"/>
                <a:gd name="connsiteX92" fmla="*/ 708405 w 1049363"/>
                <a:gd name="connsiteY92" fmla="*/ 634683 h 935321"/>
                <a:gd name="connsiteX93" fmla="*/ 749745 w 1049363"/>
                <a:gd name="connsiteY93" fmla="*/ 467662 h 935321"/>
                <a:gd name="connsiteX94" fmla="*/ 775215 w 1049363"/>
                <a:gd name="connsiteY94" fmla="*/ 467662 h 935321"/>
                <a:gd name="connsiteX95" fmla="*/ 775215 w 1049363"/>
                <a:gd name="connsiteY95" fmla="*/ 601279 h 935321"/>
                <a:gd name="connsiteX96" fmla="*/ 641599 w 1049363"/>
                <a:gd name="connsiteY96" fmla="*/ 601279 h 935321"/>
                <a:gd name="connsiteX97" fmla="*/ 641599 w 1049363"/>
                <a:gd name="connsiteY97" fmla="*/ 492765 h 935321"/>
                <a:gd name="connsiteX98" fmla="*/ 749745 w 1049363"/>
                <a:gd name="connsiteY98" fmla="*/ 467662 h 935321"/>
                <a:gd name="connsiteX99" fmla="*/ 994550 w 1049363"/>
                <a:gd name="connsiteY99" fmla="*/ 274885 h 935321"/>
                <a:gd name="connsiteX100" fmla="*/ 1002117 w 1049363"/>
                <a:gd name="connsiteY100" fmla="*/ 283020 h 935321"/>
                <a:gd name="connsiteX101" fmla="*/ 999911 w 1049363"/>
                <a:gd name="connsiteY101" fmla="*/ 285057 h 935321"/>
                <a:gd name="connsiteX102" fmla="*/ 663078 w 1049363"/>
                <a:gd name="connsiteY102" fmla="*/ 455286 h 935321"/>
                <a:gd name="connsiteX103" fmla="*/ 758515 w 1049363"/>
                <a:gd name="connsiteY103" fmla="*/ 267252 h 935321"/>
                <a:gd name="connsiteX104" fmla="*/ 681652 w 1049363"/>
                <a:gd name="connsiteY104" fmla="*/ 94184 h 935321"/>
                <a:gd name="connsiteX105" fmla="*/ 678778 w 1049363"/>
                <a:gd name="connsiteY105" fmla="*/ 87236 h 935321"/>
                <a:gd name="connsiteX106" fmla="*/ 994550 w 1049363"/>
                <a:gd name="connsiteY106" fmla="*/ 274885 h 935321"/>
                <a:gd name="connsiteX107" fmla="*/ 504906 w 1049363"/>
                <a:gd name="connsiteY107" fmla="*/ 33406 h 935321"/>
                <a:gd name="connsiteX108" fmla="*/ 544441 w 1049363"/>
                <a:gd name="connsiteY108" fmla="*/ 33406 h 935321"/>
                <a:gd name="connsiteX109" fmla="*/ 658282 w 1049363"/>
                <a:gd name="connsiteY109" fmla="*/ 147264 h 935321"/>
                <a:gd name="connsiteX110" fmla="*/ 607574 w 1049363"/>
                <a:gd name="connsiteY110" fmla="*/ 241983 h 935321"/>
                <a:gd name="connsiteX111" fmla="*/ 572967 w 1049363"/>
                <a:gd name="connsiteY111" fmla="*/ 265065 h 935321"/>
                <a:gd name="connsiteX112" fmla="*/ 566519 w 1049363"/>
                <a:gd name="connsiteY112" fmla="*/ 200428 h 935321"/>
                <a:gd name="connsiteX113" fmla="*/ 576457 w 1049363"/>
                <a:gd name="connsiteY113" fmla="*/ 200428 h 935321"/>
                <a:gd name="connsiteX114" fmla="*/ 624893 w 1049363"/>
                <a:gd name="connsiteY114" fmla="*/ 151992 h 935321"/>
                <a:gd name="connsiteX115" fmla="*/ 624893 w 1049363"/>
                <a:gd name="connsiteY115" fmla="*/ 148652 h 935321"/>
                <a:gd name="connsiteX116" fmla="*/ 576457 w 1049363"/>
                <a:gd name="connsiteY116" fmla="*/ 100216 h 935321"/>
                <a:gd name="connsiteX117" fmla="*/ 540547 w 1049363"/>
                <a:gd name="connsiteY117" fmla="*/ 116149 h 935321"/>
                <a:gd name="connsiteX118" fmla="*/ 528253 w 1049363"/>
                <a:gd name="connsiteY118" fmla="*/ 153478 h 935321"/>
                <a:gd name="connsiteX119" fmla="*/ 529606 w 1049363"/>
                <a:gd name="connsiteY119" fmla="*/ 167024 h 935321"/>
                <a:gd name="connsiteX120" fmla="*/ 519752 w 1049363"/>
                <a:gd name="connsiteY120" fmla="*/ 167024 h 935321"/>
                <a:gd name="connsiteX121" fmla="*/ 521104 w 1049363"/>
                <a:gd name="connsiteY121" fmla="*/ 153478 h 935321"/>
                <a:gd name="connsiteX122" fmla="*/ 508811 w 1049363"/>
                <a:gd name="connsiteY122" fmla="*/ 116149 h 935321"/>
                <a:gd name="connsiteX123" fmla="*/ 472900 w 1049363"/>
                <a:gd name="connsiteY123" fmla="*/ 100216 h 935321"/>
                <a:gd name="connsiteX124" fmla="*/ 424465 w 1049363"/>
                <a:gd name="connsiteY124" fmla="*/ 148652 h 935321"/>
                <a:gd name="connsiteX125" fmla="*/ 424465 w 1049363"/>
                <a:gd name="connsiteY125" fmla="*/ 151992 h 935321"/>
                <a:gd name="connsiteX126" fmla="*/ 472900 w 1049363"/>
                <a:gd name="connsiteY126" fmla="*/ 200428 h 935321"/>
                <a:gd name="connsiteX127" fmla="*/ 482839 w 1049363"/>
                <a:gd name="connsiteY127" fmla="*/ 200428 h 935321"/>
                <a:gd name="connsiteX128" fmla="*/ 476374 w 1049363"/>
                <a:gd name="connsiteY128" fmla="*/ 265065 h 935321"/>
                <a:gd name="connsiteX129" fmla="*/ 441767 w 1049363"/>
                <a:gd name="connsiteY129" fmla="*/ 241983 h 935321"/>
                <a:gd name="connsiteX130" fmla="*/ 391059 w 1049363"/>
                <a:gd name="connsiteY130" fmla="*/ 147248 h 935321"/>
                <a:gd name="connsiteX131" fmla="*/ 504906 w 1049363"/>
                <a:gd name="connsiteY131" fmla="*/ 33406 h 935321"/>
                <a:gd name="connsiteX132" fmla="*/ 56937 w 1049363"/>
                <a:gd name="connsiteY132" fmla="*/ 257531 h 935321"/>
                <a:gd name="connsiteX133" fmla="*/ 372508 w 1049363"/>
                <a:gd name="connsiteY133" fmla="*/ 83227 h 935321"/>
                <a:gd name="connsiteX134" fmla="*/ 367714 w 1049363"/>
                <a:gd name="connsiteY134" fmla="*/ 94184 h 935321"/>
                <a:gd name="connsiteX135" fmla="*/ 290851 w 1049363"/>
                <a:gd name="connsiteY135" fmla="*/ 267236 h 935321"/>
                <a:gd name="connsiteX136" fmla="*/ 379907 w 1049363"/>
                <a:gd name="connsiteY136" fmla="*/ 450509 h 935321"/>
                <a:gd name="connsiteX137" fmla="*/ 47232 w 1049363"/>
                <a:gd name="connsiteY137" fmla="*/ 267236 h 935321"/>
                <a:gd name="connsiteX138" fmla="*/ 107127 w 1049363"/>
                <a:gd name="connsiteY138" fmla="*/ 400854 h 935321"/>
                <a:gd name="connsiteX139" fmla="*/ 165485 w 1049363"/>
                <a:gd name="connsiteY139" fmla="*/ 400854 h 935321"/>
                <a:gd name="connsiteX140" fmla="*/ 507981 w 1049363"/>
                <a:gd name="connsiteY140" fmla="*/ 500465 h 935321"/>
                <a:gd name="connsiteX141" fmla="*/ 507981 w 1049363"/>
                <a:gd name="connsiteY141" fmla="*/ 818491 h 935321"/>
                <a:gd name="connsiteX142" fmla="*/ 444028 w 1049363"/>
                <a:gd name="connsiteY142" fmla="*/ 801705 h 935321"/>
                <a:gd name="connsiteX143" fmla="*/ 107127 w 1049363"/>
                <a:gd name="connsiteY143" fmla="*/ 801705 h 935321"/>
                <a:gd name="connsiteX144" fmla="*/ 1009046 w 1049363"/>
                <a:gd name="connsiteY144" fmla="*/ 868515 h 935321"/>
                <a:gd name="connsiteX145" fmla="*/ 564467 w 1049363"/>
                <a:gd name="connsiteY145" fmla="*/ 868515 h 935321"/>
                <a:gd name="connsiteX146" fmla="*/ 558087 w 1049363"/>
                <a:gd name="connsiteY146" fmla="*/ 881276 h 935321"/>
                <a:gd name="connsiteX147" fmla="*/ 524683 w 1049363"/>
                <a:gd name="connsiteY147" fmla="*/ 901919 h 935321"/>
                <a:gd name="connsiteX148" fmla="*/ 491279 w 1049363"/>
                <a:gd name="connsiteY148" fmla="*/ 881276 h 935321"/>
                <a:gd name="connsiteX149" fmla="*/ 484899 w 1049363"/>
                <a:gd name="connsiteY149" fmla="*/ 868515 h 935321"/>
                <a:gd name="connsiteX150" fmla="*/ 40319 w 1049363"/>
                <a:gd name="connsiteY150" fmla="*/ 868515 h 935321"/>
                <a:gd name="connsiteX151" fmla="*/ 40319 w 1049363"/>
                <a:gd name="connsiteY151" fmla="*/ 467662 h 935321"/>
                <a:gd name="connsiteX152" fmla="*/ 73723 w 1049363"/>
                <a:gd name="connsiteY152" fmla="*/ 467662 h 935321"/>
                <a:gd name="connsiteX153" fmla="*/ 73723 w 1049363"/>
                <a:gd name="connsiteY153" fmla="*/ 801705 h 935321"/>
                <a:gd name="connsiteX154" fmla="*/ 107127 w 1049363"/>
                <a:gd name="connsiteY154" fmla="*/ 835109 h 935321"/>
                <a:gd name="connsiteX155" fmla="*/ 444028 w 1049363"/>
                <a:gd name="connsiteY155" fmla="*/ 835109 h 935321"/>
                <a:gd name="connsiteX156" fmla="*/ 512875 w 1049363"/>
                <a:gd name="connsiteY156" fmla="*/ 863621 h 935321"/>
                <a:gd name="connsiteX157" fmla="*/ 524683 w 1049363"/>
                <a:gd name="connsiteY157" fmla="*/ 875428 h 935321"/>
                <a:gd name="connsiteX158" fmla="*/ 536490 w 1049363"/>
                <a:gd name="connsiteY158" fmla="*/ 863621 h 935321"/>
                <a:gd name="connsiteX159" fmla="*/ 605338 w 1049363"/>
                <a:gd name="connsiteY159" fmla="*/ 835109 h 935321"/>
                <a:gd name="connsiteX160" fmla="*/ 942238 w 1049363"/>
                <a:gd name="connsiteY160" fmla="*/ 835109 h 935321"/>
                <a:gd name="connsiteX161" fmla="*/ 975642 w 1049363"/>
                <a:gd name="connsiteY161" fmla="*/ 801705 h 935321"/>
                <a:gd name="connsiteX162" fmla="*/ 975642 w 1049363"/>
                <a:gd name="connsiteY162" fmla="*/ 467662 h 935321"/>
                <a:gd name="connsiteX163" fmla="*/ 1009046 w 1049363"/>
                <a:gd name="connsiteY163" fmla="*/ 467662 h 935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1049363" h="935321">
                  <a:moveTo>
                    <a:pt x="1009046" y="434258"/>
                  </a:moveTo>
                  <a:lnTo>
                    <a:pt x="975642" y="434258"/>
                  </a:lnTo>
                  <a:lnTo>
                    <a:pt x="975642" y="400854"/>
                  </a:lnTo>
                  <a:cubicBezTo>
                    <a:pt x="975642" y="385037"/>
                    <a:pt x="964585" y="371842"/>
                    <a:pt x="949803" y="368384"/>
                  </a:cubicBezTo>
                  <a:cubicBezTo>
                    <a:pt x="975124" y="350446"/>
                    <a:pt x="999475" y="330904"/>
                    <a:pt x="1022557" y="309592"/>
                  </a:cubicBezTo>
                  <a:lnTo>
                    <a:pt x="1049364" y="284840"/>
                  </a:lnTo>
                  <a:lnTo>
                    <a:pt x="1019016" y="252137"/>
                  </a:lnTo>
                  <a:cubicBezTo>
                    <a:pt x="920488" y="146061"/>
                    <a:pt x="793603" y="75176"/>
                    <a:pt x="651818" y="46800"/>
                  </a:cubicBezTo>
                  <a:cubicBezTo>
                    <a:pt x="624944" y="18090"/>
                    <a:pt x="586814" y="0"/>
                    <a:pt x="544457" y="0"/>
                  </a:cubicBezTo>
                  <a:lnTo>
                    <a:pt x="504906" y="0"/>
                  </a:lnTo>
                  <a:cubicBezTo>
                    <a:pt x="464136" y="0"/>
                    <a:pt x="427191" y="16669"/>
                    <a:pt x="400501" y="43543"/>
                  </a:cubicBezTo>
                  <a:cubicBezTo>
                    <a:pt x="260655" y="67745"/>
                    <a:pt x="133784" y="133452"/>
                    <a:pt x="33304" y="233916"/>
                  </a:cubicBezTo>
                  <a:lnTo>
                    <a:pt x="0" y="267236"/>
                  </a:lnTo>
                  <a:lnTo>
                    <a:pt x="22365" y="289601"/>
                  </a:lnTo>
                  <a:cubicBezTo>
                    <a:pt x="51143" y="318379"/>
                    <a:pt x="82026" y="344267"/>
                    <a:pt x="114493" y="367450"/>
                  </a:cubicBezTo>
                  <a:lnTo>
                    <a:pt x="107127" y="367450"/>
                  </a:lnTo>
                  <a:cubicBezTo>
                    <a:pt x="88706" y="367450"/>
                    <a:pt x="73723" y="382432"/>
                    <a:pt x="73723" y="400854"/>
                  </a:cubicBezTo>
                  <a:lnTo>
                    <a:pt x="73723" y="434258"/>
                  </a:lnTo>
                  <a:lnTo>
                    <a:pt x="40319" y="434258"/>
                  </a:lnTo>
                  <a:cubicBezTo>
                    <a:pt x="21898" y="434258"/>
                    <a:pt x="6915" y="449240"/>
                    <a:pt x="6915" y="467662"/>
                  </a:cubicBezTo>
                  <a:lnTo>
                    <a:pt x="6915" y="868513"/>
                  </a:lnTo>
                  <a:cubicBezTo>
                    <a:pt x="6915" y="886935"/>
                    <a:pt x="21898" y="901917"/>
                    <a:pt x="40319" y="901917"/>
                  </a:cubicBezTo>
                  <a:lnTo>
                    <a:pt x="464589" y="901917"/>
                  </a:lnTo>
                  <a:cubicBezTo>
                    <a:pt x="477434" y="922677"/>
                    <a:pt x="499914" y="935321"/>
                    <a:pt x="524683" y="935321"/>
                  </a:cubicBezTo>
                  <a:cubicBezTo>
                    <a:pt x="549452" y="935321"/>
                    <a:pt x="571934" y="922677"/>
                    <a:pt x="584776" y="901917"/>
                  </a:cubicBezTo>
                  <a:lnTo>
                    <a:pt x="1009046" y="901917"/>
                  </a:lnTo>
                  <a:cubicBezTo>
                    <a:pt x="1027468" y="901917"/>
                    <a:pt x="1042450" y="886935"/>
                    <a:pt x="1042450" y="868513"/>
                  </a:cubicBezTo>
                  <a:lnTo>
                    <a:pt x="1042450" y="467662"/>
                  </a:lnTo>
                  <a:cubicBezTo>
                    <a:pt x="1042450" y="449240"/>
                    <a:pt x="1027468" y="434258"/>
                    <a:pt x="1009046" y="434258"/>
                  </a:cubicBezTo>
                  <a:close/>
                  <a:moveTo>
                    <a:pt x="942238" y="400854"/>
                  </a:moveTo>
                  <a:lnTo>
                    <a:pt x="942238" y="801705"/>
                  </a:lnTo>
                  <a:lnTo>
                    <a:pt x="605338" y="801705"/>
                  </a:lnTo>
                  <a:cubicBezTo>
                    <a:pt x="582557" y="801705"/>
                    <a:pt x="560727" y="807618"/>
                    <a:pt x="541385" y="818491"/>
                  </a:cubicBezTo>
                  <a:lnTo>
                    <a:pt x="541385" y="500867"/>
                  </a:lnTo>
                  <a:cubicBezTo>
                    <a:pt x="563815" y="500600"/>
                    <a:pt x="586096" y="499330"/>
                    <a:pt x="608193" y="497026"/>
                  </a:cubicBezTo>
                  <a:lnTo>
                    <a:pt x="608193" y="601282"/>
                  </a:lnTo>
                  <a:cubicBezTo>
                    <a:pt x="608193" y="619703"/>
                    <a:pt x="623175" y="634686"/>
                    <a:pt x="641597" y="634686"/>
                  </a:cubicBezTo>
                  <a:lnTo>
                    <a:pt x="675001" y="634686"/>
                  </a:lnTo>
                  <a:lnTo>
                    <a:pt x="675001" y="651388"/>
                  </a:lnTo>
                  <a:cubicBezTo>
                    <a:pt x="675001" y="669809"/>
                    <a:pt x="689983" y="684791"/>
                    <a:pt x="708405" y="684791"/>
                  </a:cubicBezTo>
                  <a:lnTo>
                    <a:pt x="842023" y="684791"/>
                  </a:lnTo>
                  <a:cubicBezTo>
                    <a:pt x="860444" y="684791"/>
                    <a:pt x="875426" y="669809"/>
                    <a:pt x="875426" y="651388"/>
                  </a:cubicBezTo>
                  <a:lnTo>
                    <a:pt x="875426" y="517770"/>
                  </a:lnTo>
                  <a:cubicBezTo>
                    <a:pt x="875426" y="499348"/>
                    <a:pt x="860444" y="484366"/>
                    <a:pt x="842023" y="484366"/>
                  </a:cubicBezTo>
                  <a:lnTo>
                    <a:pt x="808619" y="484366"/>
                  </a:lnTo>
                  <a:lnTo>
                    <a:pt x="808619" y="467664"/>
                  </a:lnTo>
                  <a:cubicBezTo>
                    <a:pt x="808619" y="460648"/>
                    <a:pt x="806413" y="454134"/>
                    <a:pt x="802706" y="448756"/>
                  </a:cubicBezTo>
                  <a:cubicBezTo>
                    <a:pt x="836126" y="435295"/>
                    <a:pt x="868495" y="419261"/>
                    <a:pt x="899644" y="400854"/>
                  </a:cubicBezTo>
                  <a:close/>
                  <a:moveTo>
                    <a:pt x="324257" y="267236"/>
                  </a:moveTo>
                  <a:cubicBezTo>
                    <a:pt x="324257" y="227267"/>
                    <a:pt x="336434" y="188770"/>
                    <a:pt x="358212" y="156149"/>
                  </a:cubicBezTo>
                  <a:cubicBezTo>
                    <a:pt x="360985" y="202047"/>
                    <a:pt x="384668" y="244069"/>
                    <a:pt x="423233" y="269790"/>
                  </a:cubicBezTo>
                  <a:lnTo>
                    <a:pt x="457873" y="292888"/>
                  </a:lnTo>
                  <a:lnTo>
                    <a:pt x="457873" y="334042"/>
                  </a:lnTo>
                  <a:cubicBezTo>
                    <a:pt x="457873" y="370887"/>
                    <a:pt x="487838" y="400850"/>
                    <a:pt x="524681" y="400850"/>
                  </a:cubicBezTo>
                  <a:cubicBezTo>
                    <a:pt x="561524" y="400850"/>
                    <a:pt x="591489" y="370887"/>
                    <a:pt x="591489" y="334042"/>
                  </a:cubicBezTo>
                  <a:lnTo>
                    <a:pt x="591489" y="292870"/>
                  </a:lnTo>
                  <a:lnTo>
                    <a:pt x="626129" y="269771"/>
                  </a:lnTo>
                  <a:cubicBezTo>
                    <a:pt x="664693" y="244067"/>
                    <a:pt x="688395" y="202027"/>
                    <a:pt x="691149" y="156130"/>
                  </a:cubicBezTo>
                  <a:cubicBezTo>
                    <a:pt x="712912" y="188766"/>
                    <a:pt x="725105" y="227249"/>
                    <a:pt x="725105" y="267217"/>
                  </a:cubicBezTo>
                  <a:cubicBezTo>
                    <a:pt x="725105" y="376835"/>
                    <a:pt x="636616" y="466073"/>
                    <a:pt x="527333" y="467510"/>
                  </a:cubicBezTo>
                  <a:cubicBezTo>
                    <a:pt x="523927" y="467477"/>
                    <a:pt x="520551" y="467344"/>
                    <a:pt x="517161" y="467260"/>
                  </a:cubicBezTo>
                  <a:cubicBezTo>
                    <a:pt x="410138" y="463286"/>
                    <a:pt x="324257" y="375216"/>
                    <a:pt x="324257" y="267236"/>
                  </a:cubicBezTo>
                  <a:close/>
                  <a:moveTo>
                    <a:pt x="486184" y="167022"/>
                  </a:moveTo>
                  <a:lnTo>
                    <a:pt x="472923" y="167022"/>
                  </a:lnTo>
                  <a:cubicBezTo>
                    <a:pt x="464622" y="167022"/>
                    <a:pt x="457891" y="160275"/>
                    <a:pt x="457891" y="151990"/>
                  </a:cubicBezTo>
                  <a:lnTo>
                    <a:pt x="457891" y="148649"/>
                  </a:lnTo>
                  <a:cubicBezTo>
                    <a:pt x="457891" y="140349"/>
                    <a:pt x="464638" y="133618"/>
                    <a:pt x="472923" y="133618"/>
                  </a:cubicBezTo>
                  <a:cubicBezTo>
                    <a:pt x="477215" y="133618"/>
                    <a:pt x="481191" y="135372"/>
                    <a:pt x="484062" y="138561"/>
                  </a:cubicBezTo>
                  <a:cubicBezTo>
                    <a:pt x="486952" y="141751"/>
                    <a:pt x="488305" y="145876"/>
                    <a:pt x="487887" y="150152"/>
                  </a:cubicBezTo>
                  <a:close/>
                  <a:moveTo>
                    <a:pt x="561495" y="150154"/>
                  </a:moveTo>
                  <a:cubicBezTo>
                    <a:pt x="561061" y="145878"/>
                    <a:pt x="562413" y="141769"/>
                    <a:pt x="565320" y="138564"/>
                  </a:cubicBezTo>
                  <a:cubicBezTo>
                    <a:pt x="568193" y="135374"/>
                    <a:pt x="572151" y="133620"/>
                    <a:pt x="576459" y="133620"/>
                  </a:cubicBezTo>
                  <a:cubicBezTo>
                    <a:pt x="584760" y="133620"/>
                    <a:pt x="591491" y="140367"/>
                    <a:pt x="591491" y="148652"/>
                  </a:cubicBezTo>
                  <a:lnTo>
                    <a:pt x="591491" y="151992"/>
                  </a:lnTo>
                  <a:cubicBezTo>
                    <a:pt x="591491" y="160293"/>
                    <a:pt x="584744" y="167024"/>
                    <a:pt x="576459" y="167024"/>
                  </a:cubicBezTo>
                  <a:lnTo>
                    <a:pt x="563198" y="167024"/>
                  </a:lnTo>
                  <a:close/>
                  <a:moveTo>
                    <a:pt x="491279" y="300640"/>
                  </a:moveTo>
                  <a:lnTo>
                    <a:pt x="558087" y="300640"/>
                  </a:lnTo>
                  <a:lnTo>
                    <a:pt x="558087" y="334044"/>
                  </a:lnTo>
                  <a:cubicBezTo>
                    <a:pt x="558087" y="352465"/>
                    <a:pt x="543104" y="367448"/>
                    <a:pt x="524683" y="367448"/>
                  </a:cubicBezTo>
                  <a:cubicBezTo>
                    <a:pt x="506261" y="367448"/>
                    <a:pt x="491279" y="352465"/>
                    <a:pt x="491279" y="334044"/>
                  </a:cubicBezTo>
                  <a:close/>
                  <a:moveTo>
                    <a:pt x="509733" y="267236"/>
                  </a:moveTo>
                  <a:lnTo>
                    <a:pt x="516415" y="200428"/>
                  </a:lnTo>
                  <a:lnTo>
                    <a:pt x="532951" y="200428"/>
                  </a:lnTo>
                  <a:lnTo>
                    <a:pt x="539632" y="267236"/>
                  </a:lnTo>
                  <a:close/>
                  <a:moveTo>
                    <a:pt x="708407" y="634683"/>
                  </a:moveTo>
                  <a:lnTo>
                    <a:pt x="775215" y="634683"/>
                  </a:lnTo>
                  <a:cubicBezTo>
                    <a:pt x="793636" y="634683"/>
                    <a:pt x="808619" y="619701"/>
                    <a:pt x="808619" y="601279"/>
                  </a:cubicBezTo>
                  <a:lnTo>
                    <a:pt x="808619" y="517768"/>
                  </a:lnTo>
                  <a:lnTo>
                    <a:pt x="842023" y="517768"/>
                  </a:lnTo>
                  <a:lnTo>
                    <a:pt x="842023" y="651385"/>
                  </a:lnTo>
                  <a:lnTo>
                    <a:pt x="708405" y="651385"/>
                  </a:lnTo>
                  <a:lnTo>
                    <a:pt x="708405" y="634683"/>
                  </a:lnTo>
                  <a:close/>
                  <a:moveTo>
                    <a:pt x="749745" y="467662"/>
                  </a:moveTo>
                  <a:lnTo>
                    <a:pt x="775215" y="467662"/>
                  </a:lnTo>
                  <a:lnTo>
                    <a:pt x="775215" y="601279"/>
                  </a:lnTo>
                  <a:lnTo>
                    <a:pt x="641599" y="601279"/>
                  </a:lnTo>
                  <a:lnTo>
                    <a:pt x="641599" y="492765"/>
                  </a:lnTo>
                  <a:cubicBezTo>
                    <a:pt x="678376" y="487188"/>
                    <a:pt x="714502" y="478752"/>
                    <a:pt x="749745" y="467662"/>
                  </a:cubicBezTo>
                  <a:close/>
                  <a:moveTo>
                    <a:pt x="994550" y="274885"/>
                  </a:moveTo>
                  <a:lnTo>
                    <a:pt x="1002117" y="283020"/>
                  </a:lnTo>
                  <a:lnTo>
                    <a:pt x="999911" y="285057"/>
                  </a:lnTo>
                  <a:cubicBezTo>
                    <a:pt x="904725" y="372910"/>
                    <a:pt x="788211" y="431284"/>
                    <a:pt x="663078" y="455286"/>
                  </a:cubicBezTo>
                  <a:cubicBezTo>
                    <a:pt x="720817" y="412663"/>
                    <a:pt x="758515" y="344367"/>
                    <a:pt x="758515" y="267252"/>
                  </a:cubicBezTo>
                  <a:cubicBezTo>
                    <a:pt x="758515" y="201246"/>
                    <a:pt x="730456" y="138512"/>
                    <a:pt x="681652" y="94184"/>
                  </a:cubicBezTo>
                  <a:cubicBezTo>
                    <a:pt x="680733" y="91846"/>
                    <a:pt x="679815" y="89523"/>
                    <a:pt x="678778" y="87236"/>
                  </a:cubicBezTo>
                  <a:cubicBezTo>
                    <a:pt x="800119" y="118119"/>
                    <a:pt x="908683" y="182406"/>
                    <a:pt x="994550" y="274885"/>
                  </a:cubicBezTo>
                  <a:close/>
                  <a:moveTo>
                    <a:pt x="504906" y="33406"/>
                  </a:moveTo>
                  <a:lnTo>
                    <a:pt x="544441" y="33406"/>
                  </a:lnTo>
                  <a:cubicBezTo>
                    <a:pt x="607223" y="33406"/>
                    <a:pt x="658282" y="84481"/>
                    <a:pt x="658282" y="147264"/>
                  </a:cubicBezTo>
                  <a:cubicBezTo>
                    <a:pt x="658282" y="185413"/>
                    <a:pt x="639326" y="220821"/>
                    <a:pt x="607574" y="241983"/>
                  </a:cubicBezTo>
                  <a:lnTo>
                    <a:pt x="572967" y="265065"/>
                  </a:lnTo>
                  <a:lnTo>
                    <a:pt x="566519" y="200428"/>
                  </a:lnTo>
                  <a:lnTo>
                    <a:pt x="576457" y="200428"/>
                  </a:lnTo>
                  <a:cubicBezTo>
                    <a:pt x="603163" y="200428"/>
                    <a:pt x="624893" y="178698"/>
                    <a:pt x="624893" y="151992"/>
                  </a:cubicBezTo>
                  <a:lnTo>
                    <a:pt x="624893" y="148652"/>
                  </a:lnTo>
                  <a:cubicBezTo>
                    <a:pt x="624893" y="121946"/>
                    <a:pt x="603163" y="100216"/>
                    <a:pt x="576457" y="100216"/>
                  </a:cubicBezTo>
                  <a:cubicBezTo>
                    <a:pt x="562795" y="100216"/>
                    <a:pt x="549700" y="106029"/>
                    <a:pt x="540547" y="116149"/>
                  </a:cubicBezTo>
                  <a:cubicBezTo>
                    <a:pt x="531377" y="126270"/>
                    <a:pt x="526900" y="139883"/>
                    <a:pt x="528253" y="153478"/>
                  </a:cubicBezTo>
                  <a:lnTo>
                    <a:pt x="529606" y="167024"/>
                  </a:lnTo>
                  <a:lnTo>
                    <a:pt x="519752" y="167024"/>
                  </a:lnTo>
                  <a:lnTo>
                    <a:pt x="521104" y="153478"/>
                  </a:lnTo>
                  <a:cubicBezTo>
                    <a:pt x="522457" y="139883"/>
                    <a:pt x="517981" y="126287"/>
                    <a:pt x="508811" y="116149"/>
                  </a:cubicBezTo>
                  <a:cubicBezTo>
                    <a:pt x="499658" y="106029"/>
                    <a:pt x="486563" y="100216"/>
                    <a:pt x="472900" y="100216"/>
                  </a:cubicBezTo>
                  <a:cubicBezTo>
                    <a:pt x="446194" y="100216"/>
                    <a:pt x="424465" y="121946"/>
                    <a:pt x="424465" y="148652"/>
                  </a:cubicBezTo>
                  <a:lnTo>
                    <a:pt x="424465" y="151992"/>
                  </a:lnTo>
                  <a:cubicBezTo>
                    <a:pt x="424465" y="178698"/>
                    <a:pt x="446194" y="200428"/>
                    <a:pt x="472900" y="200428"/>
                  </a:cubicBezTo>
                  <a:lnTo>
                    <a:pt x="482839" y="200428"/>
                  </a:lnTo>
                  <a:lnTo>
                    <a:pt x="476374" y="265065"/>
                  </a:lnTo>
                  <a:lnTo>
                    <a:pt x="441767" y="241983"/>
                  </a:lnTo>
                  <a:cubicBezTo>
                    <a:pt x="410017" y="220821"/>
                    <a:pt x="391059" y="185413"/>
                    <a:pt x="391059" y="147248"/>
                  </a:cubicBezTo>
                  <a:cubicBezTo>
                    <a:pt x="391065" y="84481"/>
                    <a:pt x="442140" y="33406"/>
                    <a:pt x="504906" y="33406"/>
                  </a:cubicBezTo>
                  <a:close/>
                  <a:moveTo>
                    <a:pt x="56937" y="257531"/>
                  </a:moveTo>
                  <a:cubicBezTo>
                    <a:pt x="144374" y="170094"/>
                    <a:pt x="252838" y="110402"/>
                    <a:pt x="372508" y="83227"/>
                  </a:cubicBezTo>
                  <a:cubicBezTo>
                    <a:pt x="370770" y="86802"/>
                    <a:pt x="369151" y="90442"/>
                    <a:pt x="367714" y="94184"/>
                  </a:cubicBezTo>
                  <a:cubicBezTo>
                    <a:pt x="318893" y="138496"/>
                    <a:pt x="290851" y="201229"/>
                    <a:pt x="290851" y="267236"/>
                  </a:cubicBezTo>
                  <a:cubicBezTo>
                    <a:pt x="290851" y="341494"/>
                    <a:pt x="325759" y="407634"/>
                    <a:pt x="379907" y="450509"/>
                  </a:cubicBezTo>
                  <a:cubicBezTo>
                    <a:pt x="254992" y="422298"/>
                    <a:pt x="140197" y="359749"/>
                    <a:pt x="47232" y="267236"/>
                  </a:cubicBezTo>
                  <a:close/>
                  <a:moveTo>
                    <a:pt x="107127" y="400854"/>
                  </a:moveTo>
                  <a:lnTo>
                    <a:pt x="165485" y="400854"/>
                  </a:lnTo>
                  <a:cubicBezTo>
                    <a:pt x="268586" y="462017"/>
                    <a:pt x="385636" y="496339"/>
                    <a:pt x="507981" y="500465"/>
                  </a:cubicBezTo>
                  <a:lnTo>
                    <a:pt x="507981" y="818491"/>
                  </a:lnTo>
                  <a:cubicBezTo>
                    <a:pt x="488655" y="807618"/>
                    <a:pt x="466827" y="801705"/>
                    <a:pt x="444028" y="801705"/>
                  </a:cubicBezTo>
                  <a:lnTo>
                    <a:pt x="107127" y="801705"/>
                  </a:lnTo>
                  <a:close/>
                  <a:moveTo>
                    <a:pt x="1009046" y="868515"/>
                  </a:moveTo>
                  <a:lnTo>
                    <a:pt x="564467" y="868515"/>
                  </a:lnTo>
                  <a:lnTo>
                    <a:pt x="558087" y="881276"/>
                  </a:lnTo>
                  <a:cubicBezTo>
                    <a:pt x="551723" y="894020"/>
                    <a:pt x="538929" y="901919"/>
                    <a:pt x="524683" y="901919"/>
                  </a:cubicBezTo>
                  <a:cubicBezTo>
                    <a:pt x="510436" y="901919"/>
                    <a:pt x="497643" y="894002"/>
                    <a:pt x="491279" y="881276"/>
                  </a:cubicBezTo>
                  <a:lnTo>
                    <a:pt x="484899" y="868515"/>
                  </a:lnTo>
                  <a:lnTo>
                    <a:pt x="40319" y="868515"/>
                  </a:lnTo>
                  <a:lnTo>
                    <a:pt x="40319" y="467662"/>
                  </a:lnTo>
                  <a:lnTo>
                    <a:pt x="73723" y="467662"/>
                  </a:lnTo>
                  <a:lnTo>
                    <a:pt x="73723" y="801705"/>
                  </a:lnTo>
                  <a:cubicBezTo>
                    <a:pt x="73723" y="820127"/>
                    <a:pt x="88706" y="835109"/>
                    <a:pt x="107127" y="835109"/>
                  </a:cubicBezTo>
                  <a:lnTo>
                    <a:pt x="444028" y="835109"/>
                  </a:lnTo>
                  <a:cubicBezTo>
                    <a:pt x="470033" y="835109"/>
                    <a:pt x="494484" y="845230"/>
                    <a:pt x="512875" y="863621"/>
                  </a:cubicBezTo>
                  <a:lnTo>
                    <a:pt x="524683" y="875428"/>
                  </a:lnTo>
                  <a:lnTo>
                    <a:pt x="536490" y="863621"/>
                  </a:lnTo>
                  <a:cubicBezTo>
                    <a:pt x="554879" y="845232"/>
                    <a:pt x="579331" y="835109"/>
                    <a:pt x="605338" y="835109"/>
                  </a:cubicBezTo>
                  <a:lnTo>
                    <a:pt x="942238" y="835109"/>
                  </a:lnTo>
                  <a:cubicBezTo>
                    <a:pt x="960660" y="835109"/>
                    <a:pt x="975642" y="820127"/>
                    <a:pt x="975642" y="801705"/>
                  </a:cubicBezTo>
                  <a:lnTo>
                    <a:pt x="975642" y="467662"/>
                  </a:lnTo>
                  <a:lnTo>
                    <a:pt x="1009046" y="467662"/>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6" name="任意多边形: 形状 185">
              <a:extLst>
                <a:ext uri="{FF2B5EF4-FFF2-40B4-BE49-F238E27FC236}">
                  <a16:creationId xmlns:a16="http://schemas.microsoft.com/office/drawing/2014/main" id="{D57E1B54-61AB-CFA2-5C3A-EB4A908232C7}"/>
                </a:ext>
              </a:extLst>
            </p:cNvPr>
            <p:cNvSpPr/>
            <p:nvPr/>
          </p:nvSpPr>
          <p:spPr>
            <a:xfrm>
              <a:off x="5910126" y="4858911"/>
              <a:ext cx="133615" cy="133615"/>
            </a:xfrm>
            <a:custGeom>
              <a:avLst/>
              <a:gdLst>
                <a:gd name="connsiteX0" fmla="*/ 100212 w 133615"/>
                <a:gd name="connsiteY0" fmla="*/ 0 h 133615"/>
                <a:gd name="connsiteX1" fmla="*/ 33404 w 133615"/>
                <a:gd name="connsiteY1" fmla="*/ 0 h 133615"/>
                <a:gd name="connsiteX2" fmla="*/ 0 w 133615"/>
                <a:gd name="connsiteY2" fmla="*/ 33404 h 133615"/>
                <a:gd name="connsiteX3" fmla="*/ 0 w 133615"/>
                <a:gd name="connsiteY3" fmla="*/ 100212 h 133615"/>
                <a:gd name="connsiteX4" fmla="*/ 33404 w 133615"/>
                <a:gd name="connsiteY4" fmla="*/ 133616 h 133615"/>
                <a:gd name="connsiteX5" fmla="*/ 100212 w 133615"/>
                <a:gd name="connsiteY5" fmla="*/ 133616 h 133615"/>
                <a:gd name="connsiteX6" fmla="*/ 133616 w 133615"/>
                <a:gd name="connsiteY6" fmla="*/ 100212 h 133615"/>
                <a:gd name="connsiteX7" fmla="*/ 133616 w 133615"/>
                <a:gd name="connsiteY7" fmla="*/ 33404 h 133615"/>
                <a:gd name="connsiteX8" fmla="*/ 100212 w 133615"/>
                <a:gd name="connsiteY8" fmla="*/ 0 h 133615"/>
                <a:gd name="connsiteX9" fmla="*/ 33404 w 133615"/>
                <a:gd name="connsiteY9" fmla="*/ 100214 h 133615"/>
                <a:gd name="connsiteX10" fmla="*/ 33404 w 133615"/>
                <a:gd name="connsiteY10" fmla="*/ 33406 h 133615"/>
                <a:gd name="connsiteX11" fmla="*/ 100212 w 133615"/>
                <a:gd name="connsiteY11" fmla="*/ 33406 h 133615"/>
                <a:gd name="connsiteX12" fmla="*/ 100228 w 133615"/>
                <a:gd name="connsiteY12" fmla="*/ 100214 h 133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615" h="133615">
                  <a:moveTo>
                    <a:pt x="100212" y="0"/>
                  </a:moveTo>
                  <a:lnTo>
                    <a:pt x="33404" y="0"/>
                  </a:lnTo>
                  <a:cubicBezTo>
                    <a:pt x="14982" y="0"/>
                    <a:pt x="0" y="14982"/>
                    <a:pt x="0" y="33404"/>
                  </a:cubicBezTo>
                  <a:lnTo>
                    <a:pt x="0" y="100212"/>
                  </a:lnTo>
                  <a:cubicBezTo>
                    <a:pt x="0" y="118633"/>
                    <a:pt x="14982" y="133616"/>
                    <a:pt x="33404" y="133616"/>
                  </a:cubicBezTo>
                  <a:lnTo>
                    <a:pt x="100212" y="133616"/>
                  </a:lnTo>
                  <a:cubicBezTo>
                    <a:pt x="118633" y="133616"/>
                    <a:pt x="133616" y="118633"/>
                    <a:pt x="133616" y="100212"/>
                  </a:cubicBezTo>
                  <a:lnTo>
                    <a:pt x="133616" y="33404"/>
                  </a:lnTo>
                  <a:cubicBezTo>
                    <a:pt x="133616" y="14982"/>
                    <a:pt x="118635" y="0"/>
                    <a:pt x="100212" y="0"/>
                  </a:cubicBezTo>
                  <a:close/>
                  <a:moveTo>
                    <a:pt x="33404" y="100214"/>
                  </a:moveTo>
                  <a:lnTo>
                    <a:pt x="33404" y="33406"/>
                  </a:lnTo>
                  <a:lnTo>
                    <a:pt x="100212" y="33406"/>
                  </a:lnTo>
                  <a:lnTo>
                    <a:pt x="100228" y="100214"/>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7" name="任意多边形: 形状 186">
              <a:extLst>
                <a:ext uri="{FF2B5EF4-FFF2-40B4-BE49-F238E27FC236}">
                  <a16:creationId xmlns:a16="http://schemas.microsoft.com/office/drawing/2014/main" id="{682B8CB6-0C5F-6F34-29F4-6EAF15F0734E}"/>
                </a:ext>
              </a:extLst>
            </p:cNvPr>
            <p:cNvSpPr/>
            <p:nvPr/>
          </p:nvSpPr>
          <p:spPr>
            <a:xfrm>
              <a:off x="6077148" y="4858911"/>
              <a:ext cx="133615" cy="133615"/>
            </a:xfrm>
            <a:custGeom>
              <a:avLst/>
              <a:gdLst>
                <a:gd name="connsiteX0" fmla="*/ 100212 w 133615"/>
                <a:gd name="connsiteY0" fmla="*/ 0 h 133615"/>
                <a:gd name="connsiteX1" fmla="*/ 33404 w 133615"/>
                <a:gd name="connsiteY1" fmla="*/ 0 h 133615"/>
                <a:gd name="connsiteX2" fmla="*/ 0 w 133615"/>
                <a:gd name="connsiteY2" fmla="*/ 33404 h 133615"/>
                <a:gd name="connsiteX3" fmla="*/ 0 w 133615"/>
                <a:gd name="connsiteY3" fmla="*/ 100212 h 133615"/>
                <a:gd name="connsiteX4" fmla="*/ 33404 w 133615"/>
                <a:gd name="connsiteY4" fmla="*/ 133616 h 133615"/>
                <a:gd name="connsiteX5" fmla="*/ 100212 w 133615"/>
                <a:gd name="connsiteY5" fmla="*/ 133616 h 133615"/>
                <a:gd name="connsiteX6" fmla="*/ 133616 w 133615"/>
                <a:gd name="connsiteY6" fmla="*/ 100212 h 133615"/>
                <a:gd name="connsiteX7" fmla="*/ 133616 w 133615"/>
                <a:gd name="connsiteY7" fmla="*/ 33404 h 133615"/>
                <a:gd name="connsiteX8" fmla="*/ 100212 w 133615"/>
                <a:gd name="connsiteY8" fmla="*/ 0 h 133615"/>
                <a:gd name="connsiteX9" fmla="*/ 33404 w 133615"/>
                <a:gd name="connsiteY9" fmla="*/ 100214 h 133615"/>
                <a:gd name="connsiteX10" fmla="*/ 33404 w 133615"/>
                <a:gd name="connsiteY10" fmla="*/ 33406 h 133615"/>
                <a:gd name="connsiteX11" fmla="*/ 100212 w 133615"/>
                <a:gd name="connsiteY11" fmla="*/ 33406 h 133615"/>
                <a:gd name="connsiteX12" fmla="*/ 100228 w 133615"/>
                <a:gd name="connsiteY12" fmla="*/ 100214 h 133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615" h="133615">
                  <a:moveTo>
                    <a:pt x="100212" y="0"/>
                  </a:moveTo>
                  <a:lnTo>
                    <a:pt x="33404" y="0"/>
                  </a:lnTo>
                  <a:cubicBezTo>
                    <a:pt x="14982" y="0"/>
                    <a:pt x="0" y="14982"/>
                    <a:pt x="0" y="33404"/>
                  </a:cubicBezTo>
                  <a:lnTo>
                    <a:pt x="0" y="100212"/>
                  </a:lnTo>
                  <a:cubicBezTo>
                    <a:pt x="0" y="118633"/>
                    <a:pt x="14982" y="133616"/>
                    <a:pt x="33404" y="133616"/>
                  </a:cubicBezTo>
                  <a:lnTo>
                    <a:pt x="100212" y="133616"/>
                  </a:lnTo>
                  <a:cubicBezTo>
                    <a:pt x="118633" y="133616"/>
                    <a:pt x="133616" y="118633"/>
                    <a:pt x="133616" y="100212"/>
                  </a:cubicBezTo>
                  <a:lnTo>
                    <a:pt x="133616" y="33404"/>
                  </a:lnTo>
                  <a:cubicBezTo>
                    <a:pt x="133616" y="14982"/>
                    <a:pt x="118635" y="0"/>
                    <a:pt x="100212" y="0"/>
                  </a:cubicBezTo>
                  <a:close/>
                  <a:moveTo>
                    <a:pt x="33404" y="100214"/>
                  </a:moveTo>
                  <a:lnTo>
                    <a:pt x="33404" y="33406"/>
                  </a:lnTo>
                  <a:lnTo>
                    <a:pt x="100212" y="33406"/>
                  </a:lnTo>
                  <a:lnTo>
                    <a:pt x="100228" y="100214"/>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8" name="任意多边形: 形状 187">
              <a:extLst>
                <a:ext uri="{FF2B5EF4-FFF2-40B4-BE49-F238E27FC236}">
                  <a16:creationId xmlns:a16="http://schemas.microsoft.com/office/drawing/2014/main" id="{560DF8B2-E018-60E3-516E-38EC6209CD9E}"/>
                </a:ext>
              </a:extLst>
            </p:cNvPr>
            <p:cNvSpPr/>
            <p:nvPr/>
          </p:nvSpPr>
          <p:spPr>
            <a:xfrm>
              <a:off x="5910126" y="4792103"/>
              <a:ext cx="300639" cy="33403"/>
            </a:xfrm>
            <a:custGeom>
              <a:avLst/>
              <a:gdLst>
                <a:gd name="connsiteX0" fmla="*/ 0 w 300639"/>
                <a:gd name="connsiteY0" fmla="*/ 0 h 33403"/>
                <a:gd name="connsiteX1" fmla="*/ 300640 w 300639"/>
                <a:gd name="connsiteY1" fmla="*/ 0 h 33403"/>
                <a:gd name="connsiteX2" fmla="*/ 300640 w 300639"/>
                <a:gd name="connsiteY2" fmla="*/ 33404 h 33403"/>
                <a:gd name="connsiteX3" fmla="*/ 0 w 300639"/>
                <a:gd name="connsiteY3" fmla="*/ 33404 h 33403"/>
              </a:gdLst>
              <a:ahLst/>
              <a:cxnLst>
                <a:cxn ang="0">
                  <a:pos x="connsiteX0" y="connsiteY0"/>
                </a:cxn>
                <a:cxn ang="0">
                  <a:pos x="connsiteX1" y="connsiteY1"/>
                </a:cxn>
                <a:cxn ang="0">
                  <a:pos x="connsiteX2" y="connsiteY2"/>
                </a:cxn>
                <a:cxn ang="0">
                  <a:pos x="connsiteX3" y="connsiteY3"/>
                </a:cxn>
              </a:cxnLst>
              <a:rect l="l" t="t" r="r" b="b"/>
              <a:pathLst>
                <a:path w="300639" h="33403">
                  <a:moveTo>
                    <a:pt x="0" y="0"/>
                  </a:moveTo>
                  <a:lnTo>
                    <a:pt x="300640" y="0"/>
                  </a:lnTo>
                  <a:lnTo>
                    <a:pt x="300640" y="33404"/>
                  </a:lnTo>
                  <a:lnTo>
                    <a:pt x="0" y="33404"/>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9" name="任意多边形: 形状 188">
              <a:extLst>
                <a:ext uri="{FF2B5EF4-FFF2-40B4-BE49-F238E27FC236}">
                  <a16:creationId xmlns:a16="http://schemas.microsoft.com/office/drawing/2014/main" id="{0EF12B41-2095-75ED-B5EA-2D9C9D729A6A}"/>
                </a:ext>
              </a:extLst>
            </p:cNvPr>
            <p:cNvSpPr/>
            <p:nvPr/>
          </p:nvSpPr>
          <p:spPr>
            <a:xfrm>
              <a:off x="5910126" y="4725293"/>
              <a:ext cx="233829" cy="33403"/>
            </a:xfrm>
            <a:custGeom>
              <a:avLst/>
              <a:gdLst>
                <a:gd name="connsiteX0" fmla="*/ 0 w 233829"/>
                <a:gd name="connsiteY0" fmla="*/ 0 h 33403"/>
                <a:gd name="connsiteX1" fmla="*/ 233830 w 233829"/>
                <a:gd name="connsiteY1" fmla="*/ 0 h 33403"/>
                <a:gd name="connsiteX2" fmla="*/ 233830 w 233829"/>
                <a:gd name="connsiteY2" fmla="*/ 33404 h 33403"/>
                <a:gd name="connsiteX3" fmla="*/ 0 w 233829"/>
                <a:gd name="connsiteY3" fmla="*/ 33404 h 33403"/>
              </a:gdLst>
              <a:ahLst/>
              <a:cxnLst>
                <a:cxn ang="0">
                  <a:pos x="connsiteX0" y="connsiteY0"/>
                </a:cxn>
                <a:cxn ang="0">
                  <a:pos x="connsiteX1" y="connsiteY1"/>
                </a:cxn>
                <a:cxn ang="0">
                  <a:pos x="connsiteX2" y="connsiteY2"/>
                </a:cxn>
                <a:cxn ang="0">
                  <a:pos x="connsiteX3" y="connsiteY3"/>
                </a:cxn>
              </a:cxnLst>
              <a:rect l="l" t="t" r="r" b="b"/>
              <a:pathLst>
                <a:path w="233829" h="33403">
                  <a:moveTo>
                    <a:pt x="0" y="0"/>
                  </a:moveTo>
                  <a:lnTo>
                    <a:pt x="233830" y="0"/>
                  </a:lnTo>
                  <a:lnTo>
                    <a:pt x="233830" y="33404"/>
                  </a:lnTo>
                  <a:lnTo>
                    <a:pt x="0" y="33404"/>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0" name="任意多边形: 形状 189">
              <a:extLst>
                <a:ext uri="{FF2B5EF4-FFF2-40B4-BE49-F238E27FC236}">
                  <a16:creationId xmlns:a16="http://schemas.microsoft.com/office/drawing/2014/main" id="{B32E1F3B-2D31-A8AE-C460-53B2E65FED31}"/>
                </a:ext>
              </a:extLst>
            </p:cNvPr>
            <p:cNvSpPr/>
            <p:nvPr/>
          </p:nvSpPr>
          <p:spPr>
            <a:xfrm>
              <a:off x="6344381" y="4892315"/>
              <a:ext cx="66807" cy="33403"/>
            </a:xfrm>
            <a:custGeom>
              <a:avLst/>
              <a:gdLst>
                <a:gd name="connsiteX0" fmla="*/ 0 w 66807"/>
                <a:gd name="connsiteY0" fmla="*/ 0 h 33403"/>
                <a:gd name="connsiteX1" fmla="*/ 66808 w 66807"/>
                <a:gd name="connsiteY1" fmla="*/ 0 h 33403"/>
                <a:gd name="connsiteX2" fmla="*/ 66808 w 66807"/>
                <a:gd name="connsiteY2" fmla="*/ 33404 h 33403"/>
                <a:gd name="connsiteX3" fmla="*/ 0 w 66807"/>
                <a:gd name="connsiteY3" fmla="*/ 33404 h 33403"/>
              </a:gdLst>
              <a:ahLst/>
              <a:cxnLst>
                <a:cxn ang="0">
                  <a:pos x="connsiteX0" y="connsiteY0"/>
                </a:cxn>
                <a:cxn ang="0">
                  <a:pos x="connsiteX1" y="connsiteY1"/>
                </a:cxn>
                <a:cxn ang="0">
                  <a:pos x="connsiteX2" y="connsiteY2"/>
                </a:cxn>
                <a:cxn ang="0">
                  <a:pos x="connsiteX3" y="connsiteY3"/>
                </a:cxn>
              </a:cxnLst>
              <a:rect l="l" t="t" r="r" b="b"/>
              <a:pathLst>
                <a:path w="66807" h="33403">
                  <a:moveTo>
                    <a:pt x="0" y="0"/>
                  </a:moveTo>
                  <a:lnTo>
                    <a:pt x="66808" y="0"/>
                  </a:lnTo>
                  <a:lnTo>
                    <a:pt x="66808" y="33404"/>
                  </a:lnTo>
                  <a:lnTo>
                    <a:pt x="0" y="33404"/>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1" name="任意多边形: 形状 190">
              <a:extLst>
                <a:ext uri="{FF2B5EF4-FFF2-40B4-BE49-F238E27FC236}">
                  <a16:creationId xmlns:a16="http://schemas.microsoft.com/office/drawing/2014/main" id="{454BC622-D8EF-5839-D081-671433F5D0A0}"/>
                </a:ext>
              </a:extLst>
            </p:cNvPr>
            <p:cNvSpPr/>
            <p:nvPr/>
          </p:nvSpPr>
          <p:spPr>
            <a:xfrm>
              <a:off x="6344381" y="4959125"/>
              <a:ext cx="167021" cy="33403"/>
            </a:xfrm>
            <a:custGeom>
              <a:avLst/>
              <a:gdLst>
                <a:gd name="connsiteX0" fmla="*/ 0 w 167021"/>
                <a:gd name="connsiteY0" fmla="*/ 0 h 33403"/>
                <a:gd name="connsiteX1" fmla="*/ 167022 w 167021"/>
                <a:gd name="connsiteY1" fmla="*/ 0 h 33403"/>
                <a:gd name="connsiteX2" fmla="*/ 167022 w 167021"/>
                <a:gd name="connsiteY2" fmla="*/ 33404 h 33403"/>
                <a:gd name="connsiteX3" fmla="*/ 0 w 167021"/>
                <a:gd name="connsiteY3" fmla="*/ 33404 h 33403"/>
              </a:gdLst>
              <a:ahLst/>
              <a:cxnLst>
                <a:cxn ang="0">
                  <a:pos x="connsiteX0" y="connsiteY0"/>
                </a:cxn>
                <a:cxn ang="0">
                  <a:pos x="connsiteX1" y="connsiteY1"/>
                </a:cxn>
                <a:cxn ang="0">
                  <a:pos x="connsiteX2" y="connsiteY2"/>
                </a:cxn>
                <a:cxn ang="0">
                  <a:pos x="connsiteX3" y="connsiteY3"/>
                </a:cxn>
              </a:cxnLst>
              <a:rect l="l" t="t" r="r" b="b"/>
              <a:pathLst>
                <a:path w="167021" h="33403">
                  <a:moveTo>
                    <a:pt x="0" y="0"/>
                  </a:moveTo>
                  <a:lnTo>
                    <a:pt x="167022" y="0"/>
                  </a:lnTo>
                  <a:lnTo>
                    <a:pt x="167022" y="33404"/>
                  </a:lnTo>
                  <a:lnTo>
                    <a:pt x="0" y="33404"/>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2" name="任意多边形: 形状 191">
              <a:extLst>
                <a:ext uri="{FF2B5EF4-FFF2-40B4-BE49-F238E27FC236}">
                  <a16:creationId xmlns:a16="http://schemas.microsoft.com/office/drawing/2014/main" id="{8312E821-FB24-05F8-A2EC-87251931AD1A}"/>
                </a:ext>
              </a:extLst>
            </p:cNvPr>
            <p:cNvSpPr/>
            <p:nvPr/>
          </p:nvSpPr>
          <p:spPr>
            <a:xfrm>
              <a:off x="6544807" y="4959125"/>
              <a:ext cx="133617" cy="33403"/>
            </a:xfrm>
            <a:custGeom>
              <a:avLst/>
              <a:gdLst>
                <a:gd name="connsiteX0" fmla="*/ 0 w 133617"/>
                <a:gd name="connsiteY0" fmla="*/ 0 h 33403"/>
                <a:gd name="connsiteX1" fmla="*/ 133618 w 133617"/>
                <a:gd name="connsiteY1" fmla="*/ 0 h 33403"/>
                <a:gd name="connsiteX2" fmla="*/ 133618 w 133617"/>
                <a:gd name="connsiteY2" fmla="*/ 33404 h 33403"/>
                <a:gd name="connsiteX3" fmla="*/ 0 w 133617"/>
                <a:gd name="connsiteY3" fmla="*/ 33404 h 33403"/>
              </a:gdLst>
              <a:ahLst/>
              <a:cxnLst>
                <a:cxn ang="0">
                  <a:pos x="connsiteX0" y="connsiteY0"/>
                </a:cxn>
                <a:cxn ang="0">
                  <a:pos x="connsiteX1" y="connsiteY1"/>
                </a:cxn>
                <a:cxn ang="0">
                  <a:pos x="connsiteX2" y="connsiteY2"/>
                </a:cxn>
                <a:cxn ang="0">
                  <a:pos x="connsiteX3" y="connsiteY3"/>
                </a:cxn>
              </a:cxnLst>
              <a:rect l="l" t="t" r="r" b="b"/>
              <a:pathLst>
                <a:path w="133617" h="33403">
                  <a:moveTo>
                    <a:pt x="0" y="0"/>
                  </a:moveTo>
                  <a:lnTo>
                    <a:pt x="133618" y="0"/>
                  </a:lnTo>
                  <a:lnTo>
                    <a:pt x="133618" y="33404"/>
                  </a:lnTo>
                  <a:lnTo>
                    <a:pt x="0" y="33404"/>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3" name="图形 47">
            <a:extLst>
              <a:ext uri="{FF2B5EF4-FFF2-40B4-BE49-F238E27FC236}">
                <a16:creationId xmlns:a16="http://schemas.microsoft.com/office/drawing/2014/main" id="{A780F5B1-6BA2-03C9-A5CA-03E76231CBC4}"/>
              </a:ext>
            </a:extLst>
          </p:cNvPr>
          <p:cNvGrpSpPr>
            <a:grpSpLocks noChangeAspect="1"/>
          </p:cNvGrpSpPr>
          <p:nvPr/>
        </p:nvGrpSpPr>
        <p:grpSpPr>
          <a:xfrm>
            <a:off x="4752683" y="334504"/>
            <a:ext cx="158645" cy="140617"/>
            <a:chOff x="6258822" y="3033626"/>
            <a:chExt cx="920131" cy="1083472"/>
          </a:xfrm>
          <a:solidFill>
            <a:schemeClr val="bg1"/>
          </a:solidFill>
        </p:grpSpPr>
        <p:sp>
          <p:nvSpPr>
            <p:cNvPr id="194" name="任意多边形: 形状 193">
              <a:extLst>
                <a:ext uri="{FF2B5EF4-FFF2-40B4-BE49-F238E27FC236}">
                  <a16:creationId xmlns:a16="http://schemas.microsoft.com/office/drawing/2014/main" id="{81C1C3AD-3090-C063-0CF9-FA6BAD61B599}"/>
                </a:ext>
              </a:extLst>
            </p:cNvPr>
            <p:cNvSpPr/>
            <p:nvPr/>
          </p:nvSpPr>
          <p:spPr>
            <a:xfrm>
              <a:off x="6503850" y="3198745"/>
              <a:ext cx="258689" cy="31742"/>
            </a:xfrm>
            <a:custGeom>
              <a:avLst/>
              <a:gdLst>
                <a:gd name="connsiteX0" fmla="*/ 258690 w 258689"/>
                <a:gd name="connsiteY0" fmla="*/ 15871 h 31742"/>
                <a:gd name="connsiteX1" fmla="*/ 242819 w 258689"/>
                <a:gd name="connsiteY1" fmla="*/ 0 h 31742"/>
                <a:gd name="connsiteX2" fmla="*/ 15871 w 258689"/>
                <a:gd name="connsiteY2" fmla="*/ 0 h 31742"/>
                <a:gd name="connsiteX3" fmla="*/ 0 w 258689"/>
                <a:gd name="connsiteY3" fmla="*/ 15871 h 31742"/>
                <a:gd name="connsiteX4" fmla="*/ 15871 w 258689"/>
                <a:gd name="connsiteY4" fmla="*/ 31742 h 31742"/>
                <a:gd name="connsiteX5" fmla="*/ 242819 w 258689"/>
                <a:gd name="connsiteY5" fmla="*/ 31742 h 31742"/>
                <a:gd name="connsiteX6" fmla="*/ 258690 w 258689"/>
                <a:gd name="connsiteY6" fmla="*/ 15871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8689" h="31742">
                  <a:moveTo>
                    <a:pt x="258690" y="15871"/>
                  </a:moveTo>
                  <a:cubicBezTo>
                    <a:pt x="258690" y="7106"/>
                    <a:pt x="251584" y="0"/>
                    <a:pt x="242819" y="0"/>
                  </a:cubicBezTo>
                  <a:lnTo>
                    <a:pt x="15871" y="0"/>
                  </a:lnTo>
                  <a:cubicBezTo>
                    <a:pt x="7106" y="0"/>
                    <a:pt x="0" y="7106"/>
                    <a:pt x="0" y="15871"/>
                  </a:cubicBezTo>
                  <a:cubicBezTo>
                    <a:pt x="0" y="24636"/>
                    <a:pt x="7106" y="31742"/>
                    <a:pt x="15871" y="31742"/>
                  </a:cubicBezTo>
                  <a:lnTo>
                    <a:pt x="242819" y="31742"/>
                  </a:lnTo>
                  <a:cubicBezTo>
                    <a:pt x="251584" y="31742"/>
                    <a:pt x="258690" y="24636"/>
                    <a:pt x="258690" y="15871"/>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5" name="任意多边形: 形状 194">
              <a:extLst>
                <a:ext uri="{FF2B5EF4-FFF2-40B4-BE49-F238E27FC236}">
                  <a16:creationId xmlns:a16="http://schemas.microsoft.com/office/drawing/2014/main" id="{B32E479F-2655-52F7-F379-1E94422BB23D}"/>
                </a:ext>
              </a:extLst>
            </p:cNvPr>
            <p:cNvSpPr/>
            <p:nvPr/>
          </p:nvSpPr>
          <p:spPr>
            <a:xfrm>
              <a:off x="6258822" y="3033626"/>
              <a:ext cx="920131" cy="1083472"/>
            </a:xfrm>
            <a:custGeom>
              <a:avLst/>
              <a:gdLst>
                <a:gd name="connsiteX0" fmla="*/ 879400 w 920131"/>
                <a:gd name="connsiteY0" fmla="*/ 960964 h 1083472"/>
                <a:gd name="connsiteX1" fmla="*/ 879400 w 920131"/>
                <a:gd name="connsiteY1" fmla="*/ 935030 h 1083472"/>
                <a:gd name="connsiteX2" fmla="*/ 846578 w 920131"/>
                <a:gd name="connsiteY2" fmla="*/ 874794 h 1083472"/>
                <a:gd name="connsiteX3" fmla="*/ 826276 w 920131"/>
                <a:gd name="connsiteY3" fmla="*/ 861695 h 1083472"/>
                <a:gd name="connsiteX4" fmla="*/ 837519 w 920131"/>
                <a:gd name="connsiteY4" fmla="*/ 831343 h 1083472"/>
                <a:gd name="connsiteX5" fmla="*/ 837519 w 920131"/>
                <a:gd name="connsiteY5" fmla="*/ 826071 h 1083472"/>
                <a:gd name="connsiteX6" fmla="*/ 790792 w 920131"/>
                <a:gd name="connsiteY6" fmla="*/ 779344 h 1083472"/>
                <a:gd name="connsiteX7" fmla="*/ 788907 w 920131"/>
                <a:gd name="connsiteY7" fmla="*/ 779344 h 1083472"/>
                <a:gd name="connsiteX8" fmla="*/ 767193 w 920131"/>
                <a:gd name="connsiteY8" fmla="*/ 680879 h 1083472"/>
                <a:gd name="connsiteX9" fmla="*/ 810726 w 920131"/>
                <a:gd name="connsiteY9" fmla="*/ 628551 h 1083472"/>
                <a:gd name="connsiteX10" fmla="*/ 785508 w 920131"/>
                <a:gd name="connsiteY10" fmla="*/ 583314 h 1083472"/>
                <a:gd name="connsiteX11" fmla="*/ 800133 w 920131"/>
                <a:gd name="connsiteY11" fmla="*/ 558402 h 1083472"/>
                <a:gd name="connsiteX12" fmla="*/ 791560 w 920131"/>
                <a:gd name="connsiteY12" fmla="*/ 537660 h 1083472"/>
                <a:gd name="connsiteX13" fmla="*/ 770818 w 920131"/>
                <a:gd name="connsiteY13" fmla="*/ 546232 h 1083472"/>
                <a:gd name="connsiteX14" fmla="*/ 748977 w 920131"/>
                <a:gd name="connsiteY14" fmla="*/ 575321 h 1083472"/>
                <a:gd name="connsiteX15" fmla="*/ 657387 w 920131"/>
                <a:gd name="connsiteY15" fmla="*/ 575321 h 1083472"/>
                <a:gd name="connsiteX16" fmla="*/ 629877 w 920131"/>
                <a:gd name="connsiteY16" fmla="*/ 518178 h 1083472"/>
                <a:gd name="connsiteX17" fmla="*/ 703132 w 920131"/>
                <a:gd name="connsiteY17" fmla="*/ 444923 h 1083472"/>
                <a:gd name="connsiteX18" fmla="*/ 768628 w 920131"/>
                <a:gd name="connsiteY18" fmla="*/ 485374 h 1083472"/>
                <a:gd name="connsiteX19" fmla="*/ 789933 w 920131"/>
                <a:gd name="connsiteY19" fmla="*/ 492435 h 1083472"/>
                <a:gd name="connsiteX20" fmla="*/ 796995 w 920131"/>
                <a:gd name="connsiteY20" fmla="*/ 471130 h 1083472"/>
                <a:gd name="connsiteX21" fmla="*/ 748740 w 920131"/>
                <a:gd name="connsiteY21" fmla="*/ 423516 h 1083472"/>
                <a:gd name="connsiteX22" fmla="*/ 748740 w 920131"/>
                <a:gd name="connsiteY22" fmla="*/ 151365 h 1083472"/>
                <a:gd name="connsiteX23" fmla="*/ 707930 w 920131"/>
                <a:gd name="connsiteY23" fmla="*/ 110555 h 1083472"/>
                <a:gd name="connsiteX24" fmla="*/ 577801 w 920131"/>
                <a:gd name="connsiteY24" fmla="*/ 110555 h 1083472"/>
                <a:gd name="connsiteX25" fmla="*/ 557845 w 920131"/>
                <a:gd name="connsiteY25" fmla="*/ 101639 h 1083472"/>
                <a:gd name="connsiteX26" fmla="*/ 495552 w 920131"/>
                <a:gd name="connsiteY26" fmla="*/ 101639 h 1083472"/>
                <a:gd name="connsiteX27" fmla="*/ 374372 w 920131"/>
                <a:gd name="connsiteY27" fmla="*/ 0 h 1083472"/>
                <a:gd name="connsiteX28" fmla="*/ 253188 w 920131"/>
                <a:gd name="connsiteY28" fmla="*/ 101637 h 1083472"/>
                <a:gd name="connsiteX29" fmla="*/ 190895 w 920131"/>
                <a:gd name="connsiteY29" fmla="*/ 101637 h 1083472"/>
                <a:gd name="connsiteX30" fmla="*/ 170939 w 920131"/>
                <a:gd name="connsiteY30" fmla="*/ 110553 h 1083472"/>
                <a:gd name="connsiteX31" fmla="*/ 40810 w 920131"/>
                <a:gd name="connsiteY31" fmla="*/ 110553 h 1083472"/>
                <a:gd name="connsiteX32" fmla="*/ 0 w 920131"/>
                <a:gd name="connsiteY32" fmla="*/ 151363 h 1083472"/>
                <a:gd name="connsiteX33" fmla="*/ 0 w 920131"/>
                <a:gd name="connsiteY33" fmla="*/ 991845 h 1083472"/>
                <a:gd name="connsiteX34" fmla="*/ 40810 w 920131"/>
                <a:gd name="connsiteY34" fmla="*/ 1032655 h 1083472"/>
                <a:gd name="connsiteX35" fmla="*/ 486141 w 920131"/>
                <a:gd name="connsiteY35" fmla="*/ 1032655 h 1083472"/>
                <a:gd name="connsiteX36" fmla="*/ 486141 w 920131"/>
                <a:gd name="connsiteY36" fmla="*/ 1034111 h 1083472"/>
                <a:gd name="connsiteX37" fmla="*/ 535503 w 920131"/>
                <a:gd name="connsiteY37" fmla="*/ 1083473 h 1083472"/>
                <a:gd name="connsiteX38" fmla="*/ 870770 w 920131"/>
                <a:gd name="connsiteY38" fmla="*/ 1083473 h 1083472"/>
                <a:gd name="connsiteX39" fmla="*/ 920132 w 920131"/>
                <a:gd name="connsiteY39" fmla="*/ 1034111 h 1083472"/>
                <a:gd name="connsiteX40" fmla="*/ 920132 w 920131"/>
                <a:gd name="connsiteY40" fmla="*/ 1009553 h 1083472"/>
                <a:gd name="connsiteX41" fmla="*/ 879400 w 920131"/>
                <a:gd name="connsiteY41" fmla="*/ 960964 h 1083472"/>
                <a:gd name="connsiteX42" fmla="*/ 829370 w 920131"/>
                <a:gd name="connsiteY42" fmla="*/ 901464 h 1083472"/>
                <a:gd name="connsiteX43" fmla="*/ 847660 w 920131"/>
                <a:gd name="connsiteY43" fmla="*/ 935028 h 1083472"/>
                <a:gd name="connsiteX44" fmla="*/ 847660 w 920131"/>
                <a:gd name="connsiteY44" fmla="*/ 960192 h 1083472"/>
                <a:gd name="connsiteX45" fmla="*/ 558613 w 920131"/>
                <a:gd name="connsiteY45" fmla="*/ 960192 h 1083472"/>
                <a:gd name="connsiteX46" fmla="*/ 558613 w 920131"/>
                <a:gd name="connsiteY46" fmla="*/ 935028 h 1083472"/>
                <a:gd name="connsiteX47" fmla="*/ 576903 w 920131"/>
                <a:gd name="connsiteY47" fmla="*/ 901464 h 1083472"/>
                <a:gd name="connsiteX48" fmla="*/ 613253 w 920131"/>
                <a:gd name="connsiteY48" fmla="*/ 878011 h 1083472"/>
                <a:gd name="connsiteX49" fmla="*/ 615477 w 920131"/>
                <a:gd name="connsiteY49" fmla="*/ 878068 h 1083472"/>
                <a:gd name="connsiteX50" fmla="*/ 790794 w 920131"/>
                <a:gd name="connsiteY50" fmla="*/ 878068 h 1083472"/>
                <a:gd name="connsiteX51" fmla="*/ 793020 w 920131"/>
                <a:gd name="connsiteY51" fmla="*/ 878011 h 1083472"/>
                <a:gd name="connsiteX52" fmla="*/ 790794 w 920131"/>
                <a:gd name="connsiteY52" fmla="*/ 811085 h 1083472"/>
                <a:gd name="connsiteX53" fmla="*/ 805779 w 920131"/>
                <a:gd name="connsiteY53" fmla="*/ 826069 h 1083472"/>
                <a:gd name="connsiteX54" fmla="*/ 805779 w 920131"/>
                <a:gd name="connsiteY54" fmla="*/ 831341 h 1083472"/>
                <a:gd name="connsiteX55" fmla="*/ 790794 w 920131"/>
                <a:gd name="connsiteY55" fmla="*/ 846325 h 1083472"/>
                <a:gd name="connsiteX56" fmla="*/ 615477 w 920131"/>
                <a:gd name="connsiteY56" fmla="*/ 846325 h 1083472"/>
                <a:gd name="connsiteX57" fmla="*/ 600492 w 920131"/>
                <a:gd name="connsiteY57" fmla="*/ 831341 h 1083472"/>
                <a:gd name="connsiteX58" fmla="*/ 600492 w 920131"/>
                <a:gd name="connsiteY58" fmla="*/ 826069 h 1083472"/>
                <a:gd name="connsiteX59" fmla="*/ 615477 w 920131"/>
                <a:gd name="connsiteY59" fmla="*/ 811085 h 1083472"/>
                <a:gd name="connsiteX60" fmla="*/ 649835 w 920131"/>
                <a:gd name="connsiteY60" fmla="*/ 779342 h 1083472"/>
                <a:gd name="connsiteX61" fmla="*/ 670543 w 920131"/>
                <a:gd name="connsiteY61" fmla="*/ 681779 h 1083472"/>
                <a:gd name="connsiteX62" fmla="*/ 735171 w 920131"/>
                <a:gd name="connsiteY62" fmla="*/ 681779 h 1083472"/>
                <a:gd name="connsiteX63" fmla="*/ 755926 w 920131"/>
                <a:gd name="connsiteY63" fmla="*/ 779342 h 1083472"/>
                <a:gd name="connsiteX64" fmla="*/ 648772 w 920131"/>
                <a:gd name="connsiteY64" fmla="*/ 607063 h 1083472"/>
                <a:gd name="connsiteX65" fmla="*/ 757499 w 920131"/>
                <a:gd name="connsiteY65" fmla="*/ 607063 h 1083472"/>
                <a:gd name="connsiteX66" fmla="*/ 778984 w 920131"/>
                <a:gd name="connsiteY66" fmla="*/ 628551 h 1083472"/>
                <a:gd name="connsiteX67" fmla="*/ 757499 w 920131"/>
                <a:gd name="connsiteY67" fmla="*/ 650036 h 1083472"/>
                <a:gd name="connsiteX68" fmla="*/ 648772 w 920131"/>
                <a:gd name="connsiteY68" fmla="*/ 650036 h 1083472"/>
                <a:gd name="connsiteX69" fmla="*/ 627285 w 920131"/>
                <a:gd name="connsiteY69" fmla="*/ 628551 h 1083472"/>
                <a:gd name="connsiteX70" fmla="*/ 648772 w 920131"/>
                <a:gd name="connsiteY70" fmla="*/ 607063 h 1083472"/>
                <a:gd name="connsiteX71" fmla="*/ 584769 w 920131"/>
                <a:gd name="connsiteY71" fmla="*/ 142297 h 1083472"/>
                <a:gd name="connsiteX72" fmla="*/ 707934 w 920131"/>
                <a:gd name="connsiteY72" fmla="*/ 142297 h 1083472"/>
                <a:gd name="connsiteX73" fmla="*/ 717002 w 920131"/>
                <a:gd name="connsiteY73" fmla="*/ 151365 h 1083472"/>
                <a:gd name="connsiteX74" fmla="*/ 717002 w 920131"/>
                <a:gd name="connsiteY74" fmla="*/ 414095 h 1083472"/>
                <a:gd name="connsiteX75" fmla="*/ 703134 w 920131"/>
                <a:gd name="connsiteY75" fmla="*/ 413181 h 1083472"/>
                <a:gd name="connsiteX76" fmla="*/ 686396 w 920131"/>
                <a:gd name="connsiteY76" fmla="*/ 414531 h 1083472"/>
                <a:gd name="connsiteX77" fmla="*/ 686396 w 920131"/>
                <a:gd name="connsiteY77" fmla="*/ 201243 h 1083472"/>
                <a:gd name="connsiteX78" fmla="*/ 658054 w 920131"/>
                <a:gd name="connsiteY78" fmla="*/ 172901 h 1083472"/>
                <a:gd name="connsiteX79" fmla="*/ 584767 w 920131"/>
                <a:gd name="connsiteY79" fmla="*/ 172901 h 1083472"/>
                <a:gd name="connsiteX80" fmla="*/ 584767 w 920131"/>
                <a:gd name="connsiteY80" fmla="*/ 142297 h 1083472"/>
                <a:gd name="connsiteX81" fmla="*/ 374372 w 920131"/>
                <a:gd name="connsiteY81" fmla="*/ 31742 h 1083472"/>
                <a:gd name="connsiteX82" fmla="*/ 463149 w 920131"/>
                <a:gd name="connsiteY82" fmla="*/ 101637 h 1083472"/>
                <a:gd name="connsiteX83" fmla="*/ 285595 w 920131"/>
                <a:gd name="connsiteY83" fmla="*/ 101637 h 1083472"/>
                <a:gd name="connsiteX84" fmla="*/ 374372 w 920131"/>
                <a:gd name="connsiteY84" fmla="*/ 31742 h 1083472"/>
                <a:gd name="connsiteX85" fmla="*/ 486909 w 920131"/>
                <a:gd name="connsiteY85" fmla="*/ 1000913 h 1083472"/>
                <a:gd name="connsiteX86" fmla="*/ 40810 w 920131"/>
                <a:gd name="connsiteY86" fmla="*/ 1000913 h 1083472"/>
                <a:gd name="connsiteX87" fmla="*/ 31742 w 920131"/>
                <a:gd name="connsiteY87" fmla="*/ 991845 h 1083472"/>
                <a:gd name="connsiteX88" fmla="*/ 31742 w 920131"/>
                <a:gd name="connsiteY88" fmla="*/ 151365 h 1083472"/>
                <a:gd name="connsiteX89" fmla="*/ 40810 w 920131"/>
                <a:gd name="connsiteY89" fmla="*/ 142297 h 1083472"/>
                <a:gd name="connsiteX90" fmla="*/ 163975 w 920131"/>
                <a:gd name="connsiteY90" fmla="*/ 142297 h 1083472"/>
                <a:gd name="connsiteX91" fmla="*/ 163975 w 920131"/>
                <a:gd name="connsiteY91" fmla="*/ 172901 h 1083472"/>
                <a:gd name="connsiteX92" fmla="*/ 90690 w 920131"/>
                <a:gd name="connsiteY92" fmla="*/ 172901 h 1083472"/>
                <a:gd name="connsiteX93" fmla="*/ 62348 w 920131"/>
                <a:gd name="connsiteY93" fmla="*/ 201243 h 1083472"/>
                <a:gd name="connsiteX94" fmla="*/ 62348 w 920131"/>
                <a:gd name="connsiteY94" fmla="*/ 941967 h 1083472"/>
                <a:gd name="connsiteX95" fmla="*/ 90690 w 920131"/>
                <a:gd name="connsiteY95" fmla="*/ 970309 h 1083472"/>
                <a:gd name="connsiteX96" fmla="*/ 220940 w 920131"/>
                <a:gd name="connsiteY96" fmla="*/ 970309 h 1083472"/>
                <a:gd name="connsiteX97" fmla="*/ 236811 w 920131"/>
                <a:gd name="connsiteY97" fmla="*/ 954438 h 1083472"/>
                <a:gd name="connsiteX98" fmla="*/ 220940 w 920131"/>
                <a:gd name="connsiteY98" fmla="*/ 938567 h 1083472"/>
                <a:gd name="connsiteX99" fmla="*/ 94091 w 920131"/>
                <a:gd name="connsiteY99" fmla="*/ 938567 h 1083472"/>
                <a:gd name="connsiteX100" fmla="*/ 94091 w 920131"/>
                <a:gd name="connsiteY100" fmla="*/ 204643 h 1083472"/>
                <a:gd name="connsiteX101" fmla="*/ 163975 w 920131"/>
                <a:gd name="connsiteY101" fmla="*/ 204643 h 1083472"/>
                <a:gd name="connsiteX102" fmla="*/ 163975 w 920131"/>
                <a:gd name="connsiteY102" fmla="*/ 233425 h 1083472"/>
                <a:gd name="connsiteX103" fmla="*/ 190895 w 920131"/>
                <a:gd name="connsiteY103" fmla="*/ 260345 h 1083472"/>
                <a:gd name="connsiteX104" fmla="*/ 413510 w 920131"/>
                <a:gd name="connsiteY104" fmla="*/ 260345 h 1083472"/>
                <a:gd name="connsiteX105" fmla="*/ 429382 w 920131"/>
                <a:gd name="connsiteY105" fmla="*/ 244474 h 1083472"/>
                <a:gd name="connsiteX106" fmla="*/ 413510 w 920131"/>
                <a:gd name="connsiteY106" fmla="*/ 228603 h 1083472"/>
                <a:gd name="connsiteX107" fmla="*/ 195719 w 920131"/>
                <a:gd name="connsiteY107" fmla="*/ 228603 h 1083472"/>
                <a:gd name="connsiteX108" fmla="*/ 195719 w 920131"/>
                <a:gd name="connsiteY108" fmla="*/ 133380 h 1083472"/>
                <a:gd name="connsiteX109" fmla="*/ 553029 w 920131"/>
                <a:gd name="connsiteY109" fmla="*/ 133380 h 1083472"/>
                <a:gd name="connsiteX110" fmla="*/ 553029 w 920131"/>
                <a:gd name="connsiteY110" fmla="*/ 228601 h 1083472"/>
                <a:gd name="connsiteX111" fmla="*/ 487576 w 920131"/>
                <a:gd name="connsiteY111" fmla="*/ 228601 h 1083472"/>
                <a:gd name="connsiteX112" fmla="*/ 471705 w 920131"/>
                <a:gd name="connsiteY112" fmla="*/ 244472 h 1083472"/>
                <a:gd name="connsiteX113" fmla="*/ 487576 w 920131"/>
                <a:gd name="connsiteY113" fmla="*/ 260343 h 1083472"/>
                <a:gd name="connsiteX114" fmla="*/ 557852 w 920131"/>
                <a:gd name="connsiteY114" fmla="*/ 260343 h 1083472"/>
                <a:gd name="connsiteX115" fmla="*/ 584769 w 920131"/>
                <a:gd name="connsiteY115" fmla="*/ 233423 h 1083472"/>
                <a:gd name="connsiteX116" fmla="*/ 584769 w 920131"/>
                <a:gd name="connsiteY116" fmla="*/ 204643 h 1083472"/>
                <a:gd name="connsiteX117" fmla="*/ 654653 w 920131"/>
                <a:gd name="connsiteY117" fmla="*/ 204643 h 1083472"/>
                <a:gd name="connsiteX118" fmla="*/ 654653 w 920131"/>
                <a:gd name="connsiteY118" fmla="*/ 425090 h 1083472"/>
                <a:gd name="connsiteX119" fmla="*/ 598137 w 920131"/>
                <a:gd name="connsiteY119" fmla="*/ 518180 h 1083472"/>
                <a:gd name="connsiteX120" fmla="*/ 599586 w 920131"/>
                <a:gd name="connsiteY120" fmla="*/ 535533 h 1083472"/>
                <a:gd name="connsiteX121" fmla="*/ 586202 w 920131"/>
                <a:gd name="connsiteY121" fmla="*/ 535533 h 1083472"/>
                <a:gd name="connsiteX122" fmla="*/ 586202 w 920131"/>
                <a:gd name="connsiteY122" fmla="*/ 361165 h 1083472"/>
                <a:gd name="connsiteX123" fmla="*/ 563703 w 920131"/>
                <a:gd name="connsiteY123" fmla="*/ 338666 h 1083472"/>
                <a:gd name="connsiteX124" fmla="*/ 519136 w 920131"/>
                <a:gd name="connsiteY124" fmla="*/ 338666 h 1083472"/>
                <a:gd name="connsiteX125" fmla="*/ 496635 w 920131"/>
                <a:gd name="connsiteY125" fmla="*/ 361165 h 1083472"/>
                <a:gd name="connsiteX126" fmla="*/ 496635 w 920131"/>
                <a:gd name="connsiteY126" fmla="*/ 535533 h 1083472"/>
                <a:gd name="connsiteX127" fmla="*/ 474837 w 920131"/>
                <a:gd name="connsiteY127" fmla="*/ 535533 h 1083472"/>
                <a:gd name="connsiteX128" fmla="*/ 474837 w 920131"/>
                <a:gd name="connsiteY128" fmla="*/ 459599 h 1083472"/>
                <a:gd name="connsiteX129" fmla="*/ 452338 w 920131"/>
                <a:gd name="connsiteY129" fmla="*/ 437100 h 1083472"/>
                <a:gd name="connsiteX130" fmla="*/ 407771 w 920131"/>
                <a:gd name="connsiteY130" fmla="*/ 437100 h 1083472"/>
                <a:gd name="connsiteX131" fmla="*/ 385272 w 920131"/>
                <a:gd name="connsiteY131" fmla="*/ 459599 h 1083472"/>
                <a:gd name="connsiteX132" fmla="*/ 385272 w 920131"/>
                <a:gd name="connsiteY132" fmla="*/ 535533 h 1083472"/>
                <a:gd name="connsiteX133" fmla="*/ 363474 w 920131"/>
                <a:gd name="connsiteY133" fmla="*/ 535533 h 1083472"/>
                <a:gd name="connsiteX134" fmla="*/ 363474 w 920131"/>
                <a:gd name="connsiteY134" fmla="*/ 316366 h 1083472"/>
                <a:gd name="connsiteX135" fmla="*/ 340975 w 920131"/>
                <a:gd name="connsiteY135" fmla="*/ 293867 h 1083472"/>
                <a:gd name="connsiteX136" fmla="*/ 296408 w 920131"/>
                <a:gd name="connsiteY136" fmla="*/ 293867 h 1083472"/>
                <a:gd name="connsiteX137" fmla="*/ 273909 w 920131"/>
                <a:gd name="connsiteY137" fmla="*/ 316366 h 1083472"/>
                <a:gd name="connsiteX138" fmla="*/ 273909 w 920131"/>
                <a:gd name="connsiteY138" fmla="*/ 535531 h 1083472"/>
                <a:gd name="connsiteX139" fmla="*/ 252111 w 920131"/>
                <a:gd name="connsiteY139" fmla="*/ 535531 h 1083472"/>
                <a:gd name="connsiteX140" fmla="*/ 252111 w 920131"/>
                <a:gd name="connsiteY140" fmla="*/ 434988 h 1083472"/>
                <a:gd name="connsiteX141" fmla="*/ 229612 w 920131"/>
                <a:gd name="connsiteY141" fmla="*/ 412489 h 1083472"/>
                <a:gd name="connsiteX142" fmla="*/ 185043 w 920131"/>
                <a:gd name="connsiteY142" fmla="*/ 412489 h 1083472"/>
                <a:gd name="connsiteX143" fmla="*/ 162544 w 920131"/>
                <a:gd name="connsiteY143" fmla="*/ 434988 h 1083472"/>
                <a:gd name="connsiteX144" fmla="*/ 162544 w 920131"/>
                <a:gd name="connsiteY144" fmla="*/ 535531 h 1083472"/>
                <a:gd name="connsiteX145" fmla="*/ 138795 w 920131"/>
                <a:gd name="connsiteY145" fmla="*/ 535531 h 1083472"/>
                <a:gd name="connsiteX146" fmla="*/ 122924 w 920131"/>
                <a:gd name="connsiteY146" fmla="*/ 551402 h 1083472"/>
                <a:gd name="connsiteX147" fmla="*/ 138795 w 920131"/>
                <a:gd name="connsiteY147" fmla="*/ 567273 h 1083472"/>
                <a:gd name="connsiteX148" fmla="*/ 610385 w 920131"/>
                <a:gd name="connsiteY148" fmla="*/ 567273 h 1083472"/>
                <a:gd name="connsiteX149" fmla="*/ 620835 w 920131"/>
                <a:gd name="connsiteY149" fmla="*/ 583267 h 1083472"/>
                <a:gd name="connsiteX150" fmla="*/ 595545 w 920131"/>
                <a:gd name="connsiteY150" fmla="*/ 628549 h 1083472"/>
                <a:gd name="connsiteX151" fmla="*/ 638545 w 920131"/>
                <a:gd name="connsiteY151" fmla="*/ 680780 h 1083472"/>
                <a:gd name="connsiteX152" fmla="*/ 616869 w 920131"/>
                <a:gd name="connsiteY152" fmla="*/ 779340 h 1083472"/>
                <a:gd name="connsiteX153" fmla="*/ 615477 w 920131"/>
                <a:gd name="connsiteY153" fmla="*/ 779340 h 1083472"/>
                <a:gd name="connsiteX154" fmla="*/ 568750 w 920131"/>
                <a:gd name="connsiteY154" fmla="*/ 826067 h 1083472"/>
                <a:gd name="connsiteX155" fmla="*/ 568750 w 920131"/>
                <a:gd name="connsiteY155" fmla="*/ 831339 h 1083472"/>
                <a:gd name="connsiteX156" fmla="*/ 579993 w 920131"/>
                <a:gd name="connsiteY156" fmla="*/ 861691 h 1083472"/>
                <a:gd name="connsiteX157" fmla="*/ 559691 w 920131"/>
                <a:gd name="connsiteY157" fmla="*/ 874790 h 1083472"/>
                <a:gd name="connsiteX158" fmla="*/ 526869 w 920131"/>
                <a:gd name="connsiteY158" fmla="*/ 935028 h 1083472"/>
                <a:gd name="connsiteX159" fmla="*/ 526869 w 920131"/>
                <a:gd name="connsiteY159" fmla="*/ 938564 h 1083472"/>
                <a:gd name="connsiteX160" fmla="*/ 295005 w 920131"/>
                <a:gd name="connsiteY160" fmla="*/ 938564 h 1083472"/>
                <a:gd name="connsiteX161" fmla="*/ 279134 w 920131"/>
                <a:gd name="connsiteY161" fmla="*/ 954436 h 1083472"/>
                <a:gd name="connsiteX162" fmla="*/ 295005 w 920131"/>
                <a:gd name="connsiteY162" fmla="*/ 970307 h 1083472"/>
                <a:gd name="connsiteX163" fmla="*/ 505686 w 920131"/>
                <a:gd name="connsiteY163" fmla="*/ 970307 h 1083472"/>
                <a:gd name="connsiteX164" fmla="*/ 486909 w 920131"/>
                <a:gd name="connsiteY164" fmla="*/ 1000913 h 1083472"/>
                <a:gd name="connsiteX165" fmla="*/ 554459 w 920131"/>
                <a:gd name="connsiteY165" fmla="*/ 370407 h 1083472"/>
                <a:gd name="connsiteX166" fmla="*/ 554459 w 920131"/>
                <a:gd name="connsiteY166" fmla="*/ 535531 h 1083472"/>
                <a:gd name="connsiteX167" fmla="*/ 528378 w 920131"/>
                <a:gd name="connsiteY167" fmla="*/ 535531 h 1083472"/>
                <a:gd name="connsiteX168" fmla="*/ 528378 w 920131"/>
                <a:gd name="connsiteY168" fmla="*/ 370407 h 1083472"/>
                <a:gd name="connsiteX169" fmla="*/ 443094 w 920131"/>
                <a:gd name="connsiteY169" fmla="*/ 468840 h 1083472"/>
                <a:gd name="connsiteX170" fmla="*/ 443094 w 920131"/>
                <a:gd name="connsiteY170" fmla="*/ 535531 h 1083472"/>
                <a:gd name="connsiteX171" fmla="*/ 417013 w 920131"/>
                <a:gd name="connsiteY171" fmla="*/ 535531 h 1083472"/>
                <a:gd name="connsiteX172" fmla="*/ 417013 w 920131"/>
                <a:gd name="connsiteY172" fmla="*/ 468840 h 1083472"/>
                <a:gd name="connsiteX173" fmla="*/ 331731 w 920131"/>
                <a:gd name="connsiteY173" fmla="*/ 325610 h 1083472"/>
                <a:gd name="connsiteX174" fmla="*/ 331731 w 920131"/>
                <a:gd name="connsiteY174" fmla="*/ 535533 h 1083472"/>
                <a:gd name="connsiteX175" fmla="*/ 305650 w 920131"/>
                <a:gd name="connsiteY175" fmla="*/ 535533 h 1083472"/>
                <a:gd name="connsiteX176" fmla="*/ 305650 w 920131"/>
                <a:gd name="connsiteY176" fmla="*/ 325610 h 1083472"/>
                <a:gd name="connsiteX177" fmla="*/ 220366 w 920131"/>
                <a:gd name="connsiteY177" fmla="*/ 444231 h 1083472"/>
                <a:gd name="connsiteX178" fmla="*/ 220366 w 920131"/>
                <a:gd name="connsiteY178" fmla="*/ 535531 h 1083472"/>
                <a:gd name="connsiteX179" fmla="*/ 194285 w 920131"/>
                <a:gd name="connsiteY179" fmla="*/ 535531 h 1083472"/>
                <a:gd name="connsiteX180" fmla="*/ 194285 w 920131"/>
                <a:gd name="connsiteY180" fmla="*/ 444231 h 1083472"/>
                <a:gd name="connsiteX181" fmla="*/ 888389 w 920131"/>
                <a:gd name="connsiteY181" fmla="*/ 1034113 h 1083472"/>
                <a:gd name="connsiteX182" fmla="*/ 870770 w 920131"/>
                <a:gd name="connsiteY182" fmla="*/ 1051733 h 1083472"/>
                <a:gd name="connsiteX183" fmla="*/ 535503 w 920131"/>
                <a:gd name="connsiteY183" fmla="*/ 1051733 h 1083472"/>
                <a:gd name="connsiteX184" fmla="*/ 517884 w 920131"/>
                <a:gd name="connsiteY184" fmla="*/ 1034113 h 1083472"/>
                <a:gd name="connsiteX185" fmla="*/ 517884 w 920131"/>
                <a:gd name="connsiteY185" fmla="*/ 1009555 h 1083472"/>
                <a:gd name="connsiteX186" fmla="*/ 535503 w 920131"/>
                <a:gd name="connsiteY186" fmla="*/ 991936 h 1083472"/>
                <a:gd name="connsiteX187" fmla="*/ 870770 w 920131"/>
                <a:gd name="connsiteY187" fmla="*/ 991936 h 1083472"/>
                <a:gd name="connsiteX188" fmla="*/ 888389 w 920131"/>
                <a:gd name="connsiteY188" fmla="*/ 1009555 h 108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Lst>
              <a:rect l="l" t="t" r="r" b="b"/>
              <a:pathLst>
                <a:path w="920131" h="1083472">
                  <a:moveTo>
                    <a:pt x="879400" y="960964"/>
                  </a:moveTo>
                  <a:lnTo>
                    <a:pt x="879400" y="935030"/>
                  </a:lnTo>
                  <a:cubicBezTo>
                    <a:pt x="879400" y="910572"/>
                    <a:pt x="867130" y="888054"/>
                    <a:pt x="846578" y="874794"/>
                  </a:cubicBezTo>
                  <a:lnTo>
                    <a:pt x="826276" y="861695"/>
                  </a:lnTo>
                  <a:cubicBezTo>
                    <a:pt x="833276" y="853522"/>
                    <a:pt x="837519" y="842922"/>
                    <a:pt x="837519" y="831343"/>
                  </a:cubicBezTo>
                  <a:lnTo>
                    <a:pt x="837519" y="826071"/>
                  </a:lnTo>
                  <a:cubicBezTo>
                    <a:pt x="837519" y="800305"/>
                    <a:pt x="816559" y="779344"/>
                    <a:pt x="790792" y="779344"/>
                  </a:cubicBezTo>
                  <a:lnTo>
                    <a:pt x="788907" y="779344"/>
                  </a:lnTo>
                  <a:cubicBezTo>
                    <a:pt x="779926" y="747653"/>
                    <a:pt x="772655" y="714687"/>
                    <a:pt x="767193" y="680879"/>
                  </a:cubicBezTo>
                  <a:cubicBezTo>
                    <a:pt x="791929" y="676306"/>
                    <a:pt x="810726" y="654590"/>
                    <a:pt x="810726" y="628551"/>
                  </a:cubicBezTo>
                  <a:cubicBezTo>
                    <a:pt x="810726" y="609472"/>
                    <a:pt x="800632" y="592714"/>
                    <a:pt x="785508" y="583314"/>
                  </a:cubicBezTo>
                  <a:cubicBezTo>
                    <a:pt x="791402" y="575848"/>
                    <a:pt x="796356" y="567504"/>
                    <a:pt x="800133" y="558402"/>
                  </a:cubicBezTo>
                  <a:cubicBezTo>
                    <a:pt x="803493" y="550306"/>
                    <a:pt x="799655" y="541020"/>
                    <a:pt x="791560" y="537660"/>
                  </a:cubicBezTo>
                  <a:cubicBezTo>
                    <a:pt x="783464" y="534295"/>
                    <a:pt x="774178" y="538138"/>
                    <a:pt x="770818" y="546232"/>
                  </a:cubicBezTo>
                  <a:cubicBezTo>
                    <a:pt x="765976" y="557899"/>
                    <a:pt x="758375" y="567779"/>
                    <a:pt x="748977" y="575321"/>
                  </a:cubicBezTo>
                  <a:lnTo>
                    <a:pt x="657387" y="575321"/>
                  </a:lnTo>
                  <a:cubicBezTo>
                    <a:pt x="640634" y="561892"/>
                    <a:pt x="629877" y="541274"/>
                    <a:pt x="629877" y="518178"/>
                  </a:cubicBezTo>
                  <a:cubicBezTo>
                    <a:pt x="629877" y="477785"/>
                    <a:pt x="662739" y="444923"/>
                    <a:pt x="703132" y="444923"/>
                  </a:cubicBezTo>
                  <a:cubicBezTo>
                    <a:pt x="731004" y="444923"/>
                    <a:pt x="756100" y="460424"/>
                    <a:pt x="768628" y="485374"/>
                  </a:cubicBezTo>
                  <a:cubicBezTo>
                    <a:pt x="772561" y="493208"/>
                    <a:pt x="782101" y="496369"/>
                    <a:pt x="789933" y="492435"/>
                  </a:cubicBezTo>
                  <a:cubicBezTo>
                    <a:pt x="797767" y="488501"/>
                    <a:pt x="800929" y="478964"/>
                    <a:pt x="796995" y="471130"/>
                  </a:cubicBezTo>
                  <a:cubicBezTo>
                    <a:pt x="786310" y="449850"/>
                    <a:pt x="769237" y="433369"/>
                    <a:pt x="748740" y="423516"/>
                  </a:cubicBezTo>
                  <a:lnTo>
                    <a:pt x="748740" y="151365"/>
                  </a:lnTo>
                  <a:cubicBezTo>
                    <a:pt x="748740" y="128862"/>
                    <a:pt x="730433" y="110555"/>
                    <a:pt x="707930" y="110555"/>
                  </a:cubicBezTo>
                  <a:lnTo>
                    <a:pt x="577801" y="110555"/>
                  </a:lnTo>
                  <a:cubicBezTo>
                    <a:pt x="572870" y="105095"/>
                    <a:pt x="565764" y="101639"/>
                    <a:pt x="557845" y="101639"/>
                  </a:cubicBezTo>
                  <a:lnTo>
                    <a:pt x="495552" y="101639"/>
                  </a:lnTo>
                  <a:cubicBezTo>
                    <a:pt x="485367" y="43961"/>
                    <a:pt x="434928" y="0"/>
                    <a:pt x="374372" y="0"/>
                  </a:cubicBezTo>
                  <a:cubicBezTo>
                    <a:pt x="313816" y="0"/>
                    <a:pt x="263379" y="43961"/>
                    <a:pt x="253188" y="101637"/>
                  </a:cubicBezTo>
                  <a:lnTo>
                    <a:pt x="190895" y="101637"/>
                  </a:lnTo>
                  <a:cubicBezTo>
                    <a:pt x="182976" y="101637"/>
                    <a:pt x="175870" y="105095"/>
                    <a:pt x="170939" y="110553"/>
                  </a:cubicBezTo>
                  <a:lnTo>
                    <a:pt x="40810" y="110553"/>
                  </a:lnTo>
                  <a:cubicBezTo>
                    <a:pt x="18307" y="110553"/>
                    <a:pt x="0" y="128859"/>
                    <a:pt x="0" y="151363"/>
                  </a:cubicBezTo>
                  <a:lnTo>
                    <a:pt x="0" y="991845"/>
                  </a:lnTo>
                  <a:cubicBezTo>
                    <a:pt x="0" y="1014349"/>
                    <a:pt x="18307" y="1032655"/>
                    <a:pt x="40810" y="1032655"/>
                  </a:cubicBezTo>
                  <a:lnTo>
                    <a:pt x="486141" y="1032655"/>
                  </a:lnTo>
                  <a:lnTo>
                    <a:pt x="486141" y="1034111"/>
                  </a:lnTo>
                  <a:cubicBezTo>
                    <a:pt x="486141" y="1061329"/>
                    <a:pt x="508285" y="1083473"/>
                    <a:pt x="535503" y="1083473"/>
                  </a:cubicBezTo>
                  <a:lnTo>
                    <a:pt x="870770" y="1083473"/>
                  </a:lnTo>
                  <a:cubicBezTo>
                    <a:pt x="897988" y="1083473"/>
                    <a:pt x="920132" y="1061329"/>
                    <a:pt x="920132" y="1034111"/>
                  </a:cubicBezTo>
                  <a:lnTo>
                    <a:pt x="920132" y="1009553"/>
                  </a:lnTo>
                  <a:cubicBezTo>
                    <a:pt x="920132" y="985281"/>
                    <a:pt x="902517" y="965059"/>
                    <a:pt x="879400" y="960964"/>
                  </a:cubicBezTo>
                  <a:close/>
                  <a:moveTo>
                    <a:pt x="829370" y="901464"/>
                  </a:moveTo>
                  <a:cubicBezTo>
                    <a:pt x="840822" y="908854"/>
                    <a:pt x="847660" y="921400"/>
                    <a:pt x="847660" y="935028"/>
                  </a:cubicBezTo>
                  <a:lnTo>
                    <a:pt x="847660" y="960192"/>
                  </a:lnTo>
                  <a:lnTo>
                    <a:pt x="558613" y="960192"/>
                  </a:lnTo>
                  <a:lnTo>
                    <a:pt x="558613" y="935028"/>
                  </a:lnTo>
                  <a:cubicBezTo>
                    <a:pt x="558613" y="921400"/>
                    <a:pt x="565451" y="908851"/>
                    <a:pt x="576903" y="901464"/>
                  </a:cubicBezTo>
                  <a:lnTo>
                    <a:pt x="613253" y="878011"/>
                  </a:lnTo>
                  <a:cubicBezTo>
                    <a:pt x="613991" y="878044"/>
                    <a:pt x="614732" y="878068"/>
                    <a:pt x="615477" y="878068"/>
                  </a:cubicBezTo>
                  <a:lnTo>
                    <a:pt x="790794" y="878068"/>
                  </a:lnTo>
                  <a:cubicBezTo>
                    <a:pt x="791541" y="878068"/>
                    <a:pt x="792282" y="878047"/>
                    <a:pt x="793020" y="878011"/>
                  </a:cubicBezTo>
                  <a:close/>
                  <a:moveTo>
                    <a:pt x="790794" y="811085"/>
                  </a:moveTo>
                  <a:cubicBezTo>
                    <a:pt x="799056" y="811085"/>
                    <a:pt x="805779" y="817808"/>
                    <a:pt x="805779" y="826069"/>
                  </a:cubicBezTo>
                  <a:lnTo>
                    <a:pt x="805779" y="831341"/>
                  </a:lnTo>
                  <a:cubicBezTo>
                    <a:pt x="805779" y="839602"/>
                    <a:pt x="799056" y="846325"/>
                    <a:pt x="790794" y="846325"/>
                  </a:cubicBezTo>
                  <a:lnTo>
                    <a:pt x="615477" y="846325"/>
                  </a:lnTo>
                  <a:cubicBezTo>
                    <a:pt x="607215" y="846325"/>
                    <a:pt x="600492" y="839604"/>
                    <a:pt x="600492" y="831341"/>
                  </a:cubicBezTo>
                  <a:lnTo>
                    <a:pt x="600492" y="826069"/>
                  </a:lnTo>
                  <a:cubicBezTo>
                    <a:pt x="600492" y="817808"/>
                    <a:pt x="607213" y="811085"/>
                    <a:pt x="615477" y="811085"/>
                  </a:cubicBezTo>
                  <a:close/>
                  <a:moveTo>
                    <a:pt x="649835" y="779342"/>
                  </a:moveTo>
                  <a:cubicBezTo>
                    <a:pt x="658354" y="747949"/>
                    <a:pt x="665283" y="715297"/>
                    <a:pt x="670543" y="681779"/>
                  </a:cubicBezTo>
                  <a:lnTo>
                    <a:pt x="735171" y="681779"/>
                  </a:lnTo>
                  <a:cubicBezTo>
                    <a:pt x="740411" y="715178"/>
                    <a:pt x="747356" y="747833"/>
                    <a:pt x="755926" y="779342"/>
                  </a:cubicBezTo>
                  <a:close/>
                  <a:moveTo>
                    <a:pt x="648772" y="607063"/>
                  </a:moveTo>
                  <a:lnTo>
                    <a:pt x="757499" y="607063"/>
                  </a:lnTo>
                  <a:cubicBezTo>
                    <a:pt x="769347" y="607063"/>
                    <a:pt x="778984" y="616703"/>
                    <a:pt x="778984" y="628551"/>
                  </a:cubicBezTo>
                  <a:cubicBezTo>
                    <a:pt x="778984" y="640399"/>
                    <a:pt x="769345" y="650036"/>
                    <a:pt x="757499" y="650036"/>
                  </a:cubicBezTo>
                  <a:lnTo>
                    <a:pt x="648772" y="650036"/>
                  </a:lnTo>
                  <a:cubicBezTo>
                    <a:pt x="636924" y="650036"/>
                    <a:pt x="627285" y="640397"/>
                    <a:pt x="627285" y="628551"/>
                  </a:cubicBezTo>
                  <a:cubicBezTo>
                    <a:pt x="627285" y="616705"/>
                    <a:pt x="636926" y="607063"/>
                    <a:pt x="648772" y="607063"/>
                  </a:cubicBezTo>
                  <a:close/>
                  <a:moveTo>
                    <a:pt x="584769" y="142297"/>
                  </a:moveTo>
                  <a:lnTo>
                    <a:pt x="707934" y="142297"/>
                  </a:lnTo>
                  <a:cubicBezTo>
                    <a:pt x="712934" y="142297"/>
                    <a:pt x="717002" y="146364"/>
                    <a:pt x="717002" y="151365"/>
                  </a:cubicBezTo>
                  <a:lnTo>
                    <a:pt x="717002" y="414095"/>
                  </a:lnTo>
                  <a:cubicBezTo>
                    <a:pt x="712448" y="413498"/>
                    <a:pt x="707820" y="413181"/>
                    <a:pt x="703134" y="413181"/>
                  </a:cubicBezTo>
                  <a:cubicBezTo>
                    <a:pt x="697438" y="413181"/>
                    <a:pt x="691849" y="413653"/>
                    <a:pt x="686396" y="414531"/>
                  </a:cubicBezTo>
                  <a:lnTo>
                    <a:pt x="686396" y="201243"/>
                  </a:lnTo>
                  <a:cubicBezTo>
                    <a:pt x="686396" y="185615"/>
                    <a:pt x="673682" y="172901"/>
                    <a:pt x="658054" y="172901"/>
                  </a:cubicBezTo>
                  <a:lnTo>
                    <a:pt x="584767" y="172901"/>
                  </a:lnTo>
                  <a:lnTo>
                    <a:pt x="584767" y="142297"/>
                  </a:lnTo>
                  <a:close/>
                  <a:moveTo>
                    <a:pt x="374372" y="31742"/>
                  </a:moveTo>
                  <a:cubicBezTo>
                    <a:pt x="417355" y="31742"/>
                    <a:pt x="453464" y="61589"/>
                    <a:pt x="463149" y="101637"/>
                  </a:cubicBezTo>
                  <a:lnTo>
                    <a:pt x="285595" y="101637"/>
                  </a:lnTo>
                  <a:cubicBezTo>
                    <a:pt x="295281" y="61589"/>
                    <a:pt x="331391" y="31742"/>
                    <a:pt x="374372" y="31742"/>
                  </a:cubicBezTo>
                  <a:close/>
                  <a:moveTo>
                    <a:pt x="486909" y="1000913"/>
                  </a:moveTo>
                  <a:lnTo>
                    <a:pt x="40810" y="1000913"/>
                  </a:lnTo>
                  <a:cubicBezTo>
                    <a:pt x="35810" y="1000913"/>
                    <a:pt x="31742" y="996846"/>
                    <a:pt x="31742" y="991845"/>
                  </a:cubicBezTo>
                  <a:lnTo>
                    <a:pt x="31742" y="151365"/>
                  </a:lnTo>
                  <a:cubicBezTo>
                    <a:pt x="31742" y="146364"/>
                    <a:pt x="35810" y="142297"/>
                    <a:pt x="40810" y="142297"/>
                  </a:cubicBezTo>
                  <a:lnTo>
                    <a:pt x="163975" y="142297"/>
                  </a:lnTo>
                  <a:lnTo>
                    <a:pt x="163975" y="172901"/>
                  </a:lnTo>
                  <a:lnTo>
                    <a:pt x="90690" y="172901"/>
                  </a:lnTo>
                  <a:cubicBezTo>
                    <a:pt x="75062" y="172901"/>
                    <a:pt x="62348" y="185615"/>
                    <a:pt x="62348" y="201243"/>
                  </a:cubicBezTo>
                  <a:lnTo>
                    <a:pt x="62348" y="941967"/>
                  </a:lnTo>
                  <a:cubicBezTo>
                    <a:pt x="62348" y="957595"/>
                    <a:pt x="75062" y="970309"/>
                    <a:pt x="90690" y="970309"/>
                  </a:cubicBezTo>
                  <a:lnTo>
                    <a:pt x="220940" y="970309"/>
                  </a:lnTo>
                  <a:cubicBezTo>
                    <a:pt x="229705" y="970309"/>
                    <a:pt x="236811" y="963203"/>
                    <a:pt x="236811" y="954438"/>
                  </a:cubicBezTo>
                  <a:cubicBezTo>
                    <a:pt x="236811" y="945673"/>
                    <a:pt x="229705" y="938567"/>
                    <a:pt x="220940" y="938567"/>
                  </a:cubicBezTo>
                  <a:lnTo>
                    <a:pt x="94091" y="938567"/>
                  </a:lnTo>
                  <a:lnTo>
                    <a:pt x="94091" y="204643"/>
                  </a:lnTo>
                  <a:lnTo>
                    <a:pt x="163975" y="204643"/>
                  </a:lnTo>
                  <a:lnTo>
                    <a:pt x="163975" y="233425"/>
                  </a:lnTo>
                  <a:cubicBezTo>
                    <a:pt x="163975" y="248268"/>
                    <a:pt x="176052" y="260345"/>
                    <a:pt x="190895" y="260345"/>
                  </a:cubicBezTo>
                  <a:lnTo>
                    <a:pt x="413510" y="260345"/>
                  </a:lnTo>
                  <a:cubicBezTo>
                    <a:pt x="422276" y="260345"/>
                    <a:pt x="429382" y="253239"/>
                    <a:pt x="429382" y="244474"/>
                  </a:cubicBezTo>
                  <a:cubicBezTo>
                    <a:pt x="429382" y="235709"/>
                    <a:pt x="422276" y="228603"/>
                    <a:pt x="413510" y="228603"/>
                  </a:cubicBezTo>
                  <a:lnTo>
                    <a:pt x="195719" y="228603"/>
                  </a:lnTo>
                  <a:lnTo>
                    <a:pt x="195719" y="133380"/>
                  </a:lnTo>
                  <a:lnTo>
                    <a:pt x="553029" y="133380"/>
                  </a:lnTo>
                  <a:lnTo>
                    <a:pt x="553029" y="228601"/>
                  </a:lnTo>
                  <a:lnTo>
                    <a:pt x="487576" y="228601"/>
                  </a:lnTo>
                  <a:cubicBezTo>
                    <a:pt x="478811" y="228601"/>
                    <a:pt x="471705" y="235707"/>
                    <a:pt x="471705" y="244472"/>
                  </a:cubicBezTo>
                  <a:cubicBezTo>
                    <a:pt x="471705" y="253237"/>
                    <a:pt x="478811" y="260343"/>
                    <a:pt x="487576" y="260343"/>
                  </a:cubicBezTo>
                  <a:lnTo>
                    <a:pt x="557852" y="260343"/>
                  </a:lnTo>
                  <a:cubicBezTo>
                    <a:pt x="572694" y="260343"/>
                    <a:pt x="584769" y="248266"/>
                    <a:pt x="584769" y="233423"/>
                  </a:cubicBezTo>
                  <a:lnTo>
                    <a:pt x="584769" y="204643"/>
                  </a:lnTo>
                  <a:lnTo>
                    <a:pt x="654653" y="204643"/>
                  </a:lnTo>
                  <a:lnTo>
                    <a:pt x="654653" y="425090"/>
                  </a:lnTo>
                  <a:cubicBezTo>
                    <a:pt x="621101" y="442636"/>
                    <a:pt x="598137" y="477766"/>
                    <a:pt x="598137" y="518180"/>
                  </a:cubicBezTo>
                  <a:cubicBezTo>
                    <a:pt x="598137" y="524093"/>
                    <a:pt x="598641" y="529887"/>
                    <a:pt x="599586" y="535533"/>
                  </a:cubicBezTo>
                  <a:lnTo>
                    <a:pt x="586202" y="535533"/>
                  </a:lnTo>
                  <a:lnTo>
                    <a:pt x="586202" y="361165"/>
                  </a:lnTo>
                  <a:cubicBezTo>
                    <a:pt x="586202" y="348758"/>
                    <a:pt x="576108" y="338666"/>
                    <a:pt x="563703" y="338666"/>
                  </a:cubicBezTo>
                  <a:lnTo>
                    <a:pt x="519136" y="338666"/>
                  </a:lnTo>
                  <a:cubicBezTo>
                    <a:pt x="506729" y="338666"/>
                    <a:pt x="496635" y="348760"/>
                    <a:pt x="496635" y="361165"/>
                  </a:cubicBezTo>
                  <a:lnTo>
                    <a:pt x="496635" y="535533"/>
                  </a:lnTo>
                  <a:lnTo>
                    <a:pt x="474837" y="535533"/>
                  </a:lnTo>
                  <a:lnTo>
                    <a:pt x="474837" y="459599"/>
                  </a:lnTo>
                  <a:cubicBezTo>
                    <a:pt x="474837" y="447192"/>
                    <a:pt x="464743" y="437100"/>
                    <a:pt x="452338" y="437100"/>
                  </a:cubicBezTo>
                  <a:lnTo>
                    <a:pt x="407771" y="437100"/>
                  </a:lnTo>
                  <a:cubicBezTo>
                    <a:pt x="395364" y="437100"/>
                    <a:pt x="385272" y="447194"/>
                    <a:pt x="385272" y="459599"/>
                  </a:cubicBezTo>
                  <a:lnTo>
                    <a:pt x="385272" y="535533"/>
                  </a:lnTo>
                  <a:lnTo>
                    <a:pt x="363474" y="535533"/>
                  </a:lnTo>
                  <a:lnTo>
                    <a:pt x="363474" y="316366"/>
                  </a:lnTo>
                  <a:cubicBezTo>
                    <a:pt x="363474" y="303959"/>
                    <a:pt x="353380" y="293867"/>
                    <a:pt x="340975" y="293867"/>
                  </a:cubicBezTo>
                  <a:lnTo>
                    <a:pt x="296408" y="293867"/>
                  </a:lnTo>
                  <a:cubicBezTo>
                    <a:pt x="284001" y="293867"/>
                    <a:pt x="273909" y="303961"/>
                    <a:pt x="273909" y="316366"/>
                  </a:cubicBezTo>
                  <a:lnTo>
                    <a:pt x="273909" y="535531"/>
                  </a:lnTo>
                  <a:lnTo>
                    <a:pt x="252111" y="535531"/>
                  </a:lnTo>
                  <a:lnTo>
                    <a:pt x="252111" y="434988"/>
                  </a:lnTo>
                  <a:cubicBezTo>
                    <a:pt x="252111" y="422581"/>
                    <a:pt x="242017" y="412489"/>
                    <a:pt x="229612" y="412489"/>
                  </a:cubicBezTo>
                  <a:lnTo>
                    <a:pt x="185043" y="412489"/>
                  </a:lnTo>
                  <a:cubicBezTo>
                    <a:pt x="172636" y="412489"/>
                    <a:pt x="162544" y="422583"/>
                    <a:pt x="162544" y="434988"/>
                  </a:cubicBezTo>
                  <a:lnTo>
                    <a:pt x="162544" y="535531"/>
                  </a:lnTo>
                  <a:lnTo>
                    <a:pt x="138795" y="535531"/>
                  </a:lnTo>
                  <a:cubicBezTo>
                    <a:pt x="130030" y="535531"/>
                    <a:pt x="122924" y="542637"/>
                    <a:pt x="122924" y="551402"/>
                  </a:cubicBezTo>
                  <a:cubicBezTo>
                    <a:pt x="122924" y="560167"/>
                    <a:pt x="130030" y="567273"/>
                    <a:pt x="138795" y="567273"/>
                  </a:cubicBezTo>
                  <a:lnTo>
                    <a:pt x="610385" y="567273"/>
                  </a:lnTo>
                  <a:cubicBezTo>
                    <a:pt x="613392" y="572926"/>
                    <a:pt x="616884" y="578286"/>
                    <a:pt x="620835" y="583267"/>
                  </a:cubicBezTo>
                  <a:cubicBezTo>
                    <a:pt x="605670" y="592659"/>
                    <a:pt x="595545" y="609440"/>
                    <a:pt x="595545" y="628549"/>
                  </a:cubicBezTo>
                  <a:cubicBezTo>
                    <a:pt x="595545" y="654400"/>
                    <a:pt x="614074" y="675997"/>
                    <a:pt x="638545" y="680780"/>
                  </a:cubicBezTo>
                  <a:cubicBezTo>
                    <a:pt x="633041" y="715034"/>
                    <a:pt x="625880" y="747594"/>
                    <a:pt x="616869" y="779340"/>
                  </a:cubicBezTo>
                  <a:lnTo>
                    <a:pt x="615477" y="779340"/>
                  </a:lnTo>
                  <a:cubicBezTo>
                    <a:pt x="589713" y="779340"/>
                    <a:pt x="568750" y="800301"/>
                    <a:pt x="568750" y="826067"/>
                  </a:cubicBezTo>
                  <a:lnTo>
                    <a:pt x="568750" y="831339"/>
                  </a:lnTo>
                  <a:cubicBezTo>
                    <a:pt x="568750" y="842918"/>
                    <a:pt x="572993" y="853518"/>
                    <a:pt x="579993" y="861691"/>
                  </a:cubicBezTo>
                  <a:lnTo>
                    <a:pt x="559691" y="874790"/>
                  </a:lnTo>
                  <a:cubicBezTo>
                    <a:pt x="539141" y="888052"/>
                    <a:pt x="526869" y="910570"/>
                    <a:pt x="526869" y="935028"/>
                  </a:cubicBezTo>
                  <a:lnTo>
                    <a:pt x="526869" y="938564"/>
                  </a:lnTo>
                  <a:lnTo>
                    <a:pt x="295005" y="938564"/>
                  </a:lnTo>
                  <a:cubicBezTo>
                    <a:pt x="286240" y="938564"/>
                    <a:pt x="279134" y="945671"/>
                    <a:pt x="279134" y="954436"/>
                  </a:cubicBezTo>
                  <a:cubicBezTo>
                    <a:pt x="279134" y="963201"/>
                    <a:pt x="286240" y="970307"/>
                    <a:pt x="295005" y="970307"/>
                  </a:cubicBezTo>
                  <a:lnTo>
                    <a:pt x="505686" y="970307"/>
                  </a:lnTo>
                  <a:cubicBezTo>
                    <a:pt x="496017" y="977669"/>
                    <a:pt x="489117" y="988476"/>
                    <a:pt x="486909" y="1000913"/>
                  </a:cubicBezTo>
                  <a:close/>
                  <a:moveTo>
                    <a:pt x="554459" y="370407"/>
                  </a:moveTo>
                  <a:lnTo>
                    <a:pt x="554459" y="535531"/>
                  </a:lnTo>
                  <a:lnTo>
                    <a:pt x="528378" y="535531"/>
                  </a:lnTo>
                  <a:lnTo>
                    <a:pt x="528378" y="370407"/>
                  </a:lnTo>
                  <a:close/>
                  <a:moveTo>
                    <a:pt x="443094" y="468840"/>
                  </a:moveTo>
                  <a:lnTo>
                    <a:pt x="443094" y="535531"/>
                  </a:lnTo>
                  <a:lnTo>
                    <a:pt x="417013" y="535531"/>
                  </a:lnTo>
                  <a:lnTo>
                    <a:pt x="417013" y="468840"/>
                  </a:lnTo>
                  <a:close/>
                  <a:moveTo>
                    <a:pt x="331731" y="325610"/>
                  </a:moveTo>
                  <a:lnTo>
                    <a:pt x="331731" y="535533"/>
                  </a:lnTo>
                  <a:lnTo>
                    <a:pt x="305650" y="535533"/>
                  </a:lnTo>
                  <a:lnTo>
                    <a:pt x="305650" y="325610"/>
                  </a:lnTo>
                  <a:close/>
                  <a:moveTo>
                    <a:pt x="220366" y="444231"/>
                  </a:moveTo>
                  <a:lnTo>
                    <a:pt x="220366" y="535531"/>
                  </a:lnTo>
                  <a:lnTo>
                    <a:pt x="194285" y="535531"/>
                  </a:lnTo>
                  <a:lnTo>
                    <a:pt x="194285" y="444231"/>
                  </a:lnTo>
                  <a:close/>
                  <a:moveTo>
                    <a:pt x="888389" y="1034113"/>
                  </a:moveTo>
                  <a:cubicBezTo>
                    <a:pt x="888389" y="1043829"/>
                    <a:pt x="880486" y="1051733"/>
                    <a:pt x="870770" y="1051733"/>
                  </a:cubicBezTo>
                  <a:lnTo>
                    <a:pt x="535503" y="1051733"/>
                  </a:lnTo>
                  <a:cubicBezTo>
                    <a:pt x="525788" y="1051733"/>
                    <a:pt x="517884" y="1043829"/>
                    <a:pt x="517884" y="1034113"/>
                  </a:cubicBezTo>
                  <a:lnTo>
                    <a:pt x="517884" y="1009555"/>
                  </a:lnTo>
                  <a:cubicBezTo>
                    <a:pt x="517884" y="999840"/>
                    <a:pt x="525788" y="991936"/>
                    <a:pt x="535503" y="991936"/>
                  </a:cubicBezTo>
                  <a:lnTo>
                    <a:pt x="870770" y="991936"/>
                  </a:lnTo>
                  <a:cubicBezTo>
                    <a:pt x="880486" y="991936"/>
                    <a:pt x="888389" y="999840"/>
                    <a:pt x="888389" y="1009555"/>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6" name="任意多边形: 形状 195">
              <a:extLst>
                <a:ext uri="{FF2B5EF4-FFF2-40B4-BE49-F238E27FC236}">
                  <a16:creationId xmlns:a16="http://schemas.microsoft.com/office/drawing/2014/main" id="{90BA2583-1084-EB01-3571-DCF10726E0A4}"/>
                </a:ext>
              </a:extLst>
            </p:cNvPr>
            <p:cNvSpPr/>
            <p:nvPr/>
          </p:nvSpPr>
          <p:spPr>
            <a:xfrm>
              <a:off x="6381745" y="3632449"/>
              <a:ext cx="452183" cy="92103"/>
            </a:xfrm>
            <a:custGeom>
              <a:avLst/>
              <a:gdLst>
                <a:gd name="connsiteX0" fmla="*/ 452183 w 452183"/>
                <a:gd name="connsiteY0" fmla="*/ 46052 h 92103"/>
                <a:gd name="connsiteX1" fmla="*/ 406131 w 452183"/>
                <a:gd name="connsiteY1" fmla="*/ 0 h 92103"/>
                <a:gd name="connsiteX2" fmla="*/ 46052 w 452183"/>
                <a:gd name="connsiteY2" fmla="*/ 0 h 92103"/>
                <a:gd name="connsiteX3" fmla="*/ 0 w 452183"/>
                <a:gd name="connsiteY3" fmla="*/ 46052 h 92103"/>
                <a:gd name="connsiteX4" fmla="*/ 46052 w 452183"/>
                <a:gd name="connsiteY4" fmla="*/ 92104 h 92103"/>
                <a:gd name="connsiteX5" fmla="*/ 406131 w 452183"/>
                <a:gd name="connsiteY5" fmla="*/ 92104 h 92103"/>
                <a:gd name="connsiteX6" fmla="*/ 452183 w 452183"/>
                <a:gd name="connsiteY6" fmla="*/ 46052 h 92103"/>
                <a:gd name="connsiteX7" fmla="*/ 188307 w 452183"/>
                <a:gd name="connsiteY7" fmla="*/ 60361 h 92103"/>
                <a:gd name="connsiteX8" fmla="*/ 46052 w 452183"/>
                <a:gd name="connsiteY8" fmla="*/ 60361 h 92103"/>
                <a:gd name="connsiteX9" fmla="*/ 44592 w 452183"/>
                <a:gd name="connsiteY9" fmla="*/ 60287 h 92103"/>
                <a:gd name="connsiteX10" fmla="*/ 31745 w 452183"/>
                <a:gd name="connsiteY10" fmla="*/ 46052 h 92103"/>
                <a:gd name="connsiteX11" fmla="*/ 44592 w 452183"/>
                <a:gd name="connsiteY11" fmla="*/ 31816 h 92103"/>
                <a:gd name="connsiteX12" fmla="*/ 46052 w 452183"/>
                <a:gd name="connsiteY12" fmla="*/ 31742 h 92103"/>
                <a:gd name="connsiteX13" fmla="*/ 188307 w 452183"/>
                <a:gd name="connsiteY13" fmla="*/ 31742 h 92103"/>
                <a:gd name="connsiteX14" fmla="*/ 220049 w 452183"/>
                <a:gd name="connsiteY14" fmla="*/ 31744 h 92103"/>
                <a:gd name="connsiteX15" fmla="*/ 406131 w 452183"/>
                <a:gd name="connsiteY15" fmla="*/ 31744 h 92103"/>
                <a:gd name="connsiteX16" fmla="*/ 420441 w 452183"/>
                <a:gd name="connsiteY16" fmla="*/ 46054 h 92103"/>
                <a:gd name="connsiteX17" fmla="*/ 406131 w 452183"/>
                <a:gd name="connsiteY17" fmla="*/ 60364 h 92103"/>
                <a:gd name="connsiteX18" fmla="*/ 220049 w 452183"/>
                <a:gd name="connsiteY18" fmla="*/ 60364 h 92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2183" h="92103">
                  <a:moveTo>
                    <a:pt x="452183" y="46052"/>
                  </a:moveTo>
                  <a:cubicBezTo>
                    <a:pt x="452183" y="20658"/>
                    <a:pt x="431523" y="0"/>
                    <a:pt x="406131" y="0"/>
                  </a:cubicBezTo>
                  <a:lnTo>
                    <a:pt x="46052" y="0"/>
                  </a:lnTo>
                  <a:cubicBezTo>
                    <a:pt x="20658" y="0"/>
                    <a:pt x="0" y="20658"/>
                    <a:pt x="0" y="46052"/>
                  </a:cubicBezTo>
                  <a:cubicBezTo>
                    <a:pt x="0" y="71446"/>
                    <a:pt x="20658" y="92104"/>
                    <a:pt x="46052" y="92104"/>
                  </a:cubicBezTo>
                  <a:lnTo>
                    <a:pt x="406131" y="92104"/>
                  </a:lnTo>
                  <a:cubicBezTo>
                    <a:pt x="431525" y="92104"/>
                    <a:pt x="452183" y="71446"/>
                    <a:pt x="452183" y="46052"/>
                  </a:cubicBezTo>
                  <a:close/>
                  <a:moveTo>
                    <a:pt x="188307" y="60361"/>
                  </a:moveTo>
                  <a:lnTo>
                    <a:pt x="46052" y="60361"/>
                  </a:lnTo>
                  <a:cubicBezTo>
                    <a:pt x="45559" y="60361"/>
                    <a:pt x="45072" y="60336"/>
                    <a:pt x="44592" y="60287"/>
                  </a:cubicBezTo>
                  <a:cubicBezTo>
                    <a:pt x="37386" y="59553"/>
                    <a:pt x="31745" y="53450"/>
                    <a:pt x="31745" y="46052"/>
                  </a:cubicBezTo>
                  <a:cubicBezTo>
                    <a:pt x="31745" y="38654"/>
                    <a:pt x="37386" y="32551"/>
                    <a:pt x="44592" y="31816"/>
                  </a:cubicBezTo>
                  <a:cubicBezTo>
                    <a:pt x="45072" y="31768"/>
                    <a:pt x="45559" y="31742"/>
                    <a:pt x="46052" y="31742"/>
                  </a:cubicBezTo>
                  <a:lnTo>
                    <a:pt x="188307" y="31742"/>
                  </a:lnTo>
                  <a:close/>
                  <a:moveTo>
                    <a:pt x="220049" y="31744"/>
                  </a:moveTo>
                  <a:lnTo>
                    <a:pt x="406131" y="31744"/>
                  </a:lnTo>
                  <a:cubicBezTo>
                    <a:pt x="414022" y="31744"/>
                    <a:pt x="420441" y="38163"/>
                    <a:pt x="420441" y="46054"/>
                  </a:cubicBezTo>
                  <a:cubicBezTo>
                    <a:pt x="420441" y="53945"/>
                    <a:pt x="414020" y="60364"/>
                    <a:pt x="406131" y="60364"/>
                  </a:cubicBezTo>
                  <a:lnTo>
                    <a:pt x="220049" y="60364"/>
                  </a:ln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7" name="任意多边形: 形状 196">
              <a:extLst>
                <a:ext uri="{FF2B5EF4-FFF2-40B4-BE49-F238E27FC236}">
                  <a16:creationId xmlns:a16="http://schemas.microsoft.com/office/drawing/2014/main" id="{BBFA4C03-7F3D-60C3-7455-36477FB6827F}"/>
                </a:ext>
              </a:extLst>
            </p:cNvPr>
            <p:cNvSpPr/>
            <p:nvPr/>
          </p:nvSpPr>
          <p:spPr>
            <a:xfrm>
              <a:off x="6481579" y="3762768"/>
              <a:ext cx="352349" cy="31742"/>
            </a:xfrm>
            <a:custGeom>
              <a:avLst/>
              <a:gdLst>
                <a:gd name="connsiteX0" fmla="*/ 336478 w 352349"/>
                <a:gd name="connsiteY0" fmla="*/ 0 h 31742"/>
                <a:gd name="connsiteX1" fmla="*/ 15871 w 352349"/>
                <a:gd name="connsiteY1" fmla="*/ 0 h 31742"/>
                <a:gd name="connsiteX2" fmla="*/ 0 w 352349"/>
                <a:gd name="connsiteY2" fmla="*/ 15871 h 31742"/>
                <a:gd name="connsiteX3" fmla="*/ 15871 w 352349"/>
                <a:gd name="connsiteY3" fmla="*/ 31742 h 31742"/>
                <a:gd name="connsiteX4" fmla="*/ 336478 w 352349"/>
                <a:gd name="connsiteY4" fmla="*/ 31742 h 31742"/>
                <a:gd name="connsiteX5" fmla="*/ 352349 w 352349"/>
                <a:gd name="connsiteY5" fmla="*/ 15871 h 31742"/>
                <a:gd name="connsiteX6" fmla="*/ 336478 w 352349"/>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349" h="31742">
                  <a:moveTo>
                    <a:pt x="336478" y="0"/>
                  </a:moveTo>
                  <a:lnTo>
                    <a:pt x="15871" y="0"/>
                  </a:lnTo>
                  <a:cubicBezTo>
                    <a:pt x="7106" y="0"/>
                    <a:pt x="0" y="7106"/>
                    <a:pt x="0" y="15871"/>
                  </a:cubicBezTo>
                  <a:cubicBezTo>
                    <a:pt x="0" y="24636"/>
                    <a:pt x="7106" y="31742"/>
                    <a:pt x="15871" y="31742"/>
                  </a:cubicBezTo>
                  <a:lnTo>
                    <a:pt x="336478" y="31742"/>
                  </a:lnTo>
                  <a:cubicBezTo>
                    <a:pt x="345243" y="31742"/>
                    <a:pt x="352349" y="24636"/>
                    <a:pt x="352349" y="15871"/>
                  </a:cubicBezTo>
                  <a:cubicBezTo>
                    <a:pt x="352349" y="7106"/>
                    <a:pt x="345243" y="0"/>
                    <a:pt x="336478"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8" name="任意多边形: 形状 197">
              <a:extLst>
                <a:ext uri="{FF2B5EF4-FFF2-40B4-BE49-F238E27FC236}">
                  <a16:creationId xmlns:a16="http://schemas.microsoft.com/office/drawing/2014/main" id="{829DFAD2-E78A-BAC1-B895-FAB3D8F82747}"/>
                </a:ext>
              </a:extLst>
            </p:cNvPr>
            <p:cNvSpPr/>
            <p:nvPr/>
          </p:nvSpPr>
          <p:spPr>
            <a:xfrm>
              <a:off x="6481579" y="3822425"/>
              <a:ext cx="324752" cy="31742"/>
            </a:xfrm>
            <a:custGeom>
              <a:avLst/>
              <a:gdLst>
                <a:gd name="connsiteX0" fmla="*/ 308881 w 324752"/>
                <a:gd name="connsiteY0" fmla="*/ 0 h 31742"/>
                <a:gd name="connsiteX1" fmla="*/ 15871 w 324752"/>
                <a:gd name="connsiteY1" fmla="*/ 0 h 31742"/>
                <a:gd name="connsiteX2" fmla="*/ 0 w 324752"/>
                <a:gd name="connsiteY2" fmla="*/ 15871 h 31742"/>
                <a:gd name="connsiteX3" fmla="*/ 15871 w 324752"/>
                <a:gd name="connsiteY3" fmla="*/ 31742 h 31742"/>
                <a:gd name="connsiteX4" fmla="*/ 308881 w 324752"/>
                <a:gd name="connsiteY4" fmla="*/ 31742 h 31742"/>
                <a:gd name="connsiteX5" fmla="*/ 324752 w 324752"/>
                <a:gd name="connsiteY5" fmla="*/ 15871 h 31742"/>
                <a:gd name="connsiteX6" fmla="*/ 308881 w 324752"/>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4752" h="31742">
                  <a:moveTo>
                    <a:pt x="308881" y="0"/>
                  </a:moveTo>
                  <a:lnTo>
                    <a:pt x="15871" y="0"/>
                  </a:lnTo>
                  <a:cubicBezTo>
                    <a:pt x="7106" y="0"/>
                    <a:pt x="0" y="7106"/>
                    <a:pt x="0" y="15871"/>
                  </a:cubicBezTo>
                  <a:cubicBezTo>
                    <a:pt x="0" y="24636"/>
                    <a:pt x="7106" y="31742"/>
                    <a:pt x="15871" y="31742"/>
                  </a:cubicBezTo>
                  <a:lnTo>
                    <a:pt x="308881" y="31742"/>
                  </a:lnTo>
                  <a:cubicBezTo>
                    <a:pt x="317646" y="31742"/>
                    <a:pt x="324752" y="24636"/>
                    <a:pt x="324752" y="15871"/>
                  </a:cubicBezTo>
                  <a:cubicBezTo>
                    <a:pt x="324752" y="7106"/>
                    <a:pt x="317646" y="0"/>
                    <a:pt x="308881"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9" name="任意多边形: 形状 198">
              <a:extLst>
                <a:ext uri="{FF2B5EF4-FFF2-40B4-BE49-F238E27FC236}">
                  <a16:creationId xmlns:a16="http://schemas.microsoft.com/office/drawing/2014/main" id="{F4F14AE7-3950-D98D-D495-A47576929E72}"/>
                </a:ext>
              </a:extLst>
            </p:cNvPr>
            <p:cNvSpPr/>
            <p:nvPr/>
          </p:nvSpPr>
          <p:spPr>
            <a:xfrm>
              <a:off x="6481579" y="3882082"/>
              <a:ext cx="303512" cy="31742"/>
            </a:xfrm>
            <a:custGeom>
              <a:avLst/>
              <a:gdLst>
                <a:gd name="connsiteX0" fmla="*/ 303512 w 303512"/>
                <a:gd name="connsiteY0" fmla="*/ 15871 h 31742"/>
                <a:gd name="connsiteX1" fmla="*/ 287641 w 303512"/>
                <a:gd name="connsiteY1" fmla="*/ 0 h 31742"/>
                <a:gd name="connsiteX2" fmla="*/ 15871 w 303512"/>
                <a:gd name="connsiteY2" fmla="*/ 0 h 31742"/>
                <a:gd name="connsiteX3" fmla="*/ 0 w 303512"/>
                <a:gd name="connsiteY3" fmla="*/ 15871 h 31742"/>
                <a:gd name="connsiteX4" fmla="*/ 15871 w 303512"/>
                <a:gd name="connsiteY4" fmla="*/ 31742 h 31742"/>
                <a:gd name="connsiteX5" fmla="*/ 287641 w 303512"/>
                <a:gd name="connsiteY5" fmla="*/ 31742 h 31742"/>
                <a:gd name="connsiteX6" fmla="*/ 303512 w 303512"/>
                <a:gd name="connsiteY6" fmla="*/ 15871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3512" h="31742">
                  <a:moveTo>
                    <a:pt x="303512" y="15871"/>
                  </a:moveTo>
                  <a:cubicBezTo>
                    <a:pt x="303512" y="7106"/>
                    <a:pt x="296406" y="0"/>
                    <a:pt x="287641" y="0"/>
                  </a:cubicBezTo>
                  <a:lnTo>
                    <a:pt x="15871" y="0"/>
                  </a:lnTo>
                  <a:cubicBezTo>
                    <a:pt x="7106" y="0"/>
                    <a:pt x="0" y="7106"/>
                    <a:pt x="0" y="15871"/>
                  </a:cubicBezTo>
                  <a:cubicBezTo>
                    <a:pt x="0" y="24636"/>
                    <a:pt x="7106" y="31742"/>
                    <a:pt x="15871" y="31742"/>
                  </a:cubicBezTo>
                  <a:lnTo>
                    <a:pt x="287641" y="31742"/>
                  </a:lnTo>
                  <a:cubicBezTo>
                    <a:pt x="296406" y="31742"/>
                    <a:pt x="303512" y="24636"/>
                    <a:pt x="303512" y="15871"/>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0" name="任意多边形: 形状 199">
              <a:extLst>
                <a:ext uri="{FF2B5EF4-FFF2-40B4-BE49-F238E27FC236}">
                  <a16:creationId xmlns:a16="http://schemas.microsoft.com/office/drawing/2014/main" id="{33BF476B-B58F-B94F-223D-A6774BE7965F}"/>
                </a:ext>
              </a:extLst>
            </p:cNvPr>
            <p:cNvSpPr/>
            <p:nvPr/>
          </p:nvSpPr>
          <p:spPr>
            <a:xfrm>
              <a:off x="6381745" y="3762768"/>
              <a:ext cx="78547" cy="31742"/>
            </a:xfrm>
            <a:custGeom>
              <a:avLst/>
              <a:gdLst>
                <a:gd name="connsiteX0" fmla="*/ 62676 w 78547"/>
                <a:gd name="connsiteY0" fmla="*/ 0 h 31742"/>
                <a:gd name="connsiteX1" fmla="*/ 15871 w 78547"/>
                <a:gd name="connsiteY1" fmla="*/ 0 h 31742"/>
                <a:gd name="connsiteX2" fmla="*/ 0 w 78547"/>
                <a:gd name="connsiteY2" fmla="*/ 15871 h 31742"/>
                <a:gd name="connsiteX3" fmla="*/ 15871 w 78547"/>
                <a:gd name="connsiteY3" fmla="*/ 31742 h 31742"/>
                <a:gd name="connsiteX4" fmla="*/ 62676 w 78547"/>
                <a:gd name="connsiteY4" fmla="*/ 31742 h 31742"/>
                <a:gd name="connsiteX5" fmla="*/ 78548 w 78547"/>
                <a:gd name="connsiteY5" fmla="*/ 15871 h 31742"/>
                <a:gd name="connsiteX6" fmla="*/ 62676 w 78547"/>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47" h="31742">
                  <a:moveTo>
                    <a:pt x="62676" y="0"/>
                  </a:moveTo>
                  <a:lnTo>
                    <a:pt x="15871" y="0"/>
                  </a:lnTo>
                  <a:cubicBezTo>
                    <a:pt x="7106" y="0"/>
                    <a:pt x="0" y="7106"/>
                    <a:pt x="0" y="15871"/>
                  </a:cubicBezTo>
                  <a:cubicBezTo>
                    <a:pt x="0" y="24636"/>
                    <a:pt x="7106" y="31742"/>
                    <a:pt x="15871" y="31742"/>
                  </a:cubicBezTo>
                  <a:lnTo>
                    <a:pt x="62676" y="31742"/>
                  </a:lnTo>
                  <a:cubicBezTo>
                    <a:pt x="71442" y="31742"/>
                    <a:pt x="78548" y="24636"/>
                    <a:pt x="78548" y="15871"/>
                  </a:cubicBezTo>
                  <a:cubicBezTo>
                    <a:pt x="78548" y="7106"/>
                    <a:pt x="71442" y="0"/>
                    <a:pt x="62676"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1" name="任意多边形: 形状 200">
              <a:extLst>
                <a:ext uri="{FF2B5EF4-FFF2-40B4-BE49-F238E27FC236}">
                  <a16:creationId xmlns:a16="http://schemas.microsoft.com/office/drawing/2014/main" id="{E2461A98-D9C6-E5F4-EAE0-A87462B4B6F9}"/>
                </a:ext>
              </a:extLst>
            </p:cNvPr>
            <p:cNvSpPr/>
            <p:nvPr/>
          </p:nvSpPr>
          <p:spPr>
            <a:xfrm>
              <a:off x="6381745" y="3822425"/>
              <a:ext cx="78547" cy="31742"/>
            </a:xfrm>
            <a:custGeom>
              <a:avLst/>
              <a:gdLst>
                <a:gd name="connsiteX0" fmla="*/ 62676 w 78547"/>
                <a:gd name="connsiteY0" fmla="*/ 0 h 31742"/>
                <a:gd name="connsiteX1" fmla="*/ 15871 w 78547"/>
                <a:gd name="connsiteY1" fmla="*/ 0 h 31742"/>
                <a:gd name="connsiteX2" fmla="*/ 0 w 78547"/>
                <a:gd name="connsiteY2" fmla="*/ 15871 h 31742"/>
                <a:gd name="connsiteX3" fmla="*/ 15871 w 78547"/>
                <a:gd name="connsiteY3" fmla="*/ 31742 h 31742"/>
                <a:gd name="connsiteX4" fmla="*/ 62676 w 78547"/>
                <a:gd name="connsiteY4" fmla="*/ 31742 h 31742"/>
                <a:gd name="connsiteX5" fmla="*/ 78548 w 78547"/>
                <a:gd name="connsiteY5" fmla="*/ 15871 h 31742"/>
                <a:gd name="connsiteX6" fmla="*/ 62676 w 78547"/>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47" h="31742">
                  <a:moveTo>
                    <a:pt x="62676" y="0"/>
                  </a:moveTo>
                  <a:lnTo>
                    <a:pt x="15871" y="0"/>
                  </a:lnTo>
                  <a:cubicBezTo>
                    <a:pt x="7106" y="0"/>
                    <a:pt x="0" y="7106"/>
                    <a:pt x="0" y="15871"/>
                  </a:cubicBezTo>
                  <a:cubicBezTo>
                    <a:pt x="0" y="24636"/>
                    <a:pt x="7106" y="31742"/>
                    <a:pt x="15871" y="31742"/>
                  </a:cubicBezTo>
                  <a:lnTo>
                    <a:pt x="62676" y="31742"/>
                  </a:lnTo>
                  <a:cubicBezTo>
                    <a:pt x="71442" y="31742"/>
                    <a:pt x="78548" y="24636"/>
                    <a:pt x="78548" y="15871"/>
                  </a:cubicBezTo>
                  <a:cubicBezTo>
                    <a:pt x="78548" y="7106"/>
                    <a:pt x="71442" y="0"/>
                    <a:pt x="62676"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2" name="任意多边形: 形状 201">
              <a:extLst>
                <a:ext uri="{FF2B5EF4-FFF2-40B4-BE49-F238E27FC236}">
                  <a16:creationId xmlns:a16="http://schemas.microsoft.com/office/drawing/2014/main" id="{18F9C97B-C697-FCD1-7409-C893014A59C1}"/>
                </a:ext>
              </a:extLst>
            </p:cNvPr>
            <p:cNvSpPr/>
            <p:nvPr/>
          </p:nvSpPr>
          <p:spPr>
            <a:xfrm>
              <a:off x="6381745" y="3882082"/>
              <a:ext cx="78547" cy="31742"/>
            </a:xfrm>
            <a:custGeom>
              <a:avLst/>
              <a:gdLst>
                <a:gd name="connsiteX0" fmla="*/ 62676 w 78547"/>
                <a:gd name="connsiteY0" fmla="*/ 0 h 31742"/>
                <a:gd name="connsiteX1" fmla="*/ 15871 w 78547"/>
                <a:gd name="connsiteY1" fmla="*/ 0 h 31742"/>
                <a:gd name="connsiteX2" fmla="*/ 0 w 78547"/>
                <a:gd name="connsiteY2" fmla="*/ 15871 h 31742"/>
                <a:gd name="connsiteX3" fmla="*/ 15871 w 78547"/>
                <a:gd name="connsiteY3" fmla="*/ 31742 h 31742"/>
                <a:gd name="connsiteX4" fmla="*/ 62676 w 78547"/>
                <a:gd name="connsiteY4" fmla="*/ 31742 h 31742"/>
                <a:gd name="connsiteX5" fmla="*/ 78548 w 78547"/>
                <a:gd name="connsiteY5" fmla="*/ 15871 h 31742"/>
                <a:gd name="connsiteX6" fmla="*/ 62676 w 78547"/>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47" h="31742">
                  <a:moveTo>
                    <a:pt x="62676" y="0"/>
                  </a:moveTo>
                  <a:lnTo>
                    <a:pt x="15871" y="0"/>
                  </a:lnTo>
                  <a:cubicBezTo>
                    <a:pt x="7106" y="0"/>
                    <a:pt x="0" y="7106"/>
                    <a:pt x="0" y="15871"/>
                  </a:cubicBezTo>
                  <a:cubicBezTo>
                    <a:pt x="0" y="24636"/>
                    <a:pt x="7106" y="31742"/>
                    <a:pt x="15871" y="31742"/>
                  </a:cubicBezTo>
                  <a:lnTo>
                    <a:pt x="62676" y="31742"/>
                  </a:lnTo>
                  <a:cubicBezTo>
                    <a:pt x="71442" y="31742"/>
                    <a:pt x="78548" y="24636"/>
                    <a:pt x="78548" y="15871"/>
                  </a:cubicBezTo>
                  <a:cubicBezTo>
                    <a:pt x="78548" y="7106"/>
                    <a:pt x="71442" y="0"/>
                    <a:pt x="62676"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cxnSp>
        <p:nvCxnSpPr>
          <p:cNvPr id="205" name="直接连接符 204">
            <a:extLst>
              <a:ext uri="{FF2B5EF4-FFF2-40B4-BE49-F238E27FC236}">
                <a16:creationId xmlns:a16="http://schemas.microsoft.com/office/drawing/2014/main" id="{DC2356C7-711F-EE0D-ED6C-03E5302EADFD}"/>
              </a:ext>
            </a:extLst>
          </p:cNvPr>
          <p:cNvCxnSpPr>
            <a:cxnSpLocks/>
          </p:cNvCxnSpPr>
          <p:nvPr/>
        </p:nvCxnSpPr>
        <p:spPr>
          <a:xfrm>
            <a:off x="407988" y="666875"/>
            <a:ext cx="11376025" cy="0"/>
          </a:xfrm>
          <a:prstGeom prst="line">
            <a:avLst/>
          </a:prstGeom>
          <a:ln w="9525">
            <a:gradFill flip="none" rotWithShape="1">
              <a:gsLst>
                <a:gs pos="0">
                  <a:schemeClr val="accent1"/>
                </a:gs>
                <a:gs pos="58000">
                  <a:srgbClr val="1168F4"/>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26" name="文本框 225">
            <a:extLst>
              <a:ext uri="{FF2B5EF4-FFF2-40B4-BE49-F238E27FC236}">
                <a16:creationId xmlns:a16="http://schemas.microsoft.com/office/drawing/2014/main" id="{903CBEDD-ECDF-09BE-330E-B54D1803EDF9}"/>
              </a:ext>
            </a:extLst>
          </p:cNvPr>
          <p:cNvSpPr txBox="1"/>
          <p:nvPr/>
        </p:nvSpPr>
        <p:spPr>
          <a:xfrm>
            <a:off x="9097234" y="6396735"/>
            <a:ext cx="2801395"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w="3175">
                  <a:noFill/>
                </a:ln>
                <a:solidFill>
                  <a:prstClr val="white">
                    <a:lumMod val="85000"/>
                  </a:prstClr>
                </a:solidFill>
                <a:effectLst>
                  <a:outerShdw blurRad="152400" dist="101600" dir="5400000" sx="98000" sy="98000" algn="t" rotWithShape="0">
                    <a:prstClr val="white">
                      <a:lumMod val="85000"/>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正德丨厚生丨经世丨济用</a:t>
            </a:r>
          </a:p>
        </p:txBody>
      </p:sp>
      <p:grpSp>
        <p:nvGrpSpPr>
          <p:cNvPr id="22" name="组合 21">
            <a:extLst>
              <a:ext uri="{FF2B5EF4-FFF2-40B4-BE49-F238E27FC236}">
                <a16:creationId xmlns:a16="http://schemas.microsoft.com/office/drawing/2014/main" id="{27E15277-A102-94BA-D05D-C7A25E5C5B2E}"/>
              </a:ext>
            </a:extLst>
          </p:cNvPr>
          <p:cNvGrpSpPr/>
          <p:nvPr/>
        </p:nvGrpSpPr>
        <p:grpSpPr>
          <a:xfrm>
            <a:off x="397828" y="6453189"/>
            <a:ext cx="1009527" cy="188718"/>
            <a:chOff x="397828" y="6453189"/>
            <a:chExt cx="1009527" cy="188718"/>
          </a:xfrm>
        </p:grpSpPr>
        <p:sp>
          <p:nvSpPr>
            <p:cNvPr id="214" name="椭圆 213">
              <a:extLst>
                <a:ext uri="{FF2B5EF4-FFF2-40B4-BE49-F238E27FC236}">
                  <a16:creationId xmlns:a16="http://schemas.microsoft.com/office/drawing/2014/main" id="{4BEDC135-AC07-AF4D-C138-812C6F13BD68}"/>
                </a:ext>
              </a:extLst>
            </p:cNvPr>
            <p:cNvSpPr/>
            <p:nvPr/>
          </p:nvSpPr>
          <p:spPr>
            <a:xfrm>
              <a:off x="397828" y="6453189"/>
              <a:ext cx="188718" cy="188718"/>
            </a:xfrm>
            <a:prstGeom prst="ellipse">
              <a:avLst/>
            </a:prstGeom>
            <a:gradFill>
              <a:gsLst>
                <a:gs pos="25000">
                  <a:schemeClr val="bg1">
                    <a:lumMod val="50000"/>
                  </a:schemeClr>
                </a:gs>
                <a:gs pos="100000">
                  <a:schemeClr val="bg1">
                    <a:lumMod val="85000"/>
                  </a:schemeClr>
                </a:gs>
              </a:gsLst>
              <a:lin ang="135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15" name="椭圆 214">
              <a:extLst>
                <a:ext uri="{FF2B5EF4-FFF2-40B4-BE49-F238E27FC236}">
                  <a16:creationId xmlns:a16="http://schemas.microsoft.com/office/drawing/2014/main" id="{BC20AB3F-94F2-1057-0B8F-832C624C1A52}"/>
                </a:ext>
              </a:extLst>
            </p:cNvPr>
            <p:cNvSpPr/>
            <p:nvPr/>
          </p:nvSpPr>
          <p:spPr>
            <a:xfrm>
              <a:off x="671431" y="6453189"/>
              <a:ext cx="188718" cy="188718"/>
            </a:xfrm>
            <a:prstGeom prst="ellipse">
              <a:avLst/>
            </a:prstGeom>
            <a:gradFill flip="none" rotWithShape="1">
              <a:gsLst>
                <a:gs pos="100000">
                  <a:schemeClr val="accent1"/>
                </a:gs>
                <a:gs pos="59000">
                  <a:srgbClr val="1169F3"/>
                </a:gs>
                <a:gs pos="13000">
                  <a:schemeClr val="accent2"/>
                </a:gs>
              </a:gsLst>
              <a:lin ang="135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16" name="椭圆 215">
              <a:extLst>
                <a:ext uri="{FF2B5EF4-FFF2-40B4-BE49-F238E27FC236}">
                  <a16:creationId xmlns:a16="http://schemas.microsoft.com/office/drawing/2014/main" id="{DE17091D-CCAA-54D6-6C79-E7DABBA83E0E}"/>
                </a:ext>
              </a:extLst>
            </p:cNvPr>
            <p:cNvSpPr/>
            <p:nvPr/>
          </p:nvSpPr>
          <p:spPr>
            <a:xfrm>
              <a:off x="945033" y="6453189"/>
              <a:ext cx="188718" cy="188718"/>
            </a:xfrm>
            <a:prstGeom prst="ellipse">
              <a:avLst/>
            </a:prstGeom>
            <a:gradFill>
              <a:gsLst>
                <a:gs pos="25000">
                  <a:schemeClr val="bg1">
                    <a:lumMod val="50000"/>
                  </a:schemeClr>
                </a:gs>
                <a:gs pos="100000">
                  <a:schemeClr val="bg1">
                    <a:lumMod val="85000"/>
                  </a:schemeClr>
                </a:gs>
              </a:gsLst>
              <a:lin ang="135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7" name="椭圆 216">
              <a:extLst>
                <a:ext uri="{FF2B5EF4-FFF2-40B4-BE49-F238E27FC236}">
                  <a16:creationId xmlns:a16="http://schemas.microsoft.com/office/drawing/2014/main" id="{9C6CB0CF-8702-E114-094E-9497F532EC4C}"/>
                </a:ext>
              </a:extLst>
            </p:cNvPr>
            <p:cNvSpPr/>
            <p:nvPr/>
          </p:nvSpPr>
          <p:spPr>
            <a:xfrm>
              <a:off x="1218637" y="6453189"/>
              <a:ext cx="188718" cy="188718"/>
            </a:xfrm>
            <a:prstGeom prst="ellipse">
              <a:avLst/>
            </a:prstGeom>
            <a:gradFill>
              <a:gsLst>
                <a:gs pos="25000">
                  <a:schemeClr val="bg1">
                    <a:lumMod val="50000"/>
                  </a:schemeClr>
                </a:gs>
                <a:gs pos="100000">
                  <a:schemeClr val="bg1">
                    <a:lumMod val="85000"/>
                  </a:schemeClr>
                </a:gs>
              </a:gsLst>
              <a:lin ang="135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aphicFrame>
        <p:nvGraphicFramePr>
          <p:cNvPr id="16" name="表格 2">
            <a:extLst>
              <a:ext uri="{FF2B5EF4-FFF2-40B4-BE49-F238E27FC236}">
                <a16:creationId xmlns:a16="http://schemas.microsoft.com/office/drawing/2014/main" id="{31F5EAC8-2E03-46EB-A886-271D4F96B1F5}"/>
              </a:ext>
            </a:extLst>
          </p:cNvPr>
          <p:cNvGraphicFramePr>
            <a:graphicFrameLocks noGrp="1"/>
          </p:cNvGraphicFramePr>
          <p:nvPr>
            <p:extLst>
              <p:ext uri="{D42A27DB-BD31-4B8C-83A1-F6EECF244321}">
                <p14:modId xmlns:p14="http://schemas.microsoft.com/office/powerpoint/2010/main" val="3131113903"/>
              </p:ext>
            </p:extLst>
          </p:nvPr>
        </p:nvGraphicFramePr>
        <p:xfrm>
          <a:off x="782425" y="2099343"/>
          <a:ext cx="10680570" cy="3780887"/>
        </p:xfrm>
        <a:graphic>
          <a:graphicData uri="http://schemas.openxmlformats.org/drawingml/2006/table">
            <a:tbl>
              <a:tblPr>
                <a:tableStyleId>{5C22544A-7EE6-4342-B048-85BDC9FD1C3A}</a:tableStyleId>
              </a:tblPr>
              <a:tblGrid>
                <a:gridCol w="1866507">
                  <a:extLst>
                    <a:ext uri="{9D8B030D-6E8A-4147-A177-3AD203B41FA5}">
                      <a16:colId xmlns:a16="http://schemas.microsoft.com/office/drawing/2014/main" val="724418267"/>
                    </a:ext>
                  </a:extLst>
                </a:gridCol>
                <a:gridCol w="1772239">
                  <a:extLst>
                    <a:ext uri="{9D8B030D-6E8A-4147-A177-3AD203B41FA5}">
                      <a16:colId xmlns:a16="http://schemas.microsoft.com/office/drawing/2014/main" val="1386779474"/>
                    </a:ext>
                  </a:extLst>
                </a:gridCol>
                <a:gridCol w="1701539">
                  <a:extLst>
                    <a:ext uri="{9D8B030D-6E8A-4147-A177-3AD203B41FA5}">
                      <a16:colId xmlns:a16="http://schemas.microsoft.com/office/drawing/2014/main" val="2620767"/>
                    </a:ext>
                  </a:extLst>
                </a:gridCol>
                <a:gridCol w="1780095">
                  <a:extLst>
                    <a:ext uri="{9D8B030D-6E8A-4147-A177-3AD203B41FA5}">
                      <a16:colId xmlns:a16="http://schemas.microsoft.com/office/drawing/2014/main" val="287673057"/>
                    </a:ext>
                  </a:extLst>
                </a:gridCol>
                <a:gridCol w="1780095">
                  <a:extLst>
                    <a:ext uri="{9D8B030D-6E8A-4147-A177-3AD203B41FA5}">
                      <a16:colId xmlns:a16="http://schemas.microsoft.com/office/drawing/2014/main" val="476274066"/>
                    </a:ext>
                  </a:extLst>
                </a:gridCol>
                <a:gridCol w="1780095">
                  <a:extLst>
                    <a:ext uri="{9D8B030D-6E8A-4147-A177-3AD203B41FA5}">
                      <a16:colId xmlns:a16="http://schemas.microsoft.com/office/drawing/2014/main" val="3520442336"/>
                    </a:ext>
                  </a:extLst>
                </a:gridCol>
              </a:tblGrid>
              <a:tr h="652925">
                <a:tc>
                  <a:txBody>
                    <a:bodyPr/>
                    <a:lstStyle/>
                    <a:p>
                      <a:pPr marL="0" algn="ctr" defTabSz="914400" rtl="0" eaLnBrk="1" latinLnBrk="0" hangingPunct="1"/>
                      <a:r>
                        <a:rPr lang="zh-CN" altLang="en-US" sz="1800" kern="1200" dirty="0">
                          <a:solidFill>
                            <a:schemeClr val="bg1"/>
                          </a:solidFill>
                          <a:latin typeface="Arial" panose="020B0604020202020204" pitchFamily="34" charset="0"/>
                          <a:ea typeface="微软雅黑" panose="020B0503020204020204" pitchFamily="34" charset="-122"/>
                          <a:cs typeface="+mn-cs"/>
                          <a:sym typeface="Arial" panose="020B0604020202020204" pitchFamily="34" charset="0"/>
                        </a:rPr>
                        <a:t>关键词</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zh-CN" altLang="en-US" sz="1800" dirty="0">
                          <a:solidFill>
                            <a:schemeClr val="bg1"/>
                          </a:solidFill>
                          <a:latin typeface="Arial" panose="020B0604020202020204" pitchFamily="34" charset="0"/>
                          <a:ea typeface="微软雅黑" panose="020B0503020204020204" pitchFamily="34" charset="-122"/>
                          <a:sym typeface="Arial" panose="020B0604020202020204" pitchFamily="34" charset="0"/>
                        </a:rPr>
                        <a:t>关键词</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zh-CN" altLang="en-US" sz="1800" dirty="0">
                          <a:solidFill>
                            <a:schemeClr val="bg1"/>
                          </a:solidFill>
                          <a:latin typeface="Arial" panose="020B0604020202020204" pitchFamily="34" charset="0"/>
                          <a:ea typeface="微软雅黑" panose="020B0503020204020204" pitchFamily="34" charset="-122"/>
                          <a:sym typeface="Arial" panose="020B0604020202020204" pitchFamily="34" charset="0"/>
                        </a:rPr>
                        <a:t>关键词</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zh-CN" altLang="en-US" sz="1800">
                          <a:solidFill>
                            <a:schemeClr val="bg1"/>
                          </a:solidFill>
                          <a:latin typeface="Arial" panose="020B0604020202020204" pitchFamily="34" charset="0"/>
                          <a:ea typeface="微软雅黑" panose="020B0503020204020204" pitchFamily="34" charset="-122"/>
                          <a:sym typeface="Arial" panose="020B0604020202020204" pitchFamily="34" charset="0"/>
                        </a:rPr>
                        <a:t>关键词</a:t>
                      </a:r>
                      <a:endParaRPr lang="zh-CN" altLang="en-US" sz="1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zh-CN" altLang="en-US" sz="1800">
                          <a:solidFill>
                            <a:schemeClr val="bg1"/>
                          </a:solidFill>
                          <a:latin typeface="Arial" panose="020B0604020202020204" pitchFamily="34" charset="0"/>
                          <a:ea typeface="微软雅黑" panose="020B0503020204020204" pitchFamily="34" charset="-122"/>
                          <a:sym typeface="Arial" panose="020B0604020202020204" pitchFamily="34" charset="0"/>
                        </a:rPr>
                        <a:t>关键词</a:t>
                      </a:r>
                      <a:endParaRPr lang="zh-CN" altLang="en-US" sz="1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zh-CN" altLang="en-US" sz="1800">
                          <a:solidFill>
                            <a:schemeClr val="bg1"/>
                          </a:solidFill>
                          <a:latin typeface="Arial" panose="020B0604020202020204" pitchFamily="34" charset="0"/>
                          <a:ea typeface="微软雅黑" panose="020B0503020204020204" pitchFamily="34" charset="-122"/>
                          <a:sym typeface="Arial" panose="020B0604020202020204" pitchFamily="34" charset="0"/>
                        </a:rPr>
                        <a:t>关键词</a:t>
                      </a:r>
                      <a:endParaRPr lang="zh-CN" altLang="en-US" sz="1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39505348"/>
                  </a:ext>
                </a:extLst>
              </a:tr>
              <a:tr h="521327">
                <a:tc>
                  <a:txBody>
                    <a:bodyPr/>
                    <a:lstStyle/>
                    <a:p>
                      <a:pPr algn="ctr"/>
                      <a:r>
                        <a:rPr lang="zh-CN" altLang="en-US" sz="2000" kern="1200"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关键词</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Arial" panose="020B0604020202020204" pitchFamily="34" charset="0"/>
                          <a:ea typeface="微软雅黑" panose="020B0503020204020204" pitchFamily="34" charset="-122"/>
                          <a:sym typeface="Arial" panose="020B0604020202020204" pitchFamily="34" charset="0"/>
                        </a:rPr>
                        <a:t>10000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Arial" panose="020B0604020202020204" pitchFamily="34" charset="0"/>
                          <a:ea typeface="微软雅黑" panose="020B0503020204020204" pitchFamily="34" charset="-122"/>
                          <a:sym typeface="Arial" panose="020B0604020202020204" pitchFamily="34" charset="0"/>
                        </a:rPr>
                        <a:t>23000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Arial" panose="020B0604020202020204" pitchFamily="34" charset="0"/>
                          <a:ea typeface="微软雅黑" panose="020B0503020204020204" pitchFamily="34" charset="-122"/>
                          <a:sym typeface="Arial" panose="020B0604020202020204" pitchFamily="34" charset="0"/>
                        </a:rPr>
                        <a:t>30000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a:solidFill>
                            <a:srgbClr val="000000"/>
                          </a:solidFill>
                          <a:effectLst/>
                          <a:latin typeface="Arial" panose="020B0604020202020204" pitchFamily="34" charset="0"/>
                          <a:ea typeface="微软雅黑" panose="020B0503020204020204" pitchFamily="34" charset="-122"/>
                          <a:sym typeface="Arial" panose="020B0604020202020204" pitchFamily="34" charset="0"/>
                        </a:rPr>
                        <a:t>38500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a:solidFill>
                            <a:srgbClr val="000000"/>
                          </a:solidFill>
                          <a:effectLst/>
                          <a:latin typeface="Arial" panose="020B0604020202020204" pitchFamily="34" charset="0"/>
                          <a:ea typeface="微软雅黑" panose="020B0503020204020204" pitchFamily="34" charset="-122"/>
                          <a:sym typeface="Arial" panose="020B0604020202020204" pitchFamily="34" charset="0"/>
                        </a:rPr>
                        <a:t>46000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57594586"/>
                  </a:ext>
                </a:extLst>
              </a:tr>
              <a:tr h="52132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kern="1200" noProof="0"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关键词</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Arial" panose="020B0604020202020204" pitchFamily="34" charset="0"/>
                          <a:ea typeface="微软雅黑" panose="020B0503020204020204" pitchFamily="34" charset="-122"/>
                          <a:sym typeface="Arial" panose="020B0604020202020204" pitchFamily="34" charset="0"/>
                        </a:rPr>
                        <a:t>37500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a:solidFill>
                            <a:srgbClr val="000000"/>
                          </a:solidFill>
                          <a:effectLst/>
                          <a:latin typeface="Arial" panose="020B0604020202020204" pitchFamily="34" charset="0"/>
                          <a:ea typeface="微软雅黑" panose="020B0503020204020204" pitchFamily="34" charset="-122"/>
                          <a:sym typeface="Arial" panose="020B0604020202020204" pitchFamily="34" charset="0"/>
                        </a:rPr>
                        <a:t>40000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a:solidFill>
                            <a:srgbClr val="000000"/>
                          </a:solidFill>
                          <a:effectLst/>
                          <a:latin typeface="Arial" panose="020B0604020202020204" pitchFamily="34" charset="0"/>
                          <a:ea typeface="微软雅黑" panose="020B0503020204020204" pitchFamily="34" charset="-122"/>
                          <a:sym typeface="Arial" panose="020B0604020202020204" pitchFamily="34" charset="0"/>
                        </a:rPr>
                        <a:t>43000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a:solidFill>
                            <a:srgbClr val="000000"/>
                          </a:solidFill>
                          <a:effectLst/>
                          <a:latin typeface="Arial" panose="020B0604020202020204" pitchFamily="34" charset="0"/>
                          <a:ea typeface="微软雅黑" panose="020B0503020204020204" pitchFamily="34" charset="-122"/>
                          <a:sym typeface="Arial" panose="020B0604020202020204" pitchFamily="34" charset="0"/>
                        </a:rPr>
                        <a:t>58000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a:solidFill>
                            <a:srgbClr val="000000"/>
                          </a:solidFill>
                          <a:effectLst/>
                          <a:latin typeface="Arial" panose="020B0604020202020204" pitchFamily="34" charset="0"/>
                          <a:ea typeface="微软雅黑" panose="020B0503020204020204" pitchFamily="34" charset="-122"/>
                          <a:sym typeface="Arial" panose="020B0604020202020204" pitchFamily="34" charset="0"/>
                        </a:rPr>
                        <a:t>70000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62250072"/>
                  </a:ext>
                </a:extLst>
              </a:tr>
              <a:tr h="52132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kern="1200" noProof="0"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关键词</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Arial" panose="020B0604020202020204" pitchFamily="34" charset="0"/>
                          <a:ea typeface="微软雅黑" panose="020B0503020204020204" pitchFamily="34" charset="-122"/>
                          <a:sym typeface="Arial" panose="020B0604020202020204" pitchFamily="34" charset="0"/>
                        </a:rPr>
                        <a:t>1500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Arial" panose="020B0604020202020204" pitchFamily="34" charset="0"/>
                          <a:ea typeface="微软雅黑" panose="020B0503020204020204" pitchFamily="34" charset="-122"/>
                          <a:sym typeface="Arial" panose="020B0604020202020204" pitchFamily="34" charset="0"/>
                        </a:rPr>
                        <a:t>1100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Arial" panose="020B0604020202020204" pitchFamily="34" charset="0"/>
                          <a:ea typeface="微软雅黑" panose="020B0503020204020204" pitchFamily="34" charset="-122"/>
                          <a:sym typeface="Arial" panose="020B0604020202020204" pitchFamily="34" charset="0"/>
                        </a:rPr>
                        <a:t>3400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Arial" panose="020B0604020202020204" pitchFamily="34" charset="0"/>
                          <a:ea typeface="微软雅黑" panose="020B0503020204020204" pitchFamily="34" charset="-122"/>
                          <a:sym typeface="Arial" panose="020B0604020202020204" pitchFamily="34" charset="0"/>
                        </a:rPr>
                        <a:t>3200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Arial" panose="020B0604020202020204" pitchFamily="34" charset="0"/>
                          <a:ea typeface="微软雅黑" panose="020B0503020204020204" pitchFamily="34" charset="-122"/>
                          <a:sym typeface="Arial" panose="020B0604020202020204" pitchFamily="34" charset="0"/>
                        </a:rPr>
                        <a:t>3500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230163155"/>
                  </a:ext>
                </a:extLst>
              </a:tr>
              <a:tr h="52132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kern="1200" noProof="0"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关键词</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Arial" panose="020B0604020202020204" pitchFamily="34" charset="0"/>
                          <a:ea typeface="微软雅黑" panose="020B0503020204020204" pitchFamily="34" charset="-122"/>
                          <a:sym typeface="Arial" panose="020B0604020202020204" pitchFamily="34" charset="0"/>
                        </a:rPr>
                        <a:t>1100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Arial" panose="020B0604020202020204" pitchFamily="34" charset="0"/>
                          <a:ea typeface="微软雅黑" panose="020B0503020204020204" pitchFamily="34" charset="-122"/>
                          <a:sym typeface="Arial" panose="020B0604020202020204" pitchFamily="34" charset="0"/>
                        </a:rPr>
                        <a:t>1400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Arial" panose="020B0604020202020204" pitchFamily="34" charset="0"/>
                          <a:ea typeface="微软雅黑" panose="020B0503020204020204" pitchFamily="34" charset="-122"/>
                          <a:sym typeface="Arial" panose="020B0604020202020204" pitchFamily="34" charset="0"/>
                        </a:rPr>
                        <a:t>2500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Arial" panose="020B0604020202020204" pitchFamily="34" charset="0"/>
                          <a:ea typeface="微软雅黑" panose="020B0503020204020204" pitchFamily="34" charset="-122"/>
                          <a:sym typeface="Arial" panose="020B0604020202020204" pitchFamily="34" charset="0"/>
                        </a:rPr>
                        <a:t>2900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Arial" panose="020B0604020202020204" pitchFamily="34" charset="0"/>
                          <a:ea typeface="微软雅黑" panose="020B0503020204020204" pitchFamily="34" charset="-122"/>
                          <a:sym typeface="Arial" panose="020B0604020202020204" pitchFamily="34" charset="0"/>
                        </a:rPr>
                        <a:t>2000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728227176"/>
                  </a:ext>
                </a:extLst>
              </a:tr>
              <a:tr h="52132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kern="1200" noProof="0"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关键词</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Arial" panose="020B0604020202020204" pitchFamily="34" charset="0"/>
                          <a:ea typeface="微软雅黑" panose="020B0503020204020204" pitchFamily="34" charset="-122"/>
                          <a:sym typeface="Arial" panose="020B0604020202020204" pitchFamily="34" charset="0"/>
                        </a:rPr>
                        <a:t>100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a:solidFill>
                            <a:srgbClr val="000000"/>
                          </a:solidFill>
                          <a:effectLst/>
                          <a:latin typeface="Arial" panose="020B0604020202020204" pitchFamily="34" charset="0"/>
                          <a:ea typeface="微软雅黑" panose="020B0503020204020204" pitchFamily="34" charset="-122"/>
                          <a:sym typeface="Arial" panose="020B0604020202020204" pitchFamily="34" charset="0"/>
                        </a:rPr>
                        <a:t>100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Arial" panose="020B0604020202020204" pitchFamily="34" charset="0"/>
                          <a:ea typeface="微软雅黑" panose="020B0503020204020204" pitchFamily="34" charset="-122"/>
                          <a:sym typeface="Arial" panose="020B0604020202020204" pitchFamily="34" charset="0"/>
                        </a:rPr>
                        <a:t>70%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Arial" panose="020B0604020202020204" pitchFamily="34" charset="0"/>
                          <a:ea typeface="微软雅黑" panose="020B0503020204020204" pitchFamily="34" charset="-122"/>
                          <a:sym typeface="Arial" panose="020B0604020202020204" pitchFamily="34" charset="0"/>
                        </a:rPr>
                        <a:t>70%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Arial" panose="020B0604020202020204" pitchFamily="34" charset="0"/>
                          <a:ea typeface="微软雅黑" panose="020B0503020204020204" pitchFamily="34" charset="-122"/>
                          <a:sym typeface="Arial" panose="020B0604020202020204" pitchFamily="34" charset="0"/>
                        </a:rPr>
                        <a:t>70%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451471975"/>
                  </a:ext>
                </a:extLst>
              </a:tr>
              <a:tr h="52132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kern="1200" noProof="0"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关键词</a:t>
                      </a:r>
                    </a:p>
                  </a:txBody>
                  <a:tcPr anchor="ctr">
                    <a:lnL w="12700" cmpd="sng">
                      <a:noFill/>
                    </a:lnL>
                    <a:lnR w="12700" cmpd="sng">
                      <a:noFill/>
                    </a:lnR>
                    <a:lnT w="12700" cmpd="sng">
                      <a:noFill/>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400" b="0" i="0" u="none" strike="noStrike">
                          <a:solidFill>
                            <a:srgbClr val="000000"/>
                          </a:solidFill>
                          <a:effectLst/>
                          <a:latin typeface="Arial" panose="020B0604020202020204" pitchFamily="34" charset="0"/>
                          <a:ea typeface="微软雅黑" panose="020B0503020204020204" pitchFamily="34" charset="-122"/>
                          <a:sym typeface="Arial" panose="020B0604020202020204" pitchFamily="34" charset="0"/>
                        </a:rPr>
                        <a:t>15</a:t>
                      </a:r>
                    </a:p>
                  </a:txBody>
                  <a:tcPr marL="7620" marR="7620" marT="7620" marB="0" anchor="ctr">
                    <a:lnL w="12700" cmpd="sng">
                      <a:noFill/>
                    </a:lnL>
                    <a:lnR w="12700" cmpd="sng">
                      <a:noFill/>
                    </a:lnR>
                    <a:lnT w="12700" cmpd="sng">
                      <a:noFill/>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Arial" panose="020B0604020202020204" pitchFamily="34" charset="0"/>
                          <a:ea typeface="微软雅黑" panose="020B0503020204020204" pitchFamily="34" charset="-122"/>
                          <a:sym typeface="Arial" panose="020B0604020202020204" pitchFamily="34" charset="0"/>
                        </a:rPr>
                        <a:t>12</a:t>
                      </a:r>
                    </a:p>
                  </a:txBody>
                  <a:tcPr marL="7620" marR="7620" marT="7620" marB="0" anchor="ctr">
                    <a:lnL w="12700" cmpd="sng">
                      <a:noFill/>
                    </a:lnL>
                    <a:lnR w="12700" cmpd="sng">
                      <a:noFill/>
                    </a:lnR>
                    <a:lnT w="12700" cmpd="sng">
                      <a:noFill/>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Arial" panose="020B0604020202020204" pitchFamily="34" charset="0"/>
                          <a:ea typeface="微软雅黑" panose="020B0503020204020204" pitchFamily="34" charset="-122"/>
                          <a:sym typeface="Arial" panose="020B0604020202020204" pitchFamily="34" charset="0"/>
                        </a:rPr>
                        <a:t>12</a:t>
                      </a:r>
                    </a:p>
                  </a:txBody>
                  <a:tcPr marL="7620" marR="7620" marT="7620" marB="0" anchor="ctr">
                    <a:lnL w="12700" cmpd="sng">
                      <a:noFill/>
                    </a:lnL>
                    <a:lnR w="12700" cmpd="sng">
                      <a:noFill/>
                    </a:lnR>
                    <a:lnT w="12700" cmpd="sng">
                      <a:noFill/>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Arial" panose="020B0604020202020204" pitchFamily="34" charset="0"/>
                          <a:ea typeface="微软雅黑" panose="020B0503020204020204" pitchFamily="34" charset="-122"/>
                          <a:sym typeface="Arial" panose="020B0604020202020204" pitchFamily="34" charset="0"/>
                        </a:rPr>
                        <a:t>12</a:t>
                      </a:r>
                    </a:p>
                  </a:txBody>
                  <a:tcPr marL="7620" marR="7620" marT="7620" marB="0" anchor="ctr">
                    <a:lnL w="12700" cmpd="sng">
                      <a:noFill/>
                    </a:lnL>
                    <a:lnR w="12700" cmpd="sng">
                      <a:noFill/>
                    </a:lnR>
                    <a:lnT w="12700" cmpd="sng">
                      <a:noFill/>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400" b="0" i="0" u="none" strike="noStrike" dirty="0">
                          <a:solidFill>
                            <a:srgbClr val="000000"/>
                          </a:solidFill>
                          <a:effectLst/>
                          <a:latin typeface="Arial" panose="020B0604020202020204" pitchFamily="34" charset="0"/>
                          <a:ea typeface="微软雅黑" panose="020B0503020204020204" pitchFamily="34" charset="-122"/>
                          <a:sym typeface="Arial" panose="020B0604020202020204" pitchFamily="34" charset="0"/>
                        </a:rPr>
                        <a:t>12</a:t>
                      </a:r>
                    </a:p>
                  </a:txBody>
                  <a:tcPr marL="7620" marR="7620" marT="7620" marB="0" anchor="ctr">
                    <a:lnL w="12700" cmpd="sng">
                      <a:noFill/>
                    </a:lnL>
                    <a:lnR w="12700" cmpd="sng">
                      <a:noFill/>
                    </a:lnR>
                    <a:lnT w="12700" cmpd="sng">
                      <a:noFill/>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44922567"/>
                  </a:ext>
                </a:extLst>
              </a:tr>
            </a:tbl>
          </a:graphicData>
        </a:graphic>
      </p:graphicFrame>
      <p:sp>
        <p:nvSpPr>
          <p:cNvPr id="18" name="文本框 17">
            <a:extLst>
              <a:ext uri="{FF2B5EF4-FFF2-40B4-BE49-F238E27FC236}">
                <a16:creationId xmlns:a16="http://schemas.microsoft.com/office/drawing/2014/main" id="{9783584D-8E5B-4965-A635-595B00B390E5}"/>
              </a:ext>
            </a:extLst>
          </p:cNvPr>
          <p:cNvSpPr txBox="1"/>
          <p:nvPr/>
        </p:nvSpPr>
        <p:spPr>
          <a:xfrm>
            <a:off x="3165634" y="1000194"/>
            <a:ext cx="5638800" cy="523220"/>
          </a:xfrm>
          <a:prstGeom prst="rect">
            <a:avLst/>
          </a:prstGeom>
          <a:noFill/>
        </p:spPr>
        <p:txBody>
          <a:bodyPr wrap="square" rtlCol="0">
            <a:spAutoFit/>
          </a:bodyPr>
          <a:lstStyle/>
          <a:p>
            <a:pPr algn="ctr"/>
            <a:r>
              <a:rPr lang="zh-CN" altLang="en-US" sz="2800"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这里输入图表标题</a:t>
            </a:r>
          </a:p>
        </p:txBody>
      </p:sp>
      <p:cxnSp>
        <p:nvCxnSpPr>
          <p:cNvPr id="19" name="直接连接符 18">
            <a:extLst>
              <a:ext uri="{FF2B5EF4-FFF2-40B4-BE49-F238E27FC236}">
                <a16:creationId xmlns:a16="http://schemas.microsoft.com/office/drawing/2014/main" id="{BFB12463-1A78-6F57-A5C1-1EF3D9D927CC}"/>
              </a:ext>
            </a:extLst>
          </p:cNvPr>
          <p:cNvCxnSpPr>
            <a:cxnSpLocks/>
          </p:cNvCxnSpPr>
          <p:nvPr/>
        </p:nvCxnSpPr>
        <p:spPr>
          <a:xfrm>
            <a:off x="738605" y="5875773"/>
            <a:ext cx="10714791" cy="0"/>
          </a:xfrm>
          <a:prstGeom prst="line">
            <a:avLst/>
          </a:prstGeom>
          <a:ln w="34925">
            <a:gradFill flip="none" rotWithShape="1">
              <a:gsLst>
                <a:gs pos="0">
                  <a:schemeClr val="accent1"/>
                </a:gs>
                <a:gs pos="58000">
                  <a:srgbClr val="1168F4"/>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spTree>
    <p:custDataLst>
      <p:custData r:id="rId1"/>
    </p:custDataLst>
    <p:extLst>
      <p:ext uri="{BB962C8B-B14F-4D97-AF65-F5344CB8AC3E}">
        <p14:creationId xmlns:p14="http://schemas.microsoft.com/office/powerpoint/2010/main" val="34353744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9"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id="{2FAE1DDE-E46A-EA6B-2F93-3CEC459C6007}"/>
              </a:ext>
            </a:extLst>
          </p:cNvPr>
          <p:cNvSpPr/>
          <p:nvPr/>
        </p:nvSpPr>
        <p:spPr>
          <a:xfrm>
            <a:off x="407988" y="225425"/>
            <a:ext cx="5688012" cy="358775"/>
          </a:xfrm>
          <a:prstGeom prst="roundRect">
            <a:avLst>
              <a:gd name="adj" fmla="val 5346"/>
            </a:avLst>
          </a:prstGeom>
          <a:gradFill flip="none" rotWithShape="1">
            <a:gsLst>
              <a:gs pos="17000">
                <a:schemeClr val="accent1"/>
              </a:gs>
              <a:gs pos="100000">
                <a:schemeClr val="accent3"/>
              </a:gs>
              <a:gs pos="73000">
                <a:schemeClr val="accent2"/>
              </a:gs>
            </a:gsLst>
            <a:path path="circle">
              <a:fillToRect r="100000" b="100000"/>
            </a:path>
            <a:tileRect l="-100000" t="-100000"/>
          </a:gradFill>
          <a:ln w="12700" cap="flat" cmpd="sng" algn="ctr">
            <a:solidFill>
              <a:schemeClr val="bg1">
                <a:lumMod val="95000"/>
              </a:schemeClr>
            </a:solid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 name="任意多边形: 形状 1">
            <a:extLst>
              <a:ext uri="{FF2B5EF4-FFF2-40B4-BE49-F238E27FC236}">
                <a16:creationId xmlns:a16="http://schemas.microsoft.com/office/drawing/2014/main" id="{2BBDA202-3DEB-1E07-B046-3A46869D8B91}"/>
              </a:ext>
            </a:extLst>
          </p:cNvPr>
          <p:cNvSpPr/>
          <p:nvPr>
            <p:custDataLst>
              <p:tags r:id="rId2"/>
            </p:custDataLst>
          </p:nvPr>
        </p:nvSpPr>
        <p:spPr>
          <a:xfrm>
            <a:off x="1846156" y="222878"/>
            <a:ext cx="1403728" cy="307342"/>
          </a:xfrm>
          <a:custGeom>
            <a:avLst/>
            <a:gdLst>
              <a:gd name="connsiteX0" fmla="*/ 0 w 1403728"/>
              <a:gd name="connsiteY0" fmla="*/ 0 h 307342"/>
              <a:gd name="connsiteX1" fmla="*/ 1403728 w 1403728"/>
              <a:gd name="connsiteY1" fmla="*/ 0 h 307342"/>
              <a:gd name="connsiteX2" fmla="*/ 1345391 w 1403728"/>
              <a:gd name="connsiteY2" fmla="*/ 56526 h 307342"/>
              <a:gd name="connsiteX3" fmla="*/ 1343214 w 1403728"/>
              <a:gd name="connsiteY3" fmla="*/ 56526 h 307342"/>
              <a:gd name="connsiteX4" fmla="*/ 1343214 w 1403728"/>
              <a:gd name="connsiteY4" fmla="*/ 307342 h 307342"/>
              <a:gd name="connsiteX5" fmla="*/ 60514 w 1403728"/>
              <a:gd name="connsiteY5" fmla="*/ 307342 h 307342"/>
              <a:gd name="connsiteX6" fmla="*/ 60514 w 1403728"/>
              <a:gd name="connsiteY6" fmla="*/ 56526 h 307342"/>
              <a:gd name="connsiteX7" fmla="*/ 58337 w 1403728"/>
              <a:gd name="connsiteY7" fmla="*/ 56526 h 30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3728" h="307342">
                <a:moveTo>
                  <a:pt x="0" y="0"/>
                </a:moveTo>
                <a:lnTo>
                  <a:pt x="1403728" y="0"/>
                </a:lnTo>
                <a:lnTo>
                  <a:pt x="1345391" y="56526"/>
                </a:lnTo>
                <a:lnTo>
                  <a:pt x="1343214" y="56526"/>
                </a:lnTo>
                <a:lnTo>
                  <a:pt x="1343214" y="307342"/>
                </a:lnTo>
                <a:lnTo>
                  <a:pt x="60514" y="307342"/>
                </a:lnTo>
                <a:lnTo>
                  <a:pt x="60514" y="56526"/>
                </a:lnTo>
                <a:lnTo>
                  <a:pt x="58337" y="56526"/>
                </a:lnTo>
                <a:close/>
              </a:path>
            </a:pathLst>
          </a:custGeom>
          <a:solidFill>
            <a:schemeClr val="bg1"/>
          </a:solidFill>
          <a:ln w="12700" cap="flat" cmpd="sng" algn="ctr">
            <a:noFill/>
            <a:prstDash val="solid"/>
            <a:miter lim="800000"/>
          </a:ln>
          <a:effectLst>
            <a:outerShdw blurRad="23876" dist="17907" dir="5400000" algn="t" rotWithShape="0">
              <a:prstClr val="black">
                <a:alpha val="24000"/>
              </a:prstClr>
            </a:outerShdw>
          </a:effectLst>
        </p:spPr>
        <p:txBody>
          <a:bodyPr wrap="square" lIns="42977" tIns="21488" rIns="42977" bIns="21488"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04"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23" name="图片 222">
            <a:extLst>
              <a:ext uri="{FF2B5EF4-FFF2-40B4-BE49-F238E27FC236}">
                <a16:creationId xmlns:a16="http://schemas.microsoft.com/office/drawing/2014/main" id="{9012031B-854F-CD57-F8ED-F29238397388}"/>
              </a:ext>
            </a:extLst>
          </p:cNvPr>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9141289" y="223933"/>
            <a:ext cx="2682052" cy="442942"/>
          </a:xfrm>
          <a:prstGeom prst="rect">
            <a:avLst/>
          </a:prstGeom>
        </p:spPr>
      </p:pic>
      <p:sp>
        <p:nvSpPr>
          <p:cNvPr id="7" name="文本框 6">
            <a:extLst>
              <a:ext uri="{FF2B5EF4-FFF2-40B4-BE49-F238E27FC236}">
                <a16:creationId xmlns:a16="http://schemas.microsoft.com/office/drawing/2014/main" id="{D6140ABF-D2EE-F04A-0F17-0306E2B93F81}"/>
              </a:ext>
            </a:extLst>
          </p:cNvPr>
          <p:cNvSpPr txBox="1"/>
          <p:nvPr>
            <p:custDataLst>
              <p:tags r:id="rId3"/>
            </p:custDataLst>
          </p:nvPr>
        </p:nvSpPr>
        <p:spPr>
          <a:xfrm>
            <a:off x="685995"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01.</a:t>
            </a:r>
            <a:r>
              <a:rPr kumimoji="0" lang="zh-CN" altLang="en-US"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研究背景意义</a:t>
            </a:r>
          </a:p>
        </p:txBody>
      </p:sp>
      <p:sp>
        <p:nvSpPr>
          <p:cNvPr id="8" name="任意多边形: 形状 7">
            <a:extLst>
              <a:ext uri="{FF2B5EF4-FFF2-40B4-BE49-F238E27FC236}">
                <a16:creationId xmlns:a16="http://schemas.microsoft.com/office/drawing/2014/main" id="{BCCF509B-B8A6-D3C8-4F04-B1B9A78420CF}"/>
              </a:ext>
            </a:extLst>
          </p:cNvPr>
          <p:cNvSpPr/>
          <p:nvPr>
            <p:custDataLst>
              <p:tags r:id="rId4"/>
            </p:custDataLst>
          </p:nvPr>
        </p:nvSpPr>
        <p:spPr>
          <a:xfrm>
            <a:off x="526550" y="334504"/>
            <a:ext cx="159445" cy="140617"/>
          </a:xfrm>
          <a:custGeom>
            <a:avLst/>
            <a:gdLst>
              <a:gd name="connsiteX0" fmla="*/ 269126 w 279440"/>
              <a:gd name="connsiteY0" fmla="*/ 0 h 246442"/>
              <a:gd name="connsiteX1" fmla="*/ 91692 w 279440"/>
              <a:gd name="connsiteY1" fmla="*/ 0 h 246442"/>
              <a:gd name="connsiteX2" fmla="*/ 87598 w 279440"/>
              <a:gd name="connsiteY2" fmla="*/ 4093 h 246442"/>
              <a:gd name="connsiteX3" fmla="*/ 91692 w 279440"/>
              <a:gd name="connsiteY3" fmla="*/ 8187 h 246442"/>
              <a:gd name="connsiteX4" fmla="*/ 269126 w 279440"/>
              <a:gd name="connsiteY4" fmla="*/ 8187 h 246442"/>
              <a:gd name="connsiteX5" fmla="*/ 271254 w 279440"/>
              <a:gd name="connsiteY5" fmla="*/ 10315 h 246442"/>
              <a:gd name="connsiteX6" fmla="*/ 271254 w 279440"/>
              <a:gd name="connsiteY6" fmla="*/ 27997 h 246442"/>
              <a:gd name="connsiteX7" fmla="*/ 52981 w 279440"/>
              <a:gd name="connsiteY7" fmla="*/ 27997 h 246442"/>
              <a:gd name="connsiteX8" fmla="*/ 52981 w 279440"/>
              <a:gd name="connsiteY8" fmla="*/ 8187 h 246442"/>
              <a:gd name="connsiteX9" fmla="*/ 72589 w 279440"/>
              <a:gd name="connsiteY9" fmla="*/ 8187 h 246442"/>
              <a:gd name="connsiteX10" fmla="*/ 76683 w 279440"/>
              <a:gd name="connsiteY10" fmla="*/ 4093 h 246442"/>
              <a:gd name="connsiteX11" fmla="*/ 72589 w 279440"/>
              <a:gd name="connsiteY11" fmla="*/ 0 h 246442"/>
              <a:gd name="connsiteX12" fmla="*/ 10315 w 279440"/>
              <a:gd name="connsiteY12" fmla="*/ 0 h 246442"/>
              <a:gd name="connsiteX13" fmla="*/ 0 w 279440"/>
              <a:gd name="connsiteY13" fmla="*/ 10315 h 246442"/>
              <a:gd name="connsiteX14" fmla="*/ 0 w 279440"/>
              <a:gd name="connsiteY14" fmla="*/ 208779 h 246442"/>
              <a:gd name="connsiteX15" fmla="*/ 10315 w 279440"/>
              <a:gd name="connsiteY15" fmla="*/ 219093 h 246442"/>
              <a:gd name="connsiteX16" fmla="*/ 161006 w 279440"/>
              <a:gd name="connsiteY16" fmla="*/ 219093 h 246442"/>
              <a:gd name="connsiteX17" fmla="*/ 165099 w 279440"/>
              <a:gd name="connsiteY17" fmla="*/ 215000 h 246442"/>
              <a:gd name="connsiteX18" fmla="*/ 161006 w 279440"/>
              <a:gd name="connsiteY18" fmla="*/ 210907 h 246442"/>
              <a:gd name="connsiteX19" fmla="*/ 10315 w 279440"/>
              <a:gd name="connsiteY19" fmla="*/ 210907 h 246442"/>
              <a:gd name="connsiteX20" fmla="*/ 8187 w 279440"/>
              <a:gd name="connsiteY20" fmla="*/ 208779 h 246442"/>
              <a:gd name="connsiteX21" fmla="*/ 8187 w 279440"/>
              <a:gd name="connsiteY21" fmla="*/ 36183 h 246442"/>
              <a:gd name="connsiteX22" fmla="*/ 271254 w 279440"/>
              <a:gd name="connsiteY22" fmla="*/ 36183 h 246442"/>
              <a:gd name="connsiteX23" fmla="*/ 271254 w 279440"/>
              <a:gd name="connsiteY23" fmla="*/ 208779 h 246442"/>
              <a:gd name="connsiteX24" fmla="*/ 269126 w 279440"/>
              <a:gd name="connsiteY24" fmla="*/ 210907 h 246442"/>
              <a:gd name="connsiteX25" fmla="*/ 256998 w 279440"/>
              <a:gd name="connsiteY25" fmla="*/ 210907 h 246442"/>
              <a:gd name="connsiteX26" fmla="*/ 219792 w 279440"/>
              <a:gd name="connsiteY26" fmla="*/ 173701 h 246442"/>
              <a:gd name="connsiteX27" fmla="*/ 208840 w 279440"/>
              <a:gd name="connsiteY27" fmla="*/ 171885 h 246442"/>
              <a:gd name="connsiteX28" fmla="*/ 195513 w 279440"/>
              <a:gd name="connsiteY28" fmla="*/ 158557 h 246442"/>
              <a:gd name="connsiteX29" fmla="*/ 202948 w 279440"/>
              <a:gd name="connsiteY29" fmla="*/ 143713 h 246442"/>
              <a:gd name="connsiteX30" fmla="*/ 216133 w 279440"/>
              <a:gd name="connsiteY30" fmla="*/ 143713 h 246442"/>
              <a:gd name="connsiteX31" fmla="*/ 221864 w 279440"/>
              <a:gd name="connsiteY31" fmla="*/ 137983 h 246442"/>
              <a:gd name="connsiteX32" fmla="*/ 221864 w 279440"/>
              <a:gd name="connsiteY32" fmla="*/ 100846 h 246442"/>
              <a:gd name="connsiteX33" fmla="*/ 217771 w 279440"/>
              <a:gd name="connsiteY33" fmla="*/ 96752 h 246442"/>
              <a:gd name="connsiteX34" fmla="*/ 213677 w 279440"/>
              <a:gd name="connsiteY34" fmla="*/ 100846 h 246442"/>
              <a:gd name="connsiteX35" fmla="*/ 213677 w 279440"/>
              <a:gd name="connsiteY35" fmla="*/ 135527 h 246442"/>
              <a:gd name="connsiteX36" fmla="*/ 203200 w 279440"/>
              <a:gd name="connsiteY36" fmla="*/ 135527 h 246442"/>
              <a:gd name="connsiteX37" fmla="*/ 203200 w 279440"/>
              <a:gd name="connsiteY37" fmla="*/ 64180 h 246442"/>
              <a:gd name="connsiteX38" fmla="*/ 213677 w 279440"/>
              <a:gd name="connsiteY38" fmla="*/ 64180 h 246442"/>
              <a:gd name="connsiteX39" fmla="*/ 213677 w 279440"/>
              <a:gd name="connsiteY39" fmla="*/ 81744 h 246442"/>
              <a:gd name="connsiteX40" fmla="*/ 217771 w 279440"/>
              <a:gd name="connsiteY40" fmla="*/ 85837 h 246442"/>
              <a:gd name="connsiteX41" fmla="*/ 221864 w 279440"/>
              <a:gd name="connsiteY41" fmla="*/ 81744 h 246442"/>
              <a:gd name="connsiteX42" fmla="*/ 221864 w 279440"/>
              <a:gd name="connsiteY42" fmla="*/ 61724 h 246442"/>
              <a:gd name="connsiteX43" fmla="*/ 216133 w 279440"/>
              <a:gd name="connsiteY43" fmla="*/ 55993 h 246442"/>
              <a:gd name="connsiteX44" fmla="*/ 200744 w 279440"/>
              <a:gd name="connsiteY44" fmla="*/ 55993 h 246442"/>
              <a:gd name="connsiteX45" fmla="*/ 195013 w 279440"/>
              <a:gd name="connsiteY45" fmla="*/ 61724 h 246442"/>
              <a:gd name="connsiteX46" fmla="*/ 195013 w 279440"/>
              <a:gd name="connsiteY46" fmla="*/ 84605 h 246442"/>
              <a:gd name="connsiteX47" fmla="*/ 140684 w 279440"/>
              <a:gd name="connsiteY47" fmla="*/ 55993 h 246442"/>
              <a:gd name="connsiteX48" fmla="*/ 74717 w 279440"/>
              <a:gd name="connsiteY48" fmla="*/ 121961 h 246442"/>
              <a:gd name="connsiteX49" fmla="*/ 140684 w 279440"/>
              <a:gd name="connsiteY49" fmla="*/ 187928 h 246442"/>
              <a:gd name="connsiteX50" fmla="*/ 177293 w 279440"/>
              <a:gd name="connsiteY50" fmla="*/ 176802 h 246442"/>
              <a:gd name="connsiteX51" fmla="*/ 190734 w 279440"/>
              <a:gd name="connsiteY51" fmla="*/ 190243 h 246442"/>
              <a:gd name="connsiteX52" fmla="*/ 192767 w 279440"/>
              <a:gd name="connsiteY52" fmla="*/ 200727 h 246442"/>
              <a:gd name="connsiteX53" fmla="*/ 202947 w 279440"/>
              <a:gd name="connsiteY53" fmla="*/ 210907 h 246442"/>
              <a:gd name="connsiteX54" fmla="*/ 180108 w 279440"/>
              <a:gd name="connsiteY54" fmla="*/ 210907 h 246442"/>
              <a:gd name="connsiteX55" fmla="*/ 176015 w 279440"/>
              <a:gd name="connsiteY55" fmla="*/ 215001 h 246442"/>
              <a:gd name="connsiteX56" fmla="*/ 180108 w 279440"/>
              <a:gd name="connsiteY56" fmla="*/ 219094 h 246442"/>
              <a:gd name="connsiteX57" fmla="*/ 211133 w 279440"/>
              <a:gd name="connsiteY57" fmla="*/ 219094 h 246442"/>
              <a:gd name="connsiteX58" fmla="*/ 235688 w 279440"/>
              <a:gd name="connsiteY58" fmla="*/ 243649 h 246442"/>
              <a:gd name="connsiteX59" fmla="*/ 242442 w 279440"/>
              <a:gd name="connsiteY59" fmla="*/ 246443 h 246442"/>
              <a:gd name="connsiteX60" fmla="*/ 249196 w 279440"/>
              <a:gd name="connsiteY60" fmla="*/ 243649 h 246442"/>
              <a:gd name="connsiteX61" fmla="*/ 262714 w 279440"/>
              <a:gd name="connsiteY61" fmla="*/ 230131 h 246442"/>
              <a:gd name="connsiteX62" fmla="*/ 264490 w 279440"/>
              <a:gd name="connsiteY62" fmla="*/ 219094 h 246442"/>
              <a:gd name="connsiteX63" fmla="*/ 269126 w 279440"/>
              <a:gd name="connsiteY63" fmla="*/ 219094 h 246442"/>
              <a:gd name="connsiteX64" fmla="*/ 279440 w 279440"/>
              <a:gd name="connsiteY64" fmla="*/ 208779 h 246442"/>
              <a:gd name="connsiteX65" fmla="*/ 279440 w 279440"/>
              <a:gd name="connsiteY65" fmla="*/ 10315 h 246442"/>
              <a:gd name="connsiteX66" fmla="*/ 269126 w 279440"/>
              <a:gd name="connsiteY66" fmla="*/ 0 h 246442"/>
              <a:gd name="connsiteX67" fmla="*/ 44794 w 279440"/>
              <a:gd name="connsiteY67" fmla="*/ 27997 h 246442"/>
              <a:gd name="connsiteX68" fmla="*/ 8187 w 279440"/>
              <a:gd name="connsiteY68" fmla="*/ 27997 h 246442"/>
              <a:gd name="connsiteX69" fmla="*/ 8187 w 279440"/>
              <a:gd name="connsiteY69" fmla="*/ 10315 h 246442"/>
              <a:gd name="connsiteX70" fmla="*/ 10315 w 279440"/>
              <a:gd name="connsiteY70" fmla="*/ 8187 h 246442"/>
              <a:gd name="connsiteX71" fmla="*/ 44794 w 279440"/>
              <a:gd name="connsiteY71" fmla="*/ 8187 h 246442"/>
              <a:gd name="connsiteX72" fmla="*/ 140683 w 279440"/>
              <a:gd name="connsiteY72" fmla="*/ 179741 h 246442"/>
              <a:gd name="connsiteX73" fmla="*/ 82903 w 279440"/>
              <a:gd name="connsiteY73" fmla="*/ 121961 h 246442"/>
              <a:gd name="connsiteX74" fmla="*/ 140683 w 279440"/>
              <a:gd name="connsiteY74" fmla="*/ 64180 h 246442"/>
              <a:gd name="connsiteX75" fmla="*/ 195013 w 279440"/>
              <a:gd name="connsiteY75" fmla="*/ 102286 h 246442"/>
              <a:gd name="connsiteX76" fmla="*/ 195013 w 279440"/>
              <a:gd name="connsiteY76" fmla="*/ 137983 h 246442"/>
              <a:gd name="connsiteX77" fmla="*/ 195490 w 279440"/>
              <a:gd name="connsiteY77" fmla="*/ 140266 h 246442"/>
              <a:gd name="connsiteX78" fmla="*/ 140683 w 279440"/>
              <a:gd name="connsiteY78" fmla="*/ 179741 h 246442"/>
              <a:gd name="connsiteX79" fmla="*/ 183848 w 279440"/>
              <a:gd name="connsiteY79" fmla="*/ 171780 h 246442"/>
              <a:gd name="connsiteX80" fmla="*/ 190504 w 279440"/>
              <a:gd name="connsiteY80" fmla="*/ 165128 h 246442"/>
              <a:gd name="connsiteX81" fmla="*/ 202681 w 279440"/>
              <a:gd name="connsiteY81" fmla="*/ 177304 h 246442"/>
              <a:gd name="connsiteX82" fmla="*/ 196027 w 279440"/>
              <a:gd name="connsiteY82" fmla="*/ 183959 h 246442"/>
              <a:gd name="connsiteX83" fmla="*/ 256925 w 279440"/>
              <a:gd name="connsiteY83" fmla="*/ 224342 h 246442"/>
              <a:gd name="connsiteX84" fmla="*/ 243407 w 279440"/>
              <a:gd name="connsiteY84" fmla="*/ 237860 h 246442"/>
              <a:gd name="connsiteX85" fmla="*/ 241477 w 279440"/>
              <a:gd name="connsiteY85" fmla="*/ 237860 h 246442"/>
              <a:gd name="connsiteX86" fmla="*/ 198555 w 279440"/>
              <a:gd name="connsiteY86" fmla="*/ 194938 h 246442"/>
              <a:gd name="connsiteX87" fmla="*/ 198555 w 279440"/>
              <a:gd name="connsiteY87" fmla="*/ 193008 h 246442"/>
              <a:gd name="connsiteX88" fmla="*/ 212073 w 279440"/>
              <a:gd name="connsiteY88" fmla="*/ 179490 h 246442"/>
              <a:gd name="connsiteX89" fmla="*/ 213038 w 279440"/>
              <a:gd name="connsiteY89" fmla="*/ 179091 h 246442"/>
              <a:gd name="connsiteX90" fmla="*/ 214003 w 279440"/>
              <a:gd name="connsiteY90" fmla="*/ 179490 h 246442"/>
              <a:gd name="connsiteX91" fmla="*/ 256926 w 279440"/>
              <a:gd name="connsiteY91" fmla="*/ 222412 h 246442"/>
              <a:gd name="connsiteX92" fmla="*/ 256925 w 279440"/>
              <a:gd name="connsiteY92" fmla="*/ 224342 h 24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279440" h="246442">
                <a:moveTo>
                  <a:pt x="269126" y="0"/>
                </a:moveTo>
                <a:lnTo>
                  <a:pt x="91692" y="0"/>
                </a:lnTo>
                <a:cubicBezTo>
                  <a:pt x="89430" y="0"/>
                  <a:pt x="87598" y="1833"/>
                  <a:pt x="87598" y="4093"/>
                </a:cubicBezTo>
                <a:cubicBezTo>
                  <a:pt x="87598" y="6354"/>
                  <a:pt x="89430" y="8187"/>
                  <a:pt x="91692" y="8187"/>
                </a:cubicBezTo>
                <a:lnTo>
                  <a:pt x="269126" y="8187"/>
                </a:lnTo>
                <a:cubicBezTo>
                  <a:pt x="270300" y="8187"/>
                  <a:pt x="271254" y="9141"/>
                  <a:pt x="271254" y="10315"/>
                </a:cubicBezTo>
                <a:lnTo>
                  <a:pt x="271254" y="27997"/>
                </a:lnTo>
                <a:lnTo>
                  <a:pt x="52981" y="27997"/>
                </a:lnTo>
                <a:lnTo>
                  <a:pt x="52981" y="8187"/>
                </a:lnTo>
                <a:lnTo>
                  <a:pt x="72589" y="8187"/>
                </a:lnTo>
                <a:cubicBezTo>
                  <a:pt x="74850" y="8187"/>
                  <a:pt x="76683" y="6354"/>
                  <a:pt x="76683" y="4093"/>
                </a:cubicBezTo>
                <a:cubicBezTo>
                  <a:pt x="76683" y="1833"/>
                  <a:pt x="74850" y="0"/>
                  <a:pt x="72589" y="0"/>
                </a:cubicBezTo>
                <a:lnTo>
                  <a:pt x="10315" y="0"/>
                </a:lnTo>
                <a:cubicBezTo>
                  <a:pt x="4628" y="0"/>
                  <a:pt x="0" y="4627"/>
                  <a:pt x="0" y="10315"/>
                </a:cubicBezTo>
                <a:lnTo>
                  <a:pt x="0" y="208779"/>
                </a:lnTo>
                <a:cubicBezTo>
                  <a:pt x="0" y="214466"/>
                  <a:pt x="4628" y="219093"/>
                  <a:pt x="10315" y="219093"/>
                </a:cubicBezTo>
                <a:lnTo>
                  <a:pt x="161006" y="219093"/>
                </a:lnTo>
                <a:cubicBezTo>
                  <a:pt x="163267" y="219093"/>
                  <a:pt x="165099" y="217261"/>
                  <a:pt x="165099" y="215000"/>
                </a:cubicBezTo>
                <a:cubicBezTo>
                  <a:pt x="165099" y="212739"/>
                  <a:pt x="163267" y="210907"/>
                  <a:pt x="161006" y="210907"/>
                </a:cubicBezTo>
                <a:lnTo>
                  <a:pt x="10315" y="210907"/>
                </a:lnTo>
                <a:cubicBezTo>
                  <a:pt x="9141" y="210907"/>
                  <a:pt x="8187" y="209952"/>
                  <a:pt x="8187" y="208779"/>
                </a:cubicBezTo>
                <a:lnTo>
                  <a:pt x="8187" y="36183"/>
                </a:lnTo>
                <a:lnTo>
                  <a:pt x="271254" y="36183"/>
                </a:lnTo>
                <a:lnTo>
                  <a:pt x="271254" y="208779"/>
                </a:lnTo>
                <a:cubicBezTo>
                  <a:pt x="271254" y="209952"/>
                  <a:pt x="270300" y="210907"/>
                  <a:pt x="269126" y="210907"/>
                </a:cubicBezTo>
                <a:lnTo>
                  <a:pt x="256998" y="210907"/>
                </a:lnTo>
                <a:lnTo>
                  <a:pt x="219792" y="173701"/>
                </a:lnTo>
                <a:cubicBezTo>
                  <a:pt x="216834" y="170742"/>
                  <a:pt x="212405" y="170143"/>
                  <a:pt x="208840" y="171885"/>
                </a:cubicBezTo>
                <a:lnTo>
                  <a:pt x="195513" y="158557"/>
                </a:lnTo>
                <a:cubicBezTo>
                  <a:pt x="198578" y="153977"/>
                  <a:pt x="201095" y="149002"/>
                  <a:pt x="202948" y="143713"/>
                </a:cubicBezTo>
                <a:lnTo>
                  <a:pt x="216133" y="143713"/>
                </a:lnTo>
                <a:cubicBezTo>
                  <a:pt x="219294" y="143713"/>
                  <a:pt x="221864" y="141143"/>
                  <a:pt x="221864" y="137983"/>
                </a:cubicBezTo>
                <a:lnTo>
                  <a:pt x="221864" y="100846"/>
                </a:lnTo>
                <a:cubicBezTo>
                  <a:pt x="221864" y="98585"/>
                  <a:pt x="220032" y="96752"/>
                  <a:pt x="217771" y="96752"/>
                </a:cubicBezTo>
                <a:cubicBezTo>
                  <a:pt x="215510" y="96752"/>
                  <a:pt x="213677" y="98585"/>
                  <a:pt x="213677" y="100846"/>
                </a:cubicBezTo>
                <a:lnTo>
                  <a:pt x="213677" y="135527"/>
                </a:lnTo>
                <a:lnTo>
                  <a:pt x="203200" y="135527"/>
                </a:lnTo>
                <a:lnTo>
                  <a:pt x="203200" y="64180"/>
                </a:lnTo>
                <a:lnTo>
                  <a:pt x="213677" y="64180"/>
                </a:lnTo>
                <a:lnTo>
                  <a:pt x="213677" y="81744"/>
                </a:lnTo>
                <a:cubicBezTo>
                  <a:pt x="213677" y="84005"/>
                  <a:pt x="215510" y="85837"/>
                  <a:pt x="217771" y="85837"/>
                </a:cubicBezTo>
                <a:cubicBezTo>
                  <a:pt x="220032" y="85837"/>
                  <a:pt x="221864" y="84005"/>
                  <a:pt x="221864" y="81744"/>
                </a:cubicBezTo>
                <a:lnTo>
                  <a:pt x="221864" y="61724"/>
                </a:lnTo>
                <a:cubicBezTo>
                  <a:pt x="221864" y="58564"/>
                  <a:pt x="219294" y="55993"/>
                  <a:pt x="216133" y="55993"/>
                </a:cubicBezTo>
                <a:lnTo>
                  <a:pt x="200744" y="55993"/>
                </a:lnTo>
                <a:cubicBezTo>
                  <a:pt x="197584" y="55993"/>
                  <a:pt x="195013" y="58564"/>
                  <a:pt x="195013" y="61724"/>
                </a:cubicBezTo>
                <a:lnTo>
                  <a:pt x="195013" y="84605"/>
                </a:lnTo>
                <a:cubicBezTo>
                  <a:pt x="183105" y="67338"/>
                  <a:pt x="163199" y="55993"/>
                  <a:pt x="140684" y="55993"/>
                </a:cubicBezTo>
                <a:cubicBezTo>
                  <a:pt x="104310" y="55993"/>
                  <a:pt x="74717" y="85586"/>
                  <a:pt x="74717" y="121961"/>
                </a:cubicBezTo>
                <a:cubicBezTo>
                  <a:pt x="74717" y="158335"/>
                  <a:pt x="104310" y="187928"/>
                  <a:pt x="140684" y="187928"/>
                </a:cubicBezTo>
                <a:cubicBezTo>
                  <a:pt x="154221" y="187928"/>
                  <a:pt x="166814" y="183825"/>
                  <a:pt x="177293" y="176802"/>
                </a:cubicBezTo>
                <a:lnTo>
                  <a:pt x="190734" y="190243"/>
                </a:lnTo>
                <a:cubicBezTo>
                  <a:pt x="189263" y="193720"/>
                  <a:pt x="189937" y="197897"/>
                  <a:pt x="192767" y="200727"/>
                </a:cubicBezTo>
                <a:lnTo>
                  <a:pt x="202947" y="210907"/>
                </a:lnTo>
                <a:lnTo>
                  <a:pt x="180108" y="210907"/>
                </a:lnTo>
                <a:cubicBezTo>
                  <a:pt x="177847" y="210907"/>
                  <a:pt x="176015" y="212740"/>
                  <a:pt x="176015" y="215001"/>
                </a:cubicBezTo>
                <a:cubicBezTo>
                  <a:pt x="176015" y="217261"/>
                  <a:pt x="177847" y="219094"/>
                  <a:pt x="180108" y="219094"/>
                </a:cubicBezTo>
                <a:lnTo>
                  <a:pt x="211133" y="219094"/>
                </a:lnTo>
                <a:lnTo>
                  <a:pt x="235688" y="243649"/>
                </a:lnTo>
                <a:cubicBezTo>
                  <a:pt x="237550" y="245512"/>
                  <a:pt x="239996" y="246443"/>
                  <a:pt x="242442" y="246443"/>
                </a:cubicBezTo>
                <a:cubicBezTo>
                  <a:pt x="244887" y="246443"/>
                  <a:pt x="247334" y="245512"/>
                  <a:pt x="249196" y="243649"/>
                </a:cubicBezTo>
                <a:lnTo>
                  <a:pt x="262714" y="230131"/>
                </a:lnTo>
                <a:cubicBezTo>
                  <a:pt x="265695" y="227150"/>
                  <a:pt x="266283" y="222673"/>
                  <a:pt x="264490" y="219094"/>
                </a:cubicBezTo>
                <a:lnTo>
                  <a:pt x="269126" y="219094"/>
                </a:lnTo>
                <a:cubicBezTo>
                  <a:pt x="274813" y="219094"/>
                  <a:pt x="279440" y="214467"/>
                  <a:pt x="279440" y="208779"/>
                </a:cubicBezTo>
                <a:lnTo>
                  <a:pt x="279440" y="10315"/>
                </a:lnTo>
                <a:cubicBezTo>
                  <a:pt x="279441" y="4627"/>
                  <a:pt x="274813" y="0"/>
                  <a:pt x="269126" y="0"/>
                </a:cubicBezTo>
                <a:close/>
                <a:moveTo>
                  <a:pt x="44794" y="27997"/>
                </a:moveTo>
                <a:lnTo>
                  <a:pt x="8187" y="27997"/>
                </a:lnTo>
                <a:lnTo>
                  <a:pt x="8187" y="10315"/>
                </a:lnTo>
                <a:cubicBezTo>
                  <a:pt x="8187" y="9141"/>
                  <a:pt x="9141" y="8187"/>
                  <a:pt x="10315" y="8187"/>
                </a:cubicBezTo>
                <a:lnTo>
                  <a:pt x="44794" y="8187"/>
                </a:lnTo>
                <a:close/>
                <a:moveTo>
                  <a:pt x="140683" y="179741"/>
                </a:moveTo>
                <a:cubicBezTo>
                  <a:pt x="108823" y="179741"/>
                  <a:pt x="82903" y="153821"/>
                  <a:pt x="82903" y="121961"/>
                </a:cubicBezTo>
                <a:cubicBezTo>
                  <a:pt x="82903" y="90100"/>
                  <a:pt x="108823" y="64180"/>
                  <a:pt x="140683" y="64180"/>
                </a:cubicBezTo>
                <a:cubicBezTo>
                  <a:pt x="165638" y="64180"/>
                  <a:pt x="186947" y="80083"/>
                  <a:pt x="195013" y="102286"/>
                </a:cubicBezTo>
                <a:lnTo>
                  <a:pt x="195013" y="137983"/>
                </a:lnTo>
                <a:cubicBezTo>
                  <a:pt x="195013" y="138795"/>
                  <a:pt x="195185" y="139566"/>
                  <a:pt x="195490" y="140266"/>
                </a:cubicBezTo>
                <a:cubicBezTo>
                  <a:pt x="187816" y="163182"/>
                  <a:pt x="166148" y="179741"/>
                  <a:pt x="140683" y="179741"/>
                </a:cubicBezTo>
                <a:close/>
                <a:moveTo>
                  <a:pt x="183848" y="171780"/>
                </a:moveTo>
                <a:cubicBezTo>
                  <a:pt x="186220" y="169721"/>
                  <a:pt x="188446" y="167501"/>
                  <a:pt x="190504" y="165128"/>
                </a:cubicBezTo>
                <a:lnTo>
                  <a:pt x="202681" y="177304"/>
                </a:lnTo>
                <a:lnTo>
                  <a:pt x="196027" y="183959"/>
                </a:lnTo>
                <a:close/>
                <a:moveTo>
                  <a:pt x="256925" y="224342"/>
                </a:moveTo>
                <a:lnTo>
                  <a:pt x="243407" y="237860"/>
                </a:lnTo>
                <a:cubicBezTo>
                  <a:pt x="242875" y="238392"/>
                  <a:pt x="242009" y="238392"/>
                  <a:pt x="241477" y="237860"/>
                </a:cubicBezTo>
                <a:lnTo>
                  <a:pt x="198555" y="194938"/>
                </a:lnTo>
                <a:cubicBezTo>
                  <a:pt x="198023" y="194405"/>
                  <a:pt x="198023" y="193540"/>
                  <a:pt x="198555" y="193008"/>
                </a:cubicBezTo>
                <a:lnTo>
                  <a:pt x="212073" y="179490"/>
                </a:lnTo>
                <a:cubicBezTo>
                  <a:pt x="212339" y="179224"/>
                  <a:pt x="212688" y="179091"/>
                  <a:pt x="213038" y="179091"/>
                </a:cubicBezTo>
                <a:cubicBezTo>
                  <a:pt x="213388" y="179091"/>
                  <a:pt x="213737" y="179224"/>
                  <a:pt x="214003" y="179490"/>
                </a:cubicBezTo>
                <a:lnTo>
                  <a:pt x="256926" y="222412"/>
                </a:lnTo>
                <a:cubicBezTo>
                  <a:pt x="257457" y="222945"/>
                  <a:pt x="257457" y="223811"/>
                  <a:pt x="256925" y="224342"/>
                </a:cubicBezTo>
                <a:close/>
              </a:path>
            </a:pathLst>
          </a:custGeom>
          <a:solidFill>
            <a:schemeClr val="bg1"/>
          </a:solid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6" name="文本框 155">
            <a:extLst>
              <a:ext uri="{FF2B5EF4-FFF2-40B4-BE49-F238E27FC236}">
                <a16:creationId xmlns:a16="http://schemas.microsoft.com/office/drawing/2014/main" id="{BDA13076-EA88-ACB3-E95E-0D0519F63175}"/>
              </a:ext>
            </a:extLst>
          </p:cNvPr>
          <p:cNvSpPr txBox="1"/>
          <p:nvPr>
            <p:custDataLst>
              <p:tags r:id="rId5"/>
            </p:custDataLst>
          </p:nvPr>
        </p:nvSpPr>
        <p:spPr>
          <a:xfrm>
            <a:off x="2094573"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gradFill>
                  <a:gsLst>
                    <a:gs pos="0">
                      <a:srgbClr val="02A0E7"/>
                    </a:gs>
                    <a:gs pos="100000">
                      <a:srgbClr val="2C1DFF"/>
                    </a:gs>
                  </a:gsLst>
                  <a:path path="circle">
                    <a:fillToRect r="100000" b="100000"/>
                  </a:path>
                </a:gra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02.</a:t>
            </a:r>
            <a:r>
              <a:rPr kumimoji="0" lang="zh-CN" altLang="en-US" sz="1050" b="0" i="0" u="none" strike="noStrike" kern="1200" cap="none" spc="0" normalizeH="0" baseline="0" noProof="0" dirty="0">
                <a:ln w="3175">
                  <a:noFill/>
                </a:ln>
                <a:gradFill>
                  <a:gsLst>
                    <a:gs pos="0">
                      <a:srgbClr val="02A0E7"/>
                    </a:gs>
                    <a:gs pos="100000">
                      <a:srgbClr val="2C1DFF"/>
                    </a:gs>
                  </a:gsLst>
                  <a:path path="circle">
                    <a:fillToRect r="100000" b="100000"/>
                  </a:path>
                </a:gra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研究方法思路</a:t>
            </a:r>
          </a:p>
        </p:txBody>
      </p:sp>
      <p:sp>
        <p:nvSpPr>
          <p:cNvPr id="160" name="文本框 159">
            <a:extLst>
              <a:ext uri="{FF2B5EF4-FFF2-40B4-BE49-F238E27FC236}">
                <a16:creationId xmlns:a16="http://schemas.microsoft.com/office/drawing/2014/main" id="{A63DFC0C-8AF7-D24C-3C4E-0873F0DFA188}"/>
              </a:ext>
            </a:extLst>
          </p:cNvPr>
          <p:cNvSpPr txBox="1"/>
          <p:nvPr>
            <p:custDataLst>
              <p:tags r:id="rId6"/>
            </p:custDataLst>
          </p:nvPr>
        </p:nvSpPr>
        <p:spPr>
          <a:xfrm>
            <a:off x="3503151"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03.</a:t>
            </a:r>
            <a:r>
              <a:rPr kumimoji="0" lang="zh-CN" altLang="en-US"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研究过程问题</a:t>
            </a:r>
          </a:p>
        </p:txBody>
      </p:sp>
      <p:sp>
        <p:nvSpPr>
          <p:cNvPr id="165" name="文本框 164">
            <a:extLst>
              <a:ext uri="{FF2B5EF4-FFF2-40B4-BE49-F238E27FC236}">
                <a16:creationId xmlns:a16="http://schemas.microsoft.com/office/drawing/2014/main" id="{7AAD05D0-A807-A76E-F99E-382E32083080}"/>
              </a:ext>
            </a:extLst>
          </p:cNvPr>
          <p:cNvSpPr txBox="1"/>
          <p:nvPr>
            <p:custDataLst>
              <p:tags r:id="rId7"/>
            </p:custDataLst>
          </p:nvPr>
        </p:nvSpPr>
        <p:spPr>
          <a:xfrm>
            <a:off x="4911728"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04.</a:t>
            </a:r>
            <a:r>
              <a:rPr kumimoji="0" lang="zh-CN" altLang="en-US"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研究成果结论</a:t>
            </a:r>
          </a:p>
        </p:txBody>
      </p:sp>
      <p:grpSp>
        <p:nvGrpSpPr>
          <p:cNvPr id="175" name="图形 46">
            <a:extLst>
              <a:ext uri="{FF2B5EF4-FFF2-40B4-BE49-F238E27FC236}">
                <a16:creationId xmlns:a16="http://schemas.microsoft.com/office/drawing/2014/main" id="{4D7463A4-CD57-CAB5-B07D-B7B61BC05325}"/>
              </a:ext>
            </a:extLst>
          </p:cNvPr>
          <p:cNvGrpSpPr>
            <a:grpSpLocks noChangeAspect="1"/>
          </p:cNvGrpSpPr>
          <p:nvPr/>
        </p:nvGrpSpPr>
        <p:grpSpPr>
          <a:xfrm>
            <a:off x="1957797" y="334504"/>
            <a:ext cx="114108" cy="140617"/>
            <a:chOff x="7032589" y="3575363"/>
            <a:chExt cx="879220" cy="1083475"/>
          </a:xfrm>
          <a:solidFill>
            <a:schemeClr val="bg1"/>
          </a:solidFill>
        </p:grpSpPr>
        <p:sp>
          <p:nvSpPr>
            <p:cNvPr id="176" name="任意多边形: 形状 175">
              <a:extLst>
                <a:ext uri="{FF2B5EF4-FFF2-40B4-BE49-F238E27FC236}">
                  <a16:creationId xmlns:a16="http://schemas.microsoft.com/office/drawing/2014/main" id="{F65025CC-458B-E74C-90FF-FF29B1D3FBE0}"/>
                </a:ext>
              </a:extLst>
            </p:cNvPr>
            <p:cNvSpPr/>
            <p:nvPr/>
          </p:nvSpPr>
          <p:spPr>
            <a:xfrm>
              <a:off x="7089880" y="4283848"/>
              <a:ext cx="71401" cy="31742"/>
            </a:xfrm>
            <a:custGeom>
              <a:avLst/>
              <a:gdLst>
                <a:gd name="connsiteX0" fmla="*/ 15871 w 71401"/>
                <a:gd name="connsiteY0" fmla="*/ 31742 h 31742"/>
                <a:gd name="connsiteX1" fmla="*/ 55530 w 71401"/>
                <a:gd name="connsiteY1" fmla="*/ 31742 h 31742"/>
                <a:gd name="connsiteX2" fmla="*/ 71401 w 71401"/>
                <a:gd name="connsiteY2" fmla="*/ 15871 h 31742"/>
                <a:gd name="connsiteX3" fmla="*/ 55530 w 71401"/>
                <a:gd name="connsiteY3" fmla="*/ 0 h 31742"/>
                <a:gd name="connsiteX4" fmla="*/ 15871 w 71401"/>
                <a:gd name="connsiteY4" fmla="*/ 0 h 31742"/>
                <a:gd name="connsiteX5" fmla="*/ 0 w 71401"/>
                <a:gd name="connsiteY5" fmla="*/ 15871 h 31742"/>
                <a:gd name="connsiteX6" fmla="*/ 15871 w 71401"/>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401" h="31742">
                  <a:moveTo>
                    <a:pt x="15871" y="31742"/>
                  </a:moveTo>
                  <a:lnTo>
                    <a:pt x="55530" y="31742"/>
                  </a:lnTo>
                  <a:cubicBezTo>
                    <a:pt x="64297" y="31742"/>
                    <a:pt x="71401" y="24636"/>
                    <a:pt x="71401" y="15871"/>
                  </a:cubicBezTo>
                  <a:cubicBezTo>
                    <a:pt x="71401" y="7106"/>
                    <a:pt x="64297" y="0"/>
                    <a:pt x="55530" y="0"/>
                  </a:cubicBezTo>
                  <a:lnTo>
                    <a:pt x="15871" y="0"/>
                  </a:lnTo>
                  <a:cubicBezTo>
                    <a:pt x="7104" y="0"/>
                    <a:pt x="0" y="7106"/>
                    <a:pt x="0" y="15871"/>
                  </a:cubicBezTo>
                  <a:cubicBezTo>
                    <a:pt x="0" y="24636"/>
                    <a:pt x="7104" y="31742"/>
                    <a:pt x="15871" y="31742"/>
                  </a:cubicBezTo>
                  <a:close/>
                </a:path>
              </a:pathLst>
            </a:custGeom>
            <a:gradFill>
              <a:gsLst>
                <a:gs pos="0">
                  <a:schemeClr val="accent1"/>
                </a:gs>
                <a:gs pos="100000">
                  <a:schemeClr val="accent3"/>
                </a:gs>
              </a:gsLst>
              <a:path path="circle">
                <a:fillToRect r="100000" b="100000"/>
              </a:path>
            </a:grad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7" name="任意多边形: 形状 176">
              <a:extLst>
                <a:ext uri="{FF2B5EF4-FFF2-40B4-BE49-F238E27FC236}">
                  <a16:creationId xmlns:a16="http://schemas.microsoft.com/office/drawing/2014/main" id="{E237A964-E7D0-1C75-5999-8558C85BCE24}"/>
                </a:ext>
              </a:extLst>
            </p:cNvPr>
            <p:cNvSpPr/>
            <p:nvPr/>
          </p:nvSpPr>
          <p:spPr>
            <a:xfrm>
              <a:off x="7181013" y="4283848"/>
              <a:ext cx="130097" cy="31742"/>
            </a:xfrm>
            <a:custGeom>
              <a:avLst/>
              <a:gdLst>
                <a:gd name="connsiteX0" fmla="*/ 15871 w 130097"/>
                <a:gd name="connsiteY0" fmla="*/ 31742 h 31742"/>
                <a:gd name="connsiteX1" fmla="*/ 114226 w 130097"/>
                <a:gd name="connsiteY1" fmla="*/ 31742 h 31742"/>
                <a:gd name="connsiteX2" fmla="*/ 130097 w 130097"/>
                <a:gd name="connsiteY2" fmla="*/ 15871 h 31742"/>
                <a:gd name="connsiteX3" fmla="*/ 114226 w 130097"/>
                <a:gd name="connsiteY3" fmla="*/ 0 h 31742"/>
                <a:gd name="connsiteX4" fmla="*/ 15871 w 130097"/>
                <a:gd name="connsiteY4" fmla="*/ 0 h 31742"/>
                <a:gd name="connsiteX5" fmla="*/ 0 w 130097"/>
                <a:gd name="connsiteY5" fmla="*/ 15871 h 31742"/>
                <a:gd name="connsiteX6" fmla="*/ 15871 w 130097"/>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097" h="31742">
                  <a:moveTo>
                    <a:pt x="15871" y="31742"/>
                  </a:moveTo>
                  <a:lnTo>
                    <a:pt x="114226" y="31742"/>
                  </a:lnTo>
                  <a:cubicBezTo>
                    <a:pt x="122993" y="31742"/>
                    <a:pt x="130097" y="24636"/>
                    <a:pt x="130097" y="15871"/>
                  </a:cubicBezTo>
                  <a:cubicBezTo>
                    <a:pt x="130097" y="7106"/>
                    <a:pt x="122993" y="0"/>
                    <a:pt x="114226" y="0"/>
                  </a:cubicBezTo>
                  <a:lnTo>
                    <a:pt x="15871" y="0"/>
                  </a:lnTo>
                  <a:cubicBezTo>
                    <a:pt x="7104" y="0"/>
                    <a:pt x="0" y="7106"/>
                    <a:pt x="0" y="15871"/>
                  </a:cubicBezTo>
                  <a:cubicBezTo>
                    <a:pt x="0" y="24636"/>
                    <a:pt x="7106" y="31742"/>
                    <a:pt x="15871" y="31742"/>
                  </a:cubicBezTo>
                  <a:close/>
                </a:path>
              </a:pathLst>
            </a:custGeom>
            <a:gradFill>
              <a:gsLst>
                <a:gs pos="0">
                  <a:schemeClr val="accent1"/>
                </a:gs>
                <a:gs pos="100000">
                  <a:schemeClr val="accent3"/>
                </a:gs>
              </a:gsLst>
              <a:path path="circle">
                <a:fillToRect r="100000" b="100000"/>
              </a:path>
            </a:grad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8" name="任意多边形: 形状 177">
              <a:extLst>
                <a:ext uri="{FF2B5EF4-FFF2-40B4-BE49-F238E27FC236}">
                  <a16:creationId xmlns:a16="http://schemas.microsoft.com/office/drawing/2014/main" id="{CB393FFB-F358-E595-92B1-B7B8D12B1F27}"/>
                </a:ext>
              </a:extLst>
            </p:cNvPr>
            <p:cNvSpPr/>
            <p:nvPr/>
          </p:nvSpPr>
          <p:spPr>
            <a:xfrm>
              <a:off x="7032589" y="3575363"/>
              <a:ext cx="879220" cy="1083475"/>
            </a:xfrm>
            <a:custGeom>
              <a:avLst/>
              <a:gdLst>
                <a:gd name="connsiteX0" fmla="*/ 852755 w 879220"/>
                <a:gd name="connsiteY0" fmla="*/ 291597 h 1083475"/>
                <a:gd name="connsiteX1" fmla="*/ 678403 w 879220"/>
                <a:gd name="connsiteY1" fmla="*/ 291597 h 1083475"/>
                <a:gd name="connsiteX2" fmla="*/ 495829 w 879220"/>
                <a:gd name="connsiteY2" fmla="*/ 199129 h 1083475"/>
                <a:gd name="connsiteX3" fmla="*/ 496407 w 879220"/>
                <a:gd name="connsiteY3" fmla="*/ 184572 h 1083475"/>
                <a:gd name="connsiteX4" fmla="*/ 441384 w 879220"/>
                <a:gd name="connsiteY4" fmla="*/ 53104 h 1083475"/>
                <a:gd name="connsiteX5" fmla="*/ 309080 w 879220"/>
                <a:gd name="connsiteY5" fmla="*/ 20 h 1083475"/>
                <a:gd name="connsiteX6" fmla="*/ 182314 w 879220"/>
                <a:gd name="connsiteY6" fmla="*/ 53434 h 1083475"/>
                <a:gd name="connsiteX7" fmla="*/ 127329 w 879220"/>
                <a:gd name="connsiteY7" fmla="*/ 179521 h 1083475"/>
                <a:gd name="connsiteX8" fmla="*/ 177343 w 879220"/>
                <a:gd name="connsiteY8" fmla="*/ 310878 h 1083475"/>
                <a:gd name="connsiteX9" fmla="*/ 89027 w 879220"/>
                <a:gd name="connsiteY9" fmla="*/ 535371 h 1083475"/>
                <a:gd name="connsiteX10" fmla="*/ 104200 w 879220"/>
                <a:gd name="connsiteY10" fmla="*/ 643515 h 1083475"/>
                <a:gd name="connsiteX11" fmla="*/ 26465 w 879220"/>
                <a:gd name="connsiteY11" fmla="*/ 643515 h 1083475"/>
                <a:gd name="connsiteX12" fmla="*/ 0 w 879220"/>
                <a:gd name="connsiteY12" fmla="*/ 669978 h 1083475"/>
                <a:gd name="connsiteX13" fmla="*/ 0 w 879220"/>
                <a:gd name="connsiteY13" fmla="*/ 778738 h 1083475"/>
                <a:gd name="connsiteX14" fmla="*/ 26465 w 879220"/>
                <a:gd name="connsiteY14" fmla="*/ 805200 h 1083475"/>
                <a:gd name="connsiteX15" fmla="*/ 209212 w 879220"/>
                <a:gd name="connsiteY15" fmla="*/ 805200 h 1083475"/>
                <a:gd name="connsiteX16" fmla="*/ 229106 w 879220"/>
                <a:gd name="connsiteY16" fmla="*/ 821256 h 1083475"/>
                <a:gd name="connsiteX17" fmla="*/ 257353 w 879220"/>
                <a:gd name="connsiteY17" fmla="*/ 876856 h 1083475"/>
                <a:gd name="connsiteX18" fmla="*/ 257353 w 879220"/>
                <a:gd name="connsiteY18" fmla="*/ 1046422 h 1083475"/>
                <a:gd name="connsiteX19" fmla="*/ 294407 w 879220"/>
                <a:gd name="connsiteY19" fmla="*/ 1083476 h 1083475"/>
                <a:gd name="connsiteX20" fmla="*/ 538935 w 879220"/>
                <a:gd name="connsiteY20" fmla="*/ 1083476 h 1083475"/>
                <a:gd name="connsiteX21" fmla="*/ 575989 w 879220"/>
                <a:gd name="connsiteY21" fmla="*/ 1046422 h 1083475"/>
                <a:gd name="connsiteX22" fmla="*/ 575989 w 879220"/>
                <a:gd name="connsiteY22" fmla="*/ 1022107 h 1083475"/>
                <a:gd name="connsiteX23" fmla="*/ 560118 w 879220"/>
                <a:gd name="connsiteY23" fmla="*/ 1006236 h 1083475"/>
                <a:gd name="connsiteX24" fmla="*/ 544247 w 879220"/>
                <a:gd name="connsiteY24" fmla="*/ 1022107 h 1083475"/>
                <a:gd name="connsiteX25" fmla="*/ 544247 w 879220"/>
                <a:gd name="connsiteY25" fmla="*/ 1046422 h 1083475"/>
                <a:gd name="connsiteX26" fmla="*/ 538935 w 879220"/>
                <a:gd name="connsiteY26" fmla="*/ 1051733 h 1083475"/>
                <a:gd name="connsiteX27" fmla="*/ 294409 w 879220"/>
                <a:gd name="connsiteY27" fmla="*/ 1051733 h 1083475"/>
                <a:gd name="connsiteX28" fmla="*/ 289097 w 879220"/>
                <a:gd name="connsiteY28" fmla="*/ 1046422 h 1083475"/>
                <a:gd name="connsiteX29" fmla="*/ 289097 w 879220"/>
                <a:gd name="connsiteY29" fmla="*/ 876854 h 1083475"/>
                <a:gd name="connsiteX30" fmla="*/ 258921 w 879220"/>
                <a:gd name="connsiteY30" fmla="*/ 805198 h 1083475"/>
                <a:gd name="connsiteX31" fmla="*/ 309347 w 879220"/>
                <a:gd name="connsiteY31" fmla="*/ 805198 h 1083475"/>
                <a:gd name="connsiteX32" fmla="*/ 335809 w 879220"/>
                <a:gd name="connsiteY32" fmla="*/ 778736 h 1083475"/>
                <a:gd name="connsiteX33" fmla="*/ 335809 w 879220"/>
                <a:gd name="connsiteY33" fmla="*/ 760513 h 1083475"/>
                <a:gd name="connsiteX34" fmla="*/ 434439 w 879220"/>
                <a:gd name="connsiteY34" fmla="*/ 781616 h 1083475"/>
                <a:gd name="connsiteX35" fmla="*/ 675952 w 879220"/>
                <a:gd name="connsiteY35" fmla="*/ 540102 h 1083475"/>
                <a:gd name="connsiteX36" fmla="*/ 659781 w 879220"/>
                <a:gd name="connsiteY36" fmla="*/ 453280 h 1083475"/>
                <a:gd name="connsiteX37" fmla="*/ 740559 w 879220"/>
                <a:gd name="connsiteY37" fmla="*/ 453280 h 1083475"/>
                <a:gd name="connsiteX38" fmla="*/ 753139 w 879220"/>
                <a:gd name="connsiteY38" fmla="*/ 536979 h 1083475"/>
                <a:gd name="connsiteX39" fmla="*/ 757871 w 879220"/>
                <a:gd name="connsiteY39" fmla="*/ 554655 h 1083475"/>
                <a:gd name="connsiteX40" fmla="*/ 828739 w 879220"/>
                <a:gd name="connsiteY40" fmla="*/ 680800 h 1083475"/>
                <a:gd name="connsiteX41" fmla="*/ 831141 w 879220"/>
                <a:gd name="connsiteY41" fmla="*/ 689973 h 1083475"/>
                <a:gd name="connsiteX42" fmla="*/ 812407 w 879220"/>
                <a:gd name="connsiteY42" fmla="*/ 708705 h 1083475"/>
                <a:gd name="connsiteX43" fmla="*/ 759050 w 879220"/>
                <a:gd name="connsiteY43" fmla="*/ 708705 h 1083475"/>
                <a:gd name="connsiteX44" fmla="*/ 721994 w 879220"/>
                <a:gd name="connsiteY44" fmla="*/ 745759 h 1083475"/>
                <a:gd name="connsiteX45" fmla="*/ 721994 w 879220"/>
                <a:gd name="connsiteY45" fmla="*/ 813430 h 1083475"/>
                <a:gd name="connsiteX46" fmla="*/ 645852 w 879220"/>
                <a:gd name="connsiteY46" fmla="*/ 889574 h 1083475"/>
                <a:gd name="connsiteX47" fmla="*/ 581301 w 879220"/>
                <a:gd name="connsiteY47" fmla="*/ 889574 h 1083475"/>
                <a:gd name="connsiteX48" fmla="*/ 544245 w 879220"/>
                <a:gd name="connsiteY48" fmla="*/ 926628 h 1083475"/>
                <a:gd name="connsiteX49" fmla="*/ 544245 w 879220"/>
                <a:gd name="connsiteY49" fmla="*/ 948041 h 1083475"/>
                <a:gd name="connsiteX50" fmla="*/ 560116 w 879220"/>
                <a:gd name="connsiteY50" fmla="*/ 963912 h 1083475"/>
                <a:gd name="connsiteX51" fmla="*/ 575987 w 879220"/>
                <a:gd name="connsiteY51" fmla="*/ 948041 h 1083475"/>
                <a:gd name="connsiteX52" fmla="*/ 575987 w 879220"/>
                <a:gd name="connsiteY52" fmla="*/ 926630 h 1083475"/>
                <a:gd name="connsiteX53" fmla="*/ 581301 w 879220"/>
                <a:gd name="connsiteY53" fmla="*/ 921318 h 1083475"/>
                <a:gd name="connsiteX54" fmla="*/ 645852 w 879220"/>
                <a:gd name="connsiteY54" fmla="*/ 921318 h 1083475"/>
                <a:gd name="connsiteX55" fmla="*/ 753736 w 879220"/>
                <a:gd name="connsiteY55" fmla="*/ 813432 h 1083475"/>
                <a:gd name="connsiteX56" fmla="*/ 753736 w 879220"/>
                <a:gd name="connsiteY56" fmla="*/ 745762 h 1083475"/>
                <a:gd name="connsiteX57" fmla="*/ 759050 w 879220"/>
                <a:gd name="connsiteY57" fmla="*/ 740450 h 1083475"/>
                <a:gd name="connsiteX58" fmla="*/ 812407 w 879220"/>
                <a:gd name="connsiteY58" fmla="*/ 740450 h 1083475"/>
                <a:gd name="connsiteX59" fmla="*/ 862883 w 879220"/>
                <a:gd name="connsiteY59" fmla="*/ 689975 h 1083475"/>
                <a:gd name="connsiteX60" fmla="*/ 856414 w 879220"/>
                <a:gd name="connsiteY60" fmla="*/ 665254 h 1083475"/>
                <a:gd name="connsiteX61" fmla="*/ 785548 w 879220"/>
                <a:gd name="connsiteY61" fmla="*/ 539116 h 1083475"/>
                <a:gd name="connsiteX62" fmla="*/ 784878 w 879220"/>
                <a:gd name="connsiteY62" fmla="*/ 536471 h 1083475"/>
                <a:gd name="connsiteX63" fmla="*/ 773463 w 879220"/>
                <a:gd name="connsiteY63" fmla="*/ 453285 h 1083475"/>
                <a:gd name="connsiteX64" fmla="*/ 852755 w 879220"/>
                <a:gd name="connsiteY64" fmla="*/ 453285 h 1083475"/>
                <a:gd name="connsiteX65" fmla="*/ 879220 w 879220"/>
                <a:gd name="connsiteY65" fmla="*/ 426822 h 1083475"/>
                <a:gd name="connsiteX66" fmla="*/ 879220 w 879220"/>
                <a:gd name="connsiteY66" fmla="*/ 318060 h 1083475"/>
                <a:gd name="connsiteX67" fmla="*/ 852755 w 879220"/>
                <a:gd name="connsiteY67" fmla="*/ 291597 h 1083475"/>
                <a:gd name="connsiteX68" fmla="*/ 629915 w 879220"/>
                <a:gd name="connsiteY68" fmla="*/ 291597 h 1083475"/>
                <a:gd name="connsiteX69" fmla="*/ 569878 w 879220"/>
                <a:gd name="connsiteY69" fmla="*/ 291597 h 1083475"/>
                <a:gd name="connsiteX70" fmla="*/ 543415 w 879220"/>
                <a:gd name="connsiteY70" fmla="*/ 318060 h 1083475"/>
                <a:gd name="connsiteX71" fmla="*/ 543415 w 879220"/>
                <a:gd name="connsiteY71" fmla="*/ 324660 h 1083475"/>
                <a:gd name="connsiteX72" fmla="*/ 456212 w 879220"/>
                <a:gd name="connsiteY72" fmla="*/ 299613 h 1083475"/>
                <a:gd name="connsiteX73" fmla="*/ 490661 w 879220"/>
                <a:gd name="connsiteY73" fmla="*/ 230518 h 1083475"/>
                <a:gd name="connsiteX74" fmla="*/ 629915 w 879220"/>
                <a:gd name="connsiteY74" fmla="*/ 291597 h 1083475"/>
                <a:gd name="connsiteX75" fmla="*/ 159057 w 879220"/>
                <a:gd name="connsiteY75" fmla="*/ 180370 h 1083475"/>
                <a:gd name="connsiteX76" fmla="*/ 204614 w 879220"/>
                <a:gd name="connsiteY76" fmla="*/ 76019 h 1083475"/>
                <a:gd name="connsiteX77" fmla="*/ 309541 w 879220"/>
                <a:gd name="connsiteY77" fmla="*/ 31758 h 1083475"/>
                <a:gd name="connsiteX78" fmla="*/ 311846 w 879220"/>
                <a:gd name="connsiteY78" fmla="*/ 31741 h 1083475"/>
                <a:gd name="connsiteX79" fmla="*/ 419106 w 879220"/>
                <a:gd name="connsiteY79" fmla="*/ 75713 h 1083475"/>
                <a:gd name="connsiteX80" fmla="*/ 464664 w 879220"/>
                <a:gd name="connsiteY80" fmla="*/ 184572 h 1083475"/>
                <a:gd name="connsiteX81" fmla="*/ 405935 w 879220"/>
                <a:gd name="connsiteY81" fmla="*/ 304971 h 1083475"/>
                <a:gd name="connsiteX82" fmla="*/ 375405 w 879220"/>
                <a:gd name="connsiteY82" fmla="*/ 348382 h 1083475"/>
                <a:gd name="connsiteX83" fmla="*/ 369206 w 879220"/>
                <a:gd name="connsiteY83" fmla="*/ 367995 h 1083475"/>
                <a:gd name="connsiteX84" fmla="*/ 327702 w 879220"/>
                <a:gd name="connsiteY84" fmla="*/ 367995 h 1083475"/>
                <a:gd name="connsiteX85" fmla="*/ 327702 w 879220"/>
                <a:gd name="connsiteY85" fmla="*/ 297125 h 1083475"/>
                <a:gd name="connsiteX86" fmla="*/ 425515 w 879220"/>
                <a:gd name="connsiteY86" fmla="*/ 184572 h 1083475"/>
                <a:gd name="connsiteX87" fmla="*/ 418532 w 879220"/>
                <a:gd name="connsiteY87" fmla="*/ 145286 h 1083475"/>
                <a:gd name="connsiteX88" fmla="*/ 398153 w 879220"/>
                <a:gd name="connsiteY88" fmla="*/ 135879 h 1083475"/>
                <a:gd name="connsiteX89" fmla="*/ 388749 w 879220"/>
                <a:gd name="connsiteY89" fmla="*/ 156258 h 1083475"/>
                <a:gd name="connsiteX90" fmla="*/ 393773 w 879220"/>
                <a:gd name="connsiteY90" fmla="*/ 184570 h 1083475"/>
                <a:gd name="connsiteX91" fmla="*/ 327702 w 879220"/>
                <a:gd name="connsiteY91" fmla="*/ 264955 h 1083475"/>
                <a:gd name="connsiteX92" fmla="*/ 327702 w 879220"/>
                <a:gd name="connsiteY92" fmla="*/ 240862 h 1083475"/>
                <a:gd name="connsiteX93" fmla="*/ 370330 w 879220"/>
                <a:gd name="connsiteY93" fmla="*/ 184570 h 1083475"/>
                <a:gd name="connsiteX94" fmla="*/ 311831 w 879220"/>
                <a:gd name="connsiteY94" fmla="*/ 126071 h 1083475"/>
                <a:gd name="connsiteX95" fmla="*/ 253332 w 879220"/>
                <a:gd name="connsiteY95" fmla="*/ 184570 h 1083475"/>
                <a:gd name="connsiteX96" fmla="*/ 295960 w 879220"/>
                <a:gd name="connsiteY96" fmla="*/ 240862 h 1083475"/>
                <a:gd name="connsiteX97" fmla="*/ 295960 w 879220"/>
                <a:gd name="connsiteY97" fmla="*/ 264955 h 1083475"/>
                <a:gd name="connsiteX98" fmla="*/ 229891 w 879220"/>
                <a:gd name="connsiteY98" fmla="*/ 184570 h 1083475"/>
                <a:gd name="connsiteX99" fmla="*/ 311831 w 879220"/>
                <a:gd name="connsiteY99" fmla="*/ 102630 h 1083475"/>
                <a:gd name="connsiteX100" fmla="*/ 346786 w 879220"/>
                <a:gd name="connsiteY100" fmla="*/ 110449 h 1083475"/>
                <a:gd name="connsiteX101" fmla="*/ 367916 w 879220"/>
                <a:gd name="connsiteY101" fmla="*/ 102882 h 1083475"/>
                <a:gd name="connsiteX102" fmla="*/ 360346 w 879220"/>
                <a:gd name="connsiteY102" fmla="*/ 81752 h 1083475"/>
                <a:gd name="connsiteX103" fmla="*/ 311831 w 879220"/>
                <a:gd name="connsiteY103" fmla="*/ 70888 h 1083475"/>
                <a:gd name="connsiteX104" fmla="*/ 198149 w 879220"/>
                <a:gd name="connsiteY104" fmla="*/ 184570 h 1083475"/>
                <a:gd name="connsiteX105" fmla="*/ 295960 w 879220"/>
                <a:gd name="connsiteY105" fmla="*/ 297122 h 1083475"/>
                <a:gd name="connsiteX106" fmla="*/ 295960 w 879220"/>
                <a:gd name="connsiteY106" fmla="*/ 367993 h 1083475"/>
                <a:gd name="connsiteX107" fmla="*/ 254458 w 879220"/>
                <a:gd name="connsiteY107" fmla="*/ 367993 h 1083475"/>
                <a:gd name="connsiteX108" fmla="*/ 248389 w 879220"/>
                <a:gd name="connsiteY108" fmla="*/ 348784 h 1083475"/>
                <a:gd name="connsiteX109" fmla="*/ 218606 w 879220"/>
                <a:gd name="connsiteY109" fmla="*/ 305648 h 1083475"/>
                <a:gd name="connsiteX110" fmla="*/ 159057 w 879220"/>
                <a:gd name="connsiteY110" fmla="*/ 180370 h 1083475"/>
                <a:gd name="connsiteX111" fmla="*/ 338145 w 879220"/>
                <a:gd name="connsiteY111" fmla="*/ 546508 h 1083475"/>
                <a:gd name="connsiteX112" fmla="*/ 328485 w 879220"/>
                <a:gd name="connsiteY112" fmla="*/ 554369 h 1083475"/>
                <a:gd name="connsiteX113" fmla="*/ 295810 w 879220"/>
                <a:gd name="connsiteY113" fmla="*/ 554369 h 1083475"/>
                <a:gd name="connsiteX114" fmla="*/ 286164 w 879220"/>
                <a:gd name="connsiteY114" fmla="*/ 546584 h 1083475"/>
                <a:gd name="connsiteX115" fmla="*/ 280480 w 879220"/>
                <a:gd name="connsiteY115" fmla="*/ 520253 h 1083475"/>
                <a:gd name="connsiteX116" fmla="*/ 343601 w 879220"/>
                <a:gd name="connsiteY116" fmla="*/ 520253 h 1083475"/>
                <a:gd name="connsiteX117" fmla="*/ 250158 w 879220"/>
                <a:gd name="connsiteY117" fmla="*/ 488510 h 1083475"/>
                <a:gd name="connsiteX118" fmla="*/ 235901 w 879220"/>
                <a:gd name="connsiteY118" fmla="*/ 474252 h 1083475"/>
                <a:gd name="connsiteX119" fmla="*/ 250158 w 879220"/>
                <a:gd name="connsiteY119" fmla="*/ 459995 h 1083475"/>
                <a:gd name="connsiteX120" fmla="*/ 373502 w 879220"/>
                <a:gd name="connsiteY120" fmla="*/ 459995 h 1083475"/>
                <a:gd name="connsiteX121" fmla="*/ 387759 w 879220"/>
                <a:gd name="connsiteY121" fmla="*/ 474252 h 1083475"/>
                <a:gd name="connsiteX122" fmla="*/ 373502 w 879220"/>
                <a:gd name="connsiteY122" fmla="*/ 488510 h 1083475"/>
                <a:gd name="connsiteX123" fmla="*/ 373502 w 879220"/>
                <a:gd name="connsiteY123" fmla="*/ 428253 h 1083475"/>
                <a:gd name="connsiteX124" fmla="*/ 250158 w 879220"/>
                <a:gd name="connsiteY124" fmla="*/ 428253 h 1083475"/>
                <a:gd name="connsiteX125" fmla="*/ 235901 w 879220"/>
                <a:gd name="connsiteY125" fmla="*/ 413996 h 1083475"/>
                <a:gd name="connsiteX126" fmla="*/ 250158 w 879220"/>
                <a:gd name="connsiteY126" fmla="*/ 399739 h 1083475"/>
                <a:gd name="connsiteX127" fmla="*/ 373502 w 879220"/>
                <a:gd name="connsiteY127" fmla="*/ 399739 h 1083475"/>
                <a:gd name="connsiteX128" fmla="*/ 387759 w 879220"/>
                <a:gd name="connsiteY128" fmla="*/ 413996 h 1083475"/>
                <a:gd name="connsiteX129" fmla="*/ 373502 w 879220"/>
                <a:gd name="connsiteY129" fmla="*/ 428253 h 1083475"/>
                <a:gd name="connsiteX130" fmla="*/ 311831 w 879220"/>
                <a:gd name="connsiteY130" fmla="*/ 211329 h 1083475"/>
                <a:gd name="connsiteX131" fmla="*/ 285074 w 879220"/>
                <a:gd name="connsiteY131" fmla="*/ 184572 h 1083475"/>
                <a:gd name="connsiteX132" fmla="*/ 311831 w 879220"/>
                <a:gd name="connsiteY132" fmla="*/ 157816 h 1083475"/>
                <a:gd name="connsiteX133" fmla="*/ 338588 w 879220"/>
                <a:gd name="connsiteY133" fmla="*/ 184572 h 1083475"/>
                <a:gd name="connsiteX134" fmla="*/ 311831 w 879220"/>
                <a:gd name="connsiteY134" fmla="*/ 211329 h 1083475"/>
                <a:gd name="connsiteX135" fmla="*/ 120763 w 879220"/>
                <a:gd name="connsiteY135" fmla="*/ 535976 h 1083475"/>
                <a:gd name="connsiteX136" fmla="*/ 200879 w 879220"/>
                <a:gd name="connsiteY136" fmla="*/ 332177 h 1083475"/>
                <a:gd name="connsiteX137" fmla="*/ 218119 w 879220"/>
                <a:gd name="connsiteY137" fmla="*/ 358351 h 1083475"/>
                <a:gd name="connsiteX138" fmla="*/ 223801 w 879220"/>
                <a:gd name="connsiteY138" fmla="*/ 376328 h 1083475"/>
                <a:gd name="connsiteX139" fmla="*/ 204159 w 879220"/>
                <a:gd name="connsiteY139" fmla="*/ 413994 h 1083475"/>
                <a:gd name="connsiteX140" fmla="*/ 213775 w 879220"/>
                <a:gd name="connsiteY140" fmla="*/ 442025 h 1083475"/>
                <a:gd name="connsiteX141" fmla="*/ 208488 w 879220"/>
                <a:gd name="connsiteY141" fmla="*/ 454859 h 1083475"/>
                <a:gd name="connsiteX142" fmla="*/ 205646 w 879220"/>
                <a:gd name="connsiteY142" fmla="*/ 462782 h 1083475"/>
                <a:gd name="connsiteX143" fmla="*/ 192926 w 879220"/>
                <a:gd name="connsiteY143" fmla="*/ 540102 h 1083475"/>
                <a:gd name="connsiteX144" fmla="*/ 216242 w 879220"/>
                <a:gd name="connsiteY144" fmla="*/ 643513 h 1083475"/>
                <a:gd name="connsiteX145" fmla="*/ 137550 w 879220"/>
                <a:gd name="connsiteY145" fmla="*/ 643513 h 1083475"/>
                <a:gd name="connsiteX146" fmla="*/ 120763 w 879220"/>
                <a:gd name="connsiteY146" fmla="*/ 535976 h 1083475"/>
                <a:gd name="connsiteX147" fmla="*/ 304065 w 879220"/>
                <a:gd name="connsiteY147" fmla="*/ 773458 h 1083475"/>
                <a:gd name="connsiteX148" fmla="*/ 31742 w 879220"/>
                <a:gd name="connsiteY148" fmla="*/ 773458 h 1083475"/>
                <a:gd name="connsiteX149" fmla="*/ 31742 w 879220"/>
                <a:gd name="connsiteY149" fmla="*/ 675260 h 1083475"/>
                <a:gd name="connsiteX150" fmla="*/ 304065 w 879220"/>
                <a:gd name="connsiteY150" fmla="*/ 675260 h 1083475"/>
                <a:gd name="connsiteX151" fmla="*/ 644208 w 879220"/>
                <a:gd name="connsiteY151" fmla="*/ 540104 h 1083475"/>
                <a:gd name="connsiteX152" fmla="*/ 434437 w 879220"/>
                <a:gd name="connsiteY152" fmla="*/ 749875 h 1083475"/>
                <a:gd name="connsiteX153" fmla="*/ 335807 w 879220"/>
                <a:gd name="connsiteY153" fmla="*/ 725156 h 1083475"/>
                <a:gd name="connsiteX154" fmla="*/ 335807 w 879220"/>
                <a:gd name="connsiteY154" fmla="*/ 669978 h 1083475"/>
                <a:gd name="connsiteX155" fmla="*/ 309345 w 879220"/>
                <a:gd name="connsiteY155" fmla="*/ 643515 h 1083475"/>
                <a:gd name="connsiteX156" fmla="*/ 252028 w 879220"/>
                <a:gd name="connsiteY156" fmla="*/ 643515 h 1083475"/>
                <a:gd name="connsiteX157" fmla="*/ 224666 w 879220"/>
                <a:gd name="connsiteY157" fmla="*/ 540104 h 1083475"/>
                <a:gd name="connsiteX158" fmla="*/ 226359 w 879220"/>
                <a:gd name="connsiteY158" fmla="*/ 513566 h 1083475"/>
                <a:gd name="connsiteX159" fmla="*/ 247993 w 879220"/>
                <a:gd name="connsiteY159" fmla="*/ 520196 h 1083475"/>
                <a:gd name="connsiteX160" fmla="*/ 255135 w 879220"/>
                <a:gd name="connsiteY160" fmla="*/ 553278 h 1083475"/>
                <a:gd name="connsiteX161" fmla="*/ 295807 w 879220"/>
                <a:gd name="connsiteY161" fmla="*/ 586110 h 1083475"/>
                <a:gd name="connsiteX162" fmla="*/ 316065 w 879220"/>
                <a:gd name="connsiteY162" fmla="*/ 586110 h 1083475"/>
                <a:gd name="connsiteX163" fmla="*/ 434439 w 879220"/>
                <a:gd name="connsiteY163" fmla="*/ 667140 h 1083475"/>
                <a:gd name="connsiteX164" fmla="*/ 479336 w 879220"/>
                <a:gd name="connsiteY164" fmla="*/ 658923 h 1083475"/>
                <a:gd name="connsiteX165" fmla="*/ 488552 w 879220"/>
                <a:gd name="connsiteY165" fmla="*/ 638457 h 1083475"/>
                <a:gd name="connsiteX166" fmla="*/ 468084 w 879220"/>
                <a:gd name="connsiteY166" fmla="*/ 629241 h 1083475"/>
                <a:gd name="connsiteX167" fmla="*/ 434439 w 879220"/>
                <a:gd name="connsiteY167" fmla="*/ 635397 h 1083475"/>
                <a:gd name="connsiteX168" fmla="*/ 348398 w 879220"/>
                <a:gd name="connsiteY168" fmla="*/ 580965 h 1083475"/>
                <a:gd name="connsiteX169" fmla="*/ 369221 w 879220"/>
                <a:gd name="connsiteY169" fmla="*/ 552964 h 1083475"/>
                <a:gd name="connsiteX170" fmla="*/ 376033 w 879220"/>
                <a:gd name="connsiteY170" fmla="*/ 520179 h 1083475"/>
                <a:gd name="connsiteX171" fmla="*/ 419503 w 879220"/>
                <a:gd name="connsiteY171" fmla="*/ 474252 h 1083475"/>
                <a:gd name="connsiteX172" fmla="*/ 411049 w 879220"/>
                <a:gd name="connsiteY172" fmla="*/ 447764 h 1083475"/>
                <a:gd name="connsiteX173" fmla="*/ 434437 w 879220"/>
                <a:gd name="connsiteY173" fmla="*/ 444809 h 1083475"/>
                <a:gd name="connsiteX174" fmla="*/ 529732 w 879220"/>
                <a:gd name="connsiteY174" fmla="*/ 540104 h 1083475"/>
                <a:gd name="connsiteX175" fmla="*/ 516732 w 879220"/>
                <a:gd name="connsiteY175" fmla="*/ 588046 h 1083475"/>
                <a:gd name="connsiteX176" fmla="*/ 522414 w 879220"/>
                <a:gd name="connsiteY176" fmla="*/ 609760 h 1083475"/>
                <a:gd name="connsiteX177" fmla="*/ 544128 w 879220"/>
                <a:gd name="connsiteY177" fmla="*/ 604078 h 1083475"/>
                <a:gd name="connsiteX178" fmla="*/ 561474 w 879220"/>
                <a:gd name="connsiteY178" fmla="*/ 540104 h 1083475"/>
                <a:gd name="connsiteX179" fmla="*/ 434437 w 879220"/>
                <a:gd name="connsiteY179" fmla="*/ 413067 h 1083475"/>
                <a:gd name="connsiteX180" fmla="*/ 419501 w 879220"/>
                <a:gd name="connsiteY180" fmla="*/ 413958 h 1083475"/>
                <a:gd name="connsiteX181" fmla="*/ 399861 w 879220"/>
                <a:gd name="connsiteY181" fmla="*/ 376330 h 1083475"/>
                <a:gd name="connsiteX182" fmla="*/ 405670 w 879220"/>
                <a:gd name="connsiteY182" fmla="*/ 357947 h 1083475"/>
                <a:gd name="connsiteX183" fmla="*/ 424764 w 879220"/>
                <a:gd name="connsiteY183" fmla="*/ 330583 h 1083475"/>
                <a:gd name="connsiteX184" fmla="*/ 434437 w 879220"/>
                <a:gd name="connsiteY184" fmla="*/ 330334 h 1083475"/>
                <a:gd name="connsiteX185" fmla="*/ 543413 w 879220"/>
                <a:gd name="connsiteY185" fmla="*/ 360969 h 1083475"/>
                <a:gd name="connsiteX186" fmla="*/ 543413 w 879220"/>
                <a:gd name="connsiteY186" fmla="*/ 426820 h 1083475"/>
                <a:gd name="connsiteX187" fmla="*/ 569876 w 879220"/>
                <a:gd name="connsiteY187" fmla="*/ 453283 h 1083475"/>
                <a:gd name="connsiteX188" fmla="*/ 625351 w 879220"/>
                <a:gd name="connsiteY188" fmla="*/ 453283 h 1083475"/>
                <a:gd name="connsiteX189" fmla="*/ 644208 w 879220"/>
                <a:gd name="connsiteY189" fmla="*/ 540104 h 1083475"/>
                <a:gd name="connsiteX190" fmla="*/ 847478 w 879220"/>
                <a:gd name="connsiteY190" fmla="*/ 421540 h 1083475"/>
                <a:gd name="connsiteX191" fmla="*/ 575155 w 879220"/>
                <a:gd name="connsiteY191" fmla="*/ 421540 h 1083475"/>
                <a:gd name="connsiteX192" fmla="*/ 575155 w 879220"/>
                <a:gd name="connsiteY192" fmla="*/ 323342 h 1083475"/>
                <a:gd name="connsiteX193" fmla="*/ 847478 w 879220"/>
                <a:gd name="connsiteY193" fmla="*/ 323342 h 108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Lst>
              <a:rect l="l" t="t" r="r" b="b"/>
              <a:pathLst>
                <a:path w="879220" h="1083475">
                  <a:moveTo>
                    <a:pt x="852755" y="291597"/>
                  </a:moveTo>
                  <a:lnTo>
                    <a:pt x="678403" y="291597"/>
                  </a:lnTo>
                  <a:cubicBezTo>
                    <a:pt x="627501" y="242519"/>
                    <a:pt x="564228" y="210726"/>
                    <a:pt x="495829" y="199129"/>
                  </a:cubicBezTo>
                  <a:cubicBezTo>
                    <a:pt x="496204" y="194313"/>
                    <a:pt x="496407" y="189458"/>
                    <a:pt x="496407" y="184572"/>
                  </a:cubicBezTo>
                  <a:cubicBezTo>
                    <a:pt x="496407" y="134760"/>
                    <a:pt x="476866" y="88071"/>
                    <a:pt x="441384" y="53104"/>
                  </a:cubicBezTo>
                  <a:cubicBezTo>
                    <a:pt x="405909" y="18145"/>
                    <a:pt x="358907" y="-696"/>
                    <a:pt x="309080" y="20"/>
                  </a:cubicBezTo>
                  <a:cubicBezTo>
                    <a:pt x="261511" y="714"/>
                    <a:pt x="216490" y="19683"/>
                    <a:pt x="182314" y="53434"/>
                  </a:cubicBezTo>
                  <a:cubicBezTo>
                    <a:pt x="148129" y="87189"/>
                    <a:pt x="128601" y="131967"/>
                    <a:pt x="127329" y="179521"/>
                  </a:cubicBezTo>
                  <a:cubicBezTo>
                    <a:pt x="126019" y="228375"/>
                    <a:pt x="144371" y="275669"/>
                    <a:pt x="177343" y="310878"/>
                  </a:cubicBezTo>
                  <a:cubicBezTo>
                    <a:pt x="121825" y="372983"/>
                    <a:pt x="90618" y="451882"/>
                    <a:pt x="89027" y="535371"/>
                  </a:cubicBezTo>
                  <a:cubicBezTo>
                    <a:pt x="88322" y="572403"/>
                    <a:pt x="93600" y="608863"/>
                    <a:pt x="104200" y="643515"/>
                  </a:cubicBezTo>
                  <a:lnTo>
                    <a:pt x="26465" y="643515"/>
                  </a:lnTo>
                  <a:cubicBezTo>
                    <a:pt x="11872" y="643515"/>
                    <a:pt x="0" y="655387"/>
                    <a:pt x="0" y="669978"/>
                  </a:cubicBezTo>
                  <a:lnTo>
                    <a:pt x="0" y="778738"/>
                  </a:lnTo>
                  <a:cubicBezTo>
                    <a:pt x="0" y="793329"/>
                    <a:pt x="11872" y="805200"/>
                    <a:pt x="26465" y="805200"/>
                  </a:cubicBezTo>
                  <a:lnTo>
                    <a:pt x="209212" y="805200"/>
                  </a:lnTo>
                  <a:cubicBezTo>
                    <a:pt x="215622" y="810772"/>
                    <a:pt x="222246" y="816139"/>
                    <a:pt x="229106" y="821256"/>
                  </a:cubicBezTo>
                  <a:cubicBezTo>
                    <a:pt x="246791" y="834446"/>
                    <a:pt x="257353" y="855231"/>
                    <a:pt x="257353" y="876856"/>
                  </a:cubicBezTo>
                  <a:lnTo>
                    <a:pt x="257353" y="1046422"/>
                  </a:lnTo>
                  <a:cubicBezTo>
                    <a:pt x="257353" y="1066853"/>
                    <a:pt x="273973" y="1083476"/>
                    <a:pt x="294407" y="1083476"/>
                  </a:cubicBezTo>
                  <a:lnTo>
                    <a:pt x="538935" y="1083476"/>
                  </a:lnTo>
                  <a:cubicBezTo>
                    <a:pt x="559367" y="1083476"/>
                    <a:pt x="575989" y="1066853"/>
                    <a:pt x="575989" y="1046422"/>
                  </a:cubicBezTo>
                  <a:lnTo>
                    <a:pt x="575989" y="1022107"/>
                  </a:lnTo>
                  <a:cubicBezTo>
                    <a:pt x="575989" y="1013342"/>
                    <a:pt x="568885" y="1006236"/>
                    <a:pt x="560118" y="1006236"/>
                  </a:cubicBezTo>
                  <a:cubicBezTo>
                    <a:pt x="551351" y="1006236"/>
                    <a:pt x="544247" y="1013342"/>
                    <a:pt x="544247" y="1022107"/>
                  </a:cubicBezTo>
                  <a:lnTo>
                    <a:pt x="544247" y="1046422"/>
                  </a:lnTo>
                  <a:cubicBezTo>
                    <a:pt x="544247" y="1049350"/>
                    <a:pt x="541864" y="1051733"/>
                    <a:pt x="538935" y="1051733"/>
                  </a:cubicBezTo>
                  <a:lnTo>
                    <a:pt x="294409" y="1051733"/>
                  </a:lnTo>
                  <a:cubicBezTo>
                    <a:pt x="291480" y="1051733"/>
                    <a:pt x="289097" y="1049350"/>
                    <a:pt x="289097" y="1046422"/>
                  </a:cubicBezTo>
                  <a:lnTo>
                    <a:pt x="289097" y="876854"/>
                  </a:lnTo>
                  <a:cubicBezTo>
                    <a:pt x="289097" y="850010"/>
                    <a:pt x="277998" y="824129"/>
                    <a:pt x="258921" y="805198"/>
                  </a:cubicBezTo>
                  <a:lnTo>
                    <a:pt x="309347" y="805198"/>
                  </a:lnTo>
                  <a:cubicBezTo>
                    <a:pt x="323940" y="805198"/>
                    <a:pt x="335809" y="793327"/>
                    <a:pt x="335809" y="778736"/>
                  </a:cubicBezTo>
                  <a:lnTo>
                    <a:pt x="335809" y="760513"/>
                  </a:lnTo>
                  <a:cubicBezTo>
                    <a:pt x="365943" y="774053"/>
                    <a:pt x="399319" y="781616"/>
                    <a:pt x="434439" y="781616"/>
                  </a:cubicBezTo>
                  <a:cubicBezTo>
                    <a:pt x="567611" y="781616"/>
                    <a:pt x="675952" y="673272"/>
                    <a:pt x="675952" y="540102"/>
                  </a:cubicBezTo>
                  <a:cubicBezTo>
                    <a:pt x="675952" y="509507"/>
                    <a:pt x="670207" y="480238"/>
                    <a:pt x="659781" y="453280"/>
                  </a:cubicBezTo>
                  <a:lnTo>
                    <a:pt x="740559" y="453280"/>
                  </a:lnTo>
                  <a:cubicBezTo>
                    <a:pt x="748389" y="480164"/>
                    <a:pt x="752680" y="508254"/>
                    <a:pt x="753139" y="536979"/>
                  </a:cubicBezTo>
                  <a:cubicBezTo>
                    <a:pt x="753241" y="543205"/>
                    <a:pt x="754875" y="549316"/>
                    <a:pt x="757871" y="554655"/>
                  </a:cubicBezTo>
                  <a:lnTo>
                    <a:pt x="828739" y="680800"/>
                  </a:lnTo>
                  <a:cubicBezTo>
                    <a:pt x="830309" y="683595"/>
                    <a:pt x="831141" y="686767"/>
                    <a:pt x="831141" y="689973"/>
                  </a:cubicBezTo>
                  <a:cubicBezTo>
                    <a:pt x="831141" y="700302"/>
                    <a:pt x="822736" y="708705"/>
                    <a:pt x="812407" y="708705"/>
                  </a:cubicBezTo>
                  <a:lnTo>
                    <a:pt x="759050" y="708705"/>
                  </a:lnTo>
                  <a:cubicBezTo>
                    <a:pt x="738618" y="708705"/>
                    <a:pt x="721994" y="725328"/>
                    <a:pt x="721994" y="745759"/>
                  </a:cubicBezTo>
                  <a:lnTo>
                    <a:pt x="721994" y="813430"/>
                  </a:lnTo>
                  <a:cubicBezTo>
                    <a:pt x="721994" y="855415"/>
                    <a:pt x="687835" y="889574"/>
                    <a:pt x="645852" y="889574"/>
                  </a:cubicBezTo>
                  <a:lnTo>
                    <a:pt x="581301" y="889574"/>
                  </a:lnTo>
                  <a:cubicBezTo>
                    <a:pt x="560869" y="889574"/>
                    <a:pt x="544245" y="906196"/>
                    <a:pt x="544245" y="926628"/>
                  </a:cubicBezTo>
                  <a:lnTo>
                    <a:pt x="544245" y="948041"/>
                  </a:lnTo>
                  <a:cubicBezTo>
                    <a:pt x="544245" y="956806"/>
                    <a:pt x="551349" y="963912"/>
                    <a:pt x="560116" y="963912"/>
                  </a:cubicBezTo>
                  <a:cubicBezTo>
                    <a:pt x="568883" y="963912"/>
                    <a:pt x="575987" y="956806"/>
                    <a:pt x="575987" y="948041"/>
                  </a:cubicBezTo>
                  <a:lnTo>
                    <a:pt x="575987" y="926630"/>
                  </a:lnTo>
                  <a:cubicBezTo>
                    <a:pt x="575987" y="923701"/>
                    <a:pt x="578370" y="921318"/>
                    <a:pt x="581301" y="921318"/>
                  </a:cubicBezTo>
                  <a:lnTo>
                    <a:pt x="645852" y="921318"/>
                  </a:lnTo>
                  <a:cubicBezTo>
                    <a:pt x="705340" y="921318"/>
                    <a:pt x="753736" y="872920"/>
                    <a:pt x="753736" y="813432"/>
                  </a:cubicBezTo>
                  <a:lnTo>
                    <a:pt x="753736" y="745762"/>
                  </a:lnTo>
                  <a:cubicBezTo>
                    <a:pt x="753736" y="742833"/>
                    <a:pt x="756119" y="740450"/>
                    <a:pt x="759050" y="740450"/>
                  </a:cubicBezTo>
                  <a:lnTo>
                    <a:pt x="812407" y="740450"/>
                  </a:lnTo>
                  <a:cubicBezTo>
                    <a:pt x="840238" y="740450"/>
                    <a:pt x="862883" y="717807"/>
                    <a:pt x="862883" y="689975"/>
                  </a:cubicBezTo>
                  <a:cubicBezTo>
                    <a:pt x="862883" y="681335"/>
                    <a:pt x="860647" y="672786"/>
                    <a:pt x="856414" y="665254"/>
                  </a:cubicBezTo>
                  <a:lnTo>
                    <a:pt x="785548" y="539116"/>
                  </a:lnTo>
                  <a:cubicBezTo>
                    <a:pt x="785125" y="538361"/>
                    <a:pt x="784892" y="537444"/>
                    <a:pt x="784878" y="536471"/>
                  </a:cubicBezTo>
                  <a:cubicBezTo>
                    <a:pt x="784422" y="508019"/>
                    <a:pt x="780514" y="480147"/>
                    <a:pt x="773463" y="453285"/>
                  </a:cubicBezTo>
                  <a:lnTo>
                    <a:pt x="852755" y="453285"/>
                  </a:lnTo>
                  <a:cubicBezTo>
                    <a:pt x="867348" y="453285"/>
                    <a:pt x="879220" y="441413"/>
                    <a:pt x="879220" y="426822"/>
                  </a:cubicBezTo>
                  <a:lnTo>
                    <a:pt x="879220" y="318060"/>
                  </a:lnTo>
                  <a:cubicBezTo>
                    <a:pt x="879220" y="303469"/>
                    <a:pt x="867348" y="291597"/>
                    <a:pt x="852755" y="291597"/>
                  </a:cubicBezTo>
                  <a:close/>
                  <a:moveTo>
                    <a:pt x="629915" y="291597"/>
                  </a:moveTo>
                  <a:lnTo>
                    <a:pt x="569878" y="291597"/>
                  </a:lnTo>
                  <a:cubicBezTo>
                    <a:pt x="555285" y="291597"/>
                    <a:pt x="543415" y="303469"/>
                    <a:pt x="543415" y="318060"/>
                  </a:cubicBezTo>
                  <a:lnTo>
                    <a:pt x="543415" y="324660"/>
                  </a:lnTo>
                  <a:cubicBezTo>
                    <a:pt x="516790" y="311138"/>
                    <a:pt x="487348" y="302413"/>
                    <a:pt x="456212" y="299613"/>
                  </a:cubicBezTo>
                  <a:cubicBezTo>
                    <a:pt x="472517" y="279245"/>
                    <a:pt x="484228" y="255749"/>
                    <a:pt x="490661" y="230518"/>
                  </a:cubicBezTo>
                  <a:cubicBezTo>
                    <a:pt x="541348" y="239171"/>
                    <a:pt x="588987" y="259969"/>
                    <a:pt x="629915" y="291597"/>
                  </a:cubicBezTo>
                  <a:close/>
                  <a:moveTo>
                    <a:pt x="159057" y="180370"/>
                  </a:moveTo>
                  <a:cubicBezTo>
                    <a:pt x="160111" y="141047"/>
                    <a:pt x="176291" y="103989"/>
                    <a:pt x="204614" y="76019"/>
                  </a:cubicBezTo>
                  <a:cubicBezTo>
                    <a:pt x="232936" y="48052"/>
                    <a:pt x="270200" y="32331"/>
                    <a:pt x="309541" y="31758"/>
                  </a:cubicBezTo>
                  <a:cubicBezTo>
                    <a:pt x="310312" y="31747"/>
                    <a:pt x="311076" y="31741"/>
                    <a:pt x="311846" y="31741"/>
                  </a:cubicBezTo>
                  <a:cubicBezTo>
                    <a:pt x="352265" y="31741"/>
                    <a:pt x="390277" y="47305"/>
                    <a:pt x="419106" y="75713"/>
                  </a:cubicBezTo>
                  <a:cubicBezTo>
                    <a:pt x="448484" y="104666"/>
                    <a:pt x="464664" y="143328"/>
                    <a:pt x="464664" y="184572"/>
                  </a:cubicBezTo>
                  <a:cubicBezTo>
                    <a:pt x="464664" y="231877"/>
                    <a:pt x="443259" y="275762"/>
                    <a:pt x="405935" y="304971"/>
                  </a:cubicBezTo>
                  <a:cubicBezTo>
                    <a:pt x="391322" y="316407"/>
                    <a:pt x="380763" y="331419"/>
                    <a:pt x="375405" y="348382"/>
                  </a:cubicBezTo>
                  <a:lnTo>
                    <a:pt x="369206" y="367995"/>
                  </a:lnTo>
                  <a:lnTo>
                    <a:pt x="327702" y="367995"/>
                  </a:lnTo>
                  <a:lnTo>
                    <a:pt x="327702" y="297125"/>
                  </a:lnTo>
                  <a:cubicBezTo>
                    <a:pt x="382898" y="289377"/>
                    <a:pt x="425515" y="241872"/>
                    <a:pt x="425515" y="184572"/>
                  </a:cubicBezTo>
                  <a:cubicBezTo>
                    <a:pt x="425515" y="171080"/>
                    <a:pt x="423166" y="157860"/>
                    <a:pt x="418532" y="145286"/>
                  </a:cubicBezTo>
                  <a:cubicBezTo>
                    <a:pt x="415504" y="137062"/>
                    <a:pt x="406390" y="132853"/>
                    <a:pt x="398153" y="135879"/>
                  </a:cubicBezTo>
                  <a:cubicBezTo>
                    <a:pt x="389928" y="138910"/>
                    <a:pt x="385717" y="148035"/>
                    <a:pt x="388749" y="156258"/>
                  </a:cubicBezTo>
                  <a:cubicBezTo>
                    <a:pt x="392082" y="165309"/>
                    <a:pt x="393773" y="174834"/>
                    <a:pt x="393773" y="184570"/>
                  </a:cubicBezTo>
                  <a:cubicBezTo>
                    <a:pt x="393773" y="224322"/>
                    <a:pt x="365315" y="257542"/>
                    <a:pt x="327702" y="264955"/>
                  </a:cubicBezTo>
                  <a:lnTo>
                    <a:pt x="327702" y="240862"/>
                  </a:lnTo>
                  <a:cubicBezTo>
                    <a:pt x="352269" y="233925"/>
                    <a:pt x="370330" y="211325"/>
                    <a:pt x="370330" y="184570"/>
                  </a:cubicBezTo>
                  <a:cubicBezTo>
                    <a:pt x="370330" y="152313"/>
                    <a:pt x="344090" y="126071"/>
                    <a:pt x="311831" y="126071"/>
                  </a:cubicBezTo>
                  <a:cubicBezTo>
                    <a:pt x="279572" y="126071"/>
                    <a:pt x="253332" y="152313"/>
                    <a:pt x="253332" y="184570"/>
                  </a:cubicBezTo>
                  <a:cubicBezTo>
                    <a:pt x="253332" y="211325"/>
                    <a:pt x="271393" y="233925"/>
                    <a:pt x="295960" y="240862"/>
                  </a:cubicBezTo>
                  <a:lnTo>
                    <a:pt x="295960" y="264955"/>
                  </a:lnTo>
                  <a:cubicBezTo>
                    <a:pt x="258349" y="257542"/>
                    <a:pt x="229891" y="224322"/>
                    <a:pt x="229891" y="184570"/>
                  </a:cubicBezTo>
                  <a:cubicBezTo>
                    <a:pt x="229891" y="139388"/>
                    <a:pt x="266649" y="102630"/>
                    <a:pt x="311831" y="102630"/>
                  </a:cubicBezTo>
                  <a:cubicBezTo>
                    <a:pt x="324043" y="102630"/>
                    <a:pt x="335803" y="105261"/>
                    <a:pt x="346786" y="110449"/>
                  </a:cubicBezTo>
                  <a:cubicBezTo>
                    <a:pt x="354709" y="114195"/>
                    <a:pt x="364170" y="110807"/>
                    <a:pt x="367916" y="102882"/>
                  </a:cubicBezTo>
                  <a:cubicBezTo>
                    <a:pt x="371661" y="94957"/>
                    <a:pt x="368271" y="85496"/>
                    <a:pt x="360346" y="81752"/>
                  </a:cubicBezTo>
                  <a:cubicBezTo>
                    <a:pt x="345093" y="74542"/>
                    <a:pt x="328771" y="70888"/>
                    <a:pt x="311831" y="70888"/>
                  </a:cubicBezTo>
                  <a:cubicBezTo>
                    <a:pt x="249146" y="70888"/>
                    <a:pt x="198149" y="121885"/>
                    <a:pt x="198149" y="184570"/>
                  </a:cubicBezTo>
                  <a:cubicBezTo>
                    <a:pt x="198149" y="241867"/>
                    <a:pt x="240764" y="289373"/>
                    <a:pt x="295960" y="297122"/>
                  </a:cubicBezTo>
                  <a:lnTo>
                    <a:pt x="295960" y="367993"/>
                  </a:lnTo>
                  <a:lnTo>
                    <a:pt x="254458" y="367993"/>
                  </a:lnTo>
                  <a:lnTo>
                    <a:pt x="248389" y="348784"/>
                  </a:lnTo>
                  <a:cubicBezTo>
                    <a:pt x="242876" y="331337"/>
                    <a:pt x="232574" y="316422"/>
                    <a:pt x="218606" y="305648"/>
                  </a:cubicBezTo>
                  <a:cubicBezTo>
                    <a:pt x="180013" y="275895"/>
                    <a:pt x="157751" y="229062"/>
                    <a:pt x="159057" y="180370"/>
                  </a:cubicBezTo>
                  <a:close/>
                  <a:moveTo>
                    <a:pt x="338145" y="546508"/>
                  </a:moveTo>
                  <a:cubicBezTo>
                    <a:pt x="337200" y="551062"/>
                    <a:pt x="333137" y="554369"/>
                    <a:pt x="328485" y="554369"/>
                  </a:cubicBezTo>
                  <a:lnTo>
                    <a:pt x="295810" y="554369"/>
                  </a:lnTo>
                  <a:cubicBezTo>
                    <a:pt x="291194" y="554369"/>
                    <a:pt x="287138" y="551096"/>
                    <a:pt x="286164" y="546584"/>
                  </a:cubicBezTo>
                  <a:lnTo>
                    <a:pt x="280480" y="520253"/>
                  </a:lnTo>
                  <a:lnTo>
                    <a:pt x="343601" y="520253"/>
                  </a:lnTo>
                  <a:close/>
                  <a:moveTo>
                    <a:pt x="250158" y="488510"/>
                  </a:moveTo>
                  <a:cubicBezTo>
                    <a:pt x="242296" y="488510"/>
                    <a:pt x="235901" y="482115"/>
                    <a:pt x="235901" y="474252"/>
                  </a:cubicBezTo>
                  <a:cubicBezTo>
                    <a:pt x="235901" y="466390"/>
                    <a:pt x="242296" y="459995"/>
                    <a:pt x="250158" y="459995"/>
                  </a:cubicBezTo>
                  <a:lnTo>
                    <a:pt x="373502" y="459995"/>
                  </a:lnTo>
                  <a:cubicBezTo>
                    <a:pt x="381364" y="459995"/>
                    <a:pt x="387759" y="466390"/>
                    <a:pt x="387759" y="474252"/>
                  </a:cubicBezTo>
                  <a:cubicBezTo>
                    <a:pt x="387759" y="482113"/>
                    <a:pt x="381364" y="488510"/>
                    <a:pt x="373502" y="488510"/>
                  </a:cubicBezTo>
                  <a:close/>
                  <a:moveTo>
                    <a:pt x="373502" y="428253"/>
                  </a:moveTo>
                  <a:lnTo>
                    <a:pt x="250158" y="428253"/>
                  </a:lnTo>
                  <a:cubicBezTo>
                    <a:pt x="242296" y="428253"/>
                    <a:pt x="235901" y="421858"/>
                    <a:pt x="235901" y="413996"/>
                  </a:cubicBezTo>
                  <a:cubicBezTo>
                    <a:pt x="235901" y="406134"/>
                    <a:pt x="242296" y="399739"/>
                    <a:pt x="250158" y="399739"/>
                  </a:cubicBezTo>
                  <a:lnTo>
                    <a:pt x="373502" y="399739"/>
                  </a:lnTo>
                  <a:cubicBezTo>
                    <a:pt x="381364" y="399739"/>
                    <a:pt x="387759" y="406134"/>
                    <a:pt x="387759" y="413996"/>
                  </a:cubicBezTo>
                  <a:cubicBezTo>
                    <a:pt x="387759" y="421858"/>
                    <a:pt x="381364" y="428253"/>
                    <a:pt x="373502" y="428253"/>
                  </a:cubicBezTo>
                  <a:close/>
                  <a:moveTo>
                    <a:pt x="311831" y="211329"/>
                  </a:moveTo>
                  <a:cubicBezTo>
                    <a:pt x="297077" y="211329"/>
                    <a:pt x="285074" y="199326"/>
                    <a:pt x="285074" y="184572"/>
                  </a:cubicBezTo>
                  <a:cubicBezTo>
                    <a:pt x="285074" y="169818"/>
                    <a:pt x="297077" y="157816"/>
                    <a:pt x="311831" y="157816"/>
                  </a:cubicBezTo>
                  <a:cubicBezTo>
                    <a:pt x="326585" y="157816"/>
                    <a:pt x="338588" y="169818"/>
                    <a:pt x="338588" y="184572"/>
                  </a:cubicBezTo>
                  <a:cubicBezTo>
                    <a:pt x="338588" y="199326"/>
                    <a:pt x="326585" y="211329"/>
                    <a:pt x="311831" y="211329"/>
                  </a:cubicBezTo>
                  <a:close/>
                  <a:moveTo>
                    <a:pt x="120763" y="535976"/>
                  </a:moveTo>
                  <a:cubicBezTo>
                    <a:pt x="122206" y="460213"/>
                    <a:pt x="150514" y="388596"/>
                    <a:pt x="200879" y="332177"/>
                  </a:cubicBezTo>
                  <a:cubicBezTo>
                    <a:pt x="208842" y="338860"/>
                    <a:pt x="214799" y="347845"/>
                    <a:pt x="218119" y="358351"/>
                  </a:cubicBezTo>
                  <a:lnTo>
                    <a:pt x="223801" y="376328"/>
                  </a:lnTo>
                  <a:cubicBezTo>
                    <a:pt x="211936" y="384655"/>
                    <a:pt x="204159" y="398430"/>
                    <a:pt x="204159" y="413994"/>
                  </a:cubicBezTo>
                  <a:cubicBezTo>
                    <a:pt x="204159" y="424549"/>
                    <a:pt x="207771" y="434254"/>
                    <a:pt x="213775" y="442025"/>
                  </a:cubicBezTo>
                  <a:cubicBezTo>
                    <a:pt x="211893" y="446240"/>
                    <a:pt x="210130" y="450521"/>
                    <a:pt x="208488" y="454859"/>
                  </a:cubicBezTo>
                  <a:cubicBezTo>
                    <a:pt x="207305" y="457384"/>
                    <a:pt x="206355" y="460033"/>
                    <a:pt x="205646" y="462782"/>
                  </a:cubicBezTo>
                  <a:cubicBezTo>
                    <a:pt x="197417" y="487071"/>
                    <a:pt x="192926" y="513068"/>
                    <a:pt x="192926" y="540102"/>
                  </a:cubicBezTo>
                  <a:cubicBezTo>
                    <a:pt x="192926" y="577091"/>
                    <a:pt x="201315" y="612147"/>
                    <a:pt x="216242" y="643513"/>
                  </a:cubicBezTo>
                  <a:lnTo>
                    <a:pt x="137550" y="643513"/>
                  </a:lnTo>
                  <a:cubicBezTo>
                    <a:pt x="125922" y="609290"/>
                    <a:pt x="120058" y="572947"/>
                    <a:pt x="120763" y="535976"/>
                  </a:cubicBezTo>
                  <a:close/>
                  <a:moveTo>
                    <a:pt x="304065" y="773458"/>
                  </a:moveTo>
                  <a:lnTo>
                    <a:pt x="31742" y="773458"/>
                  </a:lnTo>
                  <a:lnTo>
                    <a:pt x="31742" y="675260"/>
                  </a:lnTo>
                  <a:lnTo>
                    <a:pt x="304065" y="675260"/>
                  </a:lnTo>
                  <a:close/>
                  <a:moveTo>
                    <a:pt x="644208" y="540104"/>
                  </a:moveTo>
                  <a:cubicBezTo>
                    <a:pt x="644208" y="655772"/>
                    <a:pt x="550104" y="749875"/>
                    <a:pt x="434437" y="749875"/>
                  </a:cubicBezTo>
                  <a:cubicBezTo>
                    <a:pt x="398797" y="749875"/>
                    <a:pt x="365228" y="740905"/>
                    <a:pt x="335807" y="725156"/>
                  </a:cubicBezTo>
                  <a:lnTo>
                    <a:pt x="335807" y="669978"/>
                  </a:lnTo>
                  <a:cubicBezTo>
                    <a:pt x="335807" y="655387"/>
                    <a:pt x="323938" y="643515"/>
                    <a:pt x="309345" y="643515"/>
                  </a:cubicBezTo>
                  <a:lnTo>
                    <a:pt x="252028" y="643515"/>
                  </a:lnTo>
                  <a:cubicBezTo>
                    <a:pt x="234642" y="612974"/>
                    <a:pt x="224666" y="577690"/>
                    <a:pt x="224666" y="540104"/>
                  </a:cubicBezTo>
                  <a:cubicBezTo>
                    <a:pt x="224666" y="531115"/>
                    <a:pt x="225253" y="522261"/>
                    <a:pt x="226359" y="513566"/>
                  </a:cubicBezTo>
                  <a:cubicBezTo>
                    <a:pt x="232731" y="517436"/>
                    <a:pt x="240095" y="519829"/>
                    <a:pt x="247993" y="520196"/>
                  </a:cubicBezTo>
                  <a:lnTo>
                    <a:pt x="255135" y="553278"/>
                  </a:lnTo>
                  <a:cubicBezTo>
                    <a:pt x="259238" y="572302"/>
                    <a:pt x="276343" y="586110"/>
                    <a:pt x="295807" y="586110"/>
                  </a:cubicBezTo>
                  <a:lnTo>
                    <a:pt x="316065" y="586110"/>
                  </a:lnTo>
                  <a:cubicBezTo>
                    <a:pt x="334535" y="633478"/>
                    <a:pt x="380615" y="667140"/>
                    <a:pt x="434439" y="667140"/>
                  </a:cubicBezTo>
                  <a:cubicBezTo>
                    <a:pt x="449843" y="667140"/>
                    <a:pt x="464950" y="664376"/>
                    <a:pt x="479336" y="658923"/>
                  </a:cubicBezTo>
                  <a:cubicBezTo>
                    <a:pt x="487532" y="655816"/>
                    <a:pt x="491658" y="646653"/>
                    <a:pt x="488552" y="638457"/>
                  </a:cubicBezTo>
                  <a:cubicBezTo>
                    <a:pt x="485443" y="630259"/>
                    <a:pt x="476278" y="626139"/>
                    <a:pt x="468084" y="629241"/>
                  </a:cubicBezTo>
                  <a:cubicBezTo>
                    <a:pt x="457306" y="633326"/>
                    <a:pt x="445987" y="635397"/>
                    <a:pt x="434439" y="635397"/>
                  </a:cubicBezTo>
                  <a:cubicBezTo>
                    <a:pt x="396513" y="635397"/>
                    <a:pt x="363724" y="613116"/>
                    <a:pt x="348398" y="580965"/>
                  </a:cubicBezTo>
                  <a:cubicBezTo>
                    <a:pt x="358822" y="575241"/>
                    <a:pt x="366684" y="565177"/>
                    <a:pt x="369221" y="552964"/>
                  </a:cubicBezTo>
                  <a:lnTo>
                    <a:pt x="376033" y="520179"/>
                  </a:lnTo>
                  <a:cubicBezTo>
                    <a:pt x="400225" y="518860"/>
                    <a:pt x="419503" y="498767"/>
                    <a:pt x="419503" y="474252"/>
                  </a:cubicBezTo>
                  <a:cubicBezTo>
                    <a:pt x="419503" y="464388"/>
                    <a:pt x="416357" y="455259"/>
                    <a:pt x="411049" y="447764"/>
                  </a:cubicBezTo>
                  <a:cubicBezTo>
                    <a:pt x="418538" y="445857"/>
                    <a:pt x="426364" y="444809"/>
                    <a:pt x="434437" y="444809"/>
                  </a:cubicBezTo>
                  <a:cubicBezTo>
                    <a:pt x="486983" y="444809"/>
                    <a:pt x="529732" y="487558"/>
                    <a:pt x="529732" y="540104"/>
                  </a:cubicBezTo>
                  <a:cubicBezTo>
                    <a:pt x="529732" y="556936"/>
                    <a:pt x="525237" y="573514"/>
                    <a:pt x="516732" y="588046"/>
                  </a:cubicBezTo>
                  <a:cubicBezTo>
                    <a:pt x="512303" y="595611"/>
                    <a:pt x="514847" y="605333"/>
                    <a:pt x="522414" y="609760"/>
                  </a:cubicBezTo>
                  <a:cubicBezTo>
                    <a:pt x="529975" y="614185"/>
                    <a:pt x="539703" y="611643"/>
                    <a:pt x="544128" y="604078"/>
                  </a:cubicBezTo>
                  <a:cubicBezTo>
                    <a:pt x="555477" y="584688"/>
                    <a:pt x="561474" y="562565"/>
                    <a:pt x="561474" y="540104"/>
                  </a:cubicBezTo>
                  <a:cubicBezTo>
                    <a:pt x="561474" y="470055"/>
                    <a:pt x="504484" y="413067"/>
                    <a:pt x="434437" y="413067"/>
                  </a:cubicBezTo>
                  <a:cubicBezTo>
                    <a:pt x="429384" y="413067"/>
                    <a:pt x="424402" y="413376"/>
                    <a:pt x="419501" y="413958"/>
                  </a:cubicBezTo>
                  <a:cubicBezTo>
                    <a:pt x="419489" y="398410"/>
                    <a:pt x="411716" y="384651"/>
                    <a:pt x="399861" y="376330"/>
                  </a:cubicBezTo>
                  <a:lnTo>
                    <a:pt x="405670" y="357947"/>
                  </a:lnTo>
                  <a:cubicBezTo>
                    <a:pt x="409001" y="347402"/>
                    <a:pt x="415610" y="337973"/>
                    <a:pt x="424764" y="330583"/>
                  </a:cubicBezTo>
                  <a:cubicBezTo>
                    <a:pt x="427970" y="330431"/>
                    <a:pt x="431191" y="330334"/>
                    <a:pt x="434437" y="330334"/>
                  </a:cubicBezTo>
                  <a:cubicBezTo>
                    <a:pt x="474327" y="330334"/>
                    <a:pt x="511628" y="341560"/>
                    <a:pt x="543413" y="360969"/>
                  </a:cubicBezTo>
                  <a:lnTo>
                    <a:pt x="543413" y="426820"/>
                  </a:lnTo>
                  <a:cubicBezTo>
                    <a:pt x="543413" y="441411"/>
                    <a:pt x="555283" y="453283"/>
                    <a:pt x="569876" y="453283"/>
                  </a:cubicBezTo>
                  <a:lnTo>
                    <a:pt x="625351" y="453283"/>
                  </a:lnTo>
                  <a:cubicBezTo>
                    <a:pt x="637442" y="479756"/>
                    <a:pt x="644208" y="509149"/>
                    <a:pt x="644208" y="540104"/>
                  </a:cubicBezTo>
                  <a:close/>
                  <a:moveTo>
                    <a:pt x="847478" y="421540"/>
                  </a:moveTo>
                  <a:lnTo>
                    <a:pt x="575155" y="421540"/>
                  </a:lnTo>
                  <a:lnTo>
                    <a:pt x="575155" y="323342"/>
                  </a:lnTo>
                  <a:lnTo>
                    <a:pt x="847478" y="323342"/>
                  </a:lnTo>
                  <a:close/>
                </a:path>
              </a:pathLst>
            </a:custGeom>
            <a:gradFill>
              <a:gsLst>
                <a:gs pos="0">
                  <a:schemeClr val="accent1"/>
                </a:gs>
                <a:gs pos="100000">
                  <a:schemeClr val="accent3"/>
                </a:gs>
              </a:gsLst>
              <a:path path="circle">
                <a:fillToRect r="100000" b="100000"/>
              </a:path>
            </a:grad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9" name="任意多边形: 形状 178">
              <a:extLst>
                <a:ext uri="{FF2B5EF4-FFF2-40B4-BE49-F238E27FC236}">
                  <a16:creationId xmlns:a16="http://schemas.microsoft.com/office/drawing/2014/main" id="{58C0D573-9BC2-B034-3555-0F6DFD72F19F}"/>
                </a:ext>
              </a:extLst>
            </p:cNvPr>
            <p:cNvSpPr/>
            <p:nvPr/>
          </p:nvSpPr>
          <p:spPr>
            <a:xfrm>
              <a:off x="7633291" y="3931933"/>
              <a:ext cx="71401" cy="31742"/>
            </a:xfrm>
            <a:custGeom>
              <a:avLst/>
              <a:gdLst>
                <a:gd name="connsiteX0" fmla="*/ 15871 w 71401"/>
                <a:gd name="connsiteY0" fmla="*/ 31742 h 31742"/>
                <a:gd name="connsiteX1" fmla="*/ 55530 w 71401"/>
                <a:gd name="connsiteY1" fmla="*/ 31742 h 31742"/>
                <a:gd name="connsiteX2" fmla="*/ 71401 w 71401"/>
                <a:gd name="connsiteY2" fmla="*/ 15871 h 31742"/>
                <a:gd name="connsiteX3" fmla="*/ 55530 w 71401"/>
                <a:gd name="connsiteY3" fmla="*/ 0 h 31742"/>
                <a:gd name="connsiteX4" fmla="*/ 15871 w 71401"/>
                <a:gd name="connsiteY4" fmla="*/ 0 h 31742"/>
                <a:gd name="connsiteX5" fmla="*/ 0 w 71401"/>
                <a:gd name="connsiteY5" fmla="*/ 15871 h 31742"/>
                <a:gd name="connsiteX6" fmla="*/ 15871 w 71401"/>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401" h="31742">
                  <a:moveTo>
                    <a:pt x="15871" y="31742"/>
                  </a:moveTo>
                  <a:lnTo>
                    <a:pt x="55530" y="31742"/>
                  </a:lnTo>
                  <a:cubicBezTo>
                    <a:pt x="64297" y="31742"/>
                    <a:pt x="71401" y="24636"/>
                    <a:pt x="71401" y="15871"/>
                  </a:cubicBezTo>
                  <a:cubicBezTo>
                    <a:pt x="71401" y="7106"/>
                    <a:pt x="64297" y="0"/>
                    <a:pt x="55530" y="0"/>
                  </a:cubicBezTo>
                  <a:lnTo>
                    <a:pt x="15871" y="0"/>
                  </a:lnTo>
                  <a:cubicBezTo>
                    <a:pt x="7104" y="0"/>
                    <a:pt x="0" y="7106"/>
                    <a:pt x="0" y="15871"/>
                  </a:cubicBezTo>
                  <a:cubicBezTo>
                    <a:pt x="0" y="24636"/>
                    <a:pt x="7104" y="31742"/>
                    <a:pt x="15871" y="31742"/>
                  </a:cubicBezTo>
                  <a:close/>
                </a:path>
              </a:pathLst>
            </a:custGeom>
            <a:gradFill>
              <a:gsLst>
                <a:gs pos="0">
                  <a:schemeClr val="accent1"/>
                </a:gs>
                <a:gs pos="100000">
                  <a:schemeClr val="accent3"/>
                </a:gs>
              </a:gsLst>
              <a:path path="circle">
                <a:fillToRect r="100000" b="100000"/>
              </a:path>
            </a:grad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0" name="任意多边形: 形状 179">
              <a:extLst>
                <a:ext uri="{FF2B5EF4-FFF2-40B4-BE49-F238E27FC236}">
                  <a16:creationId xmlns:a16="http://schemas.microsoft.com/office/drawing/2014/main" id="{0D957D83-9B18-93ED-FB49-1257D65D813C}"/>
                </a:ext>
              </a:extLst>
            </p:cNvPr>
            <p:cNvSpPr/>
            <p:nvPr/>
          </p:nvSpPr>
          <p:spPr>
            <a:xfrm>
              <a:off x="7724424" y="3931933"/>
              <a:ext cx="130097" cy="31742"/>
            </a:xfrm>
            <a:custGeom>
              <a:avLst/>
              <a:gdLst>
                <a:gd name="connsiteX0" fmla="*/ 15871 w 130097"/>
                <a:gd name="connsiteY0" fmla="*/ 31742 h 31742"/>
                <a:gd name="connsiteX1" fmla="*/ 114226 w 130097"/>
                <a:gd name="connsiteY1" fmla="*/ 31742 h 31742"/>
                <a:gd name="connsiteX2" fmla="*/ 130097 w 130097"/>
                <a:gd name="connsiteY2" fmla="*/ 15871 h 31742"/>
                <a:gd name="connsiteX3" fmla="*/ 114226 w 130097"/>
                <a:gd name="connsiteY3" fmla="*/ 0 h 31742"/>
                <a:gd name="connsiteX4" fmla="*/ 15871 w 130097"/>
                <a:gd name="connsiteY4" fmla="*/ 0 h 31742"/>
                <a:gd name="connsiteX5" fmla="*/ 0 w 130097"/>
                <a:gd name="connsiteY5" fmla="*/ 15871 h 31742"/>
                <a:gd name="connsiteX6" fmla="*/ 15871 w 130097"/>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097" h="31742">
                  <a:moveTo>
                    <a:pt x="15871" y="31742"/>
                  </a:moveTo>
                  <a:lnTo>
                    <a:pt x="114226" y="31742"/>
                  </a:lnTo>
                  <a:cubicBezTo>
                    <a:pt x="122993" y="31742"/>
                    <a:pt x="130097" y="24636"/>
                    <a:pt x="130097" y="15871"/>
                  </a:cubicBezTo>
                  <a:cubicBezTo>
                    <a:pt x="130097" y="7106"/>
                    <a:pt x="122993" y="0"/>
                    <a:pt x="114226" y="0"/>
                  </a:cubicBezTo>
                  <a:lnTo>
                    <a:pt x="15871" y="0"/>
                  </a:lnTo>
                  <a:cubicBezTo>
                    <a:pt x="7104" y="0"/>
                    <a:pt x="0" y="7106"/>
                    <a:pt x="0" y="15871"/>
                  </a:cubicBezTo>
                  <a:cubicBezTo>
                    <a:pt x="0" y="24636"/>
                    <a:pt x="7106" y="31742"/>
                    <a:pt x="15871" y="31742"/>
                  </a:cubicBezTo>
                  <a:close/>
                </a:path>
              </a:pathLst>
            </a:custGeom>
            <a:gradFill>
              <a:gsLst>
                <a:gs pos="0">
                  <a:schemeClr val="accent1"/>
                </a:gs>
                <a:gs pos="100000">
                  <a:schemeClr val="accent3"/>
                </a:gs>
              </a:gsLst>
              <a:path path="circle">
                <a:fillToRect r="100000" b="100000"/>
              </a:path>
            </a:grad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1" name="图形 45">
            <a:extLst>
              <a:ext uri="{FF2B5EF4-FFF2-40B4-BE49-F238E27FC236}">
                <a16:creationId xmlns:a16="http://schemas.microsoft.com/office/drawing/2014/main" id="{394EC394-2DDA-EFE6-2F39-2C056BCF2D63}"/>
              </a:ext>
            </a:extLst>
          </p:cNvPr>
          <p:cNvGrpSpPr>
            <a:grpSpLocks noChangeAspect="1"/>
          </p:cNvGrpSpPr>
          <p:nvPr/>
        </p:nvGrpSpPr>
        <p:grpSpPr>
          <a:xfrm>
            <a:off x="3344106" y="334504"/>
            <a:ext cx="158645" cy="140617"/>
            <a:chOff x="5769593" y="4124016"/>
            <a:chExt cx="1049363" cy="1035533"/>
          </a:xfrm>
          <a:solidFill>
            <a:schemeClr val="bg1"/>
          </a:solidFill>
        </p:grpSpPr>
        <p:sp>
          <p:nvSpPr>
            <p:cNvPr id="182" name="任意多边形: 形状 181">
              <a:extLst>
                <a:ext uri="{FF2B5EF4-FFF2-40B4-BE49-F238E27FC236}">
                  <a16:creationId xmlns:a16="http://schemas.microsoft.com/office/drawing/2014/main" id="{FA3129F7-2ED1-6D1B-79EA-7AB3F31FD5B2}"/>
                </a:ext>
              </a:extLst>
            </p:cNvPr>
            <p:cNvSpPr/>
            <p:nvPr/>
          </p:nvSpPr>
          <p:spPr>
            <a:xfrm>
              <a:off x="6277573" y="4124016"/>
              <a:ext cx="33403" cy="66807"/>
            </a:xfrm>
            <a:custGeom>
              <a:avLst/>
              <a:gdLst>
                <a:gd name="connsiteX0" fmla="*/ 0 w 33403"/>
                <a:gd name="connsiteY0" fmla="*/ 0 h 66807"/>
                <a:gd name="connsiteX1" fmla="*/ 33404 w 33403"/>
                <a:gd name="connsiteY1" fmla="*/ 0 h 66807"/>
                <a:gd name="connsiteX2" fmla="*/ 33404 w 33403"/>
                <a:gd name="connsiteY2" fmla="*/ 66808 h 66807"/>
                <a:gd name="connsiteX3" fmla="*/ 0 w 33403"/>
                <a:gd name="connsiteY3" fmla="*/ 66808 h 66807"/>
              </a:gdLst>
              <a:ahLst/>
              <a:cxnLst>
                <a:cxn ang="0">
                  <a:pos x="connsiteX0" y="connsiteY0"/>
                </a:cxn>
                <a:cxn ang="0">
                  <a:pos x="connsiteX1" y="connsiteY1"/>
                </a:cxn>
                <a:cxn ang="0">
                  <a:pos x="connsiteX2" y="connsiteY2"/>
                </a:cxn>
                <a:cxn ang="0">
                  <a:pos x="connsiteX3" y="connsiteY3"/>
                </a:cxn>
              </a:cxnLst>
              <a:rect l="l" t="t" r="r" b="b"/>
              <a:pathLst>
                <a:path w="33403" h="66807">
                  <a:moveTo>
                    <a:pt x="0" y="0"/>
                  </a:moveTo>
                  <a:lnTo>
                    <a:pt x="33404" y="0"/>
                  </a:lnTo>
                  <a:lnTo>
                    <a:pt x="33404" y="66808"/>
                  </a:lnTo>
                  <a:lnTo>
                    <a:pt x="0" y="66808"/>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3" name="任意多边形: 形状 182">
              <a:extLst>
                <a:ext uri="{FF2B5EF4-FFF2-40B4-BE49-F238E27FC236}">
                  <a16:creationId xmlns:a16="http://schemas.microsoft.com/office/drawing/2014/main" id="{036DCC4B-B019-92EC-9E4F-352A7AC33B71}"/>
                </a:ext>
              </a:extLst>
            </p:cNvPr>
            <p:cNvSpPr/>
            <p:nvPr/>
          </p:nvSpPr>
          <p:spPr>
            <a:xfrm rot="-2700000">
              <a:off x="6185664" y="4147093"/>
              <a:ext cx="33398" cy="70855"/>
            </a:xfrm>
            <a:custGeom>
              <a:avLst/>
              <a:gdLst>
                <a:gd name="connsiteX0" fmla="*/ 0 w 33398"/>
                <a:gd name="connsiteY0" fmla="*/ 0 h 70855"/>
                <a:gd name="connsiteX1" fmla="*/ 33399 w 33398"/>
                <a:gd name="connsiteY1" fmla="*/ 0 h 70855"/>
                <a:gd name="connsiteX2" fmla="*/ 33399 w 33398"/>
                <a:gd name="connsiteY2" fmla="*/ 70855 h 70855"/>
                <a:gd name="connsiteX3" fmla="*/ 0 w 33398"/>
                <a:gd name="connsiteY3" fmla="*/ 70855 h 70855"/>
              </a:gdLst>
              <a:ahLst/>
              <a:cxnLst>
                <a:cxn ang="0">
                  <a:pos x="connsiteX0" y="connsiteY0"/>
                </a:cxn>
                <a:cxn ang="0">
                  <a:pos x="connsiteX1" y="connsiteY1"/>
                </a:cxn>
                <a:cxn ang="0">
                  <a:pos x="connsiteX2" y="connsiteY2"/>
                </a:cxn>
                <a:cxn ang="0">
                  <a:pos x="connsiteX3" y="connsiteY3"/>
                </a:cxn>
              </a:cxnLst>
              <a:rect l="l" t="t" r="r" b="b"/>
              <a:pathLst>
                <a:path w="33398" h="70855">
                  <a:moveTo>
                    <a:pt x="0" y="0"/>
                  </a:moveTo>
                  <a:lnTo>
                    <a:pt x="33399" y="0"/>
                  </a:lnTo>
                  <a:lnTo>
                    <a:pt x="33399" y="70855"/>
                  </a:lnTo>
                  <a:lnTo>
                    <a:pt x="0" y="70855"/>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4" name="任意多边形: 形状 183">
              <a:extLst>
                <a:ext uri="{FF2B5EF4-FFF2-40B4-BE49-F238E27FC236}">
                  <a16:creationId xmlns:a16="http://schemas.microsoft.com/office/drawing/2014/main" id="{F8747F1B-1CC3-060F-D9B0-A4C324D5AAC3}"/>
                </a:ext>
              </a:extLst>
            </p:cNvPr>
            <p:cNvSpPr/>
            <p:nvPr/>
          </p:nvSpPr>
          <p:spPr>
            <a:xfrm rot="-2700000">
              <a:off x="6350639" y="4165830"/>
              <a:ext cx="70855" cy="33398"/>
            </a:xfrm>
            <a:custGeom>
              <a:avLst/>
              <a:gdLst>
                <a:gd name="connsiteX0" fmla="*/ 0 w 70855"/>
                <a:gd name="connsiteY0" fmla="*/ 0 h 33398"/>
                <a:gd name="connsiteX1" fmla="*/ 70855 w 70855"/>
                <a:gd name="connsiteY1" fmla="*/ 0 h 33398"/>
                <a:gd name="connsiteX2" fmla="*/ 70855 w 70855"/>
                <a:gd name="connsiteY2" fmla="*/ 33399 h 33398"/>
                <a:gd name="connsiteX3" fmla="*/ 0 w 70855"/>
                <a:gd name="connsiteY3" fmla="*/ 33399 h 33398"/>
              </a:gdLst>
              <a:ahLst/>
              <a:cxnLst>
                <a:cxn ang="0">
                  <a:pos x="connsiteX0" y="connsiteY0"/>
                </a:cxn>
                <a:cxn ang="0">
                  <a:pos x="connsiteX1" y="connsiteY1"/>
                </a:cxn>
                <a:cxn ang="0">
                  <a:pos x="connsiteX2" y="connsiteY2"/>
                </a:cxn>
                <a:cxn ang="0">
                  <a:pos x="connsiteX3" y="connsiteY3"/>
                </a:cxn>
              </a:cxnLst>
              <a:rect l="l" t="t" r="r" b="b"/>
              <a:pathLst>
                <a:path w="70855" h="33398">
                  <a:moveTo>
                    <a:pt x="0" y="0"/>
                  </a:moveTo>
                  <a:lnTo>
                    <a:pt x="70855" y="0"/>
                  </a:lnTo>
                  <a:lnTo>
                    <a:pt x="70855" y="33399"/>
                  </a:lnTo>
                  <a:lnTo>
                    <a:pt x="0" y="33399"/>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5" name="任意多边形: 形状 184">
              <a:extLst>
                <a:ext uri="{FF2B5EF4-FFF2-40B4-BE49-F238E27FC236}">
                  <a16:creationId xmlns:a16="http://schemas.microsoft.com/office/drawing/2014/main" id="{DE068653-2860-96E8-CEE9-E8A4B525A6B1}"/>
                </a:ext>
              </a:extLst>
            </p:cNvPr>
            <p:cNvSpPr/>
            <p:nvPr/>
          </p:nvSpPr>
          <p:spPr>
            <a:xfrm>
              <a:off x="5769593" y="4224228"/>
              <a:ext cx="1049363" cy="935321"/>
            </a:xfrm>
            <a:custGeom>
              <a:avLst/>
              <a:gdLst>
                <a:gd name="connsiteX0" fmla="*/ 1009046 w 1049363"/>
                <a:gd name="connsiteY0" fmla="*/ 434258 h 935321"/>
                <a:gd name="connsiteX1" fmla="*/ 975642 w 1049363"/>
                <a:gd name="connsiteY1" fmla="*/ 434258 h 935321"/>
                <a:gd name="connsiteX2" fmla="*/ 975642 w 1049363"/>
                <a:gd name="connsiteY2" fmla="*/ 400854 h 935321"/>
                <a:gd name="connsiteX3" fmla="*/ 949803 w 1049363"/>
                <a:gd name="connsiteY3" fmla="*/ 368384 h 935321"/>
                <a:gd name="connsiteX4" fmla="*/ 1022557 w 1049363"/>
                <a:gd name="connsiteY4" fmla="*/ 309592 h 935321"/>
                <a:gd name="connsiteX5" fmla="*/ 1049364 w 1049363"/>
                <a:gd name="connsiteY5" fmla="*/ 284840 h 935321"/>
                <a:gd name="connsiteX6" fmla="*/ 1019016 w 1049363"/>
                <a:gd name="connsiteY6" fmla="*/ 252137 h 935321"/>
                <a:gd name="connsiteX7" fmla="*/ 651818 w 1049363"/>
                <a:gd name="connsiteY7" fmla="*/ 46800 h 935321"/>
                <a:gd name="connsiteX8" fmla="*/ 544457 w 1049363"/>
                <a:gd name="connsiteY8" fmla="*/ 0 h 935321"/>
                <a:gd name="connsiteX9" fmla="*/ 504906 w 1049363"/>
                <a:gd name="connsiteY9" fmla="*/ 0 h 935321"/>
                <a:gd name="connsiteX10" fmla="*/ 400501 w 1049363"/>
                <a:gd name="connsiteY10" fmla="*/ 43543 h 935321"/>
                <a:gd name="connsiteX11" fmla="*/ 33304 w 1049363"/>
                <a:gd name="connsiteY11" fmla="*/ 233916 h 935321"/>
                <a:gd name="connsiteX12" fmla="*/ 0 w 1049363"/>
                <a:gd name="connsiteY12" fmla="*/ 267236 h 935321"/>
                <a:gd name="connsiteX13" fmla="*/ 22365 w 1049363"/>
                <a:gd name="connsiteY13" fmla="*/ 289601 h 935321"/>
                <a:gd name="connsiteX14" fmla="*/ 114493 w 1049363"/>
                <a:gd name="connsiteY14" fmla="*/ 367450 h 935321"/>
                <a:gd name="connsiteX15" fmla="*/ 107127 w 1049363"/>
                <a:gd name="connsiteY15" fmla="*/ 367450 h 935321"/>
                <a:gd name="connsiteX16" fmla="*/ 73723 w 1049363"/>
                <a:gd name="connsiteY16" fmla="*/ 400854 h 935321"/>
                <a:gd name="connsiteX17" fmla="*/ 73723 w 1049363"/>
                <a:gd name="connsiteY17" fmla="*/ 434258 h 935321"/>
                <a:gd name="connsiteX18" fmla="*/ 40319 w 1049363"/>
                <a:gd name="connsiteY18" fmla="*/ 434258 h 935321"/>
                <a:gd name="connsiteX19" fmla="*/ 6915 w 1049363"/>
                <a:gd name="connsiteY19" fmla="*/ 467662 h 935321"/>
                <a:gd name="connsiteX20" fmla="*/ 6915 w 1049363"/>
                <a:gd name="connsiteY20" fmla="*/ 868513 h 935321"/>
                <a:gd name="connsiteX21" fmla="*/ 40319 w 1049363"/>
                <a:gd name="connsiteY21" fmla="*/ 901917 h 935321"/>
                <a:gd name="connsiteX22" fmla="*/ 464589 w 1049363"/>
                <a:gd name="connsiteY22" fmla="*/ 901917 h 935321"/>
                <a:gd name="connsiteX23" fmla="*/ 524683 w 1049363"/>
                <a:gd name="connsiteY23" fmla="*/ 935321 h 935321"/>
                <a:gd name="connsiteX24" fmla="*/ 584776 w 1049363"/>
                <a:gd name="connsiteY24" fmla="*/ 901917 h 935321"/>
                <a:gd name="connsiteX25" fmla="*/ 1009046 w 1049363"/>
                <a:gd name="connsiteY25" fmla="*/ 901917 h 935321"/>
                <a:gd name="connsiteX26" fmla="*/ 1042450 w 1049363"/>
                <a:gd name="connsiteY26" fmla="*/ 868513 h 935321"/>
                <a:gd name="connsiteX27" fmla="*/ 1042450 w 1049363"/>
                <a:gd name="connsiteY27" fmla="*/ 467662 h 935321"/>
                <a:gd name="connsiteX28" fmla="*/ 1009046 w 1049363"/>
                <a:gd name="connsiteY28" fmla="*/ 434258 h 935321"/>
                <a:gd name="connsiteX29" fmla="*/ 942238 w 1049363"/>
                <a:gd name="connsiteY29" fmla="*/ 400854 h 935321"/>
                <a:gd name="connsiteX30" fmla="*/ 942238 w 1049363"/>
                <a:gd name="connsiteY30" fmla="*/ 801705 h 935321"/>
                <a:gd name="connsiteX31" fmla="*/ 605338 w 1049363"/>
                <a:gd name="connsiteY31" fmla="*/ 801705 h 935321"/>
                <a:gd name="connsiteX32" fmla="*/ 541385 w 1049363"/>
                <a:gd name="connsiteY32" fmla="*/ 818491 h 935321"/>
                <a:gd name="connsiteX33" fmla="*/ 541385 w 1049363"/>
                <a:gd name="connsiteY33" fmla="*/ 500867 h 935321"/>
                <a:gd name="connsiteX34" fmla="*/ 608193 w 1049363"/>
                <a:gd name="connsiteY34" fmla="*/ 497026 h 935321"/>
                <a:gd name="connsiteX35" fmla="*/ 608193 w 1049363"/>
                <a:gd name="connsiteY35" fmla="*/ 601282 h 935321"/>
                <a:gd name="connsiteX36" fmla="*/ 641597 w 1049363"/>
                <a:gd name="connsiteY36" fmla="*/ 634686 h 935321"/>
                <a:gd name="connsiteX37" fmla="*/ 675001 w 1049363"/>
                <a:gd name="connsiteY37" fmla="*/ 634686 h 935321"/>
                <a:gd name="connsiteX38" fmla="*/ 675001 w 1049363"/>
                <a:gd name="connsiteY38" fmla="*/ 651388 h 935321"/>
                <a:gd name="connsiteX39" fmla="*/ 708405 w 1049363"/>
                <a:gd name="connsiteY39" fmla="*/ 684791 h 935321"/>
                <a:gd name="connsiteX40" fmla="*/ 842023 w 1049363"/>
                <a:gd name="connsiteY40" fmla="*/ 684791 h 935321"/>
                <a:gd name="connsiteX41" fmla="*/ 875426 w 1049363"/>
                <a:gd name="connsiteY41" fmla="*/ 651388 h 935321"/>
                <a:gd name="connsiteX42" fmla="*/ 875426 w 1049363"/>
                <a:gd name="connsiteY42" fmla="*/ 517770 h 935321"/>
                <a:gd name="connsiteX43" fmla="*/ 842023 w 1049363"/>
                <a:gd name="connsiteY43" fmla="*/ 484366 h 935321"/>
                <a:gd name="connsiteX44" fmla="*/ 808619 w 1049363"/>
                <a:gd name="connsiteY44" fmla="*/ 484366 h 935321"/>
                <a:gd name="connsiteX45" fmla="*/ 808619 w 1049363"/>
                <a:gd name="connsiteY45" fmla="*/ 467664 h 935321"/>
                <a:gd name="connsiteX46" fmla="*/ 802706 w 1049363"/>
                <a:gd name="connsiteY46" fmla="*/ 448756 h 935321"/>
                <a:gd name="connsiteX47" fmla="*/ 899644 w 1049363"/>
                <a:gd name="connsiteY47" fmla="*/ 400854 h 935321"/>
                <a:gd name="connsiteX48" fmla="*/ 324257 w 1049363"/>
                <a:gd name="connsiteY48" fmla="*/ 267236 h 935321"/>
                <a:gd name="connsiteX49" fmla="*/ 358212 w 1049363"/>
                <a:gd name="connsiteY49" fmla="*/ 156149 h 935321"/>
                <a:gd name="connsiteX50" fmla="*/ 423233 w 1049363"/>
                <a:gd name="connsiteY50" fmla="*/ 269790 h 935321"/>
                <a:gd name="connsiteX51" fmla="*/ 457873 w 1049363"/>
                <a:gd name="connsiteY51" fmla="*/ 292888 h 935321"/>
                <a:gd name="connsiteX52" fmla="*/ 457873 w 1049363"/>
                <a:gd name="connsiteY52" fmla="*/ 334042 h 935321"/>
                <a:gd name="connsiteX53" fmla="*/ 524681 w 1049363"/>
                <a:gd name="connsiteY53" fmla="*/ 400850 h 935321"/>
                <a:gd name="connsiteX54" fmla="*/ 591489 w 1049363"/>
                <a:gd name="connsiteY54" fmla="*/ 334042 h 935321"/>
                <a:gd name="connsiteX55" fmla="*/ 591489 w 1049363"/>
                <a:gd name="connsiteY55" fmla="*/ 292870 h 935321"/>
                <a:gd name="connsiteX56" fmla="*/ 626129 w 1049363"/>
                <a:gd name="connsiteY56" fmla="*/ 269771 h 935321"/>
                <a:gd name="connsiteX57" fmla="*/ 691149 w 1049363"/>
                <a:gd name="connsiteY57" fmla="*/ 156130 h 935321"/>
                <a:gd name="connsiteX58" fmla="*/ 725105 w 1049363"/>
                <a:gd name="connsiteY58" fmla="*/ 267217 h 935321"/>
                <a:gd name="connsiteX59" fmla="*/ 527333 w 1049363"/>
                <a:gd name="connsiteY59" fmla="*/ 467510 h 935321"/>
                <a:gd name="connsiteX60" fmla="*/ 517161 w 1049363"/>
                <a:gd name="connsiteY60" fmla="*/ 467260 h 935321"/>
                <a:gd name="connsiteX61" fmla="*/ 324257 w 1049363"/>
                <a:gd name="connsiteY61" fmla="*/ 267236 h 935321"/>
                <a:gd name="connsiteX62" fmla="*/ 486184 w 1049363"/>
                <a:gd name="connsiteY62" fmla="*/ 167022 h 935321"/>
                <a:gd name="connsiteX63" fmla="*/ 472923 w 1049363"/>
                <a:gd name="connsiteY63" fmla="*/ 167022 h 935321"/>
                <a:gd name="connsiteX64" fmla="*/ 457891 w 1049363"/>
                <a:gd name="connsiteY64" fmla="*/ 151990 h 935321"/>
                <a:gd name="connsiteX65" fmla="*/ 457891 w 1049363"/>
                <a:gd name="connsiteY65" fmla="*/ 148649 h 935321"/>
                <a:gd name="connsiteX66" fmla="*/ 472923 w 1049363"/>
                <a:gd name="connsiteY66" fmla="*/ 133618 h 935321"/>
                <a:gd name="connsiteX67" fmla="*/ 484062 w 1049363"/>
                <a:gd name="connsiteY67" fmla="*/ 138561 h 935321"/>
                <a:gd name="connsiteX68" fmla="*/ 487887 w 1049363"/>
                <a:gd name="connsiteY68" fmla="*/ 150152 h 935321"/>
                <a:gd name="connsiteX69" fmla="*/ 561495 w 1049363"/>
                <a:gd name="connsiteY69" fmla="*/ 150154 h 935321"/>
                <a:gd name="connsiteX70" fmla="*/ 565320 w 1049363"/>
                <a:gd name="connsiteY70" fmla="*/ 138564 h 935321"/>
                <a:gd name="connsiteX71" fmla="*/ 576459 w 1049363"/>
                <a:gd name="connsiteY71" fmla="*/ 133620 h 935321"/>
                <a:gd name="connsiteX72" fmla="*/ 591491 w 1049363"/>
                <a:gd name="connsiteY72" fmla="*/ 148652 h 935321"/>
                <a:gd name="connsiteX73" fmla="*/ 591491 w 1049363"/>
                <a:gd name="connsiteY73" fmla="*/ 151992 h 935321"/>
                <a:gd name="connsiteX74" fmla="*/ 576459 w 1049363"/>
                <a:gd name="connsiteY74" fmla="*/ 167024 h 935321"/>
                <a:gd name="connsiteX75" fmla="*/ 563198 w 1049363"/>
                <a:gd name="connsiteY75" fmla="*/ 167024 h 935321"/>
                <a:gd name="connsiteX76" fmla="*/ 491279 w 1049363"/>
                <a:gd name="connsiteY76" fmla="*/ 300640 h 935321"/>
                <a:gd name="connsiteX77" fmla="*/ 558087 w 1049363"/>
                <a:gd name="connsiteY77" fmla="*/ 300640 h 935321"/>
                <a:gd name="connsiteX78" fmla="*/ 558087 w 1049363"/>
                <a:gd name="connsiteY78" fmla="*/ 334044 h 935321"/>
                <a:gd name="connsiteX79" fmla="*/ 524683 w 1049363"/>
                <a:gd name="connsiteY79" fmla="*/ 367448 h 935321"/>
                <a:gd name="connsiteX80" fmla="*/ 491279 w 1049363"/>
                <a:gd name="connsiteY80" fmla="*/ 334044 h 935321"/>
                <a:gd name="connsiteX81" fmla="*/ 509733 w 1049363"/>
                <a:gd name="connsiteY81" fmla="*/ 267236 h 935321"/>
                <a:gd name="connsiteX82" fmla="*/ 516415 w 1049363"/>
                <a:gd name="connsiteY82" fmla="*/ 200428 h 935321"/>
                <a:gd name="connsiteX83" fmla="*/ 532951 w 1049363"/>
                <a:gd name="connsiteY83" fmla="*/ 200428 h 935321"/>
                <a:gd name="connsiteX84" fmla="*/ 539632 w 1049363"/>
                <a:gd name="connsiteY84" fmla="*/ 267236 h 935321"/>
                <a:gd name="connsiteX85" fmla="*/ 708407 w 1049363"/>
                <a:gd name="connsiteY85" fmla="*/ 634683 h 935321"/>
                <a:gd name="connsiteX86" fmla="*/ 775215 w 1049363"/>
                <a:gd name="connsiteY86" fmla="*/ 634683 h 935321"/>
                <a:gd name="connsiteX87" fmla="*/ 808619 w 1049363"/>
                <a:gd name="connsiteY87" fmla="*/ 601279 h 935321"/>
                <a:gd name="connsiteX88" fmla="*/ 808619 w 1049363"/>
                <a:gd name="connsiteY88" fmla="*/ 517768 h 935321"/>
                <a:gd name="connsiteX89" fmla="*/ 842023 w 1049363"/>
                <a:gd name="connsiteY89" fmla="*/ 517768 h 935321"/>
                <a:gd name="connsiteX90" fmla="*/ 842023 w 1049363"/>
                <a:gd name="connsiteY90" fmla="*/ 651385 h 935321"/>
                <a:gd name="connsiteX91" fmla="*/ 708405 w 1049363"/>
                <a:gd name="connsiteY91" fmla="*/ 651385 h 935321"/>
                <a:gd name="connsiteX92" fmla="*/ 708405 w 1049363"/>
                <a:gd name="connsiteY92" fmla="*/ 634683 h 935321"/>
                <a:gd name="connsiteX93" fmla="*/ 749745 w 1049363"/>
                <a:gd name="connsiteY93" fmla="*/ 467662 h 935321"/>
                <a:gd name="connsiteX94" fmla="*/ 775215 w 1049363"/>
                <a:gd name="connsiteY94" fmla="*/ 467662 h 935321"/>
                <a:gd name="connsiteX95" fmla="*/ 775215 w 1049363"/>
                <a:gd name="connsiteY95" fmla="*/ 601279 h 935321"/>
                <a:gd name="connsiteX96" fmla="*/ 641599 w 1049363"/>
                <a:gd name="connsiteY96" fmla="*/ 601279 h 935321"/>
                <a:gd name="connsiteX97" fmla="*/ 641599 w 1049363"/>
                <a:gd name="connsiteY97" fmla="*/ 492765 h 935321"/>
                <a:gd name="connsiteX98" fmla="*/ 749745 w 1049363"/>
                <a:gd name="connsiteY98" fmla="*/ 467662 h 935321"/>
                <a:gd name="connsiteX99" fmla="*/ 994550 w 1049363"/>
                <a:gd name="connsiteY99" fmla="*/ 274885 h 935321"/>
                <a:gd name="connsiteX100" fmla="*/ 1002117 w 1049363"/>
                <a:gd name="connsiteY100" fmla="*/ 283020 h 935321"/>
                <a:gd name="connsiteX101" fmla="*/ 999911 w 1049363"/>
                <a:gd name="connsiteY101" fmla="*/ 285057 h 935321"/>
                <a:gd name="connsiteX102" fmla="*/ 663078 w 1049363"/>
                <a:gd name="connsiteY102" fmla="*/ 455286 h 935321"/>
                <a:gd name="connsiteX103" fmla="*/ 758515 w 1049363"/>
                <a:gd name="connsiteY103" fmla="*/ 267252 h 935321"/>
                <a:gd name="connsiteX104" fmla="*/ 681652 w 1049363"/>
                <a:gd name="connsiteY104" fmla="*/ 94184 h 935321"/>
                <a:gd name="connsiteX105" fmla="*/ 678778 w 1049363"/>
                <a:gd name="connsiteY105" fmla="*/ 87236 h 935321"/>
                <a:gd name="connsiteX106" fmla="*/ 994550 w 1049363"/>
                <a:gd name="connsiteY106" fmla="*/ 274885 h 935321"/>
                <a:gd name="connsiteX107" fmla="*/ 504906 w 1049363"/>
                <a:gd name="connsiteY107" fmla="*/ 33406 h 935321"/>
                <a:gd name="connsiteX108" fmla="*/ 544441 w 1049363"/>
                <a:gd name="connsiteY108" fmla="*/ 33406 h 935321"/>
                <a:gd name="connsiteX109" fmla="*/ 658282 w 1049363"/>
                <a:gd name="connsiteY109" fmla="*/ 147264 h 935321"/>
                <a:gd name="connsiteX110" fmla="*/ 607574 w 1049363"/>
                <a:gd name="connsiteY110" fmla="*/ 241983 h 935321"/>
                <a:gd name="connsiteX111" fmla="*/ 572967 w 1049363"/>
                <a:gd name="connsiteY111" fmla="*/ 265065 h 935321"/>
                <a:gd name="connsiteX112" fmla="*/ 566519 w 1049363"/>
                <a:gd name="connsiteY112" fmla="*/ 200428 h 935321"/>
                <a:gd name="connsiteX113" fmla="*/ 576457 w 1049363"/>
                <a:gd name="connsiteY113" fmla="*/ 200428 h 935321"/>
                <a:gd name="connsiteX114" fmla="*/ 624893 w 1049363"/>
                <a:gd name="connsiteY114" fmla="*/ 151992 h 935321"/>
                <a:gd name="connsiteX115" fmla="*/ 624893 w 1049363"/>
                <a:gd name="connsiteY115" fmla="*/ 148652 h 935321"/>
                <a:gd name="connsiteX116" fmla="*/ 576457 w 1049363"/>
                <a:gd name="connsiteY116" fmla="*/ 100216 h 935321"/>
                <a:gd name="connsiteX117" fmla="*/ 540547 w 1049363"/>
                <a:gd name="connsiteY117" fmla="*/ 116149 h 935321"/>
                <a:gd name="connsiteX118" fmla="*/ 528253 w 1049363"/>
                <a:gd name="connsiteY118" fmla="*/ 153478 h 935321"/>
                <a:gd name="connsiteX119" fmla="*/ 529606 w 1049363"/>
                <a:gd name="connsiteY119" fmla="*/ 167024 h 935321"/>
                <a:gd name="connsiteX120" fmla="*/ 519752 w 1049363"/>
                <a:gd name="connsiteY120" fmla="*/ 167024 h 935321"/>
                <a:gd name="connsiteX121" fmla="*/ 521104 w 1049363"/>
                <a:gd name="connsiteY121" fmla="*/ 153478 h 935321"/>
                <a:gd name="connsiteX122" fmla="*/ 508811 w 1049363"/>
                <a:gd name="connsiteY122" fmla="*/ 116149 h 935321"/>
                <a:gd name="connsiteX123" fmla="*/ 472900 w 1049363"/>
                <a:gd name="connsiteY123" fmla="*/ 100216 h 935321"/>
                <a:gd name="connsiteX124" fmla="*/ 424465 w 1049363"/>
                <a:gd name="connsiteY124" fmla="*/ 148652 h 935321"/>
                <a:gd name="connsiteX125" fmla="*/ 424465 w 1049363"/>
                <a:gd name="connsiteY125" fmla="*/ 151992 h 935321"/>
                <a:gd name="connsiteX126" fmla="*/ 472900 w 1049363"/>
                <a:gd name="connsiteY126" fmla="*/ 200428 h 935321"/>
                <a:gd name="connsiteX127" fmla="*/ 482839 w 1049363"/>
                <a:gd name="connsiteY127" fmla="*/ 200428 h 935321"/>
                <a:gd name="connsiteX128" fmla="*/ 476374 w 1049363"/>
                <a:gd name="connsiteY128" fmla="*/ 265065 h 935321"/>
                <a:gd name="connsiteX129" fmla="*/ 441767 w 1049363"/>
                <a:gd name="connsiteY129" fmla="*/ 241983 h 935321"/>
                <a:gd name="connsiteX130" fmla="*/ 391059 w 1049363"/>
                <a:gd name="connsiteY130" fmla="*/ 147248 h 935321"/>
                <a:gd name="connsiteX131" fmla="*/ 504906 w 1049363"/>
                <a:gd name="connsiteY131" fmla="*/ 33406 h 935321"/>
                <a:gd name="connsiteX132" fmla="*/ 56937 w 1049363"/>
                <a:gd name="connsiteY132" fmla="*/ 257531 h 935321"/>
                <a:gd name="connsiteX133" fmla="*/ 372508 w 1049363"/>
                <a:gd name="connsiteY133" fmla="*/ 83227 h 935321"/>
                <a:gd name="connsiteX134" fmla="*/ 367714 w 1049363"/>
                <a:gd name="connsiteY134" fmla="*/ 94184 h 935321"/>
                <a:gd name="connsiteX135" fmla="*/ 290851 w 1049363"/>
                <a:gd name="connsiteY135" fmla="*/ 267236 h 935321"/>
                <a:gd name="connsiteX136" fmla="*/ 379907 w 1049363"/>
                <a:gd name="connsiteY136" fmla="*/ 450509 h 935321"/>
                <a:gd name="connsiteX137" fmla="*/ 47232 w 1049363"/>
                <a:gd name="connsiteY137" fmla="*/ 267236 h 935321"/>
                <a:gd name="connsiteX138" fmla="*/ 107127 w 1049363"/>
                <a:gd name="connsiteY138" fmla="*/ 400854 h 935321"/>
                <a:gd name="connsiteX139" fmla="*/ 165485 w 1049363"/>
                <a:gd name="connsiteY139" fmla="*/ 400854 h 935321"/>
                <a:gd name="connsiteX140" fmla="*/ 507981 w 1049363"/>
                <a:gd name="connsiteY140" fmla="*/ 500465 h 935321"/>
                <a:gd name="connsiteX141" fmla="*/ 507981 w 1049363"/>
                <a:gd name="connsiteY141" fmla="*/ 818491 h 935321"/>
                <a:gd name="connsiteX142" fmla="*/ 444028 w 1049363"/>
                <a:gd name="connsiteY142" fmla="*/ 801705 h 935321"/>
                <a:gd name="connsiteX143" fmla="*/ 107127 w 1049363"/>
                <a:gd name="connsiteY143" fmla="*/ 801705 h 935321"/>
                <a:gd name="connsiteX144" fmla="*/ 1009046 w 1049363"/>
                <a:gd name="connsiteY144" fmla="*/ 868515 h 935321"/>
                <a:gd name="connsiteX145" fmla="*/ 564467 w 1049363"/>
                <a:gd name="connsiteY145" fmla="*/ 868515 h 935321"/>
                <a:gd name="connsiteX146" fmla="*/ 558087 w 1049363"/>
                <a:gd name="connsiteY146" fmla="*/ 881276 h 935321"/>
                <a:gd name="connsiteX147" fmla="*/ 524683 w 1049363"/>
                <a:gd name="connsiteY147" fmla="*/ 901919 h 935321"/>
                <a:gd name="connsiteX148" fmla="*/ 491279 w 1049363"/>
                <a:gd name="connsiteY148" fmla="*/ 881276 h 935321"/>
                <a:gd name="connsiteX149" fmla="*/ 484899 w 1049363"/>
                <a:gd name="connsiteY149" fmla="*/ 868515 h 935321"/>
                <a:gd name="connsiteX150" fmla="*/ 40319 w 1049363"/>
                <a:gd name="connsiteY150" fmla="*/ 868515 h 935321"/>
                <a:gd name="connsiteX151" fmla="*/ 40319 w 1049363"/>
                <a:gd name="connsiteY151" fmla="*/ 467662 h 935321"/>
                <a:gd name="connsiteX152" fmla="*/ 73723 w 1049363"/>
                <a:gd name="connsiteY152" fmla="*/ 467662 h 935321"/>
                <a:gd name="connsiteX153" fmla="*/ 73723 w 1049363"/>
                <a:gd name="connsiteY153" fmla="*/ 801705 h 935321"/>
                <a:gd name="connsiteX154" fmla="*/ 107127 w 1049363"/>
                <a:gd name="connsiteY154" fmla="*/ 835109 h 935321"/>
                <a:gd name="connsiteX155" fmla="*/ 444028 w 1049363"/>
                <a:gd name="connsiteY155" fmla="*/ 835109 h 935321"/>
                <a:gd name="connsiteX156" fmla="*/ 512875 w 1049363"/>
                <a:gd name="connsiteY156" fmla="*/ 863621 h 935321"/>
                <a:gd name="connsiteX157" fmla="*/ 524683 w 1049363"/>
                <a:gd name="connsiteY157" fmla="*/ 875428 h 935321"/>
                <a:gd name="connsiteX158" fmla="*/ 536490 w 1049363"/>
                <a:gd name="connsiteY158" fmla="*/ 863621 h 935321"/>
                <a:gd name="connsiteX159" fmla="*/ 605338 w 1049363"/>
                <a:gd name="connsiteY159" fmla="*/ 835109 h 935321"/>
                <a:gd name="connsiteX160" fmla="*/ 942238 w 1049363"/>
                <a:gd name="connsiteY160" fmla="*/ 835109 h 935321"/>
                <a:gd name="connsiteX161" fmla="*/ 975642 w 1049363"/>
                <a:gd name="connsiteY161" fmla="*/ 801705 h 935321"/>
                <a:gd name="connsiteX162" fmla="*/ 975642 w 1049363"/>
                <a:gd name="connsiteY162" fmla="*/ 467662 h 935321"/>
                <a:gd name="connsiteX163" fmla="*/ 1009046 w 1049363"/>
                <a:gd name="connsiteY163" fmla="*/ 467662 h 935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1049363" h="935321">
                  <a:moveTo>
                    <a:pt x="1009046" y="434258"/>
                  </a:moveTo>
                  <a:lnTo>
                    <a:pt x="975642" y="434258"/>
                  </a:lnTo>
                  <a:lnTo>
                    <a:pt x="975642" y="400854"/>
                  </a:lnTo>
                  <a:cubicBezTo>
                    <a:pt x="975642" y="385037"/>
                    <a:pt x="964585" y="371842"/>
                    <a:pt x="949803" y="368384"/>
                  </a:cubicBezTo>
                  <a:cubicBezTo>
                    <a:pt x="975124" y="350446"/>
                    <a:pt x="999475" y="330904"/>
                    <a:pt x="1022557" y="309592"/>
                  </a:cubicBezTo>
                  <a:lnTo>
                    <a:pt x="1049364" y="284840"/>
                  </a:lnTo>
                  <a:lnTo>
                    <a:pt x="1019016" y="252137"/>
                  </a:lnTo>
                  <a:cubicBezTo>
                    <a:pt x="920488" y="146061"/>
                    <a:pt x="793603" y="75176"/>
                    <a:pt x="651818" y="46800"/>
                  </a:cubicBezTo>
                  <a:cubicBezTo>
                    <a:pt x="624944" y="18090"/>
                    <a:pt x="586814" y="0"/>
                    <a:pt x="544457" y="0"/>
                  </a:cubicBezTo>
                  <a:lnTo>
                    <a:pt x="504906" y="0"/>
                  </a:lnTo>
                  <a:cubicBezTo>
                    <a:pt x="464136" y="0"/>
                    <a:pt x="427191" y="16669"/>
                    <a:pt x="400501" y="43543"/>
                  </a:cubicBezTo>
                  <a:cubicBezTo>
                    <a:pt x="260655" y="67745"/>
                    <a:pt x="133784" y="133452"/>
                    <a:pt x="33304" y="233916"/>
                  </a:cubicBezTo>
                  <a:lnTo>
                    <a:pt x="0" y="267236"/>
                  </a:lnTo>
                  <a:lnTo>
                    <a:pt x="22365" y="289601"/>
                  </a:lnTo>
                  <a:cubicBezTo>
                    <a:pt x="51143" y="318379"/>
                    <a:pt x="82026" y="344267"/>
                    <a:pt x="114493" y="367450"/>
                  </a:cubicBezTo>
                  <a:lnTo>
                    <a:pt x="107127" y="367450"/>
                  </a:lnTo>
                  <a:cubicBezTo>
                    <a:pt x="88706" y="367450"/>
                    <a:pt x="73723" y="382432"/>
                    <a:pt x="73723" y="400854"/>
                  </a:cubicBezTo>
                  <a:lnTo>
                    <a:pt x="73723" y="434258"/>
                  </a:lnTo>
                  <a:lnTo>
                    <a:pt x="40319" y="434258"/>
                  </a:lnTo>
                  <a:cubicBezTo>
                    <a:pt x="21898" y="434258"/>
                    <a:pt x="6915" y="449240"/>
                    <a:pt x="6915" y="467662"/>
                  </a:cubicBezTo>
                  <a:lnTo>
                    <a:pt x="6915" y="868513"/>
                  </a:lnTo>
                  <a:cubicBezTo>
                    <a:pt x="6915" y="886935"/>
                    <a:pt x="21898" y="901917"/>
                    <a:pt x="40319" y="901917"/>
                  </a:cubicBezTo>
                  <a:lnTo>
                    <a:pt x="464589" y="901917"/>
                  </a:lnTo>
                  <a:cubicBezTo>
                    <a:pt x="477434" y="922677"/>
                    <a:pt x="499914" y="935321"/>
                    <a:pt x="524683" y="935321"/>
                  </a:cubicBezTo>
                  <a:cubicBezTo>
                    <a:pt x="549452" y="935321"/>
                    <a:pt x="571934" y="922677"/>
                    <a:pt x="584776" y="901917"/>
                  </a:cubicBezTo>
                  <a:lnTo>
                    <a:pt x="1009046" y="901917"/>
                  </a:lnTo>
                  <a:cubicBezTo>
                    <a:pt x="1027468" y="901917"/>
                    <a:pt x="1042450" y="886935"/>
                    <a:pt x="1042450" y="868513"/>
                  </a:cubicBezTo>
                  <a:lnTo>
                    <a:pt x="1042450" y="467662"/>
                  </a:lnTo>
                  <a:cubicBezTo>
                    <a:pt x="1042450" y="449240"/>
                    <a:pt x="1027468" y="434258"/>
                    <a:pt x="1009046" y="434258"/>
                  </a:cubicBezTo>
                  <a:close/>
                  <a:moveTo>
                    <a:pt x="942238" y="400854"/>
                  </a:moveTo>
                  <a:lnTo>
                    <a:pt x="942238" y="801705"/>
                  </a:lnTo>
                  <a:lnTo>
                    <a:pt x="605338" y="801705"/>
                  </a:lnTo>
                  <a:cubicBezTo>
                    <a:pt x="582557" y="801705"/>
                    <a:pt x="560727" y="807618"/>
                    <a:pt x="541385" y="818491"/>
                  </a:cubicBezTo>
                  <a:lnTo>
                    <a:pt x="541385" y="500867"/>
                  </a:lnTo>
                  <a:cubicBezTo>
                    <a:pt x="563815" y="500600"/>
                    <a:pt x="586096" y="499330"/>
                    <a:pt x="608193" y="497026"/>
                  </a:cubicBezTo>
                  <a:lnTo>
                    <a:pt x="608193" y="601282"/>
                  </a:lnTo>
                  <a:cubicBezTo>
                    <a:pt x="608193" y="619703"/>
                    <a:pt x="623175" y="634686"/>
                    <a:pt x="641597" y="634686"/>
                  </a:cubicBezTo>
                  <a:lnTo>
                    <a:pt x="675001" y="634686"/>
                  </a:lnTo>
                  <a:lnTo>
                    <a:pt x="675001" y="651388"/>
                  </a:lnTo>
                  <a:cubicBezTo>
                    <a:pt x="675001" y="669809"/>
                    <a:pt x="689983" y="684791"/>
                    <a:pt x="708405" y="684791"/>
                  </a:cubicBezTo>
                  <a:lnTo>
                    <a:pt x="842023" y="684791"/>
                  </a:lnTo>
                  <a:cubicBezTo>
                    <a:pt x="860444" y="684791"/>
                    <a:pt x="875426" y="669809"/>
                    <a:pt x="875426" y="651388"/>
                  </a:cubicBezTo>
                  <a:lnTo>
                    <a:pt x="875426" y="517770"/>
                  </a:lnTo>
                  <a:cubicBezTo>
                    <a:pt x="875426" y="499348"/>
                    <a:pt x="860444" y="484366"/>
                    <a:pt x="842023" y="484366"/>
                  </a:cubicBezTo>
                  <a:lnTo>
                    <a:pt x="808619" y="484366"/>
                  </a:lnTo>
                  <a:lnTo>
                    <a:pt x="808619" y="467664"/>
                  </a:lnTo>
                  <a:cubicBezTo>
                    <a:pt x="808619" y="460648"/>
                    <a:pt x="806413" y="454134"/>
                    <a:pt x="802706" y="448756"/>
                  </a:cubicBezTo>
                  <a:cubicBezTo>
                    <a:pt x="836126" y="435295"/>
                    <a:pt x="868495" y="419261"/>
                    <a:pt x="899644" y="400854"/>
                  </a:cubicBezTo>
                  <a:close/>
                  <a:moveTo>
                    <a:pt x="324257" y="267236"/>
                  </a:moveTo>
                  <a:cubicBezTo>
                    <a:pt x="324257" y="227267"/>
                    <a:pt x="336434" y="188770"/>
                    <a:pt x="358212" y="156149"/>
                  </a:cubicBezTo>
                  <a:cubicBezTo>
                    <a:pt x="360985" y="202047"/>
                    <a:pt x="384668" y="244069"/>
                    <a:pt x="423233" y="269790"/>
                  </a:cubicBezTo>
                  <a:lnTo>
                    <a:pt x="457873" y="292888"/>
                  </a:lnTo>
                  <a:lnTo>
                    <a:pt x="457873" y="334042"/>
                  </a:lnTo>
                  <a:cubicBezTo>
                    <a:pt x="457873" y="370887"/>
                    <a:pt x="487838" y="400850"/>
                    <a:pt x="524681" y="400850"/>
                  </a:cubicBezTo>
                  <a:cubicBezTo>
                    <a:pt x="561524" y="400850"/>
                    <a:pt x="591489" y="370887"/>
                    <a:pt x="591489" y="334042"/>
                  </a:cubicBezTo>
                  <a:lnTo>
                    <a:pt x="591489" y="292870"/>
                  </a:lnTo>
                  <a:lnTo>
                    <a:pt x="626129" y="269771"/>
                  </a:lnTo>
                  <a:cubicBezTo>
                    <a:pt x="664693" y="244067"/>
                    <a:pt x="688395" y="202027"/>
                    <a:pt x="691149" y="156130"/>
                  </a:cubicBezTo>
                  <a:cubicBezTo>
                    <a:pt x="712912" y="188766"/>
                    <a:pt x="725105" y="227249"/>
                    <a:pt x="725105" y="267217"/>
                  </a:cubicBezTo>
                  <a:cubicBezTo>
                    <a:pt x="725105" y="376835"/>
                    <a:pt x="636616" y="466073"/>
                    <a:pt x="527333" y="467510"/>
                  </a:cubicBezTo>
                  <a:cubicBezTo>
                    <a:pt x="523927" y="467477"/>
                    <a:pt x="520551" y="467344"/>
                    <a:pt x="517161" y="467260"/>
                  </a:cubicBezTo>
                  <a:cubicBezTo>
                    <a:pt x="410138" y="463286"/>
                    <a:pt x="324257" y="375216"/>
                    <a:pt x="324257" y="267236"/>
                  </a:cubicBezTo>
                  <a:close/>
                  <a:moveTo>
                    <a:pt x="486184" y="167022"/>
                  </a:moveTo>
                  <a:lnTo>
                    <a:pt x="472923" y="167022"/>
                  </a:lnTo>
                  <a:cubicBezTo>
                    <a:pt x="464622" y="167022"/>
                    <a:pt x="457891" y="160275"/>
                    <a:pt x="457891" y="151990"/>
                  </a:cubicBezTo>
                  <a:lnTo>
                    <a:pt x="457891" y="148649"/>
                  </a:lnTo>
                  <a:cubicBezTo>
                    <a:pt x="457891" y="140349"/>
                    <a:pt x="464638" y="133618"/>
                    <a:pt x="472923" y="133618"/>
                  </a:cubicBezTo>
                  <a:cubicBezTo>
                    <a:pt x="477215" y="133618"/>
                    <a:pt x="481191" y="135372"/>
                    <a:pt x="484062" y="138561"/>
                  </a:cubicBezTo>
                  <a:cubicBezTo>
                    <a:pt x="486952" y="141751"/>
                    <a:pt x="488305" y="145876"/>
                    <a:pt x="487887" y="150152"/>
                  </a:cubicBezTo>
                  <a:close/>
                  <a:moveTo>
                    <a:pt x="561495" y="150154"/>
                  </a:moveTo>
                  <a:cubicBezTo>
                    <a:pt x="561061" y="145878"/>
                    <a:pt x="562413" y="141769"/>
                    <a:pt x="565320" y="138564"/>
                  </a:cubicBezTo>
                  <a:cubicBezTo>
                    <a:pt x="568193" y="135374"/>
                    <a:pt x="572151" y="133620"/>
                    <a:pt x="576459" y="133620"/>
                  </a:cubicBezTo>
                  <a:cubicBezTo>
                    <a:pt x="584760" y="133620"/>
                    <a:pt x="591491" y="140367"/>
                    <a:pt x="591491" y="148652"/>
                  </a:cubicBezTo>
                  <a:lnTo>
                    <a:pt x="591491" y="151992"/>
                  </a:lnTo>
                  <a:cubicBezTo>
                    <a:pt x="591491" y="160293"/>
                    <a:pt x="584744" y="167024"/>
                    <a:pt x="576459" y="167024"/>
                  </a:cubicBezTo>
                  <a:lnTo>
                    <a:pt x="563198" y="167024"/>
                  </a:lnTo>
                  <a:close/>
                  <a:moveTo>
                    <a:pt x="491279" y="300640"/>
                  </a:moveTo>
                  <a:lnTo>
                    <a:pt x="558087" y="300640"/>
                  </a:lnTo>
                  <a:lnTo>
                    <a:pt x="558087" y="334044"/>
                  </a:lnTo>
                  <a:cubicBezTo>
                    <a:pt x="558087" y="352465"/>
                    <a:pt x="543104" y="367448"/>
                    <a:pt x="524683" y="367448"/>
                  </a:cubicBezTo>
                  <a:cubicBezTo>
                    <a:pt x="506261" y="367448"/>
                    <a:pt x="491279" y="352465"/>
                    <a:pt x="491279" y="334044"/>
                  </a:cubicBezTo>
                  <a:close/>
                  <a:moveTo>
                    <a:pt x="509733" y="267236"/>
                  </a:moveTo>
                  <a:lnTo>
                    <a:pt x="516415" y="200428"/>
                  </a:lnTo>
                  <a:lnTo>
                    <a:pt x="532951" y="200428"/>
                  </a:lnTo>
                  <a:lnTo>
                    <a:pt x="539632" y="267236"/>
                  </a:lnTo>
                  <a:close/>
                  <a:moveTo>
                    <a:pt x="708407" y="634683"/>
                  </a:moveTo>
                  <a:lnTo>
                    <a:pt x="775215" y="634683"/>
                  </a:lnTo>
                  <a:cubicBezTo>
                    <a:pt x="793636" y="634683"/>
                    <a:pt x="808619" y="619701"/>
                    <a:pt x="808619" y="601279"/>
                  </a:cubicBezTo>
                  <a:lnTo>
                    <a:pt x="808619" y="517768"/>
                  </a:lnTo>
                  <a:lnTo>
                    <a:pt x="842023" y="517768"/>
                  </a:lnTo>
                  <a:lnTo>
                    <a:pt x="842023" y="651385"/>
                  </a:lnTo>
                  <a:lnTo>
                    <a:pt x="708405" y="651385"/>
                  </a:lnTo>
                  <a:lnTo>
                    <a:pt x="708405" y="634683"/>
                  </a:lnTo>
                  <a:close/>
                  <a:moveTo>
                    <a:pt x="749745" y="467662"/>
                  </a:moveTo>
                  <a:lnTo>
                    <a:pt x="775215" y="467662"/>
                  </a:lnTo>
                  <a:lnTo>
                    <a:pt x="775215" y="601279"/>
                  </a:lnTo>
                  <a:lnTo>
                    <a:pt x="641599" y="601279"/>
                  </a:lnTo>
                  <a:lnTo>
                    <a:pt x="641599" y="492765"/>
                  </a:lnTo>
                  <a:cubicBezTo>
                    <a:pt x="678376" y="487188"/>
                    <a:pt x="714502" y="478752"/>
                    <a:pt x="749745" y="467662"/>
                  </a:cubicBezTo>
                  <a:close/>
                  <a:moveTo>
                    <a:pt x="994550" y="274885"/>
                  </a:moveTo>
                  <a:lnTo>
                    <a:pt x="1002117" y="283020"/>
                  </a:lnTo>
                  <a:lnTo>
                    <a:pt x="999911" y="285057"/>
                  </a:lnTo>
                  <a:cubicBezTo>
                    <a:pt x="904725" y="372910"/>
                    <a:pt x="788211" y="431284"/>
                    <a:pt x="663078" y="455286"/>
                  </a:cubicBezTo>
                  <a:cubicBezTo>
                    <a:pt x="720817" y="412663"/>
                    <a:pt x="758515" y="344367"/>
                    <a:pt x="758515" y="267252"/>
                  </a:cubicBezTo>
                  <a:cubicBezTo>
                    <a:pt x="758515" y="201246"/>
                    <a:pt x="730456" y="138512"/>
                    <a:pt x="681652" y="94184"/>
                  </a:cubicBezTo>
                  <a:cubicBezTo>
                    <a:pt x="680733" y="91846"/>
                    <a:pt x="679815" y="89523"/>
                    <a:pt x="678778" y="87236"/>
                  </a:cubicBezTo>
                  <a:cubicBezTo>
                    <a:pt x="800119" y="118119"/>
                    <a:pt x="908683" y="182406"/>
                    <a:pt x="994550" y="274885"/>
                  </a:cubicBezTo>
                  <a:close/>
                  <a:moveTo>
                    <a:pt x="504906" y="33406"/>
                  </a:moveTo>
                  <a:lnTo>
                    <a:pt x="544441" y="33406"/>
                  </a:lnTo>
                  <a:cubicBezTo>
                    <a:pt x="607223" y="33406"/>
                    <a:pt x="658282" y="84481"/>
                    <a:pt x="658282" y="147264"/>
                  </a:cubicBezTo>
                  <a:cubicBezTo>
                    <a:pt x="658282" y="185413"/>
                    <a:pt x="639326" y="220821"/>
                    <a:pt x="607574" y="241983"/>
                  </a:cubicBezTo>
                  <a:lnTo>
                    <a:pt x="572967" y="265065"/>
                  </a:lnTo>
                  <a:lnTo>
                    <a:pt x="566519" y="200428"/>
                  </a:lnTo>
                  <a:lnTo>
                    <a:pt x="576457" y="200428"/>
                  </a:lnTo>
                  <a:cubicBezTo>
                    <a:pt x="603163" y="200428"/>
                    <a:pt x="624893" y="178698"/>
                    <a:pt x="624893" y="151992"/>
                  </a:cubicBezTo>
                  <a:lnTo>
                    <a:pt x="624893" y="148652"/>
                  </a:lnTo>
                  <a:cubicBezTo>
                    <a:pt x="624893" y="121946"/>
                    <a:pt x="603163" y="100216"/>
                    <a:pt x="576457" y="100216"/>
                  </a:cubicBezTo>
                  <a:cubicBezTo>
                    <a:pt x="562795" y="100216"/>
                    <a:pt x="549700" y="106029"/>
                    <a:pt x="540547" y="116149"/>
                  </a:cubicBezTo>
                  <a:cubicBezTo>
                    <a:pt x="531377" y="126270"/>
                    <a:pt x="526900" y="139883"/>
                    <a:pt x="528253" y="153478"/>
                  </a:cubicBezTo>
                  <a:lnTo>
                    <a:pt x="529606" y="167024"/>
                  </a:lnTo>
                  <a:lnTo>
                    <a:pt x="519752" y="167024"/>
                  </a:lnTo>
                  <a:lnTo>
                    <a:pt x="521104" y="153478"/>
                  </a:lnTo>
                  <a:cubicBezTo>
                    <a:pt x="522457" y="139883"/>
                    <a:pt x="517981" y="126287"/>
                    <a:pt x="508811" y="116149"/>
                  </a:cubicBezTo>
                  <a:cubicBezTo>
                    <a:pt x="499658" y="106029"/>
                    <a:pt x="486563" y="100216"/>
                    <a:pt x="472900" y="100216"/>
                  </a:cubicBezTo>
                  <a:cubicBezTo>
                    <a:pt x="446194" y="100216"/>
                    <a:pt x="424465" y="121946"/>
                    <a:pt x="424465" y="148652"/>
                  </a:cubicBezTo>
                  <a:lnTo>
                    <a:pt x="424465" y="151992"/>
                  </a:lnTo>
                  <a:cubicBezTo>
                    <a:pt x="424465" y="178698"/>
                    <a:pt x="446194" y="200428"/>
                    <a:pt x="472900" y="200428"/>
                  </a:cubicBezTo>
                  <a:lnTo>
                    <a:pt x="482839" y="200428"/>
                  </a:lnTo>
                  <a:lnTo>
                    <a:pt x="476374" y="265065"/>
                  </a:lnTo>
                  <a:lnTo>
                    <a:pt x="441767" y="241983"/>
                  </a:lnTo>
                  <a:cubicBezTo>
                    <a:pt x="410017" y="220821"/>
                    <a:pt x="391059" y="185413"/>
                    <a:pt x="391059" y="147248"/>
                  </a:cubicBezTo>
                  <a:cubicBezTo>
                    <a:pt x="391065" y="84481"/>
                    <a:pt x="442140" y="33406"/>
                    <a:pt x="504906" y="33406"/>
                  </a:cubicBezTo>
                  <a:close/>
                  <a:moveTo>
                    <a:pt x="56937" y="257531"/>
                  </a:moveTo>
                  <a:cubicBezTo>
                    <a:pt x="144374" y="170094"/>
                    <a:pt x="252838" y="110402"/>
                    <a:pt x="372508" y="83227"/>
                  </a:cubicBezTo>
                  <a:cubicBezTo>
                    <a:pt x="370770" y="86802"/>
                    <a:pt x="369151" y="90442"/>
                    <a:pt x="367714" y="94184"/>
                  </a:cubicBezTo>
                  <a:cubicBezTo>
                    <a:pt x="318893" y="138496"/>
                    <a:pt x="290851" y="201229"/>
                    <a:pt x="290851" y="267236"/>
                  </a:cubicBezTo>
                  <a:cubicBezTo>
                    <a:pt x="290851" y="341494"/>
                    <a:pt x="325759" y="407634"/>
                    <a:pt x="379907" y="450509"/>
                  </a:cubicBezTo>
                  <a:cubicBezTo>
                    <a:pt x="254992" y="422298"/>
                    <a:pt x="140197" y="359749"/>
                    <a:pt x="47232" y="267236"/>
                  </a:cubicBezTo>
                  <a:close/>
                  <a:moveTo>
                    <a:pt x="107127" y="400854"/>
                  </a:moveTo>
                  <a:lnTo>
                    <a:pt x="165485" y="400854"/>
                  </a:lnTo>
                  <a:cubicBezTo>
                    <a:pt x="268586" y="462017"/>
                    <a:pt x="385636" y="496339"/>
                    <a:pt x="507981" y="500465"/>
                  </a:cubicBezTo>
                  <a:lnTo>
                    <a:pt x="507981" y="818491"/>
                  </a:lnTo>
                  <a:cubicBezTo>
                    <a:pt x="488655" y="807618"/>
                    <a:pt x="466827" y="801705"/>
                    <a:pt x="444028" y="801705"/>
                  </a:cubicBezTo>
                  <a:lnTo>
                    <a:pt x="107127" y="801705"/>
                  </a:lnTo>
                  <a:close/>
                  <a:moveTo>
                    <a:pt x="1009046" y="868515"/>
                  </a:moveTo>
                  <a:lnTo>
                    <a:pt x="564467" y="868515"/>
                  </a:lnTo>
                  <a:lnTo>
                    <a:pt x="558087" y="881276"/>
                  </a:lnTo>
                  <a:cubicBezTo>
                    <a:pt x="551723" y="894020"/>
                    <a:pt x="538929" y="901919"/>
                    <a:pt x="524683" y="901919"/>
                  </a:cubicBezTo>
                  <a:cubicBezTo>
                    <a:pt x="510436" y="901919"/>
                    <a:pt x="497643" y="894002"/>
                    <a:pt x="491279" y="881276"/>
                  </a:cubicBezTo>
                  <a:lnTo>
                    <a:pt x="484899" y="868515"/>
                  </a:lnTo>
                  <a:lnTo>
                    <a:pt x="40319" y="868515"/>
                  </a:lnTo>
                  <a:lnTo>
                    <a:pt x="40319" y="467662"/>
                  </a:lnTo>
                  <a:lnTo>
                    <a:pt x="73723" y="467662"/>
                  </a:lnTo>
                  <a:lnTo>
                    <a:pt x="73723" y="801705"/>
                  </a:lnTo>
                  <a:cubicBezTo>
                    <a:pt x="73723" y="820127"/>
                    <a:pt x="88706" y="835109"/>
                    <a:pt x="107127" y="835109"/>
                  </a:cubicBezTo>
                  <a:lnTo>
                    <a:pt x="444028" y="835109"/>
                  </a:lnTo>
                  <a:cubicBezTo>
                    <a:pt x="470033" y="835109"/>
                    <a:pt x="494484" y="845230"/>
                    <a:pt x="512875" y="863621"/>
                  </a:cubicBezTo>
                  <a:lnTo>
                    <a:pt x="524683" y="875428"/>
                  </a:lnTo>
                  <a:lnTo>
                    <a:pt x="536490" y="863621"/>
                  </a:lnTo>
                  <a:cubicBezTo>
                    <a:pt x="554879" y="845232"/>
                    <a:pt x="579331" y="835109"/>
                    <a:pt x="605338" y="835109"/>
                  </a:cubicBezTo>
                  <a:lnTo>
                    <a:pt x="942238" y="835109"/>
                  </a:lnTo>
                  <a:cubicBezTo>
                    <a:pt x="960660" y="835109"/>
                    <a:pt x="975642" y="820127"/>
                    <a:pt x="975642" y="801705"/>
                  </a:cubicBezTo>
                  <a:lnTo>
                    <a:pt x="975642" y="467662"/>
                  </a:lnTo>
                  <a:lnTo>
                    <a:pt x="1009046" y="467662"/>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6" name="任意多边形: 形状 185">
              <a:extLst>
                <a:ext uri="{FF2B5EF4-FFF2-40B4-BE49-F238E27FC236}">
                  <a16:creationId xmlns:a16="http://schemas.microsoft.com/office/drawing/2014/main" id="{D57E1B54-61AB-CFA2-5C3A-EB4A908232C7}"/>
                </a:ext>
              </a:extLst>
            </p:cNvPr>
            <p:cNvSpPr/>
            <p:nvPr/>
          </p:nvSpPr>
          <p:spPr>
            <a:xfrm>
              <a:off x="5910126" y="4858911"/>
              <a:ext cx="133615" cy="133615"/>
            </a:xfrm>
            <a:custGeom>
              <a:avLst/>
              <a:gdLst>
                <a:gd name="connsiteX0" fmla="*/ 100212 w 133615"/>
                <a:gd name="connsiteY0" fmla="*/ 0 h 133615"/>
                <a:gd name="connsiteX1" fmla="*/ 33404 w 133615"/>
                <a:gd name="connsiteY1" fmla="*/ 0 h 133615"/>
                <a:gd name="connsiteX2" fmla="*/ 0 w 133615"/>
                <a:gd name="connsiteY2" fmla="*/ 33404 h 133615"/>
                <a:gd name="connsiteX3" fmla="*/ 0 w 133615"/>
                <a:gd name="connsiteY3" fmla="*/ 100212 h 133615"/>
                <a:gd name="connsiteX4" fmla="*/ 33404 w 133615"/>
                <a:gd name="connsiteY4" fmla="*/ 133616 h 133615"/>
                <a:gd name="connsiteX5" fmla="*/ 100212 w 133615"/>
                <a:gd name="connsiteY5" fmla="*/ 133616 h 133615"/>
                <a:gd name="connsiteX6" fmla="*/ 133616 w 133615"/>
                <a:gd name="connsiteY6" fmla="*/ 100212 h 133615"/>
                <a:gd name="connsiteX7" fmla="*/ 133616 w 133615"/>
                <a:gd name="connsiteY7" fmla="*/ 33404 h 133615"/>
                <a:gd name="connsiteX8" fmla="*/ 100212 w 133615"/>
                <a:gd name="connsiteY8" fmla="*/ 0 h 133615"/>
                <a:gd name="connsiteX9" fmla="*/ 33404 w 133615"/>
                <a:gd name="connsiteY9" fmla="*/ 100214 h 133615"/>
                <a:gd name="connsiteX10" fmla="*/ 33404 w 133615"/>
                <a:gd name="connsiteY10" fmla="*/ 33406 h 133615"/>
                <a:gd name="connsiteX11" fmla="*/ 100212 w 133615"/>
                <a:gd name="connsiteY11" fmla="*/ 33406 h 133615"/>
                <a:gd name="connsiteX12" fmla="*/ 100228 w 133615"/>
                <a:gd name="connsiteY12" fmla="*/ 100214 h 133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615" h="133615">
                  <a:moveTo>
                    <a:pt x="100212" y="0"/>
                  </a:moveTo>
                  <a:lnTo>
                    <a:pt x="33404" y="0"/>
                  </a:lnTo>
                  <a:cubicBezTo>
                    <a:pt x="14982" y="0"/>
                    <a:pt x="0" y="14982"/>
                    <a:pt x="0" y="33404"/>
                  </a:cubicBezTo>
                  <a:lnTo>
                    <a:pt x="0" y="100212"/>
                  </a:lnTo>
                  <a:cubicBezTo>
                    <a:pt x="0" y="118633"/>
                    <a:pt x="14982" y="133616"/>
                    <a:pt x="33404" y="133616"/>
                  </a:cubicBezTo>
                  <a:lnTo>
                    <a:pt x="100212" y="133616"/>
                  </a:lnTo>
                  <a:cubicBezTo>
                    <a:pt x="118633" y="133616"/>
                    <a:pt x="133616" y="118633"/>
                    <a:pt x="133616" y="100212"/>
                  </a:cubicBezTo>
                  <a:lnTo>
                    <a:pt x="133616" y="33404"/>
                  </a:lnTo>
                  <a:cubicBezTo>
                    <a:pt x="133616" y="14982"/>
                    <a:pt x="118635" y="0"/>
                    <a:pt x="100212" y="0"/>
                  </a:cubicBezTo>
                  <a:close/>
                  <a:moveTo>
                    <a:pt x="33404" y="100214"/>
                  </a:moveTo>
                  <a:lnTo>
                    <a:pt x="33404" y="33406"/>
                  </a:lnTo>
                  <a:lnTo>
                    <a:pt x="100212" y="33406"/>
                  </a:lnTo>
                  <a:lnTo>
                    <a:pt x="100228" y="100214"/>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7" name="任意多边形: 形状 186">
              <a:extLst>
                <a:ext uri="{FF2B5EF4-FFF2-40B4-BE49-F238E27FC236}">
                  <a16:creationId xmlns:a16="http://schemas.microsoft.com/office/drawing/2014/main" id="{682B8CB6-0C5F-6F34-29F4-6EAF15F0734E}"/>
                </a:ext>
              </a:extLst>
            </p:cNvPr>
            <p:cNvSpPr/>
            <p:nvPr/>
          </p:nvSpPr>
          <p:spPr>
            <a:xfrm>
              <a:off x="6077148" y="4858911"/>
              <a:ext cx="133615" cy="133615"/>
            </a:xfrm>
            <a:custGeom>
              <a:avLst/>
              <a:gdLst>
                <a:gd name="connsiteX0" fmla="*/ 100212 w 133615"/>
                <a:gd name="connsiteY0" fmla="*/ 0 h 133615"/>
                <a:gd name="connsiteX1" fmla="*/ 33404 w 133615"/>
                <a:gd name="connsiteY1" fmla="*/ 0 h 133615"/>
                <a:gd name="connsiteX2" fmla="*/ 0 w 133615"/>
                <a:gd name="connsiteY2" fmla="*/ 33404 h 133615"/>
                <a:gd name="connsiteX3" fmla="*/ 0 w 133615"/>
                <a:gd name="connsiteY3" fmla="*/ 100212 h 133615"/>
                <a:gd name="connsiteX4" fmla="*/ 33404 w 133615"/>
                <a:gd name="connsiteY4" fmla="*/ 133616 h 133615"/>
                <a:gd name="connsiteX5" fmla="*/ 100212 w 133615"/>
                <a:gd name="connsiteY5" fmla="*/ 133616 h 133615"/>
                <a:gd name="connsiteX6" fmla="*/ 133616 w 133615"/>
                <a:gd name="connsiteY6" fmla="*/ 100212 h 133615"/>
                <a:gd name="connsiteX7" fmla="*/ 133616 w 133615"/>
                <a:gd name="connsiteY7" fmla="*/ 33404 h 133615"/>
                <a:gd name="connsiteX8" fmla="*/ 100212 w 133615"/>
                <a:gd name="connsiteY8" fmla="*/ 0 h 133615"/>
                <a:gd name="connsiteX9" fmla="*/ 33404 w 133615"/>
                <a:gd name="connsiteY9" fmla="*/ 100214 h 133615"/>
                <a:gd name="connsiteX10" fmla="*/ 33404 w 133615"/>
                <a:gd name="connsiteY10" fmla="*/ 33406 h 133615"/>
                <a:gd name="connsiteX11" fmla="*/ 100212 w 133615"/>
                <a:gd name="connsiteY11" fmla="*/ 33406 h 133615"/>
                <a:gd name="connsiteX12" fmla="*/ 100228 w 133615"/>
                <a:gd name="connsiteY12" fmla="*/ 100214 h 133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615" h="133615">
                  <a:moveTo>
                    <a:pt x="100212" y="0"/>
                  </a:moveTo>
                  <a:lnTo>
                    <a:pt x="33404" y="0"/>
                  </a:lnTo>
                  <a:cubicBezTo>
                    <a:pt x="14982" y="0"/>
                    <a:pt x="0" y="14982"/>
                    <a:pt x="0" y="33404"/>
                  </a:cubicBezTo>
                  <a:lnTo>
                    <a:pt x="0" y="100212"/>
                  </a:lnTo>
                  <a:cubicBezTo>
                    <a:pt x="0" y="118633"/>
                    <a:pt x="14982" y="133616"/>
                    <a:pt x="33404" y="133616"/>
                  </a:cubicBezTo>
                  <a:lnTo>
                    <a:pt x="100212" y="133616"/>
                  </a:lnTo>
                  <a:cubicBezTo>
                    <a:pt x="118633" y="133616"/>
                    <a:pt x="133616" y="118633"/>
                    <a:pt x="133616" y="100212"/>
                  </a:cubicBezTo>
                  <a:lnTo>
                    <a:pt x="133616" y="33404"/>
                  </a:lnTo>
                  <a:cubicBezTo>
                    <a:pt x="133616" y="14982"/>
                    <a:pt x="118635" y="0"/>
                    <a:pt x="100212" y="0"/>
                  </a:cubicBezTo>
                  <a:close/>
                  <a:moveTo>
                    <a:pt x="33404" y="100214"/>
                  </a:moveTo>
                  <a:lnTo>
                    <a:pt x="33404" y="33406"/>
                  </a:lnTo>
                  <a:lnTo>
                    <a:pt x="100212" y="33406"/>
                  </a:lnTo>
                  <a:lnTo>
                    <a:pt x="100228" y="100214"/>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8" name="任意多边形: 形状 187">
              <a:extLst>
                <a:ext uri="{FF2B5EF4-FFF2-40B4-BE49-F238E27FC236}">
                  <a16:creationId xmlns:a16="http://schemas.microsoft.com/office/drawing/2014/main" id="{560DF8B2-E018-60E3-516E-38EC6209CD9E}"/>
                </a:ext>
              </a:extLst>
            </p:cNvPr>
            <p:cNvSpPr/>
            <p:nvPr/>
          </p:nvSpPr>
          <p:spPr>
            <a:xfrm>
              <a:off x="5910126" y="4792103"/>
              <a:ext cx="300639" cy="33403"/>
            </a:xfrm>
            <a:custGeom>
              <a:avLst/>
              <a:gdLst>
                <a:gd name="connsiteX0" fmla="*/ 0 w 300639"/>
                <a:gd name="connsiteY0" fmla="*/ 0 h 33403"/>
                <a:gd name="connsiteX1" fmla="*/ 300640 w 300639"/>
                <a:gd name="connsiteY1" fmla="*/ 0 h 33403"/>
                <a:gd name="connsiteX2" fmla="*/ 300640 w 300639"/>
                <a:gd name="connsiteY2" fmla="*/ 33404 h 33403"/>
                <a:gd name="connsiteX3" fmla="*/ 0 w 300639"/>
                <a:gd name="connsiteY3" fmla="*/ 33404 h 33403"/>
              </a:gdLst>
              <a:ahLst/>
              <a:cxnLst>
                <a:cxn ang="0">
                  <a:pos x="connsiteX0" y="connsiteY0"/>
                </a:cxn>
                <a:cxn ang="0">
                  <a:pos x="connsiteX1" y="connsiteY1"/>
                </a:cxn>
                <a:cxn ang="0">
                  <a:pos x="connsiteX2" y="connsiteY2"/>
                </a:cxn>
                <a:cxn ang="0">
                  <a:pos x="connsiteX3" y="connsiteY3"/>
                </a:cxn>
              </a:cxnLst>
              <a:rect l="l" t="t" r="r" b="b"/>
              <a:pathLst>
                <a:path w="300639" h="33403">
                  <a:moveTo>
                    <a:pt x="0" y="0"/>
                  </a:moveTo>
                  <a:lnTo>
                    <a:pt x="300640" y="0"/>
                  </a:lnTo>
                  <a:lnTo>
                    <a:pt x="300640" y="33404"/>
                  </a:lnTo>
                  <a:lnTo>
                    <a:pt x="0" y="33404"/>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9" name="任意多边形: 形状 188">
              <a:extLst>
                <a:ext uri="{FF2B5EF4-FFF2-40B4-BE49-F238E27FC236}">
                  <a16:creationId xmlns:a16="http://schemas.microsoft.com/office/drawing/2014/main" id="{0EF12B41-2095-75ED-B5EA-2D9C9D729A6A}"/>
                </a:ext>
              </a:extLst>
            </p:cNvPr>
            <p:cNvSpPr/>
            <p:nvPr/>
          </p:nvSpPr>
          <p:spPr>
            <a:xfrm>
              <a:off x="5910126" y="4725293"/>
              <a:ext cx="233829" cy="33403"/>
            </a:xfrm>
            <a:custGeom>
              <a:avLst/>
              <a:gdLst>
                <a:gd name="connsiteX0" fmla="*/ 0 w 233829"/>
                <a:gd name="connsiteY0" fmla="*/ 0 h 33403"/>
                <a:gd name="connsiteX1" fmla="*/ 233830 w 233829"/>
                <a:gd name="connsiteY1" fmla="*/ 0 h 33403"/>
                <a:gd name="connsiteX2" fmla="*/ 233830 w 233829"/>
                <a:gd name="connsiteY2" fmla="*/ 33404 h 33403"/>
                <a:gd name="connsiteX3" fmla="*/ 0 w 233829"/>
                <a:gd name="connsiteY3" fmla="*/ 33404 h 33403"/>
              </a:gdLst>
              <a:ahLst/>
              <a:cxnLst>
                <a:cxn ang="0">
                  <a:pos x="connsiteX0" y="connsiteY0"/>
                </a:cxn>
                <a:cxn ang="0">
                  <a:pos x="connsiteX1" y="connsiteY1"/>
                </a:cxn>
                <a:cxn ang="0">
                  <a:pos x="connsiteX2" y="connsiteY2"/>
                </a:cxn>
                <a:cxn ang="0">
                  <a:pos x="connsiteX3" y="connsiteY3"/>
                </a:cxn>
              </a:cxnLst>
              <a:rect l="l" t="t" r="r" b="b"/>
              <a:pathLst>
                <a:path w="233829" h="33403">
                  <a:moveTo>
                    <a:pt x="0" y="0"/>
                  </a:moveTo>
                  <a:lnTo>
                    <a:pt x="233830" y="0"/>
                  </a:lnTo>
                  <a:lnTo>
                    <a:pt x="233830" y="33404"/>
                  </a:lnTo>
                  <a:lnTo>
                    <a:pt x="0" y="33404"/>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0" name="任意多边形: 形状 189">
              <a:extLst>
                <a:ext uri="{FF2B5EF4-FFF2-40B4-BE49-F238E27FC236}">
                  <a16:creationId xmlns:a16="http://schemas.microsoft.com/office/drawing/2014/main" id="{B32E1F3B-2D31-A8AE-C460-53B2E65FED31}"/>
                </a:ext>
              </a:extLst>
            </p:cNvPr>
            <p:cNvSpPr/>
            <p:nvPr/>
          </p:nvSpPr>
          <p:spPr>
            <a:xfrm>
              <a:off x="6344381" y="4892315"/>
              <a:ext cx="66807" cy="33403"/>
            </a:xfrm>
            <a:custGeom>
              <a:avLst/>
              <a:gdLst>
                <a:gd name="connsiteX0" fmla="*/ 0 w 66807"/>
                <a:gd name="connsiteY0" fmla="*/ 0 h 33403"/>
                <a:gd name="connsiteX1" fmla="*/ 66808 w 66807"/>
                <a:gd name="connsiteY1" fmla="*/ 0 h 33403"/>
                <a:gd name="connsiteX2" fmla="*/ 66808 w 66807"/>
                <a:gd name="connsiteY2" fmla="*/ 33404 h 33403"/>
                <a:gd name="connsiteX3" fmla="*/ 0 w 66807"/>
                <a:gd name="connsiteY3" fmla="*/ 33404 h 33403"/>
              </a:gdLst>
              <a:ahLst/>
              <a:cxnLst>
                <a:cxn ang="0">
                  <a:pos x="connsiteX0" y="connsiteY0"/>
                </a:cxn>
                <a:cxn ang="0">
                  <a:pos x="connsiteX1" y="connsiteY1"/>
                </a:cxn>
                <a:cxn ang="0">
                  <a:pos x="connsiteX2" y="connsiteY2"/>
                </a:cxn>
                <a:cxn ang="0">
                  <a:pos x="connsiteX3" y="connsiteY3"/>
                </a:cxn>
              </a:cxnLst>
              <a:rect l="l" t="t" r="r" b="b"/>
              <a:pathLst>
                <a:path w="66807" h="33403">
                  <a:moveTo>
                    <a:pt x="0" y="0"/>
                  </a:moveTo>
                  <a:lnTo>
                    <a:pt x="66808" y="0"/>
                  </a:lnTo>
                  <a:lnTo>
                    <a:pt x="66808" y="33404"/>
                  </a:lnTo>
                  <a:lnTo>
                    <a:pt x="0" y="33404"/>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1" name="任意多边形: 形状 190">
              <a:extLst>
                <a:ext uri="{FF2B5EF4-FFF2-40B4-BE49-F238E27FC236}">
                  <a16:creationId xmlns:a16="http://schemas.microsoft.com/office/drawing/2014/main" id="{454BC622-D8EF-5839-D081-671433F5D0A0}"/>
                </a:ext>
              </a:extLst>
            </p:cNvPr>
            <p:cNvSpPr/>
            <p:nvPr/>
          </p:nvSpPr>
          <p:spPr>
            <a:xfrm>
              <a:off x="6344381" y="4959125"/>
              <a:ext cx="167021" cy="33403"/>
            </a:xfrm>
            <a:custGeom>
              <a:avLst/>
              <a:gdLst>
                <a:gd name="connsiteX0" fmla="*/ 0 w 167021"/>
                <a:gd name="connsiteY0" fmla="*/ 0 h 33403"/>
                <a:gd name="connsiteX1" fmla="*/ 167022 w 167021"/>
                <a:gd name="connsiteY1" fmla="*/ 0 h 33403"/>
                <a:gd name="connsiteX2" fmla="*/ 167022 w 167021"/>
                <a:gd name="connsiteY2" fmla="*/ 33404 h 33403"/>
                <a:gd name="connsiteX3" fmla="*/ 0 w 167021"/>
                <a:gd name="connsiteY3" fmla="*/ 33404 h 33403"/>
              </a:gdLst>
              <a:ahLst/>
              <a:cxnLst>
                <a:cxn ang="0">
                  <a:pos x="connsiteX0" y="connsiteY0"/>
                </a:cxn>
                <a:cxn ang="0">
                  <a:pos x="connsiteX1" y="connsiteY1"/>
                </a:cxn>
                <a:cxn ang="0">
                  <a:pos x="connsiteX2" y="connsiteY2"/>
                </a:cxn>
                <a:cxn ang="0">
                  <a:pos x="connsiteX3" y="connsiteY3"/>
                </a:cxn>
              </a:cxnLst>
              <a:rect l="l" t="t" r="r" b="b"/>
              <a:pathLst>
                <a:path w="167021" h="33403">
                  <a:moveTo>
                    <a:pt x="0" y="0"/>
                  </a:moveTo>
                  <a:lnTo>
                    <a:pt x="167022" y="0"/>
                  </a:lnTo>
                  <a:lnTo>
                    <a:pt x="167022" y="33404"/>
                  </a:lnTo>
                  <a:lnTo>
                    <a:pt x="0" y="33404"/>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2" name="任意多边形: 形状 191">
              <a:extLst>
                <a:ext uri="{FF2B5EF4-FFF2-40B4-BE49-F238E27FC236}">
                  <a16:creationId xmlns:a16="http://schemas.microsoft.com/office/drawing/2014/main" id="{8312E821-FB24-05F8-A2EC-87251931AD1A}"/>
                </a:ext>
              </a:extLst>
            </p:cNvPr>
            <p:cNvSpPr/>
            <p:nvPr/>
          </p:nvSpPr>
          <p:spPr>
            <a:xfrm>
              <a:off x="6544807" y="4959125"/>
              <a:ext cx="133617" cy="33403"/>
            </a:xfrm>
            <a:custGeom>
              <a:avLst/>
              <a:gdLst>
                <a:gd name="connsiteX0" fmla="*/ 0 w 133617"/>
                <a:gd name="connsiteY0" fmla="*/ 0 h 33403"/>
                <a:gd name="connsiteX1" fmla="*/ 133618 w 133617"/>
                <a:gd name="connsiteY1" fmla="*/ 0 h 33403"/>
                <a:gd name="connsiteX2" fmla="*/ 133618 w 133617"/>
                <a:gd name="connsiteY2" fmla="*/ 33404 h 33403"/>
                <a:gd name="connsiteX3" fmla="*/ 0 w 133617"/>
                <a:gd name="connsiteY3" fmla="*/ 33404 h 33403"/>
              </a:gdLst>
              <a:ahLst/>
              <a:cxnLst>
                <a:cxn ang="0">
                  <a:pos x="connsiteX0" y="connsiteY0"/>
                </a:cxn>
                <a:cxn ang="0">
                  <a:pos x="connsiteX1" y="connsiteY1"/>
                </a:cxn>
                <a:cxn ang="0">
                  <a:pos x="connsiteX2" y="connsiteY2"/>
                </a:cxn>
                <a:cxn ang="0">
                  <a:pos x="connsiteX3" y="connsiteY3"/>
                </a:cxn>
              </a:cxnLst>
              <a:rect l="l" t="t" r="r" b="b"/>
              <a:pathLst>
                <a:path w="133617" h="33403">
                  <a:moveTo>
                    <a:pt x="0" y="0"/>
                  </a:moveTo>
                  <a:lnTo>
                    <a:pt x="133618" y="0"/>
                  </a:lnTo>
                  <a:lnTo>
                    <a:pt x="133618" y="33404"/>
                  </a:lnTo>
                  <a:lnTo>
                    <a:pt x="0" y="33404"/>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3" name="图形 47">
            <a:extLst>
              <a:ext uri="{FF2B5EF4-FFF2-40B4-BE49-F238E27FC236}">
                <a16:creationId xmlns:a16="http://schemas.microsoft.com/office/drawing/2014/main" id="{A780F5B1-6BA2-03C9-A5CA-03E76231CBC4}"/>
              </a:ext>
            </a:extLst>
          </p:cNvPr>
          <p:cNvGrpSpPr>
            <a:grpSpLocks noChangeAspect="1"/>
          </p:cNvGrpSpPr>
          <p:nvPr/>
        </p:nvGrpSpPr>
        <p:grpSpPr>
          <a:xfrm>
            <a:off x="4752683" y="334504"/>
            <a:ext cx="158645" cy="140617"/>
            <a:chOff x="6258822" y="3033626"/>
            <a:chExt cx="920131" cy="1083472"/>
          </a:xfrm>
          <a:solidFill>
            <a:schemeClr val="bg1"/>
          </a:solidFill>
        </p:grpSpPr>
        <p:sp>
          <p:nvSpPr>
            <p:cNvPr id="194" name="任意多边形: 形状 193">
              <a:extLst>
                <a:ext uri="{FF2B5EF4-FFF2-40B4-BE49-F238E27FC236}">
                  <a16:creationId xmlns:a16="http://schemas.microsoft.com/office/drawing/2014/main" id="{81C1C3AD-3090-C063-0CF9-FA6BAD61B599}"/>
                </a:ext>
              </a:extLst>
            </p:cNvPr>
            <p:cNvSpPr/>
            <p:nvPr/>
          </p:nvSpPr>
          <p:spPr>
            <a:xfrm>
              <a:off x="6503850" y="3198745"/>
              <a:ext cx="258689" cy="31742"/>
            </a:xfrm>
            <a:custGeom>
              <a:avLst/>
              <a:gdLst>
                <a:gd name="connsiteX0" fmla="*/ 258690 w 258689"/>
                <a:gd name="connsiteY0" fmla="*/ 15871 h 31742"/>
                <a:gd name="connsiteX1" fmla="*/ 242819 w 258689"/>
                <a:gd name="connsiteY1" fmla="*/ 0 h 31742"/>
                <a:gd name="connsiteX2" fmla="*/ 15871 w 258689"/>
                <a:gd name="connsiteY2" fmla="*/ 0 h 31742"/>
                <a:gd name="connsiteX3" fmla="*/ 0 w 258689"/>
                <a:gd name="connsiteY3" fmla="*/ 15871 h 31742"/>
                <a:gd name="connsiteX4" fmla="*/ 15871 w 258689"/>
                <a:gd name="connsiteY4" fmla="*/ 31742 h 31742"/>
                <a:gd name="connsiteX5" fmla="*/ 242819 w 258689"/>
                <a:gd name="connsiteY5" fmla="*/ 31742 h 31742"/>
                <a:gd name="connsiteX6" fmla="*/ 258690 w 258689"/>
                <a:gd name="connsiteY6" fmla="*/ 15871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8689" h="31742">
                  <a:moveTo>
                    <a:pt x="258690" y="15871"/>
                  </a:moveTo>
                  <a:cubicBezTo>
                    <a:pt x="258690" y="7106"/>
                    <a:pt x="251584" y="0"/>
                    <a:pt x="242819" y="0"/>
                  </a:cubicBezTo>
                  <a:lnTo>
                    <a:pt x="15871" y="0"/>
                  </a:lnTo>
                  <a:cubicBezTo>
                    <a:pt x="7106" y="0"/>
                    <a:pt x="0" y="7106"/>
                    <a:pt x="0" y="15871"/>
                  </a:cubicBezTo>
                  <a:cubicBezTo>
                    <a:pt x="0" y="24636"/>
                    <a:pt x="7106" y="31742"/>
                    <a:pt x="15871" y="31742"/>
                  </a:cubicBezTo>
                  <a:lnTo>
                    <a:pt x="242819" y="31742"/>
                  </a:lnTo>
                  <a:cubicBezTo>
                    <a:pt x="251584" y="31742"/>
                    <a:pt x="258690" y="24636"/>
                    <a:pt x="258690" y="15871"/>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5" name="任意多边形: 形状 194">
              <a:extLst>
                <a:ext uri="{FF2B5EF4-FFF2-40B4-BE49-F238E27FC236}">
                  <a16:creationId xmlns:a16="http://schemas.microsoft.com/office/drawing/2014/main" id="{B32E479F-2655-52F7-F379-1E94422BB23D}"/>
                </a:ext>
              </a:extLst>
            </p:cNvPr>
            <p:cNvSpPr/>
            <p:nvPr/>
          </p:nvSpPr>
          <p:spPr>
            <a:xfrm>
              <a:off x="6258822" y="3033626"/>
              <a:ext cx="920131" cy="1083472"/>
            </a:xfrm>
            <a:custGeom>
              <a:avLst/>
              <a:gdLst>
                <a:gd name="connsiteX0" fmla="*/ 879400 w 920131"/>
                <a:gd name="connsiteY0" fmla="*/ 960964 h 1083472"/>
                <a:gd name="connsiteX1" fmla="*/ 879400 w 920131"/>
                <a:gd name="connsiteY1" fmla="*/ 935030 h 1083472"/>
                <a:gd name="connsiteX2" fmla="*/ 846578 w 920131"/>
                <a:gd name="connsiteY2" fmla="*/ 874794 h 1083472"/>
                <a:gd name="connsiteX3" fmla="*/ 826276 w 920131"/>
                <a:gd name="connsiteY3" fmla="*/ 861695 h 1083472"/>
                <a:gd name="connsiteX4" fmla="*/ 837519 w 920131"/>
                <a:gd name="connsiteY4" fmla="*/ 831343 h 1083472"/>
                <a:gd name="connsiteX5" fmla="*/ 837519 w 920131"/>
                <a:gd name="connsiteY5" fmla="*/ 826071 h 1083472"/>
                <a:gd name="connsiteX6" fmla="*/ 790792 w 920131"/>
                <a:gd name="connsiteY6" fmla="*/ 779344 h 1083472"/>
                <a:gd name="connsiteX7" fmla="*/ 788907 w 920131"/>
                <a:gd name="connsiteY7" fmla="*/ 779344 h 1083472"/>
                <a:gd name="connsiteX8" fmla="*/ 767193 w 920131"/>
                <a:gd name="connsiteY8" fmla="*/ 680879 h 1083472"/>
                <a:gd name="connsiteX9" fmla="*/ 810726 w 920131"/>
                <a:gd name="connsiteY9" fmla="*/ 628551 h 1083472"/>
                <a:gd name="connsiteX10" fmla="*/ 785508 w 920131"/>
                <a:gd name="connsiteY10" fmla="*/ 583314 h 1083472"/>
                <a:gd name="connsiteX11" fmla="*/ 800133 w 920131"/>
                <a:gd name="connsiteY11" fmla="*/ 558402 h 1083472"/>
                <a:gd name="connsiteX12" fmla="*/ 791560 w 920131"/>
                <a:gd name="connsiteY12" fmla="*/ 537660 h 1083472"/>
                <a:gd name="connsiteX13" fmla="*/ 770818 w 920131"/>
                <a:gd name="connsiteY13" fmla="*/ 546232 h 1083472"/>
                <a:gd name="connsiteX14" fmla="*/ 748977 w 920131"/>
                <a:gd name="connsiteY14" fmla="*/ 575321 h 1083472"/>
                <a:gd name="connsiteX15" fmla="*/ 657387 w 920131"/>
                <a:gd name="connsiteY15" fmla="*/ 575321 h 1083472"/>
                <a:gd name="connsiteX16" fmla="*/ 629877 w 920131"/>
                <a:gd name="connsiteY16" fmla="*/ 518178 h 1083472"/>
                <a:gd name="connsiteX17" fmla="*/ 703132 w 920131"/>
                <a:gd name="connsiteY17" fmla="*/ 444923 h 1083472"/>
                <a:gd name="connsiteX18" fmla="*/ 768628 w 920131"/>
                <a:gd name="connsiteY18" fmla="*/ 485374 h 1083472"/>
                <a:gd name="connsiteX19" fmla="*/ 789933 w 920131"/>
                <a:gd name="connsiteY19" fmla="*/ 492435 h 1083472"/>
                <a:gd name="connsiteX20" fmla="*/ 796995 w 920131"/>
                <a:gd name="connsiteY20" fmla="*/ 471130 h 1083472"/>
                <a:gd name="connsiteX21" fmla="*/ 748740 w 920131"/>
                <a:gd name="connsiteY21" fmla="*/ 423516 h 1083472"/>
                <a:gd name="connsiteX22" fmla="*/ 748740 w 920131"/>
                <a:gd name="connsiteY22" fmla="*/ 151365 h 1083472"/>
                <a:gd name="connsiteX23" fmla="*/ 707930 w 920131"/>
                <a:gd name="connsiteY23" fmla="*/ 110555 h 1083472"/>
                <a:gd name="connsiteX24" fmla="*/ 577801 w 920131"/>
                <a:gd name="connsiteY24" fmla="*/ 110555 h 1083472"/>
                <a:gd name="connsiteX25" fmla="*/ 557845 w 920131"/>
                <a:gd name="connsiteY25" fmla="*/ 101639 h 1083472"/>
                <a:gd name="connsiteX26" fmla="*/ 495552 w 920131"/>
                <a:gd name="connsiteY26" fmla="*/ 101639 h 1083472"/>
                <a:gd name="connsiteX27" fmla="*/ 374372 w 920131"/>
                <a:gd name="connsiteY27" fmla="*/ 0 h 1083472"/>
                <a:gd name="connsiteX28" fmla="*/ 253188 w 920131"/>
                <a:gd name="connsiteY28" fmla="*/ 101637 h 1083472"/>
                <a:gd name="connsiteX29" fmla="*/ 190895 w 920131"/>
                <a:gd name="connsiteY29" fmla="*/ 101637 h 1083472"/>
                <a:gd name="connsiteX30" fmla="*/ 170939 w 920131"/>
                <a:gd name="connsiteY30" fmla="*/ 110553 h 1083472"/>
                <a:gd name="connsiteX31" fmla="*/ 40810 w 920131"/>
                <a:gd name="connsiteY31" fmla="*/ 110553 h 1083472"/>
                <a:gd name="connsiteX32" fmla="*/ 0 w 920131"/>
                <a:gd name="connsiteY32" fmla="*/ 151363 h 1083472"/>
                <a:gd name="connsiteX33" fmla="*/ 0 w 920131"/>
                <a:gd name="connsiteY33" fmla="*/ 991845 h 1083472"/>
                <a:gd name="connsiteX34" fmla="*/ 40810 w 920131"/>
                <a:gd name="connsiteY34" fmla="*/ 1032655 h 1083472"/>
                <a:gd name="connsiteX35" fmla="*/ 486141 w 920131"/>
                <a:gd name="connsiteY35" fmla="*/ 1032655 h 1083472"/>
                <a:gd name="connsiteX36" fmla="*/ 486141 w 920131"/>
                <a:gd name="connsiteY36" fmla="*/ 1034111 h 1083472"/>
                <a:gd name="connsiteX37" fmla="*/ 535503 w 920131"/>
                <a:gd name="connsiteY37" fmla="*/ 1083473 h 1083472"/>
                <a:gd name="connsiteX38" fmla="*/ 870770 w 920131"/>
                <a:gd name="connsiteY38" fmla="*/ 1083473 h 1083472"/>
                <a:gd name="connsiteX39" fmla="*/ 920132 w 920131"/>
                <a:gd name="connsiteY39" fmla="*/ 1034111 h 1083472"/>
                <a:gd name="connsiteX40" fmla="*/ 920132 w 920131"/>
                <a:gd name="connsiteY40" fmla="*/ 1009553 h 1083472"/>
                <a:gd name="connsiteX41" fmla="*/ 879400 w 920131"/>
                <a:gd name="connsiteY41" fmla="*/ 960964 h 1083472"/>
                <a:gd name="connsiteX42" fmla="*/ 829370 w 920131"/>
                <a:gd name="connsiteY42" fmla="*/ 901464 h 1083472"/>
                <a:gd name="connsiteX43" fmla="*/ 847660 w 920131"/>
                <a:gd name="connsiteY43" fmla="*/ 935028 h 1083472"/>
                <a:gd name="connsiteX44" fmla="*/ 847660 w 920131"/>
                <a:gd name="connsiteY44" fmla="*/ 960192 h 1083472"/>
                <a:gd name="connsiteX45" fmla="*/ 558613 w 920131"/>
                <a:gd name="connsiteY45" fmla="*/ 960192 h 1083472"/>
                <a:gd name="connsiteX46" fmla="*/ 558613 w 920131"/>
                <a:gd name="connsiteY46" fmla="*/ 935028 h 1083472"/>
                <a:gd name="connsiteX47" fmla="*/ 576903 w 920131"/>
                <a:gd name="connsiteY47" fmla="*/ 901464 h 1083472"/>
                <a:gd name="connsiteX48" fmla="*/ 613253 w 920131"/>
                <a:gd name="connsiteY48" fmla="*/ 878011 h 1083472"/>
                <a:gd name="connsiteX49" fmla="*/ 615477 w 920131"/>
                <a:gd name="connsiteY49" fmla="*/ 878068 h 1083472"/>
                <a:gd name="connsiteX50" fmla="*/ 790794 w 920131"/>
                <a:gd name="connsiteY50" fmla="*/ 878068 h 1083472"/>
                <a:gd name="connsiteX51" fmla="*/ 793020 w 920131"/>
                <a:gd name="connsiteY51" fmla="*/ 878011 h 1083472"/>
                <a:gd name="connsiteX52" fmla="*/ 790794 w 920131"/>
                <a:gd name="connsiteY52" fmla="*/ 811085 h 1083472"/>
                <a:gd name="connsiteX53" fmla="*/ 805779 w 920131"/>
                <a:gd name="connsiteY53" fmla="*/ 826069 h 1083472"/>
                <a:gd name="connsiteX54" fmla="*/ 805779 w 920131"/>
                <a:gd name="connsiteY54" fmla="*/ 831341 h 1083472"/>
                <a:gd name="connsiteX55" fmla="*/ 790794 w 920131"/>
                <a:gd name="connsiteY55" fmla="*/ 846325 h 1083472"/>
                <a:gd name="connsiteX56" fmla="*/ 615477 w 920131"/>
                <a:gd name="connsiteY56" fmla="*/ 846325 h 1083472"/>
                <a:gd name="connsiteX57" fmla="*/ 600492 w 920131"/>
                <a:gd name="connsiteY57" fmla="*/ 831341 h 1083472"/>
                <a:gd name="connsiteX58" fmla="*/ 600492 w 920131"/>
                <a:gd name="connsiteY58" fmla="*/ 826069 h 1083472"/>
                <a:gd name="connsiteX59" fmla="*/ 615477 w 920131"/>
                <a:gd name="connsiteY59" fmla="*/ 811085 h 1083472"/>
                <a:gd name="connsiteX60" fmla="*/ 649835 w 920131"/>
                <a:gd name="connsiteY60" fmla="*/ 779342 h 1083472"/>
                <a:gd name="connsiteX61" fmla="*/ 670543 w 920131"/>
                <a:gd name="connsiteY61" fmla="*/ 681779 h 1083472"/>
                <a:gd name="connsiteX62" fmla="*/ 735171 w 920131"/>
                <a:gd name="connsiteY62" fmla="*/ 681779 h 1083472"/>
                <a:gd name="connsiteX63" fmla="*/ 755926 w 920131"/>
                <a:gd name="connsiteY63" fmla="*/ 779342 h 1083472"/>
                <a:gd name="connsiteX64" fmla="*/ 648772 w 920131"/>
                <a:gd name="connsiteY64" fmla="*/ 607063 h 1083472"/>
                <a:gd name="connsiteX65" fmla="*/ 757499 w 920131"/>
                <a:gd name="connsiteY65" fmla="*/ 607063 h 1083472"/>
                <a:gd name="connsiteX66" fmla="*/ 778984 w 920131"/>
                <a:gd name="connsiteY66" fmla="*/ 628551 h 1083472"/>
                <a:gd name="connsiteX67" fmla="*/ 757499 w 920131"/>
                <a:gd name="connsiteY67" fmla="*/ 650036 h 1083472"/>
                <a:gd name="connsiteX68" fmla="*/ 648772 w 920131"/>
                <a:gd name="connsiteY68" fmla="*/ 650036 h 1083472"/>
                <a:gd name="connsiteX69" fmla="*/ 627285 w 920131"/>
                <a:gd name="connsiteY69" fmla="*/ 628551 h 1083472"/>
                <a:gd name="connsiteX70" fmla="*/ 648772 w 920131"/>
                <a:gd name="connsiteY70" fmla="*/ 607063 h 1083472"/>
                <a:gd name="connsiteX71" fmla="*/ 584769 w 920131"/>
                <a:gd name="connsiteY71" fmla="*/ 142297 h 1083472"/>
                <a:gd name="connsiteX72" fmla="*/ 707934 w 920131"/>
                <a:gd name="connsiteY72" fmla="*/ 142297 h 1083472"/>
                <a:gd name="connsiteX73" fmla="*/ 717002 w 920131"/>
                <a:gd name="connsiteY73" fmla="*/ 151365 h 1083472"/>
                <a:gd name="connsiteX74" fmla="*/ 717002 w 920131"/>
                <a:gd name="connsiteY74" fmla="*/ 414095 h 1083472"/>
                <a:gd name="connsiteX75" fmla="*/ 703134 w 920131"/>
                <a:gd name="connsiteY75" fmla="*/ 413181 h 1083472"/>
                <a:gd name="connsiteX76" fmla="*/ 686396 w 920131"/>
                <a:gd name="connsiteY76" fmla="*/ 414531 h 1083472"/>
                <a:gd name="connsiteX77" fmla="*/ 686396 w 920131"/>
                <a:gd name="connsiteY77" fmla="*/ 201243 h 1083472"/>
                <a:gd name="connsiteX78" fmla="*/ 658054 w 920131"/>
                <a:gd name="connsiteY78" fmla="*/ 172901 h 1083472"/>
                <a:gd name="connsiteX79" fmla="*/ 584767 w 920131"/>
                <a:gd name="connsiteY79" fmla="*/ 172901 h 1083472"/>
                <a:gd name="connsiteX80" fmla="*/ 584767 w 920131"/>
                <a:gd name="connsiteY80" fmla="*/ 142297 h 1083472"/>
                <a:gd name="connsiteX81" fmla="*/ 374372 w 920131"/>
                <a:gd name="connsiteY81" fmla="*/ 31742 h 1083472"/>
                <a:gd name="connsiteX82" fmla="*/ 463149 w 920131"/>
                <a:gd name="connsiteY82" fmla="*/ 101637 h 1083472"/>
                <a:gd name="connsiteX83" fmla="*/ 285595 w 920131"/>
                <a:gd name="connsiteY83" fmla="*/ 101637 h 1083472"/>
                <a:gd name="connsiteX84" fmla="*/ 374372 w 920131"/>
                <a:gd name="connsiteY84" fmla="*/ 31742 h 1083472"/>
                <a:gd name="connsiteX85" fmla="*/ 486909 w 920131"/>
                <a:gd name="connsiteY85" fmla="*/ 1000913 h 1083472"/>
                <a:gd name="connsiteX86" fmla="*/ 40810 w 920131"/>
                <a:gd name="connsiteY86" fmla="*/ 1000913 h 1083472"/>
                <a:gd name="connsiteX87" fmla="*/ 31742 w 920131"/>
                <a:gd name="connsiteY87" fmla="*/ 991845 h 1083472"/>
                <a:gd name="connsiteX88" fmla="*/ 31742 w 920131"/>
                <a:gd name="connsiteY88" fmla="*/ 151365 h 1083472"/>
                <a:gd name="connsiteX89" fmla="*/ 40810 w 920131"/>
                <a:gd name="connsiteY89" fmla="*/ 142297 h 1083472"/>
                <a:gd name="connsiteX90" fmla="*/ 163975 w 920131"/>
                <a:gd name="connsiteY90" fmla="*/ 142297 h 1083472"/>
                <a:gd name="connsiteX91" fmla="*/ 163975 w 920131"/>
                <a:gd name="connsiteY91" fmla="*/ 172901 h 1083472"/>
                <a:gd name="connsiteX92" fmla="*/ 90690 w 920131"/>
                <a:gd name="connsiteY92" fmla="*/ 172901 h 1083472"/>
                <a:gd name="connsiteX93" fmla="*/ 62348 w 920131"/>
                <a:gd name="connsiteY93" fmla="*/ 201243 h 1083472"/>
                <a:gd name="connsiteX94" fmla="*/ 62348 w 920131"/>
                <a:gd name="connsiteY94" fmla="*/ 941967 h 1083472"/>
                <a:gd name="connsiteX95" fmla="*/ 90690 w 920131"/>
                <a:gd name="connsiteY95" fmla="*/ 970309 h 1083472"/>
                <a:gd name="connsiteX96" fmla="*/ 220940 w 920131"/>
                <a:gd name="connsiteY96" fmla="*/ 970309 h 1083472"/>
                <a:gd name="connsiteX97" fmla="*/ 236811 w 920131"/>
                <a:gd name="connsiteY97" fmla="*/ 954438 h 1083472"/>
                <a:gd name="connsiteX98" fmla="*/ 220940 w 920131"/>
                <a:gd name="connsiteY98" fmla="*/ 938567 h 1083472"/>
                <a:gd name="connsiteX99" fmla="*/ 94091 w 920131"/>
                <a:gd name="connsiteY99" fmla="*/ 938567 h 1083472"/>
                <a:gd name="connsiteX100" fmla="*/ 94091 w 920131"/>
                <a:gd name="connsiteY100" fmla="*/ 204643 h 1083472"/>
                <a:gd name="connsiteX101" fmla="*/ 163975 w 920131"/>
                <a:gd name="connsiteY101" fmla="*/ 204643 h 1083472"/>
                <a:gd name="connsiteX102" fmla="*/ 163975 w 920131"/>
                <a:gd name="connsiteY102" fmla="*/ 233425 h 1083472"/>
                <a:gd name="connsiteX103" fmla="*/ 190895 w 920131"/>
                <a:gd name="connsiteY103" fmla="*/ 260345 h 1083472"/>
                <a:gd name="connsiteX104" fmla="*/ 413510 w 920131"/>
                <a:gd name="connsiteY104" fmla="*/ 260345 h 1083472"/>
                <a:gd name="connsiteX105" fmla="*/ 429382 w 920131"/>
                <a:gd name="connsiteY105" fmla="*/ 244474 h 1083472"/>
                <a:gd name="connsiteX106" fmla="*/ 413510 w 920131"/>
                <a:gd name="connsiteY106" fmla="*/ 228603 h 1083472"/>
                <a:gd name="connsiteX107" fmla="*/ 195719 w 920131"/>
                <a:gd name="connsiteY107" fmla="*/ 228603 h 1083472"/>
                <a:gd name="connsiteX108" fmla="*/ 195719 w 920131"/>
                <a:gd name="connsiteY108" fmla="*/ 133380 h 1083472"/>
                <a:gd name="connsiteX109" fmla="*/ 553029 w 920131"/>
                <a:gd name="connsiteY109" fmla="*/ 133380 h 1083472"/>
                <a:gd name="connsiteX110" fmla="*/ 553029 w 920131"/>
                <a:gd name="connsiteY110" fmla="*/ 228601 h 1083472"/>
                <a:gd name="connsiteX111" fmla="*/ 487576 w 920131"/>
                <a:gd name="connsiteY111" fmla="*/ 228601 h 1083472"/>
                <a:gd name="connsiteX112" fmla="*/ 471705 w 920131"/>
                <a:gd name="connsiteY112" fmla="*/ 244472 h 1083472"/>
                <a:gd name="connsiteX113" fmla="*/ 487576 w 920131"/>
                <a:gd name="connsiteY113" fmla="*/ 260343 h 1083472"/>
                <a:gd name="connsiteX114" fmla="*/ 557852 w 920131"/>
                <a:gd name="connsiteY114" fmla="*/ 260343 h 1083472"/>
                <a:gd name="connsiteX115" fmla="*/ 584769 w 920131"/>
                <a:gd name="connsiteY115" fmla="*/ 233423 h 1083472"/>
                <a:gd name="connsiteX116" fmla="*/ 584769 w 920131"/>
                <a:gd name="connsiteY116" fmla="*/ 204643 h 1083472"/>
                <a:gd name="connsiteX117" fmla="*/ 654653 w 920131"/>
                <a:gd name="connsiteY117" fmla="*/ 204643 h 1083472"/>
                <a:gd name="connsiteX118" fmla="*/ 654653 w 920131"/>
                <a:gd name="connsiteY118" fmla="*/ 425090 h 1083472"/>
                <a:gd name="connsiteX119" fmla="*/ 598137 w 920131"/>
                <a:gd name="connsiteY119" fmla="*/ 518180 h 1083472"/>
                <a:gd name="connsiteX120" fmla="*/ 599586 w 920131"/>
                <a:gd name="connsiteY120" fmla="*/ 535533 h 1083472"/>
                <a:gd name="connsiteX121" fmla="*/ 586202 w 920131"/>
                <a:gd name="connsiteY121" fmla="*/ 535533 h 1083472"/>
                <a:gd name="connsiteX122" fmla="*/ 586202 w 920131"/>
                <a:gd name="connsiteY122" fmla="*/ 361165 h 1083472"/>
                <a:gd name="connsiteX123" fmla="*/ 563703 w 920131"/>
                <a:gd name="connsiteY123" fmla="*/ 338666 h 1083472"/>
                <a:gd name="connsiteX124" fmla="*/ 519136 w 920131"/>
                <a:gd name="connsiteY124" fmla="*/ 338666 h 1083472"/>
                <a:gd name="connsiteX125" fmla="*/ 496635 w 920131"/>
                <a:gd name="connsiteY125" fmla="*/ 361165 h 1083472"/>
                <a:gd name="connsiteX126" fmla="*/ 496635 w 920131"/>
                <a:gd name="connsiteY126" fmla="*/ 535533 h 1083472"/>
                <a:gd name="connsiteX127" fmla="*/ 474837 w 920131"/>
                <a:gd name="connsiteY127" fmla="*/ 535533 h 1083472"/>
                <a:gd name="connsiteX128" fmla="*/ 474837 w 920131"/>
                <a:gd name="connsiteY128" fmla="*/ 459599 h 1083472"/>
                <a:gd name="connsiteX129" fmla="*/ 452338 w 920131"/>
                <a:gd name="connsiteY129" fmla="*/ 437100 h 1083472"/>
                <a:gd name="connsiteX130" fmla="*/ 407771 w 920131"/>
                <a:gd name="connsiteY130" fmla="*/ 437100 h 1083472"/>
                <a:gd name="connsiteX131" fmla="*/ 385272 w 920131"/>
                <a:gd name="connsiteY131" fmla="*/ 459599 h 1083472"/>
                <a:gd name="connsiteX132" fmla="*/ 385272 w 920131"/>
                <a:gd name="connsiteY132" fmla="*/ 535533 h 1083472"/>
                <a:gd name="connsiteX133" fmla="*/ 363474 w 920131"/>
                <a:gd name="connsiteY133" fmla="*/ 535533 h 1083472"/>
                <a:gd name="connsiteX134" fmla="*/ 363474 w 920131"/>
                <a:gd name="connsiteY134" fmla="*/ 316366 h 1083472"/>
                <a:gd name="connsiteX135" fmla="*/ 340975 w 920131"/>
                <a:gd name="connsiteY135" fmla="*/ 293867 h 1083472"/>
                <a:gd name="connsiteX136" fmla="*/ 296408 w 920131"/>
                <a:gd name="connsiteY136" fmla="*/ 293867 h 1083472"/>
                <a:gd name="connsiteX137" fmla="*/ 273909 w 920131"/>
                <a:gd name="connsiteY137" fmla="*/ 316366 h 1083472"/>
                <a:gd name="connsiteX138" fmla="*/ 273909 w 920131"/>
                <a:gd name="connsiteY138" fmla="*/ 535531 h 1083472"/>
                <a:gd name="connsiteX139" fmla="*/ 252111 w 920131"/>
                <a:gd name="connsiteY139" fmla="*/ 535531 h 1083472"/>
                <a:gd name="connsiteX140" fmla="*/ 252111 w 920131"/>
                <a:gd name="connsiteY140" fmla="*/ 434988 h 1083472"/>
                <a:gd name="connsiteX141" fmla="*/ 229612 w 920131"/>
                <a:gd name="connsiteY141" fmla="*/ 412489 h 1083472"/>
                <a:gd name="connsiteX142" fmla="*/ 185043 w 920131"/>
                <a:gd name="connsiteY142" fmla="*/ 412489 h 1083472"/>
                <a:gd name="connsiteX143" fmla="*/ 162544 w 920131"/>
                <a:gd name="connsiteY143" fmla="*/ 434988 h 1083472"/>
                <a:gd name="connsiteX144" fmla="*/ 162544 w 920131"/>
                <a:gd name="connsiteY144" fmla="*/ 535531 h 1083472"/>
                <a:gd name="connsiteX145" fmla="*/ 138795 w 920131"/>
                <a:gd name="connsiteY145" fmla="*/ 535531 h 1083472"/>
                <a:gd name="connsiteX146" fmla="*/ 122924 w 920131"/>
                <a:gd name="connsiteY146" fmla="*/ 551402 h 1083472"/>
                <a:gd name="connsiteX147" fmla="*/ 138795 w 920131"/>
                <a:gd name="connsiteY147" fmla="*/ 567273 h 1083472"/>
                <a:gd name="connsiteX148" fmla="*/ 610385 w 920131"/>
                <a:gd name="connsiteY148" fmla="*/ 567273 h 1083472"/>
                <a:gd name="connsiteX149" fmla="*/ 620835 w 920131"/>
                <a:gd name="connsiteY149" fmla="*/ 583267 h 1083472"/>
                <a:gd name="connsiteX150" fmla="*/ 595545 w 920131"/>
                <a:gd name="connsiteY150" fmla="*/ 628549 h 1083472"/>
                <a:gd name="connsiteX151" fmla="*/ 638545 w 920131"/>
                <a:gd name="connsiteY151" fmla="*/ 680780 h 1083472"/>
                <a:gd name="connsiteX152" fmla="*/ 616869 w 920131"/>
                <a:gd name="connsiteY152" fmla="*/ 779340 h 1083472"/>
                <a:gd name="connsiteX153" fmla="*/ 615477 w 920131"/>
                <a:gd name="connsiteY153" fmla="*/ 779340 h 1083472"/>
                <a:gd name="connsiteX154" fmla="*/ 568750 w 920131"/>
                <a:gd name="connsiteY154" fmla="*/ 826067 h 1083472"/>
                <a:gd name="connsiteX155" fmla="*/ 568750 w 920131"/>
                <a:gd name="connsiteY155" fmla="*/ 831339 h 1083472"/>
                <a:gd name="connsiteX156" fmla="*/ 579993 w 920131"/>
                <a:gd name="connsiteY156" fmla="*/ 861691 h 1083472"/>
                <a:gd name="connsiteX157" fmla="*/ 559691 w 920131"/>
                <a:gd name="connsiteY157" fmla="*/ 874790 h 1083472"/>
                <a:gd name="connsiteX158" fmla="*/ 526869 w 920131"/>
                <a:gd name="connsiteY158" fmla="*/ 935028 h 1083472"/>
                <a:gd name="connsiteX159" fmla="*/ 526869 w 920131"/>
                <a:gd name="connsiteY159" fmla="*/ 938564 h 1083472"/>
                <a:gd name="connsiteX160" fmla="*/ 295005 w 920131"/>
                <a:gd name="connsiteY160" fmla="*/ 938564 h 1083472"/>
                <a:gd name="connsiteX161" fmla="*/ 279134 w 920131"/>
                <a:gd name="connsiteY161" fmla="*/ 954436 h 1083472"/>
                <a:gd name="connsiteX162" fmla="*/ 295005 w 920131"/>
                <a:gd name="connsiteY162" fmla="*/ 970307 h 1083472"/>
                <a:gd name="connsiteX163" fmla="*/ 505686 w 920131"/>
                <a:gd name="connsiteY163" fmla="*/ 970307 h 1083472"/>
                <a:gd name="connsiteX164" fmla="*/ 486909 w 920131"/>
                <a:gd name="connsiteY164" fmla="*/ 1000913 h 1083472"/>
                <a:gd name="connsiteX165" fmla="*/ 554459 w 920131"/>
                <a:gd name="connsiteY165" fmla="*/ 370407 h 1083472"/>
                <a:gd name="connsiteX166" fmla="*/ 554459 w 920131"/>
                <a:gd name="connsiteY166" fmla="*/ 535531 h 1083472"/>
                <a:gd name="connsiteX167" fmla="*/ 528378 w 920131"/>
                <a:gd name="connsiteY167" fmla="*/ 535531 h 1083472"/>
                <a:gd name="connsiteX168" fmla="*/ 528378 w 920131"/>
                <a:gd name="connsiteY168" fmla="*/ 370407 h 1083472"/>
                <a:gd name="connsiteX169" fmla="*/ 443094 w 920131"/>
                <a:gd name="connsiteY169" fmla="*/ 468840 h 1083472"/>
                <a:gd name="connsiteX170" fmla="*/ 443094 w 920131"/>
                <a:gd name="connsiteY170" fmla="*/ 535531 h 1083472"/>
                <a:gd name="connsiteX171" fmla="*/ 417013 w 920131"/>
                <a:gd name="connsiteY171" fmla="*/ 535531 h 1083472"/>
                <a:gd name="connsiteX172" fmla="*/ 417013 w 920131"/>
                <a:gd name="connsiteY172" fmla="*/ 468840 h 1083472"/>
                <a:gd name="connsiteX173" fmla="*/ 331731 w 920131"/>
                <a:gd name="connsiteY173" fmla="*/ 325610 h 1083472"/>
                <a:gd name="connsiteX174" fmla="*/ 331731 w 920131"/>
                <a:gd name="connsiteY174" fmla="*/ 535533 h 1083472"/>
                <a:gd name="connsiteX175" fmla="*/ 305650 w 920131"/>
                <a:gd name="connsiteY175" fmla="*/ 535533 h 1083472"/>
                <a:gd name="connsiteX176" fmla="*/ 305650 w 920131"/>
                <a:gd name="connsiteY176" fmla="*/ 325610 h 1083472"/>
                <a:gd name="connsiteX177" fmla="*/ 220366 w 920131"/>
                <a:gd name="connsiteY177" fmla="*/ 444231 h 1083472"/>
                <a:gd name="connsiteX178" fmla="*/ 220366 w 920131"/>
                <a:gd name="connsiteY178" fmla="*/ 535531 h 1083472"/>
                <a:gd name="connsiteX179" fmla="*/ 194285 w 920131"/>
                <a:gd name="connsiteY179" fmla="*/ 535531 h 1083472"/>
                <a:gd name="connsiteX180" fmla="*/ 194285 w 920131"/>
                <a:gd name="connsiteY180" fmla="*/ 444231 h 1083472"/>
                <a:gd name="connsiteX181" fmla="*/ 888389 w 920131"/>
                <a:gd name="connsiteY181" fmla="*/ 1034113 h 1083472"/>
                <a:gd name="connsiteX182" fmla="*/ 870770 w 920131"/>
                <a:gd name="connsiteY182" fmla="*/ 1051733 h 1083472"/>
                <a:gd name="connsiteX183" fmla="*/ 535503 w 920131"/>
                <a:gd name="connsiteY183" fmla="*/ 1051733 h 1083472"/>
                <a:gd name="connsiteX184" fmla="*/ 517884 w 920131"/>
                <a:gd name="connsiteY184" fmla="*/ 1034113 h 1083472"/>
                <a:gd name="connsiteX185" fmla="*/ 517884 w 920131"/>
                <a:gd name="connsiteY185" fmla="*/ 1009555 h 1083472"/>
                <a:gd name="connsiteX186" fmla="*/ 535503 w 920131"/>
                <a:gd name="connsiteY186" fmla="*/ 991936 h 1083472"/>
                <a:gd name="connsiteX187" fmla="*/ 870770 w 920131"/>
                <a:gd name="connsiteY187" fmla="*/ 991936 h 1083472"/>
                <a:gd name="connsiteX188" fmla="*/ 888389 w 920131"/>
                <a:gd name="connsiteY188" fmla="*/ 1009555 h 108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Lst>
              <a:rect l="l" t="t" r="r" b="b"/>
              <a:pathLst>
                <a:path w="920131" h="1083472">
                  <a:moveTo>
                    <a:pt x="879400" y="960964"/>
                  </a:moveTo>
                  <a:lnTo>
                    <a:pt x="879400" y="935030"/>
                  </a:lnTo>
                  <a:cubicBezTo>
                    <a:pt x="879400" y="910572"/>
                    <a:pt x="867130" y="888054"/>
                    <a:pt x="846578" y="874794"/>
                  </a:cubicBezTo>
                  <a:lnTo>
                    <a:pt x="826276" y="861695"/>
                  </a:lnTo>
                  <a:cubicBezTo>
                    <a:pt x="833276" y="853522"/>
                    <a:pt x="837519" y="842922"/>
                    <a:pt x="837519" y="831343"/>
                  </a:cubicBezTo>
                  <a:lnTo>
                    <a:pt x="837519" y="826071"/>
                  </a:lnTo>
                  <a:cubicBezTo>
                    <a:pt x="837519" y="800305"/>
                    <a:pt x="816559" y="779344"/>
                    <a:pt x="790792" y="779344"/>
                  </a:cubicBezTo>
                  <a:lnTo>
                    <a:pt x="788907" y="779344"/>
                  </a:lnTo>
                  <a:cubicBezTo>
                    <a:pt x="779926" y="747653"/>
                    <a:pt x="772655" y="714687"/>
                    <a:pt x="767193" y="680879"/>
                  </a:cubicBezTo>
                  <a:cubicBezTo>
                    <a:pt x="791929" y="676306"/>
                    <a:pt x="810726" y="654590"/>
                    <a:pt x="810726" y="628551"/>
                  </a:cubicBezTo>
                  <a:cubicBezTo>
                    <a:pt x="810726" y="609472"/>
                    <a:pt x="800632" y="592714"/>
                    <a:pt x="785508" y="583314"/>
                  </a:cubicBezTo>
                  <a:cubicBezTo>
                    <a:pt x="791402" y="575848"/>
                    <a:pt x="796356" y="567504"/>
                    <a:pt x="800133" y="558402"/>
                  </a:cubicBezTo>
                  <a:cubicBezTo>
                    <a:pt x="803493" y="550306"/>
                    <a:pt x="799655" y="541020"/>
                    <a:pt x="791560" y="537660"/>
                  </a:cubicBezTo>
                  <a:cubicBezTo>
                    <a:pt x="783464" y="534295"/>
                    <a:pt x="774178" y="538138"/>
                    <a:pt x="770818" y="546232"/>
                  </a:cubicBezTo>
                  <a:cubicBezTo>
                    <a:pt x="765976" y="557899"/>
                    <a:pt x="758375" y="567779"/>
                    <a:pt x="748977" y="575321"/>
                  </a:cubicBezTo>
                  <a:lnTo>
                    <a:pt x="657387" y="575321"/>
                  </a:lnTo>
                  <a:cubicBezTo>
                    <a:pt x="640634" y="561892"/>
                    <a:pt x="629877" y="541274"/>
                    <a:pt x="629877" y="518178"/>
                  </a:cubicBezTo>
                  <a:cubicBezTo>
                    <a:pt x="629877" y="477785"/>
                    <a:pt x="662739" y="444923"/>
                    <a:pt x="703132" y="444923"/>
                  </a:cubicBezTo>
                  <a:cubicBezTo>
                    <a:pt x="731004" y="444923"/>
                    <a:pt x="756100" y="460424"/>
                    <a:pt x="768628" y="485374"/>
                  </a:cubicBezTo>
                  <a:cubicBezTo>
                    <a:pt x="772561" y="493208"/>
                    <a:pt x="782101" y="496369"/>
                    <a:pt x="789933" y="492435"/>
                  </a:cubicBezTo>
                  <a:cubicBezTo>
                    <a:pt x="797767" y="488501"/>
                    <a:pt x="800929" y="478964"/>
                    <a:pt x="796995" y="471130"/>
                  </a:cubicBezTo>
                  <a:cubicBezTo>
                    <a:pt x="786310" y="449850"/>
                    <a:pt x="769237" y="433369"/>
                    <a:pt x="748740" y="423516"/>
                  </a:cubicBezTo>
                  <a:lnTo>
                    <a:pt x="748740" y="151365"/>
                  </a:lnTo>
                  <a:cubicBezTo>
                    <a:pt x="748740" y="128862"/>
                    <a:pt x="730433" y="110555"/>
                    <a:pt x="707930" y="110555"/>
                  </a:cubicBezTo>
                  <a:lnTo>
                    <a:pt x="577801" y="110555"/>
                  </a:lnTo>
                  <a:cubicBezTo>
                    <a:pt x="572870" y="105095"/>
                    <a:pt x="565764" y="101639"/>
                    <a:pt x="557845" y="101639"/>
                  </a:cubicBezTo>
                  <a:lnTo>
                    <a:pt x="495552" y="101639"/>
                  </a:lnTo>
                  <a:cubicBezTo>
                    <a:pt x="485367" y="43961"/>
                    <a:pt x="434928" y="0"/>
                    <a:pt x="374372" y="0"/>
                  </a:cubicBezTo>
                  <a:cubicBezTo>
                    <a:pt x="313816" y="0"/>
                    <a:pt x="263379" y="43961"/>
                    <a:pt x="253188" y="101637"/>
                  </a:cubicBezTo>
                  <a:lnTo>
                    <a:pt x="190895" y="101637"/>
                  </a:lnTo>
                  <a:cubicBezTo>
                    <a:pt x="182976" y="101637"/>
                    <a:pt x="175870" y="105095"/>
                    <a:pt x="170939" y="110553"/>
                  </a:cubicBezTo>
                  <a:lnTo>
                    <a:pt x="40810" y="110553"/>
                  </a:lnTo>
                  <a:cubicBezTo>
                    <a:pt x="18307" y="110553"/>
                    <a:pt x="0" y="128859"/>
                    <a:pt x="0" y="151363"/>
                  </a:cubicBezTo>
                  <a:lnTo>
                    <a:pt x="0" y="991845"/>
                  </a:lnTo>
                  <a:cubicBezTo>
                    <a:pt x="0" y="1014349"/>
                    <a:pt x="18307" y="1032655"/>
                    <a:pt x="40810" y="1032655"/>
                  </a:cubicBezTo>
                  <a:lnTo>
                    <a:pt x="486141" y="1032655"/>
                  </a:lnTo>
                  <a:lnTo>
                    <a:pt x="486141" y="1034111"/>
                  </a:lnTo>
                  <a:cubicBezTo>
                    <a:pt x="486141" y="1061329"/>
                    <a:pt x="508285" y="1083473"/>
                    <a:pt x="535503" y="1083473"/>
                  </a:cubicBezTo>
                  <a:lnTo>
                    <a:pt x="870770" y="1083473"/>
                  </a:lnTo>
                  <a:cubicBezTo>
                    <a:pt x="897988" y="1083473"/>
                    <a:pt x="920132" y="1061329"/>
                    <a:pt x="920132" y="1034111"/>
                  </a:cubicBezTo>
                  <a:lnTo>
                    <a:pt x="920132" y="1009553"/>
                  </a:lnTo>
                  <a:cubicBezTo>
                    <a:pt x="920132" y="985281"/>
                    <a:pt x="902517" y="965059"/>
                    <a:pt x="879400" y="960964"/>
                  </a:cubicBezTo>
                  <a:close/>
                  <a:moveTo>
                    <a:pt x="829370" y="901464"/>
                  </a:moveTo>
                  <a:cubicBezTo>
                    <a:pt x="840822" y="908854"/>
                    <a:pt x="847660" y="921400"/>
                    <a:pt x="847660" y="935028"/>
                  </a:cubicBezTo>
                  <a:lnTo>
                    <a:pt x="847660" y="960192"/>
                  </a:lnTo>
                  <a:lnTo>
                    <a:pt x="558613" y="960192"/>
                  </a:lnTo>
                  <a:lnTo>
                    <a:pt x="558613" y="935028"/>
                  </a:lnTo>
                  <a:cubicBezTo>
                    <a:pt x="558613" y="921400"/>
                    <a:pt x="565451" y="908851"/>
                    <a:pt x="576903" y="901464"/>
                  </a:cubicBezTo>
                  <a:lnTo>
                    <a:pt x="613253" y="878011"/>
                  </a:lnTo>
                  <a:cubicBezTo>
                    <a:pt x="613991" y="878044"/>
                    <a:pt x="614732" y="878068"/>
                    <a:pt x="615477" y="878068"/>
                  </a:cubicBezTo>
                  <a:lnTo>
                    <a:pt x="790794" y="878068"/>
                  </a:lnTo>
                  <a:cubicBezTo>
                    <a:pt x="791541" y="878068"/>
                    <a:pt x="792282" y="878047"/>
                    <a:pt x="793020" y="878011"/>
                  </a:cubicBezTo>
                  <a:close/>
                  <a:moveTo>
                    <a:pt x="790794" y="811085"/>
                  </a:moveTo>
                  <a:cubicBezTo>
                    <a:pt x="799056" y="811085"/>
                    <a:pt x="805779" y="817808"/>
                    <a:pt x="805779" y="826069"/>
                  </a:cubicBezTo>
                  <a:lnTo>
                    <a:pt x="805779" y="831341"/>
                  </a:lnTo>
                  <a:cubicBezTo>
                    <a:pt x="805779" y="839602"/>
                    <a:pt x="799056" y="846325"/>
                    <a:pt x="790794" y="846325"/>
                  </a:cubicBezTo>
                  <a:lnTo>
                    <a:pt x="615477" y="846325"/>
                  </a:lnTo>
                  <a:cubicBezTo>
                    <a:pt x="607215" y="846325"/>
                    <a:pt x="600492" y="839604"/>
                    <a:pt x="600492" y="831341"/>
                  </a:cubicBezTo>
                  <a:lnTo>
                    <a:pt x="600492" y="826069"/>
                  </a:lnTo>
                  <a:cubicBezTo>
                    <a:pt x="600492" y="817808"/>
                    <a:pt x="607213" y="811085"/>
                    <a:pt x="615477" y="811085"/>
                  </a:cubicBezTo>
                  <a:close/>
                  <a:moveTo>
                    <a:pt x="649835" y="779342"/>
                  </a:moveTo>
                  <a:cubicBezTo>
                    <a:pt x="658354" y="747949"/>
                    <a:pt x="665283" y="715297"/>
                    <a:pt x="670543" y="681779"/>
                  </a:cubicBezTo>
                  <a:lnTo>
                    <a:pt x="735171" y="681779"/>
                  </a:lnTo>
                  <a:cubicBezTo>
                    <a:pt x="740411" y="715178"/>
                    <a:pt x="747356" y="747833"/>
                    <a:pt x="755926" y="779342"/>
                  </a:cubicBezTo>
                  <a:close/>
                  <a:moveTo>
                    <a:pt x="648772" y="607063"/>
                  </a:moveTo>
                  <a:lnTo>
                    <a:pt x="757499" y="607063"/>
                  </a:lnTo>
                  <a:cubicBezTo>
                    <a:pt x="769347" y="607063"/>
                    <a:pt x="778984" y="616703"/>
                    <a:pt x="778984" y="628551"/>
                  </a:cubicBezTo>
                  <a:cubicBezTo>
                    <a:pt x="778984" y="640399"/>
                    <a:pt x="769345" y="650036"/>
                    <a:pt x="757499" y="650036"/>
                  </a:cubicBezTo>
                  <a:lnTo>
                    <a:pt x="648772" y="650036"/>
                  </a:lnTo>
                  <a:cubicBezTo>
                    <a:pt x="636924" y="650036"/>
                    <a:pt x="627285" y="640397"/>
                    <a:pt x="627285" y="628551"/>
                  </a:cubicBezTo>
                  <a:cubicBezTo>
                    <a:pt x="627285" y="616705"/>
                    <a:pt x="636926" y="607063"/>
                    <a:pt x="648772" y="607063"/>
                  </a:cubicBezTo>
                  <a:close/>
                  <a:moveTo>
                    <a:pt x="584769" y="142297"/>
                  </a:moveTo>
                  <a:lnTo>
                    <a:pt x="707934" y="142297"/>
                  </a:lnTo>
                  <a:cubicBezTo>
                    <a:pt x="712934" y="142297"/>
                    <a:pt x="717002" y="146364"/>
                    <a:pt x="717002" y="151365"/>
                  </a:cubicBezTo>
                  <a:lnTo>
                    <a:pt x="717002" y="414095"/>
                  </a:lnTo>
                  <a:cubicBezTo>
                    <a:pt x="712448" y="413498"/>
                    <a:pt x="707820" y="413181"/>
                    <a:pt x="703134" y="413181"/>
                  </a:cubicBezTo>
                  <a:cubicBezTo>
                    <a:pt x="697438" y="413181"/>
                    <a:pt x="691849" y="413653"/>
                    <a:pt x="686396" y="414531"/>
                  </a:cubicBezTo>
                  <a:lnTo>
                    <a:pt x="686396" y="201243"/>
                  </a:lnTo>
                  <a:cubicBezTo>
                    <a:pt x="686396" y="185615"/>
                    <a:pt x="673682" y="172901"/>
                    <a:pt x="658054" y="172901"/>
                  </a:cubicBezTo>
                  <a:lnTo>
                    <a:pt x="584767" y="172901"/>
                  </a:lnTo>
                  <a:lnTo>
                    <a:pt x="584767" y="142297"/>
                  </a:lnTo>
                  <a:close/>
                  <a:moveTo>
                    <a:pt x="374372" y="31742"/>
                  </a:moveTo>
                  <a:cubicBezTo>
                    <a:pt x="417355" y="31742"/>
                    <a:pt x="453464" y="61589"/>
                    <a:pt x="463149" y="101637"/>
                  </a:cubicBezTo>
                  <a:lnTo>
                    <a:pt x="285595" y="101637"/>
                  </a:lnTo>
                  <a:cubicBezTo>
                    <a:pt x="295281" y="61589"/>
                    <a:pt x="331391" y="31742"/>
                    <a:pt x="374372" y="31742"/>
                  </a:cubicBezTo>
                  <a:close/>
                  <a:moveTo>
                    <a:pt x="486909" y="1000913"/>
                  </a:moveTo>
                  <a:lnTo>
                    <a:pt x="40810" y="1000913"/>
                  </a:lnTo>
                  <a:cubicBezTo>
                    <a:pt x="35810" y="1000913"/>
                    <a:pt x="31742" y="996846"/>
                    <a:pt x="31742" y="991845"/>
                  </a:cubicBezTo>
                  <a:lnTo>
                    <a:pt x="31742" y="151365"/>
                  </a:lnTo>
                  <a:cubicBezTo>
                    <a:pt x="31742" y="146364"/>
                    <a:pt x="35810" y="142297"/>
                    <a:pt x="40810" y="142297"/>
                  </a:cubicBezTo>
                  <a:lnTo>
                    <a:pt x="163975" y="142297"/>
                  </a:lnTo>
                  <a:lnTo>
                    <a:pt x="163975" y="172901"/>
                  </a:lnTo>
                  <a:lnTo>
                    <a:pt x="90690" y="172901"/>
                  </a:lnTo>
                  <a:cubicBezTo>
                    <a:pt x="75062" y="172901"/>
                    <a:pt x="62348" y="185615"/>
                    <a:pt x="62348" y="201243"/>
                  </a:cubicBezTo>
                  <a:lnTo>
                    <a:pt x="62348" y="941967"/>
                  </a:lnTo>
                  <a:cubicBezTo>
                    <a:pt x="62348" y="957595"/>
                    <a:pt x="75062" y="970309"/>
                    <a:pt x="90690" y="970309"/>
                  </a:cubicBezTo>
                  <a:lnTo>
                    <a:pt x="220940" y="970309"/>
                  </a:lnTo>
                  <a:cubicBezTo>
                    <a:pt x="229705" y="970309"/>
                    <a:pt x="236811" y="963203"/>
                    <a:pt x="236811" y="954438"/>
                  </a:cubicBezTo>
                  <a:cubicBezTo>
                    <a:pt x="236811" y="945673"/>
                    <a:pt x="229705" y="938567"/>
                    <a:pt x="220940" y="938567"/>
                  </a:cubicBezTo>
                  <a:lnTo>
                    <a:pt x="94091" y="938567"/>
                  </a:lnTo>
                  <a:lnTo>
                    <a:pt x="94091" y="204643"/>
                  </a:lnTo>
                  <a:lnTo>
                    <a:pt x="163975" y="204643"/>
                  </a:lnTo>
                  <a:lnTo>
                    <a:pt x="163975" y="233425"/>
                  </a:lnTo>
                  <a:cubicBezTo>
                    <a:pt x="163975" y="248268"/>
                    <a:pt x="176052" y="260345"/>
                    <a:pt x="190895" y="260345"/>
                  </a:cubicBezTo>
                  <a:lnTo>
                    <a:pt x="413510" y="260345"/>
                  </a:lnTo>
                  <a:cubicBezTo>
                    <a:pt x="422276" y="260345"/>
                    <a:pt x="429382" y="253239"/>
                    <a:pt x="429382" y="244474"/>
                  </a:cubicBezTo>
                  <a:cubicBezTo>
                    <a:pt x="429382" y="235709"/>
                    <a:pt x="422276" y="228603"/>
                    <a:pt x="413510" y="228603"/>
                  </a:cubicBezTo>
                  <a:lnTo>
                    <a:pt x="195719" y="228603"/>
                  </a:lnTo>
                  <a:lnTo>
                    <a:pt x="195719" y="133380"/>
                  </a:lnTo>
                  <a:lnTo>
                    <a:pt x="553029" y="133380"/>
                  </a:lnTo>
                  <a:lnTo>
                    <a:pt x="553029" y="228601"/>
                  </a:lnTo>
                  <a:lnTo>
                    <a:pt x="487576" y="228601"/>
                  </a:lnTo>
                  <a:cubicBezTo>
                    <a:pt x="478811" y="228601"/>
                    <a:pt x="471705" y="235707"/>
                    <a:pt x="471705" y="244472"/>
                  </a:cubicBezTo>
                  <a:cubicBezTo>
                    <a:pt x="471705" y="253237"/>
                    <a:pt x="478811" y="260343"/>
                    <a:pt x="487576" y="260343"/>
                  </a:cubicBezTo>
                  <a:lnTo>
                    <a:pt x="557852" y="260343"/>
                  </a:lnTo>
                  <a:cubicBezTo>
                    <a:pt x="572694" y="260343"/>
                    <a:pt x="584769" y="248266"/>
                    <a:pt x="584769" y="233423"/>
                  </a:cubicBezTo>
                  <a:lnTo>
                    <a:pt x="584769" y="204643"/>
                  </a:lnTo>
                  <a:lnTo>
                    <a:pt x="654653" y="204643"/>
                  </a:lnTo>
                  <a:lnTo>
                    <a:pt x="654653" y="425090"/>
                  </a:lnTo>
                  <a:cubicBezTo>
                    <a:pt x="621101" y="442636"/>
                    <a:pt x="598137" y="477766"/>
                    <a:pt x="598137" y="518180"/>
                  </a:cubicBezTo>
                  <a:cubicBezTo>
                    <a:pt x="598137" y="524093"/>
                    <a:pt x="598641" y="529887"/>
                    <a:pt x="599586" y="535533"/>
                  </a:cubicBezTo>
                  <a:lnTo>
                    <a:pt x="586202" y="535533"/>
                  </a:lnTo>
                  <a:lnTo>
                    <a:pt x="586202" y="361165"/>
                  </a:lnTo>
                  <a:cubicBezTo>
                    <a:pt x="586202" y="348758"/>
                    <a:pt x="576108" y="338666"/>
                    <a:pt x="563703" y="338666"/>
                  </a:cubicBezTo>
                  <a:lnTo>
                    <a:pt x="519136" y="338666"/>
                  </a:lnTo>
                  <a:cubicBezTo>
                    <a:pt x="506729" y="338666"/>
                    <a:pt x="496635" y="348760"/>
                    <a:pt x="496635" y="361165"/>
                  </a:cubicBezTo>
                  <a:lnTo>
                    <a:pt x="496635" y="535533"/>
                  </a:lnTo>
                  <a:lnTo>
                    <a:pt x="474837" y="535533"/>
                  </a:lnTo>
                  <a:lnTo>
                    <a:pt x="474837" y="459599"/>
                  </a:lnTo>
                  <a:cubicBezTo>
                    <a:pt x="474837" y="447192"/>
                    <a:pt x="464743" y="437100"/>
                    <a:pt x="452338" y="437100"/>
                  </a:cubicBezTo>
                  <a:lnTo>
                    <a:pt x="407771" y="437100"/>
                  </a:lnTo>
                  <a:cubicBezTo>
                    <a:pt x="395364" y="437100"/>
                    <a:pt x="385272" y="447194"/>
                    <a:pt x="385272" y="459599"/>
                  </a:cubicBezTo>
                  <a:lnTo>
                    <a:pt x="385272" y="535533"/>
                  </a:lnTo>
                  <a:lnTo>
                    <a:pt x="363474" y="535533"/>
                  </a:lnTo>
                  <a:lnTo>
                    <a:pt x="363474" y="316366"/>
                  </a:lnTo>
                  <a:cubicBezTo>
                    <a:pt x="363474" y="303959"/>
                    <a:pt x="353380" y="293867"/>
                    <a:pt x="340975" y="293867"/>
                  </a:cubicBezTo>
                  <a:lnTo>
                    <a:pt x="296408" y="293867"/>
                  </a:lnTo>
                  <a:cubicBezTo>
                    <a:pt x="284001" y="293867"/>
                    <a:pt x="273909" y="303961"/>
                    <a:pt x="273909" y="316366"/>
                  </a:cubicBezTo>
                  <a:lnTo>
                    <a:pt x="273909" y="535531"/>
                  </a:lnTo>
                  <a:lnTo>
                    <a:pt x="252111" y="535531"/>
                  </a:lnTo>
                  <a:lnTo>
                    <a:pt x="252111" y="434988"/>
                  </a:lnTo>
                  <a:cubicBezTo>
                    <a:pt x="252111" y="422581"/>
                    <a:pt x="242017" y="412489"/>
                    <a:pt x="229612" y="412489"/>
                  </a:cubicBezTo>
                  <a:lnTo>
                    <a:pt x="185043" y="412489"/>
                  </a:lnTo>
                  <a:cubicBezTo>
                    <a:pt x="172636" y="412489"/>
                    <a:pt x="162544" y="422583"/>
                    <a:pt x="162544" y="434988"/>
                  </a:cubicBezTo>
                  <a:lnTo>
                    <a:pt x="162544" y="535531"/>
                  </a:lnTo>
                  <a:lnTo>
                    <a:pt x="138795" y="535531"/>
                  </a:lnTo>
                  <a:cubicBezTo>
                    <a:pt x="130030" y="535531"/>
                    <a:pt x="122924" y="542637"/>
                    <a:pt x="122924" y="551402"/>
                  </a:cubicBezTo>
                  <a:cubicBezTo>
                    <a:pt x="122924" y="560167"/>
                    <a:pt x="130030" y="567273"/>
                    <a:pt x="138795" y="567273"/>
                  </a:cubicBezTo>
                  <a:lnTo>
                    <a:pt x="610385" y="567273"/>
                  </a:lnTo>
                  <a:cubicBezTo>
                    <a:pt x="613392" y="572926"/>
                    <a:pt x="616884" y="578286"/>
                    <a:pt x="620835" y="583267"/>
                  </a:cubicBezTo>
                  <a:cubicBezTo>
                    <a:pt x="605670" y="592659"/>
                    <a:pt x="595545" y="609440"/>
                    <a:pt x="595545" y="628549"/>
                  </a:cubicBezTo>
                  <a:cubicBezTo>
                    <a:pt x="595545" y="654400"/>
                    <a:pt x="614074" y="675997"/>
                    <a:pt x="638545" y="680780"/>
                  </a:cubicBezTo>
                  <a:cubicBezTo>
                    <a:pt x="633041" y="715034"/>
                    <a:pt x="625880" y="747594"/>
                    <a:pt x="616869" y="779340"/>
                  </a:cubicBezTo>
                  <a:lnTo>
                    <a:pt x="615477" y="779340"/>
                  </a:lnTo>
                  <a:cubicBezTo>
                    <a:pt x="589713" y="779340"/>
                    <a:pt x="568750" y="800301"/>
                    <a:pt x="568750" y="826067"/>
                  </a:cubicBezTo>
                  <a:lnTo>
                    <a:pt x="568750" y="831339"/>
                  </a:lnTo>
                  <a:cubicBezTo>
                    <a:pt x="568750" y="842918"/>
                    <a:pt x="572993" y="853518"/>
                    <a:pt x="579993" y="861691"/>
                  </a:cubicBezTo>
                  <a:lnTo>
                    <a:pt x="559691" y="874790"/>
                  </a:lnTo>
                  <a:cubicBezTo>
                    <a:pt x="539141" y="888052"/>
                    <a:pt x="526869" y="910570"/>
                    <a:pt x="526869" y="935028"/>
                  </a:cubicBezTo>
                  <a:lnTo>
                    <a:pt x="526869" y="938564"/>
                  </a:lnTo>
                  <a:lnTo>
                    <a:pt x="295005" y="938564"/>
                  </a:lnTo>
                  <a:cubicBezTo>
                    <a:pt x="286240" y="938564"/>
                    <a:pt x="279134" y="945671"/>
                    <a:pt x="279134" y="954436"/>
                  </a:cubicBezTo>
                  <a:cubicBezTo>
                    <a:pt x="279134" y="963201"/>
                    <a:pt x="286240" y="970307"/>
                    <a:pt x="295005" y="970307"/>
                  </a:cubicBezTo>
                  <a:lnTo>
                    <a:pt x="505686" y="970307"/>
                  </a:lnTo>
                  <a:cubicBezTo>
                    <a:pt x="496017" y="977669"/>
                    <a:pt x="489117" y="988476"/>
                    <a:pt x="486909" y="1000913"/>
                  </a:cubicBezTo>
                  <a:close/>
                  <a:moveTo>
                    <a:pt x="554459" y="370407"/>
                  </a:moveTo>
                  <a:lnTo>
                    <a:pt x="554459" y="535531"/>
                  </a:lnTo>
                  <a:lnTo>
                    <a:pt x="528378" y="535531"/>
                  </a:lnTo>
                  <a:lnTo>
                    <a:pt x="528378" y="370407"/>
                  </a:lnTo>
                  <a:close/>
                  <a:moveTo>
                    <a:pt x="443094" y="468840"/>
                  </a:moveTo>
                  <a:lnTo>
                    <a:pt x="443094" y="535531"/>
                  </a:lnTo>
                  <a:lnTo>
                    <a:pt x="417013" y="535531"/>
                  </a:lnTo>
                  <a:lnTo>
                    <a:pt x="417013" y="468840"/>
                  </a:lnTo>
                  <a:close/>
                  <a:moveTo>
                    <a:pt x="331731" y="325610"/>
                  </a:moveTo>
                  <a:lnTo>
                    <a:pt x="331731" y="535533"/>
                  </a:lnTo>
                  <a:lnTo>
                    <a:pt x="305650" y="535533"/>
                  </a:lnTo>
                  <a:lnTo>
                    <a:pt x="305650" y="325610"/>
                  </a:lnTo>
                  <a:close/>
                  <a:moveTo>
                    <a:pt x="220366" y="444231"/>
                  </a:moveTo>
                  <a:lnTo>
                    <a:pt x="220366" y="535531"/>
                  </a:lnTo>
                  <a:lnTo>
                    <a:pt x="194285" y="535531"/>
                  </a:lnTo>
                  <a:lnTo>
                    <a:pt x="194285" y="444231"/>
                  </a:lnTo>
                  <a:close/>
                  <a:moveTo>
                    <a:pt x="888389" y="1034113"/>
                  </a:moveTo>
                  <a:cubicBezTo>
                    <a:pt x="888389" y="1043829"/>
                    <a:pt x="880486" y="1051733"/>
                    <a:pt x="870770" y="1051733"/>
                  </a:cubicBezTo>
                  <a:lnTo>
                    <a:pt x="535503" y="1051733"/>
                  </a:lnTo>
                  <a:cubicBezTo>
                    <a:pt x="525788" y="1051733"/>
                    <a:pt x="517884" y="1043829"/>
                    <a:pt x="517884" y="1034113"/>
                  </a:cubicBezTo>
                  <a:lnTo>
                    <a:pt x="517884" y="1009555"/>
                  </a:lnTo>
                  <a:cubicBezTo>
                    <a:pt x="517884" y="999840"/>
                    <a:pt x="525788" y="991936"/>
                    <a:pt x="535503" y="991936"/>
                  </a:cubicBezTo>
                  <a:lnTo>
                    <a:pt x="870770" y="991936"/>
                  </a:lnTo>
                  <a:cubicBezTo>
                    <a:pt x="880486" y="991936"/>
                    <a:pt x="888389" y="999840"/>
                    <a:pt x="888389" y="1009555"/>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6" name="任意多边形: 形状 195">
              <a:extLst>
                <a:ext uri="{FF2B5EF4-FFF2-40B4-BE49-F238E27FC236}">
                  <a16:creationId xmlns:a16="http://schemas.microsoft.com/office/drawing/2014/main" id="{90BA2583-1084-EB01-3571-DCF10726E0A4}"/>
                </a:ext>
              </a:extLst>
            </p:cNvPr>
            <p:cNvSpPr/>
            <p:nvPr/>
          </p:nvSpPr>
          <p:spPr>
            <a:xfrm>
              <a:off x="6381745" y="3632449"/>
              <a:ext cx="452183" cy="92103"/>
            </a:xfrm>
            <a:custGeom>
              <a:avLst/>
              <a:gdLst>
                <a:gd name="connsiteX0" fmla="*/ 452183 w 452183"/>
                <a:gd name="connsiteY0" fmla="*/ 46052 h 92103"/>
                <a:gd name="connsiteX1" fmla="*/ 406131 w 452183"/>
                <a:gd name="connsiteY1" fmla="*/ 0 h 92103"/>
                <a:gd name="connsiteX2" fmla="*/ 46052 w 452183"/>
                <a:gd name="connsiteY2" fmla="*/ 0 h 92103"/>
                <a:gd name="connsiteX3" fmla="*/ 0 w 452183"/>
                <a:gd name="connsiteY3" fmla="*/ 46052 h 92103"/>
                <a:gd name="connsiteX4" fmla="*/ 46052 w 452183"/>
                <a:gd name="connsiteY4" fmla="*/ 92104 h 92103"/>
                <a:gd name="connsiteX5" fmla="*/ 406131 w 452183"/>
                <a:gd name="connsiteY5" fmla="*/ 92104 h 92103"/>
                <a:gd name="connsiteX6" fmla="*/ 452183 w 452183"/>
                <a:gd name="connsiteY6" fmla="*/ 46052 h 92103"/>
                <a:gd name="connsiteX7" fmla="*/ 188307 w 452183"/>
                <a:gd name="connsiteY7" fmla="*/ 60361 h 92103"/>
                <a:gd name="connsiteX8" fmla="*/ 46052 w 452183"/>
                <a:gd name="connsiteY8" fmla="*/ 60361 h 92103"/>
                <a:gd name="connsiteX9" fmla="*/ 44592 w 452183"/>
                <a:gd name="connsiteY9" fmla="*/ 60287 h 92103"/>
                <a:gd name="connsiteX10" fmla="*/ 31745 w 452183"/>
                <a:gd name="connsiteY10" fmla="*/ 46052 h 92103"/>
                <a:gd name="connsiteX11" fmla="*/ 44592 w 452183"/>
                <a:gd name="connsiteY11" fmla="*/ 31816 h 92103"/>
                <a:gd name="connsiteX12" fmla="*/ 46052 w 452183"/>
                <a:gd name="connsiteY12" fmla="*/ 31742 h 92103"/>
                <a:gd name="connsiteX13" fmla="*/ 188307 w 452183"/>
                <a:gd name="connsiteY13" fmla="*/ 31742 h 92103"/>
                <a:gd name="connsiteX14" fmla="*/ 220049 w 452183"/>
                <a:gd name="connsiteY14" fmla="*/ 31744 h 92103"/>
                <a:gd name="connsiteX15" fmla="*/ 406131 w 452183"/>
                <a:gd name="connsiteY15" fmla="*/ 31744 h 92103"/>
                <a:gd name="connsiteX16" fmla="*/ 420441 w 452183"/>
                <a:gd name="connsiteY16" fmla="*/ 46054 h 92103"/>
                <a:gd name="connsiteX17" fmla="*/ 406131 w 452183"/>
                <a:gd name="connsiteY17" fmla="*/ 60364 h 92103"/>
                <a:gd name="connsiteX18" fmla="*/ 220049 w 452183"/>
                <a:gd name="connsiteY18" fmla="*/ 60364 h 92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2183" h="92103">
                  <a:moveTo>
                    <a:pt x="452183" y="46052"/>
                  </a:moveTo>
                  <a:cubicBezTo>
                    <a:pt x="452183" y="20658"/>
                    <a:pt x="431523" y="0"/>
                    <a:pt x="406131" y="0"/>
                  </a:cubicBezTo>
                  <a:lnTo>
                    <a:pt x="46052" y="0"/>
                  </a:lnTo>
                  <a:cubicBezTo>
                    <a:pt x="20658" y="0"/>
                    <a:pt x="0" y="20658"/>
                    <a:pt x="0" y="46052"/>
                  </a:cubicBezTo>
                  <a:cubicBezTo>
                    <a:pt x="0" y="71446"/>
                    <a:pt x="20658" y="92104"/>
                    <a:pt x="46052" y="92104"/>
                  </a:cubicBezTo>
                  <a:lnTo>
                    <a:pt x="406131" y="92104"/>
                  </a:lnTo>
                  <a:cubicBezTo>
                    <a:pt x="431525" y="92104"/>
                    <a:pt x="452183" y="71446"/>
                    <a:pt x="452183" y="46052"/>
                  </a:cubicBezTo>
                  <a:close/>
                  <a:moveTo>
                    <a:pt x="188307" y="60361"/>
                  </a:moveTo>
                  <a:lnTo>
                    <a:pt x="46052" y="60361"/>
                  </a:lnTo>
                  <a:cubicBezTo>
                    <a:pt x="45559" y="60361"/>
                    <a:pt x="45072" y="60336"/>
                    <a:pt x="44592" y="60287"/>
                  </a:cubicBezTo>
                  <a:cubicBezTo>
                    <a:pt x="37386" y="59553"/>
                    <a:pt x="31745" y="53450"/>
                    <a:pt x="31745" y="46052"/>
                  </a:cubicBezTo>
                  <a:cubicBezTo>
                    <a:pt x="31745" y="38654"/>
                    <a:pt x="37386" y="32551"/>
                    <a:pt x="44592" y="31816"/>
                  </a:cubicBezTo>
                  <a:cubicBezTo>
                    <a:pt x="45072" y="31768"/>
                    <a:pt x="45559" y="31742"/>
                    <a:pt x="46052" y="31742"/>
                  </a:cubicBezTo>
                  <a:lnTo>
                    <a:pt x="188307" y="31742"/>
                  </a:lnTo>
                  <a:close/>
                  <a:moveTo>
                    <a:pt x="220049" y="31744"/>
                  </a:moveTo>
                  <a:lnTo>
                    <a:pt x="406131" y="31744"/>
                  </a:lnTo>
                  <a:cubicBezTo>
                    <a:pt x="414022" y="31744"/>
                    <a:pt x="420441" y="38163"/>
                    <a:pt x="420441" y="46054"/>
                  </a:cubicBezTo>
                  <a:cubicBezTo>
                    <a:pt x="420441" y="53945"/>
                    <a:pt x="414020" y="60364"/>
                    <a:pt x="406131" y="60364"/>
                  </a:cubicBezTo>
                  <a:lnTo>
                    <a:pt x="220049" y="60364"/>
                  </a:ln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7" name="任意多边形: 形状 196">
              <a:extLst>
                <a:ext uri="{FF2B5EF4-FFF2-40B4-BE49-F238E27FC236}">
                  <a16:creationId xmlns:a16="http://schemas.microsoft.com/office/drawing/2014/main" id="{BBFA4C03-7F3D-60C3-7455-36477FB6827F}"/>
                </a:ext>
              </a:extLst>
            </p:cNvPr>
            <p:cNvSpPr/>
            <p:nvPr/>
          </p:nvSpPr>
          <p:spPr>
            <a:xfrm>
              <a:off x="6481579" y="3762768"/>
              <a:ext cx="352349" cy="31742"/>
            </a:xfrm>
            <a:custGeom>
              <a:avLst/>
              <a:gdLst>
                <a:gd name="connsiteX0" fmla="*/ 336478 w 352349"/>
                <a:gd name="connsiteY0" fmla="*/ 0 h 31742"/>
                <a:gd name="connsiteX1" fmla="*/ 15871 w 352349"/>
                <a:gd name="connsiteY1" fmla="*/ 0 h 31742"/>
                <a:gd name="connsiteX2" fmla="*/ 0 w 352349"/>
                <a:gd name="connsiteY2" fmla="*/ 15871 h 31742"/>
                <a:gd name="connsiteX3" fmla="*/ 15871 w 352349"/>
                <a:gd name="connsiteY3" fmla="*/ 31742 h 31742"/>
                <a:gd name="connsiteX4" fmla="*/ 336478 w 352349"/>
                <a:gd name="connsiteY4" fmla="*/ 31742 h 31742"/>
                <a:gd name="connsiteX5" fmla="*/ 352349 w 352349"/>
                <a:gd name="connsiteY5" fmla="*/ 15871 h 31742"/>
                <a:gd name="connsiteX6" fmla="*/ 336478 w 352349"/>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349" h="31742">
                  <a:moveTo>
                    <a:pt x="336478" y="0"/>
                  </a:moveTo>
                  <a:lnTo>
                    <a:pt x="15871" y="0"/>
                  </a:lnTo>
                  <a:cubicBezTo>
                    <a:pt x="7106" y="0"/>
                    <a:pt x="0" y="7106"/>
                    <a:pt x="0" y="15871"/>
                  </a:cubicBezTo>
                  <a:cubicBezTo>
                    <a:pt x="0" y="24636"/>
                    <a:pt x="7106" y="31742"/>
                    <a:pt x="15871" y="31742"/>
                  </a:cubicBezTo>
                  <a:lnTo>
                    <a:pt x="336478" y="31742"/>
                  </a:lnTo>
                  <a:cubicBezTo>
                    <a:pt x="345243" y="31742"/>
                    <a:pt x="352349" y="24636"/>
                    <a:pt x="352349" y="15871"/>
                  </a:cubicBezTo>
                  <a:cubicBezTo>
                    <a:pt x="352349" y="7106"/>
                    <a:pt x="345243" y="0"/>
                    <a:pt x="336478"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8" name="任意多边形: 形状 197">
              <a:extLst>
                <a:ext uri="{FF2B5EF4-FFF2-40B4-BE49-F238E27FC236}">
                  <a16:creationId xmlns:a16="http://schemas.microsoft.com/office/drawing/2014/main" id="{829DFAD2-E78A-BAC1-B895-FAB3D8F82747}"/>
                </a:ext>
              </a:extLst>
            </p:cNvPr>
            <p:cNvSpPr/>
            <p:nvPr/>
          </p:nvSpPr>
          <p:spPr>
            <a:xfrm>
              <a:off x="6481579" y="3822425"/>
              <a:ext cx="324752" cy="31742"/>
            </a:xfrm>
            <a:custGeom>
              <a:avLst/>
              <a:gdLst>
                <a:gd name="connsiteX0" fmla="*/ 308881 w 324752"/>
                <a:gd name="connsiteY0" fmla="*/ 0 h 31742"/>
                <a:gd name="connsiteX1" fmla="*/ 15871 w 324752"/>
                <a:gd name="connsiteY1" fmla="*/ 0 h 31742"/>
                <a:gd name="connsiteX2" fmla="*/ 0 w 324752"/>
                <a:gd name="connsiteY2" fmla="*/ 15871 h 31742"/>
                <a:gd name="connsiteX3" fmla="*/ 15871 w 324752"/>
                <a:gd name="connsiteY3" fmla="*/ 31742 h 31742"/>
                <a:gd name="connsiteX4" fmla="*/ 308881 w 324752"/>
                <a:gd name="connsiteY4" fmla="*/ 31742 h 31742"/>
                <a:gd name="connsiteX5" fmla="*/ 324752 w 324752"/>
                <a:gd name="connsiteY5" fmla="*/ 15871 h 31742"/>
                <a:gd name="connsiteX6" fmla="*/ 308881 w 324752"/>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4752" h="31742">
                  <a:moveTo>
                    <a:pt x="308881" y="0"/>
                  </a:moveTo>
                  <a:lnTo>
                    <a:pt x="15871" y="0"/>
                  </a:lnTo>
                  <a:cubicBezTo>
                    <a:pt x="7106" y="0"/>
                    <a:pt x="0" y="7106"/>
                    <a:pt x="0" y="15871"/>
                  </a:cubicBezTo>
                  <a:cubicBezTo>
                    <a:pt x="0" y="24636"/>
                    <a:pt x="7106" y="31742"/>
                    <a:pt x="15871" y="31742"/>
                  </a:cubicBezTo>
                  <a:lnTo>
                    <a:pt x="308881" y="31742"/>
                  </a:lnTo>
                  <a:cubicBezTo>
                    <a:pt x="317646" y="31742"/>
                    <a:pt x="324752" y="24636"/>
                    <a:pt x="324752" y="15871"/>
                  </a:cubicBezTo>
                  <a:cubicBezTo>
                    <a:pt x="324752" y="7106"/>
                    <a:pt x="317646" y="0"/>
                    <a:pt x="308881"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9" name="任意多边形: 形状 198">
              <a:extLst>
                <a:ext uri="{FF2B5EF4-FFF2-40B4-BE49-F238E27FC236}">
                  <a16:creationId xmlns:a16="http://schemas.microsoft.com/office/drawing/2014/main" id="{F4F14AE7-3950-D98D-D495-A47576929E72}"/>
                </a:ext>
              </a:extLst>
            </p:cNvPr>
            <p:cNvSpPr/>
            <p:nvPr/>
          </p:nvSpPr>
          <p:spPr>
            <a:xfrm>
              <a:off x="6481579" y="3882082"/>
              <a:ext cx="303512" cy="31742"/>
            </a:xfrm>
            <a:custGeom>
              <a:avLst/>
              <a:gdLst>
                <a:gd name="connsiteX0" fmla="*/ 303512 w 303512"/>
                <a:gd name="connsiteY0" fmla="*/ 15871 h 31742"/>
                <a:gd name="connsiteX1" fmla="*/ 287641 w 303512"/>
                <a:gd name="connsiteY1" fmla="*/ 0 h 31742"/>
                <a:gd name="connsiteX2" fmla="*/ 15871 w 303512"/>
                <a:gd name="connsiteY2" fmla="*/ 0 h 31742"/>
                <a:gd name="connsiteX3" fmla="*/ 0 w 303512"/>
                <a:gd name="connsiteY3" fmla="*/ 15871 h 31742"/>
                <a:gd name="connsiteX4" fmla="*/ 15871 w 303512"/>
                <a:gd name="connsiteY4" fmla="*/ 31742 h 31742"/>
                <a:gd name="connsiteX5" fmla="*/ 287641 w 303512"/>
                <a:gd name="connsiteY5" fmla="*/ 31742 h 31742"/>
                <a:gd name="connsiteX6" fmla="*/ 303512 w 303512"/>
                <a:gd name="connsiteY6" fmla="*/ 15871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3512" h="31742">
                  <a:moveTo>
                    <a:pt x="303512" y="15871"/>
                  </a:moveTo>
                  <a:cubicBezTo>
                    <a:pt x="303512" y="7106"/>
                    <a:pt x="296406" y="0"/>
                    <a:pt x="287641" y="0"/>
                  </a:cubicBezTo>
                  <a:lnTo>
                    <a:pt x="15871" y="0"/>
                  </a:lnTo>
                  <a:cubicBezTo>
                    <a:pt x="7106" y="0"/>
                    <a:pt x="0" y="7106"/>
                    <a:pt x="0" y="15871"/>
                  </a:cubicBezTo>
                  <a:cubicBezTo>
                    <a:pt x="0" y="24636"/>
                    <a:pt x="7106" y="31742"/>
                    <a:pt x="15871" y="31742"/>
                  </a:cubicBezTo>
                  <a:lnTo>
                    <a:pt x="287641" y="31742"/>
                  </a:lnTo>
                  <a:cubicBezTo>
                    <a:pt x="296406" y="31742"/>
                    <a:pt x="303512" y="24636"/>
                    <a:pt x="303512" y="15871"/>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0" name="任意多边形: 形状 199">
              <a:extLst>
                <a:ext uri="{FF2B5EF4-FFF2-40B4-BE49-F238E27FC236}">
                  <a16:creationId xmlns:a16="http://schemas.microsoft.com/office/drawing/2014/main" id="{33BF476B-B58F-B94F-223D-A6774BE7965F}"/>
                </a:ext>
              </a:extLst>
            </p:cNvPr>
            <p:cNvSpPr/>
            <p:nvPr/>
          </p:nvSpPr>
          <p:spPr>
            <a:xfrm>
              <a:off x="6381745" y="3762768"/>
              <a:ext cx="78547" cy="31742"/>
            </a:xfrm>
            <a:custGeom>
              <a:avLst/>
              <a:gdLst>
                <a:gd name="connsiteX0" fmla="*/ 62676 w 78547"/>
                <a:gd name="connsiteY0" fmla="*/ 0 h 31742"/>
                <a:gd name="connsiteX1" fmla="*/ 15871 w 78547"/>
                <a:gd name="connsiteY1" fmla="*/ 0 h 31742"/>
                <a:gd name="connsiteX2" fmla="*/ 0 w 78547"/>
                <a:gd name="connsiteY2" fmla="*/ 15871 h 31742"/>
                <a:gd name="connsiteX3" fmla="*/ 15871 w 78547"/>
                <a:gd name="connsiteY3" fmla="*/ 31742 h 31742"/>
                <a:gd name="connsiteX4" fmla="*/ 62676 w 78547"/>
                <a:gd name="connsiteY4" fmla="*/ 31742 h 31742"/>
                <a:gd name="connsiteX5" fmla="*/ 78548 w 78547"/>
                <a:gd name="connsiteY5" fmla="*/ 15871 h 31742"/>
                <a:gd name="connsiteX6" fmla="*/ 62676 w 78547"/>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47" h="31742">
                  <a:moveTo>
                    <a:pt x="62676" y="0"/>
                  </a:moveTo>
                  <a:lnTo>
                    <a:pt x="15871" y="0"/>
                  </a:lnTo>
                  <a:cubicBezTo>
                    <a:pt x="7106" y="0"/>
                    <a:pt x="0" y="7106"/>
                    <a:pt x="0" y="15871"/>
                  </a:cubicBezTo>
                  <a:cubicBezTo>
                    <a:pt x="0" y="24636"/>
                    <a:pt x="7106" y="31742"/>
                    <a:pt x="15871" y="31742"/>
                  </a:cubicBezTo>
                  <a:lnTo>
                    <a:pt x="62676" y="31742"/>
                  </a:lnTo>
                  <a:cubicBezTo>
                    <a:pt x="71442" y="31742"/>
                    <a:pt x="78548" y="24636"/>
                    <a:pt x="78548" y="15871"/>
                  </a:cubicBezTo>
                  <a:cubicBezTo>
                    <a:pt x="78548" y="7106"/>
                    <a:pt x="71442" y="0"/>
                    <a:pt x="62676"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1" name="任意多边形: 形状 200">
              <a:extLst>
                <a:ext uri="{FF2B5EF4-FFF2-40B4-BE49-F238E27FC236}">
                  <a16:creationId xmlns:a16="http://schemas.microsoft.com/office/drawing/2014/main" id="{E2461A98-D9C6-E5F4-EAE0-A87462B4B6F9}"/>
                </a:ext>
              </a:extLst>
            </p:cNvPr>
            <p:cNvSpPr/>
            <p:nvPr/>
          </p:nvSpPr>
          <p:spPr>
            <a:xfrm>
              <a:off x="6381745" y="3822425"/>
              <a:ext cx="78547" cy="31742"/>
            </a:xfrm>
            <a:custGeom>
              <a:avLst/>
              <a:gdLst>
                <a:gd name="connsiteX0" fmla="*/ 62676 w 78547"/>
                <a:gd name="connsiteY0" fmla="*/ 0 h 31742"/>
                <a:gd name="connsiteX1" fmla="*/ 15871 w 78547"/>
                <a:gd name="connsiteY1" fmla="*/ 0 h 31742"/>
                <a:gd name="connsiteX2" fmla="*/ 0 w 78547"/>
                <a:gd name="connsiteY2" fmla="*/ 15871 h 31742"/>
                <a:gd name="connsiteX3" fmla="*/ 15871 w 78547"/>
                <a:gd name="connsiteY3" fmla="*/ 31742 h 31742"/>
                <a:gd name="connsiteX4" fmla="*/ 62676 w 78547"/>
                <a:gd name="connsiteY4" fmla="*/ 31742 h 31742"/>
                <a:gd name="connsiteX5" fmla="*/ 78548 w 78547"/>
                <a:gd name="connsiteY5" fmla="*/ 15871 h 31742"/>
                <a:gd name="connsiteX6" fmla="*/ 62676 w 78547"/>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47" h="31742">
                  <a:moveTo>
                    <a:pt x="62676" y="0"/>
                  </a:moveTo>
                  <a:lnTo>
                    <a:pt x="15871" y="0"/>
                  </a:lnTo>
                  <a:cubicBezTo>
                    <a:pt x="7106" y="0"/>
                    <a:pt x="0" y="7106"/>
                    <a:pt x="0" y="15871"/>
                  </a:cubicBezTo>
                  <a:cubicBezTo>
                    <a:pt x="0" y="24636"/>
                    <a:pt x="7106" y="31742"/>
                    <a:pt x="15871" y="31742"/>
                  </a:cubicBezTo>
                  <a:lnTo>
                    <a:pt x="62676" y="31742"/>
                  </a:lnTo>
                  <a:cubicBezTo>
                    <a:pt x="71442" y="31742"/>
                    <a:pt x="78548" y="24636"/>
                    <a:pt x="78548" y="15871"/>
                  </a:cubicBezTo>
                  <a:cubicBezTo>
                    <a:pt x="78548" y="7106"/>
                    <a:pt x="71442" y="0"/>
                    <a:pt x="62676"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2" name="任意多边形: 形状 201">
              <a:extLst>
                <a:ext uri="{FF2B5EF4-FFF2-40B4-BE49-F238E27FC236}">
                  <a16:creationId xmlns:a16="http://schemas.microsoft.com/office/drawing/2014/main" id="{18F9C97B-C697-FCD1-7409-C893014A59C1}"/>
                </a:ext>
              </a:extLst>
            </p:cNvPr>
            <p:cNvSpPr/>
            <p:nvPr/>
          </p:nvSpPr>
          <p:spPr>
            <a:xfrm>
              <a:off x="6381745" y="3882082"/>
              <a:ext cx="78547" cy="31742"/>
            </a:xfrm>
            <a:custGeom>
              <a:avLst/>
              <a:gdLst>
                <a:gd name="connsiteX0" fmla="*/ 62676 w 78547"/>
                <a:gd name="connsiteY0" fmla="*/ 0 h 31742"/>
                <a:gd name="connsiteX1" fmla="*/ 15871 w 78547"/>
                <a:gd name="connsiteY1" fmla="*/ 0 h 31742"/>
                <a:gd name="connsiteX2" fmla="*/ 0 w 78547"/>
                <a:gd name="connsiteY2" fmla="*/ 15871 h 31742"/>
                <a:gd name="connsiteX3" fmla="*/ 15871 w 78547"/>
                <a:gd name="connsiteY3" fmla="*/ 31742 h 31742"/>
                <a:gd name="connsiteX4" fmla="*/ 62676 w 78547"/>
                <a:gd name="connsiteY4" fmla="*/ 31742 h 31742"/>
                <a:gd name="connsiteX5" fmla="*/ 78548 w 78547"/>
                <a:gd name="connsiteY5" fmla="*/ 15871 h 31742"/>
                <a:gd name="connsiteX6" fmla="*/ 62676 w 78547"/>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47" h="31742">
                  <a:moveTo>
                    <a:pt x="62676" y="0"/>
                  </a:moveTo>
                  <a:lnTo>
                    <a:pt x="15871" y="0"/>
                  </a:lnTo>
                  <a:cubicBezTo>
                    <a:pt x="7106" y="0"/>
                    <a:pt x="0" y="7106"/>
                    <a:pt x="0" y="15871"/>
                  </a:cubicBezTo>
                  <a:cubicBezTo>
                    <a:pt x="0" y="24636"/>
                    <a:pt x="7106" y="31742"/>
                    <a:pt x="15871" y="31742"/>
                  </a:cubicBezTo>
                  <a:lnTo>
                    <a:pt x="62676" y="31742"/>
                  </a:lnTo>
                  <a:cubicBezTo>
                    <a:pt x="71442" y="31742"/>
                    <a:pt x="78548" y="24636"/>
                    <a:pt x="78548" y="15871"/>
                  </a:cubicBezTo>
                  <a:cubicBezTo>
                    <a:pt x="78548" y="7106"/>
                    <a:pt x="71442" y="0"/>
                    <a:pt x="62676"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cxnSp>
        <p:nvCxnSpPr>
          <p:cNvPr id="205" name="直接连接符 204">
            <a:extLst>
              <a:ext uri="{FF2B5EF4-FFF2-40B4-BE49-F238E27FC236}">
                <a16:creationId xmlns:a16="http://schemas.microsoft.com/office/drawing/2014/main" id="{DC2356C7-711F-EE0D-ED6C-03E5302EADFD}"/>
              </a:ext>
            </a:extLst>
          </p:cNvPr>
          <p:cNvCxnSpPr>
            <a:cxnSpLocks/>
          </p:cNvCxnSpPr>
          <p:nvPr/>
        </p:nvCxnSpPr>
        <p:spPr>
          <a:xfrm>
            <a:off x="407988" y="666875"/>
            <a:ext cx="11376025" cy="0"/>
          </a:xfrm>
          <a:prstGeom prst="line">
            <a:avLst/>
          </a:prstGeom>
          <a:ln w="9525">
            <a:gradFill flip="none" rotWithShape="1">
              <a:gsLst>
                <a:gs pos="0">
                  <a:schemeClr val="accent1"/>
                </a:gs>
                <a:gs pos="58000">
                  <a:srgbClr val="1168F4"/>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26" name="文本框 225">
            <a:extLst>
              <a:ext uri="{FF2B5EF4-FFF2-40B4-BE49-F238E27FC236}">
                <a16:creationId xmlns:a16="http://schemas.microsoft.com/office/drawing/2014/main" id="{903CBEDD-ECDF-09BE-330E-B54D1803EDF9}"/>
              </a:ext>
            </a:extLst>
          </p:cNvPr>
          <p:cNvSpPr txBox="1"/>
          <p:nvPr/>
        </p:nvSpPr>
        <p:spPr>
          <a:xfrm>
            <a:off x="9097234" y="6396735"/>
            <a:ext cx="2801395"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w="3175">
                  <a:noFill/>
                </a:ln>
                <a:solidFill>
                  <a:prstClr val="white">
                    <a:lumMod val="85000"/>
                  </a:prstClr>
                </a:solidFill>
                <a:effectLst>
                  <a:outerShdw blurRad="152400" dist="101600" dir="5400000" sx="98000" sy="98000" algn="t" rotWithShape="0">
                    <a:prstClr val="white">
                      <a:lumMod val="85000"/>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正德丨厚生丨经世丨济用</a:t>
            </a:r>
          </a:p>
        </p:txBody>
      </p:sp>
      <p:grpSp>
        <p:nvGrpSpPr>
          <p:cNvPr id="3" name="组合 2">
            <a:extLst>
              <a:ext uri="{FF2B5EF4-FFF2-40B4-BE49-F238E27FC236}">
                <a16:creationId xmlns:a16="http://schemas.microsoft.com/office/drawing/2014/main" id="{6FA58826-E0C3-551E-A280-C4CE526831E3}"/>
              </a:ext>
            </a:extLst>
          </p:cNvPr>
          <p:cNvGrpSpPr/>
          <p:nvPr/>
        </p:nvGrpSpPr>
        <p:grpSpPr>
          <a:xfrm>
            <a:off x="397828" y="6453189"/>
            <a:ext cx="1009527" cy="188718"/>
            <a:chOff x="397828" y="6453189"/>
            <a:chExt cx="1009527" cy="188718"/>
          </a:xfrm>
        </p:grpSpPr>
        <p:sp>
          <p:nvSpPr>
            <p:cNvPr id="4" name="椭圆 3">
              <a:extLst>
                <a:ext uri="{FF2B5EF4-FFF2-40B4-BE49-F238E27FC236}">
                  <a16:creationId xmlns:a16="http://schemas.microsoft.com/office/drawing/2014/main" id="{CC089DDD-F424-C44D-4115-E18022ABC768}"/>
                </a:ext>
              </a:extLst>
            </p:cNvPr>
            <p:cNvSpPr/>
            <p:nvPr/>
          </p:nvSpPr>
          <p:spPr>
            <a:xfrm>
              <a:off x="397828" y="6453189"/>
              <a:ext cx="188718" cy="188718"/>
            </a:xfrm>
            <a:prstGeom prst="ellipse">
              <a:avLst/>
            </a:prstGeom>
            <a:gradFill>
              <a:gsLst>
                <a:gs pos="25000">
                  <a:schemeClr val="bg1">
                    <a:lumMod val="50000"/>
                  </a:schemeClr>
                </a:gs>
                <a:gs pos="100000">
                  <a:schemeClr val="bg1">
                    <a:lumMod val="85000"/>
                  </a:schemeClr>
                </a:gs>
              </a:gsLst>
              <a:lin ang="135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椭圆 5">
              <a:extLst>
                <a:ext uri="{FF2B5EF4-FFF2-40B4-BE49-F238E27FC236}">
                  <a16:creationId xmlns:a16="http://schemas.microsoft.com/office/drawing/2014/main" id="{85E1F970-A911-7916-B6E0-26BE84C9F54D}"/>
                </a:ext>
              </a:extLst>
            </p:cNvPr>
            <p:cNvSpPr/>
            <p:nvPr/>
          </p:nvSpPr>
          <p:spPr>
            <a:xfrm>
              <a:off x="671431" y="6453189"/>
              <a:ext cx="188718" cy="188718"/>
            </a:xfrm>
            <a:prstGeom prst="ellipse">
              <a:avLst/>
            </a:prstGeom>
            <a:gradFill flip="none" rotWithShape="1">
              <a:gsLst>
                <a:gs pos="100000">
                  <a:schemeClr val="accent1"/>
                </a:gs>
                <a:gs pos="59000">
                  <a:srgbClr val="1169F3"/>
                </a:gs>
                <a:gs pos="13000">
                  <a:schemeClr val="accent2"/>
                </a:gs>
              </a:gsLst>
              <a:lin ang="135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椭圆 8">
              <a:extLst>
                <a:ext uri="{FF2B5EF4-FFF2-40B4-BE49-F238E27FC236}">
                  <a16:creationId xmlns:a16="http://schemas.microsoft.com/office/drawing/2014/main" id="{F8C347DD-8821-8418-9D32-F9DB807B09EF}"/>
                </a:ext>
              </a:extLst>
            </p:cNvPr>
            <p:cNvSpPr/>
            <p:nvPr/>
          </p:nvSpPr>
          <p:spPr>
            <a:xfrm>
              <a:off x="945033" y="6453189"/>
              <a:ext cx="188718" cy="188718"/>
            </a:xfrm>
            <a:prstGeom prst="ellipse">
              <a:avLst/>
            </a:prstGeom>
            <a:gradFill>
              <a:gsLst>
                <a:gs pos="25000">
                  <a:schemeClr val="bg1">
                    <a:lumMod val="50000"/>
                  </a:schemeClr>
                </a:gs>
                <a:gs pos="100000">
                  <a:schemeClr val="bg1">
                    <a:lumMod val="85000"/>
                  </a:schemeClr>
                </a:gs>
              </a:gsLst>
              <a:lin ang="135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椭圆 9">
              <a:extLst>
                <a:ext uri="{FF2B5EF4-FFF2-40B4-BE49-F238E27FC236}">
                  <a16:creationId xmlns:a16="http://schemas.microsoft.com/office/drawing/2014/main" id="{6967B20D-98C8-C76D-B8BB-73724E307BB4}"/>
                </a:ext>
              </a:extLst>
            </p:cNvPr>
            <p:cNvSpPr/>
            <p:nvPr/>
          </p:nvSpPr>
          <p:spPr>
            <a:xfrm>
              <a:off x="1218637" y="6453189"/>
              <a:ext cx="188718" cy="188718"/>
            </a:xfrm>
            <a:prstGeom prst="ellipse">
              <a:avLst/>
            </a:prstGeom>
            <a:gradFill>
              <a:gsLst>
                <a:gs pos="25000">
                  <a:schemeClr val="bg1">
                    <a:lumMod val="50000"/>
                  </a:schemeClr>
                </a:gs>
                <a:gs pos="100000">
                  <a:schemeClr val="bg1">
                    <a:lumMod val="85000"/>
                  </a:schemeClr>
                </a:gs>
              </a:gsLst>
              <a:lin ang="135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12" name="椭圆 11">
            <a:extLst>
              <a:ext uri="{FF2B5EF4-FFF2-40B4-BE49-F238E27FC236}">
                <a16:creationId xmlns:a16="http://schemas.microsoft.com/office/drawing/2014/main" id="{044F6F19-8733-6532-404F-9BB1A5761033}"/>
              </a:ext>
            </a:extLst>
          </p:cNvPr>
          <p:cNvSpPr/>
          <p:nvPr/>
        </p:nvSpPr>
        <p:spPr>
          <a:xfrm>
            <a:off x="375920" y="1820967"/>
            <a:ext cx="11440160" cy="11440160"/>
          </a:xfrm>
          <a:prstGeom prst="ellipse">
            <a:avLst/>
          </a:prstGeom>
          <a:noFill/>
          <a:ln w="381000">
            <a:gradFill>
              <a:gsLst>
                <a:gs pos="0">
                  <a:schemeClr val="accent1">
                    <a:lumMod val="20000"/>
                    <a:lumOff val="80000"/>
                    <a:alpha val="34000"/>
                  </a:schemeClr>
                </a:gs>
                <a:gs pos="14000">
                  <a:schemeClr val="accent1">
                    <a:lumMod val="30000"/>
                    <a:lumOff val="7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endParaRPr>
          </a:p>
        </p:txBody>
      </p:sp>
      <p:grpSp>
        <p:nvGrpSpPr>
          <p:cNvPr id="28" name="组合 27">
            <a:extLst>
              <a:ext uri="{FF2B5EF4-FFF2-40B4-BE49-F238E27FC236}">
                <a16:creationId xmlns:a16="http://schemas.microsoft.com/office/drawing/2014/main" id="{46792328-F235-9CF7-45E2-D93477B6722A}"/>
              </a:ext>
            </a:extLst>
          </p:cNvPr>
          <p:cNvGrpSpPr/>
          <p:nvPr/>
        </p:nvGrpSpPr>
        <p:grpSpPr>
          <a:xfrm>
            <a:off x="846165" y="3951443"/>
            <a:ext cx="2949996" cy="1077064"/>
            <a:chOff x="846165" y="3951443"/>
            <a:chExt cx="2949996" cy="1077064"/>
          </a:xfrm>
        </p:grpSpPr>
        <p:sp>
          <p:nvSpPr>
            <p:cNvPr id="25" name="文本框 24">
              <a:extLst>
                <a:ext uri="{FF2B5EF4-FFF2-40B4-BE49-F238E27FC236}">
                  <a16:creationId xmlns:a16="http://schemas.microsoft.com/office/drawing/2014/main" id="{C4F494AF-2709-E3A2-C89B-6F6056E82F2A}"/>
                </a:ext>
              </a:extLst>
            </p:cNvPr>
            <p:cNvSpPr txBox="1"/>
            <p:nvPr/>
          </p:nvSpPr>
          <p:spPr>
            <a:xfrm>
              <a:off x="1459903" y="3951443"/>
              <a:ext cx="1722520" cy="430887"/>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tabLst/>
                <a:defRPr kumimoji="0" sz="2000" i="0" u="none" strike="noStrike" cap="none" spc="0" normalizeH="0" baseline="0">
                  <a:ln>
                    <a:noFill/>
                  </a:ln>
                  <a:solidFill>
                    <a:schemeClr val="accent1">
                      <a:lumMod val="50000"/>
                    </a:schemeClr>
                  </a:solidFill>
                  <a:effectLst/>
                  <a:uLnTx/>
                  <a:uFillTx/>
                  <a:latin typeface="+mj-ea"/>
                  <a:ea typeface="+mj-ea"/>
                </a:defRPr>
              </a:lvl1pPr>
            </a:lstStyle>
            <a:p>
              <a:r>
                <a:rPr lang="zh-CN" altLang="en-US" sz="2200"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关键词标题</a:t>
              </a:r>
            </a:p>
          </p:txBody>
        </p:sp>
        <p:sp>
          <p:nvSpPr>
            <p:cNvPr id="26" name="文本框 25">
              <a:extLst>
                <a:ext uri="{FF2B5EF4-FFF2-40B4-BE49-F238E27FC236}">
                  <a16:creationId xmlns:a16="http://schemas.microsoft.com/office/drawing/2014/main" id="{601BC740-D035-0D08-3D52-508988DD55B3}"/>
                </a:ext>
              </a:extLst>
            </p:cNvPr>
            <p:cNvSpPr txBox="1"/>
            <p:nvPr/>
          </p:nvSpPr>
          <p:spPr>
            <a:xfrm>
              <a:off x="846165" y="4365120"/>
              <a:ext cx="2949996" cy="663387"/>
            </a:xfrm>
            <a:prstGeom prst="rect">
              <a:avLst/>
            </a:prstGeom>
            <a:noFill/>
          </p:spPr>
          <p:txBody>
            <a:bodyPr wrap="square">
              <a:spAutoFit/>
            </a:bodyPr>
            <a:lstStyle/>
            <a:p>
              <a:pPr algn="ctr">
                <a:lnSpc>
                  <a:spcPct val="120000"/>
                </a:lnSpc>
                <a:spcAft>
                  <a:spcPts val="0"/>
                </a:spcAft>
                <a:defRPr/>
              </a:pPr>
              <a:r>
                <a:rPr lang="zh-CN" altLang="en-US" sz="1600"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在这里输入你的正文，阐述与关键词标题相关的具体内容</a:t>
              </a:r>
            </a:p>
          </p:txBody>
        </p:sp>
      </p:grpSp>
      <p:grpSp>
        <p:nvGrpSpPr>
          <p:cNvPr id="33" name="组合 32">
            <a:extLst>
              <a:ext uri="{FF2B5EF4-FFF2-40B4-BE49-F238E27FC236}">
                <a16:creationId xmlns:a16="http://schemas.microsoft.com/office/drawing/2014/main" id="{3C421970-DBAD-0BFC-FF1D-4888FBF2FAB4}"/>
              </a:ext>
            </a:extLst>
          </p:cNvPr>
          <p:cNvGrpSpPr/>
          <p:nvPr/>
        </p:nvGrpSpPr>
        <p:grpSpPr>
          <a:xfrm>
            <a:off x="4646711" y="2792385"/>
            <a:ext cx="2949996" cy="1120780"/>
            <a:chOff x="4646711" y="2792385"/>
            <a:chExt cx="2949996" cy="1120780"/>
          </a:xfrm>
        </p:grpSpPr>
        <p:sp>
          <p:nvSpPr>
            <p:cNvPr id="29" name="文本框 28">
              <a:extLst>
                <a:ext uri="{FF2B5EF4-FFF2-40B4-BE49-F238E27FC236}">
                  <a16:creationId xmlns:a16="http://schemas.microsoft.com/office/drawing/2014/main" id="{EE6CF5AF-7964-569C-02A6-983B953B40F0}"/>
                </a:ext>
              </a:extLst>
            </p:cNvPr>
            <p:cNvSpPr txBox="1"/>
            <p:nvPr/>
          </p:nvSpPr>
          <p:spPr>
            <a:xfrm>
              <a:off x="5248022" y="2792385"/>
              <a:ext cx="1747374" cy="430887"/>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tabLst/>
                <a:defRPr kumimoji="0" sz="2000" i="0" u="none" strike="noStrike" cap="none" spc="0" normalizeH="0" baseline="0">
                  <a:ln>
                    <a:noFill/>
                  </a:ln>
                  <a:solidFill>
                    <a:schemeClr val="accent1">
                      <a:lumMod val="50000"/>
                    </a:schemeClr>
                  </a:solidFill>
                  <a:effectLst/>
                  <a:uLnTx/>
                  <a:uFillTx/>
                  <a:latin typeface="+mj-ea"/>
                  <a:ea typeface="+mj-ea"/>
                </a:defRPr>
              </a:lvl1pPr>
            </a:lstStyle>
            <a:p>
              <a:r>
                <a:rPr lang="zh-CN" altLang="en-US" sz="2200"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关键词标题</a:t>
              </a:r>
            </a:p>
          </p:txBody>
        </p:sp>
        <p:sp>
          <p:nvSpPr>
            <p:cNvPr id="30" name="文本框 29">
              <a:extLst>
                <a:ext uri="{FF2B5EF4-FFF2-40B4-BE49-F238E27FC236}">
                  <a16:creationId xmlns:a16="http://schemas.microsoft.com/office/drawing/2014/main" id="{F23CC072-33F0-2834-72ED-91C94F7AA836}"/>
                </a:ext>
              </a:extLst>
            </p:cNvPr>
            <p:cNvSpPr txBox="1"/>
            <p:nvPr/>
          </p:nvSpPr>
          <p:spPr>
            <a:xfrm>
              <a:off x="4646711" y="3249778"/>
              <a:ext cx="2949996" cy="663387"/>
            </a:xfrm>
            <a:prstGeom prst="rect">
              <a:avLst/>
            </a:prstGeom>
            <a:noFill/>
          </p:spPr>
          <p:txBody>
            <a:bodyPr wrap="square">
              <a:spAutoFit/>
            </a:bodyPr>
            <a:lstStyle/>
            <a:p>
              <a:pPr marR="0" lvl="0" indent="0" algn="ctr" fontAlgn="auto">
                <a:lnSpc>
                  <a:spcPct val="120000"/>
                </a:lnSpc>
                <a:spcBef>
                  <a:spcPts val="0"/>
                </a:spcBef>
                <a:buClrTx/>
                <a:buSzTx/>
                <a:buFontTx/>
                <a:buNone/>
                <a:tabLst/>
                <a:defRPr/>
              </a:pPr>
              <a:r>
                <a:rPr lang="zh-CN" altLang="en-US" sz="1600"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在这里输入你的正文，阐述与关键词标题相关的具体内容</a:t>
              </a:r>
            </a:p>
          </p:txBody>
        </p:sp>
      </p:grpSp>
      <p:grpSp>
        <p:nvGrpSpPr>
          <p:cNvPr id="34" name="组合 33">
            <a:extLst>
              <a:ext uri="{FF2B5EF4-FFF2-40B4-BE49-F238E27FC236}">
                <a16:creationId xmlns:a16="http://schemas.microsoft.com/office/drawing/2014/main" id="{5F7921C8-C4F5-BC47-B31C-7E3279FAD8DA}"/>
              </a:ext>
            </a:extLst>
          </p:cNvPr>
          <p:cNvGrpSpPr/>
          <p:nvPr/>
        </p:nvGrpSpPr>
        <p:grpSpPr>
          <a:xfrm>
            <a:off x="8349400" y="3951443"/>
            <a:ext cx="2949996" cy="1077064"/>
            <a:chOff x="8349400" y="3951443"/>
            <a:chExt cx="2949996" cy="1077064"/>
          </a:xfrm>
        </p:grpSpPr>
        <p:sp>
          <p:nvSpPr>
            <p:cNvPr id="31" name="文本框 30">
              <a:extLst>
                <a:ext uri="{FF2B5EF4-FFF2-40B4-BE49-F238E27FC236}">
                  <a16:creationId xmlns:a16="http://schemas.microsoft.com/office/drawing/2014/main" id="{543660F9-0F9F-3A3D-1518-6EE877C248E5}"/>
                </a:ext>
              </a:extLst>
            </p:cNvPr>
            <p:cNvSpPr txBox="1"/>
            <p:nvPr/>
          </p:nvSpPr>
          <p:spPr>
            <a:xfrm>
              <a:off x="8927578" y="3951443"/>
              <a:ext cx="1793641" cy="430887"/>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tabLst/>
                <a:defRPr kumimoji="0" sz="2000" i="0" u="none" strike="noStrike" cap="none" spc="0" normalizeH="0" baseline="0">
                  <a:ln>
                    <a:noFill/>
                  </a:ln>
                  <a:solidFill>
                    <a:schemeClr val="accent1">
                      <a:lumMod val="50000"/>
                    </a:schemeClr>
                  </a:solidFill>
                  <a:effectLst/>
                  <a:uLnTx/>
                  <a:uFillTx/>
                  <a:latin typeface="+mj-ea"/>
                  <a:ea typeface="+mj-ea"/>
                </a:defRPr>
              </a:lvl1pPr>
            </a:lstStyle>
            <a:p>
              <a:r>
                <a:rPr lang="zh-CN" altLang="en-US" sz="2200"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关键词标题</a:t>
              </a:r>
            </a:p>
          </p:txBody>
        </p:sp>
        <p:sp>
          <p:nvSpPr>
            <p:cNvPr id="32" name="文本框 31">
              <a:extLst>
                <a:ext uri="{FF2B5EF4-FFF2-40B4-BE49-F238E27FC236}">
                  <a16:creationId xmlns:a16="http://schemas.microsoft.com/office/drawing/2014/main" id="{EABC87CA-E4A4-C26D-DCCC-EE665BECA452}"/>
                </a:ext>
              </a:extLst>
            </p:cNvPr>
            <p:cNvSpPr txBox="1"/>
            <p:nvPr/>
          </p:nvSpPr>
          <p:spPr>
            <a:xfrm>
              <a:off x="8349400" y="4365120"/>
              <a:ext cx="2949996" cy="663387"/>
            </a:xfrm>
            <a:prstGeom prst="rect">
              <a:avLst/>
            </a:prstGeom>
            <a:noFill/>
          </p:spPr>
          <p:txBody>
            <a:bodyPr wrap="square">
              <a:spAutoFit/>
            </a:bodyPr>
            <a:lstStyle/>
            <a:p>
              <a:pPr marR="0" lvl="0" indent="0" algn="ctr" fontAlgn="auto">
                <a:lnSpc>
                  <a:spcPct val="120000"/>
                </a:lnSpc>
                <a:spcBef>
                  <a:spcPts val="0"/>
                </a:spcBef>
                <a:buClrTx/>
                <a:buSzTx/>
                <a:buFontTx/>
                <a:buNone/>
                <a:tabLst/>
                <a:defRPr/>
              </a:pPr>
              <a:r>
                <a:rPr lang="zh-CN" altLang="en-US" sz="1600"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在这里输入你的正文，阐述与关键词标题相关的具体内容</a:t>
              </a:r>
            </a:p>
          </p:txBody>
        </p:sp>
      </p:grpSp>
      <p:grpSp>
        <p:nvGrpSpPr>
          <p:cNvPr id="14" name="组合 13">
            <a:extLst>
              <a:ext uri="{FF2B5EF4-FFF2-40B4-BE49-F238E27FC236}">
                <a16:creationId xmlns:a16="http://schemas.microsoft.com/office/drawing/2014/main" id="{2C909747-9146-7D84-5A34-DBCA4DC7D687}"/>
              </a:ext>
            </a:extLst>
          </p:cNvPr>
          <p:cNvGrpSpPr/>
          <p:nvPr/>
        </p:nvGrpSpPr>
        <p:grpSpPr>
          <a:xfrm>
            <a:off x="1481972" y="2134230"/>
            <a:ext cx="1678382" cy="1678382"/>
            <a:chOff x="1481972" y="2134230"/>
            <a:chExt cx="1678382" cy="1678382"/>
          </a:xfrm>
        </p:grpSpPr>
        <p:sp>
          <p:nvSpPr>
            <p:cNvPr id="15" name="椭圆 14">
              <a:extLst>
                <a:ext uri="{FF2B5EF4-FFF2-40B4-BE49-F238E27FC236}">
                  <a16:creationId xmlns:a16="http://schemas.microsoft.com/office/drawing/2014/main" id="{892635F4-B0C3-B27E-032A-DE4DA73E1E19}"/>
                </a:ext>
              </a:extLst>
            </p:cNvPr>
            <p:cNvSpPr/>
            <p:nvPr/>
          </p:nvSpPr>
          <p:spPr>
            <a:xfrm rot="19741494">
              <a:off x="1481972" y="2134230"/>
              <a:ext cx="1678382" cy="1678382"/>
            </a:xfrm>
            <a:prstGeom prst="ellipse">
              <a:avLst/>
            </a:prstGeom>
            <a:gradFill flip="none" rotWithShape="1">
              <a:gsLst>
                <a:gs pos="53000">
                  <a:schemeClr val="accent1">
                    <a:lumMod val="20000"/>
                    <a:lumOff val="80000"/>
                    <a:alpha val="22000"/>
                  </a:schemeClr>
                </a:gs>
                <a:gs pos="100000">
                  <a:schemeClr val="accent1">
                    <a:alpha val="1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endParaRPr>
            </a:p>
          </p:txBody>
        </p:sp>
        <p:sp>
          <p:nvSpPr>
            <p:cNvPr id="21" name="椭圆 20">
              <a:extLst>
                <a:ext uri="{FF2B5EF4-FFF2-40B4-BE49-F238E27FC236}">
                  <a16:creationId xmlns:a16="http://schemas.microsoft.com/office/drawing/2014/main" id="{C9E08068-251A-E30F-691D-7BBB8972DDE4}"/>
                </a:ext>
              </a:extLst>
            </p:cNvPr>
            <p:cNvSpPr/>
            <p:nvPr/>
          </p:nvSpPr>
          <p:spPr>
            <a:xfrm>
              <a:off x="1749830" y="2402086"/>
              <a:ext cx="1142666" cy="1142670"/>
            </a:xfrm>
            <a:prstGeom prst="ellipse">
              <a:avLst/>
            </a:pr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zh-CN" altLang="en-US" sz="3200" kern="0" dirty="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6" name="图形 32">
              <a:extLst>
                <a:ext uri="{FF2B5EF4-FFF2-40B4-BE49-F238E27FC236}">
                  <a16:creationId xmlns:a16="http://schemas.microsoft.com/office/drawing/2014/main" id="{5613D82C-43E2-202E-E580-1D903A4114BF}"/>
                </a:ext>
              </a:extLst>
            </p:cNvPr>
            <p:cNvGrpSpPr/>
            <p:nvPr/>
          </p:nvGrpSpPr>
          <p:grpSpPr>
            <a:xfrm>
              <a:off x="2036194" y="2688453"/>
              <a:ext cx="569938" cy="569936"/>
              <a:chOff x="1234440" y="2904309"/>
              <a:chExt cx="1049382" cy="1049377"/>
            </a:xfrm>
            <a:solidFill>
              <a:schemeClr val="bg1"/>
            </a:solidFill>
          </p:grpSpPr>
          <p:sp>
            <p:nvSpPr>
              <p:cNvPr id="37" name="任意多边形: 形状 36">
                <a:extLst>
                  <a:ext uri="{FF2B5EF4-FFF2-40B4-BE49-F238E27FC236}">
                    <a16:creationId xmlns:a16="http://schemas.microsoft.com/office/drawing/2014/main" id="{162FC291-533F-B0EA-C88E-C5832EC4E7D4}"/>
                  </a:ext>
                </a:extLst>
              </p:cNvPr>
              <p:cNvSpPr/>
              <p:nvPr/>
            </p:nvSpPr>
            <p:spPr>
              <a:xfrm>
                <a:off x="1369845" y="3107415"/>
                <a:ext cx="169255" cy="33850"/>
              </a:xfrm>
              <a:custGeom>
                <a:avLst/>
                <a:gdLst>
                  <a:gd name="connsiteX0" fmla="*/ 0 w 169255"/>
                  <a:gd name="connsiteY0" fmla="*/ 0 h 33850"/>
                  <a:gd name="connsiteX1" fmla="*/ 169256 w 169255"/>
                  <a:gd name="connsiteY1" fmla="*/ 0 h 33850"/>
                  <a:gd name="connsiteX2" fmla="*/ 169256 w 169255"/>
                  <a:gd name="connsiteY2" fmla="*/ 33851 h 33850"/>
                  <a:gd name="connsiteX3" fmla="*/ 0 w 169255"/>
                  <a:gd name="connsiteY3" fmla="*/ 33851 h 33850"/>
                </a:gdLst>
                <a:ahLst/>
                <a:cxnLst>
                  <a:cxn ang="0">
                    <a:pos x="connsiteX0" y="connsiteY0"/>
                  </a:cxn>
                  <a:cxn ang="0">
                    <a:pos x="connsiteX1" y="connsiteY1"/>
                  </a:cxn>
                  <a:cxn ang="0">
                    <a:pos x="connsiteX2" y="connsiteY2"/>
                  </a:cxn>
                  <a:cxn ang="0">
                    <a:pos x="connsiteX3" y="connsiteY3"/>
                  </a:cxn>
                </a:cxnLst>
                <a:rect l="l" t="t" r="r" b="b"/>
                <a:pathLst>
                  <a:path w="169255" h="33850">
                    <a:moveTo>
                      <a:pt x="0" y="0"/>
                    </a:moveTo>
                    <a:lnTo>
                      <a:pt x="169256" y="0"/>
                    </a:lnTo>
                    <a:lnTo>
                      <a:pt x="169256" y="33851"/>
                    </a:lnTo>
                    <a:lnTo>
                      <a:pt x="0" y="33851"/>
                    </a:lnTo>
                    <a:close/>
                  </a:path>
                </a:pathLst>
              </a:custGeom>
              <a:gradFill flip="none" rotWithShape="1">
                <a:gsLst>
                  <a:gs pos="0">
                    <a:schemeClr val="bg1"/>
                  </a:gs>
                  <a:gs pos="100000">
                    <a:schemeClr val="accent1">
                      <a:lumMod val="20000"/>
                      <a:lumOff val="80000"/>
                    </a:schemeClr>
                  </a:gs>
                </a:gsLst>
                <a:lin ang="2700000" scaled="1"/>
                <a:tileRect/>
              </a:gradFill>
              <a:ln w="6890" cap="flat">
                <a:noFill/>
                <a:prstDash val="solid"/>
                <a:miter/>
              </a:ln>
            </p:spPr>
            <p:txBody>
              <a:bodyPr wrap="square" rtlCol="0" anchor="ctr">
                <a:noAutofit/>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8" name="任意多边形: 形状 37">
                <a:extLst>
                  <a:ext uri="{FF2B5EF4-FFF2-40B4-BE49-F238E27FC236}">
                    <a16:creationId xmlns:a16="http://schemas.microsoft.com/office/drawing/2014/main" id="{2D67C9A6-4093-0F86-7BC3-CF2F3CA38D1E}"/>
                  </a:ext>
                </a:extLst>
              </p:cNvPr>
              <p:cNvSpPr/>
              <p:nvPr/>
            </p:nvSpPr>
            <p:spPr>
              <a:xfrm>
                <a:off x="1369845" y="3175117"/>
                <a:ext cx="169255" cy="33850"/>
              </a:xfrm>
              <a:custGeom>
                <a:avLst/>
                <a:gdLst>
                  <a:gd name="connsiteX0" fmla="*/ 0 w 169255"/>
                  <a:gd name="connsiteY0" fmla="*/ 0 h 33850"/>
                  <a:gd name="connsiteX1" fmla="*/ 169256 w 169255"/>
                  <a:gd name="connsiteY1" fmla="*/ 0 h 33850"/>
                  <a:gd name="connsiteX2" fmla="*/ 169256 w 169255"/>
                  <a:gd name="connsiteY2" fmla="*/ 33851 h 33850"/>
                  <a:gd name="connsiteX3" fmla="*/ 0 w 169255"/>
                  <a:gd name="connsiteY3" fmla="*/ 33851 h 33850"/>
                </a:gdLst>
                <a:ahLst/>
                <a:cxnLst>
                  <a:cxn ang="0">
                    <a:pos x="connsiteX0" y="connsiteY0"/>
                  </a:cxn>
                  <a:cxn ang="0">
                    <a:pos x="connsiteX1" y="connsiteY1"/>
                  </a:cxn>
                  <a:cxn ang="0">
                    <a:pos x="connsiteX2" y="connsiteY2"/>
                  </a:cxn>
                  <a:cxn ang="0">
                    <a:pos x="connsiteX3" y="connsiteY3"/>
                  </a:cxn>
                </a:cxnLst>
                <a:rect l="l" t="t" r="r" b="b"/>
                <a:pathLst>
                  <a:path w="169255" h="33850">
                    <a:moveTo>
                      <a:pt x="0" y="0"/>
                    </a:moveTo>
                    <a:lnTo>
                      <a:pt x="169256" y="0"/>
                    </a:lnTo>
                    <a:lnTo>
                      <a:pt x="169256" y="33851"/>
                    </a:lnTo>
                    <a:lnTo>
                      <a:pt x="0" y="33851"/>
                    </a:lnTo>
                    <a:close/>
                  </a:path>
                </a:pathLst>
              </a:custGeom>
              <a:gradFill flip="none" rotWithShape="1">
                <a:gsLst>
                  <a:gs pos="0">
                    <a:schemeClr val="bg1"/>
                  </a:gs>
                  <a:gs pos="100000">
                    <a:schemeClr val="accent1">
                      <a:lumMod val="20000"/>
                      <a:lumOff val="80000"/>
                    </a:schemeClr>
                  </a:gs>
                </a:gsLst>
                <a:lin ang="2700000" scaled="1"/>
                <a:tileRect/>
              </a:gradFill>
              <a:ln w="6890" cap="flat">
                <a:noFill/>
                <a:prstDash val="solid"/>
                <a:miter/>
              </a:ln>
            </p:spPr>
            <p:txBody>
              <a:bodyPr wrap="square" rtlCol="0" anchor="ctr">
                <a:noAutofit/>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9" name="任意多边形: 形状 38">
                <a:extLst>
                  <a:ext uri="{FF2B5EF4-FFF2-40B4-BE49-F238E27FC236}">
                    <a16:creationId xmlns:a16="http://schemas.microsoft.com/office/drawing/2014/main" id="{FC561C42-2613-C041-87E2-E02915B92867}"/>
                  </a:ext>
                </a:extLst>
              </p:cNvPr>
              <p:cNvSpPr/>
              <p:nvPr/>
            </p:nvSpPr>
            <p:spPr>
              <a:xfrm>
                <a:off x="1369845" y="3242818"/>
                <a:ext cx="135405" cy="33850"/>
              </a:xfrm>
              <a:custGeom>
                <a:avLst/>
                <a:gdLst>
                  <a:gd name="connsiteX0" fmla="*/ 0 w 135405"/>
                  <a:gd name="connsiteY0" fmla="*/ 0 h 33850"/>
                  <a:gd name="connsiteX1" fmla="*/ 135405 w 135405"/>
                  <a:gd name="connsiteY1" fmla="*/ 0 h 33850"/>
                  <a:gd name="connsiteX2" fmla="*/ 135405 w 135405"/>
                  <a:gd name="connsiteY2" fmla="*/ 33851 h 33850"/>
                  <a:gd name="connsiteX3" fmla="*/ 0 w 135405"/>
                  <a:gd name="connsiteY3" fmla="*/ 33851 h 33850"/>
                </a:gdLst>
                <a:ahLst/>
                <a:cxnLst>
                  <a:cxn ang="0">
                    <a:pos x="connsiteX0" y="connsiteY0"/>
                  </a:cxn>
                  <a:cxn ang="0">
                    <a:pos x="connsiteX1" y="connsiteY1"/>
                  </a:cxn>
                  <a:cxn ang="0">
                    <a:pos x="connsiteX2" y="connsiteY2"/>
                  </a:cxn>
                  <a:cxn ang="0">
                    <a:pos x="connsiteX3" y="connsiteY3"/>
                  </a:cxn>
                </a:cxnLst>
                <a:rect l="l" t="t" r="r" b="b"/>
                <a:pathLst>
                  <a:path w="135405" h="33850">
                    <a:moveTo>
                      <a:pt x="0" y="0"/>
                    </a:moveTo>
                    <a:lnTo>
                      <a:pt x="135405" y="0"/>
                    </a:lnTo>
                    <a:lnTo>
                      <a:pt x="135405" y="33851"/>
                    </a:lnTo>
                    <a:lnTo>
                      <a:pt x="0" y="33851"/>
                    </a:lnTo>
                    <a:close/>
                  </a:path>
                </a:pathLst>
              </a:custGeom>
              <a:gradFill flip="none" rotWithShape="1">
                <a:gsLst>
                  <a:gs pos="0">
                    <a:schemeClr val="bg1"/>
                  </a:gs>
                  <a:gs pos="100000">
                    <a:schemeClr val="accent1">
                      <a:lumMod val="20000"/>
                      <a:lumOff val="80000"/>
                    </a:schemeClr>
                  </a:gs>
                </a:gsLst>
                <a:lin ang="2700000" scaled="1"/>
                <a:tileRect/>
              </a:gradFill>
              <a:ln w="6890" cap="flat">
                <a:noFill/>
                <a:prstDash val="solid"/>
                <a:miter/>
              </a:ln>
            </p:spPr>
            <p:txBody>
              <a:bodyPr wrap="square" rtlCol="0" anchor="ctr">
                <a:noAutofit/>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0" name="任意多边形: 形状 39">
                <a:extLst>
                  <a:ext uri="{FF2B5EF4-FFF2-40B4-BE49-F238E27FC236}">
                    <a16:creationId xmlns:a16="http://schemas.microsoft.com/office/drawing/2014/main" id="{0CD26520-4018-02E3-CD9B-10A88F3EC3C1}"/>
                  </a:ext>
                </a:extLst>
              </p:cNvPr>
              <p:cNvSpPr/>
              <p:nvPr/>
            </p:nvSpPr>
            <p:spPr>
              <a:xfrm>
                <a:off x="1742205" y="3175117"/>
                <a:ext cx="67701" cy="33850"/>
              </a:xfrm>
              <a:custGeom>
                <a:avLst/>
                <a:gdLst>
                  <a:gd name="connsiteX0" fmla="*/ 0 w 67701"/>
                  <a:gd name="connsiteY0" fmla="*/ 0 h 33850"/>
                  <a:gd name="connsiteX1" fmla="*/ 67702 w 67701"/>
                  <a:gd name="connsiteY1" fmla="*/ 0 h 33850"/>
                  <a:gd name="connsiteX2" fmla="*/ 67702 w 67701"/>
                  <a:gd name="connsiteY2" fmla="*/ 33851 h 33850"/>
                  <a:gd name="connsiteX3" fmla="*/ 0 w 67701"/>
                  <a:gd name="connsiteY3" fmla="*/ 33851 h 33850"/>
                </a:gdLst>
                <a:ahLst/>
                <a:cxnLst>
                  <a:cxn ang="0">
                    <a:pos x="connsiteX0" y="connsiteY0"/>
                  </a:cxn>
                  <a:cxn ang="0">
                    <a:pos x="connsiteX1" y="connsiteY1"/>
                  </a:cxn>
                  <a:cxn ang="0">
                    <a:pos x="connsiteX2" y="connsiteY2"/>
                  </a:cxn>
                  <a:cxn ang="0">
                    <a:pos x="connsiteX3" y="connsiteY3"/>
                  </a:cxn>
                </a:cxnLst>
                <a:rect l="l" t="t" r="r" b="b"/>
                <a:pathLst>
                  <a:path w="67701" h="33850">
                    <a:moveTo>
                      <a:pt x="0" y="0"/>
                    </a:moveTo>
                    <a:lnTo>
                      <a:pt x="67702" y="0"/>
                    </a:lnTo>
                    <a:lnTo>
                      <a:pt x="67702" y="33851"/>
                    </a:lnTo>
                    <a:lnTo>
                      <a:pt x="0" y="33851"/>
                    </a:lnTo>
                    <a:close/>
                  </a:path>
                </a:pathLst>
              </a:custGeom>
              <a:gradFill flip="none" rotWithShape="1">
                <a:gsLst>
                  <a:gs pos="0">
                    <a:schemeClr val="bg1"/>
                  </a:gs>
                  <a:gs pos="100000">
                    <a:schemeClr val="accent1">
                      <a:lumMod val="20000"/>
                      <a:lumOff val="80000"/>
                    </a:schemeClr>
                  </a:gs>
                </a:gsLst>
                <a:lin ang="2700000" scaled="1"/>
                <a:tileRect/>
              </a:gradFill>
              <a:ln w="6890" cap="flat">
                <a:noFill/>
                <a:prstDash val="solid"/>
                <a:miter/>
              </a:ln>
            </p:spPr>
            <p:txBody>
              <a:bodyPr wrap="square" rtlCol="0" anchor="ctr">
                <a:noAutofit/>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1" name="任意多边形: 形状 40">
                <a:extLst>
                  <a:ext uri="{FF2B5EF4-FFF2-40B4-BE49-F238E27FC236}">
                    <a16:creationId xmlns:a16="http://schemas.microsoft.com/office/drawing/2014/main" id="{057965A4-FD81-6D84-0EE4-13AF2F334B7C}"/>
                  </a:ext>
                </a:extLst>
              </p:cNvPr>
              <p:cNvSpPr/>
              <p:nvPr/>
            </p:nvSpPr>
            <p:spPr>
              <a:xfrm>
                <a:off x="1843757" y="3175117"/>
                <a:ext cx="135405" cy="33850"/>
              </a:xfrm>
              <a:custGeom>
                <a:avLst/>
                <a:gdLst>
                  <a:gd name="connsiteX0" fmla="*/ 0 w 135405"/>
                  <a:gd name="connsiteY0" fmla="*/ 0 h 33850"/>
                  <a:gd name="connsiteX1" fmla="*/ 135405 w 135405"/>
                  <a:gd name="connsiteY1" fmla="*/ 0 h 33850"/>
                  <a:gd name="connsiteX2" fmla="*/ 135405 w 135405"/>
                  <a:gd name="connsiteY2" fmla="*/ 33851 h 33850"/>
                  <a:gd name="connsiteX3" fmla="*/ 0 w 135405"/>
                  <a:gd name="connsiteY3" fmla="*/ 33851 h 33850"/>
                </a:gdLst>
                <a:ahLst/>
                <a:cxnLst>
                  <a:cxn ang="0">
                    <a:pos x="connsiteX0" y="connsiteY0"/>
                  </a:cxn>
                  <a:cxn ang="0">
                    <a:pos x="connsiteX1" y="connsiteY1"/>
                  </a:cxn>
                  <a:cxn ang="0">
                    <a:pos x="connsiteX2" y="connsiteY2"/>
                  </a:cxn>
                  <a:cxn ang="0">
                    <a:pos x="connsiteX3" y="connsiteY3"/>
                  </a:cxn>
                </a:cxnLst>
                <a:rect l="l" t="t" r="r" b="b"/>
                <a:pathLst>
                  <a:path w="135405" h="33850">
                    <a:moveTo>
                      <a:pt x="0" y="0"/>
                    </a:moveTo>
                    <a:lnTo>
                      <a:pt x="135405" y="0"/>
                    </a:lnTo>
                    <a:lnTo>
                      <a:pt x="135405" y="33851"/>
                    </a:lnTo>
                    <a:lnTo>
                      <a:pt x="0" y="33851"/>
                    </a:lnTo>
                    <a:close/>
                  </a:path>
                </a:pathLst>
              </a:custGeom>
              <a:gradFill flip="none" rotWithShape="1">
                <a:gsLst>
                  <a:gs pos="0">
                    <a:schemeClr val="bg1"/>
                  </a:gs>
                  <a:gs pos="100000">
                    <a:schemeClr val="accent1">
                      <a:lumMod val="20000"/>
                      <a:lumOff val="80000"/>
                    </a:schemeClr>
                  </a:gs>
                </a:gsLst>
                <a:lin ang="2700000" scaled="1"/>
                <a:tileRect/>
              </a:gradFill>
              <a:ln w="6890" cap="flat">
                <a:noFill/>
                <a:prstDash val="solid"/>
                <a:miter/>
              </a:ln>
            </p:spPr>
            <p:txBody>
              <a:bodyPr wrap="square" rtlCol="0" anchor="ctr">
                <a:noAutofit/>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2" name="任意多边形: 形状 41">
                <a:extLst>
                  <a:ext uri="{FF2B5EF4-FFF2-40B4-BE49-F238E27FC236}">
                    <a16:creationId xmlns:a16="http://schemas.microsoft.com/office/drawing/2014/main" id="{6408855F-45E2-DA04-AC2B-8413FF933C12}"/>
                  </a:ext>
                </a:extLst>
              </p:cNvPr>
              <p:cNvSpPr/>
              <p:nvPr/>
            </p:nvSpPr>
            <p:spPr>
              <a:xfrm>
                <a:off x="1742205" y="3242818"/>
                <a:ext cx="203106" cy="33850"/>
              </a:xfrm>
              <a:custGeom>
                <a:avLst/>
                <a:gdLst>
                  <a:gd name="connsiteX0" fmla="*/ 0 w 203106"/>
                  <a:gd name="connsiteY0" fmla="*/ 0 h 33850"/>
                  <a:gd name="connsiteX1" fmla="*/ 203107 w 203106"/>
                  <a:gd name="connsiteY1" fmla="*/ 0 h 33850"/>
                  <a:gd name="connsiteX2" fmla="*/ 203107 w 203106"/>
                  <a:gd name="connsiteY2" fmla="*/ 33851 h 33850"/>
                  <a:gd name="connsiteX3" fmla="*/ 0 w 203106"/>
                  <a:gd name="connsiteY3" fmla="*/ 33851 h 33850"/>
                </a:gdLst>
                <a:ahLst/>
                <a:cxnLst>
                  <a:cxn ang="0">
                    <a:pos x="connsiteX0" y="connsiteY0"/>
                  </a:cxn>
                  <a:cxn ang="0">
                    <a:pos x="connsiteX1" y="connsiteY1"/>
                  </a:cxn>
                  <a:cxn ang="0">
                    <a:pos x="connsiteX2" y="connsiteY2"/>
                  </a:cxn>
                  <a:cxn ang="0">
                    <a:pos x="connsiteX3" y="connsiteY3"/>
                  </a:cxn>
                </a:cxnLst>
                <a:rect l="l" t="t" r="r" b="b"/>
                <a:pathLst>
                  <a:path w="203106" h="33850">
                    <a:moveTo>
                      <a:pt x="0" y="0"/>
                    </a:moveTo>
                    <a:lnTo>
                      <a:pt x="203107" y="0"/>
                    </a:lnTo>
                    <a:lnTo>
                      <a:pt x="203107" y="33851"/>
                    </a:lnTo>
                    <a:lnTo>
                      <a:pt x="0" y="33851"/>
                    </a:lnTo>
                    <a:close/>
                  </a:path>
                </a:pathLst>
              </a:custGeom>
              <a:gradFill flip="none" rotWithShape="1">
                <a:gsLst>
                  <a:gs pos="0">
                    <a:schemeClr val="bg1"/>
                  </a:gs>
                  <a:gs pos="100000">
                    <a:schemeClr val="accent1">
                      <a:lumMod val="20000"/>
                      <a:lumOff val="80000"/>
                    </a:schemeClr>
                  </a:gs>
                </a:gsLst>
                <a:lin ang="2700000" scaled="1"/>
                <a:tileRect/>
              </a:gradFill>
              <a:ln w="6890" cap="flat">
                <a:noFill/>
                <a:prstDash val="solid"/>
                <a:miter/>
              </a:ln>
            </p:spPr>
            <p:txBody>
              <a:bodyPr wrap="square" rtlCol="0" anchor="ctr">
                <a:noAutofit/>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3" name="任意多边形: 形状 42">
                <a:extLst>
                  <a:ext uri="{FF2B5EF4-FFF2-40B4-BE49-F238E27FC236}">
                    <a16:creationId xmlns:a16="http://schemas.microsoft.com/office/drawing/2014/main" id="{A5C11548-4EC7-D786-E1AE-D7F7C711FD42}"/>
                  </a:ext>
                </a:extLst>
              </p:cNvPr>
              <p:cNvSpPr/>
              <p:nvPr/>
            </p:nvSpPr>
            <p:spPr>
              <a:xfrm>
                <a:off x="1742205" y="3344373"/>
                <a:ext cx="101552" cy="101552"/>
              </a:xfrm>
              <a:custGeom>
                <a:avLst/>
                <a:gdLst>
                  <a:gd name="connsiteX0" fmla="*/ 67702 w 101552"/>
                  <a:gd name="connsiteY0" fmla="*/ 101552 h 101552"/>
                  <a:gd name="connsiteX1" fmla="*/ 101552 w 101552"/>
                  <a:gd name="connsiteY1" fmla="*/ 67702 h 101552"/>
                  <a:gd name="connsiteX2" fmla="*/ 101552 w 101552"/>
                  <a:gd name="connsiteY2" fmla="*/ 33851 h 101552"/>
                  <a:gd name="connsiteX3" fmla="*/ 67702 w 101552"/>
                  <a:gd name="connsiteY3" fmla="*/ 0 h 101552"/>
                  <a:gd name="connsiteX4" fmla="*/ 33851 w 101552"/>
                  <a:gd name="connsiteY4" fmla="*/ 0 h 101552"/>
                  <a:gd name="connsiteX5" fmla="*/ 0 w 101552"/>
                  <a:gd name="connsiteY5" fmla="*/ 33851 h 101552"/>
                  <a:gd name="connsiteX6" fmla="*/ 0 w 101552"/>
                  <a:gd name="connsiteY6" fmla="*/ 67702 h 101552"/>
                  <a:gd name="connsiteX7" fmla="*/ 33851 w 101552"/>
                  <a:gd name="connsiteY7" fmla="*/ 101552 h 101552"/>
                  <a:gd name="connsiteX8" fmla="*/ 33851 w 101552"/>
                  <a:gd name="connsiteY8" fmla="*/ 33851 h 101552"/>
                  <a:gd name="connsiteX9" fmla="*/ 67702 w 101552"/>
                  <a:gd name="connsiteY9" fmla="*/ 33851 h 101552"/>
                  <a:gd name="connsiteX10" fmla="*/ 67718 w 101552"/>
                  <a:gd name="connsiteY10" fmla="*/ 67702 h 101552"/>
                  <a:gd name="connsiteX11" fmla="*/ 33851 w 101552"/>
                  <a:gd name="connsiteY11" fmla="*/ 67702 h 10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1552" h="101552">
                    <a:moveTo>
                      <a:pt x="67702" y="101552"/>
                    </a:moveTo>
                    <a:cubicBezTo>
                      <a:pt x="86371" y="101552"/>
                      <a:pt x="101552" y="86371"/>
                      <a:pt x="101552" y="67702"/>
                    </a:cubicBezTo>
                    <a:lnTo>
                      <a:pt x="101552" y="33851"/>
                    </a:lnTo>
                    <a:cubicBezTo>
                      <a:pt x="101552" y="15181"/>
                      <a:pt x="86371" y="0"/>
                      <a:pt x="67702" y="0"/>
                    </a:cubicBezTo>
                    <a:lnTo>
                      <a:pt x="33851" y="0"/>
                    </a:lnTo>
                    <a:cubicBezTo>
                      <a:pt x="15181" y="0"/>
                      <a:pt x="0" y="15181"/>
                      <a:pt x="0" y="33851"/>
                    </a:cubicBezTo>
                    <a:lnTo>
                      <a:pt x="0" y="67702"/>
                    </a:lnTo>
                    <a:cubicBezTo>
                      <a:pt x="0" y="86371"/>
                      <a:pt x="15181" y="101552"/>
                      <a:pt x="33851" y="101552"/>
                    </a:cubicBezTo>
                    <a:close/>
                    <a:moveTo>
                      <a:pt x="33851" y="33851"/>
                    </a:moveTo>
                    <a:lnTo>
                      <a:pt x="67702" y="33851"/>
                    </a:lnTo>
                    <a:lnTo>
                      <a:pt x="67718" y="67702"/>
                    </a:lnTo>
                    <a:lnTo>
                      <a:pt x="33851" y="67702"/>
                    </a:lnTo>
                    <a:close/>
                  </a:path>
                </a:pathLst>
              </a:custGeom>
              <a:gradFill flip="none" rotWithShape="1">
                <a:gsLst>
                  <a:gs pos="0">
                    <a:schemeClr val="bg1"/>
                  </a:gs>
                  <a:gs pos="100000">
                    <a:schemeClr val="accent1">
                      <a:lumMod val="20000"/>
                      <a:lumOff val="80000"/>
                    </a:schemeClr>
                  </a:gs>
                </a:gsLst>
                <a:lin ang="2700000" scaled="1"/>
                <a:tileRect/>
              </a:gradFill>
              <a:ln w="6890" cap="flat">
                <a:noFill/>
                <a:prstDash val="solid"/>
                <a:miter/>
              </a:ln>
            </p:spPr>
            <p:txBody>
              <a:bodyPr wrap="square" rtlCol="0" anchor="ctr">
                <a:noAutofit/>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4" name="任意多边形: 形状 43">
                <a:extLst>
                  <a:ext uri="{FF2B5EF4-FFF2-40B4-BE49-F238E27FC236}">
                    <a16:creationId xmlns:a16="http://schemas.microsoft.com/office/drawing/2014/main" id="{59D20433-405E-6136-C70F-09A1C915A6A2}"/>
                  </a:ext>
                </a:extLst>
              </p:cNvPr>
              <p:cNvSpPr/>
              <p:nvPr/>
            </p:nvSpPr>
            <p:spPr>
              <a:xfrm>
                <a:off x="1877610" y="3310522"/>
                <a:ext cx="101552" cy="135403"/>
              </a:xfrm>
              <a:custGeom>
                <a:avLst/>
                <a:gdLst>
                  <a:gd name="connsiteX0" fmla="*/ 67702 w 101552"/>
                  <a:gd name="connsiteY0" fmla="*/ 0 h 135403"/>
                  <a:gd name="connsiteX1" fmla="*/ 33851 w 101552"/>
                  <a:gd name="connsiteY1" fmla="*/ 0 h 135403"/>
                  <a:gd name="connsiteX2" fmla="*/ 0 w 101552"/>
                  <a:gd name="connsiteY2" fmla="*/ 33851 h 135403"/>
                  <a:gd name="connsiteX3" fmla="*/ 0 w 101552"/>
                  <a:gd name="connsiteY3" fmla="*/ 101552 h 135403"/>
                  <a:gd name="connsiteX4" fmla="*/ 33851 w 101552"/>
                  <a:gd name="connsiteY4" fmla="*/ 135403 h 135403"/>
                  <a:gd name="connsiteX5" fmla="*/ 67702 w 101552"/>
                  <a:gd name="connsiteY5" fmla="*/ 135403 h 135403"/>
                  <a:gd name="connsiteX6" fmla="*/ 101552 w 101552"/>
                  <a:gd name="connsiteY6" fmla="*/ 101552 h 135403"/>
                  <a:gd name="connsiteX7" fmla="*/ 101552 w 101552"/>
                  <a:gd name="connsiteY7" fmla="*/ 33851 h 135403"/>
                  <a:gd name="connsiteX8" fmla="*/ 67702 w 101552"/>
                  <a:gd name="connsiteY8" fmla="*/ 0 h 135403"/>
                  <a:gd name="connsiteX9" fmla="*/ 33851 w 101552"/>
                  <a:gd name="connsiteY9" fmla="*/ 101552 h 135403"/>
                  <a:gd name="connsiteX10" fmla="*/ 33851 w 101552"/>
                  <a:gd name="connsiteY10" fmla="*/ 33851 h 135403"/>
                  <a:gd name="connsiteX11" fmla="*/ 67702 w 101552"/>
                  <a:gd name="connsiteY11" fmla="*/ 33851 h 135403"/>
                  <a:gd name="connsiteX12" fmla="*/ 67718 w 101552"/>
                  <a:gd name="connsiteY12" fmla="*/ 101552 h 135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1552" h="135403">
                    <a:moveTo>
                      <a:pt x="67702" y="0"/>
                    </a:moveTo>
                    <a:lnTo>
                      <a:pt x="33851" y="0"/>
                    </a:lnTo>
                    <a:cubicBezTo>
                      <a:pt x="15181" y="0"/>
                      <a:pt x="0" y="15181"/>
                      <a:pt x="0" y="33851"/>
                    </a:cubicBezTo>
                    <a:lnTo>
                      <a:pt x="0" y="101552"/>
                    </a:lnTo>
                    <a:cubicBezTo>
                      <a:pt x="0" y="120222"/>
                      <a:pt x="15181" y="135403"/>
                      <a:pt x="33851" y="135403"/>
                    </a:cubicBezTo>
                    <a:lnTo>
                      <a:pt x="67702" y="135403"/>
                    </a:lnTo>
                    <a:cubicBezTo>
                      <a:pt x="86371" y="135403"/>
                      <a:pt x="101552" y="120222"/>
                      <a:pt x="101552" y="101552"/>
                    </a:cubicBezTo>
                    <a:lnTo>
                      <a:pt x="101552" y="33851"/>
                    </a:lnTo>
                    <a:cubicBezTo>
                      <a:pt x="101552" y="15181"/>
                      <a:pt x="86369" y="0"/>
                      <a:pt x="67702" y="0"/>
                    </a:cubicBezTo>
                    <a:close/>
                    <a:moveTo>
                      <a:pt x="33851" y="101552"/>
                    </a:moveTo>
                    <a:lnTo>
                      <a:pt x="33851" y="33851"/>
                    </a:lnTo>
                    <a:lnTo>
                      <a:pt x="67702" y="33851"/>
                    </a:lnTo>
                    <a:lnTo>
                      <a:pt x="67718" y="101552"/>
                    </a:lnTo>
                    <a:close/>
                  </a:path>
                </a:pathLst>
              </a:custGeom>
              <a:gradFill flip="none" rotWithShape="1">
                <a:gsLst>
                  <a:gs pos="0">
                    <a:schemeClr val="bg1"/>
                  </a:gs>
                  <a:gs pos="100000">
                    <a:schemeClr val="accent1">
                      <a:lumMod val="20000"/>
                      <a:lumOff val="80000"/>
                    </a:schemeClr>
                  </a:gs>
                </a:gsLst>
                <a:lin ang="2700000" scaled="1"/>
                <a:tileRect/>
              </a:gradFill>
              <a:ln w="6890" cap="flat">
                <a:noFill/>
                <a:prstDash val="solid"/>
                <a:miter/>
              </a:ln>
            </p:spPr>
            <p:txBody>
              <a:bodyPr wrap="square" rtlCol="0" anchor="ctr">
                <a:noAutofit/>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5" name="任意多边形: 形状 44">
                <a:extLst>
                  <a:ext uri="{FF2B5EF4-FFF2-40B4-BE49-F238E27FC236}">
                    <a16:creationId xmlns:a16="http://schemas.microsoft.com/office/drawing/2014/main" id="{72F66165-EAF2-0F03-1369-9E65563DFFF5}"/>
                  </a:ext>
                </a:extLst>
              </p:cNvPr>
              <p:cNvSpPr/>
              <p:nvPr/>
            </p:nvSpPr>
            <p:spPr>
              <a:xfrm>
                <a:off x="1234440" y="2904309"/>
                <a:ext cx="1049382" cy="1049377"/>
              </a:xfrm>
              <a:custGeom>
                <a:avLst/>
                <a:gdLst>
                  <a:gd name="connsiteX0" fmla="*/ 947830 w 1049382"/>
                  <a:gd name="connsiteY0" fmla="*/ 0 h 1049377"/>
                  <a:gd name="connsiteX1" fmla="*/ 507766 w 1049382"/>
                  <a:gd name="connsiteY1" fmla="*/ 0 h 1049377"/>
                  <a:gd name="connsiteX2" fmla="*/ 406213 w 1049382"/>
                  <a:gd name="connsiteY2" fmla="*/ 101552 h 1049377"/>
                  <a:gd name="connsiteX3" fmla="*/ 406213 w 1049382"/>
                  <a:gd name="connsiteY3" fmla="*/ 168442 h 1049377"/>
                  <a:gd name="connsiteX4" fmla="*/ 263987 w 1049382"/>
                  <a:gd name="connsiteY4" fmla="*/ 135403 h 1049377"/>
                  <a:gd name="connsiteX5" fmla="*/ 101552 w 1049382"/>
                  <a:gd name="connsiteY5" fmla="*/ 135403 h 1049377"/>
                  <a:gd name="connsiteX6" fmla="*/ 67702 w 1049382"/>
                  <a:gd name="connsiteY6" fmla="*/ 169254 h 1049377"/>
                  <a:gd name="connsiteX7" fmla="*/ 67702 w 1049382"/>
                  <a:gd name="connsiteY7" fmla="*/ 203105 h 1049377"/>
                  <a:gd name="connsiteX8" fmla="*/ 33851 w 1049382"/>
                  <a:gd name="connsiteY8" fmla="*/ 203105 h 1049377"/>
                  <a:gd name="connsiteX9" fmla="*/ 0 w 1049382"/>
                  <a:gd name="connsiteY9" fmla="*/ 236957 h 1049377"/>
                  <a:gd name="connsiteX10" fmla="*/ 0 w 1049382"/>
                  <a:gd name="connsiteY10" fmla="*/ 643171 h 1049377"/>
                  <a:gd name="connsiteX11" fmla="*/ 33851 w 1049382"/>
                  <a:gd name="connsiteY11" fmla="*/ 677022 h 1049377"/>
                  <a:gd name="connsiteX12" fmla="*/ 101552 w 1049382"/>
                  <a:gd name="connsiteY12" fmla="*/ 677022 h 1049377"/>
                  <a:gd name="connsiteX13" fmla="*/ 101552 w 1049382"/>
                  <a:gd name="connsiteY13" fmla="*/ 1032457 h 1049377"/>
                  <a:gd name="connsiteX14" fmla="*/ 135403 w 1049382"/>
                  <a:gd name="connsiteY14" fmla="*/ 1032457 h 1049377"/>
                  <a:gd name="connsiteX15" fmla="*/ 135403 w 1049382"/>
                  <a:gd name="connsiteY15" fmla="*/ 609318 h 1049377"/>
                  <a:gd name="connsiteX16" fmla="*/ 192629 w 1049382"/>
                  <a:gd name="connsiteY16" fmla="*/ 609318 h 1049377"/>
                  <a:gd name="connsiteX17" fmla="*/ 172099 w 1049382"/>
                  <a:gd name="connsiteY17" fmla="*/ 650701 h 1049377"/>
                  <a:gd name="connsiteX18" fmla="*/ 200262 w 1049382"/>
                  <a:gd name="connsiteY18" fmla="*/ 669471 h 1049377"/>
                  <a:gd name="connsiteX19" fmla="*/ 236955 w 1049382"/>
                  <a:gd name="connsiteY19" fmla="*/ 548300 h 1049377"/>
                  <a:gd name="connsiteX20" fmla="*/ 236955 w 1049382"/>
                  <a:gd name="connsiteY20" fmla="*/ 470273 h 1049377"/>
                  <a:gd name="connsiteX21" fmla="*/ 267168 w 1049382"/>
                  <a:gd name="connsiteY21" fmla="*/ 440060 h 1049377"/>
                  <a:gd name="connsiteX22" fmla="*/ 296602 w 1049382"/>
                  <a:gd name="connsiteY22" fmla="*/ 463485 h 1049377"/>
                  <a:gd name="connsiteX23" fmla="*/ 332703 w 1049382"/>
                  <a:gd name="connsiteY23" fmla="*/ 619927 h 1049377"/>
                  <a:gd name="connsiteX24" fmla="*/ 338510 w 1049382"/>
                  <a:gd name="connsiteY24" fmla="*/ 670924 h 1049377"/>
                  <a:gd name="connsiteX25" fmla="*/ 300427 w 1049382"/>
                  <a:gd name="connsiteY25" fmla="*/ 796731 h 1049377"/>
                  <a:gd name="connsiteX26" fmla="*/ 270806 w 1049382"/>
                  <a:gd name="connsiteY26" fmla="*/ 841143 h 1049377"/>
                  <a:gd name="connsiteX27" fmla="*/ 270806 w 1049382"/>
                  <a:gd name="connsiteY27" fmla="*/ 1032453 h 1049377"/>
                  <a:gd name="connsiteX28" fmla="*/ 304657 w 1049382"/>
                  <a:gd name="connsiteY28" fmla="*/ 1032453 h 1049377"/>
                  <a:gd name="connsiteX29" fmla="*/ 304657 w 1049382"/>
                  <a:gd name="connsiteY29" fmla="*/ 851401 h 1049377"/>
                  <a:gd name="connsiteX30" fmla="*/ 328590 w 1049382"/>
                  <a:gd name="connsiteY30" fmla="*/ 815519 h 1049377"/>
                  <a:gd name="connsiteX31" fmla="*/ 372139 w 1049382"/>
                  <a:gd name="connsiteY31" fmla="*/ 677017 h 1049377"/>
                  <a:gd name="connsiteX32" fmla="*/ 396088 w 1049382"/>
                  <a:gd name="connsiteY32" fmla="*/ 677017 h 1049377"/>
                  <a:gd name="connsiteX33" fmla="*/ 406209 w 1049382"/>
                  <a:gd name="connsiteY33" fmla="*/ 689713 h 1049377"/>
                  <a:gd name="connsiteX34" fmla="*/ 406209 w 1049382"/>
                  <a:gd name="connsiteY34" fmla="*/ 947826 h 1049377"/>
                  <a:gd name="connsiteX35" fmla="*/ 507762 w 1049382"/>
                  <a:gd name="connsiteY35" fmla="*/ 1049378 h 1049377"/>
                  <a:gd name="connsiteX36" fmla="*/ 947826 w 1049382"/>
                  <a:gd name="connsiteY36" fmla="*/ 1049378 h 1049377"/>
                  <a:gd name="connsiteX37" fmla="*/ 1049382 w 1049382"/>
                  <a:gd name="connsiteY37" fmla="*/ 947830 h 1049377"/>
                  <a:gd name="connsiteX38" fmla="*/ 1049382 w 1049382"/>
                  <a:gd name="connsiteY38" fmla="*/ 101552 h 1049377"/>
                  <a:gd name="connsiteX39" fmla="*/ 947830 w 1049382"/>
                  <a:gd name="connsiteY39" fmla="*/ 0 h 1049377"/>
                  <a:gd name="connsiteX40" fmla="*/ 507766 w 1049382"/>
                  <a:gd name="connsiteY40" fmla="*/ 689715 h 1049377"/>
                  <a:gd name="connsiteX41" fmla="*/ 517886 w 1049382"/>
                  <a:gd name="connsiteY41" fmla="*/ 677019 h 1049377"/>
                  <a:gd name="connsiteX42" fmla="*/ 846275 w 1049382"/>
                  <a:gd name="connsiteY42" fmla="*/ 677019 h 1049377"/>
                  <a:gd name="connsiteX43" fmla="*/ 880126 w 1049382"/>
                  <a:gd name="connsiteY43" fmla="*/ 643169 h 1049377"/>
                  <a:gd name="connsiteX44" fmla="*/ 880126 w 1049382"/>
                  <a:gd name="connsiteY44" fmla="*/ 304659 h 1049377"/>
                  <a:gd name="connsiteX45" fmla="*/ 846275 w 1049382"/>
                  <a:gd name="connsiteY45" fmla="*/ 270808 h 1049377"/>
                  <a:gd name="connsiteX46" fmla="*/ 812425 w 1049382"/>
                  <a:gd name="connsiteY46" fmla="*/ 270808 h 1049377"/>
                  <a:gd name="connsiteX47" fmla="*/ 812425 w 1049382"/>
                  <a:gd name="connsiteY47" fmla="*/ 236957 h 1049377"/>
                  <a:gd name="connsiteX48" fmla="*/ 778574 w 1049382"/>
                  <a:gd name="connsiteY48" fmla="*/ 203107 h 1049377"/>
                  <a:gd name="connsiteX49" fmla="*/ 507766 w 1049382"/>
                  <a:gd name="connsiteY49" fmla="*/ 203107 h 1049377"/>
                  <a:gd name="connsiteX50" fmla="*/ 507766 w 1049382"/>
                  <a:gd name="connsiteY50" fmla="*/ 169256 h 1049377"/>
                  <a:gd name="connsiteX51" fmla="*/ 947830 w 1049382"/>
                  <a:gd name="connsiteY51" fmla="*/ 169256 h 1049377"/>
                  <a:gd name="connsiteX52" fmla="*/ 947830 w 1049382"/>
                  <a:gd name="connsiteY52" fmla="*/ 812425 h 1049377"/>
                  <a:gd name="connsiteX53" fmla="*/ 507766 w 1049382"/>
                  <a:gd name="connsiteY53" fmla="*/ 812425 h 1049377"/>
                  <a:gd name="connsiteX54" fmla="*/ 473915 w 1049382"/>
                  <a:gd name="connsiteY54" fmla="*/ 236957 h 1049377"/>
                  <a:gd name="connsiteX55" fmla="*/ 778574 w 1049382"/>
                  <a:gd name="connsiteY55" fmla="*/ 236957 h 1049377"/>
                  <a:gd name="connsiteX56" fmla="*/ 778574 w 1049382"/>
                  <a:gd name="connsiteY56" fmla="*/ 575467 h 1049377"/>
                  <a:gd name="connsiteX57" fmla="*/ 538722 w 1049382"/>
                  <a:gd name="connsiteY57" fmla="*/ 575467 h 1049377"/>
                  <a:gd name="connsiteX58" fmla="*/ 473915 w 1049382"/>
                  <a:gd name="connsiteY58" fmla="*/ 592477 h 1049377"/>
                  <a:gd name="connsiteX59" fmla="*/ 101552 w 1049382"/>
                  <a:gd name="connsiteY59" fmla="*/ 643169 h 1049377"/>
                  <a:gd name="connsiteX60" fmla="*/ 33851 w 1049382"/>
                  <a:gd name="connsiteY60" fmla="*/ 643169 h 1049377"/>
                  <a:gd name="connsiteX61" fmla="*/ 33851 w 1049382"/>
                  <a:gd name="connsiteY61" fmla="*/ 236957 h 1049377"/>
                  <a:gd name="connsiteX62" fmla="*/ 67702 w 1049382"/>
                  <a:gd name="connsiteY62" fmla="*/ 236957 h 1049377"/>
                  <a:gd name="connsiteX63" fmla="*/ 67702 w 1049382"/>
                  <a:gd name="connsiteY63" fmla="*/ 575467 h 1049377"/>
                  <a:gd name="connsiteX64" fmla="*/ 101552 w 1049382"/>
                  <a:gd name="connsiteY64" fmla="*/ 609318 h 1049377"/>
                  <a:gd name="connsiteX65" fmla="*/ 329590 w 1049382"/>
                  <a:gd name="connsiteY65" fmla="*/ 455872 h 1049377"/>
                  <a:gd name="connsiteX66" fmla="*/ 267168 w 1049382"/>
                  <a:gd name="connsiteY66" fmla="*/ 406213 h 1049377"/>
                  <a:gd name="connsiteX67" fmla="*/ 203105 w 1049382"/>
                  <a:gd name="connsiteY67" fmla="*/ 470277 h 1049377"/>
                  <a:gd name="connsiteX68" fmla="*/ 203105 w 1049382"/>
                  <a:gd name="connsiteY68" fmla="*/ 548304 h 1049377"/>
                  <a:gd name="connsiteX69" fmla="*/ 201108 w 1049382"/>
                  <a:gd name="connsiteY69" fmla="*/ 575469 h 1049377"/>
                  <a:gd name="connsiteX70" fmla="*/ 101552 w 1049382"/>
                  <a:gd name="connsiteY70" fmla="*/ 575469 h 1049377"/>
                  <a:gd name="connsiteX71" fmla="*/ 101552 w 1049382"/>
                  <a:gd name="connsiteY71" fmla="*/ 169256 h 1049377"/>
                  <a:gd name="connsiteX72" fmla="*/ 263987 w 1049382"/>
                  <a:gd name="connsiteY72" fmla="*/ 169256 h 1049377"/>
                  <a:gd name="connsiteX73" fmla="*/ 440064 w 1049382"/>
                  <a:gd name="connsiteY73" fmla="*/ 228597 h 1049377"/>
                  <a:gd name="connsiteX74" fmla="*/ 440064 w 1049382"/>
                  <a:gd name="connsiteY74" fmla="*/ 592479 h 1049377"/>
                  <a:gd name="connsiteX75" fmla="*/ 375257 w 1049382"/>
                  <a:gd name="connsiteY75" fmla="*/ 575469 h 1049377"/>
                  <a:gd name="connsiteX76" fmla="*/ 357179 w 1049382"/>
                  <a:gd name="connsiteY76" fmla="*/ 575469 h 1049377"/>
                  <a:gd name="connsiteX77" fmla="*/ 370786 w 1049382"/>
                  <a:gd name="connsiteY77" fmla="*/ 643169 h 1049377"/>
                  <a:gd name="connsiteX78" fmla="*/ 365691 w 1049382"/>
                  <a:gd name="connsiteY78" fmla="*/ 612314 h 1049377"/>
                  <a:gd name="connsiteX79" fmla="*/ 364996 w 1049382"/>
                  <a:gd name="connsiteY79" fmla="*/ 609318 h 1049377"/>
                  <a:gd name="connsiteX80" fmla="*/ 375252 w 1049382"/>
                  <a:gd name="connsiteY80" fmla="*/ 609318 h 1049377"/>
                  <a:gd name="connsiteX81" fmla="*/ 445020 w 1049382"/>
                  <a:gd name="connsiteY81" fmla="*/ 638211 h 1049377"/>
                  <a:gd name="connsiteX82" fmla="*/ 456985 w 1049382"/>
                  <a:gd name="connsiteY82" fmla="*/ 650176 h 1049377"/>
                  <a:gd name="connsiteX83" fmla="*/ 468951 w 1049382"/>
                  <a:gd name="connsiteY83" fmla="*/ 638211 h 1049377"/>
                  <a:gd name="connsiteX84" fmla="*/ 538718 w 1049382"/>
                  <a:gd name="connsiteY84" fmla="*/ 609318 h 1049377"/>
                  <a:gd name="connsiteX85" fmla="*/ 778570 w 1049382"/>
                  <a:gd name="connsiteY85" fmla="*/ 609318 h 1049377"/>
                  <a:gd name="connsiteX86" fmla="*/ 812421 w 1049382"/>
                  <a:gd name="connsiteY86" fmla="*/ 575467 h 1049377"/>
                  <a:gd name="connsiteX87" fmla="*/ 812421 w 1049382"/>
                  <a:gd name="connsiteY87" fmla="*/ 304659 h 1049377"/>
                  <a:gd name="connsiteX88" fmla="*/ 846271 w 1049382"/>
                  <a:gd name="connsiteY88" fmla="*/ 304659 h 1049377"/>
                  <a:gd name="connsiteX89" fmla="*/ 846271 w 1049382"/>
                  <a:gd name="connsiteY89" fmla="*/ 643169 h 1049377"/>
                  <a:gd name="connsiteX90" fmla="*/ 497305 w 1049382"/>
                  <a:gd name="connsiteY90" fmla="*/ 643169 h 1049377"/>
                  <a:gd name="connsiteX91" fmla="*/ 490838 w 1049382"/>
                  <a:gd name="connsiteY91" fmla="*/ 656099 h 1049377"/>
                  <a:gd name="connsiteX92" fmla="*/ 456987 w 1049382"/>
                  <a:gd name="connsiteY92" fmla="*/ 677019 h 1049377"/>
                  <a:gd name="connsiteX93" fmla="*/ 423137 w 1049382"/>
                  <a:gd name="connsiteY93" fmla="*/ 656099 h 1049377"/>
                  <a:gd name="connsiteX94" fmla="*/ 416670 w 1049382"/>
                  <a:gd name="connsiteY94" fmla="*/ 643169 h 1049377"/>
                  <a:gd name="connsiteX95" fmla="*/ 1015531 w 1049382"/>
                  <a:gd name="connsiteY95" fmla="*/ 947830 h 1049377"/>
                  <a:gd name="connsiteX96" fmla="*/ 947830 w 1049382"/>
                  <a:gd name="connsiteY96" fmla="*/ 1015531 h 1049377"/>
                  <a:gd name="connsiteX97" fmla="*/ 507766 w 1049382"/>
                  <a:gd name="connsiteY97" fmla="*/ 1015531 h 1049377"/>
                  <a:gd name="connsiteX98" fmla="*/ 440064 w 1049382"/>
                  <a:gd name="connsiteY98" fmla="*/ 947830 h 1049377"/>
                  <a:gd name="connsiteX99" fmla="*/ 440064 w 1049382"/>
                  <a:gd name="connsiteY99" fmla="*/ 708808 h 1049377"/>
                  <a:gd name="connsiteX100" fmla="*/ 456989 w 1049382"/>
                  <a:gd name="connsiteY100" fmla="*/ 710872 h 1049377"/>
                  <a:gd name="connsiteX101" fmla="*/ 473915 w 1049382"/>
                  <a:gd name="connsiteY101" fmla="*/ 708808 h 1049377"/>
                  <a:gd name="connsiteX102" fmla="*/ 473915 w 1049382"/>
                  <a:gd name="connsiteY102" fmla="*/ 812427 h 1049377"/>
                  <a:gd name="connsiteX103" fmla="*/ 507766 w 1049382"/>
                  <a:gd name="connsiteY103" fmla="*/ 846277 h 1049377"/>
                  <a:gd name="connsiteX104" fmla="*/ 947830 w 1049382"/>
                  <a:gd name="connsiteY104" fmla="*/ 846277 h 1049377"/>
                  <a:gd name="connsiteX105" fmla="*/ 981680 w 1049382"/>
                  <a:gd name="connsiteY105" fmla="*/ 812427 h 1049377"/>
                  <a:gd name="connsiteX106" fmla="*/ 981680 w 1049382"/>
                  <a:gd name="connsiteY106" fmla="*/ 169256 h 1049377"/>
                  <a:gd name="connsiteX107" fmla="*/ 947830 w 1049382"/>
                  <a:gd name="connsiteY107" fmla="*/ 135405 h 1049377"/>
                  <a:gd name="connsiteX108" fmla="*/ 507766 w 1049382"/>
                  <a:gd name="connsiteY108" fmla="*/ 135405 h 1049377"/>
                  <a:gd name="connsiteX109" fmla="*/ 473915 w 1049382"/>
                  <a:gd name="connsiteY109" fmla="*/ 169256 h 1049377"/>
                  <a:gd name="connsiteX110" fmla="*/ 473915 w 1049382"/>
                  <a:gd name="connsiteY110" fmla="*/ 203107 h 1049377"/>
                  <a:gd name="connsiteX111" fmla="*/ 462845 w 1049382"/>
                  <a:gd name="connsiteY111" fmla="*/ 203107 h 1049377"/>
                  <a:gd name="connsiteX112" fmla="*/ 440064 w 1049382"/>
                  <a:gd name="connsiteY112" fmla="*/ 187128 h 1049377"/>
                  <a:gd name="connsiteX113" fmla="*/ 440064 w 1049382"/>
                  <a:gd name="connsiteY113" fmla="*/ 101552 h 1049377"/>
                  <a:gd name="connsiteX114" fmla="*/ 507766 w 1049382"/>
                  <a:gd name="connsiteY114" fmla="*/ 33851 h 1049377"/>
                  <a:gd name="connsiteX115" fmla="*/ 947830 w 1049382"/>
                  <a:gd name="connsiteY115" fmla="*/ 33851 h 1049377"/>
                  <a:gd name="connsiteX116" fmla="*/ 1015531 w 1049382"/>
                  <a:gd name="connsiteY116" fmla="*/ 101552 h 1049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1049382" h="1049377">
                    <a:moveTo>
                      <a:pt x="947830" y="0"/>
                    </a:moveTo>
                    <a:lnTo>
                      <a:pt x="507766" y="0"/>
                    </a:lnTo>
                    <a:cubicBezTo>
                      <a:pt x="451759" y="0"/>
                      <a:pt x="406213" y="45546"/>
                      <a:pt x="406213" y="101552"/>
                    </a:cubicBezTo>
                    <a:lnTo>
                      <a:pt x="406213" y="168442"/>
                    </a:lnTo>
                    <a:cubicBezTo>
                      <a:pt x="362072" y="147049"/>
                      <a:pt x="313411" y="135403"/>
                      <a:pt x="263987" y="135403"/>
                    </a:cubicBezTo>
                    <a:lnTo>
                      <a:pt x="101552" y="135403"/>
                    </a:lnTo>
                    <a:cubicBezTo>
                      <a:pt x="82883" y="135403"/>
                      <a:pt x="67702" y="150584"/>
                      <a:pt x="67702" y="169254"/>
                    </a:cubicBezTo>
                    <a:lnTo>
                      <a:pt x="67702" y="203105"/>
                    </a:lnTo>
                    <a:lnTo>
                      <a:pt x="33851" y="203105"/>
                    </a:lnTo>
                    <a:cubicBezTo>
                      <a:pt x="15181" y="203107"/>
                      <a:pt x="0" y="218288"/>
                      <a:pt x="0" y="236957"/>
                    </a:cubicBezTo>
                    <a:lnTo>
                      <a:pt x="0" y="643171"/>
                    </a:lnTo>
                    <a:cubicBezTo>
                      <a:pt x="0" y="661840"/>
                      <a:pt x="15181" y="677022"/>
                      <a:pt x="33851" y="677022"/>
                    </a:cubicBezTo>
                    <a:lnTo>
                      <a:pt x="101552" y="677022"/>
                    </a:lnTo>
                    <a:lnTo>
                      <a:pt x="101552" y="1032457"/>
                    </a:lnTo>
                    <a:lnTo>
                      <a:pt x="135403" y="1032457"/>
                    </a:lnTo>
                    <a:lnTo>
                      <a:pt x="135403" y="609318"/>
                    </a:lnTo>
                    <a:lnTo>
                      <a:pt x="192629" y="609318"/>
                    </a:lnTo>
                    <a:cubicBezTo>
                      <a:pt x="187552" y="623806"/>
                      <a:pt x="180748" y="637735"/>
                      <a:pt x="172099" y="650701"/>
                    </a:cubicBezTo>
                    <a:lnTo>
                      <a:pt x="200262" y="669471"/>
                    </a:lnTo>
                    <a:cubicBezTo>
                      <a:pt x="224262" y="633487"/>
                      <a:pt x="236955" y="591579"/>
                      <a:pt x="236955" y="548300"/>
                    </a:cubicBezTo>
                    <a:lnTo>
                      <a:pt x="236955" y="470273"/>
                    </a:lnTo>
                    <a:cubicBezTo>
                      <a:pt x="236955" y="453618"/>
                      <a:pt x="250513" y="440060"/>
                      <a:pt x="267168" y="440060"/>
                    </a:cubicBezTo>
                    <a:cubicBezTo>
                      <a:pt x="281318" y="440060"/>
                      <a:pt x="293419" y="449691"/>
                      <a:pt x="296602" y="463485"/>
                    </a:cubicBezTo>
                    <a:lnTo>
                      <a:pt x="332703" y="619927"/>
                    </a:lnTo>
                    <a:cubicBezTo>
                      <a:pt x="336563" y="636614"/>
                      <a:pt x="338510" y="653777"/>
                      <a:pt x="338510" y="670924"/>
                    </a:cubicBezTo>
                    <a:cubicBezTo>
                      <a:pt x="338510" y="715845"/>
                      <a:pt x="325341" y="759359"/>
                      <a:pt x="300427" y="796731"/>
                    </a:cubicBezTo>
                    <a:lnTo>
                      <a:pt x="270806" y="841143"/>
                    </a:lnTo>
                    <a:lnTo>
                      <a:pt x="270806" y="1032453"/>
                    </a:lnTo>
                    <a:lnTo>
                      <a:pt x="304657" y="1032453"/>
                    </a:lnTo>
                    <a:lnTo>
                      <a:pt x="304657" y="851401"/>
                    </a:lnTo>
                    <a:lnTo>
                      <a:pt x="328590" y="815519"/>
                    </a:lnTo>
                    <a:cubicBezTo>
                      <a:pt x="356093" y="774255"/>
                      <a:pt x="371006" y="726474"/>
                      <a:pt x="372139" y="677017"/>
                    </a:cubicBezTo>
                    <a:lnTo>
                      <a:pt x="396088" y="677017"/>
                    </a:lnTo>
                    <a:cubicBezTo>
                      <a:pt x="398982" y="681705"/>
                      <a:pt x="402436" y="685904"/>
                      <a:pt x="406209" y="689713"/>
                    </a:cubicBezTo>
                    <a:lnTo>
                      <a:pt x="406209" y="947826"/>
                    </a:lnTo>
                    <a:cubicBezTo>
                      <a:pt x="406209" y="1003832"/>
                      <a:pt x="451755" y="1049378"/>
                      <a:pt x="507762" y="1049378"/>
                    </a:cubicBezTo>
                    <a:lnTo>
                      <a:pt x="947826" y="1049378"/>
                    </a:lnTo>
                    <a:cubicBezTo>
                      <a:pt x="1003836" y="1049382"/>
                      <a:pt x="1049382" y="1003836"/>
                      <a:pt x="1049382" y="947830"/>
                    </a:cubicBezTo>
                    <a:lnTo>
                      <a:pt x="1049382" y="101552"/>
                    </a:lnTo>
                    <a:cubicBezTo>
                      <a:pt x="1049382" y="45546"/>
                      <a:pt x="1003836" y="0"/>
                      <a:pt x="947830" y="0"/>
                    </a:cubicBezTo>
                    <a:close/>
                    <a:moveTo>
                      <a:pt x="507766" y="689715"/>
                    </a:moveTo>
                    <a:cubicBezTo>
                      <a:pt x="511541" y="685906"/>
                      <a:pt x="514992" y="681692"/>
                      <a:pt x="517886" y="677019"/>
                    </a:cubicBezTo>
                    <a:lnTo>
                      <a:pt x="846275" y="677019"/>
                    </a:lnTo>
                    <a:cubicBezTo>
                      <a:pt x="864945" y="677019"/>
                      <a:pt x="880126" y="661838"/>
                      <a:pt x="880126" y="643169"/>
                    </a:cubicBezTo>
                    <a:lnTo>
                      <a:pt x="880126" y="304659"/>
                    </a:lnTo>
                    <a:cubicBezTo>
                      <a:pt x="880126" y="285989"/>
                      <a:pt x="864945" y="270808"/>
                      <a:pt x="846275" y="270808"/>
                    </a:cubicBezTo>
                    <a:lnTo>
                      <a:pt x="812425" y="270808"/>
                    </a:lnTo>
                    <a:lnTo>
                      <a:pt x="812425" y="236957"/>
                    </a:lnTo>
                    <a:cubicBezTo>
                      <a:pt x="812425" y="218288"/>
                      <a:pt x="797243" y="203107"/>
                      <a:pt x="778574" y="203107"/>
                    </a:cubicBezTo>
                    <a:lnTo>
                      <a:pt x="507766" y="203107"/>
                    </a:lnTo>
                    <a:lnTo>
                      <a:pt x="507766" y="169256"/>
                    </a:lnTo>
                    <a:lnTo>
                      <a:pt x="947830" y="169256"/>
                    </a:lnTo>
                    <a:lnTo>
                      <a:pt x="947830" y="812425"/>
                    </a:lnTo>
                    <a:lnTo>
                      <a:pt x="507766" y="812425"/>
                    </a:lnTo>
                    <a:close/>
                    <a:moveTo>
                      <a:pt x="473915" y="236957"/>
                    </a:moveTo>
                    <a:lnTo>
                      <a:pt x="778574" y="236957"/>
                    </a:lnTo>
                    <a:lnTo>
                      <a:pt x="778574" y="575467"/>
                    </a:lnTo>
                    <a:lnTo>
                      <a:pt x="538722" y="575467"/>
                    </a:lnTo>
                    <a:cubicBezTo>
                      <a:pt x="515636" y="575467"/>
                      <a:pt x="493496" y="581442"/>
                      <a:pt x="473915" y="592477"/>
                    </a:cubicBezTo>
                    <a:close/>
                    <a:moveTo>
                      <a:pt x="101552" y="643169"/>
                    </a:moveTo>
                    <a:lnTo>
                      <a:pt x="33851" y="643169"/>
                    </a:lnTo>
                    <a:lnTo>
                      <a:pt x="33851" y="236957"/>
                    </a:lnTo>
                    <a:lnTo>
                      <a:pt x="67702" y="236957"/>
                    </a:lnTo>
                    <a:lnTo>
                      <a:pt x="67702" y="575467"/>
                    </a:lnTo>
                    <a:cubicBezTo>
                      <a:pt x="67702" y="594137"/>
                      <a:pt x="82883" y="609318"/>
                      <a:pt x="101552" y="609318"/>
                    </a:cubicBezTo>
                    <a:close/>
                    <a:moveTo>
                      <a:pt x="329590" y="455872"/>
                    </a:moveTo>
                    <a:cubicBezTo>
                      <a:pt x="322837" y="426641"/>
                      <a:pt x="297178" y="406213"/>
                      <a:pt x="267168" y="406213"/>
                    </a:cubicBezTo>
                    <a:cubicBezTo>
                      <a:pt x="231844" y="406213"/>
                      <a:pt x="203105" y="434952"/>
                      <a:pt x="203105" y="470277"/>
                    </a:cubicBezTo>
                    <a:lnTo>
                      <a:pt x="203105" y="548304"/>
                    </a:lnTo>
                    <a:cubicBezTo>
                      <a:pt x="203105" y="557462"/>
                      <a:pt x="202428" y="566533"/>
                      <a:pt x="201108" y="575469"/>
                    </a:cubicBezTo>
                    <a:lnTo>
                      <a:pt x="101552" y="575469"/>
                    </a:lnTo>
                    <a:lnTo>
                      <a:pt x="101552" y="169256"/>
                    </a:lnTo>
                    <a:lnTo>
                      <a:pt x="263987" y="169256"/>
                    </a:lnTo>
                    <a:cubicBezTo>
                      <a:pt x="327407" y="169256"/>
                      <a:pt x="389540" y="190395"/>
                      <a:pt x="440064" y="228597"/>
                    </a:cubicBezTo>
                    <a:lnTo>
                      <a:pt x="440064" y="592479"/>
                    </a:lnTo>
                    <a:cubicBezTo>
                      <a:pt x="420480" y="581444"/>
                      <a:pt x="398343" y="575469"/>
                      <a:pt x="375257" y="575469"/>
                    </a:cubicBezTo>
                    <a:lnTo>
                      <a:pt x="357179" y="575469"/>
                    </a:lnTo>
                    <a:close/>
                    <a:moveTo>
                      <a:pt x="370786" y="643169"/>
                    </a:moveTo>
                    <a:cubicBezTo>
                      <a:pt x="369669" y="632794"/>
                      <a:pt x="368044" y="622468"/>
                      <a:pt x="365691" y="612314"/>
                    </a:cubicBezTo>
                    <a:lnTo>
                      <a:pt x="364996" y="609318"/>
                    </a:lnTo>
                    <a:lnTo>
                      <a:pt x="375252" y="609318"/>
                    </a:lnTo>
                    <a:cubicBezTo>
                      <a:pt x="401606" y="609318"/>
                      <a:pt x="426385" y="619574"/>
                      <a:pt x="445020" y="638211"/>
                    </a:cubicBezTo>
                    <a:lnTo>
                      <a:pt x="456985" y="650176"/>
                    </a:lnTo>
                    <a:lnTo>
                      <a:pt x="468951" y="638211"/>
                    </a:lnTo>
                    <a:cubicBezTo>
                      <a:pt x="487586" y="619576"/>
                      <a:pt x="512348" y="609318"/>
                      <a:pt x="538718" y="609318"/>
                    </a:cubicBezTo>
                    <a:lnTo>
                      <a:pt x="778570" y="609318"/>
                    </a:lnTo>
                    <a:cubicBezTo>
                      <a:pt x="797239" y="609318"/>
                      <a:pt x="812421" y="594137"/>
                      <a:pt x="812421" y="575467"/>
                    </a:cubicBezTo>
                    <a:lnTo>
                      <a:pt x="812421" y="304659"/>
                    </a:lnTo>
                    <a:lnTo>
                      <a:pt x="846271" y="304659"/>
                    </a:lnTo>
                    <a:lnTo>
                      <a:pt x="846271" y="643169"/>
                    </a:lnTo>
                    <a:lnTo>
                      <a:pt x="497305" y="643169"/>
                    </a:lnTo>
                    <a:lnTo>
                      <a:pt x="490838" y="656099"/>
                    </a:lnTo>
                    <a:cubicBezTo>
                      <a:pt x="484390" y="668997"/>
                      <a:pt x="471425" y="677019"/>
                      <a:pt x="456987" y="677019"/>
                    </a:cubicBezTo>
                    <a:cubicBezTo>
                      <a:pt x="442550" y="677019"/>
                      <a:pt x="429585" y="668997"/>
                      <a:pt x="423137" y="656099"/>
                    </a:cubicBezTo>
                    <a:lnTo>
                      <a:pt x="416670" y="643169"/>
                    </a:lnTo>
                    <a:close/>
                    <a:moveTo>
                      <a:pt x="1015531" y="947830"/>
                    </a:moveTo>
                    <a:cubicBezTo>
                      <a:pt x="1015531" y="985167"/>
                      <a:pt x="985167" y="1015531"/>
                      <a:pt x="947830" y="1015531"/>
                    </a:cubicBezTo>
                    <a:lnTo>
                      <a:pt x="507766" y="1015531"/>
                    </a:lnTo>
                    <a:cubicBezTo>
                      <a:pt x="470429" y="1015531"/>
                      <a:pt x="440064" y="985167"/>
                      <a:pt x="440064" y="947830"/>
                    </a:cubicBezTo>
                    <a:lnTo>
                      <a:pt x="440064" y="708808"/>
                    </a:lnTo>
                    <a:cubicBezTo>
                      <a:pt x="445530" y="710112"/>
                      <a:pt x="451185" y="710872"/>
                      <a:pt x="456989" y="710872"/>
                    </a:cubicBezTo>
                    <a:cubicBezTo>
                      <a:pt x="462796" y="710872"/>
                      <a:pt x="468449" y="710110"/>
                      <a:pt x="473915" y="708808"/>
                    </a:cubicBezTo>
                    <a:lnTo>
                      <a:pt x="473915" y="812427"/>
                    </a:lnTo>
                    <a:cubicBezTo>
                      <a:pt x="473915" y="831096"/>
                      <a:pt x="489096" y="846277"/>
                      <a:pt x="507766" y="846277"/>
                    </a:cubicBezTo>
                    <a:lnTo>
                      <a:pt x="947830" y="846277"/>
                    </a:lnTo>
                    <a:cubicBezTo>
                      <a:pt x="966499" y="846277"/>
                      <a:pt x="981680" y="831096"/>
                      <a:pt x="981680" y="812427"/>
                    </a:cubicBezTo>
                    <a:lnTo>
                      <a:pt x="981680" y="169256"/>
                    </a:lnTo>
                    <a:cubicBezTo>
                      <a:pt x="981680" y="150586"/>
                      <a:pt x="966499" y="135405"/>
                      <a:pt x="947830" y="135405"/>
                    </a:cubicBezTo>
                    <a:lnTo>
                      <a:pt x="507766" y="135405"/>
                    </a:lnTo>
                    <a:cubicBezTo>
                      <a:pt x="489096" y="135405"/>
                      <a:pt x="473915" y="150586"/>
                      <a:pt x="473915" y="169256"/>
                    </a:cubicBezTo>
                    <a:lnTo>
                      <a:pt x="473915" y="203107"/>
                    </a:lnTo>
                    <a:lnTo>
                      <a:pt x="462845" y="203107"/>
                    </a:lnTo>
                    <a:cubicBezTo>
                      <a:pt x="455483" y="197438"/>
                      <a:pt x="447867" y="192139"/>
                      <a:pt x="440064" y="187128"/>
                    </a:cubicBezTo>
                    <a:lnTo>
                      <a:pt x="440064" y="101552"/>
                    </a:lnTo>
                    <a:cubicBezTo>
                      <a:pt x="440064" y="64215"/>
                      <a:pt x="470429" y="33851"/>
                      <a:pt x="507766" y="33851"/>
                    </a:cubicBezTo>
                    <a:lnTo>
                      <a:pt x="947830" y="33851"/>
                    </a:lnTo>
                    <a:cubicBezTo>
                      <a:pt x="985167" y="33851"/>
                      <a:pt x="1015531" y="64215"/>
                      <a:pt x="1015531" y="101552"/>
                    </a:cubicBezTo>
                    <a:close/>
                  </a:path>
                </a:pathLst>
              </a:custGeom>
              <a:gradFill flip="none" rotWithShape="1">
                <a:gsLst>
                  <a:gs pos="0">
                    <a:schemeClr val="bg1"/>
                  </a:gs>
                  <a:gs pos="100000">
                    <a:schemeClr val="accent1">
                      <a:lumMod val="20000"/>
                      <a:lumOff val="80000"/>
                    </a:schemeClr>
                  </a:gs>
                </a:gsLst>
                <a:lin ang="2700000" scaled="1"/>
                <a:tileRect/>
              </a:gradFill>
              <a:ln w="6890" cap="flat">
                <a:noFill/>
                <a:prstDash val="solid"/>
                <a:miter/>
              </a:ln>
            </p:spPr>
            <p:txBody>
              <a:bodyPr wrap="square" rtlCol="0" anchor="ctr">
                <a:noAutofit/>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6" name="任意多边形: 形状 45">
                <a:extLst>
                  <a:ext uri="{FF2B5EF4-FFF2-40B4-BE49-F238E27FC236}">
                    <a16:creationId xmlns:a16="http://schemas.microsoft.com/office/drawing/2014/main" id="{9BF61767-E4F0-4E1B-A7E4-0BC79D739EE0}"/>
                  </a:ext>
                </a:extLst>
              </p:cNvPr>
              <p:cNvSpPr/>
              <p:nvPr/>
            </p:nvSpPr>
            <p:spPr>
              <a:xfrm>
                <a:off x="1826832" y="2972010"/>
                <a:ext cx="203106" cy="33850"/>
              </a:xfrm>
              <a:custGeom>
                <a:avLst/>
                <a:gdLst>
                  <a:gd name="connsiteX0" fmla="*/ 0 w 203106"/>
                  <a:gd name="connsiteY0" fmla="*/ 0 h 33850"/>
                  <a:gd name="connsiteX1" fmla="*/ 203107 w 203106"/>
                  <a:gd name="connsiteY1" fmla="*/ 0 h 33850"/>
                  <a:gd name="connsiteX2" fmla="*/ 203107 w 203106"/>
                  <a:gd name="connsiteY2" fmla="*/ 33851 h 33850"/>
                  <a:gd name="connsiteX3" fmla="*/ 0 w 203106"/>
                  <a:gd name="connsiteY3" fmla="*/ 33851 h 33850"/>
                </a:gdLst>
                <a:ahLst/>
                <a:cxnLst>
                  <a:cxn ang="0">
                    <a:pos x="connsiteX0" y="connsiteY0"/>
                  </a:cxn>
                  <a:cxn ang="0">
                    <a:pos x="connsiteX1" y="connsiteY1"/>
                  </a:cxn>
                  <a:cxn ang="0">
                    <a:pos x="connsiteX2" y="connsiteY2"/>
                  </a:cxn>
                  <a:cxn ang="0">
                    <a:pos x="connsiteX3" y="connsiteY3"/>
                  </a:cxn>
                </a:cxnLst>
                <a:rect l="l" t="t" r="r" b="b"/>
                <a:pathLst>
                  <a:path w="203106" h="33850">
                    <a:moveTo>
                      <a:pt x="0" y="0"/>
                    </a:moveTo>
                    <a:lnTo>
                      <a:pt x="203107" y="0"/>
                    </a:lnTo>
                    <a:lnTo>
                      <a:pt x="203107" y="33851"/>
                    </a:lnTo>
                    <a:lnTo>
                      <a:pt x="0" y="33851"/>
                    </a:lnTo>
                    <a:close/>
                  </a:path>
                </a:pathLst>
              </a:custGeom>
              <a:gradFill flip="none" rotWithShape="1">
                <a:gsLst>
                  <a:gs pos="0">
                    <a:schemeClr val="bg1"/>
                  </a:gs>
                  <a:gs pos="100000">
                    <a:schemeClr val="accent1">
                      <a:lumMod val="20000"/>
                      <a:lumOff val="80000"/>
                    </a:schemeClr>
                  </a:gs>
                </a:gsLst>
                <a:lin ang="2700000" scaled="1"/>
                <a:tileRect/>
              </a:gradFill>
              <a:ln w="6890" cap="flat">
                <a:noFill/>
                <a:prstDash val="solid"/>
                <a:miter/>
              </a:ln>
            </p:spPr>
            <p:txBody>
              <a:bodyPr wrap="square" rtlCol="0" anchor="ctr">
                <a:noAutofit/>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7" name="任意多边形: 形状 46">
                <a:extLst>
                  <a:ext uri="{FF2B5EF4-FFF2-40B4-BE49-F238E27FC236}">
                    <a16:creationId xmlns:a16="http://schemas.microsoft.com/office/drawing/2014/main" id="{9E75617C-CE69-01F9-D11A-E5057C5C5CB1}"/>
                  </a:ext>
                </a:extLst>
              </p:cNvPr>
              <p:cNvSpPr/>
              <p:nvPr/>
            </p:nvSpPr>
            <p:spPr>
              <a:xfrm>
                <a:off x="2063789" y="2972010"/>
                <a:ext cx="33850" cy="33850"/>
              </a:xfrm>
              <a:custGeom>
                <a:avLst/>
                <a:gdLst>
                  <a:gd name="connsiteX0" fmla="*/ 0 w 33850"/>
                  <a:gd name="connsiteY0" fmla="*/ 0 h 33850"/>
                  <a:gd name="connsiteX1" fmla="*/ 33851 w 33850"/>
                  <a:gd name="connsiteY1" fmla="*/ 0 h 33850"/>
                  <a:gd name="connsiteX2" fmla="*/ 33851 w 33850"/>
                  <a:gd name="connsiteY2" fmla="*/ 33851 h 33850"/>
                  <a:gd name="connsiteX3" fmla="*/ 0 w 33850"/>
                  <a:gd name="connsiteY3" fmla="*/ 33851 h 33850"/>
                </a:gdLst>
                <a:ahLst/>
                <a:cxnLst>
                  <a:cxn ang="0">
                    <a:pos x="connsiteX0" y="connsiteY0"/>
                  </a:cxn>
                  <a:cxn ang="0">
                    <a:pos x="connsiteX1" y="connsiteY1"/>
                  </a:cxn>
                  <a:cxn ang="0">
                    <a:pos x="connsiteX2" y="connsiteY2"/>
                  </a:cxn>
                  <a:cxn ang="0">
                    <a:pos x="connsiteX3" y="connsiteY3"/>
                  </a:cxn>
                </a:cxnLst>
                <a:rect l="l" t="t" r="r" b="b"/>
                <a:pathLst>
                  <a:path w="33850" h="33850">
                    <a:moveTo>
                      <a:pt x="0" y="0"/>
                    </a:moveTo>
                    <a:lnTo>
                      <a:pt x="33851" y="0"/>
                    </a:lnTo>
                    <a:lnTo>
                      <a:pt x="33851" y="33851"/>
                    </a:lnTo>
                    <a:lnTo>
                      <a:pt x="0" y="33851"/>
                    </a:lnTo>
                    <a:close/>
                  </a:path>
                </a:pathLst>
              </a:custGeom>
              <a:gradFill flip="none" rotWithShape="1">
                <a:gsLst>
                  <a:gs pos="0">
                    <a:schemeClr val="bg1"/>
                  </a:gs>
                  <a:gs pos="100000">
                    <a:schemeClr val="accent1">
                      <a:lumMod val="20000"/>
                      <a:lumOff val="80000"/>
                    </a:schemeClr>
                  </a:gs>
                </a:gsLst>
                <a:lin ang="2700000" scaled="1"/>
                <a:tileRect/>
              </a:gradFill>
              <a:ln w="6890" cap="flat">
                <a:noFill/>
                <a:prstDash val="solid"/>
                <a:miter/>
              </a:ln>
            </p:spPr>
            <p:txBody>
              <a:bodyPr wrap="square" rtlCol="0" anchor="ctr">
                <a:noAutofit/>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8" name="任意多边形: 形状 47">
                <a:extLst>
                  <a:ext uri="{FF2B5EF4-FFF2-40B4-BE49-F238E27FC236}">
                    <a16:creationId xmlns:a16="http://schemas.microsoft.com/office/drawing/2014/main" id="{7A9AA751-7305-B006-4531-09F860F858DB}"/>
                  </a:ext>
                </a:extLst>
              </p:cNvPr>
              <p:cNvSpPr/>
              <p:nvPr/>
            </p:nvSpPr>
            <p:spPr>
              <a:xfrm>
                <a:off x="1843757" y="3784435"/>
                <a:ext cx="236957" cy="101552"/>
              </a:xfrm>
              <a:custGeom>
                <a:avLst/>
                <a:gdLst>
                  <a:gd name="connsiteX0" fmla="*/ 203107 w 236957"/>
                  <a:gd name="connsiteY0" fmla="*/ 0 h 101552"/>
                  <a:gd name="connsiteX1" fmla="*/ 33851 w 236957"/>
                  <a:gd name="connsiteY1" fmla="*/ 0 h 101552"/>
                  <a:gd name="connsiteX2" fmla="*/ 0 w 236957"/>
                  <a:gd name="connsiteY2" fmla="*/ 33851 h 101552"/>
                  <a:gd name="connsiteX3" fmla="*/ 0 w 236957"/>
                  <a:gd name="connsiteY3" fmla="*/ 67702 h 101552"/>
                  <a:gd name="connsiteX4" fmla="*/ 33851 w 236957"/>
                  <a:gd name="connsiteY4" fmla="*/ 101552 h 101552"/>
                  <a:gd name="connsiteX5" fmla="*/ 203107 w 236957"/>
                  <a:gd name="connsiteY5" fmla="*/ 101552 h 101552"/>
                  <a:gd name="connsiteX6" fmla="*/ 236957 w 236957"/>
                  <a:gd name="connsiteY6" fmla="*/ 67702 h 101552"/>
                  <a:gd name="connsiteX7" fmla="*/ 236957 w 236957"/>
                  <a:gd name="connsiteY7" fmla="*/ 33851 h 101552"/>
                  <a:gd name="connsiteX8" fmla="*/ 203107 w 236957"/>
                  <a:gd name="connsiteY8" fmla="*/ 0 h 101552"/>
                  <a:gd name="connsiteX9" fmla="*/ 33851 w 236957"/>
                  <a:gd name="connsiteY9" fmla="*/ 67704 h 101552"/>
                  <a:gd name="connsiteX10" fmla="*/ 33851 w 236957"/>
                  <a:gd name="connsiteY10" fmla="*/ 33853 h 101552"/>
                  <a:gd name="connsiteX11" fmla="*/ 203107 w 236957"/>
                  <a:gd name="connsiteY11" fmla="*/ 33853 h 101552"/>
                  <a:gd name="connsiteX12" fmla="*/ 203123 w 236957"/>
                  <a:gd name="connsiteY12" fmla="*/ 67704 h 10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6957" h="101552">
                    <a:moveTo>
                      <a:pt x="203107" y="0"/>
                    </a:moveTo>
                    <a:lnTo>
                      <a:pt x="33851" y="0"/>
                    </a:lnTo>
                    <a:cubicBezTo>
                      <a:pt x="15181" y="0"/>
                      <a:pt x="0" y="15181"/>
                      <a:pt x="0" y="33851"/>
                    </a:cubicBezTo>
                    <a:lnTo>
                      <a:pt x="0" y="67702"/>
                    </a:lnTo>
                    <a:cubicBezTo>
                      <a:pt x="0" y="86371"/>
                      <a:pt x="15181" y="101552"/>
                      <a:pt x="33851" y="101552"/>
                    </a:cubicBezTo>
                    <a:lnTo>
                      <a:pt x="203107" y="101552"/>
                    </a:lnTo>
                    <a:cubicBezTo>
                      <a:pt x="221776" y="101552"/>
                      <a:pt x="236957" y="86371"/>
                      <a:pt x="236957" y="67702"/>
                    </a:cubicBezTo>
                    <a:lnTo>
                      <a:pt x="236957" y="33851"/>
                    </a:lnTo>
                    <a:cubicBezTo>
                      <a:pt x="236957" y="15183"/>
                      <a:pt x="221776" y="0"/>
                      <a:pt x="203107" y="0"/>
                    </a:cubicBezTo>
                    <a:close/>
                    <a:moveTo>
                      <a:pt x="33851" y="67704"/>
                    </a:moveTo>
                    <a:lnTo>
                      <a:pt x="33851" y="33853"/>
                    </a:lnTo>
                    <a:lnTo>
                      <a:pt x="203107" y="33853"/>
                    </a:lnTo>
                    <a:lnTo>
                      <a:pt x="203123" y="67704"/>
                    </a:lnTo>
                    <a:close/>
                  </a:path>
                </a:pathLst>
              </a:custGeom>
              <a:gradFill flip="none" rotWithShape="1">
                <a:gsLst>
                  <a:gs pos="0">
                    <a:schemeClr val="bg1"/>
                  </a:gs>
                  <a:gs pos="100000">
                    <a:schemeClr val="accent1">
                      <a:lumMod val="20000"/>
                      <a:lumOff val="80000"/>
                    </a:schemeClr>
                  </a:gs>
                </a:gsLst>
                <a:lin ang="2700000" scaled="1"/>
                <a:tileRect/>
              </a:gradFill>
              <a:ln w="6890" cap="flat">
                <a:noFill/>
                <a:prstDash val="solid"/>
                <a:miter/>
              </a:ln>
            </p:spPr>
            <p:txBody>
              <a:bodyPr wrap="square" rtlCol="0" anchor="ctr">
                <a:noAutofit/>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9" name="任意多边形: 形状 48">
                <a:extLst>
                  <a:ext uri="{FF2B5EF4-FFF2-40B4-BE49-F238E27FC236}">
                    <a16:creationId xmlns:a16="http://schemas.microsoft.com/office/drawing/2014/main" id="{A815604E-A84E-043E-2CB6-FE930780D8A0}"/>
                  </a:ext>
                </a:extLst>
              </p:cNvPr>
              <p:cNvSpPr/>
              <p:nvPr/>
            </p:nvSpPr>
            <p:spPr>
              <a:xfrm>
                <a:off x="1877608" y="3649032"/>
                <a:ext cx="33850" cy="33850"/>
              </a:xfrm>
              <a:custGeom>
                <a:avLst/>
                <a:gdLst>
                  <a:gd name="connsiteX0" fmla="*/ 0 w 33850"/>
                  <a:gd name="connsiteY0" fmla="*/ 0 h 33850"/>
                  <a:gd name="connsiteX1" fmla="*/ 33851 w 33850"/>
                  <a:gd name="connsiteY1" fmla="*/ 0 h 33850"/>
                  <a:gd name="connsiteX2" fmla="*/ 33851 w 33850"/>
                  <a:gd name="connsiteY2" fmla="*/ 33851 h 33850"/>
                  <a:gd name="connsiteX3" fmla="*/ 0 w 33850"/>
                  <a:gd name="connsiteY3" fmla="*/ 33851 h 33850"/>
                </a:gdLst>
                <a:ahLst/>
                <a:cxnLst>
                  <a:cxn ang="0">
                    <a:pos x="connsiteX0" y="connsiteY0"/>
                  </a:cxn>
                  <a:cxn ang="0">
                    <a:pos x="connsiteX1" y="connsiteY1"/>
                  </a:cxn>
                  <a:cxn ang="0">
                    <a:pos x="connsiteX2" y="connsiteY2"/>
                  </a:cxn>
                  <a:cxn ang="0">
                    <a:pos x="connsiteX3" y="connsiteY3"/>
                  </a:cxn>
                </a:cxnLst>
                <a:rect l="l" t="t" r="r" b="b"/>
                <a:pathLst>
                  <a:path w="33850" h="33850">
                    <a:moveTo>
                      <a:pt x="0" y="0"/>
                    </a:moveTo>
                    <a:lnTo>
                      <a:pt x="33851" y="0"/>
                    </a:lnTo>
                    <a:lnTo>
                      <a:pt x="33851" y="33851"/>
                    </a:lnTo>
                    <a:lnTo>
                      <a:pt x="0" y="33851"/>
                    </a:lnTo>
                    <a:close/>
                  </a:path>
                </a:pathLst>
              </a:custGeom>
              <a:gradFill flip="none" rotWithShape="1">
                <a:gsLst>
                  <a:gs pos="0">
                    <a:schemeClr val="bg1"/>
                  </a:gs>
                  <a:gs pos="100000">
                    <a:schemeClr val="accent1">
                      <a:lumMod val="20000"/>
                      <a:lumOff val="80000"/>
                    </a:schemeClr>
                  </a:gs>
                </a:gsLst>
                <a:lin ang="2700000" scaled="1"/>
                <a:tileRect/>
              </a:gradFill>
              <a:ln w="6890" cap="flat">
                <a:noFill/>
                <a:prstDash val="solid"/>
                <a:miter/>
              </a:ln>
            </p:spPr>
            <p:txBody>
              <a:bodyPr wrap="square" rtlCol="0" anchor="ctr">
                <a:noAutofit/>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0" name="任意多边形: 形状 49">
                <a:extLst>
                  <a:ext uri="{FF2B5EF4-FFF2-40B4-BE49-F238E27FC236}">
                    <a16:creationId xmlns:a16="http://schemas.microsoft.com/office/drawing/2014/main" id="{413503C5-F5A4-E3A5-A9E8-8D6979C5762B}"/>
                  </a:ext>
                </a:extLst>
              </p:cNvPr>
              <p:cNvSpPr/>
              <p:nvPr/>
            </p:nvSpPr>
            <p:spPr>
              <a:xfrm>
                <a:off x="1945312" y="3649032"/>
                <a:ext cx="33850" cy="33850"/>
              </a:xfrm>
              <a:custGeom>
                <a:avLst/>
                <a:gdLst>
                  <a:gd name="connsiteX0" fmla="*/ 0 w 33850"/>
                  <a:gd name="connsiteY0" fmla="*/ 0 h 33850"/>
                  <a:gd name="connsiteX1" fmla="*/ 33851 w 33850"/>
                  <a:gd name="connsiteY1" fmla="*/ 0 h 33850"/>
                  <a:gd name="connsiteX2" fmla="*/ 33851 w 33850"/>
                  <a:gd name="connsiteY2" fmla="*/ 33851 h 33850"/>
                  <a:gd name="connsiteX3" fmla="*/ 0 w 33850"/>
                  <a:gd name="connsiteY3" fmla="*/ 33851 h 33850"/>
                </a:gdLst>
                <a:ahLst/>
                <a:cxnLst>
                  <a:cxn ang="0">
                    <a:pos x="connsiteX0" y="connsiteY0"/>
                  </a:cxn>
                  <a:cxn ang="0">
                    <a:pos x="connsiteX1" y="connsiteY1"/>
                  </a:cxn>
                  <a:cxn ang="0">
                    <a:pos x="connsiteX2" y="connsiteY2"/>
                  </a:cxn>
                  <a:cxn ang="0">
                    <a:pos x="connsiteX3" y="connsiteY3"/>
                  </a:cxn>
                </a:cxnLst>
                <a:rect l="l" t="t" r="r" b="b"/>
                <a:pathLst>
                  <a:path w="33850" h="33850">
                    <a:moveTo>
                      <a:pt x="0" y="0"/>
                    </a:moveTo>
                    <a:lnTo>
                      <a:pt x="33851" y="0"/>
                    </a:lnTo>
                    <a:lnTo>
                      <a:pt x="33851" y="33851"/>
                    </a:lnTo>
                    <a:lnTo>
                      <a:pt x="0" y="33851"/>
                    </a:lnTo>
                    <a:close/>
                  </a:path>
                </a:pathLst>
              </a:custGeom>
              <a:gradFill flip="none" rotWithShape="1">
                <a:gsLst>
                  <a:gs pos="0">
                    <a:schemeClr val="bg1"/>
                  </a:gs>
                  <a:gs pos="100000">
                    <a:schemeClr val="accent1">
                      <a:lumMod val="20000"/>
                      <a:lumOff val="80000"/>
                    </a:schemeClr>
                  </a:gs>
                </a:gsLst>
                <a:lin ang="2700000" scaled="1"/>
                <a:tileRect/>
              </a:gradFill>
              <a:ln w="6890" cap="flat">
                <a:noFill/>
                <a:prstDash val="solid"/>
                <a:miter/>
              </a:ln>
            </p:spPr>
            <p:txBody>
              <a:bodyPr wrap="square" rtlCol="0" anchor="ctr">
                <a:noAutofit/>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1" name="任意多边形: 形状 50">
                <a:extLst>
                  <a:ext uri="{FF2B5EF4-FFF2-40B4-BE49-F238E27FC236}">
                    <a16:creationId xmlns:a16="http://schemas.microsoft.com/office/drawing/2014/main" id="{7757E209-88D4-E2F7-E740-219C871FB8BD}"/>
                  </a:ext>
                </a:extLst>
              </p:cNvPr>
              <p:cNvSpPr/>
              <p:nvPr/>
            </p:nvSpPr>
            <p:spPr>
              <a:xfrm>
                <a:off x="2013013" y="3649032"/>
                <a:ext cx="33850" cy="33850"/>
              </a:xfrm>
              <a:custGeom>
                <a:avLst/>
                <a:gdLst>
                  <a:gd name="connsiteX0" fmla="*/ 0 w 33850"/>
                  <a:gd name="connsiteY0" fmla="*/ 0 h 33850"/>
                  <a:gd name="connsiteX1" fmla="*/ 33851 w 33850"/>
                  <a:gd name="connsiteY1" fmla="*/ 0 h 33850"/>
                  <a:gd name="connsiteX2" fmla="*/ 33851 w 33850"/>
                  <a:gd name="connsiteY2" fmla="*/ 33851 h 33850"/>
                  <a:gd name="connsiteX3" fmla="*/ 0 w 33850"/>
                  <a:gd name="connsiteY3" fmla="*/ 33851 h 33850"/>
                </a:gdLst>
                <a:ahLst/>
                <a:cxnLst>
                  <a:cxn ang="0">
                    <a:pos x="connsiteX0" y="connsiteY0"/>
                  </a:cxn>
                  <a:cxn ang="0">
                    <a:pos x="connsiteX1" y="connsiteY1"/>
                  </a:cxn>
                  <a:cxn ang="0">
                    <a:pos x="connsiteX2" y="connsiteY2"/>
                  </a:cxn>
                  <a:cxn ang="0">
                    <a:pos x="connsiteX3" y="connsiteY3"/>
                  </a:cxn>
                </a:cxnLst>
                <a:rect l="l" t="t" r="r" b="b"/>
                <a:pathLst>
                  <a:path w="33850" h="33850">
                    <a:moveTo>
                      <a:pt x="0" y="0"/>
                    </a:moveTo>
                    <a:lnTo>
                      <a:pt x="33851" y="0"/>
                    </a:lnTo>
                    <a:lnTo>
                      <a:pt x="33851" y="33851"/>
                    </a:lnTo>
                    <a:lnTo>
                      <a:pt x="0" y="33851"/>
                    </a:lnTo>
                    <a:close/>
                  </a:path>
                </a:pathLst>
              </a:custGeom>
              <a:gradFill flip="none" rotWithShape="1">
                <a:gsLst>
                  <a:gs pos="0">
                    <a:schemeClr val="bg1"/>
                  </a:gs>
                  <a:gs pos="100000">
                    <a:schemeClr val="accent1">
                      <a:lumMod val="20000"/>
                      <a:lumOff val="80000"/>
                    </a:schemeClr>
                  </a:gs>
                </a:gsLst>
                <a:lin ang="2700000" scaled="1"/>
                <a:tileRect/>
              </a:gradFill>
              <a:ln w="6890" cap="flat">
                <a:noFill/>
                <a:prstDash val="solid"/>
                <a:miter/>
              </a:ln>
            </p:spPr>
            <p:txBody>
              <a:bodyPr wrap="square" rtlCol="0" anchor="ctr">
                <a:noAutofit/>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2" name="组合 21">
            <a:extLst>
              <a:ext uri="{FF2B5EF4-FFF2-40B4-BE49-F238E27FC236}">
                <a16:creationId xmlns:a16="http://schemas.microsoft.com/office/drawing/2014/main" id="{8D0E2362-E293-23B6-A79A-843F31DFD384}"/>
              </a:ext>
            </a:extLst>
          </p:cNvPr>
          <p:cNvGrpSpPr/>
          <p:nvPr/>
        </p:nvGrpSpPr>
        <p:grpSpPr>
          <a:xfrm>
            <a:off x="5282518" y="909041"/>
            <a:ext cx="1678382" cy="1678382"/>
            <a:chOff x="5282518" y="909041"/>
            <a:chExt cx="1678382" cy="1678382"/>
          </a:xfrm>
        </p:grpSpPr>
        <p:sp>
          <p:nvSpPr>
            <p:cNvPr id="13" name="椭圆 12">
              <a:extLst>
                <a:ext uri="{FF2B5EF4-FFF2-40B4-BE49-F238E27FC236}">
                  <a16:creationId xmlns:a16="http://schemas.microsoft.com/office/drawing/2014/main" id="{4B62C01A-B8DA-DE3B-8AAE-AED3C5735131}"/>
                </a:ext>
              </a:extLst>
            </p:cNvPr>
            <p:cNvSpPr/>
            <p:nvPr/>
          </p:nvSpPr>
          <p:spPr>
            <a:xfrm rot="19741494">
              <a:off x="5282518" y="909041"/>
              <a:ext cx="1678382" cy="1678382"/>
            </a:xfrm>
            <a:prstGeom prst="ellipse">
              <a:avLst/>
            </a:prstGeom>
            <a:gradFill flip="none" rotWithShape="1">
              <a:gsLst>
                <a:gs pos="53000">
                  <a:schemeClr val="accent1">
                    <a:lumMod val="20000"/>
                    <a:lumOff val="80000"/>
                    <a:alpha val="22000"/>
                  </a:schemeClr>
                </a:gs>
                <a:gs pos="100000">
                  <a:schemeClr val="accent1">
                    <a:alpha val="1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endParaRPr>
            </a:p>
          </p:txBody>
        </p:sp>
        <p:sp>
          <p:nvSpPr>
            <p:cNvPr id="27" name="椭圆 26">
              <a:extLst>
                <a:ext uri="{FF2B5EF4-FFF2-40B4-BE49-F238E27FC236}">
                  <a16:creationId xmlns:a16="http://schemas.microsoft.com/office/drawing/2014/main" id="{80E731CE-E0EC-6597-ACF6-DFF135E72D5A}"/>
                </a:ext>
              </a:extLst>
            </p:cNvPr>
            <p:cNvSpPr/>
            <p:nvPr/>
          </p:nvSpPr>
          <p:spPr>
            <a:xfrm>
              <a:off x="5550376" y="1176897"/>
              <a:ext cx="1142666" cy="1142670"/>
            </a:xfrm>
            <a:prstGeom prst="ellipse">
              <a:avLst/>
            </a:pr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zh-CN" altLang="en-US" sz="3200" kern="0" dirty="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2" name="图形 33">
              <a:extLst>
                <a:ext uri="{FF2B5EF4-FFF2-40B4-BE49-F238E27FC236}">
                  <a16:creationId xmlns:a16="http://schemas.microsoft.com/office/drawing/2014/main" id="{40006978-0651-4EF2-4C2D-6279AE19AD87}"/>
                </a:ext>
              </a:extLst>
            </p:cNvPr>
            <p:cNvGrpSpPr/>
            <p:nvPr/>
          </p:nvGrpSpPr>
          <p:grpSpPr>
            <a:xfrm>
              <a:off x="5840862" y="1467384"/>
              <a:ext cx="561695" cy="561696"/>
              <a:chOff x="5571310" y="2904309"/>
              <a:chExt cx="1049381" cy="1049382"/>
            </a:xfrm>
            <a:solidFill>
              <a:schemeClr val="bg1"/>
            </a:solidFill>
          </p:grpSpPr>
          <p:sp>
            <p:nvSpPr>
              <p:cNvPr id="53" name="任意多边形: 形状 52">
                <a:extLst>
                  <a:ext uri="{FF2B5EF4-FFF2-40B4-BE49-F238E27FC236}">
                    <a16:creationId xmlns:a16="http://schemas.microsoft.com/office/drawing/2014/main" id="{5D9A542E-06F0-79D8-3CB3-CF6A4AC61DB7}"/>
                  </a:ext>
                </a:extLst>
              </p:cNvPr>
              <p:cNvSpPr/>
              <p:nvPr/>
            </p:nvSpPr>
            <p:spPr>
              <a:xfrm>
                <a:off x="5571310" y="2988937"/>
                <a:ext cx="1049382" cy="964753"/>
              </a:xfrm>
              <a:custGeom>
                <a:avLst/>
                <a:gdLst>
                  <a:gd name="connsiteX0" fmla="*/ 1049382 w 1049382"/>
                  <a:gd name="connsiteY0" fmla="*/ 118478 h 964753"/>
                  <a:gd name="connsiteX1" fmla="*/ 1019645 w 1049382"/>
                  <a:gd name="connsiteY1" fmla="*/ 118478 h 964753"/>
                  <a:gd name="connsiteX2" fmla="*/ 1040684 w 1049382"/>
                  <a:gd name="connsiteY2" fmla="*/ 97439 h 964753"/>
                  <a:gd name="connsiteX3" fmla="*/ 968869 w 1049382"/>
                  <a:gd name="connsiteY3" fmla="*/ 25624 h 964753"/>
                  <a:gd name="connsiteX4" fmla="*/ 947830 w 1049382"/>
                  <a:gd name="connsiteY4" fmla="*/ 46663 h 964753"/>
                  <a:gd name="connsiteX5" fmla="*/ 947830 w 1049382"/>
                  <a:gd name="connsiteY5" fmla="*/ 16923 h 964753"/>
                  <a:gd name="connsiteX6" fmla="*/ 846277 w 1049382"/>
                  <a:gd name="connsiteY6" fmla="*/ 16923 h 964753"/>
                  <a:gd name="connsiteX7" fmla="*/ 846277 w 1049382"/>
                  <a:gd name="connsiteY7" fmla="*/ 46661 h 964753"/>
                  <a:gd name="connsiteX8" fmla="*/ 825239 w 1049382"/>
                  <a:gd name="connsiteY8" fmla="*/ 25622 h 964753"/>
                  <a:gd name="connsiteX9" fmla="*/ 753424 w 1049382"/>
                  <a:gd name="connsiteY9" fmla="*/ 97437 h 964753"/>
                  <a:gd name="connsiteX10" fmla="*/ 774462 w 1049382"/>
                  <a:gd name="connsiteY10" fmla="*/ 118476 h 964753"/>
                  <a:gd name="connsiteX11" fmla="*/ 744725 w 1049382"/>
                  <a:gd name="connsiteY11" fmla="*/ 118476 h 964753"/>
                  <a:gd name="connsiteX12" fmla="*/ 744725 w 1049382"/>
                  <a:gd name="connsiteY12" fmla="*/ 220028 h 964753"/>
                  <a:gd name="connsiteX13" fmla="*/ 774462 w 1049382"/>
                  <a:gd name="connsiteY13" fmla="*/ 220028 h 964753"/>
                  <a:gd name="connsiteX14" fmla="*/ 753424 w 1049382"/>
                  <a:gd name="connsiteY14" fmla="*/ 241067 h 964753"/>
                  <a:gd name="connsiteX15" fmla="*/ 825239 w 1049382"/>
                  <a:gd name="connsiteY15" fmla="*/ 312882 h 964753"/>
                  <a:gd name="connsiteX16" fmla="*/ 846277 w 1049382"/>
                  <a:gd name="connsiteY16" fmla="*/ 291843 h 964753"/>
                  <a:gd name="connsiteX17" fmla="*/ 846277 w 1049382"/>
                  <a:gd name="connsiteY17" fmla="*/ 321580 h 964753"/>
                  <a:gd name="connsiteX18" fmla="*/ 880128 w 1049382"/>
                  <a:gd name="connsiteY18" fmla="*/ 321580 h 964753"/>
                  <a:gd name="connsiteX19" fmla="*/ 880128 w 1049382"/>
                  <a:gd name="connsiteY19" fmla="*/ 394477 h 964753"/>
                  <a:gd name="connsiteX20" fmla="*/ 630816 w 1049382"/>
                  <a:gd name="connsiteY20" fmla="*/ 487788 h 964753"/>
                  <a:gd name="connsiteX21" fmla="*/ 608847 w 1049382"/>
                  <a:gd name="connsiteY21" fmla="*/ 519489 h 964753"/>
                  <a:gd name="connsiteX22" fmla="*/ 608847 w 1049382"/>
                  <a:gd name="connsiteY22" fmla="*/ 660090 h 964753"/>
                  <a:gd name="connsiteX23" fmla="*/ 606426 w 1049382"/>
                  <a:gd name="connsiteY23" fmla="*/ 660090 h 964753"/>
                  <a:gd name="connsiteX24" fmla="*/ 541618 w 1049382"/>
                  <a:gd name="connsiteY24" fmla="*/ 677099 h 964753"/>
                  <a:gd name="connsiteX25" fmla="*/ 541618 w 1049382"/>
                  <a:gd name="connsiteY25" fmla="*/ 592386 h 964753"/>
                  <a:gd name="connsiteX26" fmla="*/ 507768 w 1049382"/>
                  <a:gd name="connsiteY26" fmla="*/ 592386 h 964753"/>
                  <a:gd name="connsiteX27" fmla="*/ 507768 w 1049382"/>
                  <a:gd name="connsiteY27" fmla="*/ 677099 h 964753"/>
                  <a:gd name="connsiteX28" fmla="*/ 442960 w 1049382"/>
                  <a:gd name="connsiteY28" fmla="*/ 660090 h 964753"/>
                  <a:gd name="connsiteX29" fmla="*/ 440066 w 1049382"/>
                  <a:gd name="connsiteY29" fmla="*/ 660090 h 964753"/>
                  <a:gd name="connsiteX30" fmla="*/ 440066 w 1049382"/>
                  <a:gd name="connsiteY30" fmla="*/ 519727 h 964753"/>
                  <a:gd name="connsiteX31" fmla="*/ 417488 w 1049382"/>
                  <a:gd name="connsiteY31" fmla="*/ 487805 h 964753"/>
                  <a:gd name="connsiteX32" fmla="*/ 152244 w 1049382"/>
                  <a:gd name="connsiteY32" fmla="*/ 394211 h 964753"/>
                  <a:gd name="connsiteX33" fmla="*/ 151957 w 1049382"/>
                  <a:gd name="connsiteY33" fmla="*/ 353031 h 964753"/>
                  <a:gd name="connsiteX34" fmla="*/ 203107 w 1049382"/>
                  <a:gd name="connsiteY34" fmla="*/ 287258 h 964753"/>
                  <a:gd name="connsiteX35" fmla="*/ 203107 w 1049382"/>
                  <a:gd name="connsiteY35" fmla="*/ 275647 h 964753"/>
                  <a:gd name="connsiteX36" fmla="*/ 251140 w 1049382"/>
                  <a:gd name="connsiteY36" fmla="*/ 198569 h 964753"/>
                  <a:gd name="connsiteX37" fmla="*/ 270808 w 1049382"/>
                  <a:gd name="connsiteY37" fmla="*/ 129869 h 964753"/>
                  <a:gd name="connsiteX38" fmla="*/ 140939 w 1049382"/>
                  <a:gd name="connsiteY38" fmla="*/ 0 h 964753"/>
                  <a:gd name="connsiteX39" fmla="*/ 129869 w 1049382"/>
                  <a:gd name="connsiteY39" fmla="*/ 0 h 964753"/>
                  <a:gd name="connsiteX40" fmla="*/ 0 w 1049382"/>
                  <a:gd name="connsiteY40" fmla="*/ 130257 h 964753"/>
                  <a:gd name="connsiteX41" fmla="*/ 19211 w 1049382"/>
                  <a:gd name="connsiteY41" fmla="*/ 198247 h 964753"/>
                  <a:gd name="connsiteX42" fmla="*/ 66738 w 1049382"/>
                  <a:gd name="connsiteY42" fmla="*/ 275580 h 964753"/>
                  <a:gd name="connsiteX43" fmla="*/ 66738 w 1049382"/>
                  <a:gd name="connsiteY43" fmla="*/ 287242 h 964753"/>
                  <a:gd name="connsiteX44" fmla="*/ 118107 w 1049382"/>
                  <a:gd name="connsiteY44" fmla="*/ 353066 h 964753"/>
                  <a:gd name="connsiteX45" fmla="*/ 118394 w 1049382"/>
                  <a:gd name="connsiteY45" fmla="*/ 394432 h 964753"/>
                  <a:gd name="connsiteX46" fmla="*/ 140972 w 1049382"/>
                  <a:gd name="connsiteY46" fmla="*/ 426117 h 964753"/>
                  <a:gd name="connsiteX47" fmla="*/ 406211 w 1049382"/>
                  <a:gd name="connsiteY47" fmla="*/ 519731 h 964753"/>
                  <a:gd name="connsiteX48" fmla="*/ 406211 w 1049382"/>
                  <a:gd name="connsiteY48" fmla="*/ 660094 h 964753"/>
                  <a:gd name="connsiteX49" fmla="*/ 101552 w 1049382"/>
                  <a:gd name="connsiteY49" fmla="*/ 660094 h 964753"/>
                  <a:gd name="connsiteX50" fmla="*/ 67702 w 1049382"/>
                  <a:gd name="connsiteY50" fmla="*/ 693945 h 964753"/>
                  <a:gd name="connsiteX51" fmla="*/ 67702 w 1049382"/>
                  <a:gd name="connsiteY51" fmla="*/ 795497 h 964753"/>
                  <a:gd name="connsiteX52" fmla="*/ 33851 w 1049382"/>
                  <a:gd name="connsiteY52" fmla="*/ 795497 h 964753"/>
                  <a:gd name="connsiteX53" fmla="*/ 0 w 1049382"/>
                  <a:gd name="connsiteY53" fmla="*/ 829348 h 964753"/>
                  <a:gd name="connsiteX54" fmla="*/ 0 w 1049382"/>
                  <a:gd name="connsiteY54" fmla="*/ 897049 h 964753"/>
                  <a:gd name="connsiteX55" fmla="*/ 33851 w 1049382"/>
                  <a:gd name="connsiteY55" fmla="*/ 930900 h 964753"/>
                  <a:gd name="connsiteX56" fmla="*/ 449982 w 1049382"/>
                  <a:gd name="connsiteY56" fmla="*/ 930900 h 964753"/>
                  <a:gd name="connsiteX57" fmla="*/ 454942 w 1049382"/>
                  <a:gd name="connsiteY57" fmla="*/ 935860 h 964753"/>
                  <a:gd name="connsiteX58" fmla="*/ 524691 w 1049382"/>
                  <a:gd name="connsiteY58" fmla="*/ 964753 h 964753"/>
                  <a:gd name="connsiteX59" fmla="*/ 594440 w 1049382"/>
                  <a:gd name="connsiteY59" fmla="*/ 935860 h 964753"/>
                  <a:gd name="connsiteX60" fmla="*/ 599400 w 1049382"/>
                  <a:gd name="connsiteY60" fmla="*/ 930900 h 964753"/>
                  <a:gd name="connsiteX61" fmla="*/ 1015531 w 1049382"/>
                  <a:gd name="connsiteY61" fmla="*/ 930900 h 964753"/>
                  <a:gd name="connsiteX62" fmla="*/ 1049382 w 1049382"/>
                  <a:gd name="connsiteY62" fmla="*/ 897049 h 964753"/>
                  <a:gd name="connsiteX63" fmla="*/ 1049382 w 1049382"/>
                  <a:gd name="connsiteY63" fmla="*/ 829348 h 964753"/>
                  <a:gd name="connsiteX64" fmla="*/ 1015531 w 1049382"/>
                  <a:gd name="connsiteY64" fmla="*/ 795497 h 964753"/>
                  <a:gd name="connsiteX65" fmla="*/ 981680 w 1049382"/>
                  <a:gd name="connsiteY65" fmla="*/ 795497 h 964753"/>
                  <a:gd name="connsiteX66" fmla="*/ 981680 w 1049382"/>
                  <a:gd name="connsiteY66" fmla="*/ 693945 h 964753"/>
                  <a:gd name="connsiteX67" fmla="*/ 947830 w 1049382"/>
                  <a:gd name="connsiteY67" fmla="*/ 660094 h 964753"/>
                  <a:gd name="connsiteX68" fmla="*/ 642695 w 1049382"/>
                  <a:gd name="connsiteY68" fmla="*/ 660094 h 964753"/>
                  <a:gd name="connsiteX69" fmla="*/ 642695 w 1049382"/>
                  <a:gd name="connsiteY69" fmla="*/ 519493 h 964753"/>
                  <a:gd name="connsiteX70" fmla="*/ 892008 w 1049382"/>
                  <a:gd name="connsiteY70" fmla="*/ 426166 h 964753"/>
                  <a:gd name="connsiteX71" fmla="*/ 913977 w 1049382"/>
                  <a:gd name="connsiteY71" fmla="*/ 394482 h 964753"/>
                  <a:gd name="connsiteX72" fmla="*/ 913977 w 1049382"/>
                  <a:gd name="connsiteY72" fmla="*/ 321584 h 964753"/>
                  <a:gd name="connsiteX73" fmla="*/ 947828 w 1049382"/>
                  <a:gd name="connsiteY73" fmla="*/ 321584 h 964753"/>
                  <a:gd name="connsiteX74" fmla="*/ 947828 w 1049382"/>
                  <a:gd name="connsiteY74" fmla="*/ 291847 h 964753"/>
                  <a:gd name="connsiteX75" fmla="*/ 968867 w 1049382"/>
                  <a:gd name="connsiteY75" fmla="*/ 312886 h 964753"/>
                  <a:gd name="connsiteX76" fmla="*/ 1040682 w 1049382"/>
                  <a:gd name="connsiteY76" fmla="*/ 241071 h 964753"/>
                  <a:gd name="connsiteX77" fmla="*/ 1019643 w 1049382"/>
                  <a:gd name="connsiteY77" fmla="*/ 220032 h 964753"/>
                  <a:gd name="connsiteX78" fmla="*/ 1049382 w 1049382"/>
                  <a:gd name="connsiteY78" fmla="*/ 220032 h 964753"/>
                  <a:gd name="connsiteX79" fmla="*/ 48052 w 1049382"/>
                  <a:gd name="connsiteY79" fmla="*/ 180543 h 964753"/>
                  <a:gd name="connsiteX80" fmla="*/ 33851 w 1049382"/>
                  <a:gd name="connsiteY80" fmla="*/ 129867 h 964753"/>
                  <a:gd name="connsiteX81" fmla="*/ 129869 w 1049382"/>
                  <a:gd name="connsiteY81" fmla="*/ 33849 h 964753"/>
                  <a:gd name="connsiteX82" fmla="*/ 140923 w 1049382"/>
                  <a:gd name="connsiteY82" fmla="*/ 33849 h 964753"/>
                  <a:gd name="connsiteX83" fmla="*/ 236957 w 1049382"/>
                  <a:gd name="connsiteY83" fmla="*/ 129867 h 964753"/>
                  <a:gd name="connsiteX84" fmla="*/ 222418 w 1049382"/>
                  <a:gd name="connsiteY84" fmla="*/ 180660 h 964753"/>
                  <a:gd name="connsiteX85" fmla="*/ 176786 w 1049382"/>
                  <a:gd name="connsiteY85" fmla="*/ 253879 h 964753"/>
                  <a:gd name="connsiteX86" fmla="*/ 152331 w 1049382"/>
                  <a:gd name="connsiteY86" fmla="*/ 253879 h 964753"/>
                  <a:gd name="connsiteX87" fmla="*/ 152331 w 1049382"/>
                  <a:gd name="connsiteY87" fmla="*/ 183316 h 964753"/>
                  <a:gd name="connsiteX88" fmla="*/ 187147 w 1049382"/>
                  <a:gd name="connsiteY88" fmla="*/ 135366 h 964753"/>
                  <a:gd name="connsiteX89" fmla="*/ 136370 w 1049382"/>
                  <a:gd name="connsiteY89" fmla="*/ 84590 h 964753"/>
                  <a:gd name="connsiteX90" fmla="*/ 85594 w 1049382"/>
                  <a:gd name="connsiteY90" fmla="*/ 135366 h 964753"/>
                  <a:gd name="connsiteX91" fmla="*/ 118480 w 1049382"/>
                  <a:gd name="connsiteY91" fmla="*/ 182724 h 964753"/>
                  <a:gd name="connsiteX92" fmla="*/ 118480 w 1049382"/>
                  <a:gd name="connsiteY92" fmla="*/ 253879 h 964753"/>
                  <a:gd name="connsiteX93" fmla="*/ 93124 w 1049382"/>
                  <a:gd name="connsiteY93" fmla="*/ 253879 h 964753"/>
                  <a:gd name="connsiteX94" fmla="*/ 119443 w 1049382"/>
                  <a:gd name="connsiteY94" fmla="*/ 135352 h 964753"/>
                  <a:gd name="connsiteX95" fmla="*/ 136368 w 1049382"/>
                  <a:gd name="connsiteY95" fmla="*/ 118426 h 964753"/>
                  <a:gd name="connsiteX96" fmla="*/ 153294 w 1049382"/>
                  <a:gd name="connsiteY96" fmla="*/ 135352 h 964753"/>
                  <a:gd name="connsiteX97" fmla="*/ 136368 w 1049382"/>
                  <a:gd name="connsiteY97" fmla="*/ 152277 h 964753"/>
                  <a:gd name="connsiteX98" fmla="*/ 119443 w 1049382"/>
                  <a:gd name="connsiteY98" fmla="*/ 135352 h 964753"/>
                  <a:gd name="connsiteX99" fmla="*/ 100638 w 1049382"/>
                  <a:gd name="connsiteY99" fmla="*/ 287732 h 964753"/>
                  <a:gd name="connsiteX100" fmla="*/ 169203 w 1049382"/>
                  <a:gd name="connsiteY100" fmla="*/ 287732 h 964753"/>
                  <a:gd name="connsiteX101" fmla="*/ 134928 w 1049382"/>
                  <a:gd name="connsiteY101" fmla="*/ 321582 h 964753"/>
                  <a:gd name="connsiteX102" fmla="*/ 100638 w 1049382"/>
                  <a:gd name="connsiteY102" fmla="*/ 287732 h 964753"/>
                  <a:gd name="connsiteX103" fmla="*/ 442958 w 1049382"/>
                  <a:gd name="connsiteY103" fmla="*/ 693945 h 964753"/>
                  <a:gd name="connsiteX104" fmla="*/ 507766 w 1049382"/>
                  <a:gd name="connsiteY104" fmla="*/ 718335 h 964753"/>
                  <a:gd name="connsiteX105" fmla="*/ 507766 w 1049382"/>
                  <a:gd name="connsiteY105" fmla="*/ 744807 h 964753"/>
                  <a:gd name="connsiteX106" fmla="*/ 442958 w 1049382"/>
                  <a:gd name="connsiteY106" fmla="*/ 727798 h 964753"/>
                  <a:gd name="connsiteX107" fmla="*/ 101552 w 1049382"/>
                  <a:gd name="connsiteY107" fmla="*/ 727798 h 964753"/>
                  <a:gd name="connsiteX108" fmla="*/ 101552 w 1049382"/>
                  <a:gd name="connsiteY108" fmla="*/ 693947 h 964753"/>
                  <a:gd name="connsiteX109" fmla="*/ 442958 w 1049382"/>
                  <a:gd name="connsiteY109" fmla="*/ 693947 h 964753"/>
                  <a:gd name="connsiteX110" fmla="*/ 101552 w 1049382"/>
                  <a:gd name="connsiteY110" fmla="*/ 761646 h 964753"/>
                  <a:gd name="connsiteX111" fmla="*/ 442956 w 1049382"/>
                  <a:gd name="connsiteY111" fmla="*/ 761646 h 964753"/>
                  <a:gd name="connsiteX112" fmla="*/ 507764 w 1049382"/>
                  <a:gd name="connsiteY112" fmla="*/ 786036 h 964753"/>
                  <a:gd name="connsiteX113" fmla="*/ 507764 w 1049382"/>
                  <a:gd name="connsiteY113" fmla="*/ 827622 h 964753"/>
                  <a:gd name="connsiteX114" fmla="*/ 402098 w 1049382"/>
                  <a:gd name="connsiteY114" fmla="*/ 795497 h 964753"/>
                  <a:gd name="connsiteX115" fmla="*/ 101552 w 1049382"/>
                  <a:gd name="connsiteY115" fmla="*/ 795497 h 964753"/>
                  <a:gd name="connsiteX116" fmla="*/ 1015531 w 1049382"/>
                  <a:gd name="connsiteY116" fmla="*/ 897051 h 964753"/>
                  <a:gd name="connsiteX117" fmla="*/ 585387 w 1049382"/>
                  <a:gd name="connsiteY117" fmla="*/ 897051 h 964753"/>
                  <a:gd name="connsiteX118" fmla="*/ 570509 w 1049382"/>
                  <a:gd name="connsiteY118" fmla="*/ 911929 h 964753"/>
                  <a:gd name="connsiteX119" fmla="*/ 478875 w 1049382"/>
                  <a:gd name="connsiteY119" fmla="*/ 911929 h 964753"/>
                  <a:gd name="connsiteX120" fmla="*/ 463997 w 1049382"/>
                  <a:gd name="connsiteY120" fmla="*/ 897051 h 964753"/>
                  <a:gd name="connsiteX121" fmla="*/ 33851 w 1049382"/>
                  <a:gd name="connsiteY121" fmla="*/ 897051 h 964753"/>
                  <a:gd name="connsiteX122" fmla="*/ 33851 w 1049382"/>
                  <a:gd name="connsiteY122" fmla="*/ 829350 h 964753"/>
                  <a:gd name="connsiteX123" fmla="*/ 402100 w 1049382"/>
                  <a:gd name="connsiteY123" fmla="*/ 829350 h 964753"/>
                  <a:gd name="connsiteX124" fmla="*/ 512726 w 1049382"/>
                  <a:gd name="connsiteY124" fmla="*/ 875168 h 964753"/>
                  <a:gd name="connsiteX125" fmla="*/ 524691 w 1049382"/>
                  <a:gd name="connsiteY125" fmla="*/ 887134 h 964753"/>
                  <a:gd name="connsiteX126" fmla="*/ 536656 w 1049382"/>
                  <a:gd name="connsiteY126" fmla="*/ 875168 h 964753"/>
                  <a:gd name="connsiteX127" fmla="*/ 647282 w 1049382"/>
                  <a:gd name="connsiteY127" fmla="*/ 829350 h 964753"/>
                  <a:gd name="connsiteX128" fmla="*/ 1015531 w 1049382"/>
                  <a:gd name="connsiteY128" fmla="*/ 829350 h 964753"/>
                  <a:gd name="connsiteX129" fmla="*/ 647282 w 1049382"/>
                  <a:gd name="connsiteY129" fmla="*/ 795497 h 964753"/>
                  <a:gd name="connsiteX130" fmla="*/ 541616 w 1049382"/>
                  <a:gd name="connsiteY130" fmla="*/ 827622 h 964753"/>
                  <a:gd name="connsiteX131" fmla="*/ 541616 w 1049382"/>
                  <a:gd name="connsiteY131" fmla="*/ 786036 h 964753"/>
                  <a:gd name="connsiteX132" fmla="*/ 606424 w 1049382"/>
                  <a:gd name="connsiteY132" fmla="*/ 761646 h 964753"/>
                  <a:gd name="connsiteX133" fmla="*/ 947828 w 1049382"/>
                  <a:gd name="connsiteY133" fmla="*/ 761646 h 964753"/>
                  <a:gd name="connsiteX134" fmla="*/ 947828 w 1049382"/>
                  <a:gd name="connsiteY134" fmla="*/ 795497 h 964753"/>
                  <a:gd name="connsiteX135" fmla="*/ 947830 w 1049382"/>
                  <a:gd name="connsiteY135" fmla="*/ 727796 h 964753"/>
                  <a:gd name="connsiteX136" fmla="*/ 606424 w 1049382"/>
                  <a:gd name="connsiteY136" fmla="*/ 727796 h 964753"/>
                  <a:gd name="connsiteX137" fmla="*/ 541616 w 1049382"/>
                  <a:gd name="connsiteY137" fmla="*/ 744805 h 964753"/>
                  <a:gd name="connsiteX138" fmla="*/ 541616 w 1049382"/>
                  <a:gd name="connsiteY138" fmla="*/ 718333 h 964753"/>
                  <a:gd name="connsiteX139" fmla="*/ 606424 w 1049382"/>
                  <a:gd name="connsiteY139" fmla="*/ 693943 h 964753"/>
                  <a:gd name="connsiteX140" fmla="*/ 947828 w 1049382"/>
                  <a:gd name="connsiteY140" fmla="*/ 693943 h 964753"/>
                  <a:gd name="connsiteX141" fmla="*/ 947828 w 1049382"/>
                  <a:gd name="connsiteY141" fmla="*/ 727796 h 964753"/>
                  <a:gd name="connsiteX142" fmla="*/ 1015531 w 1049382"/>
                  <a:gd name="connsiteY142" fmla="*/ 186433 h 964753"/>
                  <a:gd name="connsiteX143" fmla="*/ 988366 w 1049382"/>
                  <a:gd name="connsiteY143" fmla="*/ 207083 h 964753"/>
                  <a:gd name="connsiteX144" fmla="*/ 992970 w 1049382"/>
                  <a:gd name="connsiteY144" fmla="*/ 240901 h 964753"/>
                  <a:gd name="connsiteX145" fmla="*/ 968682 w 1049382"/>
                  <a:gd name="connsiteY145" fmla="*/ 265188 h 964753"/>
                  <a:gd name="connsiteX146" fmla="*/ 934864 w 1049382"/>
                  <a:gd name="connsiteY146" fmla="*/ 260585 h 964753"/>
                  <a:gd name="connsiteX147" fmla="*/ 914215 w 1049382"/>
                  <a:gd name="connsiteY147" fmla="*/ 287750 h 964753"/>
                  <a:gd name="connsiteX148" fmla="*/ 879872 w 1049382"/>
                  <a:gd name="connsiteY148" fmla="*/ 287750 h 964753"/>
                  <a:gd name="connsiteX149" fmla="*/ 859223 w 1049382"/>
                  <a:gd name="connsiteY149" fmla="*/ 260585 h 964753"/>
                  <a:gd name="connsiteX150" fmla="*/ 825405 w 1049382"/>
                  <a:gd name="connsiteY150" fmla="*/ 265188 h 964753"/>
                  <a:gd name="connsiteX151" fmla="*/ 801117 w 1049382"/>
                  <a:gd name="connsiteY151" fmla="*/ 240901 h 964753"/>
                  <a:gd name="connsiteX152" fmla="*/ 805720 w 1049382"/>
                  <a:gd name="connsiteY152" fmla="*/ 207083 h 964753"/>
                  <a:gd name="connsiteX153" fmla="*/ 778555 w 1049382"/>
                  <a:gd name="connsiteY153" fmla="*/ 186433 h 964753"/>
                  <a:gd name="connsiteX154" fmla="*/ 778555 w 1049382"/>
                  <a:gd name="connsiteY154" fmla="*/ 152091 h 964753"/>
                  <a:gd name="connsiteX155" fmla="*/ 805720 w 1049382"/>
                  <a:gd name="connsiteY155" fmla="*/ 131441 h 964753"/>
                  <a:gd name="connsiteX156" fmla="*/ 801117 w 1049382"/>
                  <a:gd name="connsiteY156" fmla="*/ 97623 h 964753"/>
                  <a:gd name="connsiteX157" fmla="*/ 825405 w 1049382"/>
                  <a:gd name="connsiteY157" fmla="*/ 73336 h 964753"/>
                  <a:gd name="connsiteX158" fmla="*/ 859223 w 1049382"/>
                  <a:gd name="connsiteY158" fmla="*/ 77939 h 964753"/>
                  <a:gd name="connsiteX159" fmla="*/ 879872 w 1049382"/>
                  <a:gd name="connsiteY159" fmla="*/ 50774 h 964753"/>
                  <a:gd name="connsiteX160" fmla="*/ 914215 w 1049382"/>
                  <a:gd name="connsiteY160" fmla="*/ 50774 h 964753"/>
                  <a:gd name="connsiteX161" fmla="*/ 934864 w 1049382"/>
                  <a:gd name="connsiteY161" fmla="*/ 77939 h 964753"/>
                  <a:gd name="connsiteX162" fmla="*/ 968682 w 1049382"/>
                  <a:gd name="connsiteY162" fmla="*/ 73336 h 964753"/>
                  <a:gd name="connsiteX163" fmla="*/ 992970 w 1049382"/>
                  <a:gd name="connsiteY163" fmla="*/ 97623 h 964753"/>
                  <a:gd name="connsiteX164" fmla="*/ 988366 w 1049382"/>
                  <a:gd name="connsiteY164" fmla="*/ 131441 h 964753"/>
                  <a:gd name="connsiteX165" fmla="*/ 1015531 w 1049382"/>
                  <a:gd name="connsiteY165" fmla="*/ 152091 h 964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Lst>
                <a:rect l="l" t="t" r="r" b="b"/>
                <a:pathLst>
                  <a:path w="1049382" h="964753">
                    <a:moveTo>
                      <a:pt x="1049382" y="118478"/>
                    </a:moveTo>
                    <a:lnTo>
                      <a:pt x="1019645" y="118478"/>
                    </a:lnTo>
                    <a:lnTo>
                      <a:pt x="1040684" y="97439"/>
                    </a:lnTo>
                    <a:lnTo>
                      <a:pt x="968869" y="25624"/>
                    </a:lnTo>
                    <a:lnTo>
                      <a:pt x="947830" y="46663"/>
                    </a:lnTo>
                    <a:lnTo>
                      <a:pt x="947830" y="16923"/>
                    </a:lnTo>
                    <a:lnTo>
                      <a:pt x="846277" y="16923"/>
                    </a:lnTo>
                    <a:lnTo>
                      <a:pt x="846277" y="46661"/>
                    </a:lnTo>
                    <a:lnTo>
                      <a:pt x="825239" y="25622"/>
                    </a:lnTo>
                    <a:lnTo>
                      <a:pt x="753424" y="97437"/>
                    </a:lnTo>
                    <a:lnTo>
                      <a:pt x="774462" y="118476"/>
                    </a:lnTo>
                    <a:lnTo>
                      <a:pt x="744725" y="118476"/>
                    </a:lnTo>
                    <a:lnTo>
                      <a:pt x="744725" y="220028"/>
                    </a:lnTo>
                    <a:lnTo>
                      <a:pt x="774462" y="220028"/>
                    </a:lnTo>
                    <a:lnTo>
                      <a:pt x="753424" y="241067"/>
                    </a:lnTo>
                    <a:lnTo>
                      <a:pt x="825239" y="312882"/>
                    </a:lnTo>
                    <a:lnTo>
                      <a:pt x="846277" y="291843"/>
                    </a:lnTo>
                    <a:lnTo>
                      <a:pt x="846277" y="321580"/>
                    </a:lnTo>
                    <a:lnTo>
                      <a:pt x="880128" y="321580"/>
                    </a:lnTo>
                    <a:lnTo>
                      <a:pt x="880128" y="394477"/>
                    </a:lnTo>
                    <a:lnTo>
                      <a:pt x="630816" y="487788"/>
                    </a:lnTo>
                    <a:cubicBezTo>
                      <a:pt x="617682" y="492714"/>
                      <a:pt x="608847" y="505458"/>
                      <a:pt x="608847" y="519489"/>
                    </a:cubicBezTo>
                    <a:lnTo>
                      <a:pt x="608847" y="660090"/>
                    </a:lnTo>
                    <a:lnTo>
                      <a:pt x="606426" y="660090"/>
                    </a:lnTo>
                    <a:cubicBezTo>
                      <a:pt x="583340" y="660090"/>
                      <a:pt x="561219" y="666081"/>
                      <a:pt x="541618" y="677099"/>
                    </a:cubicBezTo>
                    <a:lnTo>
                      <a:pt x="541618" y="592386"/>
                    </a:lnTo>
                    <a:lnTo>
                      <a:pt x="507768" y="592386"/>
                    </a:lnTo>
                    <a:lnTo>
                      <a:pt x="507768" y="677099"/>
                    </a:lnTo>
                    <a:cubicBezTo>
                      <a:pt x="488184" y="666081"/>
                      <a:pt x="466063" y="660090"/>
                      <a:pt x="442960" y="660090"/>
                    </a:cubicBezTo>
                    <a:lnTo>
                      <a:pt x="440066" y="660090"/>
                    </a:lnTo>
                    <a:lnTo>
                      <a:pt x="440066" y="519727"/>
                    </a:lnTo>
                    <a:cubicBezTo>
                      <a:pt x="440066" y="505390"/>
                      <a:pt x="430976" y="492578"/>
                      <a:pt x="417488" y="487805"/>
                    </a:cubicBezTo>
                    <a:lnTo>
                      <a:pt x="152244" y="394211"/>
                    </a:lnTo>
                    <a:lnTo>
                      <a:pt x="151957" y="353031"/>
                    </a:lnTo>
                    <a:cubicBezTo>
                      <a:pt x="181289" y="345398"/>
                      <a:pt x="203107" y="318926"/>
                      <a:pt x="203107" y="287258"/>
                    </a:cubicBezTo>
                    <a:lnTo>
                      <a:pt x="203107" y="275647"/>
                    </a:lnTo>
                    <a:lnTo>
                      <a:pt x="251140" y="198569"/>
                    </a:lnTo>
                    <a:cubicBezTo>
                      <a:pt x="264004" y="177954"/>
                      <a:pt x="270808" y="154189"/>
                      <a:pt x="270808" y="129869"/>
                    </a:cubicBezTo>
                    <a:cubicBezTo>
                      <a:pt x="270808" y="58257"/>
                      <a:pt x="212551" y="0"/>
                      <a:pt x="140939" y="0"/>
                    </a:cubicBezTo>
                    <a:lnTo>
                      <a:pt x="129869" y="0"/>
                    </a:lnTo>
                    <a:cubicBezTo>
                      <a:pt x="58257" y="-2"/>
                      <a:pt x="0" y="58257"/>
                      <a:pt x="0" y="130257"/>
                    </a:cubicBezTo>
                    <a:cubicBezTo>
                      <a:pt x="0" y="154274"/>
                      <a:pt x="6651" y="177784"/>
                      <a:pt x="19211" y="198247"/>
                    </a:cubicBezTo>
                    <a:lnTo>
                      <a:pt x="66738" y="275580"/>
                    </a:lnTo>
                    <a:lnTo>
                      <a:pt x="66738" y="287242"/>
                    </a:lnTo>
                    <a:cubicBezTo>
                      <a:pt x="66738" y="318994"/>
                      <a:pt x="88656" y="345534"/>
                      <a:pt x="118107" y="353066"/>
                    </a:cubicBezTo>
                    <a:lnTo>
                      <a:pt x="118394" y="394432"/>
                    </a:lnTo>
                    <a:cubicBezTo>
                      <a:pt x="118496" y="408634"/>
                      <a:pt x="127568" y="421378"/>
                      <a:pt x="140972" y="426117"/>
                    </a:cubicBezTo>
                    <a:lnTo>
                      <a:pt x="406211" y="519731"/>
                    </a:lnTo>
                    <a:lnTo>
                      <a:pt x="406211" y="660094"/>
                    </a:lnTo>
                    <a:lnTo>
                      <a:pt x="101552" y="660094"/>
                    </a:lnTo>
                    <a:cubicBezTo>
                      <a:pt x="82883" y="660094"/>
                      <a:pt x="67702" y="675275"/>
                      <a:pt x="67702" y="693945"/>
                    </a:cubicBezTo>
                    <a:lnTo>
                      <a:pt x="67702" y="795497"/>
                    </a:lnTo>
                    <a:lnTo>
                      <a:pt x="33851" y="795497"/>
                    </a:lnTo>
                    <a:cubicBezTo>
                      <a:pt x="15181" y="795497"/>
                      <a:pt x="0" y="810680"/>
                      <a:pt x="0" y="829348"/>
                    </a:cubicBezTo>
                    <a:lnTo>
                      <a:pt x="0" y="897049"/>
                    </a:lnTo>
                    <a:cubicBezTo>
                      <a:pt x="0" y="915719"/>
                      <a:pt x="15181" y="930900"/>
                      <a:pt x="33851" y="930900"/>
                    </a:cubicBezTo>
                    <a:lnTo>
                      <a:pt x="449982" y="930900"/>
                    </a:lnTo>
                    <a:lnTo>
                      <a:pt x="454942" y="935860"/>
                    </a:lnTo>
                    <a:cubicBezTo>
                      <a:pt x="473558" y="954497"/>
                      <a:pt x="498338" y="964753"/>
                      <a:pt x="524691" y="964753"/>
                    </a:cubicBezTo>
                    <a:cubicBezTo>
                      <a:pt x="551044" y="964753"/>
                      <a:pt x="575824" y="954497"/>
                      <a:pt x="594440" y="935860"/>
                    </a:cubicBezTo>
                    <a:lnTo>
                      <a:pt x="599400" y="930900"/>
                    </a:lnTo>
                    <a:lnTo>
                      <a:pt x="1015531" y="930900"/>
                    </a:lnTo>
                    <a:cubicBezTo>
                      <a:pt x="1034201" y="930900"/>
                      <a:pt x="1049382" y="915719"/>
                      <a:pt x="1049382" y="897049"/>
                    </a:cubicBezTo>
                    <a:lnTo>
                      <a:pt x="1049382" y="829348"/>
                    </a:lnTo>
                    <a:cubicBezTo>
                      <a:pt x="1049382" y="810678"/>
                      <a:pt x="1034199" y="795497"/>
                      <a:pt x="1015531" y="795497"/>
                    </a:cubicBezTo>
                    <a:lnTo>
                      <a:pt x="981680" y="795497"/>
                    </a:lnTo>
                    <a:lnTo>
                      <a:pt x="981680" y="693945"/>
                    </a:lnTo>
                    <a:cubicBezTo>
                      <a:pt x="981680" y="675275"/>
                      <a:pt x="966499" y="660094"/>
                      <a:pt x="947830" y="660094"/>
                    </a:cubicBezTo>
                    <a:lnTo>
                      <a:pt x="642695" y="660094"/>
                    </a:lnTo>
                    <a:lnTo>
                      <a:pt x="642695" y="519493"/>
                    </a:lnTo>
                    <a:lnTo>
                      <a:pt x="892008" y="426166"/>
                    </a:lnTo>
                    <a:cubicBezTo>
                      <a:pt x="905141" y="421241"/>
                      <a:pt x="913977" y="408513"/>
                      <a:pt x="913977" y="394482"/>
                    </a:cubicBezTo>
                    <a:lnTo>
                      <a:pt x="913977" y="321584"/>
                    </a:lnTo>
                    <a:lnTo>
                      <a:pt x="947828" y="321584"/>
                    </a:lnTo>
                    <a:lnTo>
                      <a:pt x="947828" y="291847"/>
                    </a:lnTo>
                    <a:lnTo>
                      <a:pt x="968867" y="312886"/>
                    </a:lnTo>
                    <a:lnTo>
                      <a:pt x="1040682" y="241071"/>
                    </a:lnTo>
                    <a:lnTo>
                      <a:pt x="1019643" y="220032"/>
                    </a:lnTo>
                    <a:lnTo>
                      <a:pt x="1049382" y="220032"/>
                    </a:lnTo>
                    <a:close/>
                    <a:moveTo>
                      <a:pt x="48052" y="180543"/>
                    </a:moveTo>
                    <a:cubicBezTo>
                      <a:pt x="38759" y="165394"/>
                      <a:pt x="33851" y="148028"/>
                      <a:pt x="33851" y="129867"/>
                    </a:cubicBezTo>
                    <a:cubicBezTo>
                      <a:pt x="33851" y="76925"/>
                      <a:pt x="76927" y="33849"/>
                      <a:pt x="129869" y="33849"/>
                    </a:cubicBezTo>
                    <a:lnTo>
                      <a:pt x="140923" y="33849"/>
                    </a:lnTo>
                    <a:cubicBezTo>
                      <a:pt x="193882" y="33849"/>
                      <a:pt x="236957" y="76925"/>
                      <a:pt x="236957" y="129867"/>
                    </a:cubicBezTo>
                    <a:cubicBezTo>
                      <a:pt x="236957" y="147842"/>
                      <a:pt x="231930" y="165411"/>
                      <a:pt x="222418" y="180660"/>
                    </a:cubicBezTo>
                    <a:lnTo>
                      <a:pt x="176786" y="253879"/>
                    </a:lnTo>
                    <a:lnTo>
                      <a:pt x="152331" y="253879"/>
                    </a:lnTo>
                    <a:lnTo>
                      <a:pt x="152331" y="183316"/>
                    </a:lnTo>
                    <a:cubicBezTo>
                      <a:pt x="172488" y="176579"/>
                      <a:pt x="187147" y="157741"/>
                      <a:pt x="187147" y="135366"/>
                    </a:cubicBezTo>
                    <a:cubicBezTo>
                      <a:pt x="187147" y="107371"/>
                      <a:pt x="164366" y="84590"/>
                      <a:pt x="136370" y="84590"/>
                    </a:cubicBezTo>
                    <a:cubicBezTo>
                      <a:pt x="108375" y="84590"/>
                      <a:pt x="85594" y="107371"/>
                      <a:pt x="85594" y="135366"/>
                    </a:cubicBezTo>
                    <a:cubicBezTo>
                      <a:pt x="85594" y="157049"/>
                      <a:pt x="99320" y="175462"/>
                      <a:pt x="118480" y="182724"/>
                    </a:cubicBezTo>
                    <a:lnTo>
                      <a:pt x="118480" y="253879"/>
                    </a:lnTo>
                    <a:lnTo>
                      <a:pt x="93124" y="253879"/>
                    </a:lnTo>
                    <a:close/>
                    <a:moveTo>
                      <a:pt x="119443" y="135352"/>
                    </a:moveTo>
                    <a:cubicBezTo>
                      <a:pt x="119443" y="126026"/>
                      <a:pt x="127043" y="118426"/>
                      <a:pt x="136368" y="118426"/>
                    </a:cubicBezTo>
                    <a:cubicBezTo>
                      <a:pt x="145694" y="118426"/>
                      <a:pt x="153294" y="126026"/>
                      <a:pt x="153294" y="135352"/>
                    </a:cubicBezTo>
                    <a:cubicBezTo>
                      <a:pt x="153294" y="144677"/>
                      <a:pt x="145694" y="152277"/>
                      <a:pt x="136368" y="152277"/>
                    </a:cubicBezTo>
                    <a:cubicBezTo>
                      <a:pt x="127043" y="152277"/>
                      <a:pt x="119443" y="144677"/>
                      <a:pt x="119443" y="135352"/>
                    </a:cubicBezTo>
                    <a:close/>
                    <a:moveTo>
                      <a:pt x="100638" y="287732"/>
                    </a:moveTo>
                    <a:lnTo>
                      <a:pt x="169203" y="287732"/>
                    </a:lnTo>
                    <a:cubicBezTo>
                      <a:pt x="168932" y="306434"/>
                      <a:pt x="153681" y="321582"/>
                      <a:pt x="134928" y="321582"/>
                    </a:cubicBezTo>
                    <a:cubicBezTo>
                      <a:pt x="116174" y="321582"/>
                      <a:pt x="100892" y="306436"/>
                      <a:pt x="100638" y="287732"/>
                    </a:cubicBezTo>
                    <a:close/>
                    <a:moveTo>
                      <a:pt x="442958" y="693945"/>
                    </a:moveTo>
                    <a:cubicBezTo>
                      <a:pt x="467059" y="693945"/>
                      <a:pt x="489791" y="702627"/>
                      <a:pt x="507766" y="718335"/>
                    </a:cubicBezTo>
                    <a:lnTo>
                      <a:pt x="507766" y="744807"/>
                    </a:lnTo>
                    <a:cubicBezTo>
                      <a:pt x="488182" y="733789"/>
                      <a:pt x="466061" y="727798"/>
                      <a:pt x="442958" y="727798"/>
                    </a:cubicBezTo>
                    <a:lnTo>
                      <a:pt x="101552" y="727798"/>
                    </a:lnTo>
                    <a:lnTo>
                      <a:pt x="101552" y="693947"/>
                    </a:lnTo>
                    <a:lnTo>
                      <a:pt x="442958" y="693947"/>
                    </a:lnTo>
                    <a:close/>
                    <a:moveTo>
                      <a:pt x="101552" y="761646"/>
                    </a:moveTo>
                    <a:lnTo>
                      <a:pt x="442956" y="761646"/>
                    </a:lnTo>
                    <a:cubicBezTo>
                      <a:pt x="467057" y="761646"/>
                      <a:pt x="489789" y="770328"/>
                      <a:pt x="507764" y="786036"/>
                    </a:cubicBezTo>
                    <a:lnTo>
                      <a:pt x="507764" y="827622"/>
                    </a:lnTo>
                    <a:cubicBezTo>
                      <a:pt x="476739" y="806805"/>
                      <a:pt x="440316" y="795497"/>
                      <a:pt x="402098" y="795497"/>
                    </a:cubicBezTo>
                    <a:lnTo>
                      <a:pt x="101552" y="795497"/>
                    </a:lnTo>
                    <a:close/>
                    <a:moveTo>
                      <a:pt x="1015531" y="897051"/>
                    </a:moveTo>
                    <a:lnTo>
                      <a:pt x="585387" y="897051"/>
                    </a:lnTo>
                    <a:lnTo>
                      <a:pt x="570509" y="911929"/>
                    </a:lnTo>
                    <a:cubicBezTo>
                      <a:pt x="546035" y="936387"/>
                      <a:pt x="503349" y="936387"/>
                      <a:pt x="478875" y="911929"/>
                    </a:cubicBezTo>
                    <a:lnTo>
                      <a:pt x="463997" y="897051"/>
                    </a:lnTo>
                    <a:lnTo>
                      <a:pt x="33851" y="897051"/>
                    </a:lnTo>
                    <a:lnTo>
                      <a:pt x="33851" y="829350"/>
                    </a:lnTo>
                    <a:lnTo>
                      <a:pt x="402100" y="829350"/>
                    </a:lnTo>
                    <a:cubicBezTo>
                      <a:pt x="443889" y="829350"/>
                      <a:pt x="483173" y="845615"/>
                      <a:pt x="512726" y="875168"/>
                    </a:cubicBezTo>
                    <a:lnTo>
                      <a:pt x="524691" y="887134"/>
                    </a:lnTo>
                    <a:lnTo>
                      <a:pt x="536656" y="875168"/>
                    </a:lnTo>
                    <a:cubicBezTo>
                      <a:pt x="566209" y="845615"/>
                      <a:pt x="605493" y="829350"/>
                      <a:pt x="647282" y="829350"/>
                    </a:cubicBezTo>
                    <a:lnTo>
                      <a:pt x="1015531" y="829350"/>
                    </a:lnTo>
                    <a:close/>
                    <a:moveTo>
                      <a:pt x="647282" y="795497"/>
                    </a:moveTo>
                    <a:cubicBezTo>
                      <a:pt x="609082" y="795497"/>
                      <a:pt x="572657" y="806803"/>
                      <a:pt x="541616" y="827622"/>
                    </a:cubicBezTo>
                    <a:lnTo>
                      <a:pt x="541616" y="786036"/>
                    </a:lnTo>
                    <a:cubicBezTo>
                      <a:pt x="559591" y="770330"/>
                      <a:pt x="582323" y="761646"/>
                      <a:pt x="606424" y="761646"/>
                    </a:cubicBezTo>
                    <a:lnTo>
                      <a:pt x="947828" y="761646"/>
                    </a:lnTo>
                    <a:lnTo>
                      <a:pt x="947828" y="795497"/>
                    </a:lnTo>
                    <a:close/>
                    <a:moveTo>
                      <a:pt x="947830" y="727796"/>
                    </a:moveTo>
                    <a:lnTo>
                      <a:pt x="606424" y="727796"/>
                    </a:lnTo>
                    <a:cubicBezTo>
                      <a:pt x="583338" y="727796"/>
                      <a:pt x="561217" y="733787"/>
                      <a:pt x="541616" y="744805"/>
                    </a:cubicBezTo>
                    <a:lnTo>
                      <a:pt x="541616" y="718333"/>
                    </a:lnTo>
                    <a:cubicBezTo>
                      <a:pt x="559591" y="702627"/>
                      <a:pt x="582323" y="693943"/>
                      <a:pt x="606424" y="693943"/>
                    </a:cubicBezTo>
                    <a:lnTo>
                      <a:pt x="947828" y="693943"/>
                    </a:lnTo>
                    <a:lnTo>
                      <a:pt x="947828" y="727796"/>
                    </a:lnTo>
                    <a:close/>
                    <a:moveTo>
                      <a:pt x="1015531" y="186433"/>
                    </a:moveTo>
                    <a:cubicBezTo>
                      <a:pt x="1003498" y="187889"/>
                      <a:pt x="993088" y="195659"/>
                      <a:pt x="988366" y="207083"/>
                    </a:cubicBezTo>
                    <a:cubicBezTo>
                      <a:pt x="983644" y="218507"/>
                      <a:pt x="985489" y="231354"/>
                      <a:pt x="992970" y="240901"/>
                    </a:cubicBezTo>
                    <a:lnTo>
                      <a:pt x="968682" y="265188"/>
                    </a:lnTo>
                    <a:cubicBezTo>
                      <a:pt x="959154" y="257691"/>
                      <a:pt x="946290" y="255846"/>
                      <a:pt x="934864" y="260585"/>
                    </a:cubicBezTo>
                    <a:cubicBezTo>
                      <a:pt x="923456" y="265307"/>
                      <a:pt x="915670" y="275717"/>
                      <a:pt x="914215" y="287750"/>
                    </a:cubicBezTo>
                    <a:lnTo>
                      <a:pt x="879872" y="287750"/>
                    </a:lnTo>
                    <a:cubicBezTo>
                      <a:pt x="878417" y="275717"/>
                      <a:pt x="870647" y="265307"/>
                      <a:pt x="859223" y="260585"/>
                    </a:cubicBezTo>
                    <a:cubicBezTo>
                      <a:pt x="847798" y="255846"/>
                      <a:pt x="834935" y="257691"/>
                      <a:pt x="825405" y="265188"/>
                    </a:cubicBezTo>
                    <a:lnTo>
                      <a:pt x="801117" y="240901"/>
                    </a:lnTo>
                    <a:cubicBezTo>
                      <a:pt x="808598" y="231354"/>
                      <a:pt x="810459" y="218509"/>
                      <a:pt x="805720" y="207083"/>
                    </a:cubicBezTo>
                    <a:cubicBezTo>
                      <a:pt x="800998" y="195675"/>
                      <a:pt x="790588" y="187889"/>
                      <a:pt x="778555" y="186433"/>
                    </a:cubicBezTo>
                    <a:lnTo>
                      <a:pt x="778555" y="152091"/>
                    </a:lnTo>
                    <a:cubicBezTo>
                      <a:pt x="790588" y="150636"/>
                      <a:pt x="800998" y="142866"/>
                      <a:pt x="805720" y="131441"/>
                    </a:cubicBezTo>
                    <a:cubicBezTo>
                      <a:pt x="810443" y="120017"/>
                      <a:pt x="808598" y="107170"/>
                      <a:pt x="801117" y="97623"/>
                    </a:cubicBezTo>
                    <a:lnTo>
                      <a:pt x="825405" y="73336"/>
                    </a:lnTo>
                    <a:cubicBezTo>
                      <a:pt x="834933" y="80817"/>
                      <a:pt x="847796" y="82661"/>
                      <a:pt x="859223" y="77939"/>
                    </a:cubicBezTo>
                    <a:cubicBezTo>
                      <a:pt x="870647" y="73217"/>
                      <a:pt x="878417" y="62807"/>
                      <a:pt x="879872" y="50774"/>
                    </a:cubicBezTo>
                    <a:lnTo>
                      <a:pt x="914215" y="50774"/>
                    </a:lnTo>
                    <a:cubicBezTo>
                      <a:pt x="915670" y="62807"/>
                      <a:pt x="923440" y="73217"/>
                      <a:pt x="934864" y="77939"/>
                    </a:cubicBezTo>
                    <a:cubicBezTo>
                      <a:pt x="946272" y="82645"/>
                      <a:pt x="959135" y="80817"/>
                      <a:pt x="968682" y="73336"/>
                    </a:cubicBezTo>
                    <a:lnTo>
                      <a:pt x="992970" y="97623"/>
                    </a:lnTo>
                    <a:cubicBezTo>
                      <a:pt x="985489" y="107170"/>
                      <a:pt x="983628" y="120015"/>
                      <a:pt x="988366" y="131441"/>
                    </a:cubicBezTo>
                    <a:cubicBezTo>
                      <a:pt x="993088" y="142849"/>
                      <a:pt x="1003498" y="150636"/>
                      <a:pt x="1015531" y="152091"/>
                    </a:cubicBezTo>
                    <a:close/>
                  </a:path>
                </a:pathLst>
              </a:custGeom>
              <a:gradFill flip="none" rotWithShape="1">
                <a:gsLst>
                  <a:gs pos="0">
                    <a:schemeClr val="bg1"/>
                  </a:gs>
                  <a:gs pos="100000">
                    <a:schemeClr val="accent1">
                      <a:lumMod val="20000"/>
                      <a:lumOff val="80000"/>
                    </a:schemeClr>
                  </a:gs>
                </a:gsLst>
                <a:lin ang="2700000" scaled="1"/>
                <a:tileRect/>
              </a:gradFill>
              <a:ln w="6890" cap="flat">
                <a:noFill/>
                <a:prstDash val="solid"/>
                <a:miter/>
              </a:ln>
            </p:spPr>
            <p:txBody>
              <a:bodyPr wrap="square" rtlCol="0" anchor="ctr">
                <a:noAutofit/>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4" name="任意多边形: 形状 53">
                <a:extLst>
                  <a:ext uri="{FF2B5EF4-FFF2-40B4-BE49-F238E27FC236}">
                    <a16:creationId xmlns:a16="http://schemas.microsoft.com/office/drawing/2014/main" id="{F71FE644-FD3D-BA28-2A77-FA4E00743FD5}"/>
                  </a:ext>
                </a:extLst>
              </p:cNvPr>
              <p:cNvSpPr/>
              <p:nvPr/>
            </p:nvSpPr>
            <p:spPr>
              <a:xfrm>
                <a:off x="6383734" y="3073564"/>
                <a:ext cx="169253" cy="169253"/>
              </a:xfrm>
              <a:custGeom>
                <a:avLst/>
                <a:gdLst>
                  <a:gd name="connsiteX0" fmla="*/ 84627 w 169253"/>
                  <a:gd name="connsiteY0" fmla="*/ 0 h 169253"/>
                  <a:gd name="connsiteX1" fmla="*/ 0 w 169253"/>
                  <a:gd name="connsiteY1" fmla="*/ 84627 h 169253"/>
                  <a:gd name="connsiteX2" fmla="*/ 84627 w 169253"/>
                  <a:gd name="connsiteY2" fmla="*/ 169254 h 169253"/>
                  <a:gd name="connsiteX3" fmla="*/ 169254 w 169253"/>
                  <a:gd name="connsiteY3" fmla="*/ 84627 h 169253"/>
                  <a:gd name="connsiteX4" fmla="*/ 84627 w 169253"/>
                  <a:gd name="connsiteY4" fmla="*/ 0 h 169253"/>
                  <a:gd name="connsiteX5" fmla="*/ 84627 w 169253"/>
                  <a:gd name="connsiteY5" fmla="*/ 135403 h 169253"/>
                  <a:gd name="connsiteX6" fmla="*/ 33851 w 169253"/>
                  <a:gd name="connsiteY6" fmla="*/ 84627 h 169253"/>
                  <a:gd name="connsiteX7" fmla="*/ 84627 w 169253"/>
                  <a:gd name="connsiteY7" fmla="*/ 33851 h 169253"/>
                  <a:gd name="connsiteX8" fmla="*/ 135403 w 169253"/>
                  <a:gd name="connsiteY8" fmla="*/ 84627 h 169253"/>
                  <a:gd name="connsiteX9" fmla="*/ 84627 w 169253"/>
                  <a:gd name="connsiteY9" fmla="*/ 135403 h 169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9253" h="169253">
                    <a:moveTo>
                      <a:pt x="84627" y="0"/>
                    </a:moveTo>
                    <a:cubicBezTo>
                      <a:pt x="37964" y="0"/>
                      <a:pt x="0" y="37964"/>
                      <a:pt x="0" y="84627"/>
                    </a:cubicBezTo>
                    <a:cubicBezTo>
                      <a:pt x="0" y="131290"/>
                      <a:pt x="37964" y="169254"/>
                      <a:pt x="84627" y="169254"/>
                    </a:cubicBezTo>
                    <a:cubicBezTo>
                      <a:pt x="131290" y="169254"/>
                      <a:pt x="169254" y="131290"/>
                      <a:pt x="169254" y="84627"/>
                    </a:cubicBezTo>
                    <a:cubicBezTo>
                      <a:pt x="169254" y="37964"/>
                      <a:pt x="131292" y="0"/>
                      <a:pt x="84627" y="0"/>
                    </a:cubicBezTo>
                    <a:close/>
                    <a:moveTo>
                      <a:pt x="84627" y="135403"/>
                    </a:moveTo>
                    <a:cubicBezTo>
                      <a:pt x="56632" y="135403"/>
                      <a:pt x="33851" y="112622"/>
                      <a:pt x="33851" y="84627"/>
                    </a:cubicBezTo>
                    <a:cubicBezTo>
                      <a:pt x="33851" y="56632"/>
                      <a:pt x="56632" y="33851"/>
                      <a:pt x="84627" y="33851"/>
                    </a:cubicBezTo>
                    <a:cubicBezTo>
                      <a:pt x="112622" y="33851"/>
                      <a:pt x="135403" y="56632"/>
                      <a:pt x="135403" y="84627"/>
                    </a:cubicBezTo>
                    <a:cubicBezTo>
                      <a:pt x="135403" y="112622"/>
                      <a:pt x="112622" y="135403"/>
                      <a:pt x="84627" y="135403"/>
                    </a:cubicBezTo>
                    <a:close/>
                  </a:path>
                </a:pathLst>
              </a:custGeom>
              <a:gradFill flip="none" rotWithShape="1">
                <a:gsLst>
                  <a:gs pos="0">
                    <a:schemeClr val="bg1"/>
                  </a:gs>
                  <a:gs pos="100000">
                    <a:schemeClr val="accent1">
                      <a:lumMod val="20000"/>
                      <a:lumOff val="80000"/>
                    </a:schemeClr>
                  </a:gs>
                </a:gsLst>
                <a:lin ang="2700000" scaled="1"/>
                <a:tileRect/>
              </a:gradFill>
              <a:ln w="6890" cap="flat">
                <a:noFill/>
                <a:prstDash val="solid"/>
                <a:miter/>
              </a:ln>
            </p:spPr>
            <p:txBody>
              <a:bodyPr wrap="square" rtlCol="0" anchor="ctr">
                <a:noAutofit/>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5" name="任意多边形: 形状 54">
                <a:extLst>
                  <a:ext uri="{FF2B5EF4-FFF2-40B4-BE49-F238E27FC236}">
                    <a16:creationId xmlns:a16="http://schemas.microsoft.com/office/drawing/2014/main" id="{A34DFE6C-8EF7-9C0C-12B7-EC46850D8EAE}"/>
                  </a:ext>
                </a:extLst>
              </p:cNvPr>
              <p:cNvSpPr/>
              <p:nvPr/>
            </p:nvSpPr>
            <p:spPr>
              <a:xfrm>
                <a:off x="5875971" y="2904309"/>
                <a:ext cx="423134" cy="575469"/>
              </a:xfrm>
              <a:custGeom>
                <a:avLst/>
                <a:gdLst>
                  <a:gd name="connsiteX0" fmla="*/ 54668 w 423134"/>
                  <a:gd name="connsiteY0" fmla="*/ 376306 h 575469"/>
                  <a:gd name="connsiteX1" fmla="*/ 71153 w 423134"/>
                  <a:gd name="connsiteY1" fmla="*/ 384549 h 575469"/>
                  <a:gd name="connsiteX2" fmla="*/ 155425 w 423134"/>
                  <a:gd name="connsiteY2" fmla="*/ 440064 h 575469"/>
                  <a:gd name="connsiteX3" fmla="*/ 203105 w 423134"/>
                  <a:gd name="connsiteY3" fmla="*/ 426338 h 575469"/>
                  <a:gd name="connsiteX4" fmla="*/ 203105 w 423134"/>
                  <a:gd name="connsiteY4" fmla="*/ 575469 h 575469"/>
                  <a:gd name="connsiteX5" fmla="*/ 236955 w 423134"/>
                  <a:gd name="connsiteY5" fmla="*/ 575469 h 575469"/>
                  <a:gd name="connsiteX6" fmla="*/ 236955 w 423134"/>
                  <a:gd name="connsiteY6" fmla="*/ 426322 h 575469"/>
                  <a:gd name="connsiteX7" fmla="*/ 284989 w 423134"/>
                  <a:gd name="connsiteY7" fmla="*/ 440066 h 575469"/>
                  <a:gd name="connsiteX8" fmla="*/ 369380 w 423134"/>
                  <a:gd name="connsiteY8" fmla="*/ 383400 h 575469"/>
                  <a:gd name="connsiteX9" fmla="*/ 379095 w 423134"/>
                  <a:gd name="connsiteY9" fmla="*/ 376933 h 575469"/>
                  <a:gd name="connsiteX10" fmla="*/ 423135 w 423134"/>
                  <a:gd name="connsiteY10" fmla="*/ 294641 h 575469"/>
                  <a:gd name="connsiteX11" fmla="*/ 423135 w 423134"/>
                  <a:gd name="connsiteY11" fmla="*/ 287855 h 575469"/>
                  <a:gd name="connsiteX12" fmla="*/ 396240 w 423134"/>
                  <a:gd name="connsiteY12" fmla="*/ 220050 h 575469"/>
                  <a:gd name="connsiteX13" fmla="*/ 423135 w 423134"/>
                  <a:gd name="connsiteY13" fmla="*/ 152230 h 575469"/>
                  <a:gd name="connsiteX14" fmla="*/ 423135 w 423134"/>
                  <a:gd name="connsiteY14" fmla="*/ 145426 h 575469"/>
                  <a:gd name="connsiteX15" fmla="*/ 379095 w 423134"/>
                  <a:gd name="connsiteY15" fmla="*/ 63133 h 575469"/>
                  <a:gd name="connsiteX16" fmla="*/ 369380 w 423134"/>
                  <a:gd name="connsiteY16" fmla="*/ 56667 h 575469"/>
                  <a:gd name="connsiteX17" fmla="*/ 284635 w 423134"/>
                  <a:gd name="connsiteY17" fmla="*/ 0 h 575469"/>
                  <a:gd name="connsiteX18" fmla="*/ 220149 w 423134"/>
                  <a:gd name="connsiteY18" fmla="*/ 26708 h 575469"/>
                  <a:gd name="connsiteX19" fmla="*/ 220030 w 423134"/>
                  <a:gd name="connsiteY19" fmla="*/ 26843 h 575469"/>
                  <a:gd name="connsiteX20" fmla="*/ 219895 w 423134"/>
                  <a:gd name="connsiteY20" fmla="*/ 26708 h 575469"/>
                  <a:gd name="connsiteX21" fmla="*/ 155071 w 423134"/>
                  <a:gd name="connsiteY21" fmla="*/ 0 h 575469"/>
                  <a:gd name="connsiteX22" fmla="*/ 71155 w 423134"/>
                  <a:gd name="connsiteY22" fmla="*/ 55515 h 575469"/>
                  <a:gd name="connsiteX23" fmla="*/ 54670 w 423134"/>
                  <a:gd name="connsiteY23" fmla="*/ 63758 h 575469"/>
                  <a:gd name="connsiteX24" fmla="*/ 0 w 423134"/>
                  <a:gd name="connsiteY24" fmla="*/ 152228 h 575469"/>
                  <a:gd name="connsiteX25" fmla="*/ 26895 w 423134"/>
                  <a:gd name="connsiteY25" fmla="*/ 220032 h 575469"/>
                  <a:gd name="connsiteX26" fmla="*/ 0 w 423134"/>
                  <a:gd name="connsiteY26" fmla="*/ 287836 h 575469"/>
                  <a:gd name="connsiteX27" fmla="*/ 54668 w 423134"/>
                  <a:gd name="connsiteY27" fmla="*/ 376306 h 575469"/>
                  <a:gd name="connsiteX28" fmla="*/ 284989 w 423134"/>
                  <a:gd name="connsiteY28" fmla="*/ 33851 h 575469"/>
                  <a:gd name="connsiteX29" fmla="*/ 335325 w 423134"/>
                  <a:gd name="connsiteY29" fmla="*/ 63877 h 575469"/>
                  <a:gd name="connsiteX30" fmla="*/ 297649 w 423134"/>
                  <a:gd name="connsiteY30" fmla="*/ 101552 h 575469"/>
                  <a:gd name="connsiteX31" fmla="*/ 270806 w 423134"/>
                  <a:gd name="connsiteY31" fmla="*/ 101552 h 575469"/>
                  <a:gd name="connsiteX32" fmla="*/ 270806 w 423134"/>
                  <a:gd name="connsiteY32" fmla="*/ 135403 h 575469"/>
                  <a:gd name="connsiteX33" fmla="*/ 287732 w 423134"/>
                  <a:gd name="connsiteY33" fmla="*/ 135403 h 575469"/>
                  <a:gd name="connsiteX34" fmla="*/ 287732 w 423134"/>
                  <a:gd name="connsiteY34" fmla="*/ 152328 h 575469"/>
                  <a:gd name="connsiteX35" fmla="*/ 321582 w 423134"/>
                  <a:gd name="connsiteY35" fmla="*/ 152328 h 575469"/>
                  <a:gd name="connsiteX36" fmla="*/ 321582 w 423134"/>
                  <a:gd name="connsiteY36" fmla="*/ 125485 h 575469"/>
                  <a:gd name="connsiteX37" fmla="*/ 357583 w 423134"/>
                  <a:gd name="connsiteY37" fmla="*/ 89484 h 575469"/>
                  <a:gd name="connsiteX38" fmla="*/ 360309 w 423134"/>
                  <a:gd name="connsiteY38" fmla="*/ 91296 h 575469"/>
                  <a:gd name="connsiteX39" fmla="*/ 389286 w 423134"/>
                  <a:gd name="connsiteY39" fmla="*/ 145423 h 575469"/>
                  <a:gd name="connsiteX40" fmla="*/ 389286 w 423134"/>
                  <a:gd name="connsiteY40" fmla="*/ 152210 h 575469"/>
                  <a:gd name="connsiteX41" fmla="*/ 370227 w 423134"/>
                  <a:gd name="connsiteY41" fmla="*/ 198212 h 575469"/>
                  <a:gd name="connsiteX42" fmla="*/ 365353 w 423134"/>
                  <a:gd name="connsiteY42" fmla="*/ 203105 h 575469"/>
                  <a:gd name="connsiteX43" fmla="*/ 332043 w 423134"/>
                  <a:gd name="connsiteY43" fmla="*/ 203105 h 575469"/>
                  <a:gd name="connsiteX44" fmla="*/ 319789 w 423134"/>
                  <a:gd name="connsiteY44" fmla="*/ 178614 h 575469"/>
                  <a:gd name="connsiteX45" fmla="*/ 289509 w 423134"/>
                  <a:gd name="connsiteY45" fmla="*/ 193763 h 575469"/>
                  <a:gd name="connsiteX46" fmla="*/ 302661 w 423134"/>
                  <a:gd name="connsiteY46" fmla="*/ 220032 h 575469"/>
                  <a:gd name="connsiteX47" fmla="*/ 289527 w 423134"/>
                  <a:gd name="connsiteY47" fmla="*/ 246318 h 575469"/>
                  <a:gd name="connsiteX48" fmla="*/ 319807 w 423134"/>
                  <a:gd name="connsiteY48" fmla="*/ 261466 h 575469"/>
                  <a:gd name="connsiteX49" fmla="*/ 332045 w 423134"/>
                  <a:gd name="connsiteY49" fmla="*/ 236957 h 575469"/>
                  <a:gd name="connsiteX50" fmla="*/ 365355 w 423134"/>
                  <a:gd name="connsiteY50" fmla="*/ 236957 h 575469"/>
                  <a:gd name="connsiteX51" fmla="*/ 370229 w 423134"/>
                  <a:gd name="connsiteY51" fmla="*/ 241831 h 575469"/>
                  <a:gd name="connsiteX52" fmla="*/ 389288 w 423134"/>
                  <a:gd name="connsiteY52" fmla="*/ 287834 h 575469"/>
                  <a:gd name="connsiteX53" fmla="*/ 389288 w 423134"/>
                  <a:gd name="connsiteY53" fmla="*/ 294620 h 575469"/>
                  <a:gd name="connsiteX54" fmla="*/ 360327 w 423134"/>
                  <a:gd name="connsiteY54" fmla="*/ 348747 h 575469"/>
                  <a:gd name="connsiteX55" fmla="*/ 357602 w 423134"/>
                  <a:gd name="connsiteY55" fmla="*/ 350559 h 575469"/>
                  <a:gd name="connsiteX56" fmla="*/ 321584 w 423134"/>
                  <a:gd name="connsiteY56" fmla="*/ 314575 h 575469"/>
                  <a:gd name="connsiteX57" fmla="*/ 321584 w 423134"/>
                  <a:gd name="connsiteY57" fmla="*/ 287732 h 575469"/>
                  <a:gd name="connsiteX58" fmla="*/ 287734 w 423134"/>
                  <a:gd name="connsiteY58" fmla="*/ 287732 h 575469"/>
                  <a:gd name="connsiteX59" fmla="*/ 287734 w 423134"/>
                  <a:gd name="connsiteY59" fmla="*/ 304657 h 575469"/>
                  <a:gd name="connsiteX60" fmla="*/ 270808 w 423134"/>
                  <a:gd name="connsiteY60" fmla="*/ 304657 h 575469"/>
                  <a:gd name="connsiteX61" fmla="*/ 270808 w 423134"/>
                  <a:gd name="connsiteY61" fmla="*/ 338508 h 575469"/>
                  <a:gd name="connsiteX62" fmla="*/ 297652 w 423134"/>
                  <a:gd name="connsiteY62" fmla="*/ 338508 h 575469"/>
                  <a:gd name="connsiteX63" fmla="*/ 335327 w 423134"/>
                  <a:gd name="connsiteY63" fmla="*/ 376183 h 575469"/>
                  <a:gd name="connsiteX64" fmla="*/ 284635 w 423134"/>
                  <a:gd name="connsiteY64" fmla="*/ 406209 h 575469"/>
                  <a:gd name="connsiteX65" fmla="*/ 244082 w 423134"/>
                  <a:gd name="connsiteY65" fmla="*/ 389419 h 575469"/>
                  <a:gd name="connsiteX66" fmla="*/ 236955 w 423134"/>
                  <a:gd name="connsiteY66" fmla="*/ 382276 h 575469"/>
                  <a:gd name="connsiteX67" fmla="*/ 236955 w 423134"/>
                  <a:gd name="connsiteY67" fmla="*/ 57784 h 575469"/>
                  <a:gd name="connsiteX68" fmla="*/ 244098 w 423134"/>
                  <a:gd name="connsiteY68" fmla="*/ 50641 h 575469"/>
                  <a:gd name="connsiteX69" fmla="*/ 284989 w 423134"/>
                  <a:gd name="connsiteY69" fmla="*/ 33851 h 575469"/>
                  <a:gd name="connsiteX70" fmla="*/ 52908 w 423134"/>
                  <a:gd name="connsiteY70" fmla="*/ 241831 h 575469"/>
                  <a:gd name="connsiteX71" fmla="*/ 57782 w 423134"/>
                  <a:gd name="connsiteY71" fmla="*/ 236957 h 575469"/>
                  <a:gd name="connsiteX72" fmla="*/ 91091 w 423134"/>
                  <a:gd name="connsiteY72" fmla="*/ 236957 h 575469"/>
                  <a:gd name="connsiteX73" fmla="*/ 103346 w 423134"/>
                  <a:gd name="connsiteY73" fmla="*/ 261448 h 575469"/>
                  <a:gd name="connsiteX74" fmla="*/ 133626 w 423134"/>
                  <a:gd name="connsiteY74" fmla="*/ 246299 h 575469"/>
                  <a:gd name="connsiteX75" fmla="*/ 120474 w 423134"/>
                  <a:gd name="connsiteY75" fmla="*/ 220030 h 575469"/>
                  <a:gd name="connsiteX76" fmla="*/ 133608 w 423134"/>
                  <a:gd name="connsiteY76" fmla="*/ 193744 h 575469"/>
                  <a:gd name="connsiteX77" fmla="*/ 103327 w 423134"/>
                  <a:gd name="connsiteY77" fmla="*/ 178596 h 575469"/>
                  <a:gd name="connsiteX78" fmla="*/ 91089 w 423134"/>
                  <a:gd name="connsiteY78" fmla="*/ 203105 h 575469"/>
                  <a:gd name="connsiteX79" fmla="*/ 57780 w 423134"/>
                  <a:gd name="connsiteY79" fmla="*/ 203105 h 575469"/>
                  <a:gd name="connsiteX80" fmla="*/ 52906 w 423134"/>
                  <a:gd name="connsiteY80" fmla="*/ 198231 h 575469"/>
                  <a:gd name="connsiteX81" fmla="*/ 33847 w 423134"/>
                  <a:gd name="connsiteY81" fmla="*/ 152228 h 575469"/>
                  <a:gd name="connsiteX82" fmla="*/ 69813 w 423134"/>
                  <a:gd name="connsiteY82" fmla="*/ 94039 h 575469"/>
                  <a:gd name="connsiteX83" fmla="*/ 81288 w 423134"/>
                  <a:gd name="connsiteY83" fmla="*/ 88302 h 575469"/>
                  <a:gd name="connsiteX84" fmla="*/ 118474 w 423134"/>
                  <a:gd name="connsiteY84" fmla="*/ 125487 h 575469"/>
                  <a:gd name="connsiteX85" fmla="*/ 118474 w 423134"/>
                  <a:gd name="connsiteY85" fmla="*/ 152331 h 575469"/>
                  <a:gd name="connsiteX86" fmla="*/ 152324 w 423134"/>
                  <a:gd name="connsiteY86" fmla="*/ 152331 h 575469"/>
                  <a:gd name="connsiteX87" fmla="*/ 152324 w 423134"/>
                  <a:gd name="connsiteY87" fmla="*/ 135405 h 575469"/>
                  <a:gd name="connsiteX88" fmla="*/ 169250 w 423134"/>
                  <a:gd name="connsiteY88" fmla="*/ 135405 h 575469"/>
                  <a:gd name="connsiteX89" fmla="*/ 169250 w 423134"/>
                  <a:gd name="connsiteY89" fmla="*/ 101552 h 575469"/>
                  <a:gd name="connsiteX90" fmla="*/ 142406 w 423134"/>
                  <a:gd name="connsiteY90" fmla="*/ 101552 h 575469"/>
                  <a:gd name="connsiteX91" fmla="*/ 104731 w 423134"/>
                  <a:gd name="connsiteY91" fmla="*/ 63877 h 575469"/>
                  <a:gd name="connsiteX92" fmla="*/ 155423 w 423134"/>
                  <a:gd name="connsiteY92" fmla="*/ 33851 h 575469"/>
                  <a:gd name="connsiteX93" fmla="*/ 195976 w 423134"/>
                  <a:gd name="connsiteY93" fmla="*/ 50641 h 575469"/>
                  <a:gd name="connsiteX94" fmla="*/ 203103 w 423134"/>
                  <a:gd name="connsiteY94" fmla="*/ 57784 h 575469"/>
                  <a:gd name="connsiteX95" fmla="*/ 203103 w 423134"/>
                  <a:gd name="connsiteY95" fmla="*/ 382280 h 575469"/>
                  <a:gd name="connsiteX96" fmla="*/ 195960 w 423134"/>
                  <a:gd name="connsiteY96" fmla="*/ 389423 h 575469"/>
                  <a:gd name="connsiteX97" fmla="*/ 155069 w 423134"/>
                  <a:gd name="connsiteY97" fmla="*/ 406213 h 575469"/>
                  <a:gd name="connsiteX98" fmla="*/ 104733 w 423134"/>
                  <a:gd name="connsiteY98" fmla="*/ 376187 h 575469"/>
                  <a:gd name="connsiteX99" fmla="*/ 142409 w 423134"/>
                  <a:gd name="connsiteY99" fmla="*/ 338512 h 575469"/>
                  <a:gd name="connsiteX100" fmla="*/ 169252 w 423134"/>
                  <a:gd name="connsiteY100" fmla="*/ 338512 h 575469"/>
                  <a:gd name="connsiteX101" fmla="*/ 169252 w 423134"/>
                  <a:gd name="connsiteY101" fmla="*/ 304661 h 575469"/>
                  <a:gd name="connsiteX102" fmla="*/ 152326 w 423134"/>
                  <a:gd name="connsiteY102" fmla="*/ 304661 h 575469"/>
                  <a:gd name="connsiteX103" fmla="*/ 152326 w 423134"/>
                  <a:gd name="connsiteY103" fmla="*/ 287736 h 575469"/>
                  <a:gd name="connsiteX104" fmla="*/ 118476 w 423134"/>
                  <a:gd name="connsiteY104" fmla="*/ 287736 h 575469"/>
                  <a:gd name="connsiteX105" fmla="*/ 118476 w 423134"/>
                  <a:gd name="connsiteY105" fmla="*/ 314579 h 575469"/>
                  <a:gd name="connsiteX106" fmla="*/ 81290 w 423134"/>
                  <a:gd name="connsiteY106" fmla="*/ 351764 h 575469"/>
                  <a:gd name="connsiteX107" fmla="*/ 69815 w 423134"/>
                  <a:gd name="connsiteY107" fmla="*/ 346028 h 575469"/>
                  <a:gd name="connsiteX108" fmla="*/ 33849 w 423134"/>
                  <a:gd name="connsiteY108" fmla="*/ 287838 h 575469"/>
                  <a:gd name="connsiteX109" fmla="*/ 52908 w 423134"/>
                  <a:gd name="connsiteY109" fmla="*/ 241831 h 57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23134" h="575469">
                    <a:moveTo>
                      <a:pt x="54668" y="376306"/>
                    </a:moveTo>
                    <a:lnTo>
                      <a:pt x="71153" y="384549"/>
                    </a:lnTo>
                    <a:cubicBezTo>
                      <a:pt x="85355" y="418046"/>
                      <a:pt x="118240" y="440064"/>
                      <a:pt x="155425" y="440064"/>
                    </a:cubicBezTo>
                    <a:cubicBezTo>
                      <a:pt x="172570" y="440064"/>
                      <a:pt x="188887" y="435123"/>
                      <a:pt x="203105" y="426338"/>
                    </a:cubicBezTo>
                    <a:lnTo>
                      <a:pt x="203105" y="575469"/>
                    </a:lnTo>
                    <a:lnTo>
                      <a:pt x="236955" y="575469"/>
                    </a:lnTo>
                    <a:lnTo>
                      <a:pt x="236955" y="426322"/>
                    </a:lnTo>
                    <a:cubicBezTo>
                      <a:pt x="251206" y="435123"/>
                      <a:pt x="267590" y="440066"/>
                      <a:pt x="284989" y="440066"/>
                    </a:cubicBezTo>
                    <a:cubicBezTo>
                      <a:pt x="322259" y="440066"/>
                      <a:pt x="355449" y="417539"/>
                      <a:pt x="369380" y="383400"/>
                    </a:cubicBezTo>
                    <a:lnTo>
                      <a:pt x="379095" y="376933"/>
                    </a:lnTo>
                    <a:cubicBezTo>
                      <a:pt x="406666" y="358553"/>
                      <a:pt x="423135" y="327782"/>
                      <a:pt x="423135" y="294641"/>
                    </a:cubicBezTo>
                    <a:lnTo>
                      <a:pt x="423135" y="287855"/>
                    </a:lnTo>
                    <a:cubicBezTo>
                      <a:pt x="423135" y="262432"/>
                      <a:pt x="413606" y="238466"/>
                      <a:pt x="396240" y="220050"/>
                    </a:cubicBezTo>
                    <a:cubicBezTo>
                      <a:pt x="413606" y="201619"/>
                      <a:pt x="423135" y="177653"/>
                      <a:pt x="423135" y="152230"/>
                    </a:cubicBezTo>
                    <a:lnTo>
                      <a:pt x="423135" y="145426"/>
                    </a:lnTo>
                    <a:cubicBezTo>
                      <a:pt x="423135" y="112286"/>
                      <a:pt x="406666" y="81516"/>
                      <a:pt x="379095" y="63133"/>
                    </a:cubicBezTo>
                    <a:lnTo>
                      <a:pt x="369380" y="56667"/>
                    </a:lnTo>
                    <a:cubicBezTo>
                      <a:pt x="355452" y="22527"/>
                      <a:pt x="322242" y="0"/>
                      <a:pt x="284635" y="0"/>
                    </a:cubicBezTo>
                    <a:cubicBezTo>
                      <a:pt x="260280" y="0"/>
                      <a:pt x="237378" y="9496"/>
                      <a:pt x="220149" y="26708"/>
                    </a:cubicBezTo>
                    <a:lnTo>
                      <a:pt x="220030" y="26843"/>
                    </a:lnTo>
                    <a:lnTo>
                      <a:pt x="219895" y="26708"/>
                    </a:lnTo>
                    <a:cubicBezTo>
                      <a:pt x="202680" y="9496"/>
                      <a:pt x="179780" y="0"/>
                      <a:pt x="155071" y="0"/>
                    </a:cubicBezTo>
                    <a:cubicBezTo>
                      <a:pt x="118207" y="0"/>
                      <a:pt x="85355" y="22021"/>
                      <a:pt x="71155" y="55515"/>
                    </a:cubicBezTo>
                    <a:lnTo>
                      <a:pt x="54670" y="63758"/>
                    </a:lnTo>
                    <a:cubicBezTo>
                      <a:pt x="20938" y="80632"/>
                      <a:pt x="0" y="114534"/>
                      <a:pt x="0" y="152228"/>
                    </a:cubicBezTo>
                    <a:cubicBezTo>
                      <a:pt x="0" y="177651"/>
                      <a:pt x="9528" y="201617"/>
                      <a:pt x="26895" y="220032"/>
                    </a:cubicBezTo>
                    <a:cubicBezTo>
                      <a:pt x="9528" y="238447"/>
                      <a:pt x="0" y="262413"/>
                      <a:pt x="0" y="287836"/>
                    </a:cubicBezTo>
                    <a:cubicBezTo>
                      <a:pt x="-2" y="325546"/>
                      <a:pt x="20953" y="359448"/>
                      <a:pt x="54668" y="376306"/>
                    </a:cubicBezTo>
                    <a:close/>
                    <a:moveTo>
                      <a:pt x="284989" y="33851"/>
                    </a:moveTo>
                    <a:cubicBezTo>
                      <a:pt x="306315" y="33851"/>
                      <a:pt x="325442" y="45613"/>
                      <a:pt x="335325" y="63877"/>
                    </a:cubicBezTo>
                    <a:lnTo>
                      <a:pt x="297649" y="101552"/>
                    </a:lnTo>
                    <a:lnTo>
                      <a:pt x="270806" y="101552"/>
                    </a:lnTo>
                    <a:lnTo>
                      <a:pt x="270806" y="135403"/>
                    </a:lnTo>
                    <a:lnTo>
                      <a:pt x="287732" y="135403"/>
                    </a:lnTo>
                    <a:lnTo>
                      <a:pt x="287732" y="152328"/>
                    </a:lnTo>
                    <a:lnTo>
                      <a:pt x="321582" y="152328"/>
                    </a:lnTo>
                    <a:lnTo>
                      <a:pt x="321582" y="125485"/>
                    </a:lnTo>
                    <a:lnTo>
                      <a:pt x="357583" y="89484"/>
                    </a:lnTo>
                    <a:lnTo>
                      <a:pt x="360309" y="91296"/>
                    </a:lnTo>
                    <a:cubicBezTo>
                      <a:pt x="378454" y="103399"/>
                      <a:pt x="389286" y="123624"/>
                      <a:pt x="389286" y="145423"/>
                    </a:cubicBezTo>
                    <a:lnTo>
                      <a:pt x="389286" y="152210"/>
                    </a:lnTo>
                    <a:cubicBezTo>
                      <a:pt x="389286" y="169592"/>
                      <a:pt x="382516" y="185925"/>
                      <a:pt x="370227" y="198212"/>
                    </a:cubicBezTo>
                    <a:lnTo>
                      <a:pt x="365353" y="203105"/>
                    </a:lnTo>
                    <a:lnTo>
                      <a:pt x="332043" y="203105"/>
                    </a:lnTo>
                    <a:lnTo>
                      <a:pt x="319789" y="178614"/>
                    </a:lnTo>
                    <a:lnTo>
                      <a:pt x="289509" y="193763"/>
                    </a:lnTo>
                    <a:lnTo>
                      <a:pt x="302661" y="220032"/>
                    </a:lnTo>
                    <a:lnTo>
                      <a:pt x="289527" y="246318"/>
                    </a:lnTo>
                    <a:lnTo>
                      <a:pt x="319807" y="261466"/>
                    </a:lnTo>
                    <a:lnTo>
                      <a:pt x="332045" y="236957"/>
                    </a:lnTo>
                    <a:lnTo>
                      <a:pt x="365355" y="236957"/>
                    </a:lnTo>
                    <a:lnTo>
                      <a:pt x="370229" y="241831"/>
                    </a:lnTo>
                    <a:cubicBezTo>
                      <a:pt x="382516" y="254119"/>
                      <a:pt x="389288" y="270452"/>
                      <a:pt x="389288" y="287834"/>
                    </a:cubicBezTo>
                    <a:lnTo>
                      <a:pt x="389288" y="294620"/>
                    </a:lnTo>
                    <a:cubicBezTo>
                      <a:pt x="389288" y="316419"/>
                      <a:pt x="378456" y="336647"/>
                      <a:pt x="360327" y="348747"/>
                    </a:cubicBezTo>
                    <a:lnTo>
                      <a:pt x="357602" y="350559"/>
                    </a:lnTo>
                    <a:lnTo>
                      <a:pt x="321584" y="314575"/>
                    </a:lnTo>
                    <a:lnTo>
                      <a:pt x="321584" y="287732"/>
                    </a:lnTo>
                    <a:lnTo>
                      <a:pt x="287734" y="287732"/>
                    </a:lnTo>
                    <a:lnTo>
                      <a:pt x="287734" y="304657"/>
                    </a:lnTo>
                    <a:lnTo>
                      <a:pt x="270808" y="304657"/>
                    </a:lnTo>
                    <a:lnTo>
                      <a:pt x="270808" y="338508"/>
                    </a:lnTo>
                    <a:lnTo>
                      <a:pt x="297652" y="338508"/>
                    </a:lnTo>
                    <a:lnTo>
                      <a:pt x="335327" y="376183"/>
                    </a:lnTo>
                    <a:cubicBezTo>
                      <a:pt x="325425" y="394445"/>
                      <a:pt x="306266" y="406209"/>
                      <a:pt x="284635" y="406209"/>
                    </a:cubicBezTo>
                    <a:cubicBezTo>
                      <a:pt x="269316" y="406209"/>
                      <a:pt x="254930" y="400235"/>
                      <a:pt x="244082" y="389419"/>
                    </a:cubicBezTo>
                    <a:lnTo>
                      <a:pt x="236955" y="382276"/>
                    </a:lnTo>
                    <a:lnTo>
                      <a:pt x="236955" y="57784"/>
                    </a:lnTo>
                    <a:lnTo>
                      <a:pt x="244098" y="50641"/>
                    </a:lnTo>
                    <a:cubicBezTo>
                      <a:pt x="254930" y="39825"/>
                      <a:pt x="269335" y="33851"/>
                      <a:pt x="284989" y="33851"/>
                    </a:cubicBezTo>
                    <a:close/>
                    <a:moveTo>
                      <a:pt x="52908" y="241831"/>
                    </a:moveTo>
                    <a:lnTo>
                      <a:pt x="57782" y="236957"/>
                    </a:lnTo>
                    <a:lnTo>
                      <a:pt x="91091" y="236957"/>
                    </a:lnTo>
                    <a:lnTo>
                      <a:pt x="103346" y="261448"/>
                    </a:lnTo>
                    <a:lnTo>
                      <a:pt x="133626" y="246299"/>
                    </a:lnTo>
                    <a:lnTo>
                      <a:pt x="120474" y="220030"/>
                    </a:lnTo>
                    <a:lnTo>
                      <a:pt x="133608" y="193744"/>
                    </a:lnTo>
                    <a:lnTo>
                      <a:pt x="103327" y="178596"/>
                    </a:lnTo>
                    <a:lnTo>
                      <a:pt x="91089" y="203105"/>
                    </a:lnTo>
                    <a:lnTo>
                      <a:pt x="57780" y="203105"/>
                    </a:lnTo>
                    <a:lnTo>
                      <a:pt x="52906" y="198231"/>
                    </a:lnTo>
                    <a:cubicBezTo>
                      <a:pt x="40618" y="185944"/>
                      <a:pt x="33847" y="169610"/>
                      <a:pt x="33847" y="152228"/>
                    </a:cubicBezTo>
                    <a:cubicBezTo>
                      <a:pt x="33847" y="127432"/>
                      <a:pt x="47624" y="105125"/>
                      <a:pt x="69813" y="94039"/>
                    </a:cubicBezTo>
                    <a:lnTo>
                      <a:pt x="81288" y="88302"/>
                    </a:lnTo>
                    <a:lnTo>
                      <a:pt x="118474" y="125487"/>
                    </a:lnTo>
                    <a:lnTo>
                      <a:pt x="118474" y="152331"/>
                    </a:lnTo>
                    <a:lnTo>
                      <a:pt x="152324" y="152331"/>
                    </a:lnTo>
                    <a:lnTo>
                      <a:pt x="152324" y="135405"/>
                    </a:lnTo>
                    <a:lnTo>
                      <a:pt x="169250" y="135405"/>
                    </a:lnTo>
                    <a:lnTo>
                      <a:pt x="169250" y="101552"/>
                    </a:lnTo>
                    <a:lnTo>
                      <a:pt x="142406" y="101552"/>
                    </a:lnTo>
                    <a:lnTo>
                      <a:pt x="104731" y="63877"/>
                    </a:lnTo>
                    <a:cubicBezTo>
                      <a:pt x="114633" y="45615"/>
                      <a:pt x="133792" y="33851"/>
                      <a:pt x="155423" y="33851"/>
                    </a:cubicBezTo>
                    <a:cubicBezTo>
                      <a:pt x="170742" y="33851"/>
                      <a:pt x="185128" y="39825"/>
                      <a:pt x="195976" y="50641"/>
                    </a:cubicBezTo>
                    <a:lnTo>
                      <a:pt x="203103" y="57784"/>
                    </a:lnTo>
                    <a:lnTo>
                      <a:pt x="203103" y="382280"/>
                    </a:lnTo>
                    <a:lnTo>
                      <a:pt x="195960" y="389423"/>
                    </a:lnTo>
                    <a:cubicBezTo>
                      <a:pt x="185128" y="400239"/>
                      <a:pt x="170723" y="406213"/>
                      <a:pt x="155069" y="406213"/>
                    </a:cubicBezTo>
                    <a:cubicBezTo>
                      <a:pt x="133743" y="406213"/>
                      <a:pt x="114616" y="394451"/>
                      <a:pt x="104733" y="376187"/>
                    </a:cubicBezTo>
                    <a:lnTo>
                      <a:pt x="142409" y="338512"/>
                    </a:lnTo>
                    <a:lnTo>
                      <a:pt x="169252" y="338512"/>
                    </a:lnTo>
                    <a:lnTo>
                      <a:pt x="169252" y="304661"/>
                    </a:lnTo>
                    <a:lnTo>
                      <a:pt x="152326" y="304661"/>
                    </a:lnTo>
                    <a:lnTo>
                      <a:pt x="152326" y="287736"/>
                    </a:lnTo>
                    <a:lnTo>
                      <a:pt x="118476" y="287736"/>
                    </a:lnTo>
                    <a:lnTo>
                      <a:pt x="118476" y="314579"/>
                    </a:lnTo>
                    <a:lnTo>
                      <a:pt x="81290" y="351764"/>
                    </a:lnTo>
                    <a:lnTo>
                      <a:pt x="69815" y="346028"/>
                    </a:lnTo>
                    <a:cubicBezTo>
                      <a:pt x="47626" y="334941"/>
                      <a:pt x="33849" y="312650"/>
                      <a:pt x="33849" y="287838"/>
                    </a:cubicBezTo>
                    <a:cubicBezTo>
                      <a:pt x="33849" y="270454"/>
                      <a:pt x="40621" y="254121"/>
                      <a:pt x="52908" y="241831"/>
                    </a:cubicBezTo>
                    <a:close/>
                  </a:path>
                </a:pathLst>
              </a:custGeom>
              <a:gradFill flip="none" rotWithShape="1">
                <a:gsLst>
                  <a:gs pos="0">
                    <a:schemeClr val="bg1"/>
                  </a:gs>
                  <a:gs pos="100000">
                    <a:schemeClr val="accent1">
                      <a:lumMod val="20000"/>
                      <a:lumOff val="80000"/>
                    </a:schemeClr>
                  </a:gs>
                </a:gsLst>
                <a:lin ang="2700000" scaled="1"/>
                <a:tileRect/>
              </a:gradFill>
              <a:ln w="6890" cap="flat">
                <a:noFill/>
                <a:prstDash val="solid"/>
                <a:miter/>
              </a:ln>
            </p:spPr>
            <p:txBody>
              <a:bodyPr wrap="square" rtlCol="0" anchor="ctr">
                <a:noAutofit/>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6" name="任意多边形: 形状 55">
                <a:extLst>
                  <a:ext uri="{FF2B5EF4-FFF2-40B4-BE49-F238E27FC236}">
                    <a16:creationId xmlns:a16="http://schemas.microsoft.com/office/drawing/2014/main" id="{45E5AE5F-B9DE-9359-85CB-AE7829071CD3}"/>
                  </a:ext>
                </a:extLst>
              </p:cNvPr>
              <p:cNvSpPr/>
              <p:nvPr/>
            </p:nvSpPr>
            <p:spPr>
              <a:xfrm>
                <a:off x="6079075" y="3513626"/>
                <a:ext cx="33850" cy="33850"/>
              </a:xfrm>
              <a:custGeom>
                <a:avLst/>
                <a:gdLst>
                  <a:gd name="connsiteX0" fmla="*/ 0 w 33850"/>
                  <a:gd name="connsiteY0" fmla="*/ 0 h 33850"/>
                  <a:gd name="connsiteX1" fmla="*/ 33851 w 33850"/>
                  <a:gd name="connsiteY1" fmla="*/ 0 h 33850"/>
                  <a:gd name="connsiteX2" fmla="*/ 33851 w 33850"/>
                  <a:gd name="connsiteY2" fmla="*/ 33851 h 33850"/>
                  <a:gd name="connsiteX3" fmla="*/ 0 w 33850"/>
                  <a:gd name="connsiteY3" fmla="*/ 33851 h 33850"/>
                </a:gdLst>
                <a:ahLst/>
                <a:cxnLst>
                  <a:cxn ang="0">
                    <a:pos x="connsiteX0" y="connsiteY0"/>
                  </a:cxn>
                  <a:cxn ang="0">
                    <a:pos x="connsiteX1" y="connsiteY1"/>
                  </a:cxn>
                  <a:cxn ang="0">
                    <a:pos x="connsiteX2" y="connsiteY2"/>
                  </a:cxn>
                  <a:cxn ang="0">
                    <a:pos x="connsiteX3" y="connsiteY3"/>
                  </a:cxn>
                </a:cxnLst>
                <a:rect l="l" t="t" r="r" b="b"/>
                <a:pathLst>
                  <a:path w="33850" h="33850">
                    <a:moveTo>
                      <a:pt x="0" y="0"/>
                    </a:moveTo>
                    <a:lnTo>
                      <a:pt x="33851" y="0"/>
                    </a:lnTo>
                    <a:lnTo>
                      <a:pt x="33851" y="33851"/>
                    </a:lnTo>
                    <a:lnTo>
                      <a:pt x="0" y="33851"/>
                    </a:lnTo>
                    <a:close/>
                  </a:path>
                </a:pathLst>
              </a:custGeom>
              <a:gradFill flip="none" rotWithShape="1">
                <a:gsLst>
                  <a:gs pos="0">
                    <a:schemeClr val="bg1"/>
                  </a:gs>
                  <a:gs pos="100000">
                    <a:schemeClr val="accent1">
                      <a:lumMod val="20000"/>
                      <a:lumOff val="80000"/>
                    </a:schemeClr>
                  </a:gs>
                </a:gsLst>
                <a:lin ang="2700000" scaled="1"/>
                <a:tileRect/>
              </a:gradFill>
              <a:ln w="6890" cap="flat">
                <a:noFill/>
                <a:prstDash val="solid"/>
                <a:miter/>
              </a:ln>
            </p:spPr>
            <p:txBody>
              <a:bodyPr wrap="square" rtlCol="0" anchor="ctr">
                <a:noAutofit/>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4" name="组合 23">
            <a:extLst>
              <a:ext uri="{FF2B5EF4-FFF2-40B4-BE49-F238E27FC236}">
                <a16:creationId xmlns:a16="http://schemas.microsoft.com/office/drawing/2014/main" id="{5C6DCF5C-75E0-C12D-738C-2AF1BC8C2DCF}"/>
              </a:ext>
            </a:extLst>
          </p:cNvPr>
          <p:cNvGrpSpPr/>
          <p:nvPr/>
        </p:nvGrpSpPr>
        <p:grpSpPr>
          <a:xfrm>
            <a:off x="8985207" y="2134230"/>
            <a:ext cx="1678382" cy="1678382"/>
            <a:chOff x="8985207" y="2134230"/>
            <a:chExt cx="1678382" cy="1678382"/>
          </a:xfrm>
        </p:grpSpPr>
        <p:sp>
          <p:nvSpPr>
            <p:cNvPr id="16" name="椭圆 15">
              <a:extLst>
                <a:ext uri="{FF2B5EF4-FFF2-40B4-BE49-F238E27FC236}">
                  <a16:creationId xmlns:a16="http://schemas.microsoft.com/office/drawing/2014/main" id="{2FD0140C-80A6-762D-35F6-D9C506C42CD0}"/>
                </a:ext>
              </a:extLst>
            </p:cNvPr>
            <p:cNvSpPr/>
            <p:nvPr/>
          </p:nvSpPr>
          <p:spPr>
            <a:xfrm rot="19741494">
              <a:off x="8985207" y="2134230"/>
              <a:ext cx="1678382" cy="1678382"/>
            </a:xfrm>
            <a:prstGeom prst="ellipse">
              <a:avLst/>
            </a:prstGeom>
            <a:gradFill flip="none" rotWithShape="1">
              <a:gsLst>
                <a:gs pos="53000">
                  <a:schemeClr val="accent1">
                    <a:lumMod val="20000"/>
                    <a:lumOff val="80000"/>
                    <a:alpha val="22000"/>
                  </a:schemeClr>
                </a:gs>
                <a:gs pos="100000">
                  <a:schemeClr val="accent1">
                    <a:alpha val="1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endParaRPr>
            </a:p>
          </p:txBody>
        </p:sp>
        <p:sp>
          <p:nvSpPr>
            <p:cNvPr id="23" name="椭圆 22">
              <a:extLst>
                <a:ext uri="{FF2B5EF4-FFF2-40B4-BE49-F238E27FC236}">
                  <a16:creationId xmlns:a16="http://schemas.microsoft.com/office/drawing/2014/main" id="{0AF084B9-9DB0-CF84-3169-E752A08C2F40}"/>
                </a:ext>
              </a:extLst>
            </p:cNvPr>
            <p:cNvSpPr/>
            <p:nvPr/>
          </p:nvSpPr>
          <p:spPr>
            <a:xfrm>
              <a:off x="9253065" y="2402086"/>
              <a:ext cx="1142666" cy="1142670"/>
            </a:xfrm>
            <a:prstGeom prst="ellipse">
              <a:avLst/>
            </a:pr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zh-CN" altLang="en-US" sz="3200" kern="0" dirty="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7" name="图形 34">
              <a:extLst>
                <a:ext uri="{FF2B5EF4-FFF2-40B4-BE49-F238E27FC236}">
                  <a16:creationId xmlns:a16="http://schemas.microsoft.com/office/drawing/2014/main" id="{9243F422-2D58-4079-B819-F53CD3316214}"/>
                </a:ext>
              </a:extLst>
            </p:cNvPr>
            <p:cNvGrpSpPr/>
            <p:nvPr/>
          </p:nvGrpSpPr>
          <p:grpSpPr>
            <a:xfrm>
              <a:off x="9525654" y="2674677"/>
              <a:ext cx="597489" cy="597489"/>
              <a:chOff x="8462556" y="4349933"/>
              <a:chExt cx="1049382" cy="1049382"/>
            </a:xfrm>
            <a:solidFill>
              <a:schemeClr val="bg1"/>
            </a:solidFill>
          </p:grpSpPr>
          <p:sp>
            <p:nvSpPr>
              <p:cNvPr id="58" name="任意多边形: 形状 57">
                <a:extLst>
                  <a:ext uri="{FF2B5EF4-FFF2-40B4-BE49-F238E27FC236}">
                    <a16:creationId xmlns:a16="http://schemas.microsoft.com/office/drawing/2014/main" id="{2ED5E75F-BA82-7530-2B2F-498B2DA6FAB7}"/>
                  </a:ext>
                </a:extLst>
              </p:cNvPr>
              <p:cNvSpPr/>
              <p:nvPr/>
            </p:nvSpPr>
            <p:spPr>
              <a:xfrm>
                <a:off x="8462556" y="4349933"/>
                <a:ext cx="744723" cy="1049382"/>
              </a:xfrm>
              <a:custGeom>
                <a:avLst/>
                <a:gdLst>
                  <a:gd name="connsiteX0" fmla="*/ 710872 w 744723"/>
                  <a:gd name="connsiteY0" fmla="*/ 0 h 1049382"/>
                  <a:gd name="connsiteX1" fmla="*/ 84627 w 744723"/>
                  <a:gd name="connsiteY1" fmla="*/ 0 h 1049382"/>
                  <a:gd name="connsiteX2" fmla="*/ 0 w 744723"/>
                  <a:gd name="connsiteY2" fmla="*/ 84627 h 1049382"/>
                  <a:gd name="connsiteX3" fmla="*/ 0 w 744723"/>
                  <a:gd name="connsiteY3" fmla="*/ 913977 h 1049382"/>
                  <a:gd name="connsiteX4" fmla="*/ 135405 w 744723"/>
                  <a:gd name="connsiteY4" fmla="*/ 1049382 h 1049382"/>
                  <a:gd name="connsiteX5" fmla="*/ 710872 w 744723"/>
                  <a:gd name="connsiteY5" fmla="*/ 1049382 h 1049382"/>
                  <a:gd name="connsiteX6" fmla="*/ 744723 w 744723"/>
                  <a:gd name="connsiteY6" fmla="*/ 1015531 h 1049382"/>
                  <a:gd name="connsiteX7" fmla="*/ 744723 w 744723"/>
                  <a:gd name="connsiteY7" fmla="*/ 981680 h 1049382"/>
                  <a:gd name="connsiteX8" fmla="*/ 710872 w 744723"/>
                  <a:gd name="connsiteY8" fmla="*/ 947830 h 1049382"/>
                  <a:gd name="connsiteX9" fmla="*/ 135405 w 744723"/>
                  <a:gd name="connsiteY9" fmla="*/ 947830 h 1049382"/>
                  <a:gd name="connsiteX10" fmla="*/ 106260 w 744723"/>
                  <a:gd name="connsiteY10" fmla="*/ 930904 h 1049382"/>
                  <a:gd name="connsiteX11" fmla="*/ 727800 w 744723"/>
                  <a:gd name="connsiteY11" fmla="*/ 930904 h 1049382"/>
                  <a:gd name="connsiteX12" fmla="*/ 727800 w 744723"/>
                  <a:gd name="connsiteY12" fmla="*/ 897054 h 1049382"/>
                  <a:gd name="connsiteX13" fmla="*/ 106258 w 744723"/>
                  <a:gd name="connsiteY13" fmla="*/ 897054 h 1049382"/>
                  <a:gd name="connsiteX14" fmla="*/ 135403 w 744723"/>
                  <a:gd name="connsiteY14" fmla="*/ 880128 h 1049382"/>
                  <a:gd name="connsiteX15" fmla="*/ 710870 w 744723"/>
                  <a:gd name="connsiteY15" fmla="*/ 880128 h 1049382"/>
                  <a:gd name="connsiteX16" fmla="*/ 744721 w 744723"/>
                  <a:gd name="connsiteY16" fmla="*/ 846277 h 1049382"/>
                  <a:gd name="connsiteX17" fmla="*/ 744721 w 744723"/>
                  <a:gd name="connsiteY17" fmla="*/ 33851 h 1049382"/>
                  <a:gd name="connsiteX18" fmla="*/ 710872 w 744723"/>
                  <a:gd name="connsiteY18" fmla="*/ 0 h 1049382"/>
                  <a:gd name="connsiteX19" fmla="*/ 33851 w 744723"/>
                  <a:gd name="connsiteY19" fmla="*/ 84627 h 1049382"/>
                  <a:gd name="connsiteX20" fmla="*/ 84627 w 744723"/>
                  <a:gd name="connsiteY20" fmla="*/ 33851 h 1049382"/>
                  <a:gd name="connsiteX21" fmla="*/ 101552 w 744723"/>
                  <a:gd name="connsiteY21" fmla="*/ 33851 h 1049382"/>
                  <a:gd name="connsiteX22" fmla="*/ 101552 w 744723"/>
                  <a:gd name="connsiteY22" fmla="*/ 783026 h 1049382"/>
                  <a:gd name="connsiteX23" fmla="*/ 33851 w 744723"/>
                  <a:gd name="connsiteY23" fmla="*/ 824492 h 1049382"/>
                  <a:gd name="connsiteX24" fmla="*/ 710872 w 744723"/>
                  <a:gd name="connsiteY24" fmla="*/ 846275 h 1049382"/>
                  <a:gd name="connsiteX25" fmla="*/ 135405 w 744723"/>
                  <a:gd name="connsiteY25" fmla="*/ 846275 h 1049382"/>
                  <a:gd name="connsiteX26" fmla="*/ 67704 w 744723"/>
                  <a:gd name="connsiteY26" fmla="*/ 913977 h 1049382"/>
                  <a:gd name="connsiteX27" fmla="*/ 135405 w 744723"/>
                  <a:gd name="connsiteY27" fmla="*/ 981678 h 1049382"/>
                  <a:gd name="connsiteX28" fmla="*/ 710872 w 744723"/>
                  <a:gd name="connsiteY28" fmla="*/ 981678 h 1049382"/>
                  <a:gd name="connsiteX29" fmla="*/ 710872 w 744723"/>
                  <a:gd name="connsiteY29" fmla="*/ 1015529 h 1049382"/>
                  <a:gd name="connsiteX30" fmla="*/ 135405 w 744723"/>
                  <a:gd name="connsiteY30" fmla="*/ 1015529 h 1049382"/>
                  <a:gd name="connsiteX31" fmla="*/ 33853 w 744723"/>
                  <a:gd name="connsiteY31" fmla="*/ 913977 h 1049382"/>
                  <a:gd name="connsiteX32" fmla="*/ 135405 w 744723"/>
                  <a:gd name="connsiteY32" fmla="*/ 812425 h 1049382"/>
                  <a:gd name="connsiteX33" fmla="*/ 710872 w 744723"/>
                  <a:gd name="connsiteY33" fmla="*/ 812425 h 1049382"/>
                  <a:gd name="connsiteX34" fmla="*/ 304659 w 744723"/>
                  <a:gd name="connsiteY34" fmla="*/ 406213 h 1049382"/>
                  <a:gd name="connsiteX35" fmla="*/ 287734 w 744723"/>
                  <a:gd name="connsiteY35" fmla="*/ 406213 h 1049382"/>
                  <a:gd name="connsiteX36" fmla="*/ 270808 w 744723"/>
                  <a:gd name="connsiteY36" fmla="*/ 389288 h 1049382"/>
                  <a:gd name="connsiteX37" fmla="*/ 287734 w 744723"/>
                  <a:gd name="connsiteY37" fmla="*/ 372363 h 1049382"/>
                  <a:gd name="connsiteX38" fmla="*/ 304659 w 744723"/>
                  <a:gd name="connsiteY38" fmla="*/ 372363 h 1049382"/>
                  <a:gd name="connsiteX39" fmla="*/ 541616 w 744723"/>
                  <a:gd name="connsiteY39" fmla="*/ 186181 h 1049382"/>
                  <a:gd name="connsiteX40" fmla="*/ 541616 w 744723"/>
                  <a:gd name="connsiteY40" fmla="*/ 220032 h 1049382"/>
                  <a:gd name="connsiteX41" fmla="*/ 304659 w 744723"/>
                  <a:gd name="connsiteY41" fmla="*/ 220032 h 1049382"/>
                  <a:gd name="connsiteX42" fmla="*/ 304659 w 744723"/>
                  <a:gd name="connsiteY42" fmla="*/ 186181 h 1049382"/>
                  <a:gd name="connsiteX43" fmla="*/ 396515 w 744723"/>
                  <a:gd name="connsiteY43" fmla="*/ 152331 h 1049382"/>
                  <a:gd name="connsiteX44" fmla="*/ 423139 w 744723"/>
                  <a:gd name="connsiteY44" fmla="*/ 135405 h 1049382"/>
                  <a:gd name="connsiteX45" fmla="*/ 449763 w 744723"/>
                  <a:gd name="connsiteY45" fmla="*/ 152331 h 1049382"/>
                  <a:gd name="connsiteX46" fmla="*/ 541616 w 744723"/>
                  <a:gd name="connsiteY46" fmla="*/ 372361 h 1049382"/>
                  <a:gd name="connsiteX47" fmla="*/ 558542 w 744723"/>
                  <a:gd name="connsiteY47" fmla="*/ 372361 h 1049382"/>
                  <a:gd name="connsiteX48" fmla="*/ 575467 w 744723"/>
                  <a:gd name="connsiteY48" fmla="*/ 389286 h 1049382"/>
                  <a:gd name="connsiteX49" fmla="*/ 558542 w 744723"/>
                  <a:gd name="connsiteY49" fmla="*/ 406211 h 1049382"/>
                  <a:gd name="connsiteX50" fmla="*/ 541616 w 744723"/>
                  <a:gd name="connsiteY50" fmla="*/ 406211 h 1049382"/>
                  <a:gd name="connsiteX51" fmla="*/ 319537 w 744723"/>
                  <a:gd name="connsiteY51" fmla="*/ 299701 h 1049382"/>
                  <a:gd name="connsiteX52" fmla="*/ 304659 w 744723"/>
                  <a:gd name="connsiteY52" fmla="*/ 335599 h 1049382"/>
                  <a:gd name="connsiteX53" fmla="*/ 304659 w 744723"/>
                  <a:gd name="connsiteY53" fmla="*/ 338510 h 1049382"/>
                  <a:gd name="connsiteX54" fmla="*/ 294284 w 744723"/>
                  <a:gd name="connsiteY54" fmla="*/ 338510 h 1049382"/>
                  <a:gd name="connsiteX55" fmla="*/ 293405 w 744723"/>
                  <a:gd name="connsiteY55" fmla="*/ 335851 h 1049382"/>
                  <a:gd name="connsiteX56" fmla="*/ 287736 w 744723"/>
                  <a:gd name="connsiteY56" fmla="*/ 300900 h 1049382"/>
                  <a:gd name="connsiteX57" fmla="*/ 298365 w 744723"/>
                  <a:gd name="connsiteY57" fmla="*/ 253881 h 1049382"/>
                  <a:gd name="connsiteX58" fmla="*/ 547898 w 744723"/>
                  <a:gd name="connsiteY58" fmla="*/ 253881 h 1049382"/>
                  <a:gd name="connsiteX59" fmla="*/ 558544 w 744723"/>
                  <a:gd name="connsiteY59" fmla="*/ 300900 h 1049382"/>
                  <a:gd name="connsiteX60" fmla="*/ 552856 w 744723"/>
                  <a:gd name="connsiteY60" fmla="*/ 335851 h 1049382"/>
                  <a:gd name="connsiteX61" fmla="*/ 551977 w 744723"/>
                  <a:gd name="connsiteY61" fmla="*/ 338510 h 1049382"/>
                  <a:gd name="connsiteX62" fmla="*/ 538505 w 744723"/>
                  <a:gd name="connsiteY62" fmla="*/ 338510 h 1049382"/>
                  <a:gd name="connsiteX63" fmla="*/ 490842 w 744723"/>
                  <a:gd name="connsiteY63" fmla="*/ 304659 h 1049382"/>
                  <a:gd name="connsiteX64" fmla="*/ 467231 w 744723"/>
                  <a:gd name="connsiteY64" fmla="*/ 304659 h 1049382"/>
                  <a:gd name="connsiteX65" fmla="*/ 364814 w 744723"/>
                  <a:gd name="connsiteY65" fmla="*/ 273651 h 1049382"/>
                  <a:gd name="connsiteX66" fmla="*/ 353254 w 744723"/>
                  <a:gd name="connsiteY66" fmla="*/ 265951 h 1049382"/>
                  <a:gd name="connsiteX67" fmla="*/ 338510 w 744723"/>
                  <a:gd name="connsiteY67" fmla="*/ 335599 h 1049382"/>
                  <a:gd name="connsiteX68" fmla="*/ 343470 w 744723"/>
                  <a:gd name="connsiteY68" fmla="*/ 323634 h 1049382"/>
                  <a:gd name="connsiteX69" fmla="*/ 357923 w 744723"/>
                  <a:gd name="connsiteY69" fmla="*/ 309180 h 1049382"/>
                  <a:gd name="connsiteX70" fmla="*/ 467229 w 744723"/>
                  <a:gd name="connsiteY70" fmla="*/ 338512 h 1049382"/>
                  <a:gd name="connsiteX71" fmla="*/ 490840 w 744723"/>
                  <a:gd name="connsiteY71" fmla="*/ 338512 h 1049382"/>
                  <a:gd name="connsiteX72" fmla="*/ 507766 w 744723"/>
                  <a:gd name="connsiteY72" fmla="*/ 355437 h 1049382"/>
                  <a:gd name="connsiteX73" fmla="*/ 507766 w 744723"/>
                  <a:gd name="connsiteY73" fmla="*/ 429824 h 1049382"/>
                  <a:gd name="connsiteX74" fmla="*/ 464522 w 744723"/>
                  <a:gd name="connsiteY74" fmla="*/ 510610 h 1049382"/>
                  <a:gd name="connsiteX75" fmla="*/ 456989 w 744723"/>
                  <a:gd name="connsiteY75" fmla="*/ 515638 h 1049382"/>
                  <a:gd name="connsiteX76" fmla="*/ 456989 w 744723"/>
                  <a:gd name="connsiteY76" fmla="*/ 549489 h 1049382"/>
                  <a:gd name="connsiteX77" fmla="*/ 423139 w 744723"/>
                  <a:gd name="connsiteY77" fmla="*/ 572051 h 1049382"/>
                  <a:gd name="connsiteX78" fmla="*/ 389288 w 744723"/>
                  <a:gd name="connsiteY78" fmla="*/ 549489 h 1049382"/>
                  <a:gd name="connsiteX79" fmla="*/ 389288 w 744723"/>
                  <a:gd name="connsiteY79" fmla="*/ 515638 h 1049382"/>
                  <a:gd name="connsiteX80" fmla="*/ 381756 w 744723"/>
                  <a:gd name="connsiteY80" fmla="*/ 510610 h 1049382"/>
                  <a:gd name="connsiteX81" fmla="*/ 338512 w 744723"/>
                  <a:gd name="connsiteY81" fmla="*/ 429824 h 1049382"/>
                  <a:gd name="connsiteX82" fmla="*/ 338512 w 744723"/>
                  <a:gd name="connsiteY82" fmla="*/ 335599 h 1049382"/>
                  <a:gd name="connsiteX83" fmla="*/ 440064 w 744723"/>
                  <a:gd name="connsiteY83" fmla="*/ 601448 h 1049382"/>
                  <a:gd name="connsiteX84" fmla="*/ 477807 w 744723"/>
                  <a:gd name="connsiteY84" fmla="*/ 576279 h 1049382"/>
                  <a:gd name="connsiteX85" fmla="*/ 522812 w 744723"/>
                  <a:gd name="connsiteY85" fmla="*/ 590208 h 1049382"/>
                  <a:gd name="connsiteX86" fmla="*/ 440062 w 744723"/>
                  <a:gd name="connsiteY86" fmla="*/ 683281 h 1049382"/>
                  <a:gd name="connsiteX87" fmla="*/ 440062 w 744723"/>
                  <a:gd name="connsiteY87" fmla="*/ 601448 h 1049382"/>
                  <a:gd name="connsiteX88" fmla="*/ 368468 w 744723"/>
                  <a:gd name="connsiteY88" fmla="*/ 576281 h 1049382"/>
                  <a:gd name="connsiteX89" fmla="*/ 406211 w 744723"/>
                  <a:gd name="connsiteY89" fmla="*/ 601450 h 1049382"/>
                  <a:gd name="connsiteX90" fmla="*/ 406211 w 744723"/>
                  <a:gd name="connsiteY90" fmla="*/ 683285 h 1049382"/>
                  <a:gd name="connsiteX91" fmla="*/ 323462 w 744723"/>
                  <a:gd name="connsiteY91" fmla="*/ 590195 h 1049382"/>
                  <a:gd name="connsiteX92" fmla="*/ 368468 w 744723"/>
                  <a:gd name="connsiteY92" fmla="*/ 576281 h 1049382"/>
                  <a:gd name="connsiteX93" fmla="*/ 294522 w 744723"/>
                  <a:gd name="connsiteY93" fmla="*/ 608574 h 1049382"/>
                  <a:gd name="connsiteX94" fmla="*/ 423139 w 744723"/>
                  <a:gd name="connsiteY94" fmla="*/ 753270 h 1049382"/>
                  <a:gd name="connsiteX95" fmla="*/ 551756 w 744723"/>
                  <a:gd name="connsiteY95" fmla="*/ 608574 h 1049382"/>
                  <a:gd name="connsiteX96" fmla="*/ 609320 w 744723"/>
                  <a:gd name="connsiteY96" fmla="*/ 728745 h 1049382"/>
                  <a:gd name="connsiteX97" fmla="*/ 609320 w 744723"/>
                  <a:gd name="connsiteY97" fmla="*/ 778574 h 1049382"/>
                  <a:gd name="connsiteX98" fmla="*/ 236957 w 744723"/>
                  <a:gd name="connsiteY98" fmla="*/ 778574 h 1049382"/>
                  <a:gd name="connsiteX99" fmla="*/ 236957 w 744723"/>
                  <a:gd name="connsiteY99" fmla="*/ 728745 h 1049382"/>
                  <a:gd name="connsiteX100" fmla="*/ 294522 w 744723"/>
                  <a:gd name="connsiteY100" fmla="*/ 608574 h 1049382"/>
                  <a:gd name="connsiteX101" fmla="*/ 710872 w 744723"/>
                  <a:gd name="connsiteY101" fmla="*/ 778574 h 1049382"/>
                  <a:gd name="connsiteX102" fmla="*/ 643171 w 744723"/>
                  <a:gd name="connsiteY102" fmla="*/ 778574 h 1049382"/>
                  <a:gd name="connsiteX103" fmla="*/ 643171 w 744723"/>
                  <a:gd name="connsiteY103" fmla="*/ 728745 h 1049382"/>
                  <a:gd name="connsiteX104" fmla="*/ 490840 w 744723"/>
                  <a:gd name="connsiteY104" fmla="*/ 544002 h 1049382"/>
                  <a:gd name="connsiteX105" fmla="*/ 490840 w 744723"/>
                  <a:gd name="connsiteY105" fmla="*/ 533357 h 1049382"/>
                  <a:gd name="connsiteX106" fmla="*/ 541024 w 744723"/>
                  <a:gd name="connsiteY106" fmla="*/ 440064 h 1049382"/>
                  <a:gd name="connsiteX107" fmla="*/ 558542 w 744723"/>
                  <a:gd name="connsiteY107" fmla="*/ 440064 h 1049382"/>
                  <a:gd name="connsiteX108" fmla="*/ 609318 w 744723"/>
                  <a:gd name="connsiteY108" fmla="*/ 389288 h 1049382"/>
                  <a:gd name="connsiteX109" fmla="*/ 585063 w 744723"/>
                  <a:gd name="connsiteY109" fmla="*/ 346196 h 1049382"/>
                  <a:gd name="connsiteX110" fmla="*/ 592393 w 744723"/>
                  <a:gd name="connsiteY110" fmla="*/ 300902 h 1049382"/>
                  <a:gd name="connsiteX111" fmla="*/ 577160 w 744723"/>
                  <a:gd name="connsiteY111" fmla="*/ 236330 h 1049382"/>
                  <a:gd name="connsiteX112" fmla="*/ 575467 w 744723"/>
                  <a:gd name="connsiteY112" fmla="*/ 232963 h 1049382"/>
                  <a:gd name="connsiteX113" fmla="*/ 575467 w 744723"/>
                  <a:gd name="connsiteY113" fmla="*/ 186181 h 1049382"/>
                  <a:gd name="connsiteX114" fmla="*/ 609318 w 744723"/>
                  <a:gd name="connsiteY114" fmla="*/ 186181 h 1049382"/>
                  <a:gd name="connsiteX115" fmla="*/ 609318 w 744723"/>
                  <a:gd name="connsiteY115" fmla="*/ 152331 h 1049382"/>
                  <a:gd name="connsiteX116" fmla="*/ 486118 w 744723"/>
                  <a:gd name="connsiteY116" fmla="*/ 152331 h 1049382"/>
                  <a:gd name="connsiteX117" fmla="*/ 483749 w 744723"/>
                  <a:gd name="connsiteY117" fmla="*/ 145239 h 1049382"/>
                  <a:gd name="connsiteX118" fmla="*/ 423139 w 744723"/>
                  <a:gd name="connsiteY118" fmla="*/ 101554 h 1049382"/>
                  <a:gd name="connsiteX119" fmla="*/ 362512 w 744723"/>
                  <a:gd name="connsiteY119" fmla="*/ 145239 h 1049382"/>
                  <a:gd name="connsiteX120" fmla="*/ 360143 w 744723"/>
                  <a:gd name="connsiteY120" fmla="*/ 152331 h 1049382"/>
                  <a:gd name="connsiteX121" fmla="*/ 236959 w 744723"/>
                  <a:gd name="connsiteY121" fmla="*/ 152331 h 1049382"/>
                  <a:gd name="connsiteX122" fmla="*/ 236959 w 744723"/>
                  <a:gd name="connsiteY122" fmla="*/ 186181 h 1049382"/>
                  <a:gd name="connsiteX123" fmla="*/ 270810 w 744723"/>
                  <a:gd name="connsiteY123" fmla="*/ 186181 h 1049382"/>
                  <a:gd name="connsiteX124" fmla="*/ 270810 w 744723"/>
                  <a:gd name="connsiteY124" fmla="*/ 232963 h 1049382"/>
                  <a:gd name="connsiteX125" fmla="*/ 269117 w 744723"/>
                  <a:gd name="connsiteY125" fmla="*/ 236330 h 1049382"/>
                  <a:gd name="connsiteX126" fmla="*/ 253885 w 744723"/>
                  <a:gd name="connsiteY126" fmla="*/ 300902 h 1049382"/>
                  <a:gd name="connsiteX127" fmla="*/ 261196 w 744723"/>
                  <a:gd name="connsiteY127" fmla="*/ 346196 h 1049382"/>
                  <a:gd name="connsiteX128" fmla="*/ 236957 w 744723"/>
                  <a:gd name="connsiteY128" fmla="*/ 389288 h 1049382"/>
                  <a:gd name="connsiteX129" fmla="*/ 287734 w 744723"/>
                  <a:gd name="connsiteY129" fmla="*/ 440064 h 1049382"/>
                  <a:gd name="connsiteX130" fmla="*/ 305251 w 744723"/>
                  <a:gd name="connsiteY130" fmla="*/ 440064 h 1049382"/>
                  <a:gd name="connsiteX131" fmla="*/ 355435 w 744723"/>
                  <a:gd name="connsiteY131" fmla="*/ 533357 h 1049382"/>
                  <a:gd name="connsiteX132" fmla="*/ 355435 w 744723"/>
                  <a:gd name="connsiteY132" fmla="*/ 544002 h 1049382"/>
                  <a:gd name="connsiteX133" fmla="*/ 203105 w 744723"/>
                  <a:gd name="connsiteY133" fmla="*/ 728745 h 1049382"/>
                  <a:gd name="connsiteX134" fmla="*/ 203105 w 744723"/>
                  <a:gd name="connsiteY134" fmla="*/ 778574 h 1049382"/>
                  <a:gd name="connsiteX135" fmla="*/ 135405 w 744723"/>
                  <a:gd name="connsiteY135" fmla="*/ 778574 h 1049382"/>
                  <a:gd name="connsiteX136" fmla="*/ 135405 w 744723"/>
                  <a:gd name="connsiteY136" fmla="*/ 33851 h 1049382"/>
                  <a:gd name="connsiteX137" fmla="*/ 710872 w 744723"/>
                  <a:gd name="connsiteY137" fmla="*/ 33851 h 1049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744723" h="1049382">
                    <a:moveTo>
                      <a:pt x="710872" y="0"/>
                    </a:moveTo>
                    <a:lnTo>
                      <a:pt x="84627" y="0"/>
                    </a:lnTo>
                    <a:cubicBezTo>
                      <a:pt x="37964" y="0"/>
                      <a:pt x="0" y="37964"/>
                      <a:pt x="0" y="84627"/>
                    </a:cubicBezTo>
                    <a:lnTo>
                      <a:pt x="0" y="913977"/>
                    </a:lnTo>
                    <a:cubicBezTo>
                      <a:pt x="0" y="988637"/>
                      <a:pt x="60745" y="1049382"/>
                      <a:pt x="135405" y="1049382"/>
                    </a:cubicBezTo>
                    <a:lnTo>
                      <a:pt x="710872" y="1049382"/>
                    </a:lnTo>
                    <a:cubicBezTo>
                      <a:pt x="729542" y="1049382"/>
                      <a:pt x="744723" y="1034199"/>
                      <a:pt x="744723" y="1015531"/>
                    </a:cubicBezTo>
                    <a:lnTo>
                      <a:pt x="744723" y="981680"/>
                    </a:lnTo>
                    <a:cubicBezTo>
                      <a:pt x="744723" y="963011"/>
                      <a:pt x="729542" y="947830"/>
                      <a:pt x="710872" y="947830"/>
                    </a:cubicBezTo>
                    <a:lnTo>
                      <a:pt x="135405" y="947830"/>
                    </a:lnTo>
                    <a:cubicBezTo>
                      <a:pt x="122931" y="947830"/>
                      <a:pt x="112132" y="940974"/>
                      <a:pt x="106260" y="930904"/>
                    </a:cubicBezTo>
                    <a:lnTo>
                      <a:pt x="727800" y="930904"/>
                    </a:lnTo>
                    <a:lnTo>
                      <a:pt x="727800" y="897054"/>
                    </a:lnTo>
                    <a:lnTo>
                      <a:pt x="106258" y="897054"/>
                    </a:lnTo>
                    <a:cubicBezTo>
                      <a:pt x="112132" y="886982"/>
                      <a:pt x="122929" y="880128"/>
                      <a:pt x="135403" y="880128"/>
                    </a:cubicBezTo>
                    <a:lnTo>
                      <a:pt x="710870" y="880128"/>
                    </a:lnTo>
                    <a:cubicBezTo>
                      <a:pt x="729540" y="880128"/>
                      <a:pt x="744721" y="864947"/>
                      <a:pt x="744721" y="846277"/>
                    </a:cubicBezTo>
                    <a:lnTo>
                      <a:pt x="744721" y="33851"/>
                    </a:lnTo>
                    <a:cubicBezTo>
                      <a:pt x="744723" y="15181"/>
                      <a:pt x="729540" y="0"/>
                      <a:pt x="710872" y="0"/>
                    </a:cubicBezTo>
                    <a:close/>
                    <a:moveTo>
                      <a:pt x="33851" y="84627"/>
                    </a:moveTo>
                    <a:cubicBezTo>
                      <a:pt x="33851" y="56632"/>
                      <a:pt x="56632" y="33851"/>
                      <a:pt x="84627" y="33851"/>
                    </a:cubicBezTo>
                    <a:lnTo>
                      <a:pt x="101552" y="33851"/>
                    </a:lnTo>
                    <a:lnTo>
                      <a:pt x="101552" y="783026"/>
                    </a:lnTo>
                    <a:cubicBezTo>
                      <a:pt x="74980" y="789898"/>
                      <a:pt x="51487" y="804503"/>
                      <a:pt x="33851" y="824492"/>
                    </a:cubicBezTo>
                    <a:close/>
                    <a:moveTo>
                      <a:pt x="710872" y="846275"/>
                    </a:moveTo>
                    <a:lnTo>
                      <a:pt x="135405" y="846275"/>
                    </a:lnTo>
                    <a:cubicBezTo>
                      <a:pt x="98068" y="846275"/>
                      <a:pt x="67704" y="876640"/>
                      <a:pt x="67704" y="913977"/>
                    </a:cubicBezTo>
                    <a:cubicBezTo>
                      <a:pt x="67704" y="951314"/>
                      <a:pt x="98068" y="981678"/>
                      <a:pt x="135405" y="981678"/>
                    </a:cubicBezTo>
                    <a:lnTo>
                      <a:pt x="710872" y="981678"/>
                    </a:lnTo>
                    <a:lnTo>
                      <a:pt x="710872" y="1015529"/>
                    </a:lnTo>
                    <a:lnTo>
                      <a:pt x="135405" y="1015529"/>
                    </a:lnTo>
                    <a:cubicBezTo>
                      <a:pt x="79398" y="1015529"/>
                      <a:pt x="33853" y="969984"/>
                      <a:pt x="33853" y="913977"/>
                    </a:cubicBezTo>
                    <a:cubicBezTo>
                      <a:pt x="33853" y="857970"/>
                      <a:pt x="79398" y="812425"/>
                      <a:pt x="135405" y="812425"/>
                    </a:cubicBezTo>
                    <a:lnTo>
                      <a:pt x="710872" y="812425"/>
                    </a:lnTo>
                    <a:close/>
                    <a:moveTo>
                      <a:pt x="304659" y="406213"/>
                    </a:moveTo>
                    <a:lnTo>
                      <a:pt x="287734" y="406213"/>
                    </a:lnTo>
                    <a:cubicBezTo>
                      <a:pt x="278392" y="406213"/>
                      <a:pt x="270808" y="398630"/>
                      <a:pt x="270808" y="389288"/>
                    </a:cubicBezTo>
                    <a:cubicBezTo>
                      <a:pt x="270808" y="379946"/>
                      <a:pt x="278392" y="372363"/>
                      <a:pt x="287734" y="372363"/>
                    </a:cubicBezTo>
                    <a:lnTo>
                      <a:pt x="304659" y="372363"/>
                    </a:lnTo>
                    <a:close/>
                    <a:moveTo>
                      <a:pt x="541616" y="186181"/>
                    </a:moveTo>
                    <a:lnTo>
                      <a:pt x="541616" y="220032"/>
                    </a:lnTo>
                    <a:lnTo>
                      <a:pt x="304659" y="220032"/>
                    </a:lnTo>
                    <a:lnTo>
                      <a:pt x="304659" y="186181"/>
                    </a:lnTo>
                    <a:close/>
                    <a:moveTo>
                      <a:pt x="396515" y="152331"/>
                    </a:moveTo>
                    <a:cubicBezTo>
                      <a:pt x="401524" y="142191"/>
                      <a:pt x="411579" y="135405"/>
                      <a:pt x="423139" y="135405"/>
                    </a:cubicBezTo>
                    <a:cubicBezTo>
                      <a:pt x="434698" y="135405"/>
                      <a:pt x="444754" y="142191"/>
                      <a:pt x="449763" y="152331"/>
                    </a:cubicBezTo>
                    <a:close/>
                    <a:moveTo>
                      <a:pt x="541616" y="372361"/>
                    </a:moveTo>
                    <a:lnTo>
                      <a:pt x="558542" y="372361"/>
                    </a:lnTo>
                    <a:cubicBezTo>
                      <a:pt x="567884" y="372361"/>
                      <a:pt x="575467" y="379944"/>
                      <a:pt x="575467" y="389286"/>
                    </a:cubicBezTo>
                    <a:cubicBezTo>
                      <a:pt x="575467" y="398628"/>
                      <a:pt x="567884" y="406211"/>
                      <a:pt x="558542" y="406211"/>
                    </a:cubicBezTo>
                    <a:lnTo>
                      <a:pt x="541616" y="406211"/>
                    </a:lnTo>
                    <a:close/>
                    <a:moveTo>
                      <a:pt x="319537" y="299701"/>
                    </a:moveTo>
                    <a:cubicBezTo>
                      <a:pt x="309957" y="309281"/>
                      <a:pt x="304659" y="322043"/>
                      <a:pt x="304659" y="335599"/>
                    </a:cubicBezTo>
                    <a:lnTo>
                      <a:pt x="304659" y="338510"/>
                    </a:lnTo>
                    <a:lnTo>
                      <a:pt x="294284" y="338510"/>
                    </a:lnTo>
                    <a:lnTo>
                      <a:pt x="293405" y="335851"/>
                    </a:lnTo>
                    <a:cubicBezTo>
                      <a:pt x="289648" y="324546"/>
                      <a:pt x="287736" y="312781"/>
                      <a:pt x="287736" y="300900"/>
                    </a:cubicBezTo>
                    <a:cubicBezTo>
                      <a:pt x="287736" y="284719"/>
                      <a:pt x="291476" y="268539"/>
                      <a:pt x="298365" y="253881"/>
                    </a:cubicBezTo>
                    <a:lnTo>
                      <a:pt x="547898" y="253881"/>
                    </a:lnTo>
                    <a:cubicBezTo>
                      <a:pt x="554803" y="268537"/>
                      <a:pt x="558544" y="284719"/>
                      <a:pt x="558544" y="300900"/>
                    </a:cubicBezTo>
                    <a:cubicBezTo>
                      <a:pt x="558544" y="312781"/>
                      <a:pt x="556632" y="324528"/>
                      <a:pt x="552856" y="335851"/>
                    </a:cubicBezTo>
                    <a:lnTo>
                      <a:pt x="551977" y="338510"/>
                    </a:lnTo>
                    <a:lnTo>
                      <a:pt x="538505" y="338510"/>
                    </a:lnTo>
                    <a:cubicBezTo>
                      <a:pt x="531498" y="318858"/>
                      <a:pt x="512879" y="304659"/>
                      <a:pt x="490842" y="304659"/>
                    </a:cubicBezTo>
                    <a:lnTo>
                      <a:pt x="467231" y="304659"/>
                    </a:lnTo>
                    <a:cubicBezTo>
                      <a:pt x="430673" y="304659"/>
                      <a:pt x="395246" y="293927"/>
                      <a:pt x="364814" y="273651"/>
                    </a:cubicBezTo>
                    <a:lnTo>
                      <a:pt x="353254" y="265951"/>
                    </a:lnTo>
                    <a:close/>
                    <a:moveTo>
                      <a:pt x="338510" y="335599"/>
                    </a:moveTo>
                    <a:cubicBezTo>
                      <a:pt x="338510" y="331148"/>
                      <a:pt x="340303" y="326782"/>
                      <a:pt x="343470" y="323634"/>
                    </a:cubicBezTo>
                    <a:lnTo>
                      <a:pt x="357923" y="309180"/>
                    </a:lnTo>
                    <a:cubicBezTo>
                      <a:pt x="391114" y="328407"/>
                      <a:pt x="428638" y="338512"/>
                      <a:pt x="467229" y="338512"/>
                    </a:cubicBezTo>
                    <a:lnTo>
                      <a:pt x="490840" y="338512"/>
                    </a:lnTo>
                    <a:cubicBezTo>
                      <a:pt x="500182" y="338512"/>
                      <a:pt x="507766" y="346095"/>
                      <a:pt x="507766" y="355437"/>
                    </a:cubicBezTo>
                    <a:lnTo>
                      <a:pt x="507766" y="429824"/>
                    </a:lnTo>
                    <a:cubicBezTo>
                      <a:pt x="507766" y="462372"/>
                      <a:pt x="491603" y="492568"/>
                      <a:pt x="464522" y="510610"/>
                    </a:cubicBezTo>
                    <a:lnTo>
                      <a:pt x="456989" y="515638"/>
                    </a:lnTo>
                    <a:lnTo>
                      <a:pt x="456989" y="549489"/>
                    </a:lnTo>
                    <a:lnTo>
                      <a:pt x="423139" y="572051"/>
                    </a:lnTo>
                    <a:lnTo>
                      <a:pt x="389288" y="549489"/>
                    </a:lnTo>
                    <a:lnTo>
                      <a:pt x="389288" y="515638"/>
                    </a:lnTo>
                    <a:lnTo>
                      <a:pt x="381756" y="510610"/>
                    </a:lnTo>
                    <a:cubicBezTo>
                      <a:pt x="354675" y="492568"/>
                      <a:pt x="338512" y="462355"/>
                      <a:pt x="338512" y="429824"/>
                    </a:cubicBezTo>
                    <a:lnTo>
                      <a:pt x="338512" y="335599"/>
                    </a:lnTo>
                    <a:close/>
                    <a:moveTo>
                      <a:pt x="440064" y="601448"/>
                    </a:moveTo>
                    <a:lnTo>
                      <a:pt x="477807" y="576279"/>
                    </a:lnTo>
                    <a:cubicBezTo>
                      <a:pt x="493802" y="578665"/>
                      <a:pt x="508899" y="583405"/>
                      <a:pt x="522812" y="590208"/>
                    </a:cubicBezTo>
                    <a:lnTo>
                      <a:pt x="440062" y="683281"/>
                    </a:lnTo>
                    <a:lnTo>
                      <a:pt x="440062" y="601448"/>
                    </a:lnTo>
                    <a:close/>
                    <a:moveTo>
                      <a:pt x="368468" y="576281"/>
                    </a:moveTo>
                    <a:lnTo>
                      <a:pt x="406211" y="601450"/>
                    </a:lnTo>
                    <a:lnTo>
                      <a:pt x="406211" y="683285"/>
                    </a:lnTo>
                    <a:lnTo>
                      <a:pt x="323462" y="590195"/>
                    </a:lnTo>
                    <a:cubicBezTo>
                      <a:pt x="337360" y="583405"/>
                      <a:pt x="352473" y="578667"/>
                      <a:pt x="368468" y="576281"/>
                    </a:cubicBezTo>
                    <a:close/>
                    <a:moveTo>
                      <a:pt x="294522" y="608574"/>
                    </a:moveTo>
                    <a:lnTo>
                      <a:pt x="423139" y="753270"/>
                    </a:lnTo>
                    <a:lnTo>
                      <a:pt x="551756" y="608574"/>
                    </a:lnTo>
                    <a:cubicBezTo>
                      <a:pt x="587029" y="636975"/>
                      <a:pt x="609320" y="680405"/>
                      <a:pt x="609320" y="728745"/>
                    </a:cubicBezTo>
                    <a:lnTo>
                      <a:pt x="609320" y="778574"/>
                    </a:lnTo>
                    <a:lnTo>
                      <a:pt x="236957" y="778574"/>
                    </a:lnTo>
                    <a:lnTo>
                      <a:pt x="236957" y="728745"/>
                    </a:lnTo>
                    <a:cubicBezTo>
                      <a:pt x="236957" y="680405"/>
                      <a:pt x="259249" y="636975"/>
                      <a:pt x="294522" y="608574"/>
                    </a:cubicBezTo>
                    <a:close/>
                    <a:moveTo>
                      <a:pt x="710872" y="778574"/>
                    </a:moveTo>
                    <a:lnTo>
                      <a:pt x="643171" y="778574"/>
                    </a:lnTo>
                    <a:lnTo>
                      <a:pt x="643171" y="728745"/>
                    </a:lnTo>
                    <a:cubicBezTo>
                      <a:pt x="643171" y="637854"/>
                      <a:pt x="578669" y="560946"/>
                      <a:pt x="490840" y="544002"/>
                    </a:cubicBezTo>
                    <a:lnTo>
                      <a:pt x="490840" y="533357"/>
                    </a:lnTo>
                    <a:cubicBezTo>
                      <a:pt x="520088" y="510744"/>
                      <a:pt x="538146" y="476909"/>
                      <a:pt x="541024" y="440064"/>
                    </a:cubicBezTo>
                    <a:lnTo>
                      <a:pt x="558542" y="440064"/>
                    </a:lnTo>
                    <a:cubicBezTo>
                      <a:pt x="586537" y="440064"/>
                      <a:pt x="609318" y="417283"/>
                      <a:pt x="609318" y="389288"/>
                    </a:cubicBezTo>
                    <a:cubicBezTo>
                      <a:pt x="609318" y="371043"/>
                      <a:pt x="599552" y="355132"/>
                      <a:pt x="585063" y="346196"/>
                    </a:cubicBezTo>
                    <a:cubicBezTo>
                      <a:pt x="589904" y="331539"/>
                      <a:pt x="592393" y="316323"/>
                      <a:pt x="592393" y="300902"/>
                    </a:cubicBezTo>
                    <a:cubicBezTo>
                      <a:pt x="592393" y="278627"/>
                      <a:pt x="587111" y="256287"/>
                      <a:pt x="577160" y="236330"/>
                    </a:cubicBezTo>
                    <a:lnTo>
                      <a:pt x="575467" y="232963"/>
                    </a:lnTo>
                    <a:lnTo>
                      <a:pt x="575467" y="186181"/>
                    </a:lnTo>
                    <a:lnTo>
                      <a:pt x="609318" y="186181"/>
                    </a:lnTo>
                    <a:lnTo>
                      <a:pt x="609318" y="152331"/>
                    </a:lnTo>
                    <a:lnTo>
                      <a:pt x="486118" y="152331"/>
                    </a:lnTo>
                    <a:lnTo>
                      <a:pt x="483749" y="145239"/>
                    </a:lnTo>
                    <a:cubicBezTo>
                      <a:pt x="475032" y="119107"/>
                      <a:pt x="450677" y="101554"/>
                      <a:pt x="423139" y="101554"/>
                    </a:cubicBezTo>
                    <a:cubicBezTo>
                      <a:pt x="395601" y="101554"/>
                      <a:pt x="371246" y="119107"/>
                      <a:pt x="362512" y="145239"/>
                    </a:cubicBezTo>
                    <a:lnTo>
                      <a:pt x="360143" y="152331"/>
                    </a:lnTo>
                    <a:lnTo>
                      <a:pt x="236959" y="152331"/>
                    </a:lnTo>
                    <a:lnTo>
                      <a:pt x="236959" y="186181"/>
                    </a:lnTo>
                    <a:lnTo>
                      <a:pt x="270810" y="186181"/>
                    </a:lnTo>
                    <a:lnTo>
                      <a:pt x="270810" y="232963"/>
                    </a:lnTo>
                    <a:lnTo>
                      <a:pt x="269117" y="236330"/>
                    </a:lnTo>
                    <a:cubicBezTo>
                      <a:pt x="259148" y="256303"/>
                      <a:pt x="253885" y="278627"/>
                      <a:pt x="253885" y="300902"/>
                    </a:cubicBezTo>
                    <a:cubicBezTo>
                      <a:pt x="253885" y="316321"/>
                      <a:pt x="256373" y="331553"/>
                      <a:pt x="261196" y="346196"/>
                    </a:cubicBezTo>
                    <a:cubicBezTo>
                      <a:pt x="246724" y="355150"/>
                      <a:pt x="236957" y="371043"/>
                      <a:pt x="236957" y="389288"/>
                    </a:cubicBezTo>
                    <a:cubicBezTo>
                      <a:pt x="236957" y="417283"/>
                      <a:pt x="259738" y="440064"/>
                      <a:pt x="287734" y="440064"/>
                    </a:cubicBezTo>
                    <a:lnTo>
                      <a:pt x="305251" y="440064"/>
                    </a:lnTo>
                    <a:cubicBezTo>
                      <a:pt x="308129" y="476895"/>
                      <a:pt x="326188" y="510727"/>
                      <a:pt x="355435" y="533357"/>
                    </a:cubicBezTo>
                    <a:lnTo>
                      <a:pt x="355435" y="544002"/>
                    </a:lnTo>
                    <a:cubicBezTo>
                      <a:pt x="267609" y="560944"/>
                      <a:pt x="203105" y="637854"/>
                      <a:pt x="203105" y="728745"/>
                    </a:cubicBezTo>
                    <a:lnTo>
                      <a:pt x="203105" y="778574"/>
                    </a:lnTo>
                    <a:lnTo>
                      <a:pt x="135405" y="778574"/>
                    </a:lnTo>
                    <a:lnTo>
                      <a:pt x="135405" y="33851"/>
                    </a:lnTo>
                    <a:lnTo>
                      <a:pt x="710872" y="33851"/>
                    </a:lnTo>
                    <a:close/>
                  </a:path>
                </a:pathLst>
              </a:custGeom>
              <a:gradFill flip="none" rotWithShape="1">
                <a:gsLst>
                  <a:gs pos="0">
                    <a:schemeClr val="bg1"/>
                  </a:gs>
                  <a:gs pos="100000">
                    <a:schemeClr val="accent1">
                      <a:lumMod val="20000"/>
                      <a:lumOff val="80000"/>
                    </a:schemeClr>
                  </a:gs>
                </a:gsLst>
                <a:lin ang="2700000" scaled="1"/>
                <a:tileRect/>
              </a:gradFill>
              <a:ln w="6890" cap="flat">
                <a:noFill/>
                <a:prstDash val="solid"/>
                <a:miter/>
              </a:ln>
            </p:spPr>
            <p:txBody>
              <a:bodyPr wrap="square" rtlCol="0" anchor="ctr">
                <a:noAutofit/>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9" name="任意多边形: 形状 58">
                <a:extLst>
                  <a:ext uri="{FF2B5EF4-FFF2-40B4-BE49-F238E27FC236}">
                    <a16:creationId xmlns:a16="http://schemas.microsoft.com/office/drawing/2014/main" id="{9DF01A26-E952-CAF8-5474-4BDC9D3FB44C}"/>
                  </a:ext>
                </a:extLst>
              </p:cNvPr>
              <p:cNvSpPr/>
              <p:nvPr/>
            </p:nvSpPr>
            <p:spPr>
              <a:xfrm>
                <a:off x="8839876" y="4778029"/>
                <a:ext cx="91636" cy="45818"/>
              </a:xfrm>
              <a:custGeom>
                <a:avLst/>
                <a:gdLst>
                  <a:gd name="connsiteX0" fmla="*/ 45818 w 91636"/>
                  <a:gd name="connsiteY0" fmla="*/ 45818 h 45818"/>
                  <a:gd name="connsiteX1" fmla="*/ 86676 w 91636"/>
                  <a:gd name="connsiteY1" fmla="*/ 28893 h 45818"/>
                  <a:gd name="connsiteX2" fmla="*/ 91636 w 91636"/>
                  <a:gd name="connsiteY2" fmla="*/ 23933 h 45818"/>
                  <a:gd name="connsiteX3" fmla="*/ 67704 w 91636"/>
                  <a:gd name="connsiteY3" fmla="*/ 0 h 45818"/>
                  <a:gd name="connsiteX4" fmla="*/ 62744 w 91636"/>
                  <a:gd name="connsiteY4" fmla="*/ 4960 h 45818"/>
                  <a:gd name="connsiteX5" fmla="*/ 28893 w 91636"/>
                  <a:gd name="connsiteY5" fmla="*/ 4960 h 45818"/>
                  <a:gd name="connsiteX6" fmla="*/ 23933 w 91636"/>
                  <a:gd name="connsiteY6" fmla="*/ 0 h 45818"/>
                  <a:gd name="connsiteX7" fmla="*/ 0 w 91636"/>
                  <a:gd name="connsiteY7" fmla="*/ 23933 h 45818"/>
                  <a:gd name="connsiteX8" fmla="*/ 4960 w 91636"/>
                  <a:gd name="connsiteY8" fmla="*/ 28893 h 45818"/>
                  <a:gd name="connsiteX9" fmla="*/ 45818 w 91636"/>
                  <a:gd name="connsiteY9" fmla="*/ 45818 h 4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636" h="45818">
                    <a:moveTo>
                      <a:pt x="45818" y="45818"/>
                    </a:moveTo>
                    <a:cubicBezTo>
                      <a:pt x="61254" y="45818"/>
                      <a:pt x="75777" y="39809"/>
                      <a:pt x="86676" y="28893"/>
                    </a:cubicBezTo>
                    <a:lnTo>
                      <a:pt x="91636" y="23933"/>
                    </a:lnTo>
                    <a:lnTo>
                      <a:pt x="67704" y="0"/>
                    </a:lnTo>
                    <a:lnTo>
                      <a:pt x="62744" y="4960"/>
                    </a:lnTo>
                    <a:cubicBezTo>
                      <a:pt x="53689" y="13982"/>
                      <a:pt x="37948" y="13982"/>
                      <a:pt x="28893" y="4960"/>
                    </a:cubicBezTo>
                    <a:lnTo>
                      <a:pt x="23933" y="0"/>
                    </a:lnTo>
                    <a:lnTo>
                      <a:pt x="0" y="23933"/>
                    </a:lnTo>
                    <a:lnTo>
                      <a:pt x="4960" y="28893"/>
                    </a:lnTo>
                    <a:cubicBezTo>
                      <a:pt x="15860" y="39809"/>
                      <a:pt x="30381" y="45818"/>
                      <a:pt x="45818" y="45818"/>
                    </a:cubicBezTo>
                    <a:close/>
                  </a:path>
                </a:pathLst>
              </a:custGeom>
              <a:gradFill flip="none" rotWithShape="1">
                <a:gsLst>
                  <a:gs pos="0">
                    <a:schemeClr val="bg1"/>
                  </a:gs>
                  <a:gs pos="100000">
                    <a:schemeClr val="accent1">
                      <a:lumMod val="20000"/>
                      <a:lumOff val="80000"/>
                    </a:schemeClr>
                  </a:gs>
                </a:gsLst>
                <a:lin ang="2700000" scaled="1"/>
                <a:tileRect/>
              </a:gradFill>
              <a:ln w="6890" cap="flat">
                <a:noFill/>
                <a:prstDash val="solid"/>
                <a:miter/>
              </a:ln>
            </p:spPr>
            <p:txBody>
              <a:bodyPr wrap="square" rtlCol="0" anchor="ctr">
                <a:noAutofit/>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0" name="任意多边形: 形状 59">
                <a:extLst>
                  <a:ext uri="{FF2B5EF4-FFF2-40B4-BE49-F238E27FC236}">
                    <a16:creationId xmlns:a16="http://schemas.microsoft.com/office/drawing/2014/main" id="{0A2C87F9-9AA0-D00D-BF69-482B04144FDB}"/>
                  </a:ext>
                </a:extLst>
              </p:cNvPr>
              <p:cNvSpPr/>
              <p:nvPr/>
            </p:nvSpPr>
            <p:spPr>
              <a:xfrm>
                <a:off x="9241131" y="4383783"/>
                <a:ext cx="270806" cy="981680"/>
              </a:xfrm>
              <a:custGeom>
                <a:avLst/>
                <a:gdLst>
                  <a:gd name="connsiteX0" fmla="*/ 203105 w 270806"/>
                  <a:gd name="connsiteY0" fmla="*/ 170965 h 981680"/>
                  <a:gd name="connsiteX1" fmla="*/ 203105 w 270806"/>
                  <a:gd name="connsiteY1" fmla="*/ 169256 h 981680"/>
                  <a:gd name="connsiteX2" fmla="*/ 169254 w 270806"/>
                  <a:gd name="connsiteY2" fmla="*/ 135405 h 981680"/>
                  <a:gd name="connsiteX3" fmla="*/ 169254 w 270806"/>
                  <a:gd name="connsiteY3" fmla="*/ 50776 h 981680"/>
                  <a:gd name="connsiteX4" fmla="*/ 118478 w 270806"/>
                  <a:gd name="connsiteY4" fmla="*/ 0 h 981680"/>
                  <a:gd name="connsiteX5" fmla="*/ 84627 w 270806"/>
                  <a:gd name="connsiteY5" fmla="*/ 0 h 981680"/>
                  <a:gd name="connsiteX6" fmla="*/ 33851 w 270806"/>
                  <a:gd name="connsiteY6" fmla="*/ 50776 h 981680"/>
                  <a:gd name="connsiteX7" fmla="*/ 33851 w 270806"/>
                  <a:gd name="connsiteY7" fmla="*/ 135403 h 981680"/>
                  <a:gd name="connsiteX8" fmla="*/ 0 w 270806"/>
                  <a:gd name="connsiteY8" fmla="*/ 169254 h 981680"/>
                  <a:gd name="connsiteX9" fmla="*/ 0 w 270806"/>
                  <a:gd name="connsiteY9" fmla="*/ 772597 h 981680"/>
                  <a:gd name="connsiteX10" fmla="*/ 3064 w 270806"/>
                  <a:gd name="connsiteY10" fmla="*/ 789947 h 981680"/>
                  <a:gd name="connsiteX11" fmla="*/ 62947 w 270806"/>
                  <a:gd name="connsiteY11" fmla="*/ 954616 h 981680"/>
                  <a:gd name="connsiteX12" fmla="*/ 101554 w 270806"/>
                  <a:gd name="connsiteY12" fmla="*/ 981681 h 981680"/>
                  <a:gd name="connsiteX13" fmla="*/ 140162 w 270806"/>
                  <a:gd name="connsiteY13" fmla="*/ 954634 h 981680"/>
                  <a:gd name="connsiteX14" fmla="*/ 200045 w 270806"/>
                  <a:gd name="connsiteY14" fmla="*/ 789965 h 981680"/>
                  <a:gd name="connsiteX15" fmla="*/ 200061 w 270806"/>
                  <a:gd name="connsiteY15" fmla="*/ 789931 h 981680"/>
                  <a:gd name="connsiteX16" fmla="*/ 203107 w 270806"/>
                  <a:gd name="connsiteY16" fmla="*/ 772616 h 981680"/>
                  <a:gd name="connsiteX17" fmla="*/ 203107 w 270806"/>
                  <a:gd name="connsiteY17" fmla="*/ 539907 h 981680"/>
                  <a:gd name="connsiteX18" fmla="*/ 270806 w 270806"/>
                  <a:gd name="connsiteY18" fmla="*/ 456989 h 981680"/>
                  <a:gd name="connsiteX19" fmla="*/ 270806 w 270806"/>
                  <a:gd name="connsiteY19" fmla="*/ 253883 h 981680"/>
                  <a:gd name="connsiteX20" fmla="*/ 203105 w 270806"/>
                  <a:gd name="connsiteY20" fmla="*/ 170965 h 981680"/>
                  <a:gd name="connsiteX21" fmla="*/ 34933 w 270806"/>
                  <a:gd name="connsiteY21" fmla="*/ 778574 h 981680"/>
                  <a:gd name="connsiteX22" fmla="*/ 168188 w 270806"/>
                  <a:gd name="connsiteY22" fmla="*/ 778574 h 981680"/>
                  <a:gd name="connsiteX23" fmla="*/ 131257 w 270806"/>
                  <a:gd name="connsiteY23" fmla="*/ 880126 h 981680"/>
                  <a:gd name="connsiteX24" fmla="*/ 71864 w 270806"/>
                  <a:gd name="connsiteY24" fmla="*/ 880126 h 981680"/>
                  <a:gd name="connsiteX25" fmla="*/ 33849 w 270806"/>
                  <a:gd name="connsiteY25" fmla="*/ 744723 h 981680"/>
                  <a:gd name="connsiteX26" fmla="*/ 33849 w 270806"/>
                  <a:gd name="connsiteY26" fmla="*/ 677022 h 981680"/>
                  <a:gd name="connsiteX27" fmla="*/ 169254 w 270806"/>
                  <a:gd name="connsiteY27" fmla="*/ 677022 h 981680"/>
                  <a:gd name="connsiteX28" fmla="*/ 169254 w 270806"/>
                  <a:gd name="connsiteY28" fmla="*/ 744723 h 981680"/>
                  <a:gd name="connsiteX29" fmla="*/ 33849 w 270806"/>
                  <a:gd name="connsiteY29" fmla="*/ 643171 h 981680"/>
                  <a:gd name="connsiteX30" fmla="*/ 33849 w 270806"/>
                  <a:gd name="connsiteY30" fmla="*/ 575467 h 981680"/>
                  <a:gd name="connsiteX31" fmla="*/ 169254 w 270806"/>
                  <a:gd name="connsiteY31" fmla="*/ 575467 h 981680"/>
                  <a:gd name="connsiteX32" fmla="*/ 169254 w 270806"/>
                  <a:gd name="connsiteY32" fmla="*/ 643169 h 981680"/>
                  <a:gd name="connsiteX33" fmla="*/ 33849 w 270806"/>
                  <a:gd name="connsiteY33" fmla="*/ 643169 h 981680"/>
                  <a:gd name="connsiteX34" fmla="*/ 33849 w 270806"/>
                  <a:gd name="connsiteY34" fmla="*/ 541616 h 981680"/>
                  <a:gd name="connsiteX35" fmla="*/ 33849 w 270806"/>
                  <a:gd name="connsiteY35" fmla="*/ 473915 h 981680"/>
                  <a:gd name="connsiteX36" fmla="*/ 169254 w 270806"/>
                  <a:gd name="connsiteY36" fmla="*/ 473915 h 981680"/>
                  <a:gd name="connsiteX37" fmla="*/ 169254 w 270806"/>
                  <a:gd name="connsiteY37" fmla="*/ 541616 h 981680"/>
                  <a:gd name="connsiteX38" fmla="*/ 169254 w 270806"/>
                  <a:gd name="connsiteY38" fmla="*/ 440064 h 981680"/>
                  <a:gd name="connsiteX39" fmla="*/ 33849 w 270806"/>
                  <a:gd name="connsiteY39" fmla="*/ 440064 h 981680"/>
                  <a:gd name="connsiteX40" fmla="*/ 33849 w 270806"/>
                  <a:gd name="connsiteY40" fmla="*/ 236957 h 981680"/>
                  <a:gd name="connsiteX41" fmla="*/ 169254 w 270806"/>
                  <a:gd name="connsiteY41" fmla="*/ 236957 h 981680"/>
                  <a:gd name="connsiteX42" fmla="*/ 67700 w 270806"/>
                  <a:gd name="connsiteY42" fmla="*/ 50776 h 981680"/>
                  <a:gd name="connsiteX43" fmla="*/ 84625 w 270806"/>
                  <a:gd name="connsiteY43" fmla="*/ 33851 h 981680"/>
                  <a:gd name="connsiteX44" fmla="*/ 118476 w 270806"/>
                  <a:gd name="connsiteY44" fmla="*/ 33851 h 981680"/>
                  <a:gd name="connsiteX45" fmla="*/ 135401 w 270806"/>
                  <a:gd name="connsiteY45" fmla="*/ 50776 h 981680"/>
                  <a:gd name="connsiteX46" fmla="*/ 135401 w 270806"/>
                  <a:gd name="connsiteY46" fmla="*/ 135403 h 981680"/>
                  <a:gd name="connsiteX47" fmla="*/ 67700 w 270806"/>
                  <a:gd name="connsiteY47" fmla="*/ 135403 h 981680"/>
                  <a:gd name="connsiteX48" fmla="*/ 169254 w 270806"/>
                  <a:gd name="connsiteY48" fmla="*/ 169256 h 981680"/>
                  <a:gd name="connsiteX49" fmla="*/ 169254 w 270806"/>
                  <a:gd name="connsiteY49" fmla="*/ 203107 h 981680"/>
                  <a:gd name="connsiteX50" fmla="*/ 33849 w 270806"/>
                  <a:gd name="connsiteY50" fmla="*/ 203107 h 981680"/>
                  <a:gd name="connsiteX51" fmla="*/ 33849 w 270806"/>
                  <a:gd name="connsiteY51" fmla="*/ 169256 h 981680"/>
                  <a:gd name="connsiteX52" fmla="*/ 94748 w 270806"/>
                  <a:gd name="connsiteY52" fmla="*/ 943073 h 981680"/>
                  <a:gd name="connsiteX53" fmla="*/ 84170 w 270806"/>
                  <a:gd name="connsiteY53" fmla="*/ 913977 h 981680"/>
                  <a:gd name="connsiteX54" fmla="*/ 118951 w 270806"/>
                  <a:gd name="connsiteY54" fmla="*/ 913977 h 981680"/>
                  <a:gd name="connsiteX55" fmla="*/ 108373 w 270806"/>
                  <a:gd name="connsiteY55" fmla="*/ 943073 h 981680"/>
                  <a:gd name="connsiteX56" fmla="*/ 94748 w 270806"/>
                  <a:gd name="connsiteY56" fmla="*/ 943073 h 981680"/>
                  <a:gd name="connsiteX57" fmla="*/ 236955 w 270806"/>
                  <a:gd name="connsiteY57" fmla="*/ 456989 h 981680"/>
                  <a:gd name="connsiteX58" fmla="*/ 203105 w 270806"/>
                  <a:gd name="connsiteY58" fmla="*/ 504652 h 981680"/>
                  <a:gd name="connsiteX59" fmla="*/ 203105 w 270806"/>
                  <a:gd name="connsiteY59" fmla="*/ 206220 h 981680"/>
                  <a:gd name="connsiteX60" fmla="*/ 236955 w 270806"/>
                  <a:gd name="connsiteY60" fmla="*/ 253883 h 981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70806" h="981680">
                    <a:moveTo>
                      <a:pt x="203105" y="170965"/>
                    </a:moveTo>
                    <a:lnTo>
                      <a:pt x="203105" y="169256"/>
                    </a:lnTo>
                    <a:cubicBezTo>
                      <a:pt x="203105" y="150586"/>
                      <a:pt x="187923" y="135405"/>
                      <a:pt x="169254" y="135405"/>
                    </a:cubicBezTo>
                    <a:lnTo>
                      <a:pt x="169254" y="50776"/>
                    </a:lnTo>
                    <a:cubicBezTo>
                      <a:pt x="169254" y="22781"/>
                      <a:pt x="146473" y="0"/>
                      <a:pt x="118478" y="0"/>
                    </a:cubicBezTo>
                    <a:lnTo>
                      <a:pt x="84627" y="0"/>
                    </a:lnTo>
                    <a:cubicBezTo>
                      <a:pt x="56632" y="0"/>
                      <a:pt x="33851" y="22781"/>
                      <a:pt x="33851" y="50776"/>
                    </a:cubicBezTo>
                    <a:lnTo>
                      <a:pt x="33851" y="135403"/>
                    </a:lnTo>
                    <a:cubicBezTo>
                      <a:pt x="15181" y="135403"/>
                      <a:pt x="0" y="150584"/>
                      <a:pt x="0" y="169254"/>
                    </a:cubicBezTo>
                    <a:lnTo>
                      <a:pt x="0" y="772597"/>
                    </a:lnTo>
                    <a:cubicBezTo>
                      <a:pt x="0" y="778521"/>
                      <a:pt x="1033" y="784343"/>
                      <a:pt x="3064" y="789947"/>
                    </a:cubicBezTo>
                    <a:lnTo>
                      <a:pt x="62947" y="954616"/>
                    </a:lnTo>
                    <a:cubicBezTo>
                      <a:pt x="68821" y="970814"/>
                      <a:pt x="84340" y="981681"/>
                      <a:pt x="101554" y="981681"/>
                    </a:cubicBezTo>
                    <a:cubicBezTo>
                      <a:pt x="118769" y="981681"/>
                      <a:pt x="134288" y="970814"/>
                      <a:pt x="140162" y="954634"/>
                    </a:cubicBezTo>
                    <a:lnTo>
                      <a:pt x="200045" y="789965"/>
                    </a:lnTo>
                    <a:lnTo>
                      <a:pt x="200061" y="789931"/>
                    </a:lnTo>
                    <a:cubicBezTo>
                      <a:pt x="202076" y="784362"/>
                      <a:pt x="203107" y="778523"/>
                      <a:pt x="203107" y="772616"/>
                    </a:cubicBezTo>
                    <a:lnTo>
                      <a:pt x="203107" y="539907"/>
                    </a:lnTo>
                    <a:cubicBezTo>
                      <a:pt x="241678" y="532037"/>
                      <a:pt x="270806" y="497864"/>
                      <a:pt x="270806" y="456989"/>
                    </a:cubicBezTo>
                    <a:lnTo>
                      <a:pt x="270806" y="253883"/>
                    </a:lnTo>
                    <a:cubicBezTo>
                      <a:pt x="270806" y="213025"/>
                      <a:pt x="241678" y="178836"/>
                      <a:pt x="203105" y="170965"/>
                    </a:cubicBezTo>
                    <a:close/>
                    <a:moveTo>
                      <a:pt x="34933" y="778574"/>
                    </a:moveTo>
                    <a:lnTo>
                      <a:pt x="168188" y="778574"/>
                    </a:lnTo>
                    <a:lnTo>
                      <a:pt x="131257" y="880126"/>
                    </a:lnTo>
                    <a:lnTo>
                      <a:pt x="71864" y="880126"/>
                    </a:lnTo>
                    <a:close/>
                    <a:moveTo>
                      <a:pt x="33849" y="744723"/>
                    </a:moveTo>
                    <a:lnTo>
                      <a:pt x="33849" y="677022"/>
                    </a:lnTo>
                    <a:lnTo>
                      <a:pt x="169254" y="677022"/>
                    </a:lnTo>
                    <a:lnTo>
                      <a:pt x="169254" y="744723"/>
                    </a:lnTo>
                    <a:close/>
                    <a:moveTo>
                      <a:pt x="33849" y="643171"/>
                    </a:moveTo>
                    <a:lnTo>
                      <a:pt x="33849" y="575467"/>
                    </a:lnTo>
                    <a:lnTo>
                      <a:pt x="169254" y="575467"/>
                    </a:lnTo>
                    <a:lnTo>
                      <a:pt x="169254" y="643169"/>
                    </a:lnTo>
                    <a:lnTo>
                      <a:pt x="33849" y="643169"/>
                    </a:lnTo>
                    <a:close/>
                    <a:moveTo>
                      <a:pt x="33849" y="541616"/>
                    </a:moveTo>
                    <a:lnTo>
                      <a:pt x="33849" y="473915"/>
                    </a:lnTo>
                    <a:lnTo>
                      <a:pt x="169254" y="473915"/>
                    </a:lnTo>
                    <a:lnTo>
                      <a:pt x="169254" y="541616"/>
                    </a:lnTo>
                    <a:close/>
                    <a:moveTo>
                      <a:pt x="169254" y="440064"/>
                    </a:moveTo>
                    <a:lnTo>
                      <a:pt x="33849" y="440064"/>
                    </a:lnTo>
                    <a:lnTo>
                      <a:pt x="33849" y="236957"/>
                    </a:lnTo>
                    <a:lnTo>
                      <a:pt x="169254" y="236957"/>
                    </a:lnTo>
                    <a:close/>
                    <a:moveTo>
                      <a:pt x="67700" y="50776"/>
                    </a:moveTo>
                    <a:cubicBezTo>
                      <a:pt x="67700" y="41434"/>
                      <a:pt x="75283" y="33851"/>
                      <a:pt x="84625" y="33851"/>
                    </a:cubicBezTo>
                    <a:lnTo>
                      <a:pt x="118476" y="33851"/>
                    </a:lnTo>
                    <a:cubicBezTo>
                      <a:pt x="127818" y="33851"/>
                      <a:pt x="135401" y="41434"/>
                      <a:pt x="135401" y="50776"/>
                    </a:cubicBezTo>
                    <a:lnTo>
                      <a:pt x="135401" y="135403"/>
                    </a:lnTo>
                    <a:lnTo>
                      <a:pt x="67700" y="135403"/>
                    </a:lnTo>
                    <a:close/>
                    <a:moveTo>
                      <a:pt x="169254" y="169256"/>
                    </a:moveTo>
                    <a:lnTo>
                      <a:pt x="169254" y="203107"/>
                    </a:lnTo>
                    <a:lnTo>
                      <a:pt x="33849" y="203107"/>
                    </a:lnTo>
                    <a:lnTo>
                      <a:pt x="33849" y="169256"/>
                    </a:lnTo>
                    <a:close/>
                    <a:moveTo>
                      <a:pt x="94748" y="943073"/>
                    </a:moveTo>
                    <a:lnTo>
                      <a:pt x="84170" y="913977"/>
                    </a:lnTo>
                    <a:lnTo>
                      <a:pt x="118951" y="913977"/>
                    </a:lnTo>
                    <a:lnTo>
                      <a:pt x="108373" y="943073"/>
                    </a:lnTo>
                    <a:cubicBezTo>
                      <a:pt x="106272" y="948760"/>
                      <a:pt x="96828" y="948760"/>
                      <a:pt x="94748" y="943073"/>
                    </a:cubicBezTo>
                    <a:close/>
                    <a:moveTo>
                      <a:pt x="236955" y="456989"/>
                    </a:moveTo>
                    <a:cubicBezTo>
                      <a:pt x="236955" y="479026"/>
                      <a:pt x="222754" y="497645"/>
                      <a:pt x="203105" y="504652"/>
                    </a:cubicBezTo>
                    <a:lnTo>
                      <a:pt x="203105" y="206220"/>
                    </a:lnTo>
                    <a:cubicBezTo>
                      <a:pt x="222756" y="213227"/>
                      <a:pt x="236955" y="231846"/>
                      <a:pt x="236955" y="253883"/>
                    </a:cubicBezTo>
                    <a:close/>
                  </a:path>
                </a:pathLst>
              </a:custGeom>
              <a:gradFill flip="none" rotWithShape="1">
                <a:gsLst>
                  <a:gs pos="0">
                    <a:schemeClr val="bg1"/>
                  </a:gs>
                  <a:gs pos="100000">
                    <a:schemeClr val="accent1">
                      <a:lumMod val="20000"/>
                      <a:lumOff val="80000"/>
                    </a:schemeClr>
                  </a:gs>
                </a:gsLst>
                <a:lin ang="2700000" scaled="1"/>
                <a:tileRect/>
              </a:gradFill>
              <a:ln w="6890" cap="flat">
                <a:noFill/>
                <a:prstDash val="solid"/>
                <a:miter/>
              </a:ln>
            </p:spPr>
            <p:txBody>
              <a:bodyPr wrap="square" rtlCol="0" anchor="ctr">
                <a:noAutofit/>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1" name="组合 10">
            <a:extLst>
              <a:ext uri="{FF2B5EF4-FFF2-40B4-BE49-F238E27FC236}">
                <a16:creationId xmlns:a16="http://schemas.microsoft.com/office/drawing/2014/main" id="{DFF47938-8290-37A0-9C83-4D705A0DF62C}"/>
              </a:ext>
            </a:extLst>
          </p:cNvPr>
          <p:cNvGrpSpPr/>
          <p:nvPr/>
        </p:nvGrpSpPr>
        <p:grpSpPr>
          <a:xfrm>
            <a:off x="3136118" y="4696694"/>
            <a:ext cx="5919764" cy="1575161"/>
            <a:chOff x="3136118" y="4696694"/>
            <a:chExt cx="5919764" cy="1575161"/>
          </a:xfrm>
        </p:grpSpPr>
        <p:sp>
          <p:nvSpPr>
            <p:cNvPr id="17" name="椭圆 16">
              <a:extLst>
                <a:ext uri="{FF2B5EF4-FFF2-40B4-BE49-F238E27FC236}">
                  <a16:creationId xmlns:a16="http://schemas.microsoft.com/office/drawing/2014/main" id="{4EA43488-20B3-F887-50AB-FBA6204086A2}"/>
                </a:ext>
              </a:extLst>
            </p:cNvPr>
            <p:cNvSpPr/>
            <p:nvPr/>
          </p:nvSpPr>
          <p:spPr>
            <a:xfrm>
              <a:off x="3667760" y="5388626"/>
              <a:ext cx="4856480" cy="883229"/>
            </a:xfrm>
            <a:prstGeom prst="ellipse">
              <a:avLst/>
            </a:prstGeom>
            <a:gradFill flip="none" rotWithShape="1">
              <a:gsLst>
                <a:gs pos="0">
                  <a:schemeClr val="accent2">
                    <a:lumMod val="100000"/>
                    <a:alpha val="20000"/>
                  </a:schemeClr>
                </a:gs>
                <a:gs pos="100000">
                  <a:schemeClr val="accent1">
                    <a:alpha val="0"/>
                    <a:lumMod val="11000"/>
                    <a:lumOff val="89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endParaRPr>
            </a:p>
          </p:txBody>
        </p:sp>
        <p:sp>
          <p:nvSpPr>
            <p:cNvPr id="18" name="椭圆 17">
              <a:extLst>
                <a:ext uri="{FF2B5EF4-FFF2-40B4-BE49-F238E27FC236}">
                  <a16:creationId xmlns:a16="http://schemas.microsoft.com/office/drawing/2014/main" id="{B282937B-AFB7-129E-A523-386BC092397F}"/>
                </a:ext>
              </a:extLst>
            </p:cNvPr>
            <p:cNvSpPr/>
            <p:nvPr/>
          </p:nvSpPr>
          <p:spPr>
            <a:xfrm>
              <a:off x="3136118" y="4696694"/>
              <a:ext cx="5919764" cy="1228206"/>
            </a:xfrm>
            <a:prstGeom prst="ellipse">
              <a:avLst/>
            </a:prstGeom>
            <a:gradFill flip="none" rotWithShape="1">
              <a:gsLst>
                <a:gs pos="0">
                  <a:schemeClr val="accent2">
                    <a:lumMod val="100000"/>
                    <a:alpha val="20000"/>
                  </a:schemeClr>
                </a:gs>
                <a:gs pos="100000">
                  <a:schemeClr val="accent1">
                    <a:alpha val="0"/>
                    <a:lumMod val="11000"/>
                    <a:lumOff val="89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endParaRPr>
            </a:p>
          </p:txBody>
        </p:sp>
        <p:sp>
          <p:nvSpPr>
            <p:cNvPr id="20" name="椭圆 19">
              <a:extLst>
                <a:ext uri="{FF2B5EF4-FFF2-40B4-BE49-F238E27FC236}">
                  <a16:creationId xmlns:a16="http://schemas.microsoft.com/office/drawing/2014/main" id="{6FCC7B83-609A-1260-605F-1D34FAF56431}"/>
                </a:ext>
              </a:extLst>
            </p:cNvPr>
            <p:cNvSpPr/>
            <p:nvPr/>
          </p:nvSpPr>
          <p:spPr>
            <a:xfrm>
              <a:off x="3136118" y="4842566"/>
              <a:ext cx="5919764" cy="1228206"/>
            </a:xfrm>
            <a:prstGeom prst="ellipse">
              <a:avLst/>
            </a:prstGeom>
            <a:noFill/>
            <a:ln>
              <a:gradFill>
                <a:gsLst>
                  <a:gs pos="38000">
                    <a:schemeClr val="accent1">
                      <a:alpha val="0"/>
                    </a:schemeClr>
                  </a:gs>
                  <a:gs pos="100000">
                    <a:schemeClr val="accent3">
                      <a:alpha val="47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endParaRPr>
            </a:p>
          </p:txBody>
        </p:sp>
        <p:pic>
          <p:nvPicPr>
            <p:cNvPr id="136" name="图片 135">
              <a:extLst>
                <a:ext uri="{FF2B5EF4-FFF2-40B4-BE49-F238E27FC236}">
                  <a16:creationId xmlns:a16="http://schemas.microsoft.com/office/drawing/2014/main" id="{14CD2AD2-1CC8-B8B6-7D51-F6454E9043EB}"/>
                </a:ext>
              </a:extLst>
            </p:cNvPr>
            <p:cNvPicPr>
              <a:picLocks noChangeAspect="1"/>
            </p:cNvPicPr>
            <p:nvPr/>
          </p:nvPicPr>
          <p:blipFill>
            <a:blip r:embed="rId11" cstate="email">
              <a:extLst>
                <a:ext uri="{28A0092B-C50C-407E-A947-70E740481C1C}">
                  <a14:useLocalDpi xmlns:a14="http://schemas.microsoft.com/office/drawing/2010/main"/>
                </a:ext>
              </a:extLst>
            </a:blip>
            <a:srcRect/>
            <a:stretch>
              <a:fillRect/>
            </a:stretch>
          </p:blipFill>
          <p:spPr>
            <a:xfrm>
              <a:off x="3249885" y="5007062"/>
              <a:ext cx="5692230" cy="917838"/>
            </a:xfrm>
            <a:custGeom>
              <a:avLst/>
              <a:gdLst>
                <a:gd name="connsiteX0" fmla="*/ 288095 w 5692230"/>
                <a:gd name="connsiteY0" fmla="*/ 0 h 917838"/>
                <a:gd name="connsiteX1" fmla="*/ 5404137 w 5692230"/>
                <a:gd name="connsiteY1" fmla="*/ 0 h 917838"/>
                <a:gd name="connsiteX2" fmla="*/ 5573396 w 5692230"/>
                <a:gd name="connsiteY2" fmla="*/ 64699 h 917838"/>
                <a:gd name="connsiteX3" fmla="*/ 5692230 w 5692230"/>
                <a:gd name="connsiteY3" fmla="*/ 144125 h 917838"/>
                <a:gd name="connsiteX4" fmla="*/ 5692230 w 5692230"/>
                <a:gd name="connsiteY4" fmla="*/ 463346 h 917838"/>
                <a:gd name="connsiteX5" fmla="*/ 5573396 w 5692230"/>
                <a:gd name="connsiteY5" fmla="*/ 542772 h 917838"/>
                <a:gd name="connsiteX6" fmla="*/ 2846116 w 5692230"/>
                <a:gd name="connsiteY6" fmla="*/ 917838 h 917838"/>
                <a:gd name="connsiteX7" fmla="*/ 118836 w 5692230"/>
                <a:gd name="connsiteY7" fmla="*/ 542772 h 917838"/>
                <a:gd name="connsiteX8" fmla="*/ 0 w 5692230"/>
                <a:gd name="connsiteY8" fmla="*/ 463345 h 917838"/>
                <a:gd name="connsiteX9" fmla="*/ 0 w 5692230"/>
                <a:gd name="connsiteY9" fmla="*/ 144126 h 917838"/>
                <a:gd name="connsiteX10" fmla="*/ 118836 w 5692230"/>
                <a:gd name="connsiteY10" fmla="*/ 64699 h 917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692230" h="917838">
                  <a:moveTo>
                    <a:pt x="288095" y="0"/>
                  </a:moveTo>
                  <a:lnTo>
                    <a:pt x="5404137" y="0"/>
                  </a:lnTo>
                  <a:lnTo>
                    <a:pt x="5573396" y="64699"/>
                  </a:lnTo>
                  <a:lnTo>
                    <a:pt x="5692230" y="144125"/>
                  </a:lnTo>
                  <a:lnTo>
                    <a:pt x="5692230" y="463346"/>
                  </a:lnTo>
                  <a:lnTo>
                    <a:pt x="5573396" y="542772"/>
                  </a:lnTo>
                  <a:cubicBezTo>
                    <a:pt x="5124062" y="763183"/>
                    <a:pt x="4072140" y="917838"/>
                    <a:pt x="2846116" y="917838"/>
                  </a:cubicBezTo>
                  <a:cubicBezTo>
                    <a:pt x="1620093" y="917838"/>
                    <a:pt x="568171" y="763183"/>
                    <a:pt x="118836" y="542772"/>
                  </a:cubicBezTo>
                  <a:lnTo>
                    <a:pt x="0" y="463345"/>
                  </a:lnTo>
                  <a:lnTo>
                    <a:pt x="0" y="144126"/>
                  </a:lnTo>
                  <a:lnTo>
                    <a:pt x="118836" y="64699"/>
                  </a:lnTo>
                  <a:close/>
                </a:path>
              </a:pathLst>
            </a:custGeom>
          </p:spPr>
        </p:pic>
      </p:grpSp>
      <p:sp>
        <p:nvSpPr>
          <p:cNvPr id="19" name="文本框 18">
            <a:extLst>
              <a:ext uri="{FF2B5EF4-FFF2-40B4-BE49-F238E27FC236}">
                <a16:creationId xmlns:a16="http://schemas.microsoft.com/office/drawing/2014/main" id="{F937D96E-A8C5-66E0-6A1E-44FEA4C5B871}"/>
              </a:ext>
            </a:extLst>
          </p:cNvPr>
          <p:cNvSpPr txBox="1"/>
          <p:nvPr/>
        </p:nvSpPr>
        <p:spPr>
          <a:xfrm>
            <a:off x="4742904" y="4502117"/>
            <a:ext cx="2706190" cy="523220"/>
          </a:xfrm>
          <a:prstGeom prst="rect">
            <a:avLst/>
          </a:prstGeom>
          <a:noFill/>
        </p:spPr>
        <p:txBody>
          <a:bodyPr wrap="none">
            <a:spAutoFit/>
          </a:bodyPr>
          <a:lstStyle/>
          <a:p>
            <a:pPr algn="ctr">
              <a:defRPr/>
            </a:pPr>
            <a:r>
              <a:rPr lang="zh-CN" altLang="en-US" sz="2800"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关键词总结标题</a:t>
            </a:r>
          </a:p>
        </p:txBody>
      </p:sp>
    </p:spTree>
    <p:custDataLst>
      <p:custData r:id="rId1"/>
    </p:custDataLst>
    <p:extLst>
      <p:ext uri="{BB962C8B-B14F-4D97-AF65-F5344CB8AC3E}">
        <p14:creationId xmlns:p14="http://schemas.microsoft.com/office/powerpoint/2010/main" val="329404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141" name="组合 140">
            <a:extLst>
              <a:ext uri="{FF2B5EF4-FFF2-40B4-BE49-F238E27FC236}">
                <a16:creationId xmlns:a16="http://schemas.microsoft.com/office/drawing/2014/main" id="{5A6AD94C-030E-12C0-ED22-BB082AF099BB}"/>
              </a:ext>
            </a:extLst>
          </p:cNvPr>
          <p:cNvGrpSpPr/>
          <p:nvPr/>
        </p:nvGrpSpPr>
        <p:grpSpPr>
          <a:xfrm>
            <a:off x="-961292" y="-2723502"/>
            <a:ext cx="14114584" cy="14114584"/>
            <a:chOff x="-430005" y="-2344615"/>
            <a:chExt cx="13356810" cy="13356810"/>
          </a:xfrm>
        </p:grpSpPr>
        <p:grpSp>
          <p:nvGrpSpPr>
            <p:cNvPr id="142" name="组合 141">
              <a:extLst>
                <a:ext uri="{FF2B5EF4-FFF2-40B4-BE49-F238E27FC236}">
                  <a16:creationId xmlns:a16="http://schemas.microsoft.com/office/drawing/2014/main" id="{4A6F56BA-98E6-9A84-4314-4A49946A5E6E}"/>
                </a:ext>
              </a:extLst>
            </p:cNvPr>
            <p:cNvGrpSpPr/>
            <p:nvPr/>
          </p:nvGrpSpPr>
          <p:grpSpPr>
            <a:xfrm>
              <a:off x="407988" y="-1506622"/>
              <a:ext cx="11680824" cy="11680824"/>
              <a:chOff x="255588" y="-1659022"/>
              <a:chExt cx="11680824" cy="11680824"/>
            </a:xfrm>
          </p:grpSpPr>
          <p:sp>
            <p:nvSpPr>
              <p:cNvPr id="148" name="椭圆 147">
                <a:extLst>
                  <a:ext uri="{FF2B5EF4-FFF2-40B4-BE49-F238E27FC236}">
                    <a16:creationId xmlns:a16="http://schemas.microsoft.com/office/drawing/2014/main" id="{708135AB-231A-75C3-1F9F-C371EAFFBDAB}"/>
                  </a:ext>
                </a:extLst>
              </p:cNvPr>
              <p:cNvSpPr/>
              <p:nvPr/>
            </p:nvSpPr>
            <p:spPr>
              <a:xfrm>
                <a:off x="958428" y="-956182"/>
                <a:ext cx="10275144" cy="10275144"/>
              </a:xfrm>
              <a:prstGeom prst="ellipse">
                <a:avLst/>
              </a:prstGeom>
              <a:noFill/>
              <a:ln w="12700" cap="flat" cmpd="sng" algn="ctr">
                <a:gradFill flip="none" rotWithShape="1">
                  <a:gsLst>
                    <a:gs pos="0">
                      <a:schemeClr val="accent1">
                        <a:alpha val="50000"/>
                      </a:schemeClr>
                    </a:gs>
                    <a:gs pos="100000">
                      <a:schemeClr val="accent2">
                        <a:alpha val="0"/>
                      </a:schemeClr>
                    </a:gs>
                  </a:gsLst>
                  <a:lin ang="5400000" scaled="1"/>
                  <a:tileRect/>
                </a:grad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9" name="椭圆 148">
                <a:extLst>
                  <a:ext uri="{FF2B5EF4-FFF2-40B4-BE49-F238E27FC236}">
                    <a16:creationId xmlns:a16="http://schemas.microsoft.com/office/drawing/2014/main" id="{2A0FD03C-D27C-362C-FF2A-FEB7400147F8}"/>
                  </a:ext>
                </a:extLst>
              </p:cNvPr>
              <p:cNvSpPr/>
              <p:nvPr/>
            </p:nvSpPr>
            <p:spPr>
              <a:xfrm>
                <a:off x="255588" y="-1659022"/>
                <a:ext cx="11680824" cy="11680824"/>
              </a:xfrm>
              <a:prstGeom prst="ellipse">
                <a:avLst/>
              </a:prstGeom>
              <a:noFill/>
              <a:ln w="6350" cap="flat" cmpd="sng" algn="ctr">
                <a:gradFill flip="none" rotWithShape="1">
                  <a:gsLst>
                    <a:gs pos="0">
                      <a:schemeClr val="accent1">
                        <a:alpha val="25000"/>
                      </a:schemeClr>
                    </a:gs>
                    <a:gs pos="100000">
                      <a:schemeClr val="accent2">
                        <a:alpha val="0"/>
                      </a:schemeClr>
                    </a:gs>
                  </a:gsLst>
                  <a:lin ang="5400000" scaled="1"/>
                  <a:tileRect/>
                </a:grad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143" name="椭圆 142">
              <a:extLst>
                <a:ext uri="{FF2B5EF4-FFF2-40B4-BE49-F238E27FC236}">
                  <a16:creationId xmlns:a16="http://schemas.microsoft.com/office/drawing/2014/main" id="{25A7C535-D4E2-53B9-90C7-CAEFA0E81A45}"/>
                </a:ext>
              </a:extLst>
            </p:cNvPr>
            <p:cNvSpPr/>
            <p:nvPr/>
          </p:nvSpPr>
          <p:spPr>
            <a:xfrm>
              <a:off x="-430005" y="-2344615"/>
              <a:ext cx="13356810" cy="13356810"/>
            </a:xfrm>
            <a:prstGeom prst="ellipse">
              <a:avLst/>
            </a:prstGeom>
            <a:noFill/>
            <a:ln w="3175" cap="flat" cmpd="sng" algn="ctr">
              <a:gradFill flip="none" rotWithShape="1">
                <a:gsLst>
                  <a:gs pos="0">
                    <a:schemeClr val="accent1">
                      <a:alpha val="20000"/>
                    </a:schemeClr>
                  </a:gs>
                  <a:gs pos="100000">
                    <a:schemeClr val="accent2">
                      <a:alpha val="0"/>
                    </a:schemeClr>
                  </a:gs>
                </a:gsLst>
                <a:lin ang="5400000" scaled="1"/>
                <a:tileRect/>
              </a:grad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pic>
        <p:nvPicPr>
          <p:cNvPr id="215" name="Picture 202">
            <a:extLst>
              <a:ext uri="{FF2B5EF4-FFF2-40B4-BE49-F238E27FC236}">
                <a16:creationId xmlns:a16="http://schemas.microsoft.com/office/drawing/2014/main" id="{4B74929B-4314-8826-AA08-B99C79DB90E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769395" y="6055792"/>
            <a:ext cx="4642642" cy="629076"/>
          </a:xfrm>
          <a:prstGeom prst="rect">
            <a:avLst/>
          </a:prstGeom>
        </p:spPr>
      </p:pic>
      <p:sp>
        <p:nvSpPr>
          <p:cNvPr id="102" name="文本框 101">
            <a:extLst>
              <a:ext uri="{FF2B5EF4-FFF2-40B4-BE49-F238E27FC236}">
                <a16:creationId xmlns:a16="http://schemas.microsoft.com/office/drawing/2014/main" id="{46EE7729-3812-5875-C14E-F067B883C845}"/>
              </a:ext>
            </a:extLst>
          </p:cNvPr>
          <p:cNvSpPr txBox="1"/>
          <p:nvPr/>
        </p:nvSpPr>
        <p:spPr>
          <a:xfrm>
            <a:off x="3972662" y="3090410"/>
            <a:ext cx="4246676" cy="37702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900" b="0" i="0" u="none" strike="noStrike" kern="1200" cap="none" spc="0" normalizeH="0" baseline="0" noProof="0" dirty="0">
                <a:ln w="34925">
                  <a:gradFill flip="none" rotWithShape="1">
                    <a:gsLst>
                      <a:gs pos="46000">
                        <a:srgbClr val="02A0E7">
                          <a:alpha val="0"/>
                        </a:srgbClr>
                      </a:gs>
                      <a:gs pos="63000">
                        <a:srgbClr val="02A0E7"/>
                      </a:gs>
                      <a:gs pos="100000">
                        <a:srgbClr val="1C3FFD"/>
                      </a:gs>
                    </a:gsLst>
                    <a:lin ang="16200000" scaled="1"/>
                    <a:tileRect/>
                  </a:gradFill>
                </a:ln>
                <a:noFill/>
                <a:effectLst/>
                <a:uLnTx/>
                <a:uFillTx/>
                <a:latin typeface="Arial" panose="020B0604020202020204" pitchFamily="34" charset="0"/>
                <a:ea typeface="微软雅黑" panose="020B0503020204020204" pitchFamily="34" charset="-122"/>
                <a:sym typeface="Arial" panose="020B0604020202020204" pitchFamily="34" charset="0"/>
              </a:rPr>
              <a:t>03</a:t>
            </a:r>
            <a:endParaRPr kumimoji="0" lang="zh-CN" altLang="en-US" sz="23900" b="0" i="0" u="none" strike="noStrike" kern="1200" cap="none" spc="0" normalizeH="0" baseline="0" noProof="0" dirty="0">
              <a:ln w="34925">
                <a:gradFill flip="none" rotWithShape="1">
                  <a:gsLst>
                    <a:gs pos="46000">
                      <a:srgbClr val="02A0E7">
                        <a:alpha val="0"/>
                      </a:srgbClr>
                    </a:gs>
                    <a:gs pos="63000">
                      <a:srgbClr val="02A0E7"/>
                    </a:gs>
                    <a:gs pos="100000">
                      <a:srgbClr val="1C3FFD"/>
                    </a:gs>
                  </a:gsLst>
                  <a:lin ang="16200000" scaled="1"/>
                  <a:tileRect/>
                </a:gradFill>
              </a:ln>
              <a:no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0" name="文本框 109">
            <a:extLst>
              <a:ext uri="{FF2B5EF4-FFF2-40B4-BE49-F238E27FC236}">
                <a16:creationId xmlns:a16="http://schemas.microsoft.com/office/drawing/2014/main" id="{6012468B-08E6-65C0-F8B9-EDA077428F84}"/>
              </a:ext>
            </a:extLst>
          </p:cNvPr>
          <p:cNvSpPr txBox="1"/>
          <p:nvPr/>
        </p:nvSpPr>
        <p:spPr>
          <a:xfrm flipH="1">
            <a:off x="3002151" y="4539636"/>
            <a:ext cx="6187699" cy="1107996"/>
          </a:xfrm>
          <a:prstGeom prst="rect">
            <a:avLst/>
          </a:prstGeom>
          <a:noFill/>
        </p:spPr>
        <p:txBody>
          <a:bodyPr wrap="square" rtlCol="0">
            <a:spAutoFit/>
          </a:bodyPr>
          <a:lstStyle/>
          <a:p>
            <a:pPr lvl="0" algn="dist">
              <a:defRPr/>
            </a:pPr>
            <a:r>
              <a:rPr lang="zh-CN" altLang="en-US" sz="6600" dirty="0">
                <a:ln w="3175">
                  <a:noFill/>
                </a:ln>
                <a:gradFill flip="none" rotWithShape="1">
                  <a:gsLst>
                    <a:gs pos="0">
                      <a:schemeClr val="accent2"/>
                    </a:gs>
                    <a:gs pos="100000">
                      <a:schemeClr val="accent1"/>
                    </a:gs>
                  </a:gsLst>
                  <a:lin ang="16200000" scaled="1"/>
                  <a:tileRect/>
                </a:gradFill>
                <a:effectLst>
                  <a:outerShdw blurRad="152400" dist="101600" dir="5400000" sx="98000" sy="98000" algn="t" rotWithShape="0">
                    <a:srgbClr val="02A0E7">
                      <a:alpha val="24000"/>
                    </a:srgbClr>
                  </a:outerShdw>
                </a:effectLst>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研究过程问题</a:t>
            </a:r>
          </a:p>
        </p:txBody>
      </p:sp>
      <p:cxnSp>
        <p:nvCxnSpPr>
          <p:cNvPr id="112" name="直接连接符 111">
            <a:extLst>
              <a:ext uri="{FF2B5EF4-FFF2-40B4-BE49-F238E27FC236}">
                <a16:creationId xmlns:a16="http://schemas.microsoft.com/office/drawing/2014/main" id="{93A0F660-94C7-4635-1AEE-085CDAE228AD}"/>
              </a:ext>
            </a:extLst>
          </p:cNvPr>
          <p:cNvCxnSpPr>
            <a:cxnSpLocks/>
          </p:cNvCxnSpPr>
          <p:nvPr/>
        </p:nvCxnSpPr>
        <p:spPr>
          <a:xfrm>
            <a:off x="2946400" y="5606992"/>
            <a:ext cx="6218074" cy="0"/>
          </a:xfrm>
          <a:prstGeom prst="line">
            <a:avLst/>
          </a:prstGeom>
          <a:ln w="12700">
            <a:gradFill flip="none" rotWithShape="1">
              <a:gsLst>
                <a:gs pos="0">
                  <a:schemeClr val="accent1">
                    <a:alpha val="0"/>
                  </a:schemeClr>
                </a:gs>
                <a:gs pos="49700">
                  <a:srgbClr val="0F70F2"/>
                </a:gs>
                <a:gs pos="100000">
                  <a:schemeClr val="accent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13" name="文本框 112">
            <a:extLst>
              <a:ext uri="{FF2B5EF4-FFF2-40B4-BE49-F238E27FC236}">
                <a16:creationId xmlns:a16="http://schemas.microsoft.com/office/drawing/2014/main" id="{FFA545D0-5F5A-E2F7-8781-C22464CB2A3F}"/>
              </a:ext>
            </a:extLst>
          </p:cNvPr>
          <p:cNvSpPr txBox="1"/>
          <p:nvPr/>
        </p:nvSpPr>
        <p:spPr>
          <a:xfrm flipH="1">
            <a:off x="3002151" y="5679207"/>
            <a:ext cx="6187698" cy="369332"/>
          </a:xfrm>
          <a:prstGeom prst="rect">
            <a:avLst/>
          </a:prstGeom>
          <a:noFill/>
        </p:spPr>
        <p:txBody>
          <a:bodyPr wrap="square" rtlCol="0">
            <a:spAutoFit/>
          </a:bodyPr>
          <a:lstStyle/>
          <a:p>
            <a:pPr lvl="0" algn="dist">
              <a:defRPr/>
            </a:pPr>
            <a:r>
              <a:rPr lang="en-US" altLang="zh-CN" dirty="0">
                <a:ln w="3175">
                  <a:noFill/>
                </a:ln>
                <a:solidFill>
                  <a:prstClr val="white">
                    <a:lumMod val="65000"/>
                  </a:prstClr>
                </a:solidFill>
                <a:effectLst>
                  <a:outerShdw blurRad="152400" dist="101600" dir="5400000" sx="98000" sy="98000" algn="t" rotWithShape="0">
                    <a:prstClr val="black">
                      <a:alpha val="7000"/>
                    </a:prstClr>
                  </a:outerShdw>
                </a:effectLst>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Research process issues</a:t>
            </a:r>
          </a:p>
        </p:txBody>
      </p:sp>
      <p:grpSp>
        <p:nvGrpSpPr>
          <p:cNvPr id="4" name="组合 3">
            <a:extLst>
              <a:ext uri="{FF2B5EF4-FFF2-40B4-BE49-F238E27FC236}">
                <a16:creationId xmlns:a16="http://schemas.microsoft.com/office/drawing/2014/main" id="{39261520-0C32-4399-84BC-D8ABEE785BE1}"/>
              </a:ext>
            </a:extLst>
          </p:cNvPr>
          <p:cNvGrpSpPr/>
          <p:nvPr/>
        </p:nvGrpSpPr>
        <p:grpSpPr>
          <a:xfrm>
            <a:off x="1064394" y="-1660782"/>
            <a:ext cx="10063213" cy="12192002"/>
            <a:chOff x="1064394" y="-1660782"/>
            <a:chExt cx="10063213" cy="12192002"/>
          </a:xfrm>
        </p:grpSpPr>
        <p:grpSp>
          <p:nvGrpSpPr>
            <p:cNvPr id="3" name="组合 2">
              <a:extLst>
                <a:ext uri="{FF2B5EF4-FFF2-40B4-BE49-F238E27FC236}">
                  <a16:creationId xmlns:a16="http://schemas.microsoft.com/office/drawing/2014/main" id="{461B2465-2087-00C9-FB63-B150879628A4}"/>
                </a:ext>
              </a:extLst>
            </p:cNvPr>
            <p:cNvGrpSpPr/>
            <p:nvPr/>
          </p:nvGrpSpPr>
          <p:grpSpPr>
            <a:xfrm>
              <a:off x="1064394" y="-1660782"/>
              <a:ext cx="10063213" cy="12192002"/>
              <a:chOff x="1064394" y="-1660782"/>
              <a:chExt cx="10063213" cy="12192002"/>
            </a:xfrm>
          </p:grpSpPr>
          <p:pic>
            <p:nvPicPr>
              <p:cNvPr id="86" name="Picture 60">
                <a:extLst>
                  <a:ext uri="{FF2B5EF4-FFF2-40B4-BE49-F238E27FC236}">
                    <a16:creationId xmlns:a16="http://schemas.microsoft.com/office/drawing/2014/main" id="{BF5923CD-FFC3-3F3E-04E9-2F28A41C992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64394" y="0"/>
                <a:ext cx="10063213" cy="4181265"/>
              </a:xfrm>
              <a:prstGeom prst="rect">
                <a:avLst/>
              </a:prstGeom>
            </p:spPr>
          </p:pic>
          <p:grpSp>
            <p:nvGrpSpPr>
              <p:cNvPr id="98" name="组合 97">
                <a:extLst>
                  <a:ext uri="{FF2B5EF4-FFF2-40B4-BE49-F238E27FC236}">
                    <a16:creationId xmlns:a16="http://schemas.microsoft.com/office/drawing/2014/main" id="{57210D53-3EEC-C62D-816D-C081D49FF221}"/>
                  </a:ext>
                </a:extLst>
              </p:cNvPr>
              <p:cNvGrpSpPr/>
              <p:nvPr/>
            </p:nvGrpSpPr>
            <p:grpSpPr>
              <a:xfrm>
                <a:off x="1357609" y="-1660782"/>
                <a:ext cx="9476783" cy="12192002"/>
                <a:chOff x="1633835" y="-1660782"/>
                <a:chExt cx="9476783" cy="12192002"/>
              </a:xfrm>
            </p:grpSpPr>
            <p:grpSp>
              <p:nvGrpSpPr>
                <p:cNvPr id="64" name="组合 63">
                  <a:extLst>
                    <a:ext uri="{FF2B5EF4-FFF2-40B4-BE49-F238E27FC236}">
                      <a16:creationId xmlns:a16="http://schemas.microsoft.com/office/drawing/2014/main" id="{75B86DE4-B0F7-B0D8-0BD1-49EBC927D85B}"/>
                    </a:ext>
                  </a:extLst>
                </p:cNvPr>
                <p:cNvGrpSpPr/>
                <p:nvPr/>
              </p:nvGrpSpPr>
              <p:grpSpPr>
                <a:xfrm rot="19427061" flipV="1">
                  <a:off x="1633835" y="-1660781"/>
                  <a:ext cx="4271122" cy="12192001"/>
                  <a:chOff x="-5555229" y="-3452589"/>
                  <a:chExt cx="4271122" cy="12192001"/>
                </a:xfrm>
              </p:grpSpPr>
              <p:sp>
                <p:nvSpPr>
                  <p:cNvPr id="65" name="任意多边形: 形状 64">
                    <a:extLst>
                      <a:ext uri="{FF2B5EF4-FFF2-40B4-BE49-F238E27FC236}">
                        <a16:creationId xmlns:a16="http://schemas.microsoft.com/office/drawing/2014/main" id="{A91143D5-06D5-C060-8B0F-E5CA150DE280}"/>
                      </a:ext>
                    </a:extLst>
                  </p:cNvPr>
                  <p:cNvSpPr/>
                  <p:nvPr/>
                </p:nvSpPr>
                <p:spPr>
                  <a:xfrm rot="16200000" flipH="1" flipV="1">
                    <a:off x="-10572834" y="1565017"/>
                    <a:ext cx="12192000" cy="2156790"/>
                  </a:xfrm>
                  <a:custGeom>
                    <a:avLst/>
                    <a:gdLst>
                      <a:gd name="connsiteX0" fmla="*/ 12192000 w 12192000"/>
                      <a:gd name="connsiteY0" fmla="*/ 0 h 2156790"/>
                      <a:gd name="connsiteX1" fmla="*/ 12192000 w 12192000"/>
                      <a:gd name="connsiteY1" fmla="*/ 799270 h 2156790"/>
                      <a:gd name="connsiteX2" fmla="*/ 12133888 w 12192000"/>
                      <a:gd name="connsiteY2" fmla="*/ 823681 h 2156790"/>
                      <a:gd name="connsiteX3" fmla="*/ 68141 w 12192000"/>
                      <a:gd name="connsiteY3" fmla="*/ 275471 h 2156790"/>
                      <a:gd name="connsiteX4" fmla="*/ 0 w 12192000"/>
                      <a:gd name="connsiteY4" fmla="*/ 214510 h 2156790"/>
                      <a:gd name="connsiteX5" fmla="*/ 0 w 12192000"/>
                      <a:gd name="connsiteY5" fmla="*/ 68607 h 2156790"/>
                      <a:gd name="connsiteX6" fmla="*/ 45137 w 12192000"/>
                      <a:gd name="connsiteY6" fmla="*/ 109409 h 2156790"/>
                      <a:gd name="connsiteX7" fmla="*/ 11944433 w 12192000"/>
                      <a:gd name="connsiteY7" fmla="*/ 129083 h 215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156790">
                        <a:moveTo>
                          <a:pt x="12192000" y="0"/>
                        </a:moveTo>
                        <a:lnTo>
                          <a:pt x="12192000" y="799270"/>
                        </a:lnTo>
                        <a:lnTo>
                          <a:pt x="12133888" y="823681"/>
                        </a:lnTo>
                        <a:cubicBezTo>
                          <a:pt x="10899556" y="1334029"/>
                          <a:pt x="4221536" y="3843454"/>
                          <a:pt x="68141" y="275471"/>
                        </a:cubicBezTo>
                        <a:lnTo>
                          <a:pt x="0" y="214510"/>
                        </a:lnTo>
                        <a:lnTo>
                          <a:pt x="0" y="68607"/>
                        </a:lnTo>
                        <a:lnTo>
                          <a:pt x="45137" y="109409"/>
                        </a:lnTo>
                        <a:cubicBezTo>
                          <a:pt x="931326" y="888890"/>
                          <a:pt x="4869874" y="3729497"/>
                          <a:pt x="11944433" y="129083"/>
                        </a:cubicBezTo>
                        <a:close/>
                      </a:path>
                    </a:pathLst>
                  </a:custGeom>
                  <a:gradFill flip="none" rotWithShape="1">
                    <a:gsLst>
                      <a:gs pos="0">
                        <a:schemeClr val="accent1"/>
                      </a:gs>
                      <a:gs pos="100000">
                        <a:schemeClr val="accent2"/>
                      </a:gs>
                    </a:gsLst>
                    <a:lin ang="16200000" scaled="1"/>
                    <a:tileRect/>
                  </a:gradFill>
                  <a:ln w="1330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8" name="任意多边形: 形状 67">
                    <a:extLst>
                      <a:ext uri="{FF2B5EF4-FFF2-40B4-BE49-F238E27FC236}">
                        <a16:creationId xmlns:a16="http://schemas.microsoft.com/office/drawing/2014/main" id="{E76726FF-84D9-069D-A43D-1C9CB0CE5F33}"/>
                      </a:ext>
                    </a:extLst>
                  </p:cNvPr>
                  <p:cNvSpPr/>
                  <p:nvPr/>
                </p:nvSpPr>
                <p:spPr>
                  <a:xfrm rot="16200000" flipH="1" flipV="1">
                    <a:off x="-10027913" y="1167067"/>
                    <a:ext cx="12192000" cy="2952687"/>
                  </a:xfrm>
                  <a:custGeom>
                    <a:avLst/>
                    <a:gdLst>
                      <a:gd name="connsiteX0" fmla="*/ 12192000 w 12192000"/>
                      <a:gd name="connsiteY0" fmla="*/ 0 h 2952687"/>
                      <a:gd name="connsiteX1" fmla="*/ 12192000 w 12192000"/>
                      <a:gd name="connsiteY1" fmla="*/ 969979 h 2952687"/>
                      <a:gd name="connsiteX2" fmla="*/ 12133313 w 12192000"/>
                      <a:gd name="connsiteY2" fmla="*/ 1002982 h 2952687"/>
                      <a:gd name="connsiteX3" fmla="*/ 100925 w 12192000"/>
                      <a:gd name="connsiteY3" fmla="*/ 1206556 h 2952687"/>
                      <a:gd name="connsiteX4" fmla="*/ 0 w 12192000"/>
                      <a:gd name="connsiteY4" fmla="*/ 1118596 h 2952687"/>
                      <a:gd name="connsiteX5" fmla="*/ 0 w 12192000"/>
                      <a:gd name="connsiteY5" fmla="*/ 1004645 h 2952687"/>
                      <a:gd name="connsiteX6" fmla="*/ 83636 w 12192000"/>
                      <a:gd name="connsiteY6" fmla="*/ 1073448 h 2952687"/>
                      <a:gd name="connsiteX7" fmla="*/ 11959778 w 12192000"/>
                      <a:gd name="connsiteY7" fmla="*/ 160632 h 2952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952687">
                        <a:moveTo>
                          <a:pt x="12192000" y="0"/>
                        </a:moveTo>
                        <a:lnTo>
                          <a:pt x="12192000" y="969979"/>
                        </a:lnTo>
                        <a:lnTo>
                          <a:pt x="12133313" y="1002982"/>
                        </a:lnTo>
                        <a:cubicBezTo>
                          <a:pt x="10951838" y="1657873"/>
                          <a:pt x="4537814" y="4919257"/>
                          <a:pt x="100925" y="1206556"/>
                        </a:cubicBezTo>
                        <a:lnTo>
                          <a:pt x="0" y="1118596"/>
                        </a:lnTo>
                        <a:lnTo>
                          <a:pt x="0" y="1004645"/>
                        </a:lnTo>
                        <a:lnTo>
                          <a:pt x="83636" y="1073448"/>
                        </a:lnTo>
                        <a:cubicBezTo>
                          <a:pt x="1059681" y="1854897"/>
                          <a:pt x="5324169" y="4647002"/>
                          <a:pt x="11959778" y="160632"/>
                        </a:cubicBezTo>
                        <a:close/>
                      </a:path>
                    </a:pathLst>
                  </a:custGeom>
                  <a:gradFill>
                    <a:gsLst>
                      <a:gs pos="0">
                        <a:schemeClr val="bg1">
                          <a:lumMod val="95000"/>
                        </a:schemeClr>
                      </a:gs>
                      <a:gs pos="100000">
                        <a:schemeClr val="bg1">
                          <a:lumMod val="85000"/>
                        </a:schemeClr>
                      </a:gs>
                    </a:gsLst>
                    <a:lin ang="9000000" scaled="0"/>
                  </a:gradFill>
                  <a:ln w="133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4" name="任意多边形: 形状 73">
                    <a:extLst>
                      <a:ext uri="{FF2B5EF4-FFF2-40B4-BE49-F238E27FC236}">
                        <a16:creationId xmlns:a16="http://schemas.microsoft.com/office/drawing/2014/main" id="{ED27516C-D141-845E-C788-E54DF35EF138}"/>
                      </a:ext>
                    </a:extLst>
                  </p:cNvPr>
                  <p:cNvSpPr/>
                  <p:nvPr/>
                </p:nvSpPr>
                <p:spPr>
                  <a:xfrm rot="16200000" flipH="1" flipV="1">
                    <a:off x="-9384411" y="639106"/>
                    <a:ext cx="12192000" cy="4008609"/>
                  </a:xfrm>
                  <a:custGeom>
                    <a:avLst/>
                    <a:gdLst>
                      <a:gd name="connsiteX0" fmla="*/ 12192000 w 12192000"/>
                      <a:gd name="connsiteY0" fmla="*/ 0 h 4008609"/>
                      <a:gd name="connsiteX1" fmla="*/ 12192000 w 12192000"/>
                      <a:gd name="connsiteY1" fmla="*/ 1146524 h 4008609"/>
                      <a:gd name="connsiteX2" fmla="*/ 12188417 w 12192000"/>
                      <a:gd name="connsiteY2" fmla="*/ 1149367 h 4008609"/>
                      <a:gd name="connsiteX3" fmla="*/ 184879 w 12192000"/>
                      <a:gd name="connsiteY3" fmla="*/ 2473599 h 4008609"/>
                      <a:gd name="connsiteX4" fmla="*/ 0 w 12192000"/>
                      <a:gd name="connsiteY4" fmla="*/ 2327470 h 4008609"/>
                      <a:gd name="connsiteX5" fmla="*/ 0 w 12192000"/>
                      <a:gd name="connsiteY5" fmla="*/ 2193519 h 4008609"/>
                      <a:gd name="connsiteX6" fmla="*/ 60213 w 12192000"/>
                      <a:gd name="connsiteY6" fmla="*/ 2242527 h 4008609"/>
                      <a:gd name="connsiteX7" fmla="*/ 11911699 w 12192000"/>
                      <a:gd name="connsiteY7" fmla="*/ 269471 h 4008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008609">
                        <a:moveTo>
                          <a:pt x="12192000" y="0"/>
                        </a:moveTo>
                        <a:lnTo>
                          <a:pt x="12192000" y="1146524"/>
                        </a:lnTo>
                        <a:lnTo>
                          <a:pt x="12188417" y="1149367"/>
                        </a:lnTo>
                        <a:cubicBezTo>
                          <a:pt x="11428500" y="1748460"/>
                          <a:pt x="5282334" y="6343459"/>
                          <a:pt x="184879" y="2473599"/>
                        </a:cubicBezTo>
                        <a:lnTo>
                          <a:pt x="0" y="2327470"/>
                        </a:lnTo>
                        <a:lnTo>
                          <a:pt x="0" y="2193519"/>
                        </a:lnTo>
                        <a:lnTo>
                          <a:pt x="60213" y="2242527"/>
                        </a:lnTo>
                        <a:cubicBezTo>
                          <a:pt x="905915" y="2914003"/>
                          <a:pt x="5644300" y="6158808"/>
                          <a:pt x="11911699" y="269471"/>
                        </a:cubicBezTo>
                        <a:close/>
                      </a:path>
                    </a:pathLst>
                  </a:custGeom>
                  <a:gradFill>
                    <a:gsLst>
                      <a:gs pos="0">
                        <a:schemeClr val="bg1"/>
                      </a:gs>
                      <a:gs pos="100000">
                        <a:schemeClr val="bg1">
                          <a:lumMod val="95000"/>
                        </a:schemeClr>
                      </a:gs>
                    </a:gsLst>
                    <a:lin ang="9000000" scaled="0"/>
                  </a:gradFill>
                  <a:ln w="13185" cap="flat">
                    <a:noFill/>
                    <a:prstDash val="solid"/>
                    <a:miter/>
                  </a:ln>
                  <a:effectLst>
                    <a:outerShdw blurRad="444500" dist="190500" dir="18900000" algn="bl" rotWithShape="0">
                      <a:prstClr val="black">
                        <a:alpha val="12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1" name="组合 90">
                  <a:extLst>
                    <a:ext uri="{FF2B5EF4-FFF2-40B4-BE49-F238E27FC236}">
                      <a16:creationId xmlns:a16="http://schemas.microsoft.com/office/drawing/2014/main" id="{3949BBBD-1331-692B-1168-63F113EEC5FE}"/>
                    </a:ext>
                  </a:extLst>
                </p:cNvPr>
                <p:cNvGrpSpPr/>
                <p:nvPr/>
              </p:nvGrpSpPr>
              <p:grpSpPr>
                <a:xfrm rot="2172939" flipH="1" flipV="1">
                  <a:off x="6839496" y="-1660782"/>
                  <a:ext cx="4271122" cy="12192001"/>
                  <a:chOff x="-5555229" y="-3452589"/>
                  <a:chExt cx="4271122" cy="12192001"/>
                </a:xfrm>
              </p:grpSpPr>
              <p:sp>
                <p:nvSpPr>
                  <p:cNvPr id="92" name="任意多边形: 形状 91">
                    <a:extLst>
                      <a:ext uri="{FF2B5EF4-FFF2-40B4-BE49-F238E27FC236}">
                        <a16:creationId xmlns:a16="http://schemas.microsoft.com/office/drawing/2014/main" id="{CB25D49D-E8DF-FAC8-787D-735F9A411CCF}"/>
                      </a:ext>
                    </a:extLst>
                  </p:cNvPr>
                  <p:cNvSpPr/>
                  <p:nvPr/>
                </p:nvSpPr>
                <p:spPr>
                  <a:xfrm rot="16200000" flipH="1" flipV="1">
                    <a:off x="-10572834" y="1565017"/>
                    <a:ext cx="12192000" cy="2156790"/>
                  </a:xfrm>
                  <a:custGeom>
                    <a:avLst/>
                    <a:gdLst>
                      <a:gd name="connsiteX0" fmla="*/ 12192000 w 12192000"/>
                      <a:gd name="connsiteY0" fmla="*/ 0 h 2156790"/>
                      <a:gd name="connsiteX1" fmla="*/ 12192000 w 12192000"/>
                      <a:gd name="connsiteY1" fmla="*/ 799270 h 2156790"/>
                      <a:gd name="connsiteX2" fmla="*/ 12133888 w 12192000"/>
                      <a:gd name="connsiteY2" fmla="*/ 823681 h 2156790"/>
                      <a:gd name="connsiteX3" fmla="*/ 68141 w 12192000"/>
                      <a:gd name="connsiteY3" fmla="*/ 275471 h 2156790"/>
                      <a:gd name="connsiteX4" fmla="*/ 0 w 12192000"/>
                      <a:gd name="connsiteY4" fmla="*/ 214510 h 2156790"/>
                      <a:gd name="connsiteX5" fmla="*/ 0 w 12192000"/>
                      <a:gd name="connsiteY5" fmla="*/ 68607 h 2156790"/>
                      <a:gd name="connsiteX6" fmla="*/ 45137 w 12192000"/>
                      <a:gd name="connsiteY6" fmla="*/ 109409 h 2156790"/>
                      <a:gd name="connsiteX7" fmla="*/ 11944433 w 12192000"/>
                      <a:gd name="connsiteY7" fmla="*/ 129083 h 215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156790">
                        <a:moveTo>
                          <a:pt x="12192000" y="0"/>
                        </a:moveTo>
                        <a:lnTo>
                          <a:pt x="12192000" y="799270"/>
                        </a:lnTo>
                        <a:lnTo>
                          <a:pt x="12133888" y="823681"/>
                        </a:lnTo>
                        <a:cubicBezTo>
                          <a:pt x="10899556" y="1334029"/>
                          <a:pt x="4221536" y="3843454"/>
                          <a:pt x="68141" y="275471"/>
                        </a:cubicBezTo>
                        <a:lnTo>
                          <a:pt x="0" y="214510"/>
                        </a:lnTo>
                        <a:lnTo>
                          <a:pt x="0" y="68607"/>
                        </a:lnTo>
                        <a:lnTo>
                          <a:pt x="45137" y="109409"/>
                        </a:lnTo>
                        <a:cubicBezTo>
                          <a:pt x="931326" y="888890"/>
                          <a:pt x="4869874" y="3729497"/>
                          <a:pt x="11944433" y="129083"/>
                        </a:cubicBezTo>
                        <a:close/>
                      </a:path>
                    </a:pathLst>
                  </a:custGeom>
                  <a:gradFill flip="none" rotWithShape="1">
                    <a:gsLst>
                      <a:gs pos="0">
                        <a:schemeClr val="accent1"/>
                      </a:gs>
                      <a:gs pos="100000">
                        <a:schemeClr val="accent2"/>
                      </a:gs>
                    </a:gsLst>
                    <a:lin ang="16200000" scaled="1"/>
                    <a:tileRect/>
                  </a:gradFill>
                  <a:ln w="1330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3" name="任意多边形: 形状 92">
                    <a:extLst>
                      <a:ext uri="{FF2B5EF4-FFF2-40B4-BE49-F238E27FC236}">
                        <a16:creationId xmlns:a16="http://schemas.microsoft.com/office/drawing/2014/main" id="{B3F3BDCB-E713-CBB2-81A9-7733ED674C5D}"/>
                      </a:ext>
                    </a:extLst>
                  </p:cNvPr>
                  <p:cNvSpPr/>
                  <p:nvPr/>
                </p:nvSpPr>
                <p:spPr>
                  <a:xfrm rot="16200000" flipH="1" flipV="1">
                    <a:off x="-10027913" y="1167067"/>
                    <a:ext cx="12192000" cy="2952687"/>
                  </a:xfrm>
                  <a:custGeom>
                    <a:avLst/>
                    <a:gdLst>
                      <a:gd name="connsiteX0" fmla="*/ 12192000 w 12192000"/>
                      <a:gd name="connsiteY0" fmla="*/ 0 h 2952687"/>
                      <a:gd name="connsiteX1" fmla="*/ 12192000 w 12192000"/>
                      <a:gd name="connsiteY1" fmla="*/ 969979 h 2952687"/>
                      <a:gd name="connsiteX2" fmla="*/ 12133313 w 12192000"/>
                      <a:gd name="connsiteY2" fmla="*/ 1002982 h 2952687"/>
                      <a:gd name="connsiteX3" fmla="*/ 100925 w 12192000"/>
                      <a:gd name="connsiteY3" fmla="*/ 1206556 h 2952687"/>
                      <a:gd name="connsiteX4" fmla="*/ 0 w 12192000"/>
                      <a:gd name="connsiteY4" fmla="*/ 1118596 h 2952687"/>
                      <a:gd name="connsiteX5" fmla="*/ 0 w 12192000"/>
                      <a:gd name="connsiteY5" fmla="*/ 1004645 h 2952687"/>
                      <a:gd name="connsiteX6" fmla="*/ 83636 w 12192000"/>
                      <a:gd name="connsiteY6" fmla="*/ 1073448 h 2952687"/>
                      <a:gd name="connsiteX7" fmla="*/ 11959778 w 12192000"/>
                      <a:gd name="connsiteY7" fmla="*/ 160632 h 2952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952687">
                        <a:moveTo>
                          <a:pt x="12192000" y="0"/>
                        </a:moveTo>
                        <a:lnTo>
                          <a:pt x="12192000" y="969979"/>
                        </a:lnTo>
                        <a:lnTo>
                          <a:pt x="12133313" y="1002982"/>
                        </a:lnTo>
                        <a:cubicBezTo>
                          <a:pt x="10951838" y="1657873"/>
                          <a:pt x="4537814" y="4919257"/>
                          <a:pt x="100925" y="1206556"/>
                        </a:cubicBezTo>
                        <a:lnTo>
                          <a:pt x="0" y="1118596"/>
                        </a:lnTo>
                        <a:lnTo>
                          <a:pt x="0" y="1004645"/>
                        </a:lnTo>
                        <a:lnTo>
                          <a:pt x="83636" y="1073448"/>
                        </a:lnTo>
                        <a:cubicBezTo>
                          <a:pt x="1059681" y="1854897"/>
                          <a:pt x="5324169" y="4647002"/>
                          <a:pt x="11959778" y="160632"/>
                        </a:cubicBezTo>
                        <a:close/>
                      </a:path>
                    </a:pathLst>
                  </a:custGeom>
                  <a:gradFill>
                    <a:gsLst>
                      <a:gs pos="0">
                        <a:schemeClr val="bg1">
                          <a:lumMod val="95000"/>
                        </a:schemeClr>
                      </a:gs>
                      <a:gs pos="100000">
                        <a:schemeClr val="bg1">
                          <a:lumMod val="85000"/>
                        </a:schemeClr>
                      </a:gs>
                    </a:gsLst>
                    <a:lin ang="9000000" scaled="0"/>
                  </a:gradFill>
                  <a:ln w="133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4" name="任意多边形: 形状 93">
                    <a:extLst>
                      <a:ext uri="{FF2B5EF4-FFF2-40B4-BE49-F238E27FC236}">
                        <a16:creationId xmlns:a16="http://schemas.microsoft.com/office/drawing/2014/main" id="{2A314EF7-D58B-40D8-A7CF-B7203973D258}"/>
                      </a:ext>
                    </a:extLst>
                  </p:cNvPr>
                  <p:cNvSpPr/>
                  <p:nvPr/>
                </p:nvSpPr>
                <p:spPr>
                  <a:xfrm rot="16200000" flipH="1" flipV="1">
                    <a:off x="-9384411" y="639106"/>
                    <a:ext cx="12192000" cy="4008609"/>
                  </a:xfrm>
                  <a:custGeom>
                    <a:avLst/>
                    <a:gdLst>
                      <a:gd name="connsiteX0" fmla="*/ 12192000 w 12192000"/>
                      <a:gd name="connsiteY0" fmla="*/ 0 h 4008609"/>
                      <a:gd name="connsiteX1" fmla="*/ 12192000 w 12192000"/>
                      <a:gd name="connsiteY1" fmla="*/ 1146524 h 4008609"/>
                      <a:gd name="connsiteX2" fmla="*/ 12188417 w 12192000"/>
                      <a:gd name="connsiteY2" fmla="*/ 1149367 h 4008609"/>
                      <a:gd name="connsiteX3" fmla="*/ 184879 w 12192000"/>
                      <a:gd name="connsiteY3" fmla="*/ 2473599 h 4008609"/>
                      <a:gd name="connsiteX4" fmla="*/ 0 w 12192000"/>
                      <a:gd name="connsiteY4" fmla="*/ 2327470 h 4008609"/>
                      <a:gd name="connsiteX5" fmla="*/ 0 w 12192000"/>
                      <a:gd name="connsiteY5" fmla="*/ 2193519 h 4008609"/>
                      <a:gd name="connsiteX6" fmla="*/ 60213 w 12192000"/>
                      <a:gd name="connsiteY6" fmla="*/ 2242527 h 4008609"/>
                      <a:gd name="connsiteX7" fmla="*/ 11911699 w 12192000"/>
                      <a:gd name="connsiteY7" fmla="*/ 269471 h 4008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008609">
                        <a:moveTo>
                          <a:pt x="12192000" y="0"/>
                        </a:moveTo>
                        <a:lnTo>
                          <a:pt x="12192000" y="1146524"/>
                        </a:lnTo>
                        <a:lnTo>
                          <a:pt x="12188417" y="1149367"/>
                        </a:lnTo>
                        <a:cubicBezTo>
                          <a:pt x="11428500" y="1748460"/>
                          <a:pt x="5282334" y="6343459"/>
                          <a:pt x="184879" y="2473599"/>
                        </a:cubicBezTo>
                        <a:lnTo>
                          <a:pt x="0" y="2327470"/>
                        </a:lnTo>
                        <a:lnTo>
                          <a:pt x="0" y="2193519"/>
                        </a:lnTo>
                        <a:lnTo>
                          <a:pt x="60213" y="2242527"/>
                        </a:lnTo>
                        <a:cubicBezTo>
                          <a:pt x="905915" y="2914003"/>
                          <a:pt x="5644300" y="6158808"/>
                          <a:pt x="11911699" y="269471"/>
                        </a:cubicBezTo>
                        <a:close/>
                      </a:path>
                    </a:pathLst>
                  </a:custGeom>
                  <a:gradFill>
                    <a:gsLst>
                      <a:gs pos="0">
                        <a:schemeClr val="bg1"/>
                      </a:gs>
                      <a:gs pos="100000">
                        <a:schemeClr val="bg1">
                          <a:lumMod val="95000"/>
                        </a:schemeClr>
                      </a:gs>
                    </a:gsLst>
                    <a:lin ang="9000000" scaled="0"/>
                  </a:gradFill>
                  <a:ln w="13185" cap="flat">
                    <a:noFill/>
                    <a:prstDash val="solid"/>
                    <a:miter/>
                  </a:ln>
                  <a:effectLst>
                    <a:outerShdw blurRad="444500" dist="190500" dir="18900000" algn="bl" rotWithShape="0">
                      <a:prstClr val="black">
                        <a:alpha val="12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grpSp>
        <p:pic>
          <p:nvPicPr>
            <p:cNvPr id="202" name="图片 201">
              <a:extLst>
                <a:ext uri="{FF2B5EF4-FFF2-40B4-BE49-F238E27FC236}">
                  <a16:creationId xmlns:a16="http://schemas.microsoft.com/office/drawing/2014/main" id="{FEC786A6-9114-D8AA-AF80-5855D96F6AC1}"/>
                </a:ext>
              </a:extLst>
            </p:cNvPr>
            <p:cNvPicPr>
              <a:picLocks noChangeAspect="1"/>
            </p:cNvPicPr>
            <p:nvPr/>
          </p:nvPicPr>
          <p:blipFill rotWithShape="1">
            <a:blip r:embed="rId6" cstate="email">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a:ext>
              </a:extLst>
            </a:blip>
            <a:srcRect/>
            <a:stretch/>
          </p:blipFill>
          <p:spPr>
            <a:xfrm>
              <a:off x="4511938" y="2524582"/>
              <a:ext cx="3168124" cy="523217"/>
            </a:xfrm>
            <a:prstGeom prst="rect">
              <a:avLst/>
            </a:prstGeom>
          </p:spPr>
        </p:pic>
      </p:grpSp>
      <p:grpSp>
        <p:nvGrpSpPr>
          <p:cNvPr id="103" name="组合 102">
            <a:extLst>
              <a:ext uri="{FF2B5EF4-FFF2-40B4-BE49-F238E27FC236}">
                <a16:creationId xmlns:a16="http://schemas.microsoft.com/office/drawing/2014/main" id="{DC854361-30DF-13E0-698A-CD761D3C7ED4}"/>
              </a:ext>
            </a:extLst>
          </p:cNvPr>
          <p:cNvGrpSpPr/>
          <p:nvPr/>
        </p:nvGrpSpPr>
        <p:grpSpPr>
          <a:xfrm>
            <a:off x="0" y="6387890"/>
            <a:ext cx="12192000" cy="481685"/>
            <a:chOff x="0" y="6217930"/>
            <a:chExt cx="12192000" cy="640070"/>
          </a:xfrm>
        </p:grpSpPr>
        <p:sp>
          <p:nvSpPr>
            <p:cNvPr id="104" name="任意多边形: 形状 103">
              <a:extLst>
                <a:ext uri="{FF2B5EF4-FFF2-40B4-BE49-F238E27FC236}">
                  <a16:creationId xmlns:a16="http://schemas.microsoft.com/office/drawing/2014/main" id="{A3AC4EE8-6018-92B0-1B46-14F161DA353A}"/>
                </a:ext>
              </a:extLst>
            </p:cNvPr>
            <p:cNvSpPr/>
            <p:nvPr/>
          </p:nvSpPr>
          <p:spPr>
            <a:xfrm>
              <a:off x="0" y="6217930"/>
              <a:ext cx="12192000" cy="594528"/>
            </a:xfrm>
            <a:custGeom>
              <a:avLst/>
              <a:gdLst>
                <a:gd name="connsiteX0" fmla="*/ 0 w 12192000"/>
                <a:gd name="connsiteY0" fmla="*/ 0 h 1345691"/>
                <a:gd name="connsiteX1" fmla="*/ 61350 w 12192000"/>
                <a:gd name="connsiteY1" fmla="*/ 18552 h 1345691"/>
                <a:gd name="connsiteX2" fmla="*/ 137160 w 12192000"/>
                <a:gd name="connsiteY2" fmla="*/ 43187 h 1345691"/>
                <a:gd name="connsiteX3" fmla="*/ 269225 w 12192000"/>
                <a:gd name="connsiteY3" fmla="*/ 85513 h 1345691"/>
                <a:gd name="connsiteX4" fmla="*/ 431767 w 12192000"/>
                <a:gd name="connsiteY4" fmla="*/ 134473 h 1345691"/>
                <a:gd name="connsiteX5" fmla="*/ 594308 w 12192000"/>
                <a:gd name="connsiteY5" fmla="*/ 178592 h 1345691"/>
                <a:gd name="connsiteX6" fmla="*/ 965660 w 12192000"/>
                <a:gd name="connsiteY6" fmla="*/ 278121 h 1345691"/>
                <a:gd name="connsiteX7" fmla="*/ 1121924 w 12192000"/>
                <a:gd name="connsiteY7" fmla="*/ 314470 h 1345691"/>
                <a:gd name="connsiteX8" fmla="*/ 1163203 w 12192000"/>
                <a:gd name="connsiteY8" fmla="*/ 326288 h 1345691"/>
                <a:gd name="connsiteX9" fmla="*/ 1199958 w 12192000"/>
                <a:gd name="connsiteY9" fmla="*/ 332269 h 1345691"/>
                <a:gd name="connsiteX10" fmla="*/ 1292511 w 12192000"/>
                <a:gd name="connsiteY10" fmla="*/ 349997 h 1345691"/>
                <a:gd name="connsiteX11" fmla="*/ 1373781 w 12192000"/>
                <a:gd name="connsiteY11" fmla="*/ 367724 h 1345691"/>
                <a:gd name="connsiteX12" fmla="*/ 1437491 w 12192000"/>
                <a:gd name="connsiteY12" fmla="*/ 377293 h 1345691"/>
                <a:gd name="connsiteX13" fmla="*/ 1732097 w 12192000"/>
                <a:gd name="connsiteY13" fmla="*/ 437529 h 1345691"/>
                <a:gd name="connsiteX14" fmla="*/ 2052790 w 12192000"/>
                <a:gd name="connsiteY14" fmla="*/ 504777 h 1345691"/>
                <a:gd name="connsiteX15" fmla="*/ 2159733 w 12192000"/>
                <a:gd name="connsiteY15" fmla="*/ 527196 h 1345691"/>
                <a:gd name="connsiteX16" fmla="*/ 2214917 w 12192000"/>
                <a:gd name="connsiteY16" fmla="*/ 532455 h 1345691"/>
                <a:gd name="connsiteX17" fmla="*/ 2768298 w 12192000"/>
                <a:gd name="connsiteY17" fmla="*/ 622808 h 1345691"/>
                <a:gd name="connsiteX18" fmla="*/ 2890204 w 12192000"/>
                <a:gd name="connsiteY18" fmla="*/ 644579 h 1345691"/>
                <a:gd name="connsiteX19" fmla="*/ 3012110 w 12192000"/>
                <a:gd name="connsiteY19" fmla="*/ 666951 h 1345691"/>
                <a:gd name="connsiteX20" fmla="*/ 3194969 w 12192000"/>
                <a:gd name="connsiteY20" fmla="*/ 695891 h 1345691"/>
                <a:gd name="connsiteX21" fmla="*/ 3489575 w 12192000"/>
                <a:gd name="connsiteY21" fmla="*/ 743809 h 1345691"/>
                <a:gd name="connsiteX22" fmla="*/ 3794340 w 12192000"/>
                <a:gd name="connsiteY22" fmla="*/ 793936 h 1345691"/>
                <a:gd name="connsiteX23" fmla="*/ 4007676 w 12192000"/>
                <a:gd name="connsiteY23" fmla="*/ 826888 h 1345691"/>
                <a:gd name="connsiteX24" fmla="*/ 4129582 w 12192000"/>
                <a:gd name="connsiteY24" fmla="*/ 848148 h 1345691"/>
                <a:gd name="connsiteX25" fmla="*/ 4271806 w 12192000"/>
                <a:gd name="connsiteY25" fmla="*/ 875485 h 1345691"/>
                <a:gd name="connsiteX26" fmla="*/ 4454665 w 12192000"/>
                <a:gd name="connsiteY26" fmla="*/ 905571 h 1345691"/>
                <a:gd name="connsiteX27" fmla="*/ 4637524 w 12192000"/>
                <a:gd name="connsiteY27" fmla="*/ 936825 h 1345691"/>
                <a:gd name="connsiteX28" fmla="*/ 4776360 w 12192000"/>
                <a:gd name="connsiteY28" fmla="*/ 972872 h 1345691"/>
                <a:gd name="connsiteX29" fmla="*/ 4848489 w 12192000"/>
                <a:gd name="connsiteY29" fmla="*/ 988102 h 1345691"/>
                <a:gd name="connsiteX30" fmla="*/ 4912828 w 12192000"/>
                <a:gd name="connsiteY30" fmla="*/ 992582 h 1345691"/>
                <a:gd name="connsiteX31" fmla="*/ 5145465 w 12192000"/>
                <a:gd name="connsiteY31" fmla="*/ 1041337 h 1345691"/>
                <a:gd name="connsiteX32" fmla="*/ 5622932 w 12192000"/>
                <a:gd name="connsiteY32" fmla="*/ 1143307 h 1345691"/>
                <a:gd name="connsiteX33" fmla="*/ 5734679 w 12192000"/>
                <a:gd name="connsiteY33" fmla="*/ 1171123 h 1345691"/>
                <a:gd name="connsiteX34" fmla="*/ 6081357 w 12192000"/>
                <a:gd name="connsiteY34" fmla="*/ 1268855 h 1345691"/>
                <a:gd name="connsiteX35" fmla="*/ 6096001 w 12192000"/>
                <a:gd name="connsiteY35" fmla="*/ 1273741 h 1345691"/>
                <a:gd name="connsiteX36" fmla="*/ 6110646 w 12192000"/>
                <a:gd name="connsiteY36" fmla="*/ 1268855 h 1345691"/>
                <a:gd name="connsiteX37" fmla="*/ 6457324 w 12192000"/>
                <a:gd name="connsiteY37" fmla="*/ 1171123 h 1345691"/>
                <a:gd name="connsiteX38" fmla="*/ 6569071 w 12192000"/>
                <a:gd name="connsiteY38" fmla="*/ 1143307 h 1345691"/>
                <a:gd name="connsiteX39" fmla="*/ 7046536 w 12192000"/>
                <a:gd name="connsiteY39" fmla="*/ 1041337 h 1345691"/>
                <a:gd name="connsiteX40" fmla="*/ 7279174 w 12192000"/>
                <a:gd name="connsiteY40" fmla="*/ 992582 h 1345691"/>
                <a:gd name="connsiteX41" fmla="*/ 7343513 w 12192000"/>
                <a:gd name="connsiteY41" fmla="*/ 988102 h 1345691"/>
                <a:gd name="connsiteX42" fmla="*/ 7415641 w 12192000"/>
                <a:gd name="connsiteY42" fmla="*/ 972872 h 1345691"/>
                <a:gd name="connsiteX43" fmla="*/ 7554478 w 12192000"/>
                <a:gd name="connsiteY43" fmla="*/ 936825 h 1345691"/>
                <a:gd name="connsiteX44" fmla="*/ 7737337 w 12192000"/>
                <a:gd name="connsiteY44" fmla="*/ 905571 h 1345691"/>
                <a:gd name="connsiteX45" fmla="*/ 7920196 w 12192000"/>
                <a:gd name="connsiteY45" fmla="*/ 875485 h 1345691"/>
                <a:gd name="connsiteX46" fmla="*/ 8062420 w 12192000"/>
                <a:gd name="connsiteY46" fmla="*/ 848148 h 1345691"/>
                <a:gd name="connsiteX47" fmla="*/ 8184326 w 12192000"/>
                <a:gd name="connsiteY47" fmla="*/ 826888 h 1345691"/>
                <a:gd name="connsiteX48" fmla="*/ 8397661 w 12192000"/>
                <a:gd name="connsiteY48" fmla="*/ 793936 h 1345691"/>
                <a:gd name="connsiteX49" fmla="*/ 8702426 w 12192000"/>
                <a:gd name="connsiteY49" fmla="*/ 743809 h 1345691"/>
                <a:gd name="connsiteX50" fmla="*/ 8997032 w 12192000"/>
                <a:gd name="connsiteY50" fmla="*/ 695891 h 1345691"/>
                <a:gd name="connsiteX51" fmla="*/ 9179891 w 12192000"/>
                <a:gd name="connsiteY51" fmla="*/ 666951 h 1345691"/>
                <a:gd name="connsiteX52" fmla="*/ 9301797 w 12192000"/>
                <a:gd name="connsiteY52" fmla="*/ 644579 h 1345691"/>
                <a:gd name="connsiteX53" fmla="*/ 9423703 w 12192000"/>
                <a:gd name="connsiteY53" fmla="*/ 622808 h 1345691"/>
                <a:gd name="connsiteX54" fmla="*/ 9977084 w 12192000"/>
                <a:gd name="connsiteY54" fmla="*/ 532455 h 1345691"/>
                <a:gd name="connsiteX55" fmla="*/ 10032268 w 12192000"/>
                <a:gd name="connsiteY55" fmla="*/ 527196 h 1345691"/>
                <a:gd name="connsiteX56" fmla="*/ 10139211 w 12192000"/>
                <a:gd name="connsiteY56" fmla="*/ 504777 h 1345691"/>
                <a:gd name="connsiteX57" fmla="*/ 10459904 w 12192000"/>
                <a:gd name="connsiteY57" fmla="*/ 437529 h 1345691"/>
                <a:gd name="connsiteX58" fmla="*/ 10754510 w 12192000"/>
                <a:gd name="connsiteY58" fmla="*/ 377293 h 1345691"/>
                <a:gd name="connsiteX59" fmla="*/ 10818220 w 12192000"/>
                <a:gd name="connsiteY59" fmla="*/ 367724 h 1345691"/>
                <a:gd name="connsiteX60" fmla="*/ 10899490 w 12192000"/>
                <a:gd name="connsiteY60" fmla="*/ 349997 h 1345691"/>
                <a:gd name="connsiteX61" fmla="*/ 10992043 w 12192000"/>
                <a:gd name="connsiteY61" fmla="*/ 332269 h 1345691"/>
                <a:gd name="connsiteX62" fmla="*/ 11028799 w 12192000"/>
                <a:gd name="connsiteY62" fmla="*/ 326288 h 1345691"/>
                <a:gd name="connsiteX63" fmla="*/ 11070077 w 12192000"/>
                <a:gd name="connsiteY63" fmla="*/ 314470 h 1345691"/>
                <a:gd name="connsiteX64" fmla="*/ 11226341 w 12192000"/>
                <a:gd name="connsiteY64" fmla="*/ 278121 h 1345691"/>
                <a:gd name="connsiteX65" fmla="*/ 11597693 w 12192000"/>
                <a:gd name="connsiteY65" fmla="*/ 178592 h 1345691"/>
                <a:gd name="connsiteX66" fmla="*/ 11760235 w 12192000"/>
                <a:gd name="connsiteY66" fmla="*/ 134473 h 1345691"/>
                <a:gd name="connsiteX67" fmla="*/ 11922776 w 12192000"/>
                <a:gd name="connsiteY67" fmla="*/ 85513 h 1345691"/>
                <a:gd name="connsiteX68" fmla="*/ 12054841 w 12192000"/>
                <a:gd name="connsiteY68" fmla="*/ 43187 h 1345691"/>
                <a:gd name="connsiteX69" fmla="*/ 12130652 w 12192000"/>
                <a:gd name="connsiteY69" fmla="*/ 18552 h 1345691"/>
                <a:gd name="connsiteX70" fmla="*/ 12192000 w 12192000"/>
                <a:gd name="connsiteY70" fmla="*/ 1 h 1345691"/>
                <a:gd name="connsiteX71" fmla="*/ 12192000 w 12192000"/>
                <a:gd name="connsiteY71" fmla="*/ 1345691 h 1345691"/>
                <a:gd name="connsiteX72" fmla="*/ 0 w 12192000"/>
                <a:gd name="connsiteY72" fmla="*/ 1345691 h 1345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2192000" h="1345691">
                  <a:moveTo>
                    <a:pt x="0" y="0"/>
                  </a:moveTo>
                  <a:lnTo>
                    <a:pt x="61350" y="18552"/>
                  </a:lnTo>
                  <a:cubicBezTo>
                    <a:pt x="105540" y="32113"/>
                    <a:pt x="134366" y="41416"/>
                    <a:pt x="137160" y="43187"/>
                  </a:cubicBezTo>
                  <a:cubicBezTo>
                    <a:pt x="142749" y="46731"/>
                    <a:pt x="202177" y="65777"/>
                    <a:pt x="269225" y="85513"/>
                  </a:cubicBezTo>
                  <a:cubicBezTo>
                    <a:pt x="336273" y="105249"/>
                    <a:pt x="409417" y="127281"/>
                    <a:pt x="431767" y="134473"/>
                  </a:cubicBezTo>
                  <a:cubicBezTo>
                    <a:pt x="454116" y="141667"/>
                    <a:pt x="527260" y="161519"/>
                    <a:pt x="594308" y="178592"/>
                  </a:cubicBezTo>
                  <a:cubicBezTo>
                    <a:pt x="773313" y="224173"/>
                    <a:pt x="824523" y="237898"/>
                    <a:pt x="965660" y="278121"/>
                  </a:cubicBezTo>
                  <a:cubicBezTo>
                    <a:pt x="1035808" y="298113"/>
                    <a:pt x="1106126" y="314470"/>
                    <a:pt x="1121924" y="314470"/>
                  </a:cubicBezTo>
                  <a:cubicBezTo>
                    <a:pt x="1137721" y="314470"/>
                    <a:pt x="1156296" y="319788"/>
                    <a:pt x="1163203" y="326288"/>
                  </a:cubicBezTo>
                  <a:cubicBezTo>
                    <a:pt x="1170109" y="332788"/>
                    <a:pt x="1186650" y="335480"/>
                    <a:pt x="1199958" y="332269"/>
                  </a:cubicBezTo>
                  <a:cubicBezTo>
                    <a:pt x="1213266" y="329060"/>
                    <a:pt x="1254915" y="337037"/>
                    <a:pt x="1292511" y="349997"/>
                  </a:cubicBezTo>
                  <a:cubicBezTo>
                    <a:pt x="1330105" y="362956"/>
                    <a:pt x="1366677" y="370934"/>
                    <a:pt x="1373781" y="367724"/>
                  </a:cubicBezTo>
                  <a:cubicBezTo>
                    <a:pt x="1380885" y="364514"/>
                    <a:pt x="1409555" y="368820"/>
                    <a:pt x="1437491" y="377293"/>
                  </a:cubicBezTo>
                  <a:cubicBezTo>
                    <a:pt x="1465429" y="385765"/>
                    <a:pt x="1598001" y="412872"/>
                    <a:pt x="1732097" y="437529"/>
                  </a:cubicBezTo>
                  <a:cubicBezTo>
                    <a:pt x="1866194" y="462186"/>
                    <a:pt x="2010505" y="492448"/>
                    <a:pt x="2052790" y="504777"/>
                  </a:cubicBezTo>
                  <a:cubicBezTo>
                    <a:pt x="2095075" y="517107"/>
                    <a:pt x="2143199" y="527196"/>
                    <a:pt x="2159733" y="527196"/>
                  </a:cubicBezTo>
                  <a:cubicBezTo>
                    <a:pt x="2176267" y="527196"/>
                    <a:pt x="2201101" y="529562"/>
                    <a:pt x="2214917" y="532455"/>
                  </a:cubicBezTo>
                  <a:cubicBezTo>
                    <a:pt x="2261030" y="542109"/>
                    <a:pt x="2685903" y="611480"/>
                    <a:pt x="2768298" y="622808"/>
                  </a:cubicBezTo>
                  <a:cubicBezTo>
                    <a:pt x="2812997" y="628953"/>
                    <a:pt x="2867855" y="638750"/>
                    <a:pt x="2890204" y="644579"/>
                  </a:cubicBezTo>
                  <a:cubicBezTo>
                    <a:pt x="2912554" y="650408"/>
                    <a:pt x="2967412" y="660475"/>
                    <a:pt x="3012110" y="666951"/>
                  </a:cubicBezTo>
                  <a:cubicBezTo>
                    <a:pt x="3056809" y="673426"/>
                    <a:pt x="3139096" y="686449"/>
                    <a:pt x="3194969" y="695891"/>
                  </a:cubicBezTo>
                  <a:cubicBezTo>
                    <a:pt x="3250843" y="705333"/>
                    <a:pt x="3383415" y="726896"/>
                    <a:pt x="3489575" y="743809"/>
                  </a:cubicBezTo>
                  <a:cubicBezTo>
                    <a:pt x="3595736" y="760723"/>
                    <a:pt x="3732880" y="783279"/>
                    <a:pt x="3794340" y="793936"/>
                  </a:cubicBezTo>
                  <a:cubicBezTo>
                    <a:pt x="3855801" y="804592"/>
                    <a:pt x="3951802" y="819420"/>
                    <a:pt x="4007676" y="826888"/>
                  </a:cubicBezTo>
                  <a:cubicBezTo>
                    <a:pt x="4063550" y="834356"/>
                    <a:pt x="4118407" y="843923"/>
                    <a:pt x="4129582" y="848148"/>
                  </a:cubicBezTo>
                  <a:cubicBezTo>
                    <a:pt x="4140757" y="852375"/>
                    <a:pt x="4204759" y="864676"/>
                    <a:pt x="4271806" y="875485"/>
                  </a:cubicBezTo>
                  <a:cubicBezTo>
                    <a:pt x="4338855" y="886293"/>
                    <a:pt x="4421142" y="899832"/>
                    <a:pt x="4454665" y="905571"/>
                  </a:cubicBezTo>
                  <a:lnTo>
                    <a:pt x="4637524" y="936825"/>
                  </a:lnTo>
                  <a:cubicBezTo>
                    <a:pt x="4704572" y="948276"/>
                    <a:pt x="4767050" y="964496"/>
                    <a:pt x="4776360" y="972872"/>
                  </a:cubicBezTo>
                  <a:cubicBezTo>
                    <a:pt x="4785673" y="981249"/>
                    <a:pt x="4818131" y="988102"/>
                    <a:pt x="4848489" y="988102"/>
                  </a:cubicBezTo>
                  <a:cubicBezTo>
                    <a:pt x="4878847" y="988102"/>
                    <a:pt x="4907800" y="990117"/>
                    <a:pt x="4912828" y="992582"/>
                  </a:cubicBezTo>
                  <a:cubicBezTo>
                    <a:pt x="4917857" y="995045"/>
                    <a:pt x="5022544" y="1016985"/>
                    <a:pt x="5145465" y="1041337"/>
                  </a:cubicBezTo>
                  <a:cubicBezTo>
                    <a:pt x="5370674" y="1085953"/>
                    <a:pt x="5529303" y="1119831"/>
                    <a:pt x="5622932" y="1143307"/>
                  </a:cubicBezTo>
                  <a:cubicBezTo>
                    <a:pt x="5650868" y="1150312"/>
                    <a:pt x="5701153" y="1162829"/>
                    <a:pt x="5734679" y="1171123"/>
                  </a:cubicBezTo>
                  <a:cubicBezTo>
                    <a:pt x="5835992" y="1196188"/>
                    <a:pt x="5982241" y="1237715"/>
                    <a:pt x="6081357" y="1268855"/>
                  </a:cubicBezTo>
                  <a:lnTo>
                    <a:pt x="6096001" y="1273741"/>
                  </a:lnTo>
                  <a:lnTo>
                    <a:pt x="6110646" y="1268855"/>
                  </a:lnTo>
                  <a:cubicBezTo>
                    <a:pt x="6209761" y="1237715"/>
                    <a:pt x="6356011" y="1196188"/>
                    <a:pt x="6457324" y="1171123"/>
                  </a:cubicBezTo>
                  <a:cubicBezTo>
                    <a:pt x="6490848" y="1162829"/>
                    <a:pt x="6541133" y="1150312"/>
                    <a:pt x="6569071" y="1143307"/>
                  </a:cubicBezTo>
                  <a:cubicBezTo>
                    <a:pt x="6662699" y="1119831"/>
                    <a:pt x="6821328" y="1085953"/>
                    <a:pt x="7046536" y="1041337"/>
                  </a:cubicBezTo>
                  <a:cubicBezTo>
                    <a:pt x="7169458" y="1016985"/>
                    <a:pt x="7274145" y="995045"/>
                    <a:pt x="7279174" y="992582"/>
                  </a:cubicBezTo>
                  <a:cubicBezTo>
                    <a:pt x="7284202" y="990117"/>
                    <a:pt x="7313155" y="988102"/>
                    <a:pt x="7343513" y="988102"/>
                  </a:cubicBezTo>
                  <a:cubicBezTo>
                    <a:pt x="7373871" y="988102"/>
                    <a:pt x="7406329" y="981249"/>
                    <a:pt x="7415641" y="972872"/>
                  </a:cubicBezTo>
                  <a:cubicBezTo>
                    <a:pt x="7424952" y="964496"/>
                    <a:pt x="7487430" y="948276"/>
                    <a:pt x="7554478" y="936825"/>
                  </a:cubicBezTo>
                  <a:lnTo>
                    <a:pt x="7737337" y="905571"/>
                  </a:lnTo>
                  <a:cubicBezTo>
                    <a:pt x="7770861" y="899832"/>
                    <a:pt x="7853148" y="886293"/>
                    <a:pt x="7920196" y="875485"/>
                  </a:cubicBezTo>
                  <a:cubicBezTo>
                    <a:pt x="7987244" y="864676"/>
                    <a:pt x="8051245" y="852375"/>
                    <a:pt x="8062420" y="848148"/>
                  </a:cubicBezTo>
                  <a:cubicBezTo>
                    <a:pt x="8073594" y="843923"/>
                    <a:pt x="8128452" y="834356"/>
                    <a:pt x="8184326" y="826888"/>
                  </a:cubicBezTo>
                  <a:cubicBezTo>
                    <a:pt x="8240199" y="819420"/>
                    <a:pt x="8336201" y="804592"/>
                    <a:pt x="8397661" y="793936"/>
                  </a:cubicBezTo>
                  <a:cubicBezTo>
                    <a:pt x="8459121" y="783279"/>
                    <a:pt x="8596265" y="760723"/>
                    <a:pt x="8702426" y="743809"/>
                  </a:cubicBezTo>
                  <a:cubicBezTo>
                    <a:pt x="8808586" y="726896"/>
                    <a:pt x="8941158" y="705333"/>
                    <a:pt x="8997032" y="695891"/>
                  </a:cubicBezTo>
                  <a:cubicBezTo>
                    <a:pt x="9052906" y="686449"/>
                    <a:pt x="9135192" y="673426"/>
                    <a:pt x="9179891" y="666951"/>
                  </a:cubicBezTo>
                  <a:cubicBezTo>
                    <a:pt x="9224590" y="660475"/>
                    <a:pt x="9279448" y="650408"/>
                    <a:pt x="9301797" y="644579"/>
                  </a:cubicBezTo>
                  <a:cubicBezTo>
                    <a:pt x="9324146" y="638750"/>
                    <a:pt x="9379004" y="628953"/>
                    <a:pt x="9423703" y="622808"/>
                  </a:cubicBezTo>
                  <a:cubicBezTo>
                    <a:pt x="9506098" y="611480"/>
                    <a:pt x="9930971" y="542109"/>
                    <a:pt x="9977084" y="532455"/>
                  </a:cubicBezTo>
                  <a:cubicBezTo>
                    <a:pt x="9990900" y="529562"/>
                    <a:pt x="10015734" y="527196"/>
                    <a:pt x="10032268" y="527196"/>
                  </a:cubicBezTo>
                  <a:cubicBezTo>
                    <a:pt x="10048802" y="527196"/>
                    <a:pt x="10096926" y="517107"/>
                    <a:pt x="10139211" y="504777"/>
                  </a:cubicBezTo>
                  <a:cubicBezTo>
                    <a:pt x="10181496" y="492448"/>
                    <a:pt x="10325808" y="462186"/>
                    <a:pt x="10459904" y="437529"/>
                  </a:cubicBezTo>
                  <a:cubicBezTo>
                    <a:pt x="10594000" y="412872"/>
                    <a:pt x="10726572" y="385765"/>
                    <a:pt x="10754510" y="377293"/>
                  </a:cubicBezTo>
                  <a:cubicBezTo>
                    <a:pt x="10782446" y="368820"/>
                    <a:pt x="10811116" y="364514"/>
                    <a:pt x="10818220" y="367724"/>
                  </a:cubicBezTo>
                  <a:cubicBezTo>
                    <a:pt x="10825324" y="370934"/>
                    <a:pt x="10861896" y="362956"/>
                    <a:pt x="10899490" y="349997"/>
                  </a:cubicBezTo>
                  <a:cubicBezTo>
                    <a:pt x="10937086" y="337037"/>
                    <a:pt x="10978736" y="329060"/>
                    <a:pt x="10992043" y="332269"/>
                  </a:cubicBezTo>
                  <a:cubicBezTo>
                    <a:pt x="11005352" y="335480"/>
                    <a:pt x="11021892" y="332788"/>
                    <a:pt x="11028799" y="326288"/>
                  </a:cubicBezTo>
                  <a:cubicBezTo>
                    <a:pt x="11035705" y="319788"/>
                    <a:pt x="11054280" y="314470"/>
                    <a:pt x="11070077" y="314470"/>
                  </a:cubicBezTo>
                  <a:cubicBezTo>
                    <a:pt x="11085875" y="314470"/>
                    <a:pt x="11156194" y="298113"/>
                    <a:pt x="11226341" y="278121"/>
                  </a:cubicBezTo>
                  <a:cubicBezTo>
                    <a:pt x="11367478" y="237898"/>
                    <a:pt x="11418688" y="224173"/>
                    <a:pt x="11597693" y="178592"/>
                  </a:cubicBezTo>
                  <a:cubicBezTo>
                    <a:pt x="11664742" y="161519"/>
                    <a:pt x="11737885" y="141667"/>
                    <a:pt x="11760235" y="134473"/>
                  </a:cubicBezTo>
                  <a:cubicBezTo>
                    <a:pt x="11782584" y="127281"/>
                    <a:pt x="11855728" y="105249"/>
                    <a:pt x="11922776" y="85513"/>
                  </a:cubicBezTo>
                  <a:cubicBezTo>
                    <a:pt x="11989824" y="65777"/>
                    <a:pt x="12049253" y="46731"/>
                    <a:pt x="12054841" y="43187"/>
                  </a:cubicBezTo>
                  <a:cubicBezTo>
                    <a:pt x="12057635" y="41416"/>
                    <a:pt x="12086461" y="32113"/>
                    <a:pt x="12130652" y="18552"/>
                  </a:cubicBezTo>
                  <a:lnTo>
                    <a:pt x="12192000" y="1"/>
                  </a:lnTo>
                  <a:lnTo>
                    <a:pt x="12192000" y="1345691"/>
                  </a:lnTo>
                  <a:lnTo>
                    <a:pt x="0" y="1345691"/>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5" name="任意多边形: 形状 104">
              <a:extLst>
                <a:ext uri="{FF2B5EF4-FFF2-40B4-BE49-F238E27FC236}">
                  <a16:creationId xmlns:a16="http://schemas.microsoft.com/office/drawing/2014/main" id="{2659F797-221D-E25A-03EE-C85E6134127C}"/>
                </a:ext>
              </a:extLst>
            </p:cNvPr>
            <p:cNvSpPr/>
            <p:nvPr/>
          </p:nvSpPr>
          <p:spPr>
            <a:xfrm>
              <a:off x="0" y="6263472"/>
              <a:ext cx="12192000" cy="594528"/>
            </a:xfrm>
            <a:custGeom>
              <a:avLst/>
              <a:gdLst>
                <a:gd name="connsiteX0" fmla="*/ 0 w 12192000"/>
                <a:gd name="connsiteY0" fmla="*/ 0 h 1345691"/>
                <a:gd name="connsiteX1" fmla="*/ 61350 w 12192000"/>
                <a:gd name="connsiteY1" fmla="*/ 18552 h 1345691"/>
                <a:gd name="connsiteX2" fmla="*/ 137160 w 12192000"/>
                <a:gd name="connsiteY2" fmla="*/ 43187 h 1345691"/>
                <a:gd name="connsiteX3" fmla="*/ 269225 w 12192000"/>
                <a:gd name="connsiteY3" fmla="*/ 85513 h 1345691"/>
                <a:gd name="connsiteX4" fmla="*/ 431767 w 12192000"/>
                <a:gd name="connsiteY4" fmla="*/ 134473 h 1345691"/>
                <a:gd name="connsiteX5" fmla="*/ 594308 w 12192000"/>
                <a:gd name="connsiteY5" fmla="*/ 178592 h 1345691"/>
                <a:gd name="connsiteX6" fmla="*/ 965660 w 12192000"/>
                <a:gd name="connsiteY6" fmla="*/ 278121 h 1345691"/>
                <a:gd name="connsiteX7" fmla="*/ 1121924 w 12192000"/>
                <a:gd name="connsiteY7" fmla="*/ 314470 h 1345691"/>
                <a:gd name="connsiteX8" fmla="*/ 1163203 w 12192000"/>
                <a:gd name="connsiteY8" fmla="*/ 326288 h 1345691"/>
                <a:gd name="connsiteX9" fmla="*/ 1199958 w 12192000"/>
                <a:gd name="connsiteY9" fmla="*/ 332269 h 1345691"/>
                <a:gd name="connsiteX10" fmla="*/ 1292511 w 12192000"/>
                <a:gd name="connsiteY10" fmla="*/ 349997 h 1345691"/>
                <a:gd name="connsiteX11" fmla="*/ 1373781 w 12192000"/>
                <a:gd name="connsiteY11" fmla="*/ 367724 h 1345691"/>
                <a:gd name="connsiteX12" fmla="*/ 1437491 w 12192000"/>
                <a:gd name="connsiteY12" fmla="*/ 377293 h 1345691"/>
                <a:gd name="connsiteX13" fmla="*/ 1732097 w 12192000"/>
                <a:gd name="connsiteY13" fmla="*/ 437529 h 1345691"/>
                <a:gd name="connsiteX14" fmla="*/ 2052790 w 12192000"/>
                <a:gd name="connsiteY14" fmla="*/ 504777 h 1345691"/>
                <a:gd name="connsiteX15" fmla="*/ 2159733 w 12192000"/>
                <a:gd name="connsiteY15" fmla="*/ 527196 h 1345691"/>
                <a:gd name="connsiteX16" fmla="*/ 2214917 w 12192000"/>
                <a:gd name="connsiteY16" fmla="*/ 532455 h 1345691"/>
                <a:gd name="connsiteX17" fmla="*/ 2768298 w 12192000"/>
                <a:gd name="connsiteY17" fmla="*/ 622808 h 1345691"/>
                <a:gd name="connsiteX18" fmla="*/ 2890204 w 12192000"/>
                <a:gd name="connsiteY18" fmla="*/ 644579 h 1345691"/>
                <a:gd name="connsiteX19" fmla="*/ 3012110 w 12192000"/>
                <a:gd name="connsiteY19" fmla="*/ 666951 h 1345691"/>
                <a:gd name="connsiteX20" fmla="*/ 3194969 w 12192000"/>
                <a:gd name="connsiteY20" fmla="*/ 695891 h 1345691"/>
                <a:gd name="connsiteX21" fmla="*/ 3489575 w 12192000"/>
                <a:gd name="connsiteY21" fmla="*/ 743809 h 1345691"/>
                <a:gd name="connsiteX22" fmla="*/ 3794340 w 12192000"/>
                <a:gd name="connsiteY22" fmla="*/ 793936 h 1345691"/>
                <a:gd name="connsiteX23" fmla="*/ 4007676 w 12192000"/>
                <a:gd name="connsiteY23" fmla="*/ 826888 h 1345691"/>
                <a:gd name="connsiteX24" fmla="*/ 4129582 w 12192000"/>
                <a:gd name="connsiteY24" fmla="*/ 848148 h 1345691"/>
                <a:gd name="connsiteX25" fmla="*/ 4271806 w 12192000"/>
                <a:gd name="connsiteY25" fmla="*/ 875485 h 1345691"/>
                <a:gd name="connsiteX26" fmla="*/ 4454665 w 12192000"/>
                <a:gd name="connsiteY26" fmla="*/ 905571 h 1345691"/>
                <a:gd name="connsiteX27" fmla="*/ 4637524 w 12192000"/>
                <a:gd name="connsiteY27" fmla="*/ 936825 h 1345691"/>
                <a:gd name="connsiteX28" fmla="*/ 4776360 w 12192000"/>
                <a:gd name="connsiteY28" fmla="*/ 972872 h 1345691"/>
                <a:gd name="connsiteX29" fmla="*/ 4848489 w 12192000"/>
                <a:gd name="connsiteY29" fmla="*/ 988102 h 1345691"/>
                <a:gd name="connsiteX30" fmla="*/ 4912828 w 12192000"/>
                <a:gd name="connsiteY30" fmla="*/ 992582 h 1345691"/>
                <a:gd name="connsiteX31" fmla="*/ 5145465 w 12192000"/>
                <a:gd name="connsiteY31" fmla="*/ 1041337 h 1345691"/>
                <a:gd name="connsiteX32" fmla="*/ 5622932 w 12192000"/>
                <a:gd name="connsiteY32" fmla="*/ 1143307 h 1345691"/>
                <a:gd name="connsiteX33" fmla="*/ 5734679 w 12192000"/>
                <a:gd name="connsiteY33" fmla="*/ 1171123 h 1345691"/>
                <a:gd name="connsiteX34" fmla="*/ 6081357 w 12192000"/>
                <a:gd name="connsiteY34" fmla="*/ 1268855 h 1345691"/>
                <a:gd name="connsiteX35" fmla="*/ 6096001 w 12192000"/>
                <a:gd name="connsiteY35" fmla="*/ 1273741 h 1345691"/>
                <a:gd name="connsiteX36" fmla="*/ 6110646 w 12192000"/>
                <a:gd name="connsiteY36" fmla="*/ 1268855 h 1345691"/>
                <a:gd name="connsiteX37" fmla="*/ 6457324 w 12192000"/>
                <a:gd name="connsiteY37" fmla="*/ 1171123 h 1345691"/>
                <a:gd name="connsiteX38" fmla="*/ 6569071 w 12192000"/>
                <a:gd name="connsiteY38" fmla="*/ 1143307 h 1345691"/>
                <a:gd name="connsiteX39" fmla="*/ 7046536 w 12192000"/>
                <a:gd name="connsiteY39" fmla="*/ 1041337 h 1345691"/>
                <a:gd name="connsiteX40" fmla="*/ 7279174 w 12192000"/>
                <a:gd name="connsiteY40" fmla="*/ 992582 h 1345691"/>
                <a:gd name="connsiteX41" fmla="*/ 7343513 w 12192000"/>
                <a:gd name="connsiteY41" fmla="*/ 988102 h 1345691"/>
                <a:gd name="connsiteX42" fmla="*/ 7415641 w 12192000"/>
                <a:gd name="connsiteY42" fmla="*/ 972872 h 1345691"/>
                <a:gd name="connsiteX43" fmla="*/ 7554478 w 12192000"/>
                <a:gd name="connsiteY43" fmla="*/ 936825 h 1345691"/>
                <a:gd name="connsiteX44" fmla="*/ 7737337 w 12192000"/>
                <a:gd name="connsiteY44" fmla="*/ 905571 h 1345691"/>
                <a:gd name="connsiteX45" fmla="*/ 7920196 w 12192000"/>
                <a:gd name="connsiteY45" fmla="*/ 875485 h 1345691"/>
                <a:gd name="connsiteX46" fmla="*/ 8062420 w 12192000"/>
                <a:gd name="connsiteY46" fmla="*/ 848148 h 1345691"/>
                <a:gd name="connsiteX47" fmla="*/ 8184326 w 12192000"/>
                <a:gd name="connsiteY47" fmla="*/ 826888 h 1345691"/>
                <a:gd name="connsiteX48" fmla="*/ 8397661 w 12192000"/>
                <a:gd name="connsiteY48" fmla="*/ 793936 h 1345691"/>
                <a:gd name="connsiteX49" fmla="*/ 8702426 w 12192000"/>
                <a:gd name="connsiteY49" fmla="*/ 743809 h 1345691"/>
                <a:gd name="connsiteX50" fmla="*/ 8997032 w 12192000"/>
                <a:gd name="connsiteY50" fmla="*/ 695891 h 1345691"/>
                <a:gd name="connsiteX51" fmla="*/ 9179891 w 12192000"/>
                <a:gd name="connsiteY51" fmla="*/ 666951 h 1345691"/>
                <a:gd name="connsiteX52" fmla="*/ 9301797 w 12192000"/>
                <a:gd name="connsiteY52" fmla="*/ 644579 h 1345691"/>
                <a:gd name="connsiteX53" fmla="*/ 9423703 w 12192000"/>
                <a:gd name="connsiteY53" fmla="*/ 622808 h 1345691"/>
                <a:gd name="connsiteX54" fmla="*/ 9977084 w 12192000"/>
                <a:gd name="connsiteY54" fmla="*/ 532455 h 1345691"/>
                <a:gd name="connsiteX55" fmla="*/ 10032268 w 12192000"/>
                <a:gd name="connsiteY55" fmla="*/ 527196 h 1345691"/>
                <a:gd name="connsiteX56" fmla="*/ 10139211 w 12192000"/>
                <a:gd name="connsiteY56" fmla="*/ 504777 h 1345691"/>
                <a:gd name="connsiteX57" fmla="*/ 10459904 w 12192000"/>
                <a:gd name="connsiteY57" fmla="*/ 437529 h 1345691"/>
                <a:gd name="connsiteX58" fmla="*/ 10754510 w 12192000"/>
                <a:gd name="connsiteY58" fmla="*/ 377293 h 1345691"/>
                <a:gd name="connsiteX59" fmla="*/ 10818220 w 12192000"/>
                <a:gd name="connsiteY59" fmla="*/ 367724 h 1345691"/>
                <a:gd name="connsiteX60" fmla="*/ 10899490 w 12192000"/>
                <a:gd name="connsiteY60" fmla="*/ 349997 h 1345691"/>
                <a:gd name="connsiteX61" fmla="*/ 10992043 w 12192000"/>
                <a:gd name="connsiteY61" fmla="*/ 332269 h 1345691"/>
                <a:gd name="connsiteX62" fmla="*/ 11028799 w 12192000"/>
                <a:gd name="connsiteY62" fmla="*/ 326288 h 1345691"/>
                <a:gd name="connsiteX63" fmla="*/ 11070077 w 12192000"/>
                <a:gd name="connsiteY63" fmla="*/ 314470 h 1345691"/>
                <a:gd name="connsiteX64" fmla="*/ 11226341 w 12192000"/>
                <a:gd name="connsiteY64" fmla="*/ 278121 h 1345691"/>
                <a:gd name="connsiteX65" fmla="*/ 11597693 w 12192000"/>
                <a:gd name="connsiteY65" fmla="*/ 178592 h 1345691"/>
                <a:gd name="connsiteX66" fmla="*/ 11760235 w 12192000"/>
                <a:gd name="connsiteY66" fmla="*/ 134473 h 1345691"/>
                <a:gd name="connsiteX67" fmla="*/ 11922776 w 12192000"/>
                <a:gd name="connsiteY67" fmla="*/ 85513 h 1345691"/>
                <a:gd name="connsiteX68" fmla="*/ 12054841 w 12192000"/>
                <a:gd name="connsiteY68" fmla="*/ 43187 h 1345691"/>
                <a:gd name="connsiteX69" fmla="*/ 12130652 w 12192000"/>
                <a:gd name="connsiteY69" fmla="*/ 18552 h 1345691"/>
                <a:gd name="connsiteX70" fmla="*/ 12192000 w 12192000"/>
                <a:gd name="connsiteY70" fmla="*/ 1 h 1345691"/>
                <a:gd name="connsiteX71" fmla="*/ 12192000 w 12192000"/>
                <a:gd name="connsiteY71" fmla="*/ 1345691 h 1345691"/>
                <a:gd name="connsiteX72" fmla="*/ 0 w 12192000"/>
                <a:gd name="connsiteY72" fmla="*/ 1345691 h 1345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2192000" h="1345691">
                  <a:moveTo>
                    <a:pt x="0" y="0"/>
                  </a:moveTo>
                  <a:lnTo>
                    <a:pt x="61350" y="18552"/>
                  </a:lnTo>
                  <a:cubicBezTo>
                    <a:pt x="105540" y="32113"/>
                    <a:pt x="134366" y="41416"/>
                    <a:pt x="137160" y="43187"/>
                  </a:cubicBezTo>
                  <a:cubicBezTo>
                    <a:pt x="142749" y="46731"/>
                    <a:pt x="202177" y="65777"/>
                    <a:pt x="269225" y="85513"/>
                  </a:cubicBezTo>
                  <a:cubicBezTo>
                    <a:pt x="336273" y="105249"/>
                    <a:pt x="409417" y="127281"/>
                    <a:pt x="431767" y="134473"/>
                  </a:cubicBezTo>
                  <a:cubicBezTo>
                    <a:pt x="454116" y="141667"/>
                    <a:pt x="527260" y="161519"/>
                    <a:pt x="594308" y="178592"/>
                  </a:cubicBezTo>
                  <a:cubicBezTo>
                    <a:pt x="773313" y="224173"/>
                    <a:pt x="824523" y="237898"/>
                    <a:pt x="965660" y="278121"/>
                  </a:cubicBezTo>
                  <a:cubicBezTo>
                    <a:pt x="1035808" y="298113"/>
                    <a:pt x="1106126" y="314470"/>
                    <a:pt x="1121924" y="314470"/>
                  </a:cubicBezTo>
                  <a:cubicBezTo>
                    <a:pt x="1137721" y="314470"/>
                    <a:pt x="1156296" y="319788"/>
                    <a:pt x="1163203" y="326288"/>
                  </a:cubicBezTo>
                  <a:cubicBezTo>
                    <a:pt x="1170109" y="332788"/>
                    <a:pt x="1186650" y="335480"/>
                    <a:pt x="1199958" y="332269"/>
                  </a:cubicBezTo>
                  <a:cubicBezTo>
                    <a:pt x="1213266" y="329060"/>
                    <a:pt x="1254915" y="337037"/>
                    <a:pt x="1292511" y="349997"/>
                  </a:cubicBezTo>
                  <a:cubicBezTo>
                    <a:pt x="1330105" y="362956"/>
                    <a:pt x="1366677" y="370934"/>
                    <a:pt x="1373781" y="367724"/>
                  </a:cubicBezTo>
                  <a:cubicBezTo>
                    <a:pt x="1380885" y="364514"/>
                    <a:pt x="1409555" y="368820"/>
                    <a:pt x="1437491" y="377293"/>
                  </a:cubicBezTo>
                  <a:cubicBezTo>
                    <a:pt x="1465429" y="385765"/>
                    <a:pt x="1598001" y="412872"/>
                    <a:pt x="1732097" y="437529"/>
                  </a:cubicBezTo>
                  <a:cubicBezTo>
                    <a:pt x="1866194" y="462186"/>
                    <a:pt x="2010505" y="492448"/>
                    <a:pt x="2052790" y="504777"/>
                  </a:cubicBezTo>
                  <a:cubicBezTo>
                    <a:pt x="2095075" y="517107"/>
                    <a:pt x="2143199" y="527196"/>
                    <a:pt x="2159733" y="527196"/>
                  </a:cubicBezTo>
                  <a:cubicBezTo>
                    <a:pt x="2176267" y="527196"/>
                    <a:pt x="2201101" y="529562"/>
                    <a:pt x="2214917" y="532455"/>
                  </a:cubicBezTo>
                  <a:cubicBezTo>
                    <a:pt x="2261030" y="542109"/>
                    <a:pt x="2685903" y="611480"/>
                    <a:pt x="2768298" y="622808"/>
                  </a:cubicBezTo>
                  <a:cubicBezTo>
                    <a:pt x="2812997" y="628953"/>
                    <a:pt x="2867855" y="638750"/>
                    <a:pt x="2890204" y="644579"/>
                  </a:cubicBezTo>
                  <a:cubicBezTo>
                    <a:pt x="2912554" y="650408"/>
                    <a:pt x="2967412" y="660475"/>
                    <a:pt x="3012110" y="666951"/>
                  </a:cubicBezTo>
                  <a:cubicBezTo>
                    <a:pt x="3056809" y="673426"/>
                    <a:pt x="3139096" y="686449"/>
                    <a:pt x="3194969" y="695891"/>
                  </a:cubicBezTo>
                  <a:cubicBezTo>
                    <a:pt x="3250843" y="705333"/>
                    <a:pt x="3383415" y="726896"/>
                    <a:pt x="3489575" y="743809"/>
                  </a:cubicBezTo>
                  <a:cubicBezTo>
                    <a:pt x="3595736" y="760723"/>
                    <a:pt x="3732880" y="783279"/>
                    <a:pt x="3794340" y="793936"/>
                  </a:cubicBezTo>
                  <a:cubicBezTo>
                    <a:pt x="3855801" y="804592"/>
                    <a:pt x="3951802" y="819420"/>
                    <a:pt x="4007676" y="826888"/>
                  </a:cubicBezTo>
                  <a:cubicBezTo>
                    <a:pt x="4063550" y="834356"/>
                    <a:pt x="4118407" y="843923"/>
                    <a:pt x="4129582" y="848148"/>
                  </a:cubicBezTo>
                  <a:cubicBezTo>
                    <a:pt x="4140757" y="852375"/>
                    <a:pt x="4204759" y="864676"/>
                    <a:pt x="4271806" y="875485"/>
                  </a:cubicBezTo>
                  <a:cubicBezTo>
                    <a:pt x="4338855" y="886293"/>
                    <a:pt x="4421142" y="899832"/>
                    <a:pt x="4454665" y="905571"/>
                  </a:cubicBezTo>
                  <a:lnTo>
                    <a:pt x="4637524" y="936825"/>
                  </a:lnTo>
                  <a:cubicBezTo>
                    <a:pt x="4704572" y="948276"/>
                    <a:pt x="4767050" y="964496"/>
                    <a:pt x="4776360" y="972872"/>
                  </a:cubicBezTo>
                  <a:cubicBezTo>
                    <a:pt x="4785673" y="981249"/>
                    <a:pt x="4818131" y="988102"/>
                    <a:pt x="4848489" y="988102"/>
                  </a:cubicBezTo>
                  <a:cubicBezTo>
                    <a:pt x="4878847" y="988102"/>
                    <a:pt x="4907800" y="990117"/>
                    <a:pt x="4912828" y="992582"/>
                  </a:cubicBezTo>
                  <a:cubicBezTo>
                    <a:pt x="4917857" y="995045"/>
                    <a:pt x="5022544" y="1016985"/>
                    <a:pt x="5145465" y="1041337"/>
                  </a:cubicBezTo>
                  <a:cubicBezTo>
                    <a:pt x="5370674" y="1085953"/>
                    <a:pt x="5529303" y="1119831"/>
                    <a:pt x="5622932" y="1143307"/>
                  </a:cubicBezTo>
                  <a:cubicBezTo>
                    <a:pt x="5650868" y="1150312"/>
                    <a:pt x="5701153" y="1162829"/>
                    <a:pt x="5734679" y="1171123"/>
                  </a:cubicBezTo>
                  <a:cubicBezTo>
                    <a:pt x="5835992" y="1196188"/>
                    <a:pt x="5982241" y="1237715"/>
                    <a:pt x="6081357" y="1268855"/>
                  </a:cubicBezTo>
                  <a:lnTo>
                    <a:pt x="6096001" y="1273741"/>
                  </a:lnTo>
                  <a:lnTo>
                    <a:pt x="6110646" y="1268855"/>
                  </a:lnTo>
                  <a:cubicBezTo>
                    <a:pt x="6209761" y="1237715"/>
                    <a:pt x="6356011" y="1196188"/>
                    <a:pt x="6457324" y="1171123"/>
                  </a:cubicBezTo>
                  <a:cubicBezTo>
                    <a:pt x="6490848" y="1162829"/>
                    <a:pt x="6541133" y="1150312"/>
                    <a:pt x="6569071" y="1143307"/>
                  </a:cubicBezTo>
                  <a:cubicBezTo>
                    <a:pt x="6662699" y="1119831"/>
                    <a:pt x="6821328" y="1085953"/>
                    <a:pt x="7046536" y="1041337"/>
                  </a:cubicBezTo>
                  <a:cubicBezTo>
                    <a:pt x="7169458" y="1016985"/>
                    <a:pt x="7274145" y="995045"/>
                    <a:pt x="7279174" y="992582"/>
                  </a:cubicBezTo>
                  <a:cubicBezTo>
                    <a:pt x="7284202" y="990117"/>
                    <a:pt x="7313155" y="988102"/>
                    <a:pt x="7343513" y="988102"/>
                  </a:cubicBezTo>
                  <a:cubicBezTo>
                    <a:pt x="7373871" y="988102"/>
                    <a:pt x="7406329" y="981249"/>
                    <a:pt x="7415641" y="972872"/>
                  </a:cubicBezTo>
                  <a:cubicBezTo>
                    <a:pt x="7424952" y="964496"/>
                    <a:pt x="7487430" y="948276"/>
                    <a:pt x="7554478" y="936825"/>
                  </a:cubicBezTo>
                  <a:lnTo>
                    <a:pt x="7737337" y="905571"/>
                  </a:lnTo>
                  <a:cubicBezTo>
                    <a:pt x="7770861" y="899832"/>
                    <a:pt x="7853148" y="886293"/>
                    <a:pt x="7920196" y="875485"/>
                  </a:cubicBezTo>
                  <a:cubicBezTo>
                    <a:pt x="7987244" y="864676"/>
                    <a:pt x="8051245" y="852375"/>
                    <a:pt x="8062420" y="848148"/>
                  </a:cubicBezTo>
                  <a:cubicBezTo>
                    <a:pt x="8073594" y="843923"/>
                    <a:pt x="8128452" y="834356"/>
                    <a:pt x="8184326" y="826888"/>
                  </a:cubicBezTo>
                  <a:cubicBezTo>
                    <a:pt x="8240199" y="819420"/>
                    <a:pt x="8336201" y="804592"/>
                    <a:pt x="8397661" y="793936"/>
                  </a:cubicBezTo>
                  <a:cubicBezTo>
                    <a:pt x="8459121" y="783279"/>
                    <a:pt x="8596265" y="760723"/>
                    <a:pt x="8702426" y="743809"/>
                  </a:cubicBezTo>
                  <a:cubicBezTo>
                    <a:pt x="8808586" y="726896"/>
                    <a:pt x="8941158" y="705333"/>
                    <a:pt x="8997032" y="695891"/>
                  </a:cubicBezTo>
                  <a:cubicBezTo>
                    <a:pt x="9052906" y="686449"/>
                    <a:pt x="9135192" y="673426"/>
                    <a:pt x="9179891" y="666951"/>
                  </a:cubicBezTo>
                  <a:cubicBezTo>
                    <a:pt x="9224590" y="660475"/>
                    <a:pt x="9279448" y="650408"/>
                    <a:pt x="9301797" y="644579"/>
                  </a:cubicBezTo>
                  <a:cubicBezTo>
                    <a:pt x="9324146" y="638750"/>
                    <a:pt x="9379004" y="628953"/>
                    <a:pt x="9423703" y="622808"/>
                  </a:cubicBezTo>
                  <a:cubicBezTo>
                    <a:pt x="9506098" y="611480"/>
                    <a:pt x="9930971" y="542109"/>
                    <a:pt x="9977084" y="532455"/>
                  </a:cubicBezTo>
                  <a:cubicBezTo>
                    <a:pt x="9990900" y="529562"/>
                    <a:pt x="10015734" y="527196"/>
                    <a:pt x="10032268" y="527196"/>
                  </a:cubicBezTo>
                  <a:cubicBezTo>
                    <a:pt x="10048802" y="527196"/>
                    <a:pt x="10096926" y="517107"/>
                    <a:pt x="10139211" y="504777"/>
                  </a:cubicBezTo>
                  <a:cubicBezTo>
                    <a:pt x="10181496" y="492448"/>
                    <a:pt x="10325808" y="462186"/>
                    <a:pt x="10459904" y="437529"/>
                  </a:cubicBezTo>
                  <a:cubicBezTo>
                    <a:pt x="10594000" y="412872"/>
                    <a:pt x="10726572" y="385765"/>
                    <a:pt x="10754510" y="377293"/>
                  </a:cubicBezTo>
                  <a:cubicBezTo>
                    <a:pt x="10782446" y="368820"/>
                    <a:pt x="10811116" y="364514"/>
                    <a:pt x="10818220" y="367724"/>
                  </a:cubicBezTo>
                  <a:cubicBezTo>
                    <a:pt x="10825324" y="370934"/>
                    <a:pt x="10861896" y="362956"/>
                    <a:pt x="10899490" y="349997"/>
                  </a:cubicBezTo>
                  <a:cubicBezTo>
                    <a:pt x="10937086" y="337037"/>
                    <a:pt x="10978736" y="329060"/>
                    <a:pt x="10992043" y="332269"/>
                  </a:cubicBezTo>
                  <a:cubicBezTo>
                    <a:pt x="11005352" y="335480"/>
                    <a:pt x="11021892" y="332788"/>
                    <a:pt x="11028799" y="326288"/>
                  </a:cubicBezTo>
                  <a:cubicBezTo>
                    <a:pt x="11035705" y="319788"/>
                    <a:pt x="11054280" y="314470"/>
                    <a:pt x="11070077" y="314470"/>
                  </a:cubicBezTo>
                  <a:cubicBezTo>
                    <a:pt x="11085875" y="314470"/>
                    <a:pt x="11156194" y="298113"/>
                    <a:pt x="11226341" y="278121"/>
                  </a:cubicBezTo>
                  <a:cubicBezTo>
                    <a:pt x="11367478" y="237898"/>
                    <a:pt x="11418688" y="224173"/>
                    <a:pt x="11597693" y="178592"/>
                  </a:cubicBezTo>
                  <a:cubicBezTo>
                    <a:pt x="11664742" y="161519"/>
                    <a:pt x="11737885" y="141667"/>
                    <a:pt x="11760235" y="134473"/>
                  </a:cubicBezTo>
                  <a:cubicBezTo>
                    <a:pt x="11782584" y="127281"/>
                    <a:pt x="11855728" y="105249"/>
                    <a:pt x="11922776" y="85513"/>
                  </a:cubicBezTo>
                  <a:cubicBezTo>
                    <a:pt x="11989824" y="65777"/>
                    <a:pt x="12049253" y="46731"/>
                    <a:pt x="12054841" y="43187"/>
                  </a:cubicBezTo>
                  <a:cubicBezTo>
                    <a:pt x="12057635" y="41416"/>
                    <a:pt x="12086461" y="32113"/>
                    <a:pt x="12130652" y="18552"/>
                  </a:cubicBezTo>
                  <a:lnTo>
                    <a:pt x="12192000" y="1"/>
                  </a:lnTo>
                  <a:lnTo>
                    <a:pt x="12192000" y="1345691"/>
                  </a:lnTo>
                  <a:lnTo>
                    <a:pt x="0" y="1345691"/>
                  </a:lnTo>
                  <a:close/>
                </a:path>
              </a:pathLst>
            </a:custGeom>
            <a:gradFill>
              <a:gsLst>
                <a:gs pos="0">
                  <a:schemeClr val="accent1"/>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Tree>
    <p:custDataLst>
      <p:custData r:id="rId1"/>
    </p:custDataLst>
    <p:extLst>
      <p:ext uri="{BB962C8B-B14F-4D97-AF65-F5344CB8AC3E}">
        <p14:creationId xmlns:p14="http://schemas.microsoft.com/office/powerpoint/2010/main" val="34456991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id="{2FAE1DDE-E46A-EA6B-2F93-3CEC459C6007}"/>
              </a:ext>
            </a:extLst>
          </p:cNvPr>
          <p:cNvSpPr/>
          <p:nvPr/>
        </p:nvSpPr>
        <p:spPr>
          <a:xfrm>
            <a:off x="407988" y="225425"/>
            <a:ext cx="5688012" cy="358775"/>
          </a:xfrm>
          <a:prstGeom prst="roundRect">
            <a:avLst>
              <a:gd name="adj" fmla="val 5346"/>
            </a:avLst>
          </a:prstGeom>
          <a:gradFill flip="none" rotWithShape="1">
            <a:gsLst>
              <a:gs pos="17000">
                <a:schemeClr val="accent1"/>
              </a:gs>
              <a:gs pos="100000">
                <a:schemeClr val="accent3"/>
              </a:gs>
              <a:gs pos="73000">
                <a:schemeClr val="accent2"/>
              </a:gs>
            </a:gsLst>
            <a:path path="circle">
              <a:fillToRect r="100000" b="100000"/>
            </a:path>
            <a:tileRect l="-100000" t="-100000"/>
          </a:gradFill>
          <a:ln w="12700" cap="flat" cmpd="sng" algn="ctr">
            <a:solidFill>
              <a:schemeClr val="bg1">
                <a:lumMod val="95000"/>
              </a:schemeClr>
            </a:solid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 name="任意多边形: 形状 1">
            <a:extLst>
              <a:ext uri="{FF2B5EF4-FFF2-40B4-BE49-F238E27FC236}">
                <a16:creationId xmlns:a16="http://schemas.microsoft.com/office/drawing/2014/main" id="{2BBDA202-3DEB-1E07-B046-3A46869D8B91}"/>
              </a:ext>
            </a:extLst>
          </p:cNvPr>
          <p:cNvSpPr/>
          <p:nvPr>
            <p:custDataLst>
              <p:tags r:id="rId2"/>
            </p:custDataLst>
          </p:nvPr>
        </p:nvSpPr>
        <p:spPr>
          <a:xfrm>
            <a:off x="3238134" y="222878"/>
            <a:ext cx="1403728" cy="307342"/>
          </a:xfrm>
          <a:custGeom>
            <a:avLst/>
            <a:gdLst>
              <a:gd name="connsiteX0" fmla="*/ 0 w 1403728"/>
              <a:gd name="connsiteY0" fmla="*/ 0 h 307342"/>
              <a:gd name="connsiteX1" fmla="*/ 1403728 w 1403728"/>
              <a:gd name="connsiteY1" fmla="*/ 0 h 307342"/>
              <a:gd name="connsiteX2" fmla="*/ 1345391 w 1403728"/>
              <a:gd name="connsiteY2" fmla="*/ 56526 h 307342"/>
              <a:gd name="connsiteX3" fmla="*/ 1343214 w 1403728"/>
              <a:gd name="connsiteY3" fmla="*/ 56526 h 307342"/>
              <a:gd name="connsiteX4" fmla="*/ 1343214 w 1403728"/>
              <a:gd name="connsiteY4" fmla="*/ 307342 h 307342"/>
              <a:gd name="connsiteX5" fmla="*/ 60514 w 1403728"/>
              <a:gd name="connsiteY5" fmla="*/ 307342 h 307342"/>
              <a:gd name="connsiteX6" fmla="*/ 60514 w 1403728"/>
              <a:gd name="connsiteY6" fmla="*/ 56526 h 307342"/>
              <a:gd name="connsiteX7" fmla="*/ 58337 w 1403728"/>
              <a:gd name="connsiteY7" fmla="*/ 56526 h 30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3728" h="307342">
                <a:moveTo>
                  <a:pt x="0" y="0"/>
                </a:moveTo>
                <a:lnTo>
                  <a:pt x="1403728" y="0"/>
                </a:lnTo>
                <a:lnTo>
                  <a:pt x="1345391" y="56526"/>
                </a:lnTo>
                <a:lnTo>
                  <a:pt x="1343214" y="56526"/>
                </a:lnTo>
                <a:lnTo>
                  <a:pt x="1343214" y="307342"/>
                </a:lnTo>
                <a:lnTo>
                  <a:pt x="60514" y="307342"/>
                </a:lnTo>
                <a:lnTo>
                  <a:pt x="60514" y="56526"/>
                </a:lnTo>
                <a:lnTo>
                  <a:pt x="58337" y="56526"/>
                </a:lnTo>
                <a:close/>
              </a:path>
            </a:pathLst>
          </a:custGeom>
          <a:solidFill>
            <a:schemeClr val="bg1"/>
          </a:solidFill>
          <a:ln w="12700" cap="flat" cmpd="sng" algn="ctr">
            <a:noFill/>
            <a:prstDash val="solid"/>
            <a:miter lim="800000"/>
          </a:ln>
          <a:effectLst>
            <a:outerShdw blurRad="23876" dist="17907" dir="5400000" algn="t" rotWithShape="0">
              <a:prstClr val="black">
                <a:alpha val="24000"/>
              </a:prstClr>
            </a:outerShdw>
          </a:effectLst>
        </p:spPr>
        <p:txBody>
          <a:bodyPr wrap="square" lIns="42977" tIns="21488" rIns="42977" bIns="21488"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04"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23" name="图片 222">
            <a:extLst>
              <a:ext uri="{FF2B5EF4-FFF2-40B4-BE49-F238E27FC236}">
                <a16:creationId xmlns:a16="http://schemas.microsoft.com/office/drawing/2014/main" id="{9012031B-854F-CD57-F8ED-F29238397388}"/>
              </a:ext>
            </a:extLst>
          </p:cNvPr>
          <p:cNvPicPr>
            <a:picLocks noChangeAspect="1"/>
          </p:cNvPicPr>
          <p:nvPr/>
        </p:nvPicPr>
        <p:blipFill rotWithShape="1">
          <a:blip r:embed="rId14" cstate="email">
            <a:extLst>
              <a:ext uri="{28A0092B-C50C-407E-A947-70E740481C1C}">
                <a14:useLocalDpi xmlns:a14="http://schemas.microsoft.com/office/drawing/2010/main"/>
              </a:ext>
            </a:extLst>
          </a:blip>
          <a:srcRect/>
          <a:stretch/>
        </p:blipFill>
        <p:spPr>
          <a:xfrm>
            <a:off x="9141289" y="223933"/>
            <a:ext cx="2682052" cy="442942"/>
          </a:xfrm>
          <a:prstGeom prst="rect">
            <a:avLst/>
          </a:prstGeom>
        </p:spPr>
      </p:pic>
      <p:sp>
        <p:nvSpPr>
          <p:cNvPr id="7" name="文本框 6">
            <a:extLst>
              <a:ext uri="{FF2B5EF4-FFF2-40B4-BE49-F238E27FC236}">
                <a16:creationId xmlns:a16="http://schemas.microsoft.com/office/drawing/2014/main" id="{D6140ABF-D2EE-F04A-0F17-0306E2B93F81}"/>
              </a:ext>
            </a:extLst>
          </p:cNvPr>
          <p:cNvSpPr txBox="1"/>
          <p:nvPr>
            <p:custDataLst>
              <p:tags r:id="rId3"/>
            </p:custDataLst>
          </p:nvPr>
        </p:nvSpPr>
        <p:spPr>
          <a:xfrm>
            <a:off x="685995"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01.</a:t>
            </a:r>
            <a:r>
              <a:rPr kumimoji="0" lang="zh-CN" altLang="en-US"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研究背景意义</a:t>
            </a:r>
          </a:p>
        </p:txBody>
      </p:sp>
      <p:sp>
        <p:nvSpPr>
          <p:cNvPr id="8" name="任意多边形: 形状 7">
            <a:extLst>
              <a:ext uri="{FF2B5EF4-FFF2-40B4-BE49-F238E27FC236}">
                <a16:creationId xmlns:a16="http://schemas.microsoft.com/office/drawing/2014/main" id="{BCCF509B-B8A6-D3C8-4F04-B1B9A78420CF}"/>
              </a:ext>
            </a:extLst>
          </p:cNvPr>
          <p:cNvSpPr/>
          <p:nvPr>
            <p:custDataLst>
              <p:tags r:id="rId4"/>
            </p:custDataLst>
          </p:nvPr>
        </p:nvSpPr>
        <p:spPr>
          <a:xfrm>
            <a:off x="526550" y="334504"/>
            <a:ext cx="159445" cy="140617"/>
          </a:xfrm>
          <a:custGeom>
            <a:avLst/>
            <a:gdLst>
              <a:gd name="connsiteX0" fmla="*/ 269126 w 279440"/>
              <a:gd name="connsiteY0" fmla="*/ 0 h 246442"/>
              <a:gd name="connsiteX1" fmla="*/ 91692 w 279440"/>
              <a:gd name="connsiteY1" fmla="*/ 0 h 246442"/>
              <a:gd name="connsiteX2" fmla="*/ 87598 w 279440"/>
              <a:gd name="connsiteY2" fmla="*/ 4093 h 246442"/>
              <a:gd name="connsiteX3" fmla="*/ 91692 w 279440"/>
              <a:gd name="connsiteY3" fmla="*/ 8187 h 246442"/>
              <a:gd name="connsiteX4" fmla="*/ 269126 w 279440"/>
              <a:gd name="connsiteY4" fmla="*/ 8187 h 246442"/>
              <a:gd name="connsiteX5" fmla="*/ 271254 w 279440"/>
              <a:gd name="connsiteY5" fmla="*/ 10315 h 246442"/>
              <a:gd name="connsiteX6" fmla="*/ 271254 w 279440"/>
              <a:gd name="connsiteY6" fmla="*/ 27997 h 246442"/>
              <a:gd name="connsiteX7" fmla="*/ 52981 w 279440"/>
              <a:gd name="connsiteY7" fmla="*/ 27997 h 246442"/>
              <a:gd name="connsiteX8" fmla="*/ 52981 w 279440"/>
              <a:gd name="connsiteY8" fmla="*/ 8187 h 246442"/>
              <a:gd name="connsiteX9" fmla="*/ 72589 w 279440"/>
              <a:gd name="connsiteY9" fmla="*/ 8187 h 246442"/>
              <a:gd name="connsiteX10" fmla="*/ 76683 w 279440"/>
              <a:gd name="connsiteY10" fmla="*/ 4093 h 246442"/>
              <a:gd name="connsiteX11" fmla="*/ 72589 w 279440"/>
              <a:gd name="connsiteY11" fmla="*/ 0 h 246442"/>
              <a:gd name="connsiteX12" fmla="*/ 10315 w 279440"/>
              <a:gd name="connsiteY12" fmla="*/ 0 h 246442"/>
              <a:gd name="connsiteX13" fmla="*/ 0 w 279440"/>
              <a:gd name="connsiteY13" fmla="*/ 10315 h 246442"/>
              <a:gd name="connsiteX14" fmla="*/ 0 w 279440"/>
              <a:gd name="connsiteY14" fmla="*/ 208779 h 246442"/>
              <a:gd name="connsiteX15" fmla="*/ 10315 w 279440"/>
              <a:gd name="connsiteY15" fmla="*/ 219093 h 246442"/>
              <a:gd name="connsiteX16" fmla="*/ 161006 w 279440"/>
              <a:gd name="connsiteY16" fmla="*/ 219093 h 246442"/>
              <a:gd name="connsiteX17" fmla="*/ 165099 w 279440"/>
              <a:gd name="connsiteY17" fmla="*/ 215000 h 246442"/>
              <a:gd name="connsiteX18" fmla="*/ 161006 w 279440"/>
              <a:gd name="connsiteY18" fmla="*/ 210907 h 246442"/>
              <a:gd name="connsiteX19" fmla="*/ 10315 w 279440"/>
              <a:gd name="connsiteY19" fmla="*/ 210907 h 246442"/>
              <a:gd name="connsiteX20" fmla="*/ 8187 w 279440"/>
              <a:gd name="connsiteY20" fmla="*/ 208779 h 246442"/>
              <a:gd name="connsiteX21" fmla="*/ 8187 w 279440"/>
              <a:gd name="connsiteY21" fmla="*/ 36183 h 246442"/>
              <a:gd name="connsiteX22" fmla="*/ 271254 w 279440"/>
              <a:gd name="connsiteY22" fmla="*/ 36183 h 246442"/>
              <a:gd name="connsiteX23" fmla="*/ 271254 w 279440"/>
              <a:gd name="connsiteY23" fmla="*/ 208779 h 246442"/>
              <a:gd name="connsiteX24" fmla="*/ 269126 w 279440"/>
              <a:gd name="connsiteY24" fmla="*/ 210907 h 246442"/>
              <a:gd name="connsiteX25" fmla="*/ 256998 w 279440"/>
              <a:gd name="connsiteY25" fmla="*/ 210907 h 246442"/>
              <a:gd name="connsiteX26" fmla="*/ 219792 w 279440"/>
              <a:gd name="connsiteY26" fmla="*/ 173701 h 246442"/>
              <a:gd name="connsiteX27" fmla="*/ 208840 w 279440"/>
              <a:gd name="connsiteY27" fmla="*/ 171885 h 246442"/>
              <a:gd name="connsiteX28" fmla="*/ 195513 w 279440"/>
              <a:gd name="connsiteY28" fmla="*/ 158557 h 246442"/>
              <a:gd name="connsiteX29" fmla="*/ 202948 w 279440"/>
              <a:gd name="connsiteY29" fmla="*/ 143713 h 246442"/>
              <a:gd name="connsiteX30" fmla="*/ 216133 w 279440"/>
              <a:gd name="connsiteY30" fmla="*/ 143713 h 246442"/>
              <a:gd name="connsiteX31" fmla="*/ 221864 w 279440"/>
              <a:gd name="connsiteY31" fmla="*/ 137983 h 246442"/>
              <a:gd name="connsiteX32" fmla="*/ 221864 w 279440"/>
              <a:gd name="connsiteY32" fmla="*/ 100846 h 246442"/>
              <a:gd name="connsiteX33" fmla="*/ 217771 w 279440"/>
              <a:gd name="connsiteY33" fmla="*/ 96752 h 246442"/>
              <a:gd name="connsiteX34" fmla="*/ 213677 w 279440"/>
              <a:gd name="connsiteY34" fmla="*/ 100846 h 246442"/>
              <a:gd name="connsiteX35" fmla="*/ 213677 w 279440"/>
              <a:gd name="connsiteY35" fmla="*/ 135527 h 246442"/>
              <a:gd name="connsiteX36" fmla="*/ 203200 w 279440"/>
              <a:gd name="connsiteY36" fmla="*/ 135527 h 246442"/>
              <a:gd name="connsiteX37" fmla="*/ 203200 w 279440"/>
              <a:gd name="connsiteY37" fmla="*/ 64180 h 246442"/>
              <a:gd name="connsiteX38" fmla="*/ 213677 w 279440"/>
              <a:gd name="connsiteY38" fmla="*/ 64180 h 246442"/>
              <a:gd name="connsiteX39" fmla="*/ 213677 w 279440"/>
              <a:gd name="connsiteY39" fmla="*/ 81744 h 246442"/>
              <a:gd name="connsiteX40" fmla="*/ 217771 w 279440"/>
              <a:gd name="connsiteY40" fmla="*/ 85837 h 246442"/>
              <a:gd name="connsiteX41" fmla="*/ 221864 w 279440"/>
              <a:gd name="connsiteY41" fmla="*/ 81744 h 246442"/>
              <a:gd name="connsiteX42" fmla="*/ 221864 w 279440"/>
              <a:gd name="connsiteY42" fmla="*/ 61724 h 246442"/>
              <a:gd name="connsiteX43" fmla="*/ 216133 w 279440"/>
              <a:gd name="connsiteY43" fmla="*/ 55993 h 246442"/>
              <a:gd name="connsiteX44" fmla="*/ 200744 w 279440"/>
              <a:gd name="connsiteY44" fmla="*/ 55993 h 246442"/>
              <a:gd name="connsiteX45" fmla="*/ 195013 w 279440"/>
              <a:gd name="connsiteY45" fmla="*/ 61724 h 246442"/>
              <a:gd name="connsiteX46" fmla="*/ 195013 w 279440"/>
              <a:gd name="connsiteY46" fmla="*/ 84605 h 246442"/>
              <a:gd name="connsiteX47" fmla="*/ 140684 w 279440"/>
              <a:gd name="connsiteY47" fmla="*/ 55993 h 246442"/>
              <a:gd name="connsiteX48" fmla="*/ 74717 w 279440"/>
              <a:gd name="connsiteY48" fmla="*/ 121961 h 246442"/>
              <a:gd name="connsiteX49" fmla="*/ 140684 w 279440"/>
              <a:gd name="connsiteY49" fmla="*/ 187928 h 246442"/>
              <a:gd name="connsiteX50" fmla="*/ 177293 w 279440"/>
              <a:gd name="connsiteY50" fmla="*/ 176802 h 246442"/>
              <a:gd name="connsiteX51" fmla="*/ 190734 w 279440"/>
              <a:gd name="connsiteY51" fmla="*/ 190243 h 246442"/>
              <a:gd name="connsiteX52" fmla="*/ 192767 w 279440"/>
              <a:gd name="connsiteY52" fmla="*/ 200727 h 246442"/>
              <a:gd name="connsiteX53" fmla="*/ 202947 w 279440"/>
              <a:gd name="connsiteY53" fmla="*/ 210907 h 246442"/>
              <a:gd name="connsiteX54" fmla="*/ 180108 w 279440"/>
              <a:gd name="connsiteY54" fmla="*/ 210907 h 246442"/>
              <a:gd name="connsiteX55" fmla="*/ 176015 w 279440"/>
              <a:gd name="connsiteY55" fmla="*/ 215001 h 246442"/>
              <a:gd name="connsiteX56" fmla="*/ 180108 w 279440"/>
              <a:gd name="connsiteY56" fmla="*/ 219094 h 246442"/>
              <a:gd name="connsiteX57" fmla="*/ 211133 w 279440"/>
              <a:gd name="connsiteY57" fmla="*/ 219094 h 246442"/>
              <a:gd name="connsiteX58" fmla="*/ 235688 w 279440"/>
              <a:gd name="connsiteY58" fmla="*/ 243649 h 246442"/>
              <a:gd name="connsiteX59" fmla="*/ 242442 w 279440"/>
              <a:gd name="connsiteY59" fmla="*/ 246443 h 246442"/>
              <a:gd name="connsiteX60" fmla="*/ 249196 w 279440"/>
              <a:gd name="connsiteY60" fmla="*/ 243649 h 246442"/>
              <a:gd name="connsiteX61" fmla="*/ 262714 w 279440"/>
              <a:gd name="connsiteY61" fmla="*/ 230131 h 246442"/>
              <a:gd name="connsiteX62" fmla="*/ 264490 w 279440"/>
              <a:gd name="connsiteY62" fmla="*/ 219094 h 246442"/>
              <a:gd name="connsiteX63" fmla="*/ 269126 w 279440"/>
              <a:gd name="connsiteY63" fmla="*/ 219094 h 246442"/>
              <a:gd name="connsiteX64" fmla="*/ 279440 w 279440"/>
              <a:gd name="connsiteY64" fmla="*/ 208779 h 246442"/>
              <a:gd name="connsiteX65" fmla="*/ 279440 w 279440"/>
              <a:gd name="connsiteY65" fmla="*/ 10315 h 246442"/>
              <a:gd name="connsiteX66" fmla="*/ 269126 w 279440"/>
              <a:gd name="connsiteY66" fmla="*/ 0 h 246442"/>
              <a:gd name="connsiteX67" fmla="*/ 44794 w 279440"/>
              <a:gd name="connsiteY67" fmla="*/ 27997 h 246442"/>
              <a:gd name="connsiteX68" fmla="*/ 8187 w 279440"/>
              <a:gd name="connsiteY68" fmla="*/ 27997 h 246442"/>
              <a:gd name="connsiteX69" fmla="*/ 8187 w 279440"/>
              <a:gd name="connsiteY69" fmla="*/ 10315 h 246442"/>
              <a:gd name="connsiteX70" fmla="*/ 10315 w 279440"/>
              <a:gd name="connsiteY70" fmla="*/ 8187 h 246442"/>
              <a:gd name="connsiteX71" fmla="*/ 44794 w 279440"/>
              <a:gd name="connsiteY71" fmla="*/ 8187 h 246442"/>
              <a:gd name="connsiteX72" fmla="*/ 140683 w 279440"/>
              <a:gd name="connsiteY72" fmla="*/ 179741 h 246442"/>
              <a:gd name="connsiteX73" fmla="*/ 82903 w 279440"/>
              <a:gd name="connsiteY73" fmla="*/ 121961 h 246442"/>
              <a:gd name="connsiteX74" fmla="*/ 140683 w 279440"/>
              <a:gd name="connsiteY74" fmla="*/ 64180 h 246442"/>
              <a:gd name="connsiteX75" fmla="*/ 195013 w 279440"/>
              <a:gd name="connsiteY75" fmla="*/ 102286 h 246442"/>
              <a:gd name="connsiteX76" fmla="*/ 195013 w 279440"/>
              <a:gd name="connsiteY76" fmla="*/ 137983 h 246442"/>
              <a:gd name="connsiteX77" fmla="*/ 195490 w 279440"/>
              <a:gd name="connsiteY77" fmla="*/ 140266 h 246442"/>
              <a:gd name="connsiteX78" fmla="*/ 140683 w 279440"/>
              <a:gd name="connsiteY78" fmla="*/ 179741 h 246442"/>
              <a:gd name="connsiteX79" fmla="*/ 183848 w 279440"/>
              <a:gd name="connsiteY79" fmla="*/ 171780 h 246442"/>
              <a:gd name="connsiteX80" fmla="*/ 190504 w 279440"/>
              <a:gd name="connsiteY80" fmla="*/ 165128 h 246442"/>
              <a:gd name="connsiteX81" fmla="*/ 202681 w 279440"/>
              <a:gd name="connsiteY81" fmla="*/ 177304 h 246442"/>
              <a:gd name="connsiteX82" fmla="*/ 196027 w 279440"/>
              <a:gd name="connsiteY82" fmla="*/ 183959 h 246442"/>
              <a:gd name="connsiteX83" fmla="*/ 256925 w 279440"/>
              <a:gd name="connsiteY83" fmla="*/ 224342 h 246442"/>
              <a:gd name="connsiteX84" fmla="*/ 243407 w 279440"/>
              <a:gd name="connsiteY84" fmla="*/ 237860 h 246442"/>
              <a:gd name="connsiteX85" fmla="*/ 241477 w 279440"/>
              <a:gd name="connsiteY85" fmla="*/ 237860 h 246442"/>
              <a:gd name="connsiteX86" fmla="*/ 198555 w 279440"/>
              <a:gd name="connsiteY86" fmla="*/ 194938 h 246442"/>
              <a:gd name="connsiteX87" fmla="*/ 198555 w 279440"/>
              <a:gd name="connsiteY87" fmla="*/ 193008 h 246442"/>
              <a:gd name="connsiteX88" fmla="*/ 212073 w 279440"/>
              <a:gd name="connsiteY88" fmla="*/ 179490 h 246442"/>
              <a:gd name="connsiteX89" fmla="*/ 213038 w 279440"/>
              <a:gd name="connsiteY89" fmla="*/ 179091 h 246442"/>
              <a:gd name="connsiteX90" fmla="*/ 214003 w 279440"/>
              <a:gd name="connsiteY90" fmla="*/ 179490 h 246442"/>
              <a:gd name="connsiteX91" fmla="*/ 256926 w 279440"/>
              <a:gd name="connsiteY91" fmla="*/ 222412 h 246442"/>
              <a:gd name="connsiteX92" fmla="*/ 256925 w 279440"/>
              <a:gd name="connsiteY92" fmla="*/ 224342 h 24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279440" h="246442">
                <a:moveTo>
                  <a:pt x="269126" y="0"/>
                </a:moveTo>
                <a:lnTo>
                  <a:pt x="91692" y="0"/>
                </a:lnTo>
                <a:cubicBezTo>
                  <a:pt x="89430" y="0"/>
                  <a:pt x="87598" y="1833"/>
                  <a:pt x="87598" y="4093"/>
                </a:cubicBezTo>
                <a:cubicBezTo>
                  <a:pt x="87598" y="6354"/>
                  <a:pt x="89430" y="8187"/>
                  <a:pt x="91692" y="8187"/>
                </a:cubicBezTo>
                <a:lnTo>
                  <a:pt x="269126" y="8187"/>
                </a:lnTo>
                <a:cubicBezTo>
                  <a:pt x="270300" y="8187"/>
                  <a:pt x="271254" y="9141"/>
                  <a:pt x="271254" y="10315"/>
                </a:cubicBezTo>
                <a:lnTo>
                  <a:pt x="271254" y="27997"/>
                </a:lnTo>
                <a:lnTo>
                  <a:pt x="52981" y="27997"/>
                </a:lnTo>
                <a:lnTo>
                  <a:pt x="52981" y="8187"/>
                </a:lnTo>
                <a:lnTo>
                  <a:pt x="72589" y="8187"/>
                </a:lnTo>
                <a:cubicBezTo>
                  <a:pt x="74850" y="8187"/>
                  <a:pt x="76683" y="6354"/>
                  <a:pt x="76683" y="4093"/>
                </a:cubicBezTo>
                <a:cubicBezTo>
                  <a:pt x="76683" y="1833"/>
                  <a:pt x="74850" y="0"/>
                  <a:pt x="72589" y="0"/>
                </a:cubicBezTo>
                <a:lnTo>
                  <a:pt x="10315" y="0"/>
                </a:lnTo>
                <a:cubicBezTo>
                  <a:pt x="4628" y="0"/>
                  <a:pt x="0" y="4627"/>
                  <a:pt x="0" y="10315"/>
                </a:cubicBezTo>
                <a:lnTo>
                  <a:pt x="0" y="208779"/>
                </a:lnTo>
                <a:cubicBezTo>
                  <a:pt x="0" y="214466"/>
                  <a:pt x="4628" y="219093"/>
                  <a:pt x="10315" y="219093"/>
                </a:cubicBezTo>
                <a:lnTo>
                  <a:pt x="161006" y="219093"/>
                </a:lnTo>
                <a:cubicBezTo>
                  <a:pt x="163267" y="219093"/>
                  <a:pt x="165099" y="217261"/>
                  <a:pt x="165099" y="215000"/>
                </a:cubicBezTo>
                <a:cubicBezTo>
                  <a:pt x="165099" y="212739"/>
                  <a:pt x="163267" y="210907"/>
                  <a:pt x="161006" y="210907"/>
                </a:cubicBezTo>
                <a:lnTo>
                  <a:pt x="10315" y="210907"/>
                </a:lnTo>
                <a:cubicBezTo>
                  <a:pt x="9141" y="210907"/>
                  <a:pt x="8187" y="209952"/>
                  <a:pt x="8187" y="208779"/>
                </a:cubicBezTo>
                <a:lnTo>
                  <a:pt x="8187" y="36183"/>
                </a:lnTo>
                <a:lnTo>
                  <a:pt x="271254" y="36183"/>
                </a:lnTo>
                <a:lnTo>
                  <a:pt x="271254" y="208779"/>
                </a:lnTo>
                <a:cubicBezTo>
                  <a:pt x="271254" y="209952"/>
                  <a:pt x="270300" y="210907"/>
                  <a:pt x="269126" y="210907"/>
                </a:cubicBezTo>
                <a:lnTo>
                  <a:pt x="256998" y="210907"/>
                </a:lnTo>
                <a:lnTo>
                  <a:pt x="219792" y="173701"/>
                </a:lnTo>
                <a:cubicBezTo>
                  <a:pt x="216834" y="170742"/>
                  <a:pt x="212405" y="170143"/>
                  <a:pt x="208840" y="171885"/>
                </a:cubicBezTo>
                <a:lnTo>
                  <a:pt x="195513" y="158557"/>
                </a:lnTo>
                <a:cubicBezTo>
                  <a:pt x="198578" y="153977"/>
                  <a:pt x="201095" y="149002"/>
                  <a:pt x="202948" y="143713"/>
                </a:cubicBezTo>
                <a:lnTo>
                  <a:pt x="216133" y="143713"/>
                </a:lnTo>
                <a:cubicBezTo>
                  <a:pt x="219294" y="143713"/>
                  <a:pt x="221864" y="141143"/>
                  <a:pt x="221864" y="137983"/>
                </a:cubicBezTo>
                <a:lnTo>
                  <a:pt x="221864" y="100846"/>
                </a:lnTo>
                <a:cubicBezTo>
                  <a:pt x="221864" y="98585"/>
                  <a:pt x="220032" y="96752"/>
                  <a:pt x="217771" y="96752"/>
                </a:cubicBezTo>
                <a:cubicBezTo>
                  <a:pt x="215510" y="96752"/>
                  <a:pt x="213677" y="98585"/>
                  <a:pt x="213677" y="100846"/>
                </a:cubicBezTo>
                <a:lnTo>
                  <a:pt x="213677" y="135527"/>
                </a:lnTo>
                <a:lnTo>
                  <a:pt x="203200" y="135527"/>
                </a:lnTo>
                <a:lnTo>
                  <a:pt x="203200" y="64180"/>
                </a:lnTo>
                <a:lnTo>
                  <a:pt x="213677" y="64180"/>
                </a:lnTo>
                <a:lnTo>
                  <a:pt x="213677" y="81744"/>
                </a:lnTo>
                <a:cubicBezTo>
                  <a:pt x="213677" y="84005"/>
                  <a:pt x="215510" y="85837"/>
                  <a:pt x="217771" y="85837"/>
                </a:cubicBezTo>
                <a:cubicBezTo>
                  <a:pt x="220032" y="85837"/>
                  <a:pt x="221864" y="84005"/>
                  <a:pt x="221864" y="81744"/>
                </a:cubicBezTo>
                <a:lnTo>
                  <a:pt x="221864" y="61724"/>
                </a:lnTo>
                <a:cubicBezTo>
                  <a:pt x="221864" y="58564"/>
                  <a:pt x="219294" y="55993"/>
                  <a:pt x="216133" y="55993"/>
                </a:cubicBezTo>
                <a:lnTo>
                  <a:pt x="200744" y="55993"/>
                </a:lnTo>
                <a:cubicBezTo>
                  <a:pt x="197584" y="55993"/>
                  <a:pt x="195013" y="58564"/>
                  <a:pt x="195013" y="61724"/>
                </a:cubicBezTo>
                <a:lnTo>
                  <a:pt x="195013" y="84605"/>
                </a:lnTo>
                <a:cubicBezTo>
                  <a:pt x="183105" y="67338"/>
                  <a:pt x="163199" y="55993"/>
                  <a:pt x="140684" y="55993"/>
                </a:cubicBezTo>
                <a:cubicBezTo>
                  <a:pt x="104310" y="55993"/>
                  <a:pt x="74717" y="85586"/>
                  <a:pt x="74717" y="121961"/>
                </a:cubicBezTo>
                <a:cubicBezTo>
                  <a:pt x="74717" y="158335"/>
                  <a:pt x="104310" y="187928"/>
                  <a:pt x="140684" y="187928"/>
                </a:cubicBezTo>
                <a:cubicBezTo>
                  <a:pt x="154221" y="187928"/>
                  <a:pt x="166814" y="183825"/>
                  <a:pt x="177293" y="176802"/>
                </a:cubicBezTo>
                <a:lnTo>
                  <a:pt x="190734" y="190243"/>
                </a:lnTo>
                <a:cubicBezTo>
                  <a:pt x="189263" y="193720"/>
                  <a:pt x="189937" y="197897"/>
                  <a:pt x="192767" y="200727"/>
                </a:cubicBezTo>
                <a:lnTo>
                  <a:pt x="202947" y="210907"/>
                </a:lnTo>
                <a:lnTo>
                  <a:pt x="180108" y="210907"/>
                </a:lnTo>
                <a:cubicBezTo>
                  <a:pt x="177847" y="210907"/>
                  <a:pt x="176015" y="212740"/>
                  <a:pt x="176015" y="215001"/>
                </a:cubicBezTo>
                <a:cubicBezTo>
                  <a:pt x="176015" y="217261"/>
                  <a:pt x="177847" y="219094"/>
                  <a:pt x="180108" y="219094"/>
                </a:cubicBezTo>
                <a:lnTo>
                  <a:pt x="211133" y="219094"/>
                </a:lnTo>
                <a:lnTo>
                  <a:pt x="235688" y="243649"/>
                </a:lnTo>
                <a:cubicBezTo>
                  <a:pt x="237550" y="245512"/>
                  <a:pt x="239996" y="246443"/>
                  <a:pt x="242442" y="246443"/>
                </a:cubicBezTo>
                <a:cubicBezTo>
                  <a:pt x="244887" y="246443"/>
                  <a:pt x="247334" y="245512"/>
                  <a:pt x="249196" y="243649"/>
                </a:cubicBezTo>
                <a:lnTo>
                  <a:pt x="262714" y="230131"/>
                </a:lnTo>
                <a:cubicBezTo>
                  <a:pt x="265695" y="227150"/>
                  <a:pt x="266283" y="222673"/>
                  <a:pt x="264490" y="219094"/>
                </a:cubicBezTo>
                <a:lnTo>
                  <a:pt x="269126" y="219094"/>
                </a:lnTo>
                <a:cubicBezTo>
                  <a:pt x="274813" y="219094"/>
                  <a:pt x="279440" y="214467"/>
                  <a:pt x="279440" y="208779"/>
                </a:cubicBezTo>
                <a:lnTo>
                  <a:pt x="279440" y="10315"/>
                </a:lnTo>
                <a:cubicBezTo>
                  <a:pt x="279441" y="4627"/>
                  <a:pt x="274813" y="0"/>
                  <a:pt x="269126" y="0"/>
                </a:cubicBezTo>
                <a:close/>
                <a:moveTo>
                  <a:pt x="44794" y="27997"/>
                </a:moveTo>
                <a:lnTo>
                  <a:pt x="8187" y="27997"/>
                </a:lnTo>
                <a:lnTo>
                  <a:pt x="8187" y="10315"/>
                </a:lnTo>
                <a:cubicBezTo>
                  <a:pt x="8187" y="9141"/>
                  <a:pt x="9141" y="8187"/>
                  <a:pt x="10315" y="8187"/>
                </a:cubicBezTo>
                <a:lnTo>
                  <a:pt x="44794" y="8187"/>
                </a:lnTo>
                <a:close/>
                <a:moveTo>
                  <a:pt x="140683" y="179741"/>
                </a:moveTo>
                <a:cubicBezTo>
                  <a:pt x="108823" y="179741"/>
                  <a:pt x="82903" y="153821"/>
                  <a:pt x="82903" y="121961"/>
                </a:cubicBezTo>
                <a:cubicBezTo>
                  <a:pt x="82903" y="90100"/>
                  <a:pt x="108823" y="64180"/>
                  <a:pt x="140683" y="64180"/>
                </a:cubicBezTo>
                <a:cubicBezTo>
                  <a:pt x="165638" y="64180"/>
                  <a:pt x="186947" y="80083"/>
                  <a:pt x="195013" y="102286"/>
                </a:cubicBezTo>
                <a:lnTo>
                  <a:pt x="195013" y="137983"/>
                </a:lnTo>
                <a:cubicBezTo>
                  <a:pt x="195013" y="138795"/>
                  <a:pt x="195185" y="139566"/>
                  <a:pt x="195490" y="140266"/>
                </a:cubicBezTo>
                <a:cubicBezTo>
                  <a:pt x="187816" y="163182"/>
                  <a:pt x="166148" y="179741"/>
                  <a:pt x="140683" y="179741"/>
                </a:cubicBezTo>
                <a:close/>
                <a:moveTo>
                  <a:pt x="183848" y="171780"/>
                </a:moveTo>
                <a:cubicBezTo>
                  <a:pt x="186220" y="169721"/>
                  <a:pt x="188446" y="167501"/>
                  <a:pt x="190504" y="165128"/>
                </a:cubicBezTo>
                <a:lnTo>
                  <a:pt x="202681" y="177304"/>
                </a:lnTo>
                <a:lnTo>
                  <a:pt x="196027" y="183959"/>
                </a:lnTo>
                <a:close/>
                <a:moveTo>
                  <a:pt x="256925" y="224342"/>
                </a:moveTo>
                <a:lnTo>
                  <a:pt x="243407" y="237860"/>
                </a:lnTo>
                <a:cubicBezTo>
                  <a:pt x="242875" y="238392"/>
                  <a:pt x="242009" y="238392"/>
                  <a:pt x="241477" y="237860"/>
                </a:cubicBezTo>
                <a:lnTo>
                  <a:pt x="198555" y="194938"/>
                </a:lnTo>
                <a:cubicBezTo>
                  <a:pt x="198023" y="194405"/>
                  <a:pt x="198023" y="193540"/>
                  <a:pt x="198555" y="193008"/>
                </a:cubicBezTo>
                <a:lnTo>
                  <a:pt x="212073" y="179490"/>
                </a:lnTo>
                <a:cubicBezTo>
                  <a:pt x="212339" y="179224"/>
                  <a:pt x="212688" y="179091"/>
                  <a:pt x="213038" y="179091"/>
                </a:cubicBezTo>
                <a:cubicBezTo>
                  <a:pt x="213388" y="179091"/>
                  <a:pt x="213737" y="179224"/>
                  <a:pt x="214003" y="179490"/>
                </a:cubicBezTo>
                <a:lnTo>
                  <a:pt x="256926" y="222412"/>
                </a:lnTo>
                <a:cubicBezTo>
                  <a:pt x="257457" y="222945"/>
                  <a:pt x="257457" y="223811"/>
                  <a:pt x="256925" y="224342"/>
                </a:cubicBezTo>
                <a:close/>
              </a:path>
            </a:pathLst>
          </a:custGeom>
          <a:solidFill>
            <a:schemeClr val="bg1"/>
          </a:solid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6" name="文本框 155">
            <a:extLst>
              <a:ext uri="{FF2B5EF4-FFF2-40B4-BE49-F238E27FC236}">
                <a16:creationId xmlns:a16="http://schemas.microsoft.com/office/drawing/2014/main" id="{BDA13076-EA88-ACB3-E95E-0D0519F63175}"/>
              </a:ext>
            </a:extLst>
          </p:cNvPr>
          <p:cNvSpPr txBox="1"/>
          <p:nvPr>
            <p:custDataLst>
              <p:tags r:id="rId5"/>
            </p:custDataLst>
          </p:nvPr>
        </p:nvSpPr>
        <p:spPr>
          <a:xfrm>
            <a:off x="2094573"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solidFill>
                  <a:prstClr val="white"/>
                </a:soli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02.</a:t>
            </a:r>
            <a:r>
              <a:rPr kumimoji="0" lang="zh-CN" altLang="en-US" sz="1050" b="0" i="0" u="none" strike="noStrike" kern="1200" cap="none" spc="0" normalizeH="0" baseline="0" noProof="0" dirty="0">
                <a:ln w="3175">
                  <a:noFill/>
                </a:ln>
                <a:solidFill>
                  <a:prstClr val="white"/>
                </a:soli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研究方法思路</a:t>
            </a:r>
          </a:p>
        </p:txBody>
      </p:sp>
      <p:sp>
        <p:nvSpPr>
          <p:cNvPr id="160" name="文本框 159">
            <a:extLst>
              <a:ext uri="{FF2B5EF4-FFF2-40B4-BE49-F238E27FC236}">
                <a16:creationId xmlns:a16="http://schemas.microsoft.com/office/drawing/2014/main" id="{A63DFC0C-8AF7-D24C-3C4E-0873F0DFA188}"/>
              </a:ext>
            </a:extLst>
          </p:cNvPr>
          <p:cNvSpPr txBox="1"/>
          <p:nvPr>
            <p:custDataLst>
              <p:tags r:id="rId6"/>
            </p:custDataLst>
          </p:nvPr>
        </p:nvSpPr>
        <p:spPr>
          <a:xfrm>
            <a:off x="3503151"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gradFill>
                  <a:gsLst>
                    <a:gs pos="0">
                      <a:srgbClr val="02A0E7"/>
                    </a:gs>
                    <a:gs pos="100000">
                      <a:srgbClr val="2C1DFF"/>
                    </a:gs>
                  </a:gsLst>
                  <a:path path="circle">
                    <a:fillToRect r="100000" b="100000"/>
                  </a:path>
                </a:gra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03.</a:t>
            </a:r>
            <a:r>
              <a:rPr kumimoji="0" lang="zh-CN" altLang="en-US" sz="1050" b="0" i="0" u="none" strike="noStrike" kern="1200" cap="none" spc="0" normalizeH="0" baseline="0" noProof="0" dirty="0">
                <a:ln w="3175">
                  <a:noFill/>
                </a:ln>
                <a:gradFill>
                  <a:gsLst>
                    <a:gs pos="0">
                      <a:srgbClr val="02A0E7"/>
                    </a:gs>
                    <a:gs pos="100000">
                      <a:srgbClr val="2C1DFF"/>
                    </a:gs>
                  </a:gsLst>
                  <a:path path="circle">
                    <a:fillToRect r="100000" b="100000"/>
                  </a:path>
                </a:gra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研究过程问题</a:t>
            </a:r>
          </a:p>
        </p:txBody>
      </p:sp>
      <p:sp>
        <p:nvSpPr>
          <p:cNvPr id="165" name="文本框 164">
            <a:extLst>
              <a:ext uri="{FF2B5EF4-FFF2-40B4-BE49-F238E27FC236}">
                <a16:creationId xmlns:a16="http://schemas.microsoft.com/office/drawing/2014/main" id="{7AAD05D0-A807-A76E-F99E-382E32083080}"/>
              </a:ext>
            </a:extLst>
          </p:cNvPr>
          <p:cNvSpPr txBox="1"/>
          <p:nvPr>
            <p:custDataLst>
              <p:tags r:id="rId7"/>
            </p:custDataLst>
          </p:nvPr>
        </p:nvSpPr>
        <p:spPr>
          <a:xfrm>
            <a:off x="4911728"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04.</a:t>
            </a:r>
            <a:r>
              <a:rPr kumimoji="0" lang="zh-CN" altLang="en-US"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研究成果结论</a:t>
            </a:r>
          </a:p>
        </p:txBody>
      </p:sp>
      <p:grpSp>
        <p:nvGrpSpPr>
          <p:cNvPr id="175" name="图形 46">
            <a:extLst>
              <a:ext uri="{FF2B5EF4-FFF2-40B4-BE49-F238E27FC236}">
                <a16:creationId xmlns:a16="http://schemas.microsoft.com/office/drawing/2014/main" id="{4D7463A4-CD57-CAB5-B07D-B7B61BC05325}"/>
              </a:ext>
            </a:extLst>
          </p:cNvPr>
          <p:cNvGrpSpPr>
            <a:grpSpLocks noChangeAspect="1"/>
          </p:cNvGrpSpPr>
          <p:nvPr/>
        </p:nvGrpSpPr>
        <p:grpSpPr>
          <a:xfrm>
            <a:off x="1957797" y="334504"/>
            <a:ext cx="114108" cy="140617"/>
            <a:chOff x="7032589" y="3575363"/>
            <a:chExt cx="879220" cy="1083475"/>
          </a:xfrm>
          <a:solidFill>
            <a:schemeClr val="bg1"/>
          </a:solidFill>
        </p:grpSpPr>
        <p:sp>
          <p:nvSpPr>
            <p:cNvPr id="176" name="任意多边形: 形状 175">
              <a:extLst>
                <a:ext uri="{FF2B5EF4-FFF2-40B4-BE49-F238E27FC236}">
                  <a16:creationId xmlns:a16="http://schemas.microsoft.com/office/drawing/2014/main" id="{F65025CC-458B-E74C-90FF-FF29B1D3FBE0}"/>
                </a:ext>
              </a:extLst>
            </p:cNvPr>
            <p:cNvSpPr/>
            <p:nvPr/>
          </p:nvSpPr>
          <p:spPr>
            <a:xfrm>
              <a:off x="7089880" y="4283848"/>
              <a:ext cx="71401" cy="31742"/>
            </a:xfrm>
            <a:custGeom>
              <a:avLst/>
              <a:gdLst>
                <a:gd name="connsiteX0" fmla="*/ 15871 w 71401"/>
                <a:gd name="connsiteY0" fmla="*/ 31742 h 31742"/>
                <a:gd name="connsiteX1" fmla="*/ 55530 w 71401"/>
                <a:gd name="connsiteY1" fmla="*/ 31742 h 31742"/>
                <a:gd name="connsiteX2" fmla="*/ 71401 w 71401"/>
                <a:gd name="connsiteY2" fmla="*/ 15871 h 31742"/>
                <a:gd name="connsiteX3" fmla="*/ 55530 w 71401"/>
                <a:gd name="connsiteY3" fmla="*/ 0 h 31742"/>
                <a:gd name="connsiteX4" fmla="*/ 15871 w 71401"/>
                <a:gd name="connsiteY4" fmla="*/ 0 h 31742"/>
                <a:gd name="connsiteX5" fmla="*/ 0 w 71401"/>
                <a:gd name="connsiteY5" fmla="*/ 15871 h 31742"/>
                <a:gd name="connsiteX6" fmla="*/ 15871 w 71401"/>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401" h="31742">
                  <a:moveTo>
                    <a:pt x="15871" y="31742"/>
                  </a:moveTo>
                  <a:lnTo>
                    <a:pt x="55530" y="31742"/>
                  </a:lnTo>
                  <a:cubicBezTo>
                    <a:pt x="64297" y="31742"/>
                    <a:pt x="71401" y="24636"/>
                    <a:pt x="71401" y="15871"/>
                  </a:cubicBezTo>
                  <a:cubicBezTo>
                    <a:pt x="71401" y="7106"/>
                    <a:pt x="64297" y="0"/>
                    <a:pt x="55530" y="0"/>
                  </a:cubicBezTo>
                  <a:lnTo>
                    <a:pt x="15871" y="0"/>
                  </a:lnTo>
                  <a:cubicBezTo>
                    <a:pt x="7104" y="0"/>
                    <a:pt x="0" y="7106"/>
                    <a:pt x="0" y="15871"/>
                  </a:cubicBezTo>
                  <a:cubicBezTo>
                    <a:pt x="0" y="24636"/>
                    <a:pt x="7104" y="31742"/>
                    <a:pt x="15871" y="31742"/>
                  </a:cubicBezTo>
                  <a:close/>
                </a:path>
              </a:pathLst>
            </a:custGeom>
            <a:grp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7" name="任意多边形: 形状 176">
              <a:extLst>
                <a:ext uri="{FF2B5EF4-FFF2-40B4-BE49-F238E27FC236}">
                  <a16:creationId xmlns:a16="http://schemas.microsoft.com/office/drawing/2014/main" id="{E237A964-E7D0-1C75-5999-8558C85BCE24}"/>
                </a:ext>
              </a:extLst>
            </p:cNvPr>
            <p:cNvSpPr/>
            <p:nvPr/>
          </p:nvSpPr>
          <p:spPr>
            <a:xfrm>
              <a:off x="7181013" y="4283848"/>
              <a:ext cx="130097" cy="31742"/>
            </a:xfrm>
            <a:custGeom>
              <a:avLst/>
              <a:gdLst>
                <a:gd name="connsiteX0" fmla="*/ 15871 w 130097"/>
                <a:gd name="connsiteY0" fmla="*/ 31742 h 31742"/>
                <a:gd name="connsiteX1" fmla="*/ 114226 w 130097"/>
                <a:gd name="connsiteY1" fmla="*/ 31742 h 31742"/>
                <a:gd name="connsiteX2" fmla="*/ 130097 w 130097"/>
                <a:gd name="connsiteY2" fmla="*/ 15871 h 31742"/>
                <a:gd name="connsiteX3" fmla="*/ 114226 w 130097"/>
                <a:gd name="connsiteY3" fmla="*/ 0 h 31742"/>
                <a:gd name="connsiteX4" fmla="*/ 15871 w 130097"/>
                <a:gd name="connsiteY4" fmla="*/ 0 h 31742"/>
                <a:gd name="connsiteX5" fmla="*/ 0 w 130097"/>
                <a:gd name="connsiteY5" fmla="*/ 15871 h 31742"/>
                <a:gd name="connsiteX6" fmla="*/ 15871 w 130097"/>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097" h="31742">
                  <a:moveTo>
                    <a:pt x="15871" y="31742"/>
                  </a:moveTo>
                  <a:lnTo>
                    <a:pt x="114226" y="31742"/>
                  </a:lnTo>
                  <a:cubicBezTo>
                    <a:pt x="122993" y="31742"/>
                    <a:pt x="130097" y="24636"/>
                    <a:pt x="130097" y="15871"/>
                  </a:cubicBezTo>
                  <a:cubicBezTo>
                    <a:pt x="130097" y="7106"/>
                    <a:pt x="122993" y="0"/>
                    <a:pt x="114226" y="0"/>
                  </a:cubicBezTo>
                  <a:lnTo>
                    <a:pt x="15871" y="0"/>
                  </a:lnTo>
                  <a:cubicBezTo>
                    <a:pt x="7104" y="0"/>
                    <a:pt x="0" y="7106"/>
                    <a:pt x="0" y="15871"/>
                  </a:cubicBezTo>
                  <a:cubicBezTo>
                    <a:pt x="0" y="24636"/>
                    <a:pt x="7106" y="31742"/>
                    <a:pt x="15871" y="31742"/>
                  </a:cubicBezTo>
                  <a:close/>
                </a:path>
              </a:pathLst>
            </a:custGeom>
            <a:grp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8" name="任意多边形: 形状 177">
              <a:extLst>
                <a:ext uri="{FF2B5EF4-FFF2-40B4-BE49-F238E27FC236}">
                  <a16:creationId xmlns:a16="http://schemas.microsoft.com/office/drawing/2014/main" id="{CB393FFB-F358-E595-92B1-B7B8D12B1F27}"/>
                </a:ext>
              </a:extLst>
            </p:cNvPr>
            <p:cNvSpPr/>
            <p:nvPr/>
          </p:nvSpPr>
          <p:spPr>
            <a:xfrm>
              <a:off x="7032589" y="3575363"/>
              <a:ext cx="879220" cy="1083475"/>
            </a:xfrm>
            <a:custGeom>
              <a:avLst/>
              <a:gdLst>
                <a:gd name="connsiteX0" fmla="*/ 852755 w 879220"/>
                <a:gd name="connsiteY0" fmla="*/ 291597 h 1083475"/>
                <a:gd name="connsiteX1" fmla="*/ 678403 w 879220"/>
                <a:gd name="connsiteY1" fmla="*/ 291597 h 1083475"/>
                <a:gd name="connsiteX2" fmla="*/ 495829 w 879220"/>
                <a:gd name="connsiteY2" fmla="*/ 199129 h 1083475"/>
                <a:gd name="connsiteX3" fmla="*/ 496407 w 879220"/>
                <a:gd name="connsiteY3" fmla="*/ 184572 h 1083475"/>
                <a:gd name="connsiteX4" fmla="*/ 441384 w 879220"/>
                <a:gd name="connsiteY4" fmla="*/ 53104 h 1083475"/>
                <a:gd name="connsiteX5" fmla="*/ 309080 w 879220"/>
                <a:gd name="connsiteY5" fmla="*/ 20 h 1083475"/>
                <a:gd name="connsiteX6" fmla="*/ 182314 w 879220"/>
                <a:gd name="connsiteY6" fmla="*/ 53434 h 1083475"/>
                <a:gd name="connsiteX7" fmla="*/ 127329 w 879220"/>
                <a:gd name="connsiteY7" fmla="*/ 179521 h 1083475"/>
                <a:gd name="connsiteX8" fmla="*/ 177343 w 879220"/>
                <a:gd name="connsiteY8" fmla="*/ 310878 h 1083475"/>
                <a:gd name="connsiteX9" fmla="*/ 89027 w 879220"/>
                <a:gd name="connsiteY9" fmla="*/ 535371 h 1083475"/>
                <a:gd name="connsiteX10" fmla="*/ 104200 w 879220"/>
                <a:gd name="connsiteY10" fmla="*/ 643515 h 1083475"/>
                <a:gd name="connsiteX11" fmla="*/ 26465 w 879220"/>
                <a:gd name="connsiteY11" fmla="*/ 643515 h 1083475"/>
                <a:gd name="connsiteX12" fmla="*/ 0 w 879220"/>
                <a:gd name="connsiteY12" fmla="*/ 669978 h 1083475"/>
                <a:gd name="connsiteX13" fmla="*/ 0 w 879220"/>
                <a:gd name="connsiteY13" fmla="*/ 778738 h 1083475"/>
                <a:gd name="connsiteX14" fmla="*/ 26465 w 879220"/>
                <a:gd name="connsiteY14" fmla="*/ 805200 h 1083475"/>
                <a:gd name="connsiteX15" fmla="*/ 209212 w 879220"/>
                <a:gd name="connsiteY15" fmla="*/ 805200 h 1083475"/>
                <a:gd name="connsiteX16" fmla="*/ 229106 w 879220"/>
                <a:gd name="connsiteY16" fmla="*/ 821256 h 1083475"/>
                <a:gd name="connsiteX17" fmla="*/ 257353 w 879220"/>
                <a:gd name="connsiteY17" fmla="*/ 876856 h 1083475"/>
                <a:gd name="connsiteX18" fmla="*/ 257353 w 879220"/>
                <a:gd name="connsiteY18" fmla="*/ 1046422 h 1083475"/>
                <a:gd name="connsiteX19" fmla="*/ 294407 w 879220"/>
                <a:gd name="connsiteY19" fmla="*/ 1083476 h 1083475"/>
                <a:gd name="connsiteX20" fmla="*/ 538935 w 879220"/>
                <a:gd name="connsiteY20" fmla="*/ 1083476 h 1083475"/>
                <a:gd name="connsiteX21" fmla="*/ 575989 w 879220"/>
                <a:gd name="connsiteY21" fmla="*/ 1046422 h 1083475"/>
                <a:gd name="connsiteX22" fmla="*/ 575989 w 879220"/>
                <a:gd name="connsiteY22" fmla="*/ 1022107 h 1083475"/>
                <a:gd name="connsiteX23" fmla="*/ 560118 w 879220"/>
                <a:gd name="connsiteY23" fmla="*/ 1006236 h 1083475"/>
                <a:gd name="connsiteX24" fmla="*/ 544247 w 879220"/>
                <a:gd name="connsiteY24" fmla="*/ 1022107 h 1083475"/>
                <a:gd name="connsiteX25" fmla="*/ 544247 w 879220"/>
                <a:gd name="connsiteY25" fmla="*/ 1046422 h 1083475"/>
                <a:gd name="connsiteX26" fmla="*/ 538935 w 879220"/>
                <a:gd name="connsiteY26" fmla="*/ 1051733 h 1083475"/>
                <a:gd name="connsiteX27" fmla="*/ 294409 w 879220"/>
                <a:gd name="connsiteY27" fmla="*/ 1051733 h 1083475"/>
                <a:gd name="connsiteX28" fmla="*/ 289097 w 879220"/>
                <a:gd name="connsiteY28" fmla="*/ 1046422 h 1083475"/>
                <a:gd name="connsiteX29" fmla="*/ 289097 w 879220"/>
                <a:gd name="connsiteY29" fmla="*/ 876854 h 1083475"/>
                <a:gd name="connsiteX30" fmla="*/ 258921 w 879220"/>
                <a:gd name="connsiteY30" fmla="*/ 805198 h 1083475"/>
                <a:gd name="connsiteX31" fmla="*/ 309347 w 879220"/>
                <a:gd name="connsiteY31" fmla="*/ 805198 h 1083475"/>
                <a:gd name="connsiteX32" fmla="*/ 335809 w 879220"/>
                <a:gd name="connsiteY32" fmla="*/ 778736 h 1083475"/>
                <a:gd name="connsiteX33" fmla="*/ 335809 w 879220"/>
                <a:gd name="connsiteY33" fmla="*/ 760513 h 1083475"/>
                <a:gd name="connsiteX34" fmla="*/ 434439 w 879220"/>
                <a:gd name="connsiteY34" fmla="*/ 781616 h 1083475"/>
                <a:gd name="connsiteX35" fmla="*/ 675952 w 879220"/>
                <a:gd name="connsiteY35" fmla="*/ 540102 h 1083475"/>
                <a:gd name="connsiteX36" fmla="*/ 659781 w 879220"/>
                <a:gd name="connsiteY36" fmla="*/ 453280 h 1083475"/>
                <a:gd name="connsiteX37" fmla="*/ 740559 w 879220"/>
                <a:gd name="connsiteY37" fmla="*/ 453280 h 1083475"/>
                <a:gd name="connsiteX38" fmla="*/ 753139 w 879220"/>
                <a:gd name="connsiteY38" fmla="*/ 536979 h 1083475"/>
                <a:gd name="connsiteX39" fmla="*/ 757871 w 879220"/>
                <a:gd name="connsiteY39" fmla="*/ 554655 h 1083475"/>
                <a:gd name="connsiteX40" fmla="*/ 828739 w 879220"/>
                <a:gd name="connsiteY40" fmla="*/ 680800 h 1083475"/>
                <a:gd name="connsiteX41" fmla="*/ 831141 w 879220"/>
                <a:gd name="connsiteY41" fmla="*/ 689973 h 1083475"/>
                <a:gd name="connsiteX42" fmla="*/ 812407 w 879220"/>
                <a:gd name="connsiteY42" fmla="*/ 708705 h 1083475"/>
                <a:gd name="connsiteX43" fmla="*/ 759050 w 879220"/>
                <a:gd name="connsiteY43" fmla="*/ 708705 h 1083475"/>
                <a:gd name="connsiteX44" fmla="*/ 721994 w 879220"/>
                <a:gd name="connsiteY44" fmla="*/ 745759 h 1083475"/>
                <a:gd name="connsiteX45" fmla="*/ 721994 w 879220"/>
                <a:gd name="connsiteY45" fmla="*/ 813430 h 1083475"/>
                <a:gd name="connsiteX46" fmla="*/ 645852 w 879220"/>
                <a:gd name="connsiteY46" fmla="*/ 889574 h 1083475"/>
                <a:gd name="connsiteX47" fmla="*/ 581301 w 879220"/>
                <a:gd name="connsiteY47" fmla="*/ 889574 h 1083475"/>
                <a:gd name="connsiteX48" fmla="*/ 544245 w 879220"/>
                <a:gd name="connsiteY48" fmla="*/ 926628 h 1083475"/>
                <a:gd name="connsiteX49" fmla="*/ 544245 w 879220"/>
                <a:gd name="connsiteY49" fmla="*/ 948041 h 1083475"/>
                <a:gd name="connsiteX50" fmla="*/ 560116 w 879220"/>
                <a:gd name="connsiteY50" fmla="*/ 963912 h 1083475"/>
                <a:gd name="connsiteX51" fmla="*/ 575987 w 879220"/>
                <a:gd name="connsiteY51" fmla="*/ 948041 h 1083475"/>
                <a:gd name="connsiteX52" fmla="*/ 575987 w 879220"/>
                <a:gd name="connsiteY52" fmla="*/ 926630 h 1083475"/>
                <a:gd name="connsiteX53" fmla="*/ 581301 w 879220"/>
                <a:gd name="connsiteY53" fmla="*/ 921318 h 1083475"/>
                <a:gd name="connsiteX54" fmla="*/ 645852 w 879220"/>
                <a:gd name="connsiteY54" fmla="*/ 921318 h 1083475"/>
                <a:gd name="connsiteX55" fmla="*/ 753736 w 879220"/>
                <a:gd name="connsiteY55" fmla="*/ 813432 h 1083475"/>
                <a:gd name="connsiteX56" fmla="*/ 753736 w 879220"/>
                <a:gd name="connsiteY56" fmla="*/ 745762 h 1083475"/>
                <a:gd name="connsiteX57" fmla="*/ 759050 w 879220"/>
                <a:gd name="connsiteY57" fmla="*/ 740450 h 1083475"/>
                <a:gd name="connsiteX58" fmla="*/ 812407 w 879220"/>
                <a:gd name="connsiteY58" fmla="*/ 740450 h 1083475"/>
                <a:gd name="connsiteX59" fmla="*/ 862883 w 879220"/>
                <a:gd name="connsiteY59" fmla="*/ 689975 h 1083475"/>
                <a:gd name="connsiteX60" fmla="*/ 856414 w 879220"/>
                <a:gd name="connsiteY60" fmla="*/ 665254 h 1083475"/>
                <a:gd name="connsiteX61" fmla="*/ 785548 w 879220"/>
                <a:gd name="connsiteY61" fmla="*/ 539116 h 1083475"/>
                <a:gd name="connsiteX62" fmla="*/ 784878 w 879220"/>
                <a:gd name="connsiteY62" fmla="*/ 536471 h 1083475"/>
                <a:gd name="connsiteX63" fmla="*/ 773463 w 879220"/>
                <a:gd name="connsiteY63" fmla="*/ 453285 h 1083475"/>
                <a:gd name="connsiteX64" fmla="*/ 852755 w 879220"/>
                <a:gd name="connsiteY64" fmla="*/ 453285 h 1083475"/>
                <a:gd name="connsiteX65" fmla="*/ 879220 w 879220"/>
                <a:gd name="connsiteY65" fmla="*/ 426822 h 1083475"/>
                <a:gd name="connsiteX66" fmla="*/ 879220 w 879220"/>
                <a:gd name="connsiteY66" fmla="*/ 318060 h 1083475"/>
                <a:gd name="connsiteX67" fmla="*/ 852755 w 879220"/>
                <a:gd name="connsiteY67" fmla="*/ 291597 h 1083475"/>
                <a:gd name="connsiteX68" fmla="*/ 629915 w 879220"/>
                <a:gd name="connsiteY68" fmla="*/ 291597 h 1083475"/>
                <a:gd name="connsiteX69" fmla="*/ 569878 w 879220"/>
                <a:gd name="connsiteY69" fmla="*/ 291597 h 1083475"/>
                <a:gd name="connsiteX70" fmla="*/ 543415 w 879220"/>
                <a:gd name="connsiteY70" fmla="*/ 318060 h 1083475"/>
                <a:gd name="connsiteX71" fmla="*/ 543415 w 879220"/>
                <a:gd name="connsiteY71" fmla="*/ 324660 h 1083475"/>
                <a:gd name="connsiteX72" fmla="*/ 456212 w 879220"/>
                <a:gd name="connsiteY72" fmla="*/ 299613 h 1083475"/>
                <a:gd name="connsiteX73" fmla="*/ 490661 w 879220"/>
                <a:gd name="connsiteY73" fmla="*/ 230518 h 1083475"/>
                <a:gd name="connsiteX74" fmla="*/ 629915 w 879220"/>
                <a:gd name="connsiteY74" fmla="*/ 291597 h 1083475"/>
                <a:gd name="connsiteX75" fmla="*/ 159057 w 879220"/>
                <a:gd name="connsiteY75" fmla="*/ 180370 h 1083475"/>
                <a:gd name="connsiteX76" fmla="*/ 204614 w 879220"/>
                <a:gd name="connsiteY76" fmla="*/ 76019 h 1083475"/>
                <a:gd name="connsiteX77" fmla="*/ 309541 w 879220"/>
                <a:gd name="connsiteY77" fmla="*/ 31758 h 1083475"/>
                <a:gd name="connsiteX78" fmla="*/ 311846 w 879220"/>
                <a:gd name="connsiteY78" fmla="*/ 31741 h 1083475"/>
                <a:gd name="connsiteX79" fmla="*/ 419106 w 879220"/>
                <a:gd name="connsiteY79" fmla="*/ 75713 h 1083475"/>
                <a:gd name="connsiteX80" fmla="*/ 464664 w 879220"/>
                <a:gd name="connsiteY80" fmla="*/ 184572 h 1083475"/>
                <a:gd name="connsiteX81" fmla="*/ 405935 w 879220"/>
                <a:gd name="connsiteY81" fmla="*/ 304971 h 1083475"/>
                <a:gd name="connsiteX82" fmla="*/ 375405 w 879220"/>
                <a:gd name="connsiteY82" fmla="*/ 348382 h 1083475"/>
                <a:gd name="connsiteX83" fmla="*/ 369206 w 879220"/>
                <a:gd name="connsiteY83" fmla="*/ 367995 h 1083475"/>
                <a:gd name="connsiteX84" fmla="*/ 327702 w 879220"/>
                <a:gd name="connsiteY84" fmla="*/ 367995 h 1083475"/>
                <a:gd name="connsiteX85" fmla="*/ 327702 w 879220"/>
                <a:gd name="connsiteY85" fmla="*/ 297125 h 1083475"/>
                <a:gd name="connsiteX86" fmla="*/ 425515 w 879220"/>
                <a:gd name="connsiteY86" fmla="*/ 184572 h 1083475"/>
                <a:gd name="connsiteX87" fmla="*/ 418532 w 879220"/>
                <a:gd name="connsiteY87" fmla="*/ 145286 h 1083475"/>
                <a:gd name="connsiteX88" fmla="*/ 398153 w 879220"/>
                <a:gd name="connsiteY88" fmla="*/ 135879 h 1083475"/>
                <a:gd name="connsiteX89" fmla="*/ 388749 w 879220"/>
                <a:gd name="connsiteY89" fmla="*/ 156258 h 1083475"/>
                <a:gd name="connsiteX90" fmla="*/ 393773 w 879220"/>
                <a:gd name="connsiteY90" fmla="*/ 184570 h 1083475"/>
                <a:gd name="connsiteX91" fmla="*/ 327702 w 879220"/>
                <a:gd name="connsiteY91" fmla="*/ 264955 h 1083475"/>
                <a:gd name="connsiteX92" fmla="*/ 327702 w 879220"/>
                <a:gd name="connsiteY92" fmla="*/ 240862 h 1083475"/>
                <a:gd name="connsiteX93" fmla="*/ 370330 w 879220"/>
                <a:gd name="connsiteY93" fmla="*/ 184570 h 1083475"/>
                <a:gd name="connsiteX94" fmla="*/ 311831 w 879220"/>
                <a:gd name="connsiteY94" fmla="*/ 126071 h 1083475"/>
                <a:gd name="connsiteX95" fmla="*/ 253332 w 879220"/>
                <a:gd name="connsiteY95" fmla="*/ 184570 h 1083475"/>
                <a:gd name="connsiteX96" fmla="*/ 295960 w 879220"/>
                <a:gd name="connsiteY96" fmla="*/ 240862 h 1083475"/>
                <a:gd name="connsiteX97" fmla="*/ 295960 w 879220"/>
                <a:gd name="connsiteY97" fmla="*/ 264955 h 1083475"/>
                <a:gd name="connsiteX98" fmla="*/ 229891 w 879220"/>
                <a:gd name="connsiteY98" fmla="*/ 184570 h 1083475"/>
                <a:gd name="connsiteX99" fmla="*/ 311831 w 879220"/>
                <a:gd name="connsiteY99" fmla="*/ 102630 h 1083475"/>
                <a:gd name="connsiteX100" fmla="*/ 346786 w 879220"/>
                <a:gd name="connsiteY100" fmla="*/ 110449 h 1083475"/>
                <a:gd name="connsiteX101" fmla="*/ 367916 w 879220"/>
                <a:gd name="connsiteY101" fmla="*/ 102882 h 1083475"/>
                <a:gd name="connsiteX102" fmla="*/ 360346 w 879220"/>
                <a:gd name="connsiteY102" fmla="*/ 81752 h 1083475"/>
                <a:gd name="connsiteX103" fmla="*/ 311831 w 879220"/>
                <a:gd name="connsiteY103" fmla="*/ 70888 h 1083475"/>
                <a:gd name="connsiteX104" fmla="*/ 198149 w 879220"/>
                <a:gd name="connsiteY104" fmla="*/ 184570 h 1083475"/>
                <a:gd name="connsiteX105" fmla="*/ 295960 w 879220"/>
                <a:gd name="connsiteY105" fmla="*/ 297122 h 1083475"/>
                <a:gd name="connsiteX106" fmla="*/ 295960 w 879220"/>
                <a:gd name="connsiteY106" fmla="*/ 367993 h 1083475"/>
                <a:gd name="connsiteX107" fmla="*/ 254458 w 879220"/>
                <a:gd name="connsiteY107" fmla="*/ 367993 h 1083475"/>
                <a:gd name="connsiteX108" fmla="*/ 248389 w 879220"/>
                <a:gd name="connsiteY108" fmla="*/ 348784 h 1083475"/>
                <a:gd name="connsiteX109" fmla="*/ 218606 w 879220"/>
                <a:gd name="connsiteY109" fmla="*/ 305648 h 1083475"/>
                <a:gd name="connsiteX110" fmla="*/ 159057 w 879220"/>
                <a:gd name="connsiteY110" fmla="*/ 180370 h 1083475"/>
                <a:gd name="connsiteX111" fmla="*/ 338145 w 879220"/>
                <a:gd name="connsiteY111" fmla="*/ 546508 h 1083475"/>
                <a:gd name="connsiteX112" fmla="*/ 328485 w 879220"/>
                <a:gd name="connsiteY112" fmla="*/ 554369 h 1083475"/>
                <a:gd name="connsiteX113" fmla="*/ 295810 w 879220"/>
                <a:gd name="connsiteY113" fmla="*/ 554369 h 1083475"/>
                <a:gd name="connsiteX114" fmla="*/ 286164 w 879220"/>
                <a:gd name="connsiteY114" fmla="*/ 546584 h 1083475"/>
                <a:gd name="connsiteX115" fmla="*/ 280480 w 879220"/>
                <a:gd name="connsiteY115" fmla="*/ 520253 h 1083475"/>
                <a:gd name="connsiteX116" fmla="*/ 343601 w 879220"/>
                <a:gd name="connsiteY116" fmla="*/ 520253 h 1083475"/>
                <a:gd name="connsiteX117" fmla="*/ 250158 w 879220"/>
                <a:gd name="connsiteY117" fmla="*/ 488510 h 1083475"/>
                <a:gd name="connsiteX118" fmla="*/ 235901 w 879220"/>
                <a:gd name="connsiteY118" fmla="*/ 474252 h 1083475"/>
                <a:gd name="connsiteX119" fmla="*/ 250158 w 879220"/>
                <a:gd name="connsiteY119" fmla="*/ 459995 h 1083475"/>
                <a:gd name="connsiteX120" fmla="*/ 373502 w 879220"/>
                <a:gd name="connsiteY120" fmla="*/ 459995 h 1083475"/>
                <a:gd name="connsiteX121" fmla="*/ 387759 w 879220"/>
                <a:gd name="connsiteY121" fmla="*/ 474252 h 1083475"/>
                <a:gd name="connsiteX122" fmla="*/ 373502 w 879220"/>
                <a:gd name="connsiteY122" fmla="*/ 488510 h 1083475"/>
                <a:gd name="connsiteX123" fmla="*/ 373502 w 879220"/>
                <a:gd name="connsiteY123" fmla="*/ 428253 h 1083475"/>
                <a:gd name="connsiteX124" fmla="*/ 250158 w 879220"/>
                <a:gd name="connsiteY124" fmla="*/ 428253 h 1083475"/>
                <a:gd name="connsiteX125" fmla="*/ 235901 w 879220"/>
                <a:gd name="connsiteY125" fmla="*/ 413996 h 1083475"/>
                <a:gd name="connsiteX126" fmla="*/ 250158 w 879220"/>
                <a:gd name="connsiteY126" fmla="*/ 399739 h 1083475"/>
                <a:gd name="connsiteX127" fmla="*/ 373502 w 879220"/>
                <a:gd name="connsiteY127" fmla="*/ 399739 h 1083475"/>
                <a:gd name="connsiteX128" fmla="*/ 387759 w 879220"/>
                <a:gd name="connsiteY128" fmla="*/ 413996 h 1083475"/>
                <a:gd name="connsiteX129" fmla="*/ 373502 w 879220"/>
                <a:gd name="connsiteY129" fmla="*/ 428253 h 1083475"/>
                <a:gd name="connsiteX130" fmla="*/ 311831 w 879220"/>
                <a:gd name="connsiteY130" fmla="*/ 211329 h 1083475"/>
                <a:gd name="connsiteX131" fmla="*/ 285074 w 879220"/>
                <a:gd name="connsiteY131" fmla="*/ 184572 h 1083475"/>
                <a:gd name="connsiteX132" fmla="*/ 311831 w 879220"/>
                <a:gd name="connsiteY132" fmla="*/ 157816 h 1083475"/>
                <a:gd name="connsiteX133" fmla="*/ 338588 w 879220"/>
                <a:gd name="connsiteY133" fmla="*/ 184572 h 1083475"/>
                <a:gd name="connsiteX134" fmla="*/ 311831 w 879220"/>
                <a:gd name="connsiteY134" fmla="*/ 211329 h 1083475"/>
                <a:gd name="connsiteX135" fmla="*/ 120763 w 879220"/>
                <a:gd name="connsiteY135" fmla="*/ 535976 h 1083475"/>
                <a:gd name="connsiteX136" fmla="*/ 200879 w 879220"/>
                <a:gd name="connsiteY136" fmla="*/ 332177 h 1083475"/>
                <a:gd name="connsiteX137" fmla="*/ 218119 w 879220"/>
                <a:gd name="connsiteY137" fmla="*/ 358351 h 1083475"/>
                <a:gd name="connsiteX138" fmla="*/ 223801 w 879220"/>
                <a:gd name="connsiteY138" fmla="*/ 376328 h 1083475"/>
                <a:gd name="connsiteX139" fmla="*/ 204159 w 879220"/>
                <a:gd name="connsiteY139" fmla="*/ 413994 h 1083475"/>
                <a:gd name="connsiteX140" fmla="*/ 213775 w 879220"/>
                <a:gd name="connsiteY140" fmla="*/ 442025 h 1083475"/>
                <a:gd name="connsiteX141" fmla="*/ 208488 w 879220"/>
                <a:gd name="connsiteY141" fmla="*/ 454859 h 1083475"/>
                <a:gd name="connsiteX142" fmla="*/ 205646 w 879220"/>
                <a:gd name="connsiteY142" fmla="*/ 462782 h 1083475"/>
                <a:gd name="connsiteX143" fmla="*/ 192926 w 879220"/>
                <a:gd name="connsiteY143" fmla="*/ 540102 h 1083475"/>
                <a:gd name="connsiteX144" fmla="*/ 216242 w 879220"/>
                <a:gd name="connsiteY144" fmla="*/ 643513 h 1083475"/>
                <a:gd name="connsiteX145" fmla="*/ 137550 w 879220"/>
                <a:gd name="connsiteY145" fmla="*/ 643513 h 1083475"/>
                <a:gd name="connsiteX146" fmla="*/ 120763 w 879220"/>
                <a:gd name="connsiteY146" fmla="*/ 535976 h 1083475"/>
                <a:gd name="connsiteX147" fmla="*/ 304065 w 879220"/>
                <a:gd name="connsiteY147" fmla="*/ 773458 h 1083475"/>
                <a:gd name="connsiteX148" fmla="*/ 31742 w 879220"/>
                <a:gd name="connsiteY148" fmla="*/ 773458 h 1083475"/>
                <a:gd name="connsiteX149" fmla="*/ 31742 w 879220"/>
                <a:gd name="connsiteY149" fmla="*/ 675260 h 1083475"/>
                <a:gd name="connsiteX150" fmla="*/ 304065 w 879220"/>
                <a:gd name="connsiteY150" fmla="*/ 675260 h 1083475"/>
                <a:gd name="connsiteX151" fmla="*/ 644208 w 879220"/>
                <a:gd name="connsiteY151" fmla="*/ 540104 h 1083475"/>
                <a:gd name="connsiteX152" fmla="*/ 434437 w 879220"/>
                <a:gd name="connsiteY152" fmla="*/ 749875 h 1083475"/>
                <a:gd name="connsiteX153" fmla="*/ 335807 w 879220"/>
                <a:gd name="connsiteY153" fmla="*/ 725156 h 1083475"/>
                <a:gd name="connsiteX154" fmla="*/ 335807 w 879220"/>
                <a:gd name="connsiteY154" fmla="*/ 669978 h 1083475"/>
                <a:gd name="connsiteX155" fmla="*/ 309345 w 879220"/>
                <a:gd name="connsiteY155" fmla="*/ 643515 h 1083475"/>
                <a:gd name="connsiteX156" fmla="*/ 252028 w 879220"/>
                <a:gd name="connsiteY156" fmla="*/ 643515 h 1083475"/>
                <a:gd name="connsiteX157" fmla="*/ 224666 w 879220"/>
                <a:gd name="connsiteY157" fmla="*/ 540104 h 1083475"/>
                <a:gd name="connsiteX158" fmla="*/ 226359 w 879220"/>
                <a:gd name="connsiteY158" fmla="*/ 513566 h 1083475"/>
                <a:gd name="connsiteX159" fmla="*/ 247993 w 879220"/>
                <a:gd name="connsiteY159" fmla="*/ 520196 h 1083475"/>
                <a:gd name="connsiteX160" fmla="*/ 255135 w 879220"/>
                <a:gd name="connsiteY160" fmla="*/ 553278 h 1083475"/>
                <a:gd name="connsiteX161" fmla="*/ 295807 w 879220"/>
                <a:gd name="connsiteY161" fmla="*/ 586110 h 1083475"/>
                <a:gd name="connsiteX162" fmla="*/ 316065 w 879220"/>
                <a:gd name="connsiteY162" fmla="*/ 586110 h 1083475"/>
                <a:gd name="connsiteX163" fmla="*/ 434439 w 879220"/>
                <a:gd name="connsiteY163" fmla="*/ 667140 h 1083475"/>
                <a:gd name="connsiteX164" fmla="*/ 479336 w 879220"/>
                <a:gd name="connsiteY164" fmla="*/ 658923 h 1083475"/>
                <a:gd name="connsiteX165" fmla="*/ 488552 w 879220"/>
                <a:gd name="connsiteY165" fmla="*/ 638457 h 1083475"/>
                <a:gd name="connsiteX166" fmla="*/ 468084 w 879220"/>
                <a:gd name="connsiteY166" fmla="*/ 629241 h 1083475"/>
                <a:gd name="connsiteX167" fmla="*/ 434439 w 879220"/>
                <a:gd name="connsiteY167" fmla="*/ 635397 h 1083475"/>
                <a:gd name="connsiteX168" fmla="*/ 348398 w 879220"/>
                <a:gd name="connsiteY168" fmla="*/ 580965 h 1083475"/>
                <a:gd name="connsiteX169" fmla="*/ 369221 w 879220"/>
                <a:gd name="connsiteY169" fmla="*/ 552964 h 1083475"/>
                <a:gd name="connsiteX170" fmla="*/ 376033 w 879220"/>
                <a:gd name="connsiteY170" fmla="*/ 520179 h 1083475"/>
                <a:gd name="connsiteX171" fmla="*/ 419503 w 879220"/>
                <a:gd name="connsiteY171" fmla="*/ 474252 h 1083475"/>
                <a:gd name="connsiteX172" fmla="*/ 411049 w 879220"/>
                <a:gd name="connsiteY172" fmla="*/ 447764 h 1083475"/>
                <a:gd name="connsiteX173" fmla="*/ 434437 w 879220"/>
                <a:gd name="connsiteY173" fmla="*/ 444809 h 1083475"/>
                <a:gd name="connsiteX174" fmla="*/ 529732 w 879220"/>
                <a:gd name="connsiteY174" fmla="*/ 540104 h 1083475"/>
                <a:gd name="connsiteX175" fmla="*/ 516732 w 879220"/>
                <a:gd name="connsiteY175" fmla="*/ 588046 h 1083475"/>
                <a:gd name="connsiteX176" fmla="*/ 522414 w 879220"/>
                <a:gd name="connsiteY176" fmla="*/ 609760 h 1083475"/>
                <a:gd name="connsiteX177" fmla="*/ 544128 w 879220"/>
                <a:gd name="connsiteY177" fmla="*/ 604078 h 1083475"/>
                <a:gd name="connsiteX178" fmla="*/ 561474 w 879220"/>
                <a:gd name="connsiteY178" fmla="*/ 540104 h 1083475"/>
                <a:gd name="connsiteX179" fmla="*/ 434437 w 879220"/>
                <a:gd name="connsiteY179" fmla="*/ 413067 h 1083475"/>
                <a:gd name="connsiteX180" fmla="*/ 419501 w 879220"/>
                <a:gd name="connsiteY180" fmla="*/ 413958 h 1083475"/>
                <a:gd name="connsiteX181" fmla="*/ 399861 w 879220"/>
                <a:gd name="connsiteY181" fmla="*/ 376330 h 1083475"/>
                <a:gd name="connsiteX182" fmla="*/ 405670 w 879220"/>
                <a:gd name="connsiteY182" fmla="*/ 357947 h 1083475"/>
                <a:gd name="connsiteX183" fmla="*/ 424764 w 879220"/>
                <a:gd name="connsiteY183" fmla="*/ 330583 h 1083475"/>
                <a:gd name="connsiteX184" fmla="*/ 434437 w 879220"/>
                <a:gd name="connsiteY184" fmla="*/ 330334 h 1083475"/>
                <a:gd name="connsiteX185" fmla="*/ 543413 w 879220"/>
                <a:gd name="connsiteY185" fmla="*/ 360969 h 1083475"/>
                <a:gd name="connsiteX186" fmla="*/ 543413 w 879220"/>
                <a:gd name="connsiteY186" fmla="*/ 426820 h 1083475"/>
                <a:gd name="connsiteX187" fmla="*/ 569876 w 879220"/>
                <a:gd name="connsiteY187" fmla="*/ 453283 h 1083475"/>
                <a:gd name="connsiteX188" fmla="*/ 625351 w 879220"/>
                <a:gd name="connsiteY188" fmla="*/ 453283 h 1083475"/>
                <a:gd name="connsiteX189" fmla="*/ 644208 w 879220"/>
                <a:gd name="connsiteY189" fmla="*/ 540104 h 1083475"/>
                <a:gd name="connsiteX190" fmla="*/ 847478 w 879220"/>
                <a:gd name="connsiteY190" fmla="*/ 421540 h 1083475"/>
                <a:gd name="connsiteX191" fmla="*/ 575155 w 879220"/>
                <a:gd name="connsiteY191" fmla="*/ 421540 h 1083475"/>
                <a:gd name="connsiteX192" fmla="*/ 575155 w 879220"/>
                <a:gd name="connsiteY192" fmla="*/ 323342 h 1083475"/>
                <a:gd name="connsiteX193" fmla="*/ 847478 w 879220"/>
                <a:gd name="connsiteY193" fmla="*/ 323342 h 108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Lst>
              <a:rect l="l" t="t" r="r" b="b"/>
              <a:pathLst>
                <a:path w="879220" h="1083475">
                  <a:moveTo>
                    <a:pt x="852755" y="291597"/>
                  </a:moveTo>
                  <a:lnTo>
                    <a:pt x="678403" y="291597"/>
                  </a:lnTo>
                  <a:cubicBezTo>
                    <a:pt x="627501" y="242519"/>
                    <a:pt x="564228" y="210726"/>
                    <a:pt x="495829" y="199129"/>
                  </a:cubicBezTo>
                  <a:cubicBezTo>
                    <a:pt x="496204" y="194313"/>
                    <a:pt x="496407" y="189458"/>
                    <a:pt x="496407" y="184572"/>
                  </a:cubicBezTo>
                  <a:cubicBezTo>
                    <a:pt x="496407" y="134760"/>
                    <a:pt x="476866" y="88071"/>
                    <a:pt x="441384" y="53104"/>
                  </a:cubicBezTo>
                  <a:cubicBezTo>
                    <a:pt x="405909" y="18145"/>
                    <a:pt x="358907" y="-696"/>
                    <a:pt x="309080" y="20"/>
                  </a:cubicBezTo>
                  <a:cubicBezTo>
                    <a:pt x="261511" y="714"/>
                    <a:pt x="216490" y="19683"/>
                    <a:pt x="182314" y="53434"/>
                  </a:cubicBezTo>
                  <a:cubicBezTo>
                    <a:pt x="148129" y="87189"/>
                    <a:pt x="128601" y="131967"/>
                    <a:pt x="127329" y="179521"/>
                  </a:cubicBezTo>
                  <a:cubicBezTo>
                    <a:pt x="126019" y="228375"/>
                    <a:pt x="144371" y="275669"/>
                    <a:pt x="177343" y="310878"/>
                  </a:cubicBezTo>
                  <a:cubicBezTo>
                    <a:pt x="121825" y="372983"/>
                    <a:pt x="90618" y="451882"/>
                    <a:pt x="89027" y="535371"/>
                  </a:cubicBezTo>
                  <a:cubicBezTo>
                    <a:pt x="88322" y="572403"/>
                    <a:pt x="93600" y="608863"/>
                    <a:pt x="104200" y="643515"/>
                  </a:cubicBezTo>
                  <a:lnTo>
                    <a:pt x="26465" y="643515"/>
                  </a:lnTo>
                  <a:cubicBezTo>
                    <a:pt x="11872" y="643515"/>
                    <a:pt x="0" y="655387"/>
                    <a:pt x="0" y="669978"/>
                  </a:cubicBezTo>
                  <a:lnTo>
                    <a:pt x="0" y="778738"/>
                  </a:lnTo>
                  <a:cubicBezTo>
                    <a:pt x="0" y="793329"/>
                    <a:pt x="11872" y="805200"/>
                    <a:pt x="26465" y="805200"/>
                  </a:cubicBezTo>
                  <a:lnTo>
                    <a:pt x="209212" y="805200"/>
                  </a:lnTo>
                  <a:cubicBezTo>
                    <a:pt x="215622" y="810772"/>
                    <a:pt x="222246" y="816139"/>
                    <a:pt x="229106" y="821256"/>
                  </a:cubicBezTo>
                  <a:cubicBezTo>
                    <a:pt x="246791" y="834446"/>
                    <a:pt x="257353" y="855231"/>
                    <a:pt x="257353" y="876856"/>
                  </a:cubicBezTo>
                  <a:lnTo>
                    <a:pt x="257353" y="1046422"/>
                  </a:lnTo>
                  <a:cubicBezTo>
                    <a:pt x="257353" y="1066853"/>
                    <a:pt x="273973" y="1083476"/>
                    <a:pt x="294407" y="1083476"/>
                  </a:cubicBezTo>
                  <a:lnTo>
                    <a:pt x="538935" y="1083476"/>
                  </a:lnTo>
                  <a:cubicBezTo>
                    <a:pt x="559367" y="1083476"/>
                    <a:pt x="575989" y="1066853"/>
                    <a:pt x="575989" y="1046422"/>
                  </a:cubicBezTo>
                  <a:lnTo>
                    <a:pt x="575989" y="1022107"/>
                  </a:lnTo>
                  <a:cubicBezTo>
                    <a:pt x="575989" y="1013342"/>
                    <a:pt x="568885" y="1006236"/>
                    <a:pt x="560118" y="1006236"/>
                  </a:cubicBezTo>
                  <a:cubicBezTo>
                    <a:pt x="551351" y="1006236"/>
                    <a:pt x="544247" y="1013342"/>
                    <a:pt x="544247" y="1022107"/>
                  </a:cubicBezTo>
                  <a:lnTo>
                    <a:pt x="544247" y="1046422"/>
                  </a:lnTo>
                  <a:cubicBezTo>
                    <a:pt x="544247" y="1049350"/>
                    <a:pt x="541864" y="1051733"/>
                    <a:pt x="538935" y="1051733"/>
                  </a:cubicBezTo>
                  <a:lnTo>
                    <a:pt x="294409" y="1051733"/>
                  </a:lnTo>
                  <a:cubicBezTo>
                    <a:pt x="291480" y="1051733"/>
                    <a:pt x="289097" y="1049350"/>
                    <a:pt x="289097" y="1046422"/>
                  </a:cubicBezTo>
                  <a:lnTo>
                    <a:pt x="289097" y="876854"/>
                  </a:lnTo>
                  <a:cubicBezTo>
                    <a:pt x="289097" y="850010"/>
                    <a:pt x="277998" y="824129"/>
                    <a:pt x="258921" y="805198"/>
                  </a:cubicBezTo>
                  <a:lnTo>
                    <a:pt x="309347" y="805198"/>
                  </a:lnTo>
                  <a:cubicBezTo>
                    <a:pt x="323940" y="805198"/>
                    <a:pt x="335809" y="793327"/>
                    <a:pt x="335809" y="778736"/>
                  </a:cubicBezTo>
                  <a:lnTo>
                    <a:pt x="335809" y="760513"/>
                  </a:lnTo>
                  <a:cubicBezTo>
                    <a:pt x="365943" y="774053"/>
                    <a:pt x="399319" y="781616"/>
                    <a:pt x="434439" y="781616"/>
                  </a:cubicBezTo>
                  <a:cubicBezTo>
                    <a:pt x="567611" y="781616"/>
                    <a:pt x="675952" y="673272"/>
                    <a:pt x="675952" y="540102"/>
                  </a:cubicBezTo>
                  <a:cubicBezTo>
                    <a:pt x="675952" y="509507"/>
                    <a:pt x="670207" y="480238"/>
                    <a:pt x="659781" y="453280"/>
                  </a:cubicBezTo>
                  <a:lnTo>
                    <a:pt x="740559" y="453280"/>
                  </a:lnTo>
                  <a:cubicBezTo>
                    <a:pt x="748389" y="480164"/>
                    <a:pt x="752680" y="508254"/>
                    <a:pt x="753139" y="536979"/>
                  </a:cubicBezTo>
                  <a:cubicBezTo>
                    <a:pt x="753241" y="543205"/>
                    <a:pt x="754875" y="549316"/>
                    <a:pt x="757871" y="554655"/>
                  </a:cubicBezTo>
                  <a:lnTo>
                    <a:pt x="828739" y="680800"/>
                  </a:lnTo>
                  <a:cubicBezTo>
                    <a:pt x="830309" y="683595"/>
                    <a:pt x="831141" y="686767"/>
                    <a:pt x="831141" y="689973"/>
                  </a:cubicBezTo>
                  <a:cubicBezTo>
                    <a:pt x="831141" y="700302"/>
                    <a:pt x="822736" y="708705"/>
                    <a:pt x="812407" y="708705"/>
                  </a:cubicBezTo>
                  <a:lnTo>
                    <a:pt x="759050" y="708705"/>
                  </a:lnTo>
                  <a:cubicBezTo>
                    <a:pt x="738618" y="708705"/>
                    <a:pt x="721994" y="725328"/>
                    <a:pt x="721994" y="745759"/>
                  </a:cubicBezTo>
                  <a:lnTo>
                    <a:pt x="721994" y="813430"/>
                  </a:lnTo>
                  <a:cubicBezTo>
                    <a:pt x="721994" y="855415"/>
                    <a:pt x="687835" y="889574"/>
                    <a:pt x="645852" y="889574"/>
                  </a:cubicBezTo>
                  <a:lnTo>
                    <a:pt x="581301" y="889574"/>
                  </a:lnTo>
                  <a:cubicBezTo>
                    <a:pt x="560869" y="889574"/>
                    <a:pt x="544245" y="906196"/>
                    <a:pt x="544245" y="926628"/>
                  </a:cubicBezTo>
                  <a:lnTo>
                    <a:pt x="544245" y="948041"/>
                  </a:lnTo>
                  <a:cubicBezTo>
                    <a:pt x="544245" y="956806"/>
                    <a:pt x="551349" y="963912"/>
                    <a:pt x="560116" y="963912"/>
                  </a:cubicBezTo>
                  <a:cubicBezTo>
                    <a:pt x="568883" y="963912"/>
                    <a:pt x="575987" y="956806"/>
                    <a:pt x="575987" y="948041"/>
                  </a:cubicBezTo>
                  <a:lnTo>
                    <a:pt x="575987" y="926630"/>
                  </a:lnTo>
                  <a:cubicBezTo>
                    <a:pt x="575987" y="923701"/>
                    <a:pt x="578370" y="921318"/>
                    <a:pt x="581301" y="921318"/>
                  </a:cubicBezTo>
                  <a:lnTo>
                    <a:pt x="645852" y="921318"/>
                  </a:lnTo>
                  <a:cubicBezTo>
                    <a:pt x="705340" y="921318"/>
                    <a:pt x="753736" y="872920"/>
                    <a:pt x="753736" y="813432"/>
                  </a:cubicBezTo>
                  <a:lnTo>
                    <a:pt x="753736" y="745762"/>
                  </a:lnTo>
                  <a:cubicBezTo>
                    <a:pt x="753736" y="742833"/>
                    <a:pt x="756119" y="740450"/>
                    <a:pt x="759050" y="740450"/>
                  </a:cubicBezTo>
                  <a:lnTo>
                    <a:pt x="812407" y="740450"/>
                  </a:lnTo>
                  <a:cubicBezTo>
                    <a:pt x="840238" y="740450"/>
                    <a:pt x="862883" y="717807"/>
                    <a:pt x="862883" y="689975"/>
                  </a:cubicBezTo>
                  <a:cubicBezTo>
                    <a:pt x="862883" y="681335"/>
                    <a:pt x="860647" y="672786"/>
                    <a:pt x="856414" y="665254"/>
                  </a:cubicBezTo>
                  <a:lnTo>
                    <a:pt x="785548" y="539116"/>
                  </a:lnTo>
                  <a:cubicBezTo>
                    <a:pt x="785125" y="538361"/>
                    <a:pt x="784892" y="537444"/>
                    <a:pt x="784878" y="536471"/>
                  </a:cubicBezTo>
                  <a:cubicBezTo>
                    <a:pt x="784422" y="508019"/>
                    <a:pt x="780514" y="480147"/>
                    <a:pt x="773463" y="453285"/>
                  </a:cubicBezTo>
                  <a:lnTo>
                    <a:pt x="852755" y="453285"/>
                  </a:lnTo>
                  <a:cubicBezTo>
                    <a:pt x="867348" y="453285"/>
                    <a:pt x="879220" y="441413"/>
                    <a:pt x="879220" y="426822"/>
                  </a:cubicBezTo>
                  <a:lnTo>
                    <a:pt x="879220" y="318060"/>
                  </a:lnTo>
                  <a:cubicBezTo>
                    <a:pt x="879220" y="303469"/>
                    <a:pt x="867348" y="291597"/>
                    <a:pt x="852755" y="291597"/>
                  </a:cubicBezTo>
                  <a:close/>
                  <a:moveTo>
                    <a:pt x="629915" y="291597"/>
                  </a:moveTo>
                  <a:lnTo>
                    <a:pt x="569878" y="291597"/>
                  </a:lnTo>
                  <a:cubicBezTo>
                    <a:pt x="555285" y="291597"/>
                    <a:pt x="543415" y="303469"/>
                    <a:pt x="543415" y="318060"/>
                  </a:cubicBezTo>
                  <a:lnTo>
                    <a:pt x="543415" y="324660"/>
                  </a:lnTo>
                  <a:cubicBezTo>
                    <a:pt x="516790" y="311138"/>
                    <a:pt x="487348" y="302413"/>
                    <a:pt x="456212" y="299613"/>
                  </a:cubicBezTo>
                  <a:cubicBezTo>
                    <a:pt x="472517" y="279245"/>
                    <a:pt x="484228" y="255749"/>
                    <a:pt x="490661" y="230518"/>
                  </a:cubicBezTo>
                  <a:cubicBezTo>
                    <a:pt x="541348" y="239171"/>
                    <a:pt x="588987" y="259969"/>
                    <a:pt x="629915" y="291597"/>
                  </a:cubicBezTo>
                  <a:close/>
                  <a:moveTo>
                    <a:pt x="159057" y="180370"/>
                  </a:moveTo>
                  <a:cubicBezTo>
                    <a:pt x="160111" y="141047"/>
                    <a:pt x="176291" y="103989"/>
                    <a:pt x="204614" y="76019"/>
                  </a:cubicBezTo>
                  <a:cubicBezTo>
                    <a:pt x="232936" y="48052"/>
                    <a:pt x="270200" y="32331"/>
                    <a:pt x="309541" y="31758"/>
                  </a:cubicBezTo>
                  <a:cubicBezTo>
                    <a:pt x="310312" y="31747"/>
                    <a:pt x="311076" y="31741"/>
                    <a:pt x="311846" y="31741"/>
                  </a:cubicBezTo>
                  <a:cubicBezTo>
                    <a:pt x="352265" y="31741"/>
                    <a:pt x="390277" y="47305"/>
                    <a:pt x="419106" y="75713"/>
                  </a:cubicBezTo>
                  <a:cubicBezTo>
                    <a:pt x="448484" y="104666"/>
                    <a:pt x="464664" y="143328"/>
                    <a:pt x="464664" y="184572"/>
                  </a:cubicBezTo>
                  <a:cubicBezTo>
                    <a:pt x="464664" y="231877"/>
                    <a:pt x="443259" y="275762"/>
                    <a:pt x="405935" y="304971"/>
                  </a:cubicBezTo>
                  <a:cubicBezTo>
                    <a:pt x="391322" y="316407"/>
                    <a:pt x="380763" y="331419"/>
                    <a:pt x="375405" y="348382"/>
                  </a:cubicBezTo>
                  <a:lnTo>
                    <a:pt x="369206" y="367995"/>
                  </a:lnTo>
                  <a:lnTo>
                    <a:pt x="327702" y="367995"/>
                  </a:lnTo>
                  <a:lnTo>
                    <a:pt x="327702" y="297125"/>
                  </a:lnTo>
                  <a:cubicBezTo>
                    <a:pt x="382898" y="289377"/>
                    <a:pt x="425515" y="241872"/>
                    <a:pt x="425515" y="184572"/>
                  </a:cubicBezTo>
                  <a:cubicBezTo>
                    <a:pt x="425515" y="171080"/>
                    <a:pt x="423166" y="157860"/>
                    <a:pt x="418532" y="145286"/>
                  </a:cubicBezTo>
                  <a:cubicBezTo>
                    <a:pt x="415504" y="137062"/>
                    <a:pt x="406390" y="132853"/>
                    <a:pt x="398153" y="135879"/>
                  </a:cubicBezTo>
                  <a:cubicBezTo>
                    <a:pt x="389928" y="138910"/>
                    <a:pt x="385717" y="148035"/>
                    <a:pt x="388749" y="156258"/>
                  </a:cubicBezTo>
                  <a:cubicBezTo>
                    <a:pt x="392082" y="165309"/>
                    <a:pt x="393773" y="174834"/>
                    <a:pt x="393773" y="184570"/>
                  </a:cubicBezTo>
                  <a:cubicBezTo>
                    <a:pt x="393773" y="224322"/>
                    <a:pt x="365315" y="257542"/>
                    <a:pt x="327702" y="264955"/>
                  </a:cubicBezTo>
                  <a:lnTo>
                    <a:pt x="327702" y="240862"/>
                  </a:lnTo>
                  <a:cubicBezTo>
                    <a:pt x="352269" y="233925"/>
                    <a:pt x="370330" y="211325"/>
                    <a:pt x="370330" y="184570"/>
                  </a:cubicBezTo>
                  <a:cubicBezTo>
                    <a:pt x="370330" y="152313"/>
                    <a:pt x="344090" y="126071"/>
                    <a:pt x="311831" y="126071"/>
                  </a:cubicBezTo>
                  <a:cubicBezTo>
                    <a:pt x="279572" y="126071"/>
                    <a:pt x="253332" y="152313"/>
                    <a:pt x="253332" y="184570"/>
                  </a:cubicBezTo>
                  <a:cubicBezTo>
                    <a:pt x="253332" y="211325"/>
                    <a:pt x="271393" y="233925"/>
                    <a:pt x="295960" y="240862"/>
                  </a:cubicBezTo>
                  <a:lnTo>
                    <a:pt x="295960" y="264955"/>
                  </a:lnTo>
                  <a:cubicBezTo>
                    <a:pt x="258349" y="257542"/>
                    <a:pt x="229891" y="224322"/>
                    <a:pt x="229891" y="184570"/>
                  </a:cubicBezTo>
                  <a:cubicBezTo>
                    <a:pt x="229891" y="139388"/>
                    <a:pt x="266649" y="102630"/>
                    <a:pt x="311831" y="102630"/>
                  </a:cubicBezTo>
                  <a:cubicBezTo>
                    <a:pt x="324043" y="102630"/>
                    <a:pt x="335803" y="105261"/>
                    <a:pt x="346786" y="110449"/>
                  </a:cubicBezTo>
                  <a:cubicBezTo>
                    <a:pt x="354709" y="114195"/>
                    <a:pt x="364170" y="110807"/>
                    <a:pt x="367916" y="102882"/>
                  </a:cubicBezTo>
                  <a:cubicBezTo>
                    <a:pt x="371661" y="94957"/>
                    <a:pt x="368271" y="85496"/>
                    <a:pt x="360346" y="81752"/>
                  </a:cubicBezTo>
                  <a:cubicBezTo>
                    <a:pt x="345093" y="74542"/>
                    <a:pt x="328771" y="70888"/>
                    <a:pt x="311831" y="70888"/>
                  </a:cubicBezTo>
                  <a:cubicBezTo>
                    <a:pt x="249146" y="70888"/>
                    <a:pt x="198149" y="121885"/>
                    <a:pt x="198149" y="184570"/>
                  </a:cubicBezTo>
                  <a:cubicBezTo>
                    <a:pt x="198149" y="241867"/>
                    <a:pt x="240764" y="289373"/>
                    <a:pt x="295960" y="297122"/>
                  </a:cubicBezTo>
                  <a:lnTo>
                    <a:pt x="295960" y="367993"/>
                  </a:lnTo>
                  <a:lnTo>
                    <a:pt x="254458" y="367993"/>
                  </a:lnTo>
                  <a:lnTo>
                    <a:pt x="248389" y="348784"/>
                  </a:lnTo>
                  <a:cubicBezTo>
                    <a:pt x="242876" y="331337"/>
                    <a:pt x="232574" y="316422"/>
                    <a:pt x="218606" y="305648"/>
                  </a:cubicBezTo>
                  <a:cubicBezTo>
                    <a:pt x="180013" y="275895"/>
                    <a:pt x="157751" y="229062"/>
                    <a:pt x="159057" y="180370"/>
                  </a:cubicBezTo>
                  <a:close/>
                  <a:moveTo>
                    <a:pt x="338145" y="546508"/>
                  </a:moveTo>
                  <a:cubicBezTo>
                    <a:pt x="337200" y="551062"/>
                    <a:pt x="333137" y="554369"/>
                    <a:pt x="328485" y="554369"/>
                  </a:cubicBezTo>
                  <a:lnTo>
                    <a:pt x="295810" y="554369"/>
                  </a:lnTo>
                  <a:cubicBezTo>
                    <a:pt x="291194" y="554369"/>
                    <a:pt x="287138" y="551096"/>
                    <a:pt x="286164" y="546584"/>
                  </a:cubicBezTo>
                  <a:lnTo>
                    <a:pt x="280480" y="520253"/>
                  </a:lnTo>
                  <a:lnTo>
                    <a:pt x="343601" y="520253"/>
                  </a:lnTo>
                  <a:close/>
                  <a:moveTo>
                    <a:pt x="250158" y="488510"/>
                  </a:moveTo>
                  <a:cubicBezTo>
                    <a:pt x="242296" y="488510"/>
                    <a:pt x="235901" y="482115"/>
                    <a:pt x="235901" y="474252"/>
                  </a:cubicBezTo>
                  <a:cubicBezTo>
                    <a:pt x="235901" y="466390"/>
                    <a:pt x="242296" y="459995"/>
                    <a:pt x="250158" y="459995"/>
                  </a:cubicBezTo>
                  <a:lnTo>
                    <a:pt x="373502" y="459995"/>
                  </a:lnTo>
                  <a:cubicBezTo>
                    <a:pt x="381364" y="459995"/>
                    <a:pt x="387759" y="466390"/>
                    <a:pt x="387759" y="474252"/>
                  </a:cubicBezTo>
                  <a:cubicBezTo>
                    <a:pt x="387759" y="482113"/>
                    <a:pt x="381364" y="488510"/>
                    <a:pt x="373502" y="488510"/>
                  </a:cubicBezTo>
                  <a:close/>
                  <a:moveTo>
                    <a:pt x="373502" y="428253"/>
                  </a:moveTo>
                  <a:lnTo>
                    <a:pt x="250158" y="428253"/>
                  </a:lnTo>
                  <a:cubicBezTo>
                    <a:pt x="242296" y="428253"/>
                    <a:pt x="235901" y="421858"/>
                    <a:pt x="235901" y="413996"/>
                  </a:cubicBezTo>
                  <a:cubicBezTo>
                    <a:pt x="235901" y="406134"/>
                    <a:pt x="242296" y="399739"/>
                    <a:pt x="250158" y="399739"/>
                  </a:cubicBezTo>
                  <a:lnTo>
                    <a:pt x="373502" y="399739"/>
                  </a:lnTo>
                  <a:cubicBezTo>
                    <a:pt x="381364" y="399739"/>
                    <a:pt x="387759" y="406134"/>
                    <a:pt x="387759" y="413996"/>
                  </a:cubicBezTo>
                  <a:cubicBezTo>
                    <a:pt x="387759" y="421858"/>
                    <a:pt x="381364" y="428253"/>
                    <a:pt x="373502" y="428253"/>
                  </a:cubicBezTo>
                  <a:close/>
                  <a:moveTo>
                    <a:pt x="311831" y="211329"/>
                  </a:moveTo>
                  <a:cubicBezTo>
                    <a:pt x="297077" y="211329"/>
                    <a:pt x="285074" y="199326"/>
                    <a:pt x="285074" y="184572"/>
                  </a:cubicBezTo>
                  <a:cubicBezTo>
                    <a:pt x="285074" y="169818"/>
                    <a:pt x="297077" y="157816"/>
                    <a:pt x="311831" y="157816"/>
                  </a:cubicBezTo>
                  <a:cubicBezTo>
                    <a:pt x="326585" y="157816"/>
                    <a:pt x="338588" y="169818"/>
                    <a:pt x="338588" y="184572"/>
                  </a:cubicBezTo>
                  <a:cubicBezTo>
                    <a:pt x="338588" y="199326"/>
                    <a:pt x="326585" y="211329"/>
                    <a:pt x="311831" y="211329"/>
                  </a:cubicBezTo>
                  <a:close/>
                  <a:moveTo>
                    <a:pt x="120763" y="535976"/>
                  </a:moveTo>
                  <a:cubicBezTo>
                    <a:pt x="122206" y="460213"/>
                    <a:pt x="150514" y="388596"/>
                    <a:pt x="200879" y="332177"/>
                  </a:cubicBezTo>
                  <a:cubicBezTo>
                    <a:pt x="208842" y="338860"/>
                    <a:pt x="214799" y="347845"/>
                    <a:pt x="218119" y="358351"/>
                  </a:cubicBezTo>
                  <a:lnTo>
                    <a:pt x="223801" y="376328"/>
                  </a:lnTo>
                  <a:cubicBezTo>
                    <a:pt x="211936" y="384655"/>
                    <a:pt x="204159" y="398430"/>
                    <a:pt x="204159" y="413994"/>
                  </a:cubicBezTo>
                  <a:cubicBezTo>
                    <a:pt x="204159" y="424549"/>
                    <a:pt x="207771" y="434254"/>
                    <a:pt x="213775" y="442025"/>
                  </a:cubicBezTo>
                  <a:cubicBezTo>
                    <a:pt x="211893" y="446240"/>
                    <a:pt x="210130" y="450521"/>
                    <a:pt x="208488" y="454859"/>
                  </a:cubicBezTo>
                  <a:cubicBezTo>
                    <a:pt x="207305" y="457384"/>
                    <a:pt x="206355" y="460033"/>
                    <a:pt x="205646" y="462782"/>
                  </a:cubicBezTo>
                  <a:cubicBezTo>
                    <a:pt x="197417" y="487071"/>
                    <a:pt x="192926" y="513068"/>
                    <a:pt x="192926" y="540102"/>
                  </a:cubicBezTo>
                  <a:cubicBezTo>
                    <a:pt x="192926" y="577091"/>
                    <a:pt x="201315" y="612147"/>
                    <a:pt x="216242" y="643513"/>
                  </a:cubicBezTo>
                  <a:lnTo>
                    <a:pt x="137550" y="643513"/>
                  </a:lnTo>
                  <a:cubicBezTo>
                    <a:pt x="125922" y="609290"/>
                    <a:pt x="120058" y="572947"/>
                    <a:pt x="120763" y="535976"/>
                  </a:cubicBezTo>
                  <a:close/>
                  <a:moveTo>
                    <a:pt x="304065" y="773458"/>
                  </a:moveTo>
                  <a:lnTo>
                    <a:pt x="31742" y="773458"/>
                  </a:lnTo>
                  <a:lnTo>
                    <a:pt x="31742" y="675260"/>
                  </a:lnTo>
                  <a:lnTo>
                    <a:pt x="304065" y="675260"/>
                  </a:lnTo>
                  <a:close/>
                  <a:moveTo>
                    <a:pt x="644208" y="540104"/>
                  </a:moveTo>
                  <a:cubicBezTo>
                    <a:pt x="644208" y="655772"/>
                    <a:pt x="550104" y="749875"/>
                    <a:pt x="434437" y="749875"/>
                  </a:cubicBezTo>
                  <a:cubicBezTo>
                    <a:pt x="398797" y="749875"/>
                    <a:pt x="365228" y="740905"/>
                    <a:pt x="335807" y="725156"/>
                  </a:cubicBezTo>
                  <a:lnTo>
                    <a:pt x="335807" y="669978"/>
                  </a:lnTo>
                  <a:cubicBezTo>
                    <a:pt x="335807" y="655387"/>
                    <a:pt x="323938" y="643515"/>
                    <a:pt x="309345" y="643515"/>
                  </a:cubicBezTo>
                  <a:lnTo>
                    <a:pt x="252028" y="643515"/>
                  </a:lnTo>
                  <a:cubicBezTo>
                    <a:pt x="234642" y="612974"/>
                    <a:pt x="224666" y="577690"/>
                    <a:pt x="224666" y="540104"/>
                  </a:cubicBezTo>
                  <a:cubicBezTo>
                    <a:pt x="224666" y="531115"/>
                    <a:pt x="225253" y="522261"/>
                    <a:pt x="226359" y="513566"/>
                  </a:cubicBezTo>
                  <a:cubicBezTo>
                    <a:pt x="232731" y="517436"/>
                    <a:pt x="240095" y="519829"/>
                    <a:pt x="247993" y="520196"/>
                  </a:cubicBezTo>
                  <a:lnTo>
                    <a:pt x="255135" y="553278"/>
                  </a:lnTo>
                  <a:cubicBezTo>
                    <a:pt x="259238" y="572302"/>
                    <a:pt x="276343" y="586110"/>
                    <a:pt x="295807" y="586110"/>
                  </a:cubicBezTo>
                  <a:lnTo>
                    <a:pt x="316065" y="586110"/>
                  </a:lnTo>
                  <a:cubicBezTo>
                    <a:pt x="334535" y="633478"/>
                    <a:pt x="380615" y="667140"/>
                    <a:pt x="434439" y="667140"/>
                  </a:cubicBezTo>
                  <a:cubicBezTo>
                    <a:pt x="449843" y="667140"/>
                    <a:pt x="464950" y="664376"/>
                    <a:pt x="479336" y="658923"/>
                  </a:cubicBezTo>
                  <a:cubicBezTo>
                    <a:pt x="487532" y="655816"/>
                    <a:pt x="491658" y="646653"/>
                    <a:pt x="488552" y="638457"/>
                  </a:cubicBezTo>
                  <a:cubicBezTo>
                    <a:pt x="485443" y="630259"/>
                    <a:pt x="476278" y="626139"/>
                    <a:pt x="468084" y="629241"/>
                  </a:cubicBezTo>
                  <a:cubicBezTo>
                    <a:pt x="457306" y="633326"/>
                    <a:pt x="445987" y="635397"/>
                    <a:pt x="434439" y="635397"/>
                  </a:cubicBezTo>
                  <a:cubicBezTo>
                    <a:pt x="396513" y="635397"/>
                    <a:pt x="363724" y="613116"/>
                    <a:pt x="348398" y="580965"/>
                  </a:cubicBezTo>
                  <a:cubicBezTo>
                    <a:pt x="358822" y="575241"/>
                    <a:pt x="366684" y="565177"/>
                    <a:pt x="369221" y="552964"/>
                  </a:cubicBezTo>
                  <a:lnTo>
                    <a:pt x="376033" y="520179"/>
                  </a:lnTo>
                  <a:cubicBezTo>
                    <a:pt x="400225" y="518860"/>
                    <a:pt x="419503" y="498767"/>
                    <a:pt x="419503" y="474252"/>
                  </a:cubicBezTo>
                  <a:cubicBezTo>
                    <a:pt x="419503" y="464388"/>
                    <a:pt x="416357" y="455259"/>
                    <a:pt x="411049" y="447764"/>
                  </a:cubicBezTo>
                  <a:cubicBezTo>
                    <a:pt x="418538" y="445857"/>
                    <a:pt x="426364" y="444809"/>
                    <a:pt x="434437" y="444809"/>
                  </a:cubicBezTo>
                  <a:cubicBezTo>
                    <a:pt x="486983" y="444809"/>
                    <a:pt x="529732" y="487558"/>
                    <a:pt x="529732" y="540104"/>
                  </a:cubicBezTo>
                  <a:cubicBezTo>
                    <a:pt x="529732" y="556936"/>
                    <a:pt x="525237" y="573514"/>
                    <a:pt x="516732" y="588046"/>
                  </a:cubicBezTo>
                  <a:cubicBezTo>
                    <a:pt x="512303" y="595611"/>
                    <a:pt x="514847" y="605333"/>
                    <a:pt x="522414" y="609760"/>
                  </a:cubicBezTo>
                  <a:cubicBezTo>
                    <a:pt x="529975" y="614185"/>
                    <a:pt x="539703" y="611643"/>
                    <a:pt x="544128" y="604078"/>
                  </a:cubicBezTo>
                  <a:cubicBezTo>
                    <a:pt x="555477" y="584688"/>
                    <a:pt x="561474" y="562565"/>
                    <a:pt x="561474" y="540104"/>
                  </a:cubicBezTo>
                  <a:cubicBezTo>
                    <a:pt x="561474" y="470055"/>
                    <a:pt x="504484" y="413067"/>
                    <a:pt x="434437" y="413067"/>
                  </a:cubicBezTo>
                  <a:cubicBezTo>
                    <a:pt x="429384" y="413067"/>
                    <a:pt x="424402" y="413376"/>
                    <a:pt x="419501" y="413958"/>
                  </a:cubicBezTo>
                  <a:cubicBezTo>
                    <a:pt x="419489" y="398410"/>
                    <a:pt x="411716" y="384651"/>
                    <a:pt x="399861" y="376330"/>
                  </a:cubicBezTo>
                  <a:lnTo>
                    <a:pt x="405670" y="357947"/>
                  </a:lnTo>
                  <a:cubicBezTo>
                    <a:pt x="409001" y="347402"/>
                    <a:pt x="415610" y="337973"/>
                    <a:pt x="424764" y="330583"/>
                  </a:cubicBezTo>
                  <a:cubicBezTo>
                    <a:pt x="427970" y="330431"/>
                    <a:pt x="431191" y="330334"/>
                    <a:pt x="434437" y="330334"/>
                  </a:cubicBezTo>
                  <a:cubicBezTo>
                    <a:pt x="474327" y="330334"/>
                    <a:pt x="511628" y="341560"/>
                    <a:pt x="543413" y="360969"/>
                  </a:cubicBezTo>
                  <a:lnTo>
                    <a:pt x="543413" y="426820"/>
                  </a:lnTo>
                  <a:cubicBezTo>
                    <a:pt x="543413" y="441411"/>
                    <a:pt x="555283" y="453283"/>
                    <a:pt x="569876" y="453283"/>
                  </a:cubicBezTo>
                  <a:lnTo>
                    <a:pt x="625351" y="453283"/>
                  </a:lnTo>
                  <a:cubicBezTo>
                    <a:pt x="637442" y="479756"/>
                    <a:pt x="644208" y="509149"/>
                    <a:pt x="644208" y="540104"/>
                  </a:cubicBezTo>
                  <a:close/>
                  <a:moveTo>
                    <a:pt x="847478" y="421540"/>
                  </a:moveTo>
                  <a:lnTo>
                    <a:pt x="575155" y="421540"/>
                  </a:lnTo>
                  <a:lnTo>
                    <a:pt x="575155" y="323342"/>
                  </a:lnTo>
                  <a:lnTo>
                    <a:pt x="847478" y="323342"/>
                  </a:lnTo>
                  <a:close/>
                </a:path>
              </a:pathLst>
            </a:custGeom>
            <a:grp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9" name="任意多边形: 形状 178">
              <a:extLst>
                <a:ext uri="{FF2B5EF4-FFF2-40B4-BE49-F238E27FC236}">
                  <a16:creationId xmlns:a16="http://schemas.microsoft.com/office/drawing/2014/main" id="{58C0D573-9BC2-B034-3555-0F6DFD72F19F}"/>
                </a:ext>
              </a:extLst>
            </p:cNvPr>
            <p:cNvSpPr/>
            <p:nvPr/>
          </p:nvSpPr>
          <p:spPr>
            <a:xfrm>
              <a:off x="7633291" y="3931933"/>
              <a:ext cx="71401" cy="31742"/>
            </a:xfrm>
            <a:custGeom>
              <a:avLst/>
              <a:gdLst>
                <a:gd name="connsiteX0" fmla="*/ 15871 w 71401"/>
                <a:gd name="connsiteY0" fmla="*/ 31742 h 31742"/>
                <a:gd name="connsiteX1" fmla="*/ 55530 w 71401"/>
                <a:gd name="connsiteY1" fmla="*/ 31742 h 31742"/>
                <a:gd name="connsiteX2" fmla="*/ 71401 w 71401"/>
                <a:gd name="connsiteY2" fmla="*/ 15871 h 31742"/>
                <a:gd name="connsiteX3" fmla="*/ 55530 w 71401"/>
                <a:gd name="connsiteY3" fmla="*/ 0 h 31742"/>
                <a:gd name="connsiteX4" fmla="*/ 15871 w 71401"/>
                <a:gd name="connsiteY4" fmla="*/ 0 h 31742"/>
                <a:gd name="connsiteX5" fmla="*/ 0 w 71401"/>
                <a:gd name="connsiteY5" fmla="*/ 15871 h 31742"/>
                <a:gd name="connsiteX6" fmla="*/ 15871 w 71401"/>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401" h="31742">
                  <a:moveTo>
                    <a:pt x="15871" y="31742"/>
                  </a:moveTo>
                  <a:lnTo>
                    <a:pt x="55530" y="31742"/>
                  </a:lnTo>
                  <a:cubicBezTo>
                    <a:pt x="64297" y="31742"/>
                    <a:pt x="71401" y="24636"/>
                    <a:pt x="71401" y="15871"/>
                  </a:cubicBezTo>
                  <a:cubicBezTo>
                    <a:pt x="71401" y="7106"/>
                    <a:pt x="64297" y="0"/>
                    <a:pt x="55530" y="0"/>
                  </a:cubicBezTo>
                  <a:lnTo>
                    <a:pt x="15871" y="0"/>
                  </a:lnTo>
                  <a:cubicBezTo>
                    <a:pt x="7104" y="0"/>
                    <a:pt x="0" y="7106"/>
                    <a:pt x="0" y="15871"/>
                  </a:cubicBezTo>
                  <a:cubicBezTo>
                    <a:pt x="0" y="24636"/>
                    <a:pt x="7104" y="31742"/>
                    <a:pt x="15871" y="31742"/>
                  </a:cubicBezTo>
                  <a:close/>
                </a:path>
              </a:pathLst>
            </a:custGeom>
            <a:grp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0" name="任意多边形: 形状 179">
              <a:extLst>
                <a:ext uri="{FF2B5EF4-FFF2-40B4-BE49-F238E27FC236}">
                  <a16:creationId xmlns:a16="http://schemas.microsoft.com/office/drawing/2014/main" id="{0D957D83-9B18-93ED-FB49-1257D65D813C}"/>
                </a:ext>
              </a:extLst>
            </p:cNvPr>
            <p:cNvSpPr/>
            <p:nvPr/>
          </p:nvSpPr>
          <p:spPr>
            <a:xfrm>
              <a:off x="7724424" y="3931933"/>
              <a:ext cx="130097" cy="31742"/>
            </a:xfrm>
            <a:custGeom>
              <a:avLst/>
              <a:gdLst>
                <a:gd name="connsiteX0" fmla="*/ 15871 w 130097"/>
                <a:gd name="connsiteY0" fmla="*/ 31742 h 31742"/>
                <a:gd name="connsiteX1" fmla="*/ 114226 w 130097"/>
                <a:gd name="connsiteY1" fmla="*/ 31742 h 31742"/>
                <a:gd name="connsiteX2" fmla="*/ 130097 w 130097"/>
                <a:gd name="connsiteY2" fmla="*/ 15871 h 31742"/>
                <a:gd name="connsiteX3" fmla="*/ 114226 w 130097"/>
                <a:gd name="connsiteY3" fmla="*/ 0 h 31742"/>
                <a:gd name="connsiteX4" fmla="*/ 15871 w 130097"/>
                <a:gd name="connsiteY4" fmla="*/ 0 h 31742"/>
                <a:gd name="connsiteX5" fmla="*/ 0 w 130097"/>
                <a:gd name="connsiteY5" fmla="*/ 15871 h 31742"/>
                <a:gd name="connsiteX6" fmla="*/ 15871 w 130097"/>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097" h="31742">
                  <a:moveTo>
                    <a:pt x="15871" y="31742"/>
                  </a:moveTo>
                  <a:lnTo>
                    <a:pt x="114226" y="31742"/>
                  </a:lnTo>
                  <a:cubicBezTo>
                    <a:pt x="122993" y="31742"/>
                    <a:pt x="130097" y="24636"/>
                    <a:pt x="130097" y="15871"/>
                  </a:cubicBezTo>
                  <a:cubicBezTo>
                    <a:pt x="130097" y="7106"/>
                    <a:pt x="122993" y="0"/>
                    <a:pt x="114226" y="0"/>
                  </a:cubicBezTo>
                  <a:lnTo>
                    <a:pt x="15871" y="0"/>
                  </a:lnTo>
                  <a:cubicBezTo>
                    <a:pt x="7104" y="0"/>
                    <a:pt x="0" y="7106"/>
                    <a:pt x="0" y="15871"/>
                  </a:cubicBezTo>
                  <a:cubicBezTo>
                    <a:pt x="0" y="24636"/>
                    <a:pt x="7106" y="31742"/>
                    <a:pt x="15871" y="31742"/>
                  </a:cubicBezTo>
                  <a:close/>
                </a:path>
              </a:pathLst>
            </a:custGeom>
            <a:grp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1" name="图形 45">
            <a:extLst>
              <a:ext uri="{FF2B5EF4-FFF2-40B4-BE49-F238E27FC236}">
                <a16:creationId xmlns:a16="http://schemas.microsoft.com/office/drawing/2014/main" id="{394EC394-2DDA-EFE6-2F39-2C056BCF2D63}"/>
              </a:ext>
            </a:extLst>
          </p:cNvPr>
          <p:cNvGrpSpPr>
            <a:grpSpLocks noChangeAspect="1"/>
          </p:cNvGrpSpPr>
          <p:nvPr/>
        </p:nvGrpSpPr>
        <p:grpSpPr>
          <a:xfrm>
            <a:off x="3344106" y="334504"/>
            <a:ext cx="158645" cy="140617"/>
            <a:chOff x="5769593" y="4124016"/>
            <a:chExt cx="1049363" cy="1035533"/>
          </a:xfrm>
          <a:gradFill flip="none" rotWithShape="1">
            <a:gsLst>
              <a:gs pos="0">
                <a:schemeClr val="accent1"/>
              </a:gs>
              <a:gs pos="100000">
                <a:schemeClr val="accent2"/>
              </a:gs>
            </a:gsLst>
            <a:path path="circle">
              <a:fillToRect l="100000" t="100000"/>
            </a:path>
            <a:tileRect r="-100000" b="-100000"/>
          </a:gradFill>
        </p:grpSpPr>
        <p:sp>
          <p:nvSpPr>
            <p:cNvPr id="182" name="任意多边形: 形状 181">
              <a:extLst>
                <a:ext uri="{FF2B5EF4-FFF2-40B4-BE49-F238E27FC236}">
                  <a16:creationId xmlns:a16="http://schemas.microsoft.com/office/drawing/2014/main" id="{FA3129F7-2ED1-6D1B-79EA-7AB3F31FD5B2}"/>
                </a:ext>
              </a:extLst>
            </p:cNvPr>
            <p:cNvSpPr/>
            <p:nvPr/>
          </p:nvSpPr>
          <p:spPr>
            <a:xfrm>
              <a:off x="6277576" y="4124016"/>
              <a:ext cx="33403" cy="66808"/>
            </a:xfrm>
            <a:custGeom>
              <a:avLst/>
              <a:gdLst>
                <a:gd name="connsiteX0" fmla="*/ 0 w 33403"/>
                <a:gd name="connsiteY0" fmla="*/ 0 h 66807"/>
                <a:gd name="connsiteX1" fmla="*/ 33404 w 33403"/>
                <a:gd name="connsiteY1" fmla="*/ 0 h 66807"/>
                <a:gd name="connsiteX2" fmla="*/ 33404 w 33403"/>
                <a:gd name="connsiteY2" fmla="*/ 66808 h 66807"/>
                <a:gd name="connsiteX3" fmla="*/ 0 w 33403"/>
                <a:gd name="connsiteY3" fmla="*/ 66808 h 66807"/>
              </a:gdLst>
              <a:ahLst/>
              <a:cxnLst>
                <a:cxn ang="0">
                  <a:pos x="connsiteX0" y="connsiteY0"/>
                </a:cxn>
                <a:cxn ang="0">
                  <a:pos x="connsiteX1" y="connsiteY1"/>
                </a:cxn>
                <a:cxn ang="0">
                  <a:pos x="connsiteX2" y="connsiteY2"/>
                </a:cxn>
                <a:cxn ang="0">
                  <a:pos x="connsiteX3" y="connsiteY3"/>
                </a:cxn>
              </a:cxnLst>
              <a:rect l="l" t="t" r="r" b="b"/>
              <a:pathLst>
                <a:path w="33403" h="66807">
                  <a:moveTo>
                    <a:pt x="0" y="0"/>
                  </a:moveTo>
                  <a:lnTo>
                    <a:pt x="33404" y="0"/>
                  </a:lnTo>
                  <a:lnTo>
                    <a:pt x="33404" y="66808"/>
                  </a:lnTo>
                  <a:lnTo>
                    <a:pt x="0" y="66808"/>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3" name="任意多边形: 形状 182">
              <a:extLst>
                <a:ext uri="{FF2B5EF4-FFF2-40B4-BE49-F238E27FC236}">
                  <a16:creationId xmlns:a16="http://schemas.microsoft.com/office/drawing/2014/main" id="{036DCC4B-B019-92EC-9E4F-352A7AC33B71}"/>
                </a:ext>
              </a:extLst>
            </p:cNvPr>
            <p:cNvSpPr/>
            <p:nvPr/>
          </p:nvSpPr>
          <p:spPr>
            <a:xfrm rot="18900000">
              <a:off x="6185667" y="4147095"/>
              <a:ext cx="33397" cy="70858"/>
            </a:xfrm>
            <a:custGeom>
              <a:avLst/>
              <a:gdLst>
                <a:gd name="connsiteX0" fmla="*/ 0 w 33398"/>
                <a:gd name="connsiteY0" fmla="*/ 0 h 70855"/>
                <a:gd name="connsiteX1" fmla="*/ 33399 w 33398"/>
                <a:gd name="connsiteY1" fmla="*/ 0 h 70855"/>
                <a:gd name="connsiteX2" fmla="*/ 33399 w 33398"/>
                <a:gd name="connsiteY2" fmla="*/ 70855 h 70855"/>
                <a:gd name="connsiteX3" fmla="*/ 0 w 33398"/>
                <a:gd name="connsiteY3" fmla="*/ 70855 h 70855"/>
              </a:gdLst>
              <a:ahLst/>
              <a:cxnLst>
                <a:cxn ang="0">
                  <a:pos x="connsiteX0" y="connsiteY0"/>
                </a:cxn>
                <a:cxn ang="0">
                  <a:pos x="connsiteX1" y="connsiteY1"/>
                </a:cxn>
                <a:cxn ang="0">
                  <a:pos x="connsiteX2" y="connsiteY2"/>
                </a:cxn>
                <a:cxn ang="0">
                  <a:pos x="connsiteX3" y="connsiteY3"/>
                </a:cxn>
              </a:cxnLst>
              <a:rect l="l" t="t" r="r" b="b"/>
              <a:pathLst>
                <a:path w="33398" h="70855">
                  <a:moveTo>
                    <a:pt x="0" y="0"/>
                  </a:moveTo>
                  <a:lnTo>
                    <a:pt x="33399" y="0"/>
                  </a:lnTo>
                  <a:lnTo>
                    <a:pt x="33399" y="70855"/>
                  </a:lnTo>
                  <a:lnTo>
                    <a:pt x="0" y="70855"/>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4" name="任意多边形: 形状 183">
              <a:extLst>
                <a:ext uri="{FF2B5EF4-FFF2-40B4-BE49-F238E27FC236}">
                  <a16:creationId xmlns:a16="http://schemas.microsoft.com/office/drawing/2014/main" id="{F8747F1B-1CC3-060F-D9B0-A4C324D5AAC3}"/>
                </a:ext>
              </a:extLst>
            </p:cNvPr>
            <p:cNvSpPr/>
            <p:nvPr/>
          </p:nvSpPr>
          <p:spPr>
            <a:xfrm rot="18900000">
              <a:off x="6350640" y="4165830"/>
              <a:ext cx="70855" cy="33397"/>
            </a:xfrm>
            <a:custGeom>
              <a:avLst/>
              <a:gdLst>
                <a:gd name="connsiteX0" fmla="*/ 0 w 70855"/>
                <a:gd name="connsiteY0" fmla="*/ 0 h 33398"/>
                <a:gd name="connsiteX1" fmla="*/ 70855 w 70855"/>
                <a:gd name="connsiteY1" fmla="*/ 0 h 33398"/>
                <a:gd name="connsiteX2" fmla="*/ 70855 w 70855"/>
                <a:gd name="connsiteY2" fmla="*/ 33399 h 33398"/>
                <a:gd name="connsiteX3" fmla="*/ 0 w 70855"/>
                <a:gd name="connsiteY3" fmla="*/ 33399 h 33398"/>
              </a:gdLst>
              <a:ahLst/>
              <a:cxnLst>
                <a:cxn ang="0">
                  <a:pos x="connsiteX0" y="connsiteY0"/>
                </a:cxn>
                <a:cxn ang="0">
                  <a:pos x="connsiteX1" y="connsiteY1"/>
                </a:cxn>
                <a:cxn ang="0">
                  <a:pos x="connsiteX2" y="connsiteY2"/>
                </a:cxn>
                <a:cxn ang="0">
                  <a:pos x="connsiteX3" y="connsiteY3"/>
                </a:cxn>
              </a:cxnLst>
              <a:rect l="l" t="t" r="r" b="b"/>
              <a:pathLst>
                <a:path w="70855" h="33398">
                  <a:moveTo>
                    <a:pt x="0" y="0"/>
                  </a:moveTo>
                  <a:lnTo>
                    <a:pt x="70855" y="0"/>
                  </a:lnTo>
                  <a:lnTo>
                    <a:pt x="70855" y="33399"/>
                  </a:lnTo>
                  <a:lnTo>
                    <a:pt x="0" y="33399"/>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5" name="任意多边形: 形状 184">
              <a:extLst>
                <a:ext uri="{FF2B5EF4-FFF2-40B4-BE49-F238E27FC236}">
                  <a16:creationId xmlns:a16="http://schemas.microsoft.com/office/drawing/2014/main" id="{DE068653-2860-96E8-CEE9-E8A4B525A6B1}"/>
                </a:ext>
              </a:extLst>
            </p:cNvPr>
            <p:cNvSpPr/>
            <p:nvPr/>
          </p:nvSpPr>
          <p:spPr>
            <a:xfrm>
              <a:off x="5769593" y="4224228"/>
              <a:ext cx="1049363" cy="935321"/>
            </a:xfrm>
            <a:custGeom>
              <a:avLst/>
              <a:gdLst>
                <a:gd name="connsiteX0" fmla="*/ 1009046 w 1049363"/>
                <a:gd name="connsiteY0" fmla="*/ 434258 h 935321"/>
                <a:gd name="connsiteX1" fmla="*/ 975642 w 1049363"/>
                <a:gd name="connsiteY1" fmla="*/ 434258 h 935321"/>
                <a:gd name="connsiteX2" fmla="*/ 975642 w 1049363"/>
                <a:gd name="connsiteY2" fmla="*/ 400854 h 935321"/>
                <a:gd name="connsiteX3" fmla="*/ 949803 w 1049363"/>
                <a:gd name="connsiteY3" fmla="*/ 368384 h 935321"/>
                <a:gd name="connsiteX4" fmla="*/ 1022557 w 1049363"/>
                <a:gd name="connsiteY4" fmla="*/ 309592 h 935321"/>
                <a:gd name="connsiteX5" fmla="*/ 1049364 w 1049363"/>
                <a:gd name="connsiteY5" fmla="*/ 284840 h 935321"/>
                <a:gd name="connsiteX6" fmla="*/ 1019016 w 1049363"/>
                <a:gd name="connsiteY6" fmla="*/ 252137 h 935321"/>
                <a:gd name="connsiteX7" fmla="*/ 651818 w 1049363"/>
                <a:gd name="connsiteY7" fmla="*/ 46800 h 935321"/>
                <a:gd name="connsiteX8" fmla="*/ 544457 w 1049363"/>
                <a:gd name="connsiteY8" fmla="*/ 0 h 935321"/>
                <a:gd name="connsiteX9" fmla="*/ 504906 w 1049363"/>
                <a:gd name="connsiteY9" fmla="*/ 0 h 935321"/>
                <a:gd name="connsiteX10" fmla="*/ 400501 w 1049363"/>
                <a:gd name="connsiteY10" fmla="*/ 43543 h 935321"/>
                <a:gd name="connsiteX11" fmla="*/ 33304 w 1049363"/>
                <a:gd name="connsiteY11" fmla="*/ 233916 h 935321"/>
                <a:gd name="connsiteX12" fmla="*/ 0 w 1049363"/>
                <a:gd name="connsiteY12" fmla="*/ 267236 h 935321"/>
                <a:gd name="connsiteX13" fmla="*/ 22365 w 1049363"/>
                <a:gd name="connsiteY13" fmla="*/ 289601 h 935321"/>
                <a:gd name="connsiteX14" fmla="*/ 114493 w 1049363"/>
                <a:gd name="connsiteY14" fmla="*/ 367450 h 935321"/>
                <a:gd name="connsiteX15" fmla="*/ 107127 w 1049363"/>
                <a:gd name="connsiteY15" fmla="*/ 367450 h 935321"/>
                <a:gd name="connsiteX16" fmla="*/ 73723 w 1049363"/>
                <a:gd name="connsiteY16" fmla="*/ 400854 h 935321"/>
                <a:gd name="connsiteX17" fmla="*/ 73723 w 1049363"/>
                <a:gd name="connsiteY17" fmla="*/ 434258 h 935321"/>
                <a:gd name="connsiteX18" fmla="*/ 40319 w 1049363"/>
                <a:gd name="connsiteY18" fmla="*/ 434258 h 935321"/>
                <a:gd name="connsiteX19" fmla="*/ 6915 w 1049363"/>
                <a:gd name="connsiteY19" fmla="*/ 467662 h 935321"/>
                <a:gd name="connsiteX20" fmla="*/ 6915 w 1049363"/>
                <a:gd name="connsiteY20" fmla="*/ 868513 h 935321"/>
                <a:gd name="connsiteX21" fmla="*/ 40319 w 1049363"/>
                <a:gd name="connsiteY21" fmla="*/ 901917 h 935321"/>
                <a:gd name="connsiteX22" fmla="*/ 464589 w 1049363"/>
                <a:gd name="connsiteY22" fmla="*/ 901917 h 935321"/>
                <a:gd name="connsiteX23" fmla="*/ 524683 w 1049363"/>
                <a:gd name="connsiteY23" fmla="*/ 935321 h 935321"/>
                <a:gd name="connsiteX24" fmla="*/ 584776 w 1049363"/>
                <a:gd name="connsiteY24" fmla="*/ 901917 h 935321"/>
                <a:gd name="connsiteX25" fmla="*/ 1009046 w 1049363"/>
                <a:gd name="connsiteY25" fmla="*/ 901917 h 935321"/>
                <a:gd name="connsiteX26" fmla="*/ 1042450 w 1049363"/>
                <a:gd name="connsiteY26" fmla="*/ 868513 h 935321"/>
                <a:gd name="connsiteX27" fmla="*/ 1042450 w 1049363"/>
                <a:gd name="connsiteY27" fmla="*/ 467662 h 935321"/>
                <a:gd name="connsiteX28" fmla="*/ 1009046 w 1049363"/>
                <a:gd name="connsiteY28" fmla="*/ 434258 h 935321"/>
                <a:gd name="connsiteX29" fmla="*/ 942238 w 1049363"/>
                <a:gd name="connsiteY29" fmla="*/ 400854 h 935321"/>
                <a:gd name="connsiteX30" fmla="*/ 942238 w 1049363"/>
                <a:gd name="connsiteY30" fmla="*/ 801705 h 935321"/>
                <a:gd name="connsiteX31" fmla="*/ 605338 w 1049363"/>
                <a:gd name="connsiteY31" fmla="*/ 801705 h 935321"/>
                <a:gd name="connsiteX32" fmla="*/ 541385 w 1049363"/>
                <a:gd name="connsiteY32" fmla="*/ 818491 h 935321"/>
                <a:gd name="connsiteX33" fmla="*/ 541385 w 1049363"/>
                <a:gd name="connsiteY33" fmla="*/ 500867 h 935321"/>
                <a:gd name="connsiteX34" fmla="*/ 608193 w 1049363"/>
                <a:gd name="connsiteY34" fmla="*/ 497026 h 935321"/>
                <a:gd name="connsiteX35" fmla="*/ 608193 w 1049363"/>
                <a:gd name="connsiteY35" fmla="*/ 601282 h 935321"/>
                <a:gd name="connsiteX36" fmla="*/ 641597 w 1049363"/>
                <a:gd name="connsiteY36" fmla="*/ 634686 h 935321"/>
                <a:gd name="connsiteX37" fmla="*/ 675001 w 1049363"/>
                <a:gd name="connsiteY37" fmla="*/ 634686 h 935321"/>
                <a:gd name="connsiteX38" fmla="*/ 675001 w 1049363"/>
                <a:gd name="connsiteY38" fmla="*/ 651388 h 935321"/>
                <a:gd name="connsiteX39" fmla="*/ 708405 w 1049363"/>
                <a:gd name="connsiteY39" fmla="*/ 684791 h 935321"/>
                <a:gd name="connsiteX40" fmla="*/ 842023 w 1049363"/>
                <a:gd name="connsiteY40" fmla="*/ 684791 h 935321"/>
                <a:gd name="connsiteX41" fmla="*/ 875426 w 1049363"/>
                <a:gd name="connsiteY41" fmla="*/ 651388 h 935321"/>
                <a:gd name="connsiteX42" fmla="*/ 875426 w 1049363"/>
                <a:gd name="connsiteY42" fmla="*/ 517770 h 935321"/>
                <a:gd name="connsiteX43" fmla="*/ 842023 w 1049363"/>
                <a:gd name="connsiteY43" fmla="*/ 484366 h 935321"/>
                <a:gd name="connsiteX44" fmla="*/ 808619 w 1049363"/>
                <a:gd name="connsiteY44" fmla="*/ 484366 h 935321"/>
                <a:gd name="connsiteX45" fmla="*/ 808619 w 1049363"/>
                <a:gd name="connsiteY45" fmla="*/ 467664 h 935321"/>
                <a:gd name="connsiteX46" fmla="*/ 802706 w 1049363"/>
                <a:gd name="connsiteY46" fmla="*/ 448756 h 935321"/>
                <a:gd name="connsiteX47" fmla="*/ 899644 w 1049363"/>
                <a:gd name="connsiteY47" fmla="*/ 400854 h 935321"/>
                <a:gd name="connsiteX48" fmla="*/ 324257 w 1049363"/>
                <a:gd name="connsiteY48" fmla="*/ 267236 h 935321"/>
                <a:gd name="connsiteX49" fmla="*/ 358212 w 1049363"/>
                <a:gd name="connsiteY49" fmla="*/ 156149 h 935321"/>
                <a:gd name="connsiteX50" fmla="*/ 423233 w 1049363"/>
                <a:gd name="connsiteY50" fmla="*/ 269790 h 935321"/>
                <a:gd name="connsiteX51" fmla="*/ 457873 w 1049363"/>
                <a:gd name="connsiteY51" fmla="*/ 292888 h 935321"/>
                <a:gd name="connsiteX52" fmla="*/ 457873 w 1049363"/>
                <a:gd name="connsiteY52" fmla="*/ 334042 h 935321"/>
                <a:gd name="connsiteX53" fmla="*/ 524681 w 1049363"/>
                <a:gd name="connsiteY53" fmla="*/ 400850 h 935321"/>
                <a:gd name="connsiteX54" fmla="*/ 591489 w 1049363"/>
                <a:gd name="connsiteY54" fmla="*/ 334042 h 935321"/>
                <a:gd name="connsiteX55" fmla="*/ 591489 w 1049363"/>
                <a:gd name="connsiteY55" fmla="*/ 292870 h 935321"/>
                <a:gd name="connsiteX56" fmla="*/ 626129 w 1049363"/>
                <a:gd name="connsiteY56" fmla="*/ 269771 h 935321"/>
                <a:gd name="connsiteX57" fmla="*/ 691149 w 1049363"/>
                <a:gd name="connsiteY57" fmla="*/ 156130 h 935321"/>
                <a:gd name="connsiteX58" fmla="*/ 725105 w 1049363"/>
                <a:gd name="connsiteY58" fmla="*/ 267217 h 935321"/>
                <a:gd name="connsiteX59" fmla="*/ 527333 w 1049363"/>
                <a:gd name="connsiteY59" fmla="*/ 467510 h 935321"/>
                <a:gd name="connsiteX60" fmla="*/ 517161 w 1049363"/>
                <a:gd name="connsiteY60" fmla="*/ 467260 h 935321"/>
                <a:gd name="connsiteX61" fmla="*/ 324257 w 1049363"/>
                <a:gd name="connsiteY61" fmla="*/ 267236 h 935321"/>
                <a:gd name="connsiteX62" fmla="*/ 486184 w 1049363"/>
                <a:gd name="connsiteY62" fmla="*/ 167022 h 935321"/>
                <a:gd name="connsiteX63" fmla="*/ 472923 w 1049363"/>
                <a:gd name="connsiteY63" fmla="*/ 167022 h 935321"/>
                <a:gd name="connsiteX64" fmla="*/ 457891 w 1049363"/>
                <a:gd name="connsiteY64" fmla="*/ 151990 h 935321"/>
                <a:gd name="connsiteX65" fmla="*/ 457891 w 1049363"/>
                <a:gd name="connsiteY65" fmla="*/ 148649 h 935321"/>
                <a:gd name="connsiteX66" fmla="*/ 472923 w 1049363"/>
                <a:gd name="connsiteY66" fmla="*/ 133618 h 935321"/>
                <a:gd name="connsiteX67" fmla="*/ 484062 w 1049363"/>
                <a:gd name="connsiteY67" fmla="*/ 138561 h 935321"/>
                <a:gd name="connsiteX68" fmla="*/ 487887 w 1049363"/>
                <a:gd name="connsiteY68" fmla="*/ 150152 h 935321"/>
                <a:gd name="connsiteX69" fmla="*/ 561495 w 1049363"/>
                <a:gd name="connsiteY69" fmla="*/ 150154 h 935321"/>
                <a:gd name="connsiteX70" fmla="*/ 565320 w 1049363"/>
                <a:gd name="connsiteY70" fmla="*/ 138564 h 935321"/>
                <a:gd name="connsiteX71" fmla="*/ 576459 w 1049363"/>
                <a:gd name="connsiteY71" fmla="*/ 133620 h 935321"/>
                <a:gd name="connsiteX72" fmla="*/ 591491 w 1049363"/>
                <a:gd name="connsiteY72" fmla="*/ 148652 h 935321"/>
                <a:gd name="connsiteX73" fmla="*/ 591491 w 1049363"/>
                <a:gd name="connsiteY73" fmla="*/ 151992 h 935321"/>
                <a:gd name="connsiteX74" fmla="*/ 576459 w 1049363"/>
                <a:gd name="connsiteY74" fmla="*/ 167024 h 935321"/>
                <a:gd name="connsiteX75" fmla="*/ 563198 w 1049363"/>
                <a:gd name="connsiteY75" fmla="*/ 167024 h 935321"/>
                <a:gd name="connsiteX76" fmla="*/ 491279 w 1049363"/>
                <a:gd name="connsiteY76" fmla="*/ 300640 h 935321"/>
                <a:gd name="connsiteX77" fmla="*/ 558087 w 1049363"/>
                <a:gd name="connsiteY77" fmla="*/ 300640 h 935321"/>
                <a:gd name="connsiteX78" fmla="*/ 558087 w 1049363"/>
                <a:gd name="connsiteY78" fmla="*/ 334044 h 935321"/>
                <a:gd name="connsiteX79" fmla="*/ 524683 w 1049363"/>
                <a:gd name="connsiteY79" fmla="*/ 367448 h 935321"/>
                <a:gd name="connsiteX80" fmla="*/ 491279 w 1049363"/>
                <a:gd name="connsiteY80" fmla="*/ 334044 h 935321"/>
                <a:gd name="connsiteX81" fmla="*/ 509733 w 1049363"/>
                <a:gd name="connsiteY81" fmla="*/ 267236 h 935321"/>
                <a:gd name="connsiteX82" fmla="*/ 516415 w 1049363"/>
                <a:gd name="connsiteY82" fmla="*/ 200428 h 935321"/>
                <a:gd name="connsiteX83" fmla="*/ 532951 w 1049363"/>
                <a:gd name="connsiteY83" fmla="*/ 200428 h 935321"/>
                <a:gd name="connsiteX84" fmla="*/ 539632 w 1049363"/>
                <a:gd name="connsiteY84" fmla="*/ 267236 h 935321"/>
                <a:gd name="connsiteX85" fmla="*/ 708407 w 1049363"/>
                <a:gd name="connsiteY85" fmla="*/ 634683 h 935321"/>
                <a:gd name="connsiteX86" fmla="*/ 775215 w 1049363"/>
                <a:gd name="connsiteY86" fmla="*/ 634683 h 935321"/>
                <a:gd name="connsiteX87" fmla="*/ 808619 w 1049363"/>
                <a:gd name="connsiteY87" fmla="*/ 601279 h 935321"/>
                <a:gd name="connsiteX88" fmla="*/ 808619 w 1049363"/>
                <a:gd name="connsiteY88" fmla="*/ 517768 h 935321"/>
                <a:gd name="connsiteX89" fmla="*/ 842023 w 1049363"/>
                <a:gd name="connsiteY89" fmla="*/ 517768 h 935321"/>
                <a:gd name="connsiteX90" fmla="*/ 842023 w 1049363"/>
                <a:gd name="connsiteY90" fmla="*/ 651385 h 935321"/>
                <a:gd name="connsiteX91" fmla="*/ 708405 w 1049363"/>
                <a:gd name="connsiteY91" fmla="*/ 651385 h 935321"/>
                <a:gd name="connsiteX92" fmla="*/ 708405 w 1049363"/>
                <a:gd name="connsiteY92" fmla="*/ 634683 h 935321"/>
                <a:gd name="connsiteX93" fmla="*/ 749745 w 1049363"/>
                <a:gd name="connsiteY93" fmla="*/ 467662 h 935321"/>
                <a:gd name="connsiteX94" fmla="*/ 775215 w 1049363"/>
                <a:gd name="connsiteY94" fmla="*/ 467662 h 935321"/>
                <a:gd name="connsiteX95" fmla="*/ 775215 w 1049363"/>
                <a:gd name="connsiteY95" fmla="*/ 601279 h 935321"/>
                <a:gd name="connsiteX96" fmla="*/ 641599 w 1049363"/>
                <a:gd name="connsiteY96" fmla="*/ 601279 h 935321"/>
                <a:gd name="connsiteX97" fmla="*/ 641599 w 1049363"/>
                <a:gd name="connsiteY97" fmla="*/ 492765 h 935321"/>
                <a:gd name="connsiteX98" fmla="*/ 749745 w 1049363"/>
                <a:gd name="connsiteY98" fmla="*/ 467662 h 935321"/>
                <a:gd name="connsiteX99" fmla="*/ 994550 w 1049363"/>
                <a:gd name="connsiteY99" fmla="*/ 274885 h 935321"/>
                <a:gd name="connsiteX100" fmla="*/ 1002117 w 1049363"/>
                <a:gd name="connsiteY100" fmla="*/ 283020 h 935321"/>
                <a:gd name="connsiteX101" fmla="*/ 999911 w 1049363"/>
                <a:gd name="connsiteY101" fmla="*/ 285057 h 935321"/>
                <a:gd name="connsiteX102" fmla="*/ 663078 w 1049363"/>
                <a:gd name="connsiteY102" fmla="*/ 455286 h 935321"/>
                <a:gd name="connsiteX103" fmla="*/ 758515 w 1049363"/>
                <a:gd name="connsiteY103" fmla="*/ 267252 h 935321"/>
                <a:gd name="connsiteX104" fmla="*/ 681652 w 1049363"/>
                <a:gd name="connsiteY104" fmla="*/ 94184 h 935321"/>
                <a:gd name="connsiteX105" fmla="*/ 678778 w 1049363"/>
                <a:gd name="connsiteY105" fmla="*/ 87236 h 935321"/>
                <a:gd name="connsiteX106" fmla="*/ 994550 w 1049363"/>
                <a:gd name="connsiteY106" fmla="*/ 274885 h 935321"/>
                <a:gd name="connsiteX107" fmla="*/ 504906 w 1049363"/>
                <a:gd name="connsiteY107" fmla="*/ 33406 h 935321"/>
                <a:gd name="connsiteX108" fmla="*/ 544441 w 1049363"/>
                <a:gd name="connsiteY108" fmla="*/ 33406 h 935321"/>
                <a:gd name="connsiteX109" fmla="*/ 658282 w 1049363"/>
                <a:gd name="connsiteY109" fmla="*/ 147264 h 935321"/>
                <a:gd name="connsiteX110" fmla="*/ 607574 w 1049363"/>
                <a:gd name="connsiteY110" fmla="*/ 241983 h 935321"/>
                <a:gd name="connsiteX111" fmla="*/ 572967 w 1049363"/>
                <a:gd name="connsiteY111" fmla="*/ 265065 h 935321"/>
                <a:gd name="connsiteX112" fmla="*/ 566519 w 1049363"/>
                <a:gd name="connsiteY112" fmla="*/ 200428 h 935321"/>
                <a:gd name="connsiteX113" fmla="*/ 576457 w 1049363"/>
                <a:gd name="connsiteY113" fmla="*/ 200428 h 935321"/>
                <a:gd name="connsiteX114" fmla="*/ 624893 w 1049363"/>
                <a:gd name="connsiteY114" fmla="*/ 151992 h 935321"/>
                <a:gd name="connsiteX115" fmla="*/ 624893 w 1049363"/>
                <a:gd name="connsiteY115" fmla="*/ 148652 h 935321"/>
                <a:gd name="connsiteX116" fmla="*/ 576457 w 1049363"/>
                <a:gd name="connsiteY116" fmla="*/ 100216 h 935321"/>
                <a:gd name="connsiteX117" fmla="*/ 540547 w 1049363"/>
                <a:gd name="connsiteY117" fmla="*/ 116149 h 935321"/>
                <a:gd name="connsiteX118" fmla="*/ 528253 w 1049363"/>
                <a:gd name="connsiteY118" fmla="*/ 153478 h 935321"/>
                <a:gd name="connsiteX119" fmla="*/ 529606 w 1049363"/>
                <a:gd name="connsiteY119" fmla="*/ 167024 h 935321"/>
                <a:gd name="connsiteX120" fmla="*/ 519752 w 1049363"/>
                <a:gd name="connsiteY120" fmla="*/ 167024 h 935321"/>
                <a:gd name="connsiteX121" fmla="*/ 521104 w 1049363"/>
                <a:gd name="connsiteY121" fmla="*/ 153478 h 935321"/>
                <a:gd name="connsiteX122" fmla="*/ 508811 w 1049363"/>
                <a:gd name="connsiteY122" fmla="*/ 116149 h 935321"/>
                <a:gd name="connsiteX123" fmla="*/ 472900 w 1049363"/>
                <a:gd name="connsiteY123" fmla="*/ 100216 h 935321"/>
                <a:gd name="connsiteX124" fmla="*/ 424465 w 1049363"/>
                <a:gd name="connsiteY124" fmla="*/ 148652 h 935321"/>
                <a:gd name="connsiteX125" fmla="*/ 424465 w 1049363"/>
                <a:gd name="connsiteY125" fmla="*/ 151992 h 935321"/>
                <a:gd name="connsiteX126" fmla="*/ 472900 w 1049363"/>
                <a:gd name="connsiteY126" fmla="*/ 200428 h 935321"/>
                <a:gd name="connsiteX127" fmla="*/ 482839 w 1049363"/>
                <a:gd name="connsiteY127" fmla="*/ 200428 h 935321"/>
                <a:gd name="connsiteX128" fmla="*/ 476374 w 1049363"/>
                <a:gd name="connsiteY128" fmla="*/ 265065 h 935321"/>
                <a:gd name="connsiteX129" fmla="*/ 441767 w 1049363"/>
                <a:gd name="connsiteY129" fmla="*/ 241983 h 935321"/>
                <a:gd name="connsiteX130" fmla="*/ 391059 w 1049363"/>
                <a:gd name="connsiteY130" fmla="*/ 147248 h 935321"/>
                <a:gd name="connsiteX131" fmla="*/ 504906 w 1049363"/>
                <a:gd name="connsiteY131" fmla="*/ 33406 h 935321"/>
                <a:gd name="connsiteX132" fmla="*/ 56937 w 1049363"/>
                <a:gd name="connsiteY132" fmla="*/ 257531 h 935321"/>
                <a:gd name="connsiteX133" fmla="*/ 372508 w 1049363"/>
                <a:gd name="connsiteY133" fmla="*/ 83227 h 935321"/>
                <a:gd name="connsiteX134" fmla="*/ 367714 w 1049363"/>
                <a:gd name="connsiteY134" fmla="*/ 94184 h 935321"/>
                <a:gd name="connsiteX135" fmla="*/ 290851 w 1049363"/>
                <a:gd name="connsiteY135" fmla="*/ 267236 h 935321"/>
                <a:gd name="connsiteX136" fmla="*/ 379907 w 1049363"/>
                <a:gd name="connsiteY136" fmla="*/ 450509 h 935321"/>
                <a:gd name="connsiteX137" fmla="*/ 47232 w 1049363"/>
                <a:gd name="connsiteY137" fmla="*/ 267236 h 935321"/>
                <a:gd name="connsiteX138" fmla="*/ 107127 w 1049363"/>
                <a:gd name="connsiteY138" fmla="*/ 400854 h 935321"/>
                <a:gd name="connsiteX139" fmla="*/ 165485 w 1049363"/>
                <a:gd name="connsiteY139" fmla="*/ 400854 h 935321"/>
                <a:gd name="connsiteX140" fmla="*/ 507981 w 1049363"/>
                <a:gd name="connsiteY140" fmla="*/ 500465 h 935321"/>
                <a:gd name="connsiteX141" fmla="*/ 507981 w 1049363"/>
                <a:gd name="connsiteY141" fmla="*/ 818491 h 935321"/>
                <a:gd name="connsiteX142" fmla="*/ 444028 w 1049363"/>
                <a:gd name="connsiteY142" fmla="*/ 801705 h 935321"/>
                <a:gd name="connsiteX143" fmla="*/ 107127 w 1049363"/>
                <a:gd name="connsiteY143" fmla="*/ 801705 h 935321"/>
                <a:gd name="connsiteX144" fmla="*/ 1009046 w 1049363"/>
                <a:gd name="connsiteY144" fmla="*/ 868515 h 935321"/>
                <a:gd name="connsiteX145" fmla="*/ 564467 w 1049363"/>
                <a:gd name="connsiteY145" fmla="*/ 868515 h 935321"/>
                <a:gd name="connsiteX146" fmla="*/ 558087 w 1049363"/>
                <a:gd name="connsiteY146" fmla="*/ 881276 h 935321"/>
                <a:gd name="connsiteX147" fmla="*/ 524683 w 1049363"/>
                <a:gd name="connsiteY147" fmla="*/ 901919 h 935321"/>
                <a:gd name="connsiteX148" fmla="*/ 491279 w 1049363"/>
                <a:gd name="connsiteY148" fmla="*/ 881276 h 935321"/>
                <a:gd name="connsiteX149" fmla="*/ 484899 w 1049363"/>
                <a:gd name="connsiteY149" fmla="*/ 868515 h 935321"/>
                <a:gd name="connsiteX150" fmla="*/ 40319 w 1049363"/>
                <a:gd name="connsiteY150" fmla="*/ 868515 h 935321"/>
                <a:gd name="connsiteX151" fmla="*/ 40319 w 1049363"/>
                <a:gd name="connsiteY151" fmla="*/ 467662 h 935321"/>
                <a:gd name="connsiteX152" fmla="*/ 73723 w 1049363"/>
                <a:gd name="connsiteY152" fmla="*/ 467662 h 935321"/>
                <a:gd name="connsiteX153" fmla="*/ 73723 w 1049363"/>
                <a:gd name="connsiteY153" fmla="*/ 801705 h 935321"/>
                <a:gd name="connsiteX154" fmla="*/ 107127 w 1049363"/>
                <a:gd name="connsiteY154" fmla="*/ 835109 h 935321"/>
                <a:gd name="connsiteX155" fmla="*/ 444028 w 1049363"/>
                <a:gd name="connsiteY155" fmla="*/ 835109 h 935321"/>
                <a:gd name="connsiteX156" fmla="*/ 512875 w 1049363"/>
                <a:gd name="connsiteY156" fmla="*/ 863621 h 935321"/>
                <a:gd name="connsiteX157" fmla="*/ 524683 w 1049363"/>
                <a:gd name="connsiteY157" fmla="*/ 875428 h 935321"/>
                <a:gd name="connsiteX158" fmla="*/ 536490 w 1049363"/>
                <a:gd name="connsiteY158" fmla="*/ 863621 h 935321"/>
                <a:gd name="connsiteX159" fmla="*/ 605338 w 1049363"/>
                <a:gd name="connsiteY159" fmla="*/ 835109 h 935321"/>
                <a:gd name="connsiteX160" fmla="*/ 942238 w 1049363"/>
                <a:gd name="connsiteY160" fmla="*/ 835109 h 935321"/>
                <a:gd name="connsiteX161" fmla="*/ 975642 w 1049363"/>
                <a:gd name="connsiteY161" fmla="*/ 801705 h 935321"/>
                <a:gd name="connsiteX162" fmla="*/ 975642 w 1049363"/>
                <a:gd name="connsiteY162" fmla="*/ 467662 h 935321"/>
                <a:gd name="connsiteX163" fmla="*/ 1009046 w 1049363"/>
                <a:gd name="connsiteY163" fmla="*/ 467662 h 935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1049363" h="935321">
                  <a:moveTo>
                    <a:pt x="1009046" y="434258"/>
                  </a:moveTo>
                  <a:lnTo>
                    <a:pt x="975642" y="434258"/>
                  </a:lnTo>
                  <a:lnTo>
                    <a:pt x="975642" y="400854"/>
                  </a:lnTo>
                  <a:cubicBezTo>
                    <a:pt x="975642" y="385037"/>
                    <a:pt x="964585" y="371842"/>
                    <a:pt x="949803" y="368384"/>
                  </a:cubicBezTo>
                  <a:cubicBezTo>
                    <a:pt x="975124" y="350446"/>
                    <a:pt x="999475" y="330904"/>
                    <a:pt x="1022557" y="309592"/>
                  </a:cubicBezTo>
                  <a:lnTo>
                    <a:pt x="1049364" y="284840"/>
                  </a:lnTo>
                  <a:lnTo>
                    <a:pt x="1019016" y="252137"/>
                  </a:lnTo>
                  <a:cubicBezTo>
                    <a:pt x="920488" y="146061"/>
                    <a:pt x="793603" y="75176"/>
                    <a:pt x="651818" y="46800"/>
                  </a:cubicBezTo>
                  <a:cubicBezTo>
                    <a:pt x="624944" y="18090"/>
                    <a:pt x="586814" y="0"/>
                    <a:pt x="544457" y="0"/>
                  </a:cubicBezTo>
                  <a:lnTo>
                    <a:pt x="504906" y="0"/>
                  </a:lnTo>
                  <a:cubicBezTo>
                    <a:pt x="464136" y="0"/>
                    <a:pt x="427191" y="16669"/>
                    <a:pt x="400501" y="43543"/>
                  </a:cubicBezTo>
                  <a:cubicBezTo>
                    <a:pt x="260655" y="67745"/>
                    <a:pt x="133784" y="133452"/>
                    <a:pt x="33304" y="233916"/>
                  </a:cubicBezTo>
                  <a:lnTo>
                    <a:pt x="0" y="267236"/>
                  </a:lnTo>
                  <a:lnTo>
                    <a:pt x="22365" y="289601"/>
                  </a:lnTo>
                  <a:cubicBezTo>
                    <a:pt x="51143" y="318379"/>
                    <a:pt x="82026" y="344267"/>
                    <a:pt x="114493" y="367450"/>
                  </a:cubicBezTo>
                  <a:lnTo>
                    <a:pt x="107127" y="367450"/>
                  </a:lnTo>
                  <a:cubicBezTo>
                    <a:pt x="88706" y="367450"/>
                    <a:pt x="73723" y="382432"/>
                    <a:pt x="73723" y="400854"/>
                  </a:cubicBezTo>
                  <a:lnTo>
                    <a:pt x="73723" y="434258"/>
                  </a:lnTo>
                  <a:lnTo>
                    <a:pt x="40319" y="434258"/>
                  </a:lnTo>
                  <a:cubicBezTo>
                    <a:pt x="21898" y="434258"/>
                    <a:pt x="6915" y="449240"/>
                    <a:pt x="6915" y="467662"/>
                  </a:cubicBezTo>
                  <a:lnTo>
                    <a:pt x="6915" y="868513"/>
                  </a:lnTo>
                  <a:cubicBezTo>
                    <a:pt x="6915" y="886935"/>
                    <a:pt x="21898" y="901917"/>
                    <a:pt x="40319" y="901917"/>
                  </a:cubicBezTo>
                  <a:lnTo>
                    <a:pt x="464589" y="901917"/>
                  </a:lnTo>
                  <a:cubicBezTo>
                    <a:pt x="477434" y="922677"/>
                    <a:pt x="499914" y="935321"/>
                    <a:pt x="524683" y="935321"/>
                  </a:cubicBezTo>
                  <a:cubicBezTo>
                    <a:pt x="549452" y="935321"/>
                    <a:pt x="571934" y="922677"/>
                    <a:pt x="584776" y="901917"/>
                  </a:cubicBezTo>
                  <a:lnTo>
                    <a:pt x="1009046" y="901917"/>
                  </a:lnTo>
                  <a:cubicBezTo>
                    <a:pt x="1027468" y="901917"/>
                    <a:pt x="1042450" y="886935"/>
                    <a:pt x="1042450" y="868513"/>
                  </a:cubicBezTo>
                  <a:lnTo>
                    <a:pt x="1042450" y="467662"/>
                  </a:lnTo>
                  <a:cubicBezTo>
                    <a:pt x="1042450" y="449240"/>
                    <a:pt x="1027468" y="434258"/>
                    <a:pt x="1009046" y="434258"/>
                  </a:cubicBezTo>
                  <a:close/>
                  <a:moveTo>
                    <a:pt x="942238" y="400854"/>
                  </a:moveTo>
                  <a:lnTo>
                    <a:pt x="942238" y="801705"/>
                  </a:lnTo>
                  <a:lnTo>
                    <a:pt x="605338" y="801705"/>
                  </a:lnTo>
                  <a:cubicBezTo>
                    <a:pt x="582557" y="801705"/>
                    <a:pt x="560727" y="807618"/>
                    <a:pt x="541385" y="818491"/>
                  </a:cubicBezTo>
                  <a:lnTo>
                    <a:pt x="541385" y="500867"/>
                  </a:lnTo>
                  <a:cubicBezTo>
                    <a:pt x="563815" y="500600"/>
                    <a:pt x="586096" y="499330"/>
                    <a:pt x="608193" y="497026"/>
                  </a:cubicBezTo>
                  <a:lnTo>
                    <a:pt x="608193" y="601282"/>
                  </a:lnTo>
                  <a:cubicBezTo>
                    <a:pt x="608193" y="619703"/>
                    <a:pt x="623175" y="634686"/>
                    <a:pt x="641597" y="634686"/>
                  </a:cubicBezTo>
                  <a:lnTo>
                    <a:pt x="675001" y="634686"/>
                  </a:lnTo>
                  <a:lnTo>
                    <a:pt x="675001" y="651388"/>
                  </a:lnTo>
                  <a:cubicBezTo>
                    <a:pt x="675001" y="669809"/>
                    <a:pt x="689983" y="684791"/>
                    <a:pt x="708405" y="684791"/>
                  </a:cubicBezTo>
                  <a:lnTo>
                    <a:pt x="842023" y="684791"/>
                  </a:lnTo>
                  <a:cubicBezTo>
                    <a:pt x="860444" y="684791"/>
                    <a:pt x="875426" y="669809"/>
                    <a:pt x="875426" y="651388"/>
                  </a:cubicBezTo>
                  <a:lnTo>
                    <a:pt x="875426" y="517770"/>
                  </a:lnTo>
                  <a:cubicBezTo>
                    <a:pt x="875426" y="499348"/>
                    <a:pt x="860444" y="484366"/>
                    <a:pt x="842023" y="484366"/>
                  </a:cubicBezTo>
                  <a:lnTo>
                    <a:pt x="808619" y="484366"/>
                  </a:lnTo>
                  <a:lnTo>
                    <a:pt x="808619" y="467664"/>
                  </a:lnTo>
                  <a:cubicBezTo>
                    <a:pt x="808619" y="460648"/>
                    <a:pt x="806413" y="454134"/>
                    <a:pt x="802706" y="448756"/>
                  </a:cubicBezTo>
                  <a:cubicBezTo>
                    <a:pt x="836126" y="435295"/>
                    <a:pt x="868495" y="419261"/>
                    <a:pt x="899644" y="400854"/>
                  </a:cubicBezTo>
                  <a:close/>
                  <a:moveTo>
                    <a:pt x="324257" y="267236"/>
                  </a:moveTo>
                  <a:cubicBezTo>
                    <a:pt x="324257" y="227267"/>
                    <a:pt x="336434" y="188770"/>
                    <a:pt x="358212" y="156149"/>
                  </a:cubicBezTo>
                  <a:cubicBezTo>
                    <a:pt x="360985" y="202047"/>
                    <a:pt x="384668" y="244069"/>
                    <a:pt x="423233" y="269790"/>
                  </a:cubicBezTo>
                  <a:lnTo>
                    <a:pt x="457873" y="292888"/>
                  </a:lnTo>
                  <a:lnTo>
                    <a:pt x="457873" y="334042"/>
                  </a:lnTo>
                  <a:cubicBezTo>
                    <a:pt x="457873" y="370887"/>
                    <a:pt x="487838" y="400850"/>
                    <a:pt x="524681" y="400850"/>
                  </a:cubicBezTo>
                  <a:cubicBezTo>
                    <a:pt x="561524" y="400850"/>
                    <a:pt x="591489" y="370887"/>
                    <a:pt x="591489" y="334042"/>
                  </a:cubicBezTo>
                  <a:lnTo>
                    <a:pt x="591489" y="292870"/>
                  </a:lnTo>
                  <a:lnTo>
                    <a:pt x="626129" y="269771"/>
                  </a:lnTo>
                  <a:cubicBezTo>
                    <a:pt x="664693" y="244067"/>
                    <a:pt x="688395" y="202027"/>
                    <a:pt x="691149" y="156130"/>
                  </a:cubicBezTo>
                  <a:cubicBezTo>
                    <a:pt x="712912" y="188766"/>
                    <a:pt x="725105" y="227249"/>
                    <a:pt x="725105" y="267217"/>
                  </a:cubicBezTo>
                  <a:cubicBezTo>
                    <a:pt x="725105" y="376835"/>
                    <a:pt x="636616" y="466073"/>
                    <a:pt x="527333" y="467510"/>
                  </a:cubicBezTo>
                  <a:cubicBezTo>
                    <a:pt x="523927" y="467477"/>
                    <a:pt x="520551" y="467344"/>
                    <a:pt x="517161" y="467260"/>
                  </a:cubicBezTo>
                  <a:cubicBezTo>
                    <a:pt x="410138" y="463286"/>
                    <a:pt x="324257" y="375216"/>
                    <a:pt x="324257" y="267236"/>
                  </a:cubicBezTo>
                  <a:close/>
                  <a:moveTo>
                    <a:pt x="486184" y="167022"/>
                  </a:moveTo>
                  <a:lnTo>
                    <a:pt x="472923" y="167022"/>
                  </a:lnTo>
                  <a:cubicBezTo>
                    <a:pt x="464622" y="167022"/>
                    <a:pt x="457891" y="160275"/>
                    <a:pt x="457891" y="151990"/>
                  </a:cubicBezTo>
                  <a:lnTo>
                    <a:pt x="457891" y="148649"/>
                  </a:lnTo>
                  <a:cubicBezTo>
                    <a:pt x="457891" y="140349"/>
                    <a:pt x="464638" y="133618"/>
                    <a:pt x="472923" y="133618"/>
                  </a:cubicBezTo>
                  <a:cubicBezTo>
                    <a:pt x="477215" y="133618"/>
                    <a:pt x="481191" y="135372"/>
                    <a:pt x="484062" y="138561"/>
                  </a:cubicBezTo>
                  <a:cubicBezTo>
                    <a:pt x="486952" y="141751"/>
                    <a:pt x="488305" y="145876"/>
                    <a:pt x="487887" y="150152"/>
                  </a:cubicBezTo>
                  <a:close/>
                  <a:moveTo>
                    <a:pt x="561495" y="150154"/>
                  </a:moveTo>
                  <a:cubicBezTo>
                    <a:pt x="561061" y="145878"/>
                    <a:pt x="562413" y="141769"/>
                    <a:pt x="565320" y="138564"/>
                  </a:cubicBezTo>
                  <a:cubicBezTo>
                    <a:pt x="568193" y="135374"/>
                    <a:pt x="572151" y="133620"/>
                    <a:pt x="576459" y="133620"/>
                  </a:cubicBezTo>
                  <a:cubicBezTo>
                    <a:pt x="584760" y="133620"/>
                    <a:pt x="591491" y="140367"/>
                    <a:pt x="591491" y="148652"/>
                  </a:cubicBezTo>
                  <a:lnTo>
                    <a:pt x="591491" y="151992"/>
                  </a:lnTo>
                  <a:cubicBezTo>
                    <a:pt x="591491" y="160293"/>
                    <a:pt x="584744" y="167024"/>
                    <a:pt x="576459" y="167024"/>
                  </a:cubicBezTo>
                  <a:lnTo>
                    <a:pt x="563198" y="167024"/>
                  </a:lnTo>
                  <a:close/>
                  <a:moveTo>
                    <a:pt x="491279" y="300640"/>
                  </a:moveTo>
                  <a:lnTo>
                    <a:pt x="558087" y="300640"/>
                  </a:lnTo>
                  <a:lnTo>
                    <a:pt x="558087" y="334044"/>
                  </a:lnTo>
                  <a:cubicBezTo>
                    <a:pt x="558087" y="352465"/>
                    <a:pt x="543104" y="367448"/>
                    <a:pt x="524683" y="367448"/>
                  </a:cubicBezTo>
                  <a:cubicBezTo>
                    <a:pt x="506261" y="367448"/>
                    <a:pt x="491279" y="352465"/>
                    <a:pt x="491279" y="334044"/>
                  </a:cubicBezTo>
                  <a:close/>
                  <a:moveTo>
                    <a:pt x="509733" y="267236"/>
                  </a:moveTo>
                  <a:lnTo>
                    <a:pt x="516415" y="200428"/>
                  </a:lnTo>
                  <a:lnTo>
                    <a:pt x="532951" y="200428"/>
                  </a:lnTo>
                  <a:lnTo>
                    <a:pt x="539632" y="267236"/>
                  </a:lnTo>
                  <a:close/>
                  <a:moveTo>
                    <a:pt x="708407" y="634683"/>
                  </a:moveTo>
                  <a:lnTo>
                    <a:pt x="775215" y="634683"/>
                  </a:lnTo>
                  <a:cubicBezTo>
                    <a:pt x="793636" y="634683"/>
                    <a:pt x="808619" y="619701"/>
                    <a:pt x="808619" y="601279"/>
                  </a:cubicBezTo>
                  <a:lnTo>
                    <a:pt x="808619" y="517768"/>
                  </a:lnTo>
                  <a:lnTo>
                    <a:pt x="842023" y="517768"/>
                  </a:lnTo>
                  <a:lnTo>
                    <a:pt x="842023" y="651385"/>
                  </a:lnTo>
                  <a:lnTo>
                    <a:pt x="708405" y="651385"/>
                  </a:lnTo>
                  <a:lnTo>
                    <a:pt x="708405" y="634683"/>
                  </a:lnTo>
                  <a:close/>
                  <a:moveTo>
                    <a:pt x="749745" y="467662"/>
                  </a:moveTo>
                  <a:lnTo>
                    <a:pt x="775215" y="467662"/>
                  </a:lnTo>
                  <a:lnTo>
                    <a:pt x="775215" y="601279"/>
                  </a:lnTo>
                  <a:lnTo>
                    <a:pt x="641599" y="601279"/>
                  </a:lnTo>
                  <a:lnTo>
                    <a:pt x="641599" y="492765"/>
                  </a:lnTo>
                  <a:cubicBezTo>
                    <a:pt x="678376" y="487188"/>
                    <a:pt x="714502" y="478752"/>
                    <a:pt x="749745" y="467662"/>
                  </a:cubicBezTo>
                  <a:close/>
                  <a:moveTo>
                    <a:pt x="994550" y="274885"/>
                  </a:moveTo>
                  <a:lnTo>
                    <a:pt x="1002117" y="283020"/>
                  </a:lnTo>
                  <a:lnTo>
                    <a:pt x="999911" y="285057"/>
                  </a:lnTo>
                  <a:cubicBezTo>
                    <a:pt x="904725" y="372910"/>
                    <a:pt x="788211" y="431284"/>
                    <a:pt x="663078" y="455286"/>
                  </a:cubicBezTo>
                  <a:cubicBezTo>
                    <a:pt x="720817" y="412663"/>
                    <a:pt x="758515" y="344367"/>
                    <a:pt x="758515" y="267252"/>
                  </a:cubicBezTo>
                  <a:cubicBezTo>
                    <a:pt x="758515" y="201246"/>
                    <a:pt x="730456" y="138512"/>
                    <a:pt x="681652" y="94184"/>
                  </a:cubicBezTo>
                  <a:cubicBezTo>
                    <a:pt x="680733" y="91846"/>
                    <a:pt x="679815" y="89523"/>
                    <a:pt x="678778" y="87236"/>
                  </a:cubicBezTo>
                  <a:cubicBezTo>
                    <a:pt x="800119" y="118119"/>
                    <a:pt x="908683" y="182406"/>
                    <a:pt x="994550" y="274885"/>
                  </a:cubicBezTo>
                  <a:close/>
                  <a:moveTo>
                    <a:pt x="504906" y="33406"/>
                  </a:moveTo>
                  <a:lnTo>
                    <a:pt x="544441" y="33406"/>
                  </a:lnTo>
                  <a:cubicBezTo>
                    <a:pt x="607223" y="33406"/>
                    <a:pt x="658282" y="84481"/>
                    <a:pt x="658282" y="147264"/>
                  </a:cubicBezTo>
                  <a:cubicBezTo>
                    <a:pt x="658282" y="185413"/>
                    <a:pt x="639326" y="220821"/>
                    <a:pt x="607574" y="241983"/>
                  </a:cubicBezTo>
                  <a:lnTo>
                    <a:pt x="572967" y="265065"/>
                  </a:lnTo>
                  <a:lnTo>
                    <a:pt x="566519" y="200428"/>
                  </a:lnTo>
                  <a:lnTo>
                    <a:pt x="576457" y="200428"/>
                  </a:lnTo>
                  <a:cubicBezTo>
                    <a:pt x="603163" y="200428"/>
                    <a:pt x="624893" y="178698"/>
                    <a:pt x="624893" y="151992"/>
                  </a:cubicBezTo>
                  <a:lnTo>
                    <a:pt x="624893" y="148652"/>
                  </a:lnTo>
                  <a:cubicBezTo>
                    <a:pt x="624893" y="121946"/>
                    <a:pt x="603163" y="100216"/>
                    <a:pt x="576457" y="100216"/>
                  </a:cubicBezTo>
                  <a:cubicBezTo>
                    <a:pt x="562795" y="100216"/>
                    <a:pt x="549700" y="106029"/>
                    <a:pt x="540547" y="116149"/>
                  </a:cubicBezTo>
                  <a:cubicBezTo>
                    <a:pt x="531377" y="126270"/>
                    <a:pt x="526900" y="139883"/>
                    <a:pt x="528253" y="153478"/>
                  </a:cubicBezTo>
                  <a:lnTo>
                    <a:pt x="529606" y="167024"/>
                  </a:lnTo>
                  <a:lnTo>
                    <a:pt x="519752" y="167024"/>
                  </a:lnTo>
                  <a:lnTo>
                    <a:pt x="521104" y="153478"/>
                  </a:lnTo>
                  <a:cubicBezTo>
                    <a:pt x="522457" y="139883"/>
                    <a:pt x="517981" y="126287"/>
                    <a:pt x="508811" y="116149"/>
                  </a:cubicBezTo>
                  <a:cubicBezTo>
                    <a:pt x="499658" y="106029"/>
                    <a:pt x="486563" y="100216"/>
                    <a:pt x="472900" y="100216"/>
                  </a:cubicBezTo>
                  <a:cubicBezTo>
                    <a:pt x="446194" y="100216"/>
                    <a:pt x="424465" y="121946"/>
                    <a:pt x="424465" y="148652"/>
                  </a:cubicBezTo>
                  <a:lnTo>
                    <a:pt x="424465" y="151992"/>
                  </a:lnTo>
                  <a:cubicBezTo>
                    <a:pt x="424465" y="178698"/>
                    <a:pt x="446194" y="200428"/>
                    <a:pt x="472900" y="200428"/>
                  </a:cubicBezTo>
                  <a:lnTo>
                    <a:pt x="482839" y="200428"/>
                  </a:lnTo>
                  <a:lnTo>
                    <a:pt x="476374" y="265065"/>
                  </a:lnTo>
                  <a:lnTo>
                    <a:pt x="441767" y="241983"/>
                  </a:lnTo>
                  <a:cubicBezTo>
                    <a:pt x="410017" y="220821"/>
                    <a:pt x="391059" y="185413"/>
                    <a:pt x="391059" y="147248"/>
                  </a:cubicBezTo>
                  <a:cubicBezTo>
                    <a:pt x="391065" y="84481"/>
                    <a:pt x="442140" y="33406"/>
                    <a:pt x="504906" y="33406"/>
                  </a:cubicBezTo>
                  <a:close/>
                  <a:moveTo>
                    <a:pt x="56937" y="257531"/>
                  </a:moveTo>
                  <a:cubicBezTo>
                    <a:pt x="144374" y="170094"/>
                    <a:pt x="252838" y="110402"/>
                    <a:pt x="372508" y="83227"/>
                  </a:cubicBezTo>
                  <a:cubicBezTo>
                    <a:pt x="370770" y="86802"/>
                    <a:pt x="369151" y="90442"/>
                    <a:pt x="367714" y="94184"/>
                  </a:cubicBezTo>
                  <a:cubicBezTo>
                    <a:pt x="318893" y="138496"/>
                    <a:pt x="290851" y="201229"/>
                    <a:pt x="290851" y="267236"/>
                  </a:cubicBezTo>
                  <a:cubicBezTo>
                    <a:pt x="290851" y="341494"/>
                    <a:pt x="325759" y="407634"/>
                    <a:pt x="379907" y="450509"/>
                  </a:cubicBezTo>
                  <a:cubicBezTo>
                    <a:pt x="254992" y="422298"/>
                    <a:pt x="140197" y="359749"/>
                    <a:pt x="47232" y="267236"/>
                  </a:cubicBezTo>
                  <a:close/>
                  <a:moveTo>
                    <a:pt x="107127" y="400854"/>
                  </a:moveTo>
                  <a:lnTo>
                    <a:pt x="165485" y="400854"/>
                  </a:lnTo>
                  <a:cubicBezTo>
                    <a:pt x="268586" y="462017"/>
                    <a:pt x="385636" y="496339"/>
                    <a:pt x="507981" y="500465"/>
                  </a:cubicBezTo>
                  <a:lnTo>
                    <a:pt x="507981" y="818491"/>
                  </a:lnTo>
                  <a:cubicBezTo>
                    <a:pt x="488655" y="807618"/>
                    <a:pt x="466827" y="801705"/>
                    <a:pt x="444028" y="801705"/>
                  </a:cubicBezTo>
                  <a:lnTo>
                    <a:pt x="107127" y="801705"/>
                  </a:lnTo>
                  <a:close/>
                  <a:moveTo>
                    <a:pt x="1009046" y="868515"/>
                  </a:moveTo>
                  <a:lnTo>
                    <a:pt x="564467" y="868515"/>
                  </a:lnTo>
                  <a:lnTo>
                    <a:pt x="558087" y="881276"/>
                  </a:lnTo>
                  <a:cubicBezTo>
                    <a:pt x="551723" y="894020"/>
                    <a:pt x="538929" y="901919"/>
                    <a:pt x="524683" y="901919"/>
                  </a:cubicBezTo>
                  <a:cubicBezTo>
                    <a:pt x="510436" y="901919"/>
                    <a:pt x="497643" y="894002"/>
                    <a:pt x="491279" y="881276"/>
                  </a:cubicBezTo>
                  <a:lnTo>
                    <a:pt x="484899" y="868515"/>
                  </a:lnTo>
                  <a:lnTo>
                    <a:pt x="40319" y="868515"/>
                  </a:lnTo>
                  <a:lnTo>
                    <a:pt x="40319" y="467662"/>
                  </a:lnTo>
                  <a:lnTo>
                    <a:pt x="73723" y="467662"/>
                  </a:lnTo>
                  <a:lnTo>
                    <a:pt x="73723" y="801705"/>
                  </a:lnTo>
                  <a:cubicBezTo>
                    <a:pt x="73723" y="820127"/>
                    <a:pt x="88706" y="835109"/>
                    <a:pt x="107127" y="835109"/>
                  </a:cubicBezTo>
                  <a:lnTo>
                    <a:pt x="444028" y="835109"/>
                  </a:lnTo>
                  <a:cubicBezTo>
                    <a:pt x="470033" y="835109"/>
                    <a:pt x="494484" y="845230"/>
                    <a:pt x="512875" y="863621"/>
                  </a:cubicBezTo>
                  <a:lnTo>
                    <a:pt x="524683" y="875428"/>
                  </a:lnTo>
                  <a:lnTo>
                    <a:pt x="536490" y="863621"/>
                  </a:lnTo>
                  <a:cubicBezTo>
                    <a:pt x="554879" y="845232"/>
                    <a:pt x="579331" y="835109"/>
                    <a:pt x="605338" y="835109"/>
                  </a:cubicBezTo>
                  <a:lnTo>
                    <a:pt x="942238" y="835109"/>
                  </a:lnTo>
                  <a:cubicBezTo>
                    <a:pt x="960660" y="835109"/>
                    <a:pt x="975642" y="820127"/>
                    <a:pt x="975642" y="801705"/>
                  </a:cubicBezTo>
                  <a:lnTo>
                    <a:pt x="975642" y="467662"/>
                  </a:lnTo>
                  <a:lnTo>
                    <a:pt x="1009046" y="467662"/>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6" name="任意多边形: 形状 185">
              <a:extLst>
                <a:ext uri="{FF2B5EF4-FFF2-40B4-BE49-F238E27FC236}">
                  <a16:creationId xmlns:a16="http://schemas.microsoft.com/office/drawing/2014/main" id="{D57E1B54-61AB-CFA2-5C3A-EB4A908232C7}"/>
                </a:ext>
              </a:extLst>
            </p:cNvPr>
            <p:cNvSpPr/>
            <p:nvPr/>
          </p:nvSpPr>
          <p:spPr>
            <a:xfrm>
              <a:off x="5910125" y="4858912"/>
              <a:ext cx="133614" cy="133616"/>
            </a:xfrm>
            <a:custGeom>
              <a:avLst/>
              <a:gdLst>
                <a:gd name="connsiteX0" fmla="*/ 100212 w 133615"/>
                <a:gd name="connsiteY0" fmla="*/ 0 h 133615"/>
                <a:gd name="connsiteX1" fmla="*/ 33404 w 133615"/>
                <a:gd name="connsiteY1" fmla="*/ 0 h 133615"/>
                <a:gd name="connsiteX2" fmla="*/ 0 w 133615"/>
                <a:gd name="connsiteY2" fmla="*/ 33404 h 133615"/>
                <a:gd name="connsiteX3" fmla="*/ 0 w 133615"/>
                <a:gd name="connsiteY3" fmla="*/ 100212 h 133615"/>
                <a:gd name="connsiteX4" fmla="*/ 33404 w 133615"/>
                <a:gd name="connsiteY4" fmla="*/ 133616 h 133615"/>
                <a:gd name="connsiteX5" fmla="*/ 100212 w 133615"/>
                <a:gd name="connsiteY5" fmla="*/ 133616 h 133615"/>
                <a:gd name="connsiteX6" fmla="*/ 133616 w 133615"/>
                <a:gd name="connsiteY6" fmla="*/ 100212 h 133615"/>
                <a:gd name="connsiteX7" fmla="*/ 133616 w 133615"/>
                <a:gd name="connsiteY7" fmla="*/ 33404 h 133615"/>
                <a:gd name="connsiteX8" fmla="*/ 100212 w 133615"/>
                <a:gd name="connsiteY8" fmla="*/ 0 h 133615"/>
                <a:gd name="connsiteX9" fmla="*/ 33404 w 133615"/>
                <a:gd name="connsiteY9" fmla="*/ 100214 h 133615"/>
                <a:gd name="connsiteX10" fmla="*/ 33404 w 133615"/>
                <a:gd name="connsiteY10" fmla="*/ 33406 h 133615"/>
                <a:gd name="connsiteX11" fmla="*/ 100212 w 133615"/>
                <a:gd name="connsiteY11" fmla="*/ 33406 h 133615"/>
                <a:gd name="connsiteX12" fmla="*/ 100228 w 133615"/>
                <a:gd name="connsiteY12" fmla="*/ 100214 h 133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615" h="133615">
                  <a:moveTo>
                    <a:pt x="100212" y="0"/>
                  </a:moveTo>
                  <a:lnTo>
                    <a:pt x="33404" y="0"/>
                  </a:lnTo>
                  <a:cubicBezTo>
                    <a:pt x="14982" y="0"/>
                    <a:pt x="0" y="14982"/>
                    <a:pt x="0" y="33404"/>
                  </a:cubicBezTo>
                  <a:lnTo>
                    <a:pt x="0" y="100212"/>
                  </a:lnTo>
                  <a:cubicBezTo>
                    <a:pt x="0" y="118633"/>
                    <a:pt x="14982" y="133616"/>
                    <a:pt x="33404" y="133616"/>
                  </a:cubicBezTo>
                  <a:lnTo>
                    <a:pt x="100212" y="133616"/>
                  </a:lnTo>
                  <a:cubicBezTo>
                    <a:pt x="118633" y="133616"/>
                    <a:pt x="133616" y="118633"/>
                    <a:pt x="133616" y="100212"/>
                  </a:cubicBezTo>
                  <a:lnTo>
                    <a:pt x="133616" y="33404"/>
                  </a:lnTo>
                  <a:cubicBezTo>
                    <a:pt x="133616" y="14982"/>
                    <a:pt x="118635" y="0"/>
                    <a:pt x="100212" y="0"/>
                  </a:cubicBezTo>
                  <a:close/>
                  <a:moveTo>
                    <a:pt x="33404" y="100214"/>
                  </a:moveTo>
                  <a:lnTo>
                    <a:pt x="33404" y="33406"/>
                  </a:lnTo>
                  <a:lnTo>
                    <a:pt x="100212" y="33406"/>
                  </a:lnTo>
                  <a:lnTo>
                    <a:pt x="100228" y="10021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7" name="任意多边形: 形状 186">
              <a:extLst>
                <a:ext uri="{FF2B5EF4-FFF2-40B4-BE49-F238E27FC236}">
                  <a16:creationId xmlns:a16="http://schemas.microsoft.com/office/drawing/2014/main" id="{682B8CB6-0C5F-6F34-29F4-6EAF15F0734E}"/>
                </a:ext>
              </a:extLst>
            </p:cNvPr>
            <p:cNvSpPr/>
            <p:nvPr/>
          </p:nvSpPr>
          <p:spPr>
            <a:xfrm>
              <a:off x="6077149" y="4858912"/>
              <a:ext cx="133614" cy="133616"/>
            </a:xfrm>
            <a:custGeom>
              <a:avLst/>
              <a:gdLst>
                <a:gd name="connsiteX0" fmla="*/ 100212 w 133615"/>
                <a:gd name="connsiteY0" fmla="*/ 0 h 133615"/>
                <a:gd name="connsiteX1" fmla="*/ 33404 w 133615"/>
                <a:gd name="connsiteY1" fmla="*/ 0 h 133615"/>
                <a:gd name="connsiteX2" fmla="*/ 0 w 133615"/>
                <a:gd name="connsiteY2" fmla="*/ 33404 h 133615"/>
                <a:gd name="connsiteX3" fmla="*/ 0 w 133615"/>
                <a:gd name="connsiteY3" fmla="*/ 100212 h 133615"/>
                <a:gd name="connsiteX4" fmla="*/ 33404 w 133615"/>
                <a:gd name="connsiteY4" fmla="*/ 133616 h 133615"/>
                <a:gd name="connsiteX5" fmla="*/ 100212 w 133615"/>
                <a:gd name="connsiteY5" fmla="*/ 133616 h 133615"/>
                <a:gd name="connsiteX6" fmla="*/ 133616 w 133615"/>
                <a:gd name="connsiteY6" fmla="*/ 100212 h 133615"/>
                <a:gd name="connsiteX7" fmla="*/ 133616 w 133615"/>
                <a:gd name="connsiteY7" fmla="*/ 33404 h 133615"/>
                <a:gd name="connsiteX8" fmla="*/ 100212 w 133615"/>
                <a:gd name="connsiteY8" fmla="*/ 0 h 133615"/>
                <a:gd name="connsiteX9" fmla="*/ 33404 w 133615"/>
                <a:gd name="connsiteY9" fmla="*/ 100214 h 133615"/>
                <a:gd name="connsiteX10" fmla="*/ 33404 w 133615"/>
                <a:gd name="connsiteY10" fmla="*/ 33406 h 133615"/>
                <a:gd name="connsiteX11" fmla="*/ 100212 w 133615"/>
                <a:gd name="connsiteY11" fmla="*/ 33406 h 133615"/>
                <a:gd name="connsiteX12" fmla="*/ 100228 w 133615"/>
                <a:gd name="connsiteY12" fmla="*/ 100214 h 133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615" h="133615">
                  <a:moveTo>
                    <a:pt x="100212" y="0"/>
                  </a:moveTo>
                  <a:lnTo>
                    <a:pt x="33404" y="0"/>
                  </a:lnTo>
                  <a:cubicBezTo>
                    <a:pt x="14982" y="0"/>
                    <a:pt x="0" y="14982"/>
                    <a:pt x="0" y="33404"/>
                  </a:cubicBezTo>
                  <a:lnTo>
                    <a:pt x="0" y="100212"/>
                  </a:lnTo>
                  <a:cubicBezTo>
                    <a:pt x="0" y="118633"/>
                    <a:pt x="14982" y="133616"/>
                    <a:pt x="33404" y="133616"/>
                  </a:cubicBezTo>
                  <a:lnTo>
                    <a:pt x="100212" y="133616"/>
                  </a:lnTo>
                  <a:cubicBezTo>
                    <a:pt x="118633" y="133616"/>
                    <a:pt x="133616" y="118633"/>
                    <a:pt x="133616" y="100212"/>
                  </a:cubicBezTo>
                  <a:lnTo>
                    <a:pt x="133616" y="33404"/>
                  </a:lnTo>
                  <a:cubicBezTo>
                    <a:pt x="133616" y="14982"/>
                    <a:pt x="118635" y="0"/>
                    <a:pt x="100212" y="0"/>
                  </a:cubicBezTo>
                  <a:close/>
                  <a:moveTo>
                    <a:pt x="33404" y="100214"/>
                  </a:moveTo>
                  <a:lnTo>
                    <a:pt x="33404" y="33406"/>
                  </a:lnTo>
                  <a:lnTo>
                    <a:pt x="100212" y="33406"/>
                  </a:lnTo>
                  <a:lnTo>
                    <a:pt x="100228" y="10021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8" name="任意多边形: 形状 187">
              <a:extLst>
                <a:ext uri="{FF2B5EF4-FFF2-40B4-BE49-F238E27FC236}">
                  <a16:creationId xmlns:a16="http://schemas.microsoft.com/office/drawing/2014/main" id="{560DF8B2-E018-60E3-516E-38EC6209CD9E}"/>
                </a:ext>
              </a:extLst>
            </p:cNvPr>
            <p:cNvSpPr/>
            <p:nvPr/>
          </p:nvSpPr>
          <p:spPr>
            <a:xfrm>
              <a:off x="5910125" y="4792104"/>
              <a:ext cx="300637" cy="33404"/>
            </a:xfrm>
            <a:custGeom>
              <a:avLst/>
              <a:gdLst>
                <a:gd name="connsiteX0" fmla="*/ 0 w 300639"/>
                <a:gd name="connsiteY0" fmla="*/ 0 h 33403"/>
                <a:gd name="connsiteX1" fmla="*/ 300640 w 300639"/>
                <a:gd name="connsiteY1" fmla="*/ 0 h 33403"/>
                <a:gd name="connsiteX2" fmla="*/ 300640 w 300639"/>
                <a:gd name="connsiteY2" fmla="*/ 33404 h 33403"/>
                <a:gd name="connsiteX3" fmla="*/ 0 w 300639"/>
                <a:gd name="connsiteY3" fmla="*/ 33404 h 33403"/>
              </a:gdLst>
              <a:ahLst/>
              <a:cxnLst>
                <a:cxn ang="0">
                  <a:pos x="connsiteX0" y="connsiteY0"/>
                </a:cxn>
                <a:cxn ang="0">
                  <a:pos x="connsiteX1" y="connsiteY1"/>
                </a:cxn>
                <a:cxn ang="0">
                  <a:pos x="connsiteX2" y="connsiteY2"/>
                </a:cxn>
                <a:cxn ang="0">
                  <a:pos x="connsiteX3" y="connsiteY3"/>
                </a:cxn>
              </a:cxnLst>
              <a:rect l="l" t="t" r="r" b="b"/>
              <a:pathLst>
                <a:path w="300639" h="33403">
                  <a:moveTo>
                    <a:pt x="0" y="0"/>
                  </a:moveTo>
                  <a:lnTo>
                    <a:pt x="300640" y="0"/>
                  </a:lnTo>
                  <a:lnTo>
                    <a:pt x="300640" y="33404"/>
                  </a:lnTo>
                  <a:lnTo>
                    <a:pt x="0" y="3340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9" name="任意多边形: 形状 188">
              <a:extLst>
                <a:ext uri="{FF2B5EF4-FFF2-40B4-BE49-F238E27FC236}">
                  <a16:creationId xmlns:a16="http://schemas.microsoft.com/office/drawing/2014/main" id="{0EF12B41-2095-75ED-B5EA-2D9C9D729A6A}"/>
                </a:ext>
              </a:extLst>
            </p:cNvPr>
            <p:cNvSpPr/>
            <p:nvPr/>
          </p:nvSpPr>
          <p:spPr>
            <a:xfrm>
              <a:off x="5910125" y="4725296"/>
              <a:ext cx="233830" cy="33404"/>
            </a:xfrm>
            <a:custGeom>
              <a:avLst/>
              <a:gdLst>
                <a:gd name="connsiteX0" fmla="*/ 0 w 233829"/>
                <a:gd name="connsiteY0" fmla="*/ 0 h 33403"/>
                <a:gd name="connsiteX1" fmla="*/ 233830 w 233829"/>
                <a:gd name="connsiteY1" fmla="*/ 0 h 33403"/>
                <a:gd name="connsiteX2" fmla="*/ 233830 w 233829"/>
                <a:gd name="connsiteY2" fmla="*/ 33404 h 33403"/>
                <a:gd name="connsiteX3" fmla="*/ 0 w 233829"/>
                <a:gd name="connsiteY3" fmla="*/ 33404 h 33403"/>
              </a:gdLst>
              <a:ahLst/>
              <a:cxnLst>
                <a:cxn ang="0">
                  <a:pos x="connsiteX0" y="connsiteY0"/>
                </a:cxn>
                <a:cxn ang="0">
                  <a:pos x="connsiteX1" y="connsiteY1"/>
                </a:cxn>
                <a:cxn ang="0">
                  <a:pos x="connsiteX2" y="connsiteY2"/>
                </a:cxn>
                <a:cxn ang="0">
                  <a:pos x="connsiteX3" y="connsiteY3"/>
                </a:cxn>
              </a:cxnLst>
              <a:rect l="l" t="t" r="r" b="b"/>
              <a:pathLst>
                <a:path w="233829" h="33403">
                  <a:moveTo>
                    <a:pt x="0" y="0"/>
                  </a:moveTo>
                  <a:lnTo>
                    <a:pt x="233830" y="0"/>
                  </a:lnTo>
                  <a:lnTo>
                    <a:pt x="233830" y="33404"/>
                  </a:lnTo>
                  <a:lnTo>
                    <a:pt x="0" y="3340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0" name="任意多边形: 形状 189">
              <a:extLst>
                <a:ext uri="{FF2B5EF4-FFF2-40B4-BE49-F238E27FC236}">
                  <a16:creationId xmlns:a16="http://schemas.microsoft.com/office/drawing/2014/main" id="{B32E1F3B-2D31-A8AE-C460-53B2E65FED31}"/>
                </a:ext>
              </a:extLst>
            </p:cNvPr>
            <p:cNvSpPr/>
            <p:nvPr/>
          </p:nvSpPr>
          <p:spPr>
            <a:xfrm>
              <a:off x="6344383" y="4892316"/>
              <a:ext cx="66807" cy="33404"/>
            </a:xfrm>
            <a:custGeom>
              <a:avLst/>
              <a:gdLst>
                <a:gd name="connsiteX0" fmla="*/ 0 w 66807"/>
                <a:gd name="connsiteY0" fmla="*/ 0 h 33403"/>
                <a:gd name="connsiteX1" fmla="*/ 66808 w 66807"/>
                <a:gd name="connsiteY1" fmla="*/ 0 h 33403"/>
                <a:gd name="connsiteX2" fmla="*/ 66808 w 66807"/>
                <a:gd name="connsiteY2" fmla="*/ 33404 h 33403"/>
                <a:gd name="connsiteX3" fmla="*/ 0 w 66807"/>
                <a:gd name="connsiteY3" fmla="*/ 33404 h 33403"/>
              </a:gdLst>
              <a:ahLst/>
              <a:cxnLst>
                <a:cxn ang="0">
                  <a:pos x="connsiteX0" y="connsiteY0"/>
                </a:cxn>
                <a:cxn ang="0">
                  <a:pos x="connsiteX1" y="connsiteY1"/>
                </a:cxn>
                <a:cxn ang="0">
                  <a:pos x="connsiteX2" y="connsiteY2"/>
                </a:cxn>
                <a:cxn ang="0">
                  <a:pos x="connsiteX3" y="connsiteY3"/>
                </a:cxn>
              </a:cxnLst>
              <a:rect l="l" t="t" r="r" b="b"/>
              <a:pathLst>
                <a:path w="66807" h="33403">
                  <a:moveTo>
                    <a:pt x="0" y="0"/>
                  </a:moveTo>
                  <a:lnTo>
                    <a:pt x="66808" y="0"/>
                  </a:lnTo>
                  <a:lnTo>
                    <a:pt x="66808" y="33404"/>
                  </a:lnTo>
                  <a:lnTo>
                    <a:pt x="0" y="3340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1" name="任意多边形: 形状 190">
              <a:extLst>
                <a:ext uri="{FF2B5EF4-FFF2-40B4-BE49-F238E27FC236}">
                  <a16:creationId xmlns:a16="http://schemas.microsoft.com/office/drawing/2014/main" id="{454BC622-D8EF-5839-D081-671433F5D0A0}"/>
                </a:ext>
              </a:extLst>
            </p:cNvPr>
            <p:cNvSpPr/>
            <p:nvPr/>
          </p:nvSpPr>
          <p:spPr>
            <a:xfrm>
              <a:off x="6344383" y="4959124"/>
              <a:ext cx="167024" cy="33404"/>
            </a:xfrm>
            <a:custGeom>
              <a:avLst/>
              <a:gdLst>
                <a:gd name="connsiteX0" fmla="*/ 0 w 167021"/>
                <a:gd name="connsiteY0" fmla="*/ 0 h 33403"/>
                <a:gd name="connsiteX1" fmla="*/ 167022 w 167021"/>
                <a:gd name="connsiteY1" fmla="*/ 0 h 33403"/>
                <a:gd name="connsiteX2" fmla="*/ 167022 w 167021"/>
                <a:gd name="connsiteY2" fmla="*/ 33404 h 33403"/>
                <a:gd name="connsiteX3" fmla="*/ 0 w 167021"/>
                <a:gd name="connsiteY3" fmla="*/ 33404 h 33403"/>
              </a:gdLst>
              <a:ahLst/>
              <a:cxnLst>
                <a:cxn ang="0">
                  <a:pos x="connsiteX0" y="connsiteY0"/>
                </a:cxn>
                <a:cxn ang="0">
                  <a:pos x="connsiteX1" y="connsiteY1"/>
                </a:cxn>
                <a:cxn ang="0">
                  <a:pos x="connsiteX2" y="connsiteY2"/>
                </a:cxn>
                <a:cxn ang="0">
                  <a:pos x="connsiteX3" y="connsiteY3"/>
                </a:cxn>
              </a:cxnLst>
              <a:rect l="l" t="t" r="r" b="b"/>
              <a:pathLst>
                <a:path w="167021" h="33403">
                  <a:moveTo>
                    <a:pt x="0" y="0"/>
                  </a:moveTo>
                  <a:lnTo>
                    <a:pt x="167022" y="0"/>
                  </a:lnTo>
                  <a:lnTo>
                    <a:pt x="167022" y="33404"/>
                  </a:lnTo>
                  <a:lnTo>
                    <a:pt x="0" y="3340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2" name="任意多边形: 形状 191">
              <a:extLst>
                <a:ext uri="{FF2B5EF4-FFF2-40B4-BE49-F238E27FC236}">
                  <a16:creationId xmlns:a16="http://schemas.microsoft.com/office/drawing/2014/main" id="{8312E821-FB24-05F8-A2EC-87251931AD1A}"/>
                </a:ext>
              </a:extLst>
            </p:cNvPr>
            <p:cNvSpPr/>
            <p:nvPr/>
          </p:nvSpPr>
          <p:spPr>
            <a:xfrm>
              <a:off x="6544810" y="4959124"/>
              <a:ext cx="133620" cy="33404"/>
            </a:xfrm>
            <a:custGeom>
              <a:avLst/>
              <a:gdLst>
                <a:gd name="connsiteX0" fmla="*/ 0 w 133617"/>
                <a:gd name="connsiteY0" fmla="*/ 0 h 33403"/>
                <a:gd name="connsiteX1" fmla="*/ 133618 w 133617"/>
                <a:gd name="connsiteY1" fmla="*/ 0 h 33403"/>
                <a:gd name="connsiteX2" fmla="*/ 133618 w 133617"/>
                <a:gd name="connsiteY2" fmla="*/ 33404 h 33403"/>
                <a:gd name="connsiteX3" fmla="*/ 0 w 133617"/>
                <a:gd name="connsiteY3" fmla="*/ 33404 h 33403"/>
              </a:gdLst>
              <a:ahLst/>
              <a:cxnLst>
                <a:cxn ang="0">
                  <a:pos x="connsiteX0" y="connsiteY0"/>
                </a:cxn>
                <a:cxn ang="0">
                  <a:pos x="connsiteX1" y="connsiteY1"/>
                </a:cxn>
                <a:cxn ang="0">
                  <a:pos x="connsiteX2" y="connsiteY2"/>
                </a:cxn>
                <a:cxn ang="0">
                  <a:pos x="connsiteX3" y="connsiteY3"/>
                </a:cxn>
              </a:cxnLst>
              <a:rect l="l" t="t" r="r" b="b"/>
              <a:pathLst>
                <a:path w="133617" h="33403">
                  <a:moveTo>
                    <a:pt x="0" y="0"/>
                  </a:moveTo>
                  <a:lnTo>
                    <a:pt x="133618" y="0"/>
                  </a:lnTo>
                  <a:lnTo>
                    <a:pt x="133618" y="33404"/>
                  </a:lnTo>
                  <a:lnTo>
                    <a:pt x="0" y="3340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3" name="图形 47">
            <a:extLst>
              <a:ext uri="{FF2B5EF4-FFF2-40B4-BE49-F238E27FC236}">
                <a16:creationId xmlns:a16="http://schemas.microsoft.com/office/drawing/2014/main" id="{A780F5B1-6BA2-03C9-A5CA-03E76231CBC4}"/>
              </a:ext>
            </a:extLst>
          </p:cNvPr>
          <p:cNvGrpSpPr>
            <a:grpSpLocks noChangeAspect="1"/>
          </p:cNvGrpSpPr>
          <p:nvPr/>
        </p:nvGrpSpPr>
        <p:grpSpPr>
          <a:xfrm>
            <a:off x="4752683" y="334504"/>
            <a:ext cx="158645" cy="140617"/>
            <a:chOff x="6258822" y="3033626"/>
            <a:chExt cx="920131" cy="1083472"/>
          </a:xfrm>
          <a:solidFill>
            <a:schemeClr val="bg1"/>
          </a:solidFill>
        </p:grpSpPr>
        <p:sp>
          <p:nvSpPr>
            <p:cNvPr id="194" name="任意多边形: 形状 193">
              <a:extLst>
                <a:ext uri="{FF2B5EF4-FFF2-40B4-BE49-F238E27FC236}">
                  <a16:creationId xmlns:a16="http://schemas.microsoft.com/office/drawing/2014/main" id="{81C1C3AD-3090-C063-0CF9-FA6BAD61B599}"/>
                </a:ext>
              </a:extLst>
            </p:cNvPr>
            <p:cNvSpPr/>
            <p:nvPr/>
          </p:nvSpPr>
          <p:spPr>
            <a:xfrm>
              <a:off x="6503850" y="3198745"/>
              <a:ext cx="258689" cy="31742"/>
            </a:xfrm>
            <a:custGeom>
              <a:avLst/>
              <a:gdLst>
                <a:gd name="connsiteX0" fmla="*/ 258690 w 258689"/>
                <a:gd name="connsiteY0" fmla="*/ 15871 h 31742"/>
                <a:gd name="connsiteX1" fmla="*/ 242819 w 258689"/>
                <a:gd name="connsiteY1" fmla="*/ 0 h 31742"/>
                <a:gd name="connsiteX2" fmla="*/ 15871 w 258689"/>
                <a:gd name="connsiteY2" fmla="*/ 0 h 31742"/>
                <a:gd name="connsiteX3" fmla="*/ 0 w 258689"/>
                <a:gd name="connsiteY3" fmla="*/ 15871 h 31742"/>
                <a:gd name="connsiteX4" fmla="*/ 15871 w 258689"/>
                <a:gd name="connsiteY4" fmla="*/ 31742 h 31742"/>
                <a:gd name="connsiteX5" fmla="*/ 242819 w 258689"/>
                <a:gd name="connsiteY5" fmla="*/ 31742 h 31742"/>
                <a:gd name="connsiteX6" fmla="*/ 258690 w 258689"/>
                <a:gd name="connsiteY6" fmla="*/ 15871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8689" h="31742">
                  <a:moveTo>
                    <a:pt x="258690" y="15871"/>
                  </a:moveTo>
                  <a:cubicBezTo>
                    <a:pt x="258690" y="7106"/>
                    <a:pt x="251584" y="0"/>
                    <a:pt x="242819" y="0"/>
                  </a:cubicBezTo>
                  <a:lnTo>
                    <a:pt x="15871" y="0"/>
                  </a:lnTo>
                  <a:cubicBezTo>
                    <a:pt x="7106" y="0"/>
                    <a:pt x="0" y="7106"/>
                    <a:pt x="0" y="15871"/>
                  </a:cubicBezTo>
                  <a:cubicBezTo>
                    <a:pt x="0" y="24636"/>
                    <a:pt x="7106" y="31742"/>
                    <a:pt x="15871" y="31742"/>
                  </a:cubicBezTo>
                  <a:lnTo>
                    <a:pt x="242819" y="31742"/>
                  </a:lnTo>
                  <a:cubicBezTo>
                    <a:pt x="251584" y="31742"/>
                    <a:pt x="258690" y="24636"/>
                    <a:pt x="258690" y="15871"/>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5" name="任意多边形: 形状 194">
              <a:extLst>
                <a:ext uri="{FF2B5EF4-FFF2-40B4-BE49-F238E27FC236}">
                  <a16:creationId xmlns:a16="http://schemas.microsoft.com/office/drawing/2014/main" id="{B32E479F-2655-52F7-F379-1E94422BB23D}"/>
                </a:ext>
              </a:extLst>
            </p:cNvPr>
            <p:cNvSpPr/>
            <p:nvPr/>
          </p:nvSpPr>
          <p:spPr>
            <a:xfrm>
              <a:off x="6258822" y="3033626"/>
              <a:ext cx="920131" cy="1083472"/>
            </a:xfrm>
            <a:custGeom>
              <a:avLst/>
              <a:gdLst>
                <a:gd name="connsiteX0" fmla="*/ 879400 w 920131"/>
                <a:gd name="connsiteY0" fmla="*/ 960964 h 1083472"/>
                <a:gd name="connsiteX1" fmla="*/ 879400 w 920131"/>
                <a:gd name="connsiteY1" fmla="*/ 935030 h 1083472"/>
                <a:gd name="connsiteX2" fmla="*/ 846578 w 920131"/>
                <a:gd name="connsiteY2" fmla="*/ 874794 h 1083472"/>
                <a:gd name="connsiteX3" fmla="*/ 826276 w 920131"/>
                <a:gd name="connsiteY3" fmla="*/ 861695 h 1083472"/>
                <a:gd name="connsiteX4" fmla="*/ 837519 w 920131"/>
                <a:gd name="connsiteY4" fmla="*/ 831343 h 1083472"/>
                <a:gd name="connsiteX5" fmla="*/ 837519 w 920131"/>
                <a:gd name="connsiteY5" fmla="*/ 826071 h 1083472"/>
                <a:gd name="connsiteX6" fmla="*/ 790792 w 920131"/>
                <a:gd name="connsiteY6" fmla="*/ 779344 h 1083472"/>
                <a:gd name="connsiteX7" fmla="*/ 788907 w 920131"/>
                <a:gd name="connsiteY7" fmla="*/ 779344 h 1083472"/>
                <a:gd name="connsiteX8" fmla="*/ 767193 w 920131"/>
                <a:gd name="connsiteY8" fmla="*/ 680879 h 1083472"/>
                <a:gd name="connsiteX9" fmla="*/ 810726 w 920131"/>
                <a:gd name="connsiteY9" fmla="*/ 628551 h 1083472"/>
                <a:gd name="connsiteX10" fmla="*/ 785508 w 920131"/>
                <a:gd name="connsiteY10" fmla="*/ 583314 h 1083472"/>
                <a:gd name="connsiteX11" fmla="*/ 800133 w 920131"/>
                <a:gd name="connsiteY11" fmla="*/ 558402 h 1083472"/>
                <a:gd name="connsiteX12" fmla="*/ 791560 w 920131"/>
                <a:gd name="connsiteY12" fmla="*/ 537660 h 1083472"/>
                <a:gd name="connsiteX13" fmla="*/ 770818 w 920131"/>
                <a:gd name="connsiteY13" fmla="*/ 546232 h 1083472"/>
                <a:gd name="connsiteX14" fmla="*/ 748977 w 920131"/>
                <a:gd name="connsiteY14" fmla="*/ 575321 h 1083472"/>
                <a:gd name="connsiteX15" fmla="*/ 657387 w 920131"/>
                <a:gd name="connsiteY15" fmla="*/ 575321 h 1083472"/>
                <a:gd name="connsiteX16" fmla="*/ 629877 w 920131"/>
                <a:gd name="connsiteY16" fmla="*/ 518178 h 1083472"/>
                <a:gd name="connsiteX17" fmla="*/ 703132 w 920131"/>
                <a:gd name="connsiteY17" fmla="*/ 444923 h 1083472"/>
                <a:gd name="connsiteX18" fmla="*/ 768628 w 920131"/>
                <a:gd name="connsiteY18" fmla="*/ 485374 h 1083472"/>
                <a:gd name="connsiteX19" fmla="*/ 789933 w 920131"/>
                <a:gd name="connsiteY19" fmla="*/ 492435 h 1083472"/>
                <a:gd name="connsiteX20" fmla="*/ 796995 w 920131"/>
                <a:gd name="connsiteY20" fmla="*/ 471130 h 1083472"/>
                <a:gd name="connsiteX21" fmla="*/ 748740 w 920131"/>
                <a:gd name="connsiteY21" fmla="*/ 423516 h 1083472"/>
                <a:gd name="connsiteX22" fmla="*/ 748740 w 920131"/>
                <a:gd name="connsiteY22" fmla="*/ 151365 h 1083472"/>
                <a:gd name="connsiteX23" fmla="*/ 707930 w 920131"/>
                <a:gd name="connsiteY23" fmla="*/ 110555 h 1083472"/>
                <a:gd name="connsiteX24" fmla="*/ 577801 w 920131"/>
                <a:gd name="connsiteY24" fmla="*/ 110555 h 1083472"/>
                <a:gd name="connsiteX25" fmla="*/ 557845 w 920131"/>
                <a:gd name="connsiteY25" fmla="*/ 101639 h 1083472"/>
                <a:gd name="connsiteX26" fmla="*/ 495552 w 920131"/>
                <a:gd name="connsiteY26" fmla="*/ 101639 h 1083472"/>
                <a:gd name="connsiteX27" fmla="*/ 374372 w 920131"/>
                <a:gd name="connsiteY27" fmla="*/ 0 h 1083472"/>
                <a:gd name="connsiteX28" fmla="*/ 253188 w 920131"/>
                <a:gd name="connsiteY28" fmla="*/ 101637 h 1083472"/>
                <a:gd name="connsiteX29" fmla="*/ 190895 w 920131"/>
                <a:gd name="connsiteY29" fmla="*/ 101637 h 1083472"/>
                <a:gd name="connsiteX30" fmla="*/ 170939 w 920131"/>
                <a:gd name="connsiteY30" fmla="*/ 110553 h 1083472"/>
                <a:gd name="connsiteX31" fmla="*/ 40810 w 920131"/>
                <a:gd name="connsiteY31" fmla="*/ 110553 h 1083472"/>
                <a:gd name="connsiteX32" fmla="*/ 0 w 920131"/>
                <a:gd name="connsiteY32" fmla="*/ 151363 h 1083472"/>
                <a:gd name="connsiteX33" fmla="*/ 0 w 920131"/>
                <a:gd name="connsiteY33" fmla="*/ 991845 h 1083472"/>
                <a:gd name="connsiteX34" fmla="*/ 40810 w 920131"/>
                <a:gd name="connsiteY34" fmla="*/ 1032655 h 1083472"/>
                <a:gd name="connsiteX35" fmla="*/ 486141 w 920131"/>
                <a:gd name="connsiteY35" fmla="*/ 1032655 h 1083472"/>
                <a:gd name="connsiteX36" fmla="*/ 486141 w 920131"/>
                <a:gd name="connsiteY36" fmla="*/ 1034111 h 1083472"/>
                <a:gd name="connsiteX37" fmla="*/ 535503 w 920131"/>
                <a:gd name="connsiteY37" fmla="*/ 1083473 h 1083472"/>
                <a:gd name="connsiteX38" fmla="*/ 870770 w 920131"/>
                <a:gd name="connsiteY38" fmla="*/ 1083473 h 1083472"/>
                <a:gd name="connsiteX39" fmla="*/ 920132 w 920131"/>
                <a:gd name="connsiteY39" fmla="*/ 1034111 h 1083472"/>
                <a:gd name="connsiteX40" fmla="*/ 920132 w 920131"/>
                <a:gd name="connsiteY40" fmla="*/ 1009553 h 1083472"/>
                <a:gd name="connsiteX41" fmla="*/ 879400 w 920131"/>
                <a:gd name="connsiteY41" fmla="*/ 960964 h 1083472"/>
                <a:gd name="connsiteX42" fmla="*/ 829370 w 920131"/>
                <a:gd name="connsiteY42" fmla="*/ 901464 h 1083472"/>
                <a:gd name="connsiteX43" fmla="*/ 847660 w 920131"/>
                <a:gd name="connsiteY43" fmla="*/ 935028 h 1083472"/>
                <a:gd name="connsiteX44" fmla="*/ 847660 w 920131"/>
                <a:gd name="connsiteY44" fmla="*/ 960192 h 1083472"/>
                <a:gd name="connsiteX45" fmla="*/ 558613 w 920131"/>
                <a:gd name="connsiteY45" fmla="*/ 960192 h 1083472"/>
                <a:gd name="connsiteX46" fmla="*/ 558613 w 920131"/>
                <a:gd name="connsiteY46" fmla="*/ 935028 h 1083472"/>
                <a:gd name="connsiteX47" fmla="*/ 576903 w 920131"/>
                <a:gd name="connsiteY47" fmla="*/ 901464 h 1083472"/>
                <a:gd name="connsiteX48" fmla="*/ 613253 w 920131"/>
                <a:gd name="connsiteY48" fmla="*/ 878011 h 1083472"/>
                <a:gd name="connsiteX49" fmla="*/ 615477 w 920131"/>
                <a:gd name="connsiteY49" fmla="*/ 878068 h 1083472"/>
                <a:gd name="connsiteX50" fmla="*/ 790794 w 920131"/>
                <a:gd name="connsiteY50" fmla="*/ 878068 h 1083472"/>
                <a:gd name="connsiteX51" fmla="*/ 793020 w 920131"/>
                <a:gd name="connsiteY51" fmla="*/ 878011 h 1083472"/>
                <a:gd name="connsiteX52" fmla="*/ 790794 w 920131"/>
                <a:gd name="connsiteY52" fmla="*/ 811085 h 1083472"/>
                <a:gd name="connsiteX53" fmla="*/ 805779 w 920131"/>
                <a:gd name="connsiteY53" fmla="*/ 826069 h 1083472"/>
                <a:gd name="connsiteX54" fmla="*/ 805779 w 920131"/>
                <a:gd name="connsiteY54" fmla="*/ 831341 h 1083472"/>
                <a:gd name="connsiteX55" fmla="*/ 790794 w 920131"/>
                <a:gd name="connsiteY55" fmla="*/ 846325 h 1083472"/>
                <a:gd name="connsiteX56" fmla="*/ 615477 w 920131"/>
                <a:gd name="connsiteY56" fmla="*/ 846325 h 1083472"/>
                <a:gd name="connsiteX57" fmla="*/ 600492 w 920131"/>
                <a:gd name="connsiteY57" fmla="*/ 831341 h 1083472"/>
                <a:gd name="connsiteX58" fmla="*/ 600492 w 920131"/>
                <a:gd name="connsiteY58" fmla="*/ 826069 h 1083472"/>
                <a:gd name="connsiteX59" fmla="*/ 615477 w 920131"/>
                <a:gd name="connsiteY59" fmla="*/ 811085 h 1083472"/>
                <a:gd name="connsiteX60" fmla="*/ 649835 w 920131"/>
                <a:gd name="connsiteY60" fmla="*/ 779342 h 1083472"/>
                <a:gd name="connsiteX61" fmla="*/ 670543 w 920131"/>
                <a:gd name="connsiteY61" fmla="*/ 681779 h 1083472"/>
                <a:gd name="connsiteX62" fmla="*/ 735171 w 920131"/>
                <a:gd name="connsiteY62" fmla="*/ 681779 h 1083472"/>
                <a:gd name="connsiteX63" fmla="*/ 755926 w 920131"/>
                <a:gd name="connsiteY63" fmla="*/ 779342 h 1083472"/>
                <a:gd name="connsiteX64" fmla="*/ 648772 w 920131"/>
                <a:gd name="connsiteY64" fmla="*/ 607063 h 1083472"/>
                <a:gd name="connsiteX65" fmla="*/ 757499 w 920131"/>
                <a:gd name="connsiteY65" fmla="*/ 607063 h 1083472"/>
                <a:gd name="connsiteX66" fmla="*/ 778984 w 920131"/>
                <a:gd name="connsiteY66" fmla="*/ 628551 h 1083472"/>
                <a:gd name="connsiteX67" fmla="*/ 757499 w 920131"/>
                <a:gd name="connsiteY67" fmla="*/ 650036 h 1083472"/>
                <a:gd name="connsiteX68" fmla="*/ 648772 w 920131"/>
                <a:gd name="connsiteY68" fmla="*/ 650036 h 1083472"/>
                <a:gd name="connsiteX69" fmla="*/ 627285 w 920131"/>
                <a:gd name="connsiteY69" fmla="*/ 628551 h 1083472"/>
                <a:gd name="connsiteX70" fmla="*/ 648772 w 920131"/>
                <a:gd name="connsiteY70" fmla="*/ 607063 h 1083472"/>
                <a:gd name="connsiteX71" fmla="*/ 584769 w 920131"/>
                <a:gd name="connsiteY71" fmla="*/ 142297 h 1083472"/>
                <a:gd name="connsiteX72" fmla="*/ 707934 w 920131"/>
                <a:gd name="connsiteY72" fmla="*/ 142297 h 1083472"/>
                <a:gd name="connsiteX73" fmla="*/ 717002 w 920131"/>
                <a:gd name="connsiteY73" fmla="*/ 151365 h 1083472"/>
                <a:gd name="connsiteX74" fmla="*/ 717002 w 920131"/>
                <a:gd name="connsiteY74" fmla="*/ 414095 h 1083472"/>
                <a:gd name="connsiteX75" fmla="*/ 703134 w 920131"/>
                <a:gd name="connsiteY75" fmla="*/ 413181 h 1083472"/>
                <a:gd name="connsiteX76" fmla="*/ 686396 w 920131"/>
                <a:gd name="connsiteY76" fmla="*/ 414531 h 1083472"/>
                <a:gd name="connsiteX77" fmla="*/ 686396 w 920131"/>
                <a:gd name="connsiteY77" fmla="*/ 201243 h 1083472"/>
                <a:gd name="connsiteX78" fmla="*/ 658054 w 920131"/>
                <a:gd name="connsiteY78" fmla="*/ 172901 h 1083472"/>
                <a:gd name="connsiteX79" fmla="*/ 584767 w 920131"/>
                <a:gd name="connsiteY79" fmla="*/ 172901 h 1083472"/>
                <a:gd name="connsiteX80" fmla="*/ 584767 w 920131"/>
                <a:gd name="connsiteY80" fmla="*/ 142297 h 1083472"/>
                <a:gd name="connsiteX81" fmla="*/ 374372 w 920131"/>
                <a:gd name="connsiteY81" fmla="*/ 31742 h 1083472"/>
                <a:gd name="connsiteX82" fmla="*/ 463149 w 920131"/>
                <a:gd name="connsiteY82" fmla="*/ 101637 h 1083472"/>
                <a:gd name="connsiteX83" fmla="*/ 285595 w 920131"/>
                <a:gd name="connsiteY83" fmla="*/ 101637 h 1083472"/>
                <a:gd name="connsiteX84" fmla="*/ 374372 w 920131"/>
                <a:gd name="connsiteY84" fmla="*/ 31742 h 1083472"/>
                <a:gd name="connsiteX85" fmla="*/ 486909 w 920131"/>
                <a:gd name="connsiteY85" fmla="*/ 1000913 h 1083472"/>
                <a:gd name="connsiteX86" fmla="*/ 40810 w 920131"/>
                <a:gd name="connsiteY86" fmla="*/ 1000913 h 1083472"/>
                <a:gd name="connsiteX87" fmla="*/ 31742 w 920131"/>
                <a:gd name="connsiteY87" fmla="*/ 991845 h 1083472"/>
                <a:gd name="connsiteX88" fmla="*/ 31742 w 920131"/>
                <a:gd name="connsiteY88" fmla="*/ 151365 h 1083472"/>
                <a:gd name="connsiteX89" fmla="*/ 40810 w 920131"/>
                <a:gd name="connsiteY89" fmla="*/ 142297 h 1083472"/>
                <a:gd name="connsiteX90" fmla="*/ 163975 w 920131"/>
                <a:gd name="connsiteY90" fmla="*/ 142297 h 1083472"/>
                <a:gd name="connsiteX91" fmla="*/ 163975 w 920131"/>
                <a:gd name="connsiteY91" fmla="*/ 172901 h 1083472"/>
                <a:gd name="connsiteX92" fmla="*/ 90690 w 920131"/>
                <a:gd name="connsiteY92" fmla="*/ 172901 h 1083472"/>
                <a:gd name="connsiteX93" fmla="*/ 62348 w 920131"/>
                <a:gd name="connsiteY93" fmla="*/ 201243 h 1083472"/>
                <a:gd name="connsiteX94" fmla="*/ 62348 w 920131"/>
                <a:gd name="connsiteY94" fmla="*/ 941967 h 1083472"/>
                <a:gd name="connsiteX95" fmla="*/ 90690 w 920131"/>
                <a:gd name="connsiteY95" fmla="*/ 970309 h 1083472"/>
                <a:gd name="connsiteX96" fmla="*/ 220940 w 920131"/>
                <a:gd name="connsiteY96" fmla="*/ 970309 h 1083472"/>
                <a:gd name="connsiteX97" fmla="*/ 236811 w 920131"/>
                <a:gd name="connsiteY97" fmla="*/ 954438 h 1083472"/>
                <a:gd name="connsiteX98" fmla="*/ 220940 w 920131"/>
                <a:gd name="connsiteY98" fmla="*/ 938567 h 1083472"/>
                <a:gd name="connsiteX99" fmla="*/ 94091 w 920131"/>
                <a:gd name="connsiteY99" fmla="*/ 938567 h 1083472"/>
                <a:gd name="connsiteX100" fmla="*/ 94091 w 920131"/>
                <a:gd name="connsiteY100" fmla="*/ 204643 h 1083472"/>
                <a:gd name="connsiteX101" fmla="*/ 163975 w 920131"/>
                <a:gd name="connsiteY101" fmla="*/ 204643 h 1083472"/>
                <a:gd name="connsiteX102" fmla="*/ 163975 w 920131"/>
                <a:gd name="connsiteY102" fmla="*/ 233425 h 1083472"/>
                <a:gd name="connsiteX103" fmla="*/ 190895 w 920131"/>
                <a:gd name="connsiteY103" fmla="*/ 260345 h 1083472"/>
                <a:gd name="connsiteX104" fmla="*/ 413510 w 920131"/>
                <a:gd name="connsiteY104" fmla="*/ 260345 h 1083472"/>
                <a:gd name="connsiteX105" fmla="*/ 429382 w 920131"/>
                <a:gd name="connsiteY105" fmla="*/ 244474 h 1083472"/>
                <a:gd name="connsiteX106" fmla="*/ 413510 w 920131"/>
                <a:gd name="connsiteY106" fmla="*/ 228603 h 1083472"/>
                <a:gd name="connsiteX107" fmla="*/ 195719 w 920131"/>
                <a:gd name="connsiteY107" fmla="*/ 228603 h 1083472"/>
                <a:gd name="connsiteX108" fmla="*/ 195719 w 920131"/>
                <a:gd name="connsiteY108" fmla="*/ 133380 h 1083472"/>
                <a:gd name="connsiteX109" fmla="*/ 553029 w 920131"/>
                <a:gd name="connsiteY109" fmla="*/ 133380 h 1083472"/>
                <a:gd name="connsiteX110" fmla="*/ 553029 w 920131"/>
                <a:gd name="connsiteY110" fmla="*/ 228601 h 1083472"/>
                <a:gd name="connsiteX111" fmla="*/ 487576 w 920131"/>
                <a:gd name="connsiteY111" fmla="*/ 228601 h 1083472"/>
                <a:gd name="connsiteX112" fmla="*/ 471705 w 920131"/>
                <a:gd name="connsiteY112" fmla="*/ 244472 h 1083472"/>
                <a:gd name="connsiteX113" fmla="*/ 487576 w 920131"/>
                <a:gd name="connsiteY113" fmla="*/ 260343 h 1083472"/>
                <a:gd name="connsiteX114" fmla="*/ 557852 w 920131"/>
                <a:gd name="connsiteY114" fmla="*/ 260343 h 1083472"/>
                <a:gd name="connsiteX115" fmla="*/ 584769 w 920131"/>
                <a:gd name="connsiteY115" fmla="*/ 233423 h 1083472"/>
                <a:gd name="connsiteX116" fmla="*/ 584769 w 920131"/>
                <a:gd name="connsiteY116" fmla="*/ 204643 h 1083472"/>
                <a:gd name="connsiteX117" fmla="*/ 654653 w 920131"/>
                <a:gd name="connsiteY117" fmla="*/ 204643 h 1083472"/>
                <a:gd name="connsiteX118" fmla="*/ 654653 w 920131"/>
                <a:gd name="connsiteY118" fmla="*/ 425090 h 1083472"/>
                <a:gd name="connsiteX119" fmla="*/ 598137 w 920131"/>
                <a:gd name="connsiteY119" fmla="*/ 518180 h 1083472"/>
                <a:gd name="connsiteX120" fmla="*/ 599586 w 920131"/>
                <a:gd name="connsiteY120" fmla="*/ 535533 h 1083472"/>
                <a:gd name="connsiteX121" fmla="*/ 586202 w 920131"/>
                <a:gd name="connsiteY121" fmla="*/ 535533 h 1083472"/>
                <a:gd name="connsiteX122" fmla="*/ 586202 w 920131"/>
                <a:gd name="connsiteY122" fmla="*/ 361165 h 1083472"/>
                <a:gd name="connsiteX123" fmla="*/ 563703 w 920131"/>
                <a:gd name="connsiteY123" fmla="*/ 338666 h 1083472"/>
                <a:gd name="connsiteX124" fmla="*/ 519136 w 920131"/>
                <a:gd name="connsiteY124" fmla="*/ 338666 h 1083472"/>
                <a:gd name="connsiteX125" fmla="*/ 496635 w 920131"/>
                <a:gd name="connsiteY125" fmla="*/ 361165 h 1083472"/>
                <a:gd name="connsiteX126" fmla="*/ 496635 w 920131"/>
                <a:gd name="connsiteY126" fmla="*/ 535533 h 1083472"/>
                <a:gd name="connsiteX127" fmla="*/ 474837 w 920131"/>
                <a:gd name="connsiteY127" fmla="*/ 535533 h 1083472"/>
                <a:gd name="connsiteX128" fmla="*/ 474837 w 920131"/>
                <a:gd name="connsiteY128" fmla="*/ 459599 h 1083472"/>
                <a:gd name="connsiteX129" fmla="*/ 452338 w 920131"/>
                <a:gd name="connsiteY129" fmla="*/ 437100 h 1083472"/>
                <a:gd name="connsiteX130" fmla="*/ 407771 w 920131"/>
                <a:gd name="connsiteY130" fmla="*/ 437100 h 1083472"/>
                <a:gd name="connsiteX131" fmla="*/ 385272 w 920131"/>
                <a:gd name="connsiteY131" fmla="*/ 459599 h 1083472"/>
                <a:gd name="connsiteX132" fmla="*/ 385272 w 920131"/>
                <a:gd name="connsiteY132" fmla="*/ 535533 h 1083472"/>
                <a:gd name="connsiteX133" fmla="*/ 363474 w 920131"/>
                <a:gd name="connsiteY133" fmla="*/ 535533 h 1083472"/>
                <a:gd name="connsiteX134" fmla="*/ 363474 w 920131"/>
                <a:gd name="connsiteY134" fmla="*/ 316366 h 1083472"/>
                <a:gd name="connsiteX135" fmla="*/ 340975 w 920131"/>
                <a:gd name="connsiteY135" fmla="*/ 293867 h 1083472"/>
                <a:gd name="connsiteX136" fmla="*/ 296408 w 920131"/>
                <a:gd name="connsiteY136" fmla="*/ 293867 h 1083472"/>
                <a:gd name="connsiteX137" fmla="*/ 273909 w 920131"/>
                <a:gd name="connsiteY137" fmla="*/ 316366 h 1083472"/>
                <a:gd name="connsiteX138" fmla="*/ 273909 w 920131"/>
                <a:gd name="connsiteY138" fmla="*/ 535531 h 1083472"/>
                <a:gd name="connsiteX139" fmla="*/ 252111 w 920131"/>
                <a:gd name="connsiteY139" fmla="*/ 535531 h 1083472"/>
                <a:gd name="connsiteX140" fmla="*/ 252111 w 920131"/>
                <a:gd name="connsiteY140" fmla="*/ 434988 h 1083472"/>
                <a:gd name="connsiteX141" fmla="*/ 229612 w 920131"/>
                <a:gd name="connsiteY141" fmla="*/ 412489 h 1083472"/>
                <a:gd name="connsiteX142" fmla="*/ 185043 w 920131"/>
                <a:gd name="connsiteY142" fmla="*/ 412489 h 1083472"/>
                <a:gd name="connsiteX143" fmla="*/ 162544 w 920131"/>
                <a:gd name="connsiteY143" fmla="*/ 434988 h 1083472"/>
                <a:gd name="connsiteX144" fmla="*/ 162544 w 920131"/>
                <a:gd name="connsiteY144" fmla="*/ 535531 h 1083472"/>
                <a:gd name="connsiteX145" fmla="*/ 138795 w 920131"/>
                <a:gd name="connsiteY145" fmla="*/ 535531 h 1083472"/>
                <a:gd name="connsiteX146" fmla="*/ 122924 w 920131"/>
                <a:gd name="connsiteY146" fmla="*/ 551402 h 1083472"/>
                <a:gd name="connsiteX147" fmla="*/ 138795 w 920131"/>
                <a:gd name="connsiteY147" fmla="*/ 567273 h 1083472"/>
                <a:gd name="connsiteX148" fmla="*/ 610385 w 920131"/>
                <a:gd name="connsiteY148" fmla="*/ 567273 h 1083472"/>
                <a:gd name="connsiteX149" fmla="*/ 620835 w 920131"/>
                <a:gd name="connsiteY149" fmla="*/ 583267 h 1083472"/>
                <a:gd name="connsiteX150" fmla="*/ 595545 w 920131"/>
                <a:gd name="connsiteY150" fmla="*/ 628549 h 1083472"/>
                <a:gd name="connsiteX151" fmla="*/ 638545 w 920131"/>
                <a:gd name="connsiteY151" fmla="*/ 680780 h 1083472"/>
                <a:gd name="connsiteX152" fmla="*/ 616869 w 920131"/>
                <a:gd name="connsiteY152" fmla="*/ 779340 h 1083472"/>
                <a:gd name="connsiteX153" fmla="*/ 615477 w 920131"/>
                <a:gd name="connsiteY153" fmla="*/ 779340 h 1083472"/>
                <a:gd name="connsiteX154" fmla="*/ 568750 w 920131"/>
                <a:gd name="connsiteY154" fmla="*/ 826067 h 1083472"/>
                <a:gd name="connsiteX155" fmla="*/ 568750 w 920131"/>
                <a:gd name="connsiteY155" fmla="*/ 831339 h 1083472"/>
                <a:gd name="connsiteX156" fmla="*/ 579993 w 920131"/>
                <a:gd name="connsiteY156" fmla="*/ 861691 h 1083472"/>
                <a:gd name="connsiteX157" fmla="*/ 559691 w 920131"/>
                <a:gd name="connsiteY157" fmla="*/ 874790 h 1083472"/>
                <a:gd name="connsiteX158" fmla="*/ 526869 w 920131"/>
                <a:gd name="connsiteY158" fmla="*/ 935028 h 1083472"/>
                <a:gd name="connsiteX159" fmla="*/ 526869 w 920131"/>
                <a:gd name="connsiteY159" fmla="*/ 938564 h 1083472"/>
                <a:gd name="connsiteX160" fmla="*/ 295005 w 920131"/>
                <a:gd name="connsiteY160" fmla="*/ 938564 h 1083472"/>
                <a:gd name="connsiteX161" fmla="*/ 279134 w 920131"/>
                <a:gd name="connsiteY161" fmla="*/ 954436 h 1083472"/>
                <a:gd name="connsiteX162" fmla="*/ 295005 w 920131"/>
                <a:gd name="connsiteY162" fmla="*/ 970307 h 1083472"/>
                <a:gd name="connsiteX163" fmla="*/ 505686 w 920131"/>
                <a:gd name="connsiteY163" fmla="*/ 970307 h 1083472"/>
                <a:gd name="connsiteX164" fmla="*/ 486909 w 920131"/>
                <a:gd name="connsiteY164" fmla="*/ 1000913 h 1083472"/>
                <a:gd name="connsiteX165" fmla="*/ 554459 w 920131"/>
                <a:gd name="connsiteY165" fmla="*/ 370407 h 1083472"/>
                <a:gd name="connsiteX166" fmla="*/ 554459 w 920131"/>
                <a:gd name="connsiteY166" fmla="*/ 535531 h 1083472"/>
                <a:gd name="connsiteX167" fmla="*/ 528378 w 920131"/>
                <a:gd name="connsiteY167" fmla="*/ 535531 h 1083472"/>
                <a:gd name="connsiteX168" fmla="*/ 528378 w 920131"/>
                <a:gd name="connsiteY168" fmla="*/ 370407 h 1083472"/>
                <a:gd name="connsiteX169" fmla="*/ 443094 w 920131"/>
                <a:gd name="connsiteY169" fmla="*/ 468840 h 1083472"/>
                <a:gd name="connsiteX170" fmla="*/ 443094 w 920131"/>
                <a:gd name="connsiteY170" fmla="*/ 535531 h 1083472"/>
                <a:gd name="connsiteX171" fmla="*/ 417013 w 920131"/>
                <a:gd name="connsiteY171" fmla="*/ 535531 h 1083472"/>
                <a:gd name="connsiteX172" fmla="*/ 417013 w 920131"/>
                <a:gd name="connsiteY172" fmla="*/ 468840 h 1083472"/>
                <a:gd name="connsiteX173" fmla="*/ 331731 w 920131"/>
                <a:gd name="connsiteY173" fmla="*/ 325610 h 1083472"/>
                <a:gd name="connsiteX174" fmla="*/ 331731 w 920131"/>
                <a:gd name="connsiteY174" fmla="*/ 535533 h 1083472"/>
                <a:gd name="connsiteX175" fmla="*/ 305650 w 920131"/>
                <a:gd name="connsiteY175" fmla="*/ 535533 h 1083472"/>
                <a:gd name="connsiteX176" fmla="*/ 305650 w 920131"/>
                <a:gd name="connsiteY176" fmla="*/ 325610 h 1083472"/>
                <a:gd name="connsiteX177" fmla="*/ 220366 w 920131"/>
                <a:gd name="connsiteY177" fmla="*/ 444231 h 1083472"/>
                <a:gd name="connsiteX178" fmla="*/ 220366 w 920131"/>
                <a:gd name="connsiteY178" fmla="*/ 535531 h 1083472"/>
                <a:gd name="connsiteX179" fmla="*/ 194285 w 920131"/>
                <a:gd name="connsiteY179" fmla="*/ 535531 h 1083472"/>
                <a:gd name="connsiteX180" fmla="*/ 194285 w 920131"/>
                <a:gd name="connsiteY180" fmla="*/ 444231 h 1083472"/>
                <a:gd name="connsiteX181" fmla="*/ 888389 w 920131"/>
                <a:gd name="connsiteY181" fmla="*/ 1034113 h 1083472"/>
                <a:gd name="connsiteX182" fmla="*/ 870770 w 920131"/>
                <a:gd name="connsiteY182" fmla="*/ 1051733 h 1083472"/>
                <a:gd name="connsiteX183" fmla="*/ 535503 w 920131"/>
                <a:gd name="connsiteY183" fmla="*/ 1051733 h 1083472"/>
                <a:gd name="connsiteX184" fmla="*/ 517884 w 920131"/>
                <a:gd name="connsiteY184" fmla="*/ 1034113 h 1083472"/>
                <a:gd name="connsiteX185" fmla="*/ 517884 w 920131"/>
                <a:gd name="connsiteY185" fmla="*/ 1009555 h 1083472"/>
                <a:gd name="connsiteX186" fmla="*/ 535503 w 920131"/>
                <a:gd name="connsiteY186" fmla="*/ 991936 h 1083472"/>
                <a:gd name="connsiteX187" fmla="*/ 870770 w 920131"/>
                <a:gd name="connsiteY187" fmla="*/ 991936 h 1083472"/>
                <a:gd name="connsiteX188" fmla="*/ 888389 w 920131"/>
                <a:gd name="connsiteY188" fmla="*/ 1009555 h 108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Lst>
              <a:rect l="l" t="t" r="r" b="b"/>
              <a:pathLst>
                <a:path w="920131" h="1083472">
                  <a:moveTo>
                    <a:pt x="879400" y="960964"/>
                  </a:moveTo>
                  <a:lnTo>
                    <a:pt x="879400" y="935030"/>
                  </a:lnTo>
                  <a:cubicBezTo>
                    <a:pt x="879400" y="910572"/>
                    <a:pt x="867130" y="888054"/>
                    <a:pt x="846578" y="874794"/>
                  </a:cubicBezTo>
                  <a:lnTo>
                    <a:pt x="826276" y="861695"/>
                  </a:lnTo>
                  <a:cubicBezTo>
                    <a:pt x="833276" y="853522"/>
                    <a:pt x="837519" y="842922"/>
                    <a:pt x="837519" y="831343"/>
                  </a:cubicBezTo>
                  <a:lnTo>
                    <a:pt x="837519" y="826071"/>
                  </a:lnTo>
                  <a:cubicBezTo>
                    <a:pt x="837519" y="800305"/>
                    <a:pt x="816559" y="779344"/>
                    <a:pt x="790792" y="779344"/>
                  </a:cubicBezTo>
                  <a:lnTo>
                    <a:pt x="788907" y="779344"/>
                  </a:lnTo>
                  <a:cubicBezTo>
                    <a:pt x="779926" y="747653"/>
                    <a:pt x="772655" y="714687"/>
                    <a:pt x="767193" y="680879"/>
                  </a:cubicBezTo>
                  <a:cubicBezTo>
                    <a:pt x="791929" y="676306"/>
                    <a:pt x="810726" y="654590"/>
                    <a:pt x="810726" y="628551"/>
                  </a:cubicBezTo>
                  <a:cubicBezTo>
                    <a:pt x="810726" y="609472"/>
                    <a:pt x="800632" y="592714"/>
                    <a:pt x="785508" y="583314"/>
                  </a:cubicBezTo>
                  <a:cubicBezTo>
                    <a:pt x="791402" y="575848"/>
                    <a:pt x="796356" y="567504"/>
                    <a:pt x="800133" y="558402"/>
                  </a:cubicBezTo>
                  <a:cubicBezTo>
                    <a:pt x="803493" y="550306"/>
                    <a:pt x="799655" y="541020"/>
                    <a:pt x="791560" y="537660"/>
                  </a:cubicBezTo>
                  <a:cubicBezTo>
                    <a:pt x="783464" y="534295"/>
                    <a:pt x="774178" y="538138"/>
                    <a:pt x="770818" y="546232"/>
                  </a:cubicBezTo>
                  <a:cubicBezTo>
                    <a:pt x="765976" y="557899"/>
                    <a:pt x="758375" y="567779"/>
                    <a:pt x="748977" y="575321"/>
                  </a:cubicBezTo>
                  <a:lnTo>
                    <a:pt x="657387" y="575321"/>
                  </a:lnTo>
                  <a:cubicBezTo>
                    <a:pt x="640634" y="561892"/>
                    <a:pt x="629877" y="541274"/>
                    <a:pt x="629877" y="518178"/>
                  </a:cubicBezTo>
                  <a:cubicBezTo>
                    <a:pt x="629877" y="477785"/>
                    <a:pt x="662739" y="444923"/>
                    <a:pt x="703132" y="444923"/>
                  </a:cubicBezTo>
                  <a:cubicBezTo>
                    <a:pt x="731004" y="444923"/>
                    <a:pt x="756100" y="460424"/>
                    <a:pt x="768628" y="485374"/>
                  </a:cubicBezTo>
                  <a:cubicBezTo>
                    <a:pt x="772561" y="493208"/>
                    <a:pt x="782101" y="496369"/>
                    <a:pt x="789933" y="492435"/>
                  </a:cubicBezTo>
                  <a:cubicBezTo>
                    <a:pt x="797767" y="488501"/>
                    <a:pt x="800929" y="478964"/>
                    <a:pt x="796995" y="471130"/>
                  </a:cubicBezTo>
                  <a:cubicBezTo>
                    <a:pt x="786310" y="449850"/>
                    <a:pt x="769237" y="433369"/>
                    <a:pt x="748740" y="423516"/>
                  </a:cubicBezTo>
                  <a:lnTo>
                    <a:pt x="748740" y="151365"/>
                  </a:lnTo>
                  <a:cubicBezTo>
                    <a:pt x="748740" y="128862"/>
                    <a:pt x="730433" y="110555"/>
                    <a:pt x="707930" y="110555"/>
                  </a:cubicBezTo>
                  <a:lnTo>
                    <a:pt x="577801" y="110555"/>
                  </a:lnTo>
                  <a:cubicBezTo>
                    <a:pt x="572870" y="105095"/>
                    <a:pt x="565764" y="101639"/>
                    <a:pt x="557845" y="101639"/>
                  </a:cubicBezTo>
                  <a:lnTo>
                    <a:pt x="495552" y="101639"/>
                  </a:lnTo>
                  <a:cubicBezTo>
                    <a:pt x="485367" y="43961"/>
                    <a:pt x="434928" y="0"/>
                    <a:pt x="374372" y="0"/>
                  </a:cubicBezTo>
                  <a:cubicBezTo>
                    <a:pt x="313816" y="0"/>
                    <a:pt x="263379" y="43961"/>
                    <a:pt x="253188" y="101637"/>
                  </a:cubicBezTo>
                  <a:lnTo>
                    <a:pt x="190895" y="101637"/>
                  </a:lnTo>
                  <a:cubicBezTo>
                    <a:pt x="182976" y="101637"/>
                    <a:pt x="175870" y="105095"/>
                    <a:pt x="170939" y="110553"/>
                  </a:cubicBezTo>
                  <a:lnTo>
                    <a:pt x="40810" y="110553"/>
                  </a:lnTo>
                  <a:cubicBezTo>
                    <a:pt x="18307" y="110553"/>
                    <a:pt x="0" y="128859"/>
                    <a:pt x="0" y="151363"/>
                  </a:cubicBezTo>
                  <a:lnTo>
                    <a:pt x="0" y="991845"/>
                  </a:lnTo>
                  <a:cubicBezTo>
                    <a:pt x="0" y="1014349"/>
                    <a:pt x="18307" y="1032655"/>
                    <a:pt x="40810" y="1032655"/>
                  </a:cubicBezTo>
                  <a:lnTo>
                    <a:pt x="486141" y="1032655"/>
                  </a:lnTo>
                  <a:lnTo>
                    <a:pt x="486141" y="1034111"/>
                  </a:lnTo>
                  <a:cubicBezTo>
                    <a:pt x="486141" y="1061329"/>
                    <a:pt x="508285" y="1083473"/>
                    <a:pt x="535503" y="1083473"/>
                  </a:cubicBezTo>
                  <a:lnTo>
                    <a:pt x="870770" y="1083473"/>
                  </a:lnTo>
                  <a:cubicBezTo>
                    <a:pt x="897988" y="1083473"/>
                    <a:pt x="920132" y="1061329"/>
                    <a:pt x="920132" y="1034111"/>
                  </a:cubicBezTo>
                  <a:lnTo>
                    <a:pt x="920132" y="1009553"/>
                  </a:lnTo>
                  <a:cubicBezTo>
                    <a:pt x="920132" y="985281"/>
                    <a:pt x="902517" y="965059"/>
                    <a:pt x="879400" y="960964"/>
                  </a:cubicBezTo>
                  <a:close/>
                  <a:moveTo>
                    <a:pt x="829370" y="901464"/>
                  </a:moveTo>
                  <a:cubicBezTo>
                    <a:pt x="840822" y="908854"/>
                    <a:pt x="847660" y="921400"/>
                    <a:pt x="847660" y="935028"/>
                  </a:cubicBezTo>
                  <a:lnTo>
                    <a:pt x="847660" y="960192"/>
                  </a:lnTo>
                  <a:lnTo>
                    <a:pt x="558613" y="960192"/>
                  </a:lnTo>
                  <a:lnTo>
                    <a:pt x="558613" y="935028"/>
                  </a:lnTo>
                  <a:cubicBezTo>
                    <a:pt x="558613" y="921400"/>
                    <a:pt x="565451" y="908851"/>
                    <a:pt x="576903" y="901464"/>
                  </a:cubicBezTo>
                  <a:lnTo>
                    <a:pt x="613253" y="878011"/>
                  </a:lnTo>
                  <a:cubicBezTo>
                    <a:pt x="613991" y="878044"/>
                    <a:pt x="614732" y="878068"/>
                    <a:pt x="615477" y="878068"/>
                  </a:cubicBezTo>
                  <a:lnTo>
                    <a:pt x="790794" y="878068"/>
                  </a:lnTo>
                  <a:cubicBezTo>
                    <a:pt x="791541" y="878068"/>
                    <a:pt x="792282" y="878047"/>
                    <a:pt x="793020" y="878011"/>
                  </a:cubicBezTo>
                  <a:close/>
                  <a:moveTo>
                    <a:pt x="790794" y="811085"/>
                  </a:moveTo>
                  <a:cubicBezTo>
                    <a:pt x="799056" y="811085"/>
                    <a:pt x="805779" y="817808"/>
                    <a:pt x="805779" y="826069"/>
                  </a:cubicBezTo>
                  <a:lnTo>
                    <a:pt x="805779" y="831341"/>
                  </a:lnTo>
                  <a:cubicBezTo>
                    <a:pt x="805779" y="839602"/>
                    <a:pt x="799056" y="846325"/>
                    <a:pt x="790794" y="846325"/>
                  </a:cubicBezTo>
                  <a:lnTo>
                    <a:pt x="615477" y="846325"/>
                  </a:lnTo>
                  <a:cubicBezTo>
                    <a:pt x="607215" y="846325"/>
                    <a:pt x="600492" y="839604"/>
                    <a:pt x="600492" y="831341"/>
                  </a:cubicBezTo>
                  <a:lnTo>
                    <a:pt x="600492" y="826069"/>
                  </a:lnTo>
                  <a:cubicBezTo>
                    <a:pt x="600492" y="817808"/>
                    <a:pt x="607213" y="811085"/>
                    <a:pt x="615477" y="811085"/>
                  </a:cubicBezTo>
                  <a:close/>
                  <a:moveTo>
                    <a:pt x="649835" y="779342"/>
                  </a:moveTo>
                  <a:cubicBezTo>
                    <a:pt x="658354" y="747949"/>
                    <a:pt x="665283" y="715297"/>
                    <a:pt x="670543" y="681779"/>
                  </a:cubicBezTo>
                  <a:lnTo>
                    <a:pt x="735171" y="681779"/>
                  </a:lnTo>
                  <a:cubicBezTo>
                    <a:pt x="740411" y="715178"/>
                    <a:pt x="747356" y="747833"/>
                    <a:pt x="755926" y="779342"/>
                  </a:cubicBezTo>
                  <a:close/>
                  <a:moveTo>
                    <a:pt x="648772" y="607063"/>
                  </a:moveTo>
                  <a:lnTo>
                    <a:pt x="757499" y="607063"/>
                  </a:lnTo>
                  <a:cubicBezTo>
                    <a:pt x="769347" y="607063"/>
                    <a:pt x="778984" y="616703"/>
                    <a:pt x="778984" y="628551"/>
                  </a:cubicBezTo>
                  <a:cubicBezTo>
                    <a:pt x="778984" y="640399"/>
                    <a:pt x="769345" y="650036"/>
                    <a:pt x="757499" y="650036"/>
                  </a:cubicBezTo>
                  <a:lnTo>
                    <a:pt x="648772" y="650036"/>
                  </a:lnTo>
                  <a:cubicBezTo>
                    <a:pt x="636924" y="650036"/>
                    <a:pt x="627285" y="640397"/>
                    <a:pt x="627285" y="628551"/>
                  </a:cubicBezTo>
                  <a:cubicBezTo>
                    <a:pt x="627285" y="616705"/>
                    <a:pt x="636926" y="607063"/>
                    <a:pt x="648772" y="607063"/>
                  </a:cubicBezTo>
                  <a:close/>
                  <a:moveTo>
                    <a:pt x="584769" y="142297"/>
                  </a:moveTo>
                  <a:lnTo>
                    <a:pt x="707934" y="142297"/>
                  </a:lnTo>
                  <a:cubicBezTo>
                    <a:pt x="712934" y="142297"/>
                    <a:pt x="717002" y="146364"/>
                    <a:pt x="717002" y="151365"/>
                  </a:cubicBezTo>
                  <a:lnTo>
                    <a:pt x="717002" y="414095"/>
                  </a:lnTo>
                  <a:cubicBezTo>
                    <a:pt x="712448" y="413498"/>
                    <a:pt x="707820" y="413181"/>
                    <a:pt x="703134" y="413181"/>
                  </a:cubicBezTo>
                  <a:cubicBezTo>
                    <a:pt x="697438" y="413181"/>
                    <a:pt x="691849" y="413653"/>
                    <a:pt x="686396" y="414531"/>
                  </a:cubicBezTo>
                  <a:lnTo>
                    <a:pt x="686396" y="201243"/>
                  </a:lnTo>
                  <a:cubicBezTo>
                    <a:pt x="686396" y="185615"/>
                    <a:pt x="673682" y="172901"/>
                    <a:pt x="658054" y="172901"/>
                  </a:cubicBezTo>
                  <a:lnTo>
                    <a:pt x="584767" y="172901"/>
                  </a:lnTo>
                  <a:lnTo>
                    <a:pt x="584767" y="142297"/>
                  </a:lnTo>
                  <a:close/>
                  <a:moveTo>
                    <a:pt x="374372" y="31742"/>
                  </a:moveTo>
                  <a:cubicBezTo>
                    <a:pt x="417355" y="31742"/>
                    <a:pt x="453464" y="61589"/>
                    <a:pt x="463149" y="101637"/>
                  </a:cubicBezTo>
                  <a:lnTo>
                    <a:pt x="285595" y="101637"/>
                  </a:lnTo>
                  <a:cubicBezTo>
                    <a:pt x="295281" y="61589"/>
                    <a:pt x="331391" y="31742"/>
                    <a:pt x="374372" y="31742"/>
                  </a:cubicBezTo>
                  <a:close/>
                  <a:moveTo>
                    <a:pt x="486909" y="1000913"/>
                  </a:moveTo>
                  <a:lnTo>
                    <a:pt x="40810" y="1000913"/>
                  </a:lnTo>
                  <a:cubicBezTo>
                    <a:pt x="35810" y="1000913"/>
                    <a:pt x="31742" y="996846"/>
                    <a:pt x="31742" y="991845"/>
                  </a:cubicBezTo>
                  <a:lnTo>
                    <a:pt x="31742" y="151365"/>
                  </a:lnTo>
                  <a:cubicBezTo>
                    <a:pt x="31742" y="146364"/>
                    <a:pt x="35810" y="142297"/>
                    <a:pt x="40810" y="142297"/>
                  </a:cubicBezTo>
                  <a:lnTo>
                    <a:pt x="163975" y="142297"/>
                  </a:lnTo>
                  <a:lnTo>
                    <a:pt x="163975" y="172901"/>
                  </a:lnTo>
                  <a:lnTo>
                    <a:pt x="90690" y="172901"/>
                  </a:lnTo>
                  <a:cubicBezTo>
                    <a:pt x="75062" y="172901"/>
                    <a:pt x="62348" y="185615"/>
                    <a:pt x="62348" y="201243"/>
                  </a:cubicBezTo>
                  <a:lnTo>
                    <a:pt x="62348" y="941967"/>
                  </a:lnTo>
                  <a:cubicBezTo>
                    <a:pt x="62348" y="957595"/>
                    <a:pt x="75062" y="970309"/>
                    <a:pt x="90690" y="970309"/>
                  </a:cubicBezTo>
                  <a:lnTo>
                    <a:pt x="220940" y="970309"/>
                  </a:lnTo>
                  <a:cubicBezTo>
                    <a:pt x="229705" y="970309"/>
                    <a:pt x="236811" y="963203"/>
                    <a:pt x="236811" y="954438"/>
                  </a:cubicBezTo>
                  <a:cubicBezTo>
                    <a:pt x="236811" y="945673"/>
                    <a:pt x="229705" y="938567"/>
                    <a:pt x="220940" y="938567"/>
                  </a:cubicBezTo>
                  <a:lnTo>
                    <a:pt x="94091" y="938567"/>
                  </a:lnTo>
                  <a:lnTo>
                    <a:pt x="94091" y="204643"/>
                  </a:lnTo>
                  <a:lnTo>
                    <a:pt x="163975" y="204643"/>
                  </a:lnTo>
                  <a:lnTo>
                    <a:pt x="163975" y="233425"/>
                  </a:lnTo>
                  <a:cubicBezTo>
                    <a:pt x="163975" y="248268"/>
                    <a:pt x="176052" y="260345"/>
                    <a:pt x="190895" y="260345"/>
                  </a:cubicBezTo>
                  <a:lnTo>
                    <a:pt x="413510" y="260345"/>
                  </a:lnTo>
                  <a:cubicBezTo>
                    <a:pt x="422276" y="260345"/>
                    <a:pt x="429382" y="253239"/>
                    <a:pt x="429382" y="244474"/>
                  </a:cubicBezTo>
                  <a:cubicBezTo>
                    <a:pt x="429382" y="235709"/>
                    <a:pt x="422276" y="228603"/>
                    <a:pt x="413510" y="228603"/>
                  </a:cubicBezTo>
                  <a:lnTo>
                    <a:pt x="195719" y="228603"/>
                  </a:lnTo>
                  <a:lnTo>
                    <a:pt x="195719" y="133380"/>
                  </a:lnTo>
                  <a:lnTo>
                    <a:pt x="553029" y="133380"/>
                  </a:lnTo>
                  <a:lnTo>
                    <a:pt x="553029" y="228601"/>
                  </a:lnTo>
                  <a:lnTo>
                    <a:pt x="487576" y="228601"/>
                  </a:lnTo>
                  <a:cubicBezTo>
                    <a:pt x="478811" y="228601"/>
                    <a:pt x="471705" y="235707"/>
                    <a:pt x="471705" y="244472"/>
                  </a:cubicBezTo>
                  <a:cubicBezTo>
                    <a:pt x="471705" y="253237"/>
                    <a:pt x="478811" y="260343"/>
                    <a:pt x="487576" y="260343"/>
                  </a:cubicBezTo>
                  <a:lnTo>
                    <a:pt x="557852" y="260343"/>
                  </a:lnTo>
                  <a:cubicBezTo>
                    <a:pt x="572694" y="260343"/>
                    <a:pt x="584769" y="248266"/>
                    <a:pt x="584769" y="233423"/>
                  </a:cubicBezTo>
                  <a:lnTo>
                    <a:pt x="584769" y="204643"/>
                  </a:lnTo>
                  <a:lnTo>
                    <a:pt x="654653" y="204643"/>
                  </a:lnTo>
                  <a:lnTo>
                    <a:pt x="654653" y="425090"/>
                  </a:lnTo>
                  <a:cubicBezTo>
                    <a:pt x="621101" y="442636"/>
                    <a:pt x="598137" y="477766"/>
                    <a:pt x="598137" y="518180"/>
                  </a:cubicBezTo>
                  <a:cubicBezTo>
                    <a:pt x="598137" y="524093"/>
                    <a:pt x="598641" y="529887"/>
                    <a:pt x="599586" y="535533"/>
                  </a:cubicBezTo>
                  <a:lnTo>
                    <a:pt x="586202" y="535533"/>
                  </a:lnTo>
                  <a:lnTo>
                    <a:pt x="586202" y="361165"/>
                  </a:lnTo>
                  <a:cubicBezTo>
                    <a:pt x="586202" y="348758"/>
                    <a:pt x="576108" y="338666"/>
                    <a:pt x="563703" y="338666"/>
                  </a:cubicBezTo>
                  <a:lnTo>
                    <a:pt x="519136" y="338666"/>
                  </a:lnTo>
                  <a:cubicBezTo>
                    <a:pt x="506729" y="338666"/>
                    <a:pt x="496635" y="348760"/>
                    <a:pt x="496635" y="361165"/>
                  </a:cubicBezTo>
                  <a:lnTo>
                    <a:pt x="496635" y="535533"/>
                  </a:lnTo>
                  <a:lnTo>
                    <a:pt x="474837" y="535533"/>
                  </a:lnTo>
                  <a:lnTo>
                    <a:pt x="474837" y="459599"/>
                  </a:lnTo>
                  <a:cubicBezTo>
                    <a:pt x="474837" y="447192"/>
                    <a:pt x="464743" y="437100"/>
                    <a:pt x="452338" y="437100"/>
                  </a:cubicBezTo>
                  <a:lnTo>
                    <a:pt x="407771" y="437100"/>
                  </a:lnTo>
                  <a:cubicBezTo>
                    <a:pt x="395364" y="437100"/>
                    <a:pt x="385272" y="447194"/>
                    <a:pt x="385272" y="459599"/>
                  </a:cubicBezTo>
                  <a:lnTo>
                    <a:pt x="385272" y="535533"/>
                  </a:lnTo>
                  <a:lnTo>
                    <a:pt x="363474" y="535533"/>
                  </a:lnTo>
                  <a:lnTo>
                    <a:pt x="363474" y="316366"/>
                  </a:lnTo>
                  <a:cubicBezTo>
                    <a:pt x="363474" y="303959"/>
                    <a:pt x="353380" y="293867"/>
                    <a:pt x="340975" y="293867"/>
                  </a:cubicBezTo>
                  <a:lnTo>
                    <a:pt x="296408" y="293867"/>
                  </a:lnTo>
                  <a:cubicBezTo>
                    <a:pt x="284001" y="293867"/>
                    <a:pt x="273909" y="303961"/>
                    <a:pt x="273909" y="316366"/>
                  </a:cubicBezTo>
                  <a:lnTo>
                    <a:pt x="273909" y="535531"/>
                  </a:lnTo>
                  <a:lnTo>
                    <a:pt x="252111" y="535531"/>
                  </a:lnTo>
                  <a:lnTo>
                    <a:pt x="252111" y="434988"/>
                  </a:lnTo>
                  <a:cubicBezTo>
                    <a:pt x="252111" y="422581"/>
                    <a:pt x="242017" y="412489"/>
                    <a:pt x="229612" y="412489"/>
                  </a:cubicBezTo>
                  <a:lnTo>
                    <a:pt x="185043" y="412489"/>
                  </a:lnTo>
                  <a:cubicBezTo>
                    <a:pt x="172636" y="412489"/>
                    <a:pt x="162544" y="422583"/>
                    <a:pt x="162544" y="434988"/>
                  </a:cubicBezTo>
                  <a:lnTo>
                    <a:pt x="162544" y="535531"/>
                  </a:lnTo>
                  <a:lnTo>
                    <a:pt x="138795" y="535531"/>
                  </a:lnTo>
                  <a:cubicBezTo>
                    <a:pt x="130030" y="535531"/>
                    <a:pt x="122924" y="542637"/>
                    <a:pt x="122924" y="551402"/>
                  </a:cubicBezTo>
                  <a:cubicBezTo>
                    <a:pt x="122924" y="560167"/>
                    <a:pt x="130030" y="567273"/>
                    <a:pt x="138795" y="567273"/>
                  </a:cubicBezTo>
                  <a:lnTo>
                    <a:pt x="610385" y="567273"/>
                  </a:lnTo>
                  <a:cubicBezTo>
                    <a:pt x="613392" y="572926"/>
                    <a:pt x="616884" y="578286"/>
                    <a:pt x="620835" y="583267"/>
                  </a:cubicBezTo>
                  <a:cubicBezTo>
                    <a:pt x="605670" y="592659"/>
                    <a:pt x="595545" y="609440"/>
                    <a:pt x="595545" y="628549"/>
                  </a:cubicBezTo>
                  <a:cubicBezTo>
                    <a:pt x="595545" y="654400"/>
                    <a:pt x="614074" y="675997"/>
                    <a:pt x="638545" y="680780"/>
                  </a:cubicBezTo>
                  <a:cubicBezTo>
                    <a:pt x="633041" y="715034"/>
                    <a:pt x="625880" y="747594"/>
                    <a:pt x="616869" y="779340"/>
                  </a:cubicBezTo>
                  <a:lnTo>
                    <a:pt x="615477" y="779340"/>
                  </a:lnTo>
                  <a:cubicBezTo>
                    <a:pt x="589713" y="779340"/>
                    <a:pt x="568750" y="800301"/>
                    <a:pt x="568750" y="826067"/>
                  </a:cubicBezTo>
                  <a:lnTo>
                    <a:pt x="568750" y="831339"/>
                  </a:lnTo>
                  <a:cubicBezTo>
                    <a:pt x="568750" y="842918"/>
                    <a:pt x="572993" y="853518"/>
                    <a:pt x="579993" y="861691"/>
                  </a:cubicBezTo>
                  <a:lnTo>
                    <a:pt x="559691" y="874790"/>
                  </a:lnTo>
                  <a:cubicBezTo>
                    <a:pt x="539141" y="888052"/>
                    <a:pt x="526869" y="910570"/>
                    <a:pt x="526869" y="935028"/>
                  </a:cubicBezTo>
                  <a:lnTo>
                    <a:pt x="526869" y="938564"/>
                  </a:lnTo>
                  <a:lnTo>
                    <a:pt x="295005" y="938564"/>
                  </a:lnTo>
                  <a:cubicBezTo>
                    <a:pt x="286240" y="938564"/>
                    <a:pt x="279134" y="945671"/>
                    <a:pt x="279134" y="954436"/>
                  </a:cubicBezTo>
                  <a:cubicBezTo>
                    <a:pt x="279134" y="963201"/>
                    <a:pt x="286240" y="970307"/>
                    <a:pt x="295005" y="970307"/>
                  </a:cubicBezTo>
                  <a:lnTo>
                    <a:pt x="505686" y="970307"/>
                  </a:lnTo>
                  <a:cubicBezTo>
                    <a:pt x="496017" y="977669"/>
                    <a:pt x="489117" y="988476"/>
                    <a:pt x="486909" y="1000913"/>
                  </a:cubicBezTo>
                  <a:close/>
                  <a:moveTo>
                    <a:pt x="554459" y="370407"/>
                  </a:moveTo>
                  <a:lnTo>
                    <a:pt x="554459" y="535531"/>
                  </a:lnTo>
                  <a:lnTo>
                    <a:pt x="528378" y="535531"/>
                  </a:lnTo>
                  <a:lnTo>
                    <a:pt x="528378" y="370407"/>
                  </a:lnTo>
                  <a:close/>
                  <a:moveTo>
                    <a:pt x="443094" y="468840"/>
                  </a:moveTo>
                  <a:lnTo>
                    <a:pt x="443094" y="535531"/>
                  </a:lnTo>
                  <a:lnTo>
                    <a:pt x="417013" y="535531"/>
                  </a:lnTo>
                  <a:lnTo>
                    <a:pt x="417013" y="468840"/>
                  </a:lnTo>
                  <a:close/>
                  <a:moveTo>
                    <a:pt x="331731" y="325610"/>
                  </a:moveTo>
                  <a:lnTo>
                    <a:pt x="331731" y="535533"/>
                  </a:lnTo>
                  <a:lnTo>
                    <a:pt x="305650" y="535533"/>
                  </a:lnTo>
                  <a:lnTo>
                    <a:pt x="305650" y="325610"/>
                  </a:lnTo>
                  <a:close/>
                  <a:moveTo>
                    <a:pt x="220366" y="444231"/>
                  </a:moveTo>
                  <a:lnTo>
                    <a:pt x="220366" y="535531"/>
                  </a:lnTo>
                  <a:lnTo>
                    <a:pt x="194285" y="535531"/>
                  </a:lnTo>
                  <a:lnTo>
                    <a:pt x="194285" y="444231"/>
                  </a:lnTo>
                  <a:close/>
                  <a:moveTo>
                    <a:pt x="888389" y="1034113"/>
                  </a:moveTo>
                  <a:cubicBezTo>
                    <a:pt x="888389" y="1043829"/>
                    <a:pt x="880486" y="1051733"/>
                    <a:pt x="870770" y="1051733"/>
                  </a:cubicBezTo>
                  <a:lnTo>
                    <a:pt x="535503" y="1051733"/>
                  </a:lnTo>
                  <a:cubicBezTo>
                    <a:pt x="525788" y="1051733"/>
                    <a:pt x="517884" y="1043829"/>
                    <a:pt x="517884" y="1034113"/>
                  </a:cubicBezTo>
                  <a:lnTo>
                    <a:pt x="517884" y="1009555"/>
                  </a:lnTo>
                  <a:cubicBezTo>
                    <a:pt x="517884" y="999840"/>
                    <a:pt x="525788" y="991936"/>
                    <a:pt x="535503" y="991936"/>
                  </a:cubicBezTo>
                  <a:lnTo>
                    <a:pt x="870770" y="991936"/>
                  </a:lnTo>
                  <a:cubicBezTo>
                    <a:pt x="880486" y="991936"/>
                    <a:pt x="888389" y="999840"/>
                    <a:pt x="888389" y="1009555"/>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6" name="任意多边形: 形状 195">
              <a:extLst>
                <a:ext uri="{FF2B5EF4-FFF2-40B4-BE49-F238E27FC236}">
                  <a16:creationId xmlns:a16="http://schemas.microsoft.com/office/drawing/2014/main" id="{90BA2583-1084-EB01-3571-DCF10726E0A4}"/>
                </a:ext>
              </a:extLst>
            </p:cNvPr>
            <p:cNvSpPr/>
            <p:nvPr/>
          </p:nvSpPr>
          <p:spPr>
            <a:xfrm>
              <a:off x="6381745" y="3632449"/>
              <a:ext cx="452183" cy="92103"/>
            </a:xfrm>
            <a:custGeom>
              <a:avLst/>
              <a:gdLst>
                <a:gd name="connsiteX0" fmla="*/ 452183 w 452183"/>
                <a:gd name="connsiteY0" fmla="*/ 46052 h 92103"/>
                <a:gd name="connsiteX1" fmla="*/ 406131 w 452183"/>
                <a:gd name="connsiteY1" fmla="*/ 0 h 92103"/>
                <a:gd name="connsiteX2" fmla="*/ 46052 w 452183"/>
                <a:gd name="connsiteY2" fmla="*/ 0 h 92103"/>
                <a:gd name="connsiteX3" fmla="*/ 0 w 452183"/>
                <a:gd name="connsiteY3" fmla="*/ 46052 h 92103"/>
                <a:gd name="connsiteX4" fmla="*/ 46052 w 452183"/>
                <a:gd name="connsiteY4" fmla="*/ 92104 h 92103"/>
                <a:gd name="connsiteX5" fmla="*/ 406131 w 452183"/>
                <a:gd name="connsiteY5" fmla="*/ 92104 h 92103"/>
                <a:gd name="connsiteX6" fmla="*/ 452183 w 452183"/>
                <a:gd name="connsiteY6" fmla="*/ 46052 h 92103"/>
                <a:gd name="connsiteX7" fmla="*/ 188307 w 452183"/>
                <a:gd name="connsiteY7" fmla="*/ 60361 h 92103"/>
                <a:gd name="connsiteX8" fmla="*/ 46052 w 452183"/>
                <a:gd name="connsiteY8" fmla="*/ 60361 h 92103"/>
                <a:gd name="connsiteX9" fmla="*/ 44592 w 452183"/>
                <a:gd name="connsiteY9" fmla="*/ 60287 h 92103"/>
                <a:gd name="connsiteX10" fmla="*/ 31745 w 452183"/>
                <a:gd name="connsiteY10" fmla="*/ 46052 h 92103"/>
                <a:gd name="connsiteX11" fmla="*/ 44592 w 452183"/>
                <a:gd name="connsiteY11" fmla="*/ 31816 h 92103"/>
                <a:gd name="connsiteX12" fmla="*/ 46052 w 452183"/>
                <a:gd name="connsiteY12" fmla="*/ 31742 h 92103"/>
                <a:gd name="connsiteX13" fmla="*/ 188307 w 452183"/>
                <a:gd name="connsiteY13" fmla="*/ 31742 h 92103"/>
                <a:gd name="connsiteX14" fmla="*/ 220049 w 452183"/>
                <a:gd name="connsiteY14" fmla="*/ 31744 h 92103"/>
                <a:gd name="connsiteX15" fmla="*/ 406131 w 452183"/>
                <a:gd name="connsiteY15" fmla="*/ 31744 h 92103"/>
                <a:gd name="connsiteX16" fmla="*/ 420441 w 452183"/>
                <a:gd name="connsiteY16" fmla="*/ 46054 h 92103"/>
                <a:gd name="connsiteX17" fmla="*/ 406131 w 452183"/>
                <a:gd name="connsiteY17" fmla="*/ 60364 h 92103"/>
                <a:gd name="connsiteX18" fmla="*/ 220049 w 452183"/>
                <a:gd name="connsiteY18" fmla="*/ 60364 h 92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2183" h="92103">
                  <a:moveTo>
                    <a:pt x="452183" y="46052"/>
                  </a:moveTo>
                  <a:cubicBezTo>
                    <a:pt x="452183" y="20658"/>
                    <a:pt x="431523" y="0"/>
                    <a:pt x="406131" y="0"/>
                  </a:cubicBezTo>
                  <a:lnTo>
                    <a:pt x="46052" y="0"/>
                  </a:lnTo>
                  <a:cubicBezTo>
                    <a:pt x="20658" y="0"/>
                    <a:pt x="0" y="20658"/>
                    <a:pt x="0" y="46052"/>
                  </a:cubicBezTo>
                  <a:cubicBezTo>
                    <a:pt x="0" y="71446"/>
                    <a:pt x="20658" y="92104"/>
                    <a:pt x="46052" y="92104"/>
                  </a:cubicBezTo>
                  <a:lnTo>
                    <a:pt x="406131" y="92104"/>
                  </a:lnTo>
                  <a:cubicBezTo>
                    <a:pt x="431525" y="92104"/>
                    <a:pt x="452183" y="71446"/>
                    <a:pt x="452183" y="46052"/>
                  </a:cubicBezTo>
                  <a:close/>
                  <a:moveTo>
                    <a:pt x="188307" y="60361"/>
                  </a:moveTo>
                  <a:lnTo>
                    <a:pt x="46052" y="60361"/>
                  </a:lnTo>
                  <a:cubicBezTo>
                    <a:pt x="45559" y="60361"/>
                    <a:pt x="45072" y="60336"/>
                    <a:pt x="44592" y="60287"/>
                  </a:cubicBezTo>
                  <a:cubicBezTo>
                    <a:pt x="37386" y="59553"/>
                    <a:pt x="31745" y="53450"/>
                    <a:pt x="31745" y="46052"/>
                  </a:cubicBezTo>
                  <a:cubicBezTo>
                    <a:pt x="31745" y="38654"/>
                    <a:pt x="37386" y="32551"/>
                    <a:pt x="44592" y="31816"/>
                  </a:cubicBezTo>
                  <a:cubicBezTo>
                    <a:pt x="45072" y="31768"/>
                    <a:pt x="45559" y="31742"/>
                    <a:pt x="46052" y="31742"/>
                  </a:cubicBezTo>
                  <a:lnTo>
                    <a:pt x="188307" y="31742"/>
                  </a:lnTo>
                  <a:close/>
                  <a:moveTo>
                    <a:pt x="220049" y="31744"/>
                  </a:moveTo>
                  <a:lnTo>
                    <a:pt x="406131" y="31744"/>
                  </a:lnTo>
                  <a:cubicBezTo>
                    <a:pt x="414022" y="31744"/>
                    <a:pt x="420441" y="38163"/>
                    <a:pt x="420441" y="46054"/>
                  </a:cubicBezTo>
                  <a:cubicBezTo>
                    <a:pt x="420441" y="53945"/>
                    <a:pt x="414020" y="60364"/>
                    <a:pt x="406131" y="60364"/>
                  </a:cubicBezTo>
                  <a:lnTo>
                    <a:pt x="220049" y="60364"/>
                  </a:ln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7" name="任意多边形: 形状 196">
              <a:extLst>
                <a:ext uri="{FF2B5EF4-FFF2-40B4-BE49-F238E27FC236}">
                  <a16:creationId xmlns:a16="http://schemas.microsoft.com/office/drawing/2014/main" id="{BBFA4C03-7F3D-60C3-7455-36477FB6827F}"/>
                </a:ext>
              </a:extLst>
            </p:cNvPr>
            <p:cNvSpPr/>
            <p:nvPr/>
          </p:nvSpPr>
          <p:spPr>
            <a:xfrm>
              <a:off x="6481579" y="3762768"/>
              <a:ext cx="352349" cy="31742"/>
            </a:xfrm>
            <a:custGeom>
              <a:avLst/>
              <a:gdLst>
                <a:gd name="connsiteX0" fmla="*/ 336478 w 352349"/>
                <a:gd name="connsiteY0" fmla="*/ 0 h 31742"/>
                <a:gd name="connsiteX1" fmla="*/ 15871 w 352349"/>
                <a:gd name="connsiteY1" fmla="*/ 0 h 31742"/>
                <a:gd name="connsiteX2" fmla="*/ 0 w 352349"/>
                <a:gd name="connsiteY2" fmla="*/ 15871 h 31742"/>
                <a:gd name="connsiteX3" fmla="*/ 15871 w 352349"/>
                <a:gd name="connsiteY3" fmla="*/ 31742 h 31742"/>
                <a:gd name="connsiteX4" fmla="*/ 336478 w 352349"/>
                <a:gd name="connsiteY4" fmla="*/ 31742 h 31742"/>
                <a:gd name="connsiteX5" fmla="*/ 352349 w 352349"/>
                <a:gd name="connsiteY5" fmla="*/ 15871 h 31742"/>
                <a:gd name="connsiteX6" fmla="*/ 336478 w 352349"/>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349" h="31742">
                  <a:moveTo>
                    <a:pt x="336478" y="0"/>
                  </a:moveTo>
                  <a:lnTo>
                    <a:pt x="15871" y="0"/>
                  </a:lnTo>
                  <a:cubicBezTo>
                    <a:pt x="7106" y="0"/>
                    <a:pt x="0" y="7106"/>
                    <a:pt x="0" y="15871"/>
                  </a:cubicBezTo>
                  <a:cubicBezTo>
                    <a:pt x="0" y="24636"/>
                    <a:pt x="7106" y="31742"/>
                    <a:pt x="15871" y="31742"/>
                  </a:cubicBezTo>
                  <a:lnTo>
                    <a:pt x="336478" y="31742"/>
                  </a:lnTo>
                  <a:cubicBezTo>
                    <a:pt x="345243" y="31742"/>
                    <a:pt x="352349" y="24636"/>
                    <a:pt x="352349" y="15871"/>
                  </a:cubicBezTo>
                  <a:cubicBezTo>
                    <a:pt x="352349" y="7106"/>
                    <a:pt x="345243" y="0"/>
                    <a:pt x="336478"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8" name="任意多边形: 形状 197">
              <a:extLst>
                <a:ext uri="{FF2B5EF4-FFF2-40B4-BE49-F238E27FC236}">
                  <a16:creationId xmlns:a16="http://schemas.microsoft.com/office/drawing/2014/main" id="{829DFAD2-E78A-BAC1-B895-FAB3D8F82747}"/>
                </a:ext>
              </a:extLst>
            </p:cNvPr>
            <p:cNvSpPr/>
            <p:nvPr/>
          </p:nvSpPr>
          <p:spPr>
            <a:xfrm>
              <a:off x="6481579" y="3822425"/>
              <a:ext cx="324752" cy="31742"/>
            </a:xfrm>
            <a:custGeom>
              <a:avLst/>
              <a:gdLst>
                <a:gd name="connsiteX0" fmla="*/ 308881 w 324752"/>
                <a:gd name="connsiteY0" fmla="*/ 0 h 31742"/>
                <a:gd name="connsiteX1" fmla="*/ 15871 w 324752"/>
                <a:gd name="connsiteY1" fmla="*/ 0 h 31742"/>
                <a:gd name="connsiteX2" fmla="*/ 0 w 324752"/>
                <a:gd name="connsiteY2" fmla="*/ 15871 h 31742"/>
                <a:gd name="connsiteX3" fmla="*/ 15871 w 324752"/>
                <a:gd name="connsiteY3" fmla="*/ 31742 h 31742"/>
                <a:gd name="connsiteX4" fmla="*/ 308881 w 324752"/>
                <a:gd name="connsiteY4" fmla="*/ 31742 h 31742"/>
                <a:gd name="connsiteX5" fmla="*/ 324752 w 324752"/>
                <a:gd name="connsiteY5" fmla="*/ 15871 h 31742"/>
                <a:gd name="connsiteX6" fmla="*/ 308881 w 324752"/>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4752" h="31742">
                  <a:moveTo>
                    <a:pt x="308881" y="0"/>
                  </a:moveTo>
                  <a:lnTo>
                    <a:pt x="15871" y="0"/>
                  </a:lnTo>
                  <a:cubicBezTo>
                    <a:pt x="7106" y="0"/>
                    <a:pt x="0" y="7106"/>
                    <a:pt x="0" y="15871"/>
                  </a:cubicBezTo>
                  <a:cubicBezTo>
                    <a:pt x="0" y="24636"/>
                    <a:pt x="7106" y="31742"/>
                    <a:pt x="15871" y="31742"/>
                  </a:cubicBezTo>
                  <a:lnTo>
                    <a:pt x="308881" y="31742"/>
                  </a:lnTo>
                  <a:cubicBezTo>
                    <a:pt x="317646" y="31742"/>
                    <a:pt x="324752" y="24636"/>
                    <a:pt x="324752" y="15871"/>
                  </a:cubicBezTo>
                  <a:cubicBezTo>
                    <a:pt x="324752" y="7106"/>
                    <a:pt x="317646" y="0"/>
                    <a:pt x="308881"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9" name="任意多边形: 形状 198">
              <a:extLst>
                <a:ext uri="{FF2B5EF4-FFF2-40B4-BE49-F238E27FC236}">
                  <a16:creationId xmlns:a16="http://schemas.microsoft.com/office/drawing/2014/main" id="{F4F14AE7-3950-D98D-D495-A47576929E72}"/>
                </a:ext>
              </a:extLst>
            </p:cNvPr>
            <p:cNvSpPr/>
            <p:nvPr/>
          </p:nvSpPr>
          <p:spPr>
            <a:xfrm>
              <a:off x="6481579" y="3882082"/>
              <a:ext cx="303512" cy="31742"/>
            </a:xfrm>
            <a:custGeom>
              <a:avLst/>
              <a:gdLst>
                <a:gd name="connsiteX0" fmla="*/ 303512 w 303512"/>
                <a:gd name="connsiteY0" fmla="*/ 15871 h 31742"/>
                <a:gd name="connsiteX1" fmla="*/ 287641 w 303512"/>
                <a:gd name="connsiteY1" fmla="*/ 0 h 31742"/>
                <a:gd name="connsiteX2" fmla="*/ 15871 w 303512"/>
                <a:gd name="connsiteY2" fmla="*/ 0 h 31742"/>
                <a:gd name="connsiteX3" fmla="*/ 0 w 303512"/>
                <a:gd name="connsiteY3" fmla="*/ 15871 h 31742"/>
                <a:gd name="connsiteX4" fmla="*/ 15871 w 303512"/>
                <a:gd name="connsiteY4" fmla="*/ 31742 h 31742"/>
                <a:gd name="connsiteX5" fmla="*/ 287641 w 303512"/>
                <a:gd name="connsiteY5" fmla="*/ 31742 h 31742"/>
                <a:gd name="connsiteX6" fmla="*/ 303512 w 303512"/>
                <a:gd name="connsiteY6" fmla="*/ 15871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3512" h="31742">
                  <a:moveTo>
                    <a:pt x="303512" y="15871"/>
                  </a:moveTo>
                  <a:cubicBezTo>
                    <a:pt x="303512" y="7106"/>
                    <a:pt x="296406" y="0"/>
                    <a:pt x="287641" y="0"/>
                  </a:cubicBezTo>
                  <a:lnTo>
                    <a:pt x="15871" y="0"/>
                  </a:lnTo>
                  <a:cubicBezTo>
                    <a:pt x="7106" y="0"/>
                    <a:pt x="0" y="7106"/>
                    <a:pt x="0" y="15871"/>
                  </a:cubicBezTo>
                  <a:cubicBezTo>
                    <a:pt x="0" y="24636"/>
                    <a:pt x="7106" y="31742"/>
                    <a:pt x="15871" y="31742"/>
                  </a:cubicBezTo>
                  <a:lnTo>
                    <a:pt x="287641" y="31742"/>
                  </a:lnTo>
                  <a:cubicBezTo>
                    <a:pt x="296406" y="31742"/>
                    <a:pt x="303512" y="24636"/>
                    <a:pt x="303512" y="15871"/>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0" name="任意多边形: 形状 199">
              <a:extLst>
                <a:ext uri="{FF2B5EF4-FFF2-40B4-BE49-F238E27FC236}">
                  <a16:creationId xmlns:a16="http://schemas.microsoft.com/office/drawing/2014/main" id="{33BF476B-B58F-B94F-223D-A6774BE7965F}"/>
                </a:ext>
              </a:extLst>
            </p:cNvPr>
            <p:cNvSpPr/>
            <p:nvPr/>
          </p:nvSpPr>
          <p:spPr>
            <a:xfrm>
              <a:off x="6381745" y="3762768"/>
              <a:ext cx="78547" cy="31742"/>
            </a:xfrm>
            <a:custGeom>
              <a:avLst/>
              <a:gdLst>
                <a:gd name="connsiteX0" fmla="*/ 62676 w 78547"/>
                <a:gd name="connsiteY0" fmla="*/ 0 h 31742"/>
                <a:gd name="connsiteX1" fmla="*/ 15871 w 78547"/>
                <a:gd name="connsiteY1" fmla="*/ 0 h 31742"/>
                <a:gd name="connsiteX2" fmla="*/ 0 w 78547"/>
                <a:gd name="connsiteY2" fmla="*/ 15871 h 31742"/>
                <a:gd name="connsiteX3" fmla="*/ 15871 w 78547"/>
                <a:gd name="connsiteY3" fmla="*/ 31742 h 31742"/>
                <a:gd name="connsiteX4" fmla="*/ 62676 w 78547"/>
                <a:gd name="connsiteY4" fmla="*/ 31742 h 31742"/>
                <a:gd name="connsiteX5" fmla="*/ 78548 w 78547"/>
                <a:gd name="connsiteY5" fmla="*/ 15871 h 31742"/>
                <a:gd name="connsiteX6" fmla="*/ 62676 w 78547"/>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47" h="31742">
                  <a:moveTo>
                    <a:pt x="62676" y="0"/>
                  </a:moveTo>
                  <a:lnTo>
                    <a:pt x="15871" y="0"/>
                  </a:lnTo>
                  <a:cubicBezTo>
                    <a:pt x="7106" y="0"/>
                    <a:pt x="0" y="7106"/>
                    <a:pt x="0" y="15871"/>
                  </a:cubicBezTo>
                  <a:cubicBezTo>
                    <a:pt x="0" y="24636"/>
                    <a:pt x="7106" y="31742"/>
                    <a:pt x="15871" y="31742"/>
                  </a:cubicBezTo>
                  <a:lnTo>
                    <a:pt x="62676" y="31742"/>
                  </a:lnTo>
                  <a:cubicBezTo>
                    <a:pt x="71442" y="31742"/>
                    <a:pt x="78548" y="24636"/>
                    <a:pt x="78548" y="15871"/>
                  </a:cubicBezTo>
                  <a:cubicBezTo>
                    <a:pt x="78548" y="7106"/>
                    <a:pt x="71442" y="0"/>
                    <a:pt x="62676"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1" name="任意多边形: 形状 200">
              <a:extLst>
                <a:ext uri="{FF2B5EF4-FFF2-40B4-BE49-F238E27FC236}">
                  <a16:creationId xmlns:a16="http://schemas.microsoft.com/office/drawing/2014/main" id="{E2461A98-D9C6-E5F4-EAE0-A87462B4B6F9}"/>
                </a:ext>
              </a:extLst>
            </p:cNvPr>
            <p:cNvSpPr/>
            <p:nvPr/>
          </p:nvSpPr>
          <p:spPr>
            <a:xfrm>
              <a:off x="6381745" y="3822425"/>
              <a:ext cx="78547" cy="31742"/>
            </a:xfrm>
            <a:custGeom>
              <a:avLst/>
              <a:gdLst>
                <a:gd name="connsiteX0" fmla="*/ 62676 w 78547"/>
                <a:gd name="connsiteY0" fmla="*/ 0 h 31742"/>
                <a:gd name="connsiteX1" fmla="*/ 15871 w 78547"/>
                <a:gd name="connsiteY1" fmla="*/ 0 h 31742"/>
                <a:gd name="connsiteX2" fmla="*/ 0 w 78547"/>
                <a:gd name="connsiteY2" fmla="*/ 15871 h 31742"/>
                <a:gd name="connsiteX3" fmla="*/ 15871 w 78547"/>
                <a:gd name="connsiteY3" fmla="*/ 31742 h 31742"/>
                <a:gd name="connsiteX4" fmla="*/ 62676 w 78547"/>
                <a:gd name="connsiteY4" fmla="*/ 31742 h 31742"/>
                <a:gd name="connsiteX5" fmla="*/ 78548 w 78547"/>
                <a:gd name="connsiteY5" fmla="*/ 15871 h 31742"/>
                <a:gd name="connsiteX6" fmla="*/ 62676 w 78547"/>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47" h="31742">
                  <a:moveTo>
                    <a:pt x="62676" y="0"/>
                  </a:moveTo>
                  <a:lnTo>
                    <a:pt x="15871" y="0"/>
                  </a:lnTo>
                  <a:cubicBezTo>
                    <a:pt x="7106" y="0"/>
                    <a:pt x="0" y="7106"/>
                    <a:pt x="0" y="15871"/>
                  </a:cubicBezTo>
                  <a:cubicBezTo>
                    <a:pt x="0" y="24636"/>
                    <a:pt x="7106" y="31742"/>
                    <a:pt x="15871" y="31742"/>
                  </a:cubicBezTo>
                  <a:lnTo>
                    <a:pt x="62676" y="31742"/>
                  </a:lnTo>
                  <a:cubicBezTo>
                    <a:pt x="71442" y="31742"/>
                    <a:pt x="78548" y="24636"/>
                    <a:pt x="78548" y="15871"/>
                  </a:cubicBezTo>
                  <a:cubicBezTo>
                    <a:pt x="78548" y="7106"/>
                    <a:pt x="71442" y="0"/>
                    <a:pt x="62676"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2" name="任意多边形: 形状 201">
              <a:extLst>
                <a:ext uri="{FF2B5EF4-FFF2-40B4-BE49-F238E27FC236}">
                  <a16:creationId xmlns:a16="http://schemas.microsoft.com/office/drawing/2014/main" id="{18F9C97B-C697-FCD1-7409-C893014A59C1}"/>
                </a:ext>
              </a:extLst>
            </p:cNvPr>
            <p:cNvSpPr/>
            <p:nvPr/>
          </p:nvSpPr>
          <p:spPr>
            <a:xfrm>
              <a:off x="6381745" y="3882082"/>
              <a:ext cx="78547" cy="31742"/>
            </a:xfrm>
            <a:custGeom>
              <a:avLst/>
              <a:gdLst>
                <a:gd name="connsiteX0" fmla="*/ 62676 w 78547"/>
                <a:gd name="connsiteY0" fmla="*/ 0 h 31742"/>
                <a:gd name="connsiteX1" fmla="*/ 15871 w 78547"/>
                <a:gd name="connsiteY1" fmla="*/ 0 h 31742"/>
                <a:gd name="connsiteX2" fmla="*/ 0 w 78547"/>
                <a:gd name="connsiteY2" fmla="*/ 15871 h 31742"/>
                <a:gd name="connsiteX3" fmla="*/ 15871 w 78547"/>
                <a:gd name="connsiteY3" fmla="*/ 31742 h 31742"/>
                <a:gd name="connsiteX4" fmla="*/ 62676 w 78547"/>
                <a:gd name="connsiteY4" fmla="*/ 31742 h 31742"/>
                <a:gd name="connsiteX5" fmla="*/ 78548 w 78547"/>
                <a:gd name="connsiteY5" fmla="*/ 15871 h 31742"/>
                <a:gd name="connsiteX6" fmla="*/ 62676 w 78547"/>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47" h="31742">
                  <a:moveTo>
                    <a:pt x="62676" y="0"/>
                  </a:moveTo>
                  <a:lnTo>
                    <a:pt x="15871" y="0"/>
                  </a:lnTo>
                  <a:cubicBezTo>
                    <a:pt x="7106" y="0"/>
                    <a:pt x="0" y="7106"/>
                    <a:pt x="0" y="15871"/>
                  </a:cubicBezTo>
                  <a:cubicBezTo>
                    <a:pt x="0" y="24636"/>
                    <a:pt x="7106" y="31742"/>
                    <a:pt x="15871" y="31742"/>
                  </a:cubicBezTo>
                  <a:lnTo>
                    <a:pt x="62676" y="31742"/>
                  </a:lnTo>
                  <a:cubicBezTo>
                    <a:pt x="71442" y="31742"/>
                    <a:pt x="78548" y="24636"/>
                    <a:pt x="78548" y="15871"/>
                  </a:cubicBezTo>
                  <a:cubicBezTo>
                    <a:pt x="78548" y="7106"/>
                    <a:pt x="71442" y="0"/>
                    <a:pt x="62676"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cxnSp>
        <p:nvCxnSpPr>
          <p:cNvPr id="205" name="直接连接符 204">
            <a:extLst>
              <a:ext uri="{FF2B5EF4-FFF2-40B4-BE49-F238E27FC236}">
                <a16:creationId xmlns:a16="http://schemas.microsoft.com/office/drawing/2014/main" id="{DC2356C7-711F-EE0D-ED6C-03E5302EADFD}"/>
              </a:ext>
            </a:extLst>
          </p:cNvPr>
          <p:cNvCxnSpPr>
            <a:cxnSpLocks/>
          </p:cNvCxnSpPr>
          <p:nvPr/>
        </p:nvCxnSpPr>
        <p:spPr>
          <a:xfrm>
            <a:off x="407988" y="666875"/>
            <a:ext cx="11376025" cy="0"/>
          </a:xfrm>
          <a:prstGeom prst="line">
            <a:avLst/>
          </a:prstGeom>
          <a:ln w="9525">
            <a:gradFill flip="none" rotWithShape="1">
              <a:gsLst>
                <a:gs pos="0">
                  <a:schemeClr val="accent1"/>
                </a:gs>
                <a:gs pos="58000">
                  <a:srgbClr val="1168F4"/>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26" name="文本框 225">
            <a:extLst>
              <a:ext uri="{FF2B5EF4-FFF2-40B4-BE49-F238E27FC236}">
                <a16:creationId xmlns:a16="http://schemas.microsoft.com/office/drawing/2014/main" id="{903CBEDD-ECDF-09BE-330E-B54D1803EDF9}"/>
              </a:ext>
            </a:extLst>
          </p:cNvPr>
          <p:cNvSpPr txBox="1"/>
          <p:nvPr/>
        </p:nvSpPr>
        <p:spPr>
          <a:xfrm>
            <a:off x="9097234" y="6396735"/>
            <a:ext cx="2801395"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w="3175">
                  <a:noFill/>
                </a:ln>
                <a:solidFill>
                  <a:prstClr val="white">
                    <a:lumMod val="85000"/>
                  </a:prstClr>
                </a:solidFill>
                <a:effectLst>
                  <a:outerShdw blurRad="152400" dist="101600" dir="5400000" sx="98000" sy="98000" algn="t" rotWithShape="0">
                    <a:prstClr val="white">
                      <a:lumMod val="85000"/>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正德丨厚生丨经世丨济用</a:t>
            </a:r>
          </a:p>
        </p:txBody>
      </p:sp>
      <p:grpSp>
        <p:nvGrpSpPr>
          <p:cNvPr id="3" name="组合 2">
            <a:extLst>
              <a:ext uri="{FF2B5EF4-FFF2-40B4-BE49-F238E27FC236}">
                <a16:creationId xmlns:a16="http://schemas.microsoft.com/office/drawing/2014/main" id="{DFFD341E-66B6-3A0C-3C4D-F30B83C7192D}"/>
              </a:ext>
            </a:extLst>
          </p:cNvPr>
          <p:cNvGrpSpPr/>
          <p:nvPr/>
        </p:nvGrpSpPr>
        <p:grpSpPr>
          <a:xfrm>
            <a:off x="397828" y="6453189"/>
            <a:ext cx="1009527" cy="188718"/>
            <a:chOff x="397828" y="6453189"/>
            <a:chExt cx="1009527" cy="188718"/>
          </a:xfrm>
        </p:grpSpPr>
        <p:sp>
          <p:nvSpPr>
            <p:cNvPr id="4" name="椭圆 3">
              <a:extLst>
                <a:ext uri="{FF2B5EF4-FFF2-40B4-BE49-F238E27FC236}">
                  <a16:creationId xmlns:a16="http://schemas.microsoft.com/office/drawing/2014/main" id="{1E7530AF-373B-AB20-E769-1875F8B1F084}"/>
                </a:ext>
              </a:extLst>
            </p:cNvPr>
            <p:cNvSpPr/>
            <p:nvPr/>
          </p:nvSpPr>
          <p:spPr>
            <a:xfrm>
              <a:off x="397828" y="6453189"/>
              <a:ext cx="188718" cy="188718"/>
            </a:xfrm>
            <a:prstGeom prst="ellipse">
              <a:avLst/>
            </a:prstGeom>
            <a:gradFill>
              <a:gsLst>
                <a:gs pos="25000">
                  <a:schemeClr val="bg1">
                    <a:lumMod val="50000"/>
                  </a:schemeClr>
                </a:gs>
                <a:gs pos="100000">
                  <a:schemeClr val="bg1">
                    <a:lumMod val="85000"/>
                  </a:schemeClr>
                </a:gs>
              </a:gsLst>
              <a:lin ang="135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椭圆 5">
              <a:extLst>
                <a:ext uri="{FF2B5EF4-FFF2-40B4-BE49-F238E27FC236}">
                  <a16:creationId xmlns:a16="http://schemas.microsoft.com/office/drawing/2014/main" id="{142FE953-3DCD-A74F-EB4C-43C93775CA3C}"/>
                </a:ext>
              </a:extLst>
            </p:cNvPr>
            <p:cNvSpPr/>
            <p:nvPr/>
          </p:nvSpPr>
          <p:spPr>
            <a:xfrm>
              <a:off x="671431" y="6453189"/>
              <a:ext cx="188718" cy="188718"/>
            </a:xfrm>
            <a:prstGeom prst="ellipse">
              <a:avLst/>
            </a:prstGeom>
            <a:gradFill>
              <a:gsLst>
                <a:gs pos="25000">
                  <a:schemeClr val="bg1">
                    <a:lumMod val="50000"/>
                  </a:schemeClr>
                </a:gs>
                <a:gs pos="100000">
                  <a:schemeClr val="bg1">
                    <a:lumMod val="85000"/>
                  </a:schemeClr>
                </a:gs>
              </a:gsLst>
              <a:lin ang="135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 name="椭圆 8">
              <a:extLst>
                <a:ext uri="{FF2B5EF4-FFF2-40B4-BE49-F238E27FC236}">
                  <a16:creationId xmlns:a16="http://schemas.microsoft.com/office/drawing/2014/main" id="{1B882536-63BB-876C-357F-34ECFEBBD6EB}"/>
                </a:ext>
              </a:extLst>
            </p:cNvPr>
            <p:cNvSpPr/>
            <p:nvPr/>
          </p:nvSpPr>
          <p:spPr>
            <a:xfrm>
              <a:off x="945033" y="6453189"/>
              <a:ext cx="188718" cy="188718"/>
            </a:xfrm>
            <a:prstGeom prst="ellipse">
              <a:avLst/>
            </a:prstGeom>
            <a:gradFill flip="none" rotWithShape="1">
              <a:gsLst>
                <a:gs pos="100000">
                  <a:schemeClr val="accent1"/>
                </a:gs>
                <a:gs pos="59000">
                  <a:srgbClr val="1169F3"/>
                </a:gs>
                <a:gs pos="13000">
                  <a:schemeClr val="accent2"/>
                </a:gs>
              </a:gsLst>
              <a:lin ang="135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椭圆 9">
              <a:extLst>
                <a:ext uri="{FF2B5EF4-FFF2-40B4-BE49-F238E27FC236}">
                  <a16:creationId xmlns:a16="http://schemas.microsoft.com/office/drawing/2014/main" id="{81CCC54C-C480-F638-A531-0C9902A5305C}"/>
                </a:ext>
              </a:extLst>
            </p:cNvPr>
            <p:cNvSpPr/>
            <p:nvPr/>
          </p:nvSpPr>
          <p:spPr>
            <a:xfrm>
              <a:off x="1218637" y="6453189"/>
              <a:ext cx="188718" cy="188718"/>
            </a:xfrm>
            <a:prstGeom prst="ellipse">
              <a:avLst/>
            </a:prstGeom>
            <a:gradFill>
              <a:gsLst>
                <a:gs pos="25000">
                  <a:schemeClr val="bg1">
                    <a:lumMod val="50000"/>
                  </a:schemeClr>
                </a:gs>
                <a:gs pos="100000">
                  <a:schemeClr val="bg1">
                    <a:lumMod val="85000"/>
                  </a:schemeClr>
                </a:gs>
              </a:gsLst>
              <a:lin ang="135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57" name="矩形: 圆角 56">
            <a:extLst>
              <a:ext uri="{FF2B5EF4-FFF2-40B4-BE49-F238E27FC236}">
                <a16:creationId xmlns:a16="http://schemas.microsoft.com/office/drawing/2014/main" id="{00F373ED-ADFE-6A99-F906-84CAF8B8408E}"/>
              </a:ext>
            </a:extLst>
          </p:cNvPr>
          <p:cNvSpPr/>
          <p:nvPr>
            <p:custDataLst>
              <p:tags r:id="rId8"/>
            </p:custDataLst>
          </p:nvPr>
        </p:nvSpPr>
        <p:spPr>
          <a:xfrm>
            <a:off x="407988" y="4265868"/>
            <a:ext cx="11376025" cy="2007932"/>
          </a:xfrm>
          <a:prstGeom prst="roundRect">
            <a:avLst>
              <a:gd name="adj" fmla="val 5533"/>
            </a:avLst>
          </a:prstGeom>
          <a:solidFill>
            <a:schemeClr val="bg1"/>
          </a:solidFill>
          <a:ln w="12700" cap="flat" cmpd="sng" algn="ctr">
            <a:noFill/>
            <a:prstDash val="solid"/>
            <a:miter lim="800000"/>
          </a:ln>
          <a:effectLst>
            <a:innerShdw blurRad="254000" dir="5400000">
              <a:schemeClr val="accent2">
                <a:lumMod val="60000"/>
                <a:lumOff val="40000"/>
                <a:alpha val="24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94183" tIns="47092" rIns="94183" bIns="4709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54"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55" name="组合 54">
            <a:extLst>
              <a:ext uri="{FF2B5EF4-FFF2-40B4-BE49-F238E27FC236}">
                <a16:creationId xmlns:a16="http://schemas.microsoft.com/office/drawing/2014/main" id="{2E345CF2-757A-A414-5CF3-5B39C8A82239}"/>
              </a:ext>
            </a:extLst>
          </p:cNvPr>
          <p:cNvGrpSpPr/>
          <p:nvPr/>
        </p:nvGrpSpPr>
        <p:grpSpPr>
          <a:xfrm>
            <a:off x="700858" y="1026397"/>
            <a:ext cx="3238634" cy="4737505"/>
            <a:chOff x="614260" y="1200306"/>
            <a:chExt cx="3238634" cy="4737505"/>
          </a:xfrm>
        </p:grpSpPr>
        <p:sp>
          <p:nvSpPr>
            <p:cNvPr id="12" name="矩形: 圆角 11">
              <a:extLst>
                <a:ext uri="{FF2B5EF4-FFF2-40B4-BE49-F238E27FC236}">
                  <a16:creationId xmlns:a16="http://schemas.microsoft.com/office/drawing/2014/main" id="{62F57221-C0FF-2391-A066-8222BD685321}"/>
                </a:ext>
              </a:extLst>
            </p:cNvPr>
            <p:cNvSpPr/>
            <p:nvPr>
              <p:custDataLst>
                <p:tags r:id="rId11"/>
              </p:custDataLst>
            </p:nvPr>
          </p:nvSpPr>
          <p:spPr>
            <a:xfrm>
              <a:off x="614260" y="1200306"/>
              <a:ext cx="3238634" cy="4737505"/>
            </a:xfrm>
            <a:prstGeom prst="roundRect">
              <a:avLst>
                <a:gd name="adj" fmla="val 8695"/>
              </a:avLst>
            </a:prstGeom>
            <a:solidFill>
              <a:schemeClr val="bg1"/>
            </a:solidFill>
            <a:ln w="12700" cap="flat" cmpd="sng" algn="ctr">
              <a:noFill/>
              <a:prstDash val="solid"/>
              <a:miter lim="800000"/>
            </a:ln>
            <a:effectLst>
              <a:outerShdw blurRad="261620" dist="143891" dir="5400000" sx="98000" sy="98000" algn="t" rotWithShape="0">
                <a:schemeClr val="accent2">
                  <a:lumMod val="60000"/>
                  <a:lumOff val="4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4183" tIns="47092" rIns="94183" bIns="4709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54"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 name="椭圆 17">
              <a:extLst>
                <a:ext uri="{FF2B5EF4-FFF2-40B4-BE49-F238E27FC236}">
                  <a16:creationId xmlns:a16="http://schemas.microsoft.com/office/drawing/2014/main" id="{E2EE1B4F-388B-97C8-FDE6-B09417B125E9}"/>
                </a:ext>
              </a:extLst>
            </p:cNvPr>
            <p:cNvSpPr/>
            <p:nvPr/>
          </p:nvSpPr>
          <p:spPr>
            <a:xfrm>
              <a:off x="1051399" y="1442611"/>
              <a:ext cx="2364357" cy="2364357"/>
            </a:xfrm>
            <a:prstGeom prst="ellipse">
              <a:avLst/>
            </a:prstGeom>
            <a:gradFill flip="none" rotWithShape="1">
              <a:gsLst>
                <a:gs pos="53000">
                  <a:schemeClr val="accent1">
                    <a:lumMod val="20000"/>
                    <a:lumOff val="80000"/>
                    <a:alpha val="22000"/>
                  </a:schemeClr>
                </a:gs>
                <a:gs pos="100000">
                  <a:schemeClr val="accent1">
                    <a:alpha val="10000"/>
                  </a:schemeClr>
                </a:gs>
              </a:gsLst>
              <a:path path="circle">
                <a:fillToRect l="50000" t="50000" r="50000" b="50000"/>
              </a:path>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144006" tIns="72003" rIns="144006" bIns="72003"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35"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 name="弧形 18">
              <a:extLst>
                <a:ext uri="{FF2B5EF4-FFF2-40B4-BE49-F238E27FC236}">
                  <a16:creationId xmlns:a16="http://schemas.microsoft.com/office/drawing/2014/main" id="{2F43F380-D734-8B0E-F904-28E8250DA6F4}"/>
                </a:ext>
              </a:extLst>
            </p:cNvPr>
            <p:cNvSpPr/>
            <p:nvPr/>
          </p:nvSpPr>
          <p:spPr>
            <a:xfrm>
              <a:off x="1051408" y="1442610"/>
              <a:ext cx="2364339" cy="2364355"/>
            </a:xfrm>
            <a:prstGeom prst="arc">
              <a:avLst>
                <a:gd name="adj1" fmla="val 2400754"/>
                <a:gd name="adj2" fmla="val 9711949"/>
              </a:avLst>
            </a:prstGeom>
            <a:noFill/>
            <a:ln w="30002" cap="flat" cmpd="sng" algn="ctr">
              <a:gradFill flip="none" rotWithShape="1">
                <a:gsLst>
                  <a:gs pos="0">
                    <a:schemeClr val="accent1">
                      <a:alpha val="0"/>
                    </a:schemeClr>
                  </a:gs>
                  <a:gs pos="100000">
                    <a:schemeClr val="accent2"/>
                  </a:gs>
                </a:gsLst>
                <a:lin ang="108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144006" tIns="72003" rIns="144006" bIns="72003"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35"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 name="弧形 19">
              <a:extLst>
                <a:ext uri="{FF2B5EF4-FFF2-40B4-BE49-F238E27FC236}">
                  <a16:creationId xmlns:a16="http://schemas.microsoft.com/office/drawing/2014/main" id="{583788FF-939B-81DF-44D0-5E8869CE18E2}"/>
                </a:ext>
              </a:extLst>
            </p:cNvPr>
            <p:cNvSpPr/>
            <p:nvPr/>
          </p:nvSpPr>
          <p:spPr>
            <a:xfrm flipH="1" flipV="1">
              <a:off x="1051410" y="1442603"/>
              <a:ext cx="2364335" cy="2364341"/>
            </a:xfrm>
            <a:prstGeom prst="arc">
              <a:avLst>
                <a:gd name="adj1" fmla="val 2400747"/>
                <a:gd name="adj2" fmla="val 9711943"/>
              </a:avLst>
            </a:prstGeom>
            <a:noFill/>
            <a:ln w="30002" cap="flat" cmpd="sng" algn="ctr">
              <a:gradFill flip="none" rotWithShape="1">
                <a:gsLst>
                  <a:gs pos="0">
                    <a:schemeClr val="accent1">
                      <a:alpha val="0"/>
                    </a:schemeClr>
                  </a:gs>
                  <a:gs pos="100000">
                    <a:schemeClr val="accent2"/>
                  </a:gs>
                </a:gsLst>
                <a:lin ang="108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144006" tIns="72003" rIns="144006" bIns="72003"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35"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 name="矩形 13">
              <a:extLst>
                <a:ext uri="{FF2B5EF4-FFF2-40B4-BE49-F238E27FC236}">
                  <a16:creationId xmlns:a16="http://schemas.microsoft.com/office/drawing/2014/main" id="{75E91759-B316-D6B4-2298-7E79CC5AB963}"/>
                </a:ext>
              </a:extLst>
            </p:cNvPr>
            <p:cNvSpPr/>
            <p:nvPr/>
          </p:nvSpPr>
          <p:spPr>
            <a:xfrm>
              <a:off x="936258" y="4002546"/>
              <a:ext cx="2594639" cy="338554"/>
            </a:xfrm>
            <a:prstGeom prst="rect">
              <a:avLst/>
            </a:prstGeom>
            <a:effectLst/>
          </p:spPr>
          <p:txBody>
            <a:bodyPr wrap="square" lIns="0" tIns="0" rIns="0" bIns="0">
              <a:spAutoFit/>
            </a:bodyPr>
            <a:lstStyle/>
            <a:p>
              <a:pPr marR="0" indent="0" algn="ctr" fontAlgn="auto">
                <a:lnSpc>
                  <a:spcPct val="100000"/>
                </a:lnSpc>
                <a:spcBef>
                  <a:spcPts val="0"/>
                </a:spcBef>
                <a:spcAft>
                  <a:spcPts val="0"/>
                </a:spcAft>
                <a:buClrTx/>
                <a:buSzTx/>
                <a:buFontTx/>
                <a:buNone/>
                <a:tabLst/>
              </a:pPr>
              <a:r>
                <a:rPr lang="zh-CN" altLang="en-US" sz="2200"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关键词标题</a:t>
              </a:r>
            </a:p>
          </p:txBody>
        </p:sp>
        <p:sp>
          <p:nvSpPr>
            <p:cNvPr id="15" name="矩形 14">
              <a:extLst>
                <a:ext uri="{FF2B5EF4-FFF2-40B4-BE49-F238E27FC236}">
                  <a16:creationId xmlns:a16="http://schemas.microsoft.com/office/drawing/2014/main" id="{D52CCAF3-1B3A-924D-E7F3-A041F2ACAC77}"/>
                </a:ext>
              </a:extLst>
            </p:cNvPr>
            <p:cNvSpPr/>
            <p:nvPr/>
          </p:nvSpPr>
          <p:spPr>
            <a:xfrm>
              <a:off x="810684" y="4446678"/>
              <a:ext cx="2845786" cy="1307217"/>
            </a:xfrm>
            <a:prstGeom prst="rect">
              <a:avLst/>
            </a:prstGeom>
            <a:effectLst/>
          </p:spPr>
          <p:txBody>
            <a:bodyPr wrap="square" lIns="0" tIns="0" rIns="0" bIns="0">
              <a:spAutoFit/>
            </a:bodyPr>
            <a:lstStyle/>
            <a:p>
              <a:pPr algn="just">
                <a:lnSpc>
                  <a:spcPct val="120000"/>
                </a:lnSpc>
                <a:spcAft>
                  <a:spcPts val="0"/>
                </a:spcAft>
                <a:defRPr/>
              </a:pPr>
              <a:r>
                <a:rPr lang="zh-CN" altLang="en-US"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在这里输入你的正文，阐述与关键词标题相关的具体内容</a:t>
              </a:r>
              <a:r>
                <a:rPr lang="en-US" altLang="zh-CN"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a:t>
              </a:r>
              <a:r>
                <a:rPr lang="zh-CN" altLang="en-US"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阐述与关键词标题相关的具体内容。</a:t>
              </a:r>
              <a:endParaRPr lang="en-US" altLang="zh-CN"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45" name="图片 44">
              <a:extLst>
                <a:ext uri="{FF2B5EF4-FFF2-40B4-BE49-F238E27FC236}">
                  <a16:creationId xmlns:a16="http://schemas.microsoft.com/office/drawing/2014/main" id="{91A8379C-F438-A8E2-9250-E03A414A7E30}"/>
                </a:ext>
              </a:extLst>
            </p:cNvPr>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1247005" y="1646356"/>
              <a:ext cx="1973144" cy="1956867"/>
            </a:xfrm>
            <a:custGeom>
              <a:avLst/>
              <a:gdLst>
                <a:gd name="connsiteX0" fmla="*/ 986572 w 1973144"/>
                <a:gd name="connsiteY0" fmla="*/ 0 h 1956867"/>
                <a:gd name="connsiteX1" fmla="*/ 1973144 w 1973144"/>
                <a:gd name="connsiteY1" fmla="*/ 986572 h 1956867"/>
                <a:gd name="connsiteX2" fmla="*/ 1185401 w 1973144"/>
                <a:gd name="connsiteY2" fmla="*/ 1953101 h 1956867"/>
                <a:gd name="connsiteX3" fmla="*/ 1160721 w 1973144"/>
                <a:gd name="connsiteY3" fmla="*/ 1956867 h 1956867"/>
                <a:gd name="connsiteX4" fmla="*/ 812424 w 1973144"/>
                <a:gd name="connsiteY4" fmla="*/ 1956867 h 1956867"/>
                <a:gd name="connsiteX5" fmla="*/ 787744 w 1973144"/>
                <a:gd name="connsiteY5" fmla="*/ 1953101 h 1956867"/>
                <a:gd name="connsiteX6" fmla="*/ 0 w 1973144"/>
                <a:gd name="connsiteY6" fmla="*/ 986572 h 1956867"/>
                <a:gd name="connsiteX7" fmla="*/ 986572 w 1973144"/>
                <a:gd name="connsiteY7" fmla="*/ 0 h 1956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3144" h="1956867">
                  <a:moveTo>
                    <a:pt x="986572" y="0"/>
                  </a:moveTo>
                  <a:cubicBezTo>
                    <a:pt x="1531441" y="0"/>
                    <a:pt x="1973144" y="441703"/>
                    <a:pt x="1973144" y="986572"/>
                  </a:cubicBezTo>
                  <a:cubicBezTo>
                    <a:pt x="1973144" y="1463333"/>
                    <a:pt x="1634965" y="1861107"/>
                    <a:pt x="1185401" y="1953101"/>
                  </a:cubicBezTo>
                  <a:lnTo>
                    <a:pt x="1160721" y="1956867"/>
                  </a:lnTo>
                  <a:lnTo>
                    <a:pt x="812424" y="1956867"/>
                  </a:lnTo>
                  <a:lnTo>
                    <a:pt x="787744" y="1953101"/>
                  </a:lnTo>
                  <a:cubicBezTo>
                    <a:pt x="338179" y="1861107"/>
                    <a:pt x="0" y="1463333"/>
                    <a:pt x="0" y="986572"/>
                  </a:cubicBezTo>
                  <a:cubicBezTo>
                    <a:pt x="0" y="441703"/>
                    <a:pt x="441703" y="0"/>
                    <a:pt x="986572" y="0"/>
                  </a:cubicBezTo>
                  <a:close/>
                </a:path>
              </a:pathLst>
            </a:custGeom>
            <a:noFill/>
            <a:ln w="12700">
              <a:solidFill>
                <a:schemeClr val="bg1"/>
              </a:solidFill>
            </a:ln>
            <a:effectLst>
              <a:outerShdw blurRad="190500" dist="101600" dir="5400000" algn="t" rotWithShape="0">
                <a:schemeClr val="tx1">
                  <a:lumMod val="65000"/>
                  <a:lumOff val="35000"/>
                  <a:alpha val="17000"/>
                </a:schemeClr>
              </a:outerShdw>
            </a:effectLst>
            <a:extLst>
              <a:ext uri="{909E8E84-426E-40DD-AFC4-6F175D3DCCD1}">
                <a14:hiddenFill xmlns:a14="http://schemas.microsoft.com/office/drawing/2010/main">
                  <a:solidFill>
                    <a:srgbClr val="FFFFFF"/>
                  </a:solidFill>
                </a14:hiddenFill>
              </a:ext>
            </a:extLst>
          </p:spPr>
        </p:pic>
      </p:grpSp>
      <p:grpSp>
        <p:nvGrpSpPr>
          <p:cNvPr id="54" name="组合 53">
            <a:extLst>
              <a:ext uri="{FF2B5EF4-FFF2-40B4-BE49-F238E27FC236}">
                <a16:creationId xmlns:a16="http://schemas.microsoft.com/office/drawing/2014/main" id="{F3D227C1-D160-CF78-3452-74C98BBCEA9A}"/>
              </a:ext>
            </a:extLst>
          </p:cNvPr>
          <p:cNvGrpSpPr/>
          <p:nvPr/>
        </p:nvGrpSpPr>
        <p:grpSpPr>
          <a:xfrm>
            <a:off x="4476684" y="1026397"/>
            <a:ext cx="3238634" cy="4737505"/>
            <a:chOff x="4490126" y="1200306"/>
            <a:chExt cx="3238634" cy="4737505"/>
          </a:xfrm>
        </p:grpSpPr>
        <p:sp>
          <p:nvSpPr>
            <p:cNvPr id="22" name="矩形: 圆角 21">
              <a:extLst>
                <a:ext uri="{FF2B5EF4-FFF2-40B4-BE49-F238E27FC236}">
                  <a16:creationId xmlns:a16="http://schemas.microsoft.com/office/drawing/2014/main" id="{5458D467-0457-EE8D-13A1-F9CB1FA393B9}"/>
                </a:ext>
              </a:extLst>
            </p:cNvPr>
            <p:cNvSpPr/>
            <p:nvPr>
              <p:custDataLst>
                <p:tags r:id="rId10"/>
              </p:custDataLst>
            </p:nvPr>
          </p:nvSpPr>
          <p:spPr>
            <a:xfrm>
              <a:off x="4490126" y="1200306"/>
              <a:ext cx="3238634" cy="4737505"/>
            </a:xfrm>
            <a:prstGeom prst="roundRect">
              <a:avLst>
                <a:gd name="adj" fmla="val 8695"/>
              </a:avLst>
            </a:prstGeom>
            <a:solidFill>
              <a:schemeClr val="bg1"/>
            </a:solidFill>
            <a:ln w="12700" cap="flat" cmpd="sng" algn="ctr">
              <a:noFill/>
              <a:prstDash val="solid"/>
              <a:miter lim="800000"/>
            </a:ln>
            <a:effectLst>
              <a:outerShdw blurRad="261620" dist="143891" dir="5400000" sx="98000" sy="98000" algn="t" rotWithShape="0">
                <a:schemeClr val="accent2">
                  <a:lumMod val="60000"/>
                  <a:lumOff val="4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4183" tIns="47092" rIns="94183" bIns="4709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54"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26" name="组合 25">
              <a:extLst>
                <a:ext uri="{FF2B5EF4-FFF2-40B4-BE49-F238E27FC236}">
                  <a16:creationId xmlns:a16="http://schemas.microsoft.com/office/drawing/2014/main" id="{84330619-A5E7-7707-768A-3EF1F4FF9344}"/>
                </a:ext>
              </a:extLst>
            </p:cNvPr>
            <p:cNvGrpSpPr/>
            <p:nvPr/>
          </p:nvGrpSpPr>
          <p:grpSpPr>
            <a:xfrm>
              <a:off x="4927264" y="1442603"/>
              <a:ext cx="2364358" cy="2364365"/>
              <a:chOff x="867986" y="2125291"/>
              <a:chExt cx="2364358" cy="2364365"/>
            </a:xfrm>
          </p:grpSpPr>
          <p:sp>
            <p:nvSpPr>
              <p:cNvPr id="28" name="椭圆 27">
                <a:extLst>
                  <a:ext uri="{FF2B5EF4-FFF2-40B4-BE49-F238E27FC236}">
                    <a16:creationId xmlns:a16="http://schemas.microsoft.com/office/drawing/2014/main" id="{BD464456-42E3-5610-887B-3EC10B907389}"/>
                  </a:ext>
                </a:extLst>
              </p:cNvPr>
              <p:cNvSpPr/>
              <p:nvPr/>
            </p:nvSpPr>
            <p:spPr>
              <a:xfrm>
                <a:off x="867987" y="2125299"/>
                <a:ext cx="2364357" cy="2364357"/>
              </a:xfrm>
              <a:prstGeom prst="ellipse">
                <a:avLst/>
              </a:prstGeom>
              <a:gradFill flip="none" rotWithShape="1">
                <a:gsLst>
                  <a:gs pos="53000">
                    <a:schemeClr val="accent1">
                      <a:lumMod val="20000"/>
                      <a:lumOff val="80000"/>
                      <a:alpha val="22000"/>
                    </a:schemeClr>
                  </a:gs>
                  <a:gs pos="100000">
                    <a:schemeClr val="accent1">
                      <a:alpha val="10000"/>
                    </a:schemeClr>
                  </a:gs>
                </a:gsLst>
                <a:path path="circle">
                  <a:fillToRect l="50000" t="50000" r="50000" b="50000"/>
                </a:path>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144006" tIns="72003" rIns="144006" bIns="72003"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35"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9" name="弧形 28">
                <a:extLst>
                  <a:ext uri="{FF2B5EF4-FFF2-40B4-BE49-F238E27FC236}">
                    <a16:creationId xmlns:a16="http://schemas.microsoft.com/office/drawing/2014/main" id="{F23E7FA8-8978-5137-441E-9E6EB4C4EAF8}"/>
                  </a:ext>
                </a:extLst>
              </p:cNvPr>
              <p:cNvSpPr/>
              <p:nvPr/>
            </p:nvSpPr>
            <p:spPr>
              <a:xfrm>
                <a:off x="867986" y="2125298"/>
                <a:ext cx="2364339" cy="2364355"/>
              </a:xfrm>
              <a:prstGeom prst="arc">
                <a:avLst>
                  <a:gd name="adj1" fmla="val 2400754"/>
                  <a:gd name="adj2" fmla="val 9711949"/>
                </a:avLst>
              </a:prstGeom>
              <a:noFill/>
              <a:ln w="30002" cap="flat" cmpd="sng" algn="ctr">
                <a:gradFill flip="none" rotWithShape="1">
                  <a:gsLst>
                    <a:gs pos="0">
                      <a:schemeClr val="accent1">
                        <a:alpha val="0"/>
                      </a:schemeClr>
                    </a:gs>
                    <a:gs pos="100000">
                      <a:schemeClr val="accent2"/>
                    </a:gs>
                  </a:gsLst>
                  <a:lin ang="108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144006" tIns="72003" rIns="144006" bIns="72003"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35"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0" name="弧形 29">
                <a:extLst>
                  <a:ext uri="{FF2B5EF4-FFF2-40B4-BE49-F238E27FC236}">
                    <a16:creationId xmlns:a16="http://schemas.microsoft.com/office/drawing/2014/main" id="{07F74407-2372-30D1-4AB6-69E183ED75C3}"/>
                  </a:ext>
                </a:extLst>
              </p:cNvPr>
              <p:cNvSpPr/>
              <p:nvPr/>
            </p:nvSpPr>
            <p:spPr>
              <a:xfrm flipH="1" flipV="1">
                <a:off x="867996" y="2125291"/>
                <a:ext cx="2364335" cy="2364341"/>
              </a:xfrm>
              <a:prstGeom prst="arc">
                <a:avLst>
                  <a:gd name="adj1" fmla="val 2400747"/>
                  <a:gd name="adj2" fmla="val 9711943"/>
                </a:avLst>
              </a:prstGeom>
              <a:noFill/>
              <a:ln w="30002" cap="flat" cmpd="sng" algn="ctr">
                <a:gradFill flip="none" rotWithShape="1">
                  <a:gsLst>
                    <a:gs pos="0">
                      <a:schemeClr val="accent1">
                        <a:alpha val="0"/>
                      </a:schemeClr>
                    </a:gs>
                    <a:gs pos="100000">
                      <a:schemeClr val="accent2"/>
                    </a:gs>
                  </a:gsLst>
                  <a:lin ang="108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144006" tIns="72003" rIns="144006" bIns="72003"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35"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24" name="矩形 23">
              <a:extLst>
                <a:ext uri="{FF2B5EF4-FFF2-40B4-BE49-F238E27FC236}">
                  <a16:creationId xmlns:a16="http://schemas.microsoft.com/office/drawing/2014/main" id="{664BF9CF-9C0A-590B-A26A-132404D03504}"/>
                </a:ext>
              </a:extLst>
            </p:cNvPr>
            <p:cNvSpPr/>
            <p:nvPr/>
          </p:nvSpPr>
          <p:spPr>
            <a:xfrm>
              <a:off x="4812124" y="4002546"/>
              <a:ext cx="2594639" cy="338554"/>
            </a:xfrm>
            <a:prstGeom prst="rect">
              <a:avLst/>
            </a:prstGeom>
            <a:effectLst/>
          </p:spPr>
          <p:txBody>
            <a:bodyPr wrap="square" lIns="0" tIns="0" rIns="0" bIns="0">
              <a:spAutoFit/>
            </a:bodyPr>
            <a:lstStyle/>
            <a:p>
              <a:pPr marR="0" indent="0" algn="ctr" fontAlgn="auto">
                <a:lnSpc>
                  <a:spcPct val="100000"/>
                </a:lnSpc>
                <a:spcBef>
                  <a:spcPts val="0"/>
                </a:spcBef>
                <a:spcAft>
                  <a:spcPts val="0"/>
                </a:spcAft>
                <a:buClrTx/>
                <a:buSzTx/>
                <a:buFontTx/>
                <a:buNone/>
                <a:tabLst/>
              </a:pPr>
              <a:r>
                <a:rPr lang="zh-CN" altLang="en-US" sz="2200"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关键词标题</a:t>
              </a:r>
            </a:p>
          </p:txBody>
        </p:sp>
        <p:pic>
          <p:nvPicPr>
            <p:cNvPr id="49" name="图片 48">
              <a:extLst>
                <a:ext uri="{FF2B5EF4-FFF2-40B4-BE49-F238E27FC236}">
                  <a16:creationId xmlns:a16="http://schemas.microsoft.com/office/drawing/2014/main" id="{A077603F-6A24-9799-EA9A-367D3658DC64}"/>
                </a:ext>
              </a:extLst>
            </p:cNvPr>
            <p:cNvPicPr>
              <a:picLocks noChangeAspect="1"/>
            </p:cNvPicPr>
            <p:nvPr/>
          </p:nvPicPr>
          <p:blipFill>
            <a:blip r:embed="rId16" cstate="email">
              <a:extLst>
                <a:ext uri="{28A0092B-C50C-407E-A947-70E740481C1C}">
                  <a14:useLocalDpi xmlns:a14="http://schemas.microsoft.com/office/drawing/2010/main"/>
                </a:ext>
              </a:extLst>
            </a:blip>
            <a:srcRect/>
            <a:stretch>
              <a:fillRect/>
            </a:stretch>
          </p:blipFill>
          <p:spPr>
            <a:xfrm>
              <a:off x="5122871" y="1638213"/>
              <a:ext cx="1973144" cy="1973144"/>
            </a:xfrm>
            <a:custGeom>
              <a:avLst/>
              <a:gdLst>
                <a:gd name="connsiteX0" fmla="*/ 986572 w 1973144"/>
                <a:gd name="connsiteY0" fmla="*/ 0 h 1973144"/>
                <a:gd name="connsiteX1" fmla="*/ 1973144 w 1973144"/>
                <a:gd name="connsiteY1" fmla="*/ 986572 h 1973144"/>
                <a:gd name="connsiteX2" fmla="*/ 986572 w 1973144"/>
                <a:gd name="connsiteY2" fmla="*/ 1973144 h 1973144"/>
                <a:gd name="connsiteX3" fmla="*/ 0 w 1973144"/>
                <a:gd name="connsiteY3" fmla="*/ 986572 h 1973144"/>
                <a:gd name="connsiteX4" fmla="*/ 986572 w 1973144"/>
                <a:gd name="connsiteY4" fmla="*/ 0 h 1973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3144" h="1973144">
                  <a:moveTo>
                    <a:pt x="986572" y="0"/>
                  </a:moveTo>
                  <a:cubicBezTo>
                    <a:pt x="1531441" y="0"/>
                    <a:pt x="1973144" y="441703"/>
                    <a:pt x="1973144" y="986572"/>
                  </a:cubicBezTo>
                  <a:cubicBezTo>
                    <a:pt x="1973144" y="1531441"/>
                    <a:pt x="1531441" y="1973144"/>
                    <a:pt x="986572" y="1973144"/>
                  </a:cubicBezTo>
                  <a:cubicBezTo>
                    <a:pt x="441703" y="1973144"/>
                    <a:pt x="0" y="1531441"/>
                    <a:pt x="0" y="986572"/>
                  </a:cubicBezTo>
                  <a:cubicBezTo>
                    <a:pt x="0" y="441703"/>
                    <a:pt x="441703" y="0"/>
                    <a:pt x="986572" y="0"/>
                  </a:cubicBezTo>
                  <a:close/>
                </a:path>
              </a:pathLst>
            </a:custGeom>
            <a:ln w="12700">
              <a:solidFill>
                <a:schemeClr val="bg1"/>
              </a:solidFill>
            </a:ln>
            <a:effectLst>
              <a:outerShdw blurRad="190500" dist="101600" dir="5400000" algn="t" rotWithShape="0">
                <a:schemeClr val="tx1">
                  <a:lumMod val="65000"/>
                  <a:lumOff val="35000"/>
                  <a:alpha val="17000"/>
                </a:schemeClr>
              </a:outerShdw>
            </a:effectLst>
          </p:spPr>
        </p:pic>
        <p:sp>
          <p:nvSpPr>
            <p:cNvPr id="51" name="矩形 50">
              <a:extLst>
                <a:ext uri="{FF2B5EF4-FFF2-40B4-BE49-F238E27FC236}">
                  <a16:creationId xmlns:a16="http://schemas.microsoft.com/office/drawing/2014/main" id="{46ECA1A0-3211-EEE1-9888-670561649800}"/>
                </a:ext>
              </a:extLst>
            </p:cNvPr>
            <p:cNvSpPr/>
            <p:nvPr/>
          </p:nvSpPr>
          <p:spPr>
            <a:xfrm>
              <a:off x="4686550" y="4446678"/>
              <a:ext cx="2845786" cy="1307217"/>
            </a:xfrm>
            <a:prstGeom prst="rect">
              <a:avLst/>
            </a:prstGeom>
            <a:effectLst/>
          </p:spPr>
          <p:txBody>
            <a:bodyPr wrap="square" lIns="0" tIns="0" rIns="0" bIns="0">
              <a:spAutoFit/>
            </a:bodyPr>
            <a:lstStyle/>
            <a:p>
              <a:pPr algn="just">
                <a:lnSpc>
                  <a:spcPct val="120000"/>
                </a:lnSpc>
                <a:spcAft>
                  <a:spcPts val="0"/>
                </a:spcAft>
                <a:defRPr/>
              </a:pPr>
              <a:r>
                <a:rPr lang="zh-CN" altLang="en-US"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在这里输入你的正文，阐述与关键词标题相关的具体内容</a:t>
              </a:r>
              <a:r>
                <a:rPr lang="en-US" altLang="zh-CN"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a:t>
              </a:r>
              <a:r>
                <a:rPr lang="zh-CN" altLang="en-US"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阐述与关键词标题相关的具体内容。</a:t>
              </a:r>
              <a:endParaRPr lang="en-US" altLang="zh-CN"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3" name="组合 52">
            <a:extLst>
              <a:ext uri="{FF2B5EF4-FFF2-40B4-BE49-F238E27FC236}">
                <a16:creationId xmlns:a16="http://schemas.microsoft.com/office/drawing/2014/main" id="{9947FB5A-2826-E618-086B-64C1C2EEA1DC}"/>
              </a:ext>
            </a:extLst>
          </p:cNvPr>
          <p:cNvGrpSpPr/>
          <p:nvPr/>
        </p:nvGrpSpPr>
        <p:grpSpPr>
          <a:xfrm>
            <a:off x="8252509" y="1026397"/>
            <a:ext cx="3238634" cy="4737505"/>
            <a:chOff x="8365991" y="1200306"/>
            <a:chExt cx="3238634" cy="4737505"/>
          </a:xfrm>
        </p:grpSpPr>
        <p:sp>
          <p:nvSpPr>
            <p:cNvPr id="32" name="矩形: 圆角 31">
              <a:extLst>
                <a:ext uri="{FF2B5EF4-FFF2-40B4-BE49-F238E27FC236}">
                  <a16:creationId xmlns:a16="http://schemas.microsoft.com/office/drawing/2014/main" id="{D11C8130-BC9E-E08F-8CF7-066237116F32}"/>
                </a:ext>
              </a:extLst>
            </p:cNvPr>
            <p:cNvSpPr/>
            <p:nvPr>
              <p:custDataLst>
                <p:tags r:id="rId9"/>
              </p:custDataLst>
            </p:nvPr>
          </p:nvSpPr>
          <p:spPr>
            <a:xfrm>
              <a:off x="8365991" y="1200306"/>
              <a:ext cx="3238634" cy="4737505"/>
            </a:xfrm>
            <a:prstGeom prst="roundRect">
              <a:avLst>
                <a:gd name="adj" fmla="val 8695"/>
              </a:avLst>
            </a:prstGeom>
            <a:solidFill>
              <a:schemeClr val="bg1"/>
            </a:solidFill>
            <a:ln w="12700" cap="flat" cmpd="sng" algn="ctr">
              <a:noFill/>
              <a:prstDash val="solid"/>
              <a:miter lim="800000"/>
            </a:ln>
            <a:effectLst>
              <a:outerShdw blurRad="261620" dist="143891" dir="5400000" sx="98000" sy="98000" algn="t" rotWithShape="0">
                <a:schemeClr val="accent2">
                  <a:lumMod val="60000"/>
                  <a:lumOff val="4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4183" tIns="47092" rIns="94183" bIns="4709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54"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36" name="组合 35">
              <a:extLst>
                <a:ext uri="{FF2B5EF4-FFF2-40B4-BE49-F238E27FC236}">
                  <a16:creationId xmlns:a16="http://schemas.microsoft.com/office/drawing/2014/main" id="{4556794B-9CA5-AE6A-7F46-3AAD8382E144}"/>
                </a:ext>
              </a:extLst>
            </p:cNvPr>
            <p:cNvGrpSpPr/>
            <p:nvPr/>
          </p:nvGrpSpPr>
          <p:grpSpPr>
            <a:xfrm>
              <a:off x="8803129" y="1442603"/>
              <a:ext cx="2364358" cy="2364365"/>
              <a:chOff x="986125" y="2125291"/>
              <a:chExt cx="2364358" cy="2364365"/>
            </a:xfrm>
          </p:grpSpPr>
          <p:sp>
            <p:nvSpPr>
              <p:cNvPr id="38" name="椭圆 37">
                <a:extLst>
                  <a:ext uri="{FF2B5EF4-FFF2-40B4-BE49-F238E27FC236}">
                    <a16:creationId xmlns:a16="http://schemas.microsoft.com/office/drawing/2014/main" id="{3DBAF919-E613-7CED-541F-1C2ACEB9DEC2}"/>
                  </a:ext>
                </a:extLst>
              </p:cNvPr>
              <p:cNvSpPr/>
              <p:nvPr/>
            </p:nvSpPr>
            <p:spPr>
              <a:xfrm>
                <a:off x="986126" y="2125299"/>
                <a:ext cx="2364357" cy="2364357"/>
              </a:xfrm>
              <a:prstGeom prst="ellipse">
                <a:avLst/>
              </a:prstGeom>
              <a:gradFill flip="none" rotWithShape="1">
                <a:gsLst>
                  <a:gs pos="53000">
                    <a:schemeClr val="accent1">
                      <a:lumMod val="20000"/>
                      <a:lumOff val="80000"/>
                      <a:alpha val="22000"/>
                    </a:schemeClr>
                  </a:gs>
                  <a:gs pos="100000">
                    <a:schemeClr val="accent1">
                      <a:alpha val="10000"/>
                    </a:schemeClr>
                  </a:gs>
                </a:gsLst>
                <a:path path="circle">
                  <a:fillToRect l="50000" t="50000" r="50000" b="50000"/>
                </a:path>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144006" tIns="72003" rIns="144006" bIns="72003"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35"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9" name="弧形 38">
                <a:extLst>
                  <a:ext uri="{FF2B5EF4-FFF2-40B4-BE49-F238E27FC236}">
                    <a16:creationId xmlns:a16="http://schemas.microsoft.com/office/drawing/2014/main" id="{8C64D200-4327-09D8-3E51-93CF2C899D28}"/>
                  </a:ext>
                </a:extLst>
              </p:cNvPr>
              <p:cNvSpPr/>
              <p:nvPr/>
            </p:nvSpPr>
            <p:spPr>
              <a:xfrm>
                <a:off x="986125" y="2125298"/>
                <a:ext cx="2364339" cy="2364355"/>
              </a:xfrm>
              <a:prstGeom prst="arc">
                <a:avLst>
                  <a:gd name="adj1" fmla="val 2400754"/>
                  <a:gd name="adj2" fmla="val 9711949"/>
                </a:avLst>
              </a:prstGeom>
              <a:noFill/>
              <a:ln w="30002" cap="flat" cmpd="sng" algn="ctr">
                <a:gradFill flip="none" rotWithShape="1">
                  <a:gsLst>
                    <a:gs pos="0">
                      <a:schemeClr val="accent1">
                        <a:alpha val="0"/>
                      </a:schemeClr>
                    </a:gs>
                    <a:gs pos="100000">
                      <a:schemeClr val="accent2"/>
                    </a:gs>
                  </a:gsLst>
                  <a:lin ang="108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144006" tIns="72003" rIns="144006" bIns="72003"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35"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0" name="弧形 39">
                <a:extLst>
                  <a:ext uri="{FF2B5EF4-FFF2-40B4-BE49-F238E27FC236}">
                    <a16:creationId xmlns:a16="http://schemas.microsoft.com/office/drawing/2014/main" id="{028B813A-5127-E7F4-77C4-7B1B4CDBA4F4}"/>
                  </a:ext>
                </a:extLst>
              </p:cNvPr>
              <p:cNvSpPr/>
              <p:nvPr/>
            </p:nvSpPr>
            <p:spPr>
              <a:xfrm flipH="1" flipV="1">
                <a:off x="986134" y="2125291"/>
                <a:ext cx="2364335" cy="2364341"/>
              </a:xfrm>
              <a:prstGeom prst="arc">
                <a:avLst>
                  <a:gd name="adj1" fmla="val 2400747"/>
                  <a:gd name="adj2" fmla="val 9711943"/>
                </a:avLst>
              </a:prstGeom>
              <a:noFill/>
              <a:ln w="30002" cap="flat" cmpd="sng" algn="ctr">
                <a:gradFill flip="none" rotWithShape="1">
                  <a:gsLst>
                    <a:gs pos="0">
                      <a:schemeClr val="accent1">
                        <a:alpha val="0"/>
                      </a:schemeClr>
                    </a:gs>
                    <a:gs pos="100000">
                      <a:schemeClr val="accent2"/>
                    </a:gs>
                  </a:gsLst>
                  <a:lin ang="108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144006" tIns="72003" rIns="144006" bIns="72003"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35"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34" name="矩形 33">
              <a:extLst>
                <a:ext uri="{FF2B5EF4-FFF2-40B4-BE49-F238E27FC236}">
                  <a16:creationId xmlns:a16="http://schemas.microsoft.com/office/drawing/2014/main" id="{7FA5A577-CA01-042F-6F02-1D7F17118957}"/>
                </a:ext>
              </a:extLst>
            </p:cNvPr>
            <p:cNvSpPr/>
            <p:nvPr/>
          </p:nvSpPr>
          <p:spPr>
            <a:xfrm>
              <a:off x="8687989" y="4002546"/>
              <a:ext cx="2594639" cy="338554"/>
            </a:xfrm>
            <a:prstGeom prst="rect">
              <a:avLst/>
            </a:prstGeom>
            <a:effectLst/>
          </p:spPr>
          <p:txBody>
            <a:bodyPr wrap="square" lIns="0" tIns="0" rIns="0" bIns="0">
              <a:spAutoFit/>
            </a:bodyPr>
            <a:lstStyle/>
            <a:p>
              <a:pPr marR="0" indent="0" algn="ctr" fontAlgn="auto">
                <a:lnSpc>
                  <a:spcPct val="100000"/>
                </a:lnSpc>
                <a:spcBef>
                  <a:spcPts val="0"/>
                </a:spcBef>
                <a:spcAft>
                  <a:spcPts val="0"/>
                </a:spcAft>
                <a:buClrTx/>
                <a:buSzTx/>
                <a:buFontTx/>
                <a:buNone/>
                <a:tabLst/>
              </a:pPr>
              <a:r>
                <a:rPr lang="zh-CN" altLang="en-US" sz="2200"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关键词标题</a:t>
              </a:r>
            </a:p>
          </p:txBody>
        </p:sp>
        <p:pic>
          <p:nvPicPr>
            <p:cNvPr id="47" name="图片 46">
              <a:extLst>
                <a:ext uri="{FF2B5EF4-FFF2-40B4-BE49-F238E27FC236}">
                  <a16:creationId xmlns:a16="http://schemas.microsoft.com/office/drawing/2014/main" id="{0E56E387-78E6-2BD6-E3A5-37AFE5E1DD7E}"/>
                </a:ext>
              </a:extLst>
            </p:cNvPr>
            <p:cNvPicPr>
              <a:picLocks noChangeAspect="1"/>
            </p:cNvPicPr>
            <p:nvPr/>
          </p:nvPicPr>
          <p:blipFill>
            <a:blip r:embed="rId17" cstate="email">
              <a:extLst>
                <a:ext uri="{28A0092B-C50C-407E-A947-70E740481C1C}">
                  <a14:useLocalDpi xmlns:a14="http://schemas.microsoft.com/office/drawing/2010/main"/>
                </a:ext>
              </a:extLst>
            </a:blip>
            <a:srcRect l="24429" t="553" r="12602" b="5243"/>
            <a:stretch>
              <a:fillRect/>
            </a:stretch>
          </p:blipFill>
          <p:spPr>
            <a:xfrm>
              <a:off x="8998736" y="1638213"/>
              <a:ext cx="1973144" cy="1973144"/>
            </a:xfrm>
            <a:custGeom>
              <a:avLst/>
              <a:gdLst>
                <a:gd name="connsiteX0" fmla="*/ 986572 w 1973144"/>
                <a:gd name="connsiteY0" fmla="*/ 0 h 1973144"/>
                <a:gd name="connsiteX1" fmla="*/ 1973144 w 1973144"/>
                <a:gd name="connsiteY1" fmla="*/ 986572 h 1973144"/>
                <a:gd name="connsiteX2" fmla="*/ 986572 w 1973144"/>
                <a:gd name="connsiteY2" fmla="*/ 1973144 h 1973144"/>
                <a:gd name="connsiteX3" fmla="*/ 0 w 1973144"/>
                <a:gd name="connsiteY3" fmla="*/ 986572 h 1973144"/>
                <a:gd name="connsiteX4" fmla="*/ 986572 w 1973144"/>
                <a:gd name="connsiteY4" fmla="*/ 0 h 1973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3144" h="1973144">
                  <a:moveTo>
                    <a:pt x="986572" y="0"/>
                  </a:moveTo>
                  <a:cubicBezTo>
                    <a:pt x="1531441" y="0"/>
                    <a:pt x="1973144" y="441703"/>
                    <a:pt x="1973144" y="986572"/>
                  </a:cubicBezTo>
                  <a:cubicBezTo>
                    <a:pt x="1973144" y="1531441"/>
                    <a:pt x="1531441" y="1973144"/>
                    <a:pt x="986572" y="1973144"/>
                  </a:cubicBezTo>
                  <a:cubicBezTo>
                    <a:pt x="441703" y="1973144"/>
                    <a:pt x="0" y="1531441"/>
                    <a:pt x="0" y="986572"/>
                  </a:cubicBezTo>
                  <a:cubicBezTo>
                    <a:pt x="0" y="441703"/>
                    <a:pt x="441703" y="0"/>
                    <a:pt x="986572" y="0"/>
                  </a:cubicBezTo>
                  <a:close/>
                </a:path>
              </a:pathLst>
            </a:custGeom>
            <a:ln w="12700">
              <a:solidFill>
                <a:schemeClr val="bg1"/>
              </a:solidFill>
            </a:ln>
            <a:effectLst>
              <a:outerShdw blurRad="190500" dist="101600" dir="5400000" algn="t" rotWithShape="0">
                <a:schemeClr val="tx1">
                  <a:lumMod val="65000"/>
                  <a:lumOff val="35000"/>
                  <a:alpha val="17000"/>
                </a:schemeClr>
              </a:outerShdw>
            </a:effectLst>
          </p:spPr>
        </p:pic>
        <p:sp>
          <p:nvSpPr>
            <p:cNvPr id="52" name="矩形 51">
              <a:extLst>
                <a:ext uri="{FF2B5EF4-FFF2-40B4-BE49-F238E27FC236}">
                  <a16:creationId xmlns:a16="http://schemas.microsoft.com/office/drawing/2014/main" id="{957A9CE8-8287-C489-8AC0-13850C8AE2A2}"/>
                </a:ext>
              </a:extLst>
            </p:cNvPr>
            <p:cNvSpPr/>
            <p:nvPr/>
          </p:nvSpPr>
          <p:spPr>
            <a:xfrm>
              <a:off x="8562415" y="4446678"/>
              <a:ext cx="2845786" cy="1307217"/>
            </a:xfrm>
            <a:prstGeom prst="rect">
              <a:avLst/>
            </a:prstGeom>
            <a:effectLst/>
          </p:spPr>
          <p:txBody>
            <a:bodyPr wrap="square" lIns="0" tIns="0" rIns="0" bIns="0">
              <a:spAutoFit/>
            </a:bodyPr>
            <a:lstStyle/>
            <a:p>
              <a:pPr algn="just">
                <a:lnSpc>
                  <a:spcPct val="120000"/>
                </a:lnSpc>
                <a:spcAft>
                  <a:spcPts val="0"/>
                </a:spcAft>
                <a:defRPr/>
              </a:pPr>
              <a:r>
                <a:rPr lang="zh-CN" altLang="en-US"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在这里输入你的正文，阐述与关键词标题相关的具体内容</a:t>
              </a:r>
              <a:r>
                <a:rPr lang="en-US" altLang="zh-CN"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a:t>
              </a:r>
              <a:r>
                <a:rPr lang="zh-CN" altLang="en-US"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阐述与关键词标题相关的具体内容。</a:t>
              </a:r>
              <a:endParaRPr lang="en-US" altLang="zh-CN"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endParaRPr>
            </a:p>
          </p:txBody>
        </p:sp>
      </p:grpSp>
    </p:spTree>
    <p:custDataLst>
      <p:custData r:id="rId1"/>
    </p:custDataLst>
    <p:extLst>
      <p:ext uri="{BB962C8B-B14F-4D97-AF65-F5344CB8AC3E}">
        <p14:creationId xmlns:p14="http://schemas.microsoft.com/office/powerpoint/2010/main" val="33735308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9"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id="{2FAE1DDE-E46A-EA6B-2F93-3CEC459C6007}"/>
              </a:ext>
            </a:extLst>
          </p:cNvPr>
          <p:cNvSpPr/>
          <p:nvPr/>
        </p:nvSpPr>
        <p:spPr>
          <a:xfrm>
            <a:off x="407988" y="225425"/>
            <a:ext cx="5688012" cy="358775"/>
          </a:xfrm>
          <a:prstGeom prst="roundRect">
            <a:avLst>
              <a:gd name="adj" fmla="val 5346"/>
            </a:avLst>
          </a:prstGeom>
          <a:gradFill flip="none" rotWithShape="1">
            <a:gsLst>
              <a:gs pos="17000">
                <a:schemeClr val="accent1"/>
              </a:gs>
              <a:gs pos="100000">
                <a:schemeClr val="accent3"/>
              </a:gs>
              <a:gs pos="73000">
                <a:schemeClr val="accent2"/>
              </a:gs>
            </a:gsLst>
            <a:path path="circle">
              <a:fillToRect r="100000" b="100000"/>
            </a:path>
            <a:tileRect l="-100000" t="-100000"/>
          </a:gradFill>
          <a:ln w="12700" cap="flat" cmpd="sng" algn="ctr">
            <a:solidFill>
              <a:schemeClr val="bg1">
                <a:lumMod val="95000"/>
              </a:schemeClr>
            </a:solid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 name="任意多边形: 形状 1">
            <a:extLst>
              <a:ext uri="{FF2B5EF4-FFF2-40B4-BE49-F238E27FC236}">
                <a16:creationId xmlns:a16="http://schemas.microsoft.com/office/drawing/2014/main" id="{2BBDA202-3DEB-1E07-B046-3A46869D8B91}"/>
              </a:ext>
            </a:extLst>
          </p:cNvPr>
          <p:cNvSpPr/>
          <p:nvPr>
            <p:custDataLst>
              <p:tags r:id="rId2"/>
            </p:custDataLst>
          </p:nvPr>
        </p:nvSpPr>
        <p:spPr>
          <a:xfrm>
            <a:off x="3238134" y="222878"/>
            <a:ext cx="1403728" cy="307342"/>
          </a:xfrm>
          <a:custGeom>
            <a:avLst/>
            <a:gdLst>
              <a:gd name="connsiteX0" fmla="*/ 0 w 1403728"/>
              <a:gd name="connsiteY0" fmla="*/ 0 h 307342"/>
              <a:gd name="connsiteX1" fmla="*/ 1403728 w 1403728"/>
              <a:gd name="connsiteY1" fmla="*/ 0 h 307342"/>
              <a:gd name="connsiteX2" fmla="*/ 1345391 w 1403728"/>
              <a:gd name="connsiteY2" fmla="*/ 56526 h 307342"/>
              <a:gd name="connsiteX3" fmla="*/ 1343214 w 1403728"/>
              <a:gd name="connsiteY3" fmla="*/ 56526 h 307342"/>
              <a:gd name="connsiteX4" fmla="*/ 1343214 w 1403728"/>
              <a:gd name="connsiteY4" fmla="*/ 307342 h 307342"/>
              <a:gd name="connsiteX5" fmla="*/ 60514 w 1403728"/>
              <a:gd name="connsiteY5" fmla="*/ 307342 h 307342"/>
              <a:gd name="connsiteX6" fmla="*/ 60514 w 1403728"/>
              <a:gd name="connsiteY6" fmla="*/ 56526 h 307342"/>
              <a:gd name="connsiteX7" fmla="*/ 58337 w 1403728"/>
              <a:gd name="connsiteY7" fmla="*/ 56526 h 30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3728" h="307342">
                <a:moveTo>
                  <a:pt x="0" y="0"/>
                </a:moveTo>
                <a:lnTo>
                  <a:pt x="1403728" y="0"/>
                </a:lnTo>
                <a:lnTo>
                  <a:pt x="1345391" y="56526"/>
                </a:lnTo>
                <a:lnTo>
                  <a:pt x="1343214" y="56526"/>
                </a:lnTo>
                <a:lnTo>
                  <a:pt x="1343214" y="307342"/>
                </a:lnTo>
                <a:lnTo>
                  <a:pt x="60514" y="307342"/>
                </a:lnTo>
                <a:lnTo>
                  <a:pt x="60514" y="56526"/>
                </a:lnTo>
                <a:lnTo>
                  <a:pt x="58337" y="56526"/>
                </a:lnTo>
                <a:close/>
              </a:path>
            </a:pathLst>
          </a:custGeom>
          <a:solidFill>
            <a:schemeClr val="bg1"/>
          </a:solidFill>
          <a:ln w="12700" cap="flat" cmpd="sng" algn="ctr">
            <a:noFill/>
            <a:prstDash val="solid"/>
            <a:miter lim="800000"/>
          </a:ln>
          <a:effectLst>
            <a:outerShdw blurRad="23876" dist="17907" dir="5400000" algn="t" rotWithShape="0">
              <a:prstClr val="black">
                <a:alpha val="24000"/>
              </a:prstClr>
            </a:outerShdw>
          </a:effectLst>
        </p:spPr>
        <p:txBody>
          <a:bodyPr wrap="square" lIns="42977" tIns="21488" rIns="42977" bIns="21488"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04"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23" name="图片 222">
            <a:extLst>
              <a:ext uri="{FF2B5EF4-FFF2-40B4-BE49-F238E27FC236}">
                <a16:creationId xmlns:a16="http://schemas.microsoft.com/office/drawing/2014/main" id="{9012031B-854F-CD57-F8ED-F29238397388}"/>
              </a:ext>
            </a:extLst>
          </p:cNvPr>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9141289" y="223933"/>
            <a:ext cx="2682052" cy="442942"/>
          </a:xfrm>
          <a:prstGeom prst="rect">
            <a:avLst/>
          </a:prstGeom>
        </p:spPr>
      </p:pic>
      <p:sp>
        <p:nvSpPr>
          <p:cNvPr id="7" name="文本框 6">
            <a:extLst>
              <a:ext uri="{FF2B5EF4-FFF2-40B4-BE49-F238E27FC236}">
                <a16:creationId xmlns:a16="http://schemas.microsoft.com/office/drawing/2014/main" id="{D6140ABF-D2EE-F04A-0F17-0306E2B93F81}"/>
              </a:ext>
            </a:extLst>
          </p:cNvPr>
          <p:cNvSpPr txBox="1"/>
          <p:nvPr>
            <p:custDataLst>
              <p:tags r:id="rId3"/>
            </p:custDataLst>
          </p:nvPr>
        </p:nvSpPr>
        <p:spPr>
          <a:xfrm>
            <a:off x="685995"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01.</a:t>
            </a:r>
            <a:r>
              <a:rPr kumimoji="0" lang="zh-CN" altLang="en-US"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研究背景意义</a:t>
            </a:r>
          </a:p>
        </p:txBody>
      </p:sp>
      <p:sp>
        <p:nvSpPr>
          <p:cNvPr id="8" name="任意多边形: 形状 7">
            <a:extLst>
              <a:ext uri="{FF2B5EF4-FFF2-40B4-BE49-F238E27FC236}">
                <a16:creationId xmlns:a16="http://schemas.microsoft.com/office/drawing/2014/main" id="{BCCF509B-B8A6-D3C8-4F04-B1B9A78420CF}"/>
              </a:ext>
            </a:extLst>
          </p:cNvPr>
          <p:cNvSpPr/>
          <p:nvPr>
            <p:custDataLst>
              <p:tags r:id="rId4"/>
            </p:custDataLst>
          </p:nvPr>
        </p:nvSpPr>
        <p:spPr>
          <a:xfrm>
            <a:off x="526550" y="334504"/>
            <a:ext cx="159445" cy="140617"/>
          </a:xfrm>
          <a:custGeom>
            <a:avLst/>
            <a:gdLst>
              <a:gd name="connsiteX0" fmla="*/ 269126 w 279440"/>
              <a:gd name="connsiteY0" fmla="*/ 0 h 246442"/>
              <a:gd name="connsiteX1" fmla="*/ 91692 w 279440"/>
              <a:gd name="connsiteY1" fmla="*/ 0 h 246442"/>
              <a:gd name="connsiteX2" fmla="*/ 87598 w 279440"/>
              <a:gd name="connsiteY2" fmla="*/ 4093 h 246442"/>
              <a:gd name="connsiteX3" fmla="*/ 91692 w 279440"/>
              <a:gd name="connsiteY3" fmla="*/ 8187 h 246442"/>
              <a:gd name="connsiteX4" fmla="*/ 269126 w 279440"/>
              <a:gd name="connsiteY4" fmla="*/ 8187 h 246442"/>
              <a:gd name="connsiteX5" fmla="*/ 271254 w 279440"/>
              <a:gd name="connsiteY5" fmla="*/ 10315 h 246442"/>
              <a:gd name="connsiteX6" fmla="*/ 271254 w 279440"/>
              <a:gd name="connsiteY6" fmla="*/ 27997 h 246442"/>
              <a:gd name="connsiteX7" fmla="*/ 52981 w 279440"/>
              <a:gd name="connsiteY7" fmla="*/ 27997 h 246442"/>
              <a:gd name="connsiteX8" fmla="*/ 52981 w 279440"/>
              <a:gd name="connsiteY8" fmla="*/ 8187 h 246442"/>
              <a:gd name="connsiteX9" fmla="*/ 72589 w 279440"/>
              <a:gd name="connsiteY9" fmla="*/ 8187 h 246442"/>
              <a:gd name="connsiteX10" fmla="*/ 76683 w 279440"/>
              <a:gd name="connsiteY10" fmla="*/ 4093 h 246442"/>
              <a:gd name="connsiteX11" fmla="*/ 72589 w 279440"/>
              <a:gd name="connsiteY11" fmla="*/ 0 h 246442"/>
              <a:gd name="connsiteX12" fmla="*/ 10315 w 279440"/>
              <a:gd name="connsiteY12" fmla="*/ 0 h 246442"/>
              <a:gd name="connsiteX13" fmla="*/ 0 w 279440"/>
              <a:gd name="connsiteY13" fmla="*/ 10315 h 246442"/>
              <a:gd name="connsiteX14" fmla="*/ 0 w 279440"/>
              <a:gd name="connsiteY14" fmla="*/ 208779 h 246442"/>
              <a:gd name="connsiteX15" fmla="*/ 10315 w 279440"/>
              <a:gd name="connsiteY15" fmla="*/ 219093 h 246442"/>
              <a:gd name="connsiteX16" fmla="*/ 161006 w 279440"/>
              <a:gd name="connsiteY16" fmla="*/ 219093 h 246442"/>
              <a:gd name="connsiteX17" fmla="*/ 165099 w 279440"/>
              <a:gd name="connsiteY17" fmla="*/ 215000 h 246442"/>
              <a:gd name="connsiteX18" fmla="*/ 161006 w 279440"/>
              <a:gd name="connsiteY18" fmla="*/ 210907 h 246442"/>
              <a:gd name="connsiteX19" fmla="*/ 10315 w 279440"/>
              <a:gd name="connsiteY19" fmla="*/ 210907 h 246442"/>
              <a:gd name="connsiteX20" fmla="*/ 8187 w 279440"/>
              <a:gd name="connsiteY20" fmla="*/ 208779 h 246442"/>
              <a:gd name="connsiteX21" fmla="*/ 8187 w 279440"/>
              <a:gd name="connsiteY21" fmla="*/ 36183 h 246442"/>
              <a:gd name="connsiteX22" fmla="*/ 271254 w 279440"/>
              <a:gd name="connsiteY22" fmla="*/ 36183 h 246442"/>
              <a:gd name="connsiteX23" fmla="*/ 271254 w 279440"/>
              <a:gd name="connsiteY23" fmla="*/ 208779 h 246442"/>
              <a:gd name="connsiteX24" fmla="*/ 269126 w 279440"/>
              <a:gd name="connsiteY24" fmla="*/ 210907 h 246442"/>
              <a:gd name="connsiteX25" fmla="*/ 256998 w 279440"/>
              <a:gd name="connsiteY25" fmla="*/ 210907 h 246442"/>
              <a:gd name="connsiteX26" fmla="*/ 219792 w 279440"/>
              <a:gd name="connsiteY26" fmla="*/ 173701 h 246442"/>
              <a:gd name="connsiteX27" fmla="*/ 208840 w 279440"/>
              <a:gd name="connsiteY27" fmla="*/ 171885 h 246442"/>
              <a:gd name="connsiteX28" fmla="*/ 195513 w 279440"/>
              <a:gd name="connsiteY28" fmla="*/ 158557 h 246442"/>
              <a:gd name="connsiteX29" fmla="*/ 202948 w 279440"/>
              <a:gd name="connsiteY29" fmla="*/ 143713 h 246442"/>
              <a:gd name="connsiteX30" fmla="*/ 216133 w 279440"/>
              <a:gd name="connsiteY30" fmla="*/ 143713 h 246442"/>
              <a:gd name="connsiteX31" fmla="*/ 221864 w 279440"/>
              <a:gd name="connsiteY31" fmla="*/ 137983 h 246442"/>
              <a:gd name="connsiteX32" fmla="*/ 221864 w 279440"/>
              <a:gd name="connsiteY32" fmla="*/ 100846 h 246442"/>
              <a:gd name="connsiteX33" fmla="*/ 217771 w 279440"/>
              <a:gd name="connsiteY33" fmla="*/ 96752 h 246442"/>
              <a:gd name="connsiteX34" fmla="*/ 213677 w 279440"/>
              <a:gd name="connsiteY34" fmla="*/ 100846 h 246442"/>
              <a:gd name="connsiteX35" fmla="*/ 213677 w 279440"/>
              <a:gd name="connsiteY35" fmla="*/ 135527 h 246442"/>
              <a:gd name="connsiteX36" fmla="*/ 203200 w 279440"/>
              <a:gd name="connsiteY36" fmla="*/ 135527 h 246442"/>
              <a:gd name="connsiteX37" fmla="*/ 203200 w 279440"/>
              <a:gd name="connsiteY37" fmla="*/ 64180 h 246442"/>
              <a:gd name="connsiteX38" fmla="*/ 213677 w 279440"/>
              <a:gd name="connsiteY38" fmla="*/ 64180 h 246442"/>
              <a:gd name="connsiteX39" fmla="*/ 213677 w 279440"/>
              <a:gd name="connsiteY39" fmla="*/ 81744 h 246442"/>
              <a:gd name="connsiteX40" fmla="*/ 217771 w 279440"/>
              <a:gd name="connsiteY40" fmla="*/ 85837 h 246442"/>
              <a:gd name="connsiteX41" fmla="*/ 221864 w 279440"/>
              <a:gd name="connsiteY41" fmla="*/ 81744 h 246442"/>
              <a:gd name="connsiteX42" fmla="*/ 221864 w 279440"/>
              <a:gd name="connsiteY42" fmla="*/ 61724 h 246442"/>
              <a:gd name="connsiteX43" fmla="*/ 216133 w 279440"/>
              <a:gd name="connsiteY43" fmla="*/ 55993 h 246442"/>
              <a:gd name="connsiteX44" fmla="*/ 200744 w 279440"/>
              <a:gd name="connsiteY44" fmla="*/ 55993 h 246442"/>
              <a:gd name="connsiteX45" fmla="*/ 195013 w 279440"/>
              <a:gd name="connsiteY45" fmla="*/ 61724 h 246442"/>
              <a:gd name="connsiteX46" fmla="*/ 195013 w 279440"/>
              <a:gd name="connsiteY46" fmla="*/ 84605 h 246442"/>
              <a:gd name="connsiteX47" fmla="*/ 140684 w 279440"/>
              <a:gd name="connsiteY47" fmla="*/ 55993 h 246442"/>
              <a:gd name="connsiteX48" fmla="*/ 74717 w 279440"/>
              <a:gd name="connsiteY48" fmla="*/ 121961 h 246442"/>
              <a:gd name="connsiteX49" fmla="*/ 140684 w 279440"/>
              <a:gd name="connsiteY49" fmla="*/ 187928 h 246442"/>
              <a:gd name="connsiteX50" fmla="*/ 177293 w 279440"/>
              <a:gd name="connsiteY50" fmla="*/ 176802 h 246442"/>
              <a:gd name="connsiteX51" fmla="*/ 190734 w 279440"/>
              <a:gd name="connsiteY51" fmla="*/ 190243 h 246442"/>
              <a:gd name="connsiteX52" fmla="*/ 192767 w 279440"/>
              <a:gd name="connsiteY52" fmla="*/ 200727 h 246442"/>
              <a:gd name="connsiteX53" fmla="*/ 202947 w 279440"/>
              <a:gd name="connsiteY53" fmla="*/ 210907 h 246442"/>
              <a:gd name="connsiteX54" fmla="*/ 180108 w 279440"/>
              <a:gd name="connsiteY54" fmla="*/ 210907 h 246442"/>
              <a:gd name="connsiteX55" fmla="*/ 176015 w 279440"/>
              <a:gd name="connsiteY55" fmla="*/ 215001 h 246442"/>
              <a:gd name="connsiteX56" fmla="*/ 180108 w 279440"/>
              <a:gd name="connsiteY56" fmla="*/ 219094 h 246442"/>
              <a:gd name="connsiteX57" fmla="*/ 211133 w 279440"/>
              <a:gd name="connsiteY57" fmla="*/ 219094 h 246442"/>
              <a:gd name="connsiteX58" fmla="*/ 235688 w 279440"/>
              <a:gd name="connsiteY58" fmla="*/ 243649 h 246442"/>
              <a:gd name="connsiteX59" fmla="*/ 242442 w 279440"/>
              <a:gd name="connsiteY59" fmla="*/ 246443 h 246442"/>
              <a:gd name="connsiteX60" fmla="*/ 249196 w 279440"/>
              <a:gd name="connsiteY60" fmla="*/ 243649 h 246442"/>
              <a:gd name="connsiteX61" fmla="*/ 262714 w 279440"/>
              <a:gd name="connsiteY61" fmla="*/ 230131 h 246442"/>
              <a:gd name="connsiteX62" fmla="*/ 264490 w 279440"/>
              <a:gd name="connsiteY62" fmla="*/ 219094 h 246442"/>
              <a:gd name="connsiteX63" fmla="*/ 269126 w 279440"/>
              <a:gd name="connsiteY63" fmla="*/ 219094 h 246442"/>
              <a:gd name="connsiteX64" fmla="*/ 279440 w 279440"/>
              <a:gd name="connsiteY64" fmla="*/ 208779 h 246442"/>
              <a:gd name="connsiteX65" fmla="*/ 279440 w 279440"/>
              <a:gd name="connsiteY65" fmla="*/ 10315 h 246442"/>
              <a:gd name="connsiteX66" fmla="*/ 269126 w 279440"/>
              <a:gd name="connsiteY66" fmla="*/ 0 h 246442"/>
              <a:gd name="connsiteX67" fmla="*/ 44794 w 279440"/>
              <a:gd name="connsiteY67" fmla="*/ 27997 h 246442"/>
              <a:gd name="connsiteX68" fmla="*/ 8187 w 279440"/>
              <a:gd name="connsiteY68" fmla="*/ 27997 h 246442"/>
              <a:gd name="connsiteX69" fmla="*/ 8187 w 279440"/>
              <a:gd name="connsiteY69" fmla="*/ 10315 h 246442"/>
              <a:gd name="connsiteX70" fmla="*/ 10315 w 279440"/>
              <a:gd name="connsiteY70" fmla="*/ 8187 h 246442"/>
              <a:gd name="connsiteX71" fmla="*/ 44794 w 279440"/>
              <a:gd name="connsiteY71" fmla="*/ 8187 h 246442"/>
              <a:gd name="connsiteX72" fmla="*/ 140683 w 279440"/>
              <a:gd name="connsiteY72" fmla="*/ 179741 h 246442"/>
              <a:gd name="connsiteX73" fmla="*/ 82903 w 279440"/>
              <a:gd name="connsiteY73" fmla="*/ 121961 h 246442"/>
              <a:gd name="connsiteX74" fmla="*/ 140683 w 279440"/>
              <a:gd name="connsiteY74" fmla="*/ 64180 h 246442"/>
              <a:gd name="connsiteX75" fmla="*/ 195013 w 279440"/>
              <a:gd name="connsiteY75" fmla="*/ 102286 h 246442"/>
              <a:gd name="connsiteX76" fmla="*/ 195013 w 279440"/>
              <a:gd name="connsiteY76" fmla="*/ 137983 h 246442"/>
              <a:gd name="connsiteX77" fmla="*/ 195490 w 279440"/>
              <a:gd name="connsiteY77" fmla="*/ 140266 h 246442"/>
              <a:gd name="connsiteX78" fmla="*/ 140683 w 279440"/>
              <a:gd name="connsiteY78" fmla="*/ 179741 h 246442"/>
              <a:gd name="connsiteX79" fmla="*/ 183848 w 279440"/>
              <a:gd name="connsiteY79" fmla="*/ 171780 h 246442"/>
              <a:gd name="connsiteX80" fmla="*/ 190504 w 279440"/>
              <a:gd name="connsiteY80" fmla="*/ 165128 h 246442"/>
              <a:gd name="connsiteX81" fmla="*/ 202681 w 279440"/>
              <a:gd name="connsiteY81" fmla="*/ 177304 h 246442"/>
              <a:gd name="connsiteX82" fmla="*/ 196027 w 279440"/>
              <a:gd name="connsiteY82" fmla="*/ 183959 h 246442"/>
              <a:gd name="connsiteX83" fmla="*/ 256925 w 279440"/>
              <a:gd name="connsiteY83" fmla="*/ 224342 h 246442"/>
              <a:gd name="connsiteX84" fmla="*/ 243407 w 279440"/>
              <a:gd name="connsiteY84" fmla="*/ 237860 h 246442"/>
              <a:gd name="connsiteX85" fmla="*/ 241477 w 279440"/>
              <a:gd name="connsiteY85" fmla="*/ 237860 h 246442"/>
              <a:gd name="connsiteX86" fmla="*/ 198555 w 279440"/>
              <a:gd name="connsiteY86" fmla="*/ 194938 h 246442"/>
              <a:gd name="connsiteX87" fmla="*/ 198555 w 279440"/>
              <a:gd name="connsiteY87" fmla="*/ 193008 h 246442"/>
              <a:gd name="connsiteX88" fmla="*/ 212073 w 279440"/>
              <a:gd name="connsiteY88" fmla="*/ 179490 h 246442"/>
              <a:gd name="connsiteX89" fmla="*/ 213038 w 279440"/>
              <a:gd name="connsiteY89" fmla="*/ 179091 h 246442"/>
              <a:gd name="connsiteX90" fmla="*/ 214003 w 279440"/>
              <a:gd name="connsiteY90" fmla="*/ 179490 h 246442"/>
              <a:gd name="connsiteX91" fmla="*/ 256926 w 279440"/>
              <a:gd name="connsiteY91" fmla="*/ 222412 h 246442"/>
              <a:gd name="connsiteX92" fmla="*/ 256925 w 279440"/>
              <a:gd name="connsiteY92" fmla="*/ 224342 h 24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279440" h="246442">
                <a:moveTo>
                  <a:pt x="269126" y="0"/>
                </a:moveTo>
                <a:lnTo>
                  <a:pt x="91692" y="0"/>
                </a:lnTo>
                <a:cubicBezTo>
                  <a:pt x="89430" y="0"/>
                  <a:pt x="87598" y="1833"/>
                  <a:pt x="87598" y="4093"/>
                </a:cubicBezTo>
                <a:cubicBezTo>
                  <a:pt x="87598" y="6354"/>
                  <a:pt x="89430" y="8187"/>
                  <a:pt x="91692" y="8187"/>
                </a:cubicBezTo>
                <a:lnTo>
                  <a:pt x="269126" y="8187"/>
                </a:lnTo>
                <a:cubicBezTo>
                  <a:pt x="270300" y="8187"/>
                  <a:pt x="271254" y="9141"/>
                  <a:pt x="271254" y="10315"/>
                </a:cubicBezTo>
                <a:lnTo>
                  <a:pt x="271254" y="27997"/>
                </a:lnTo>
                <a:lnTo>
                  <a:pt x="52981" y="27997"/>
                </a:lnTo>
                <a:lnTo>
                  <a:pt x="52981" y="8187"/>
                </a:lnTo>
                <a:lnTo>
                  <a:pt x="72589" y="8187"/>
                </a:lnTo>
                <a:cubicBezTo>
                  <a:pt x="74850" y="8187"/>
                  <a:pt x="76683" y="6354"/>
                  <a:pt x="76683" y="4093"/>
                </a:cubicBezTo>
                <a:cubicBezTo>
                  <a:pt x="76683" y="1833"/>
                  <a:pt x="74850" y="0"/>
                  <a:pt x="72589" y="0"/>
                </a:cubicBezTo>
                <a:lnTo>
                  <a:pt x="10315" y="0"/>
                </a:lnTo>
                <a:cubicBezTo>
                  <a:pt x="4628" y="0"/>
                  <a:pt x="0" y="4627"/>
                  <a:pt x="0" y="10315"/>
                </a:cubicBezTo>
                <a:lnTo>
                  <a:pt x="0" y="208779"/>
                </a:lnTo>
                <a:cubicBezTo>
                  <a:pt x="0" y="214466"/>
                  <a:pt x="4628" y="219093"/>
                  <a:pt x="10315" y="219093"/>
                </a:cubicBezTo>
                <a:lnTo>
                  <a:pt x="161006" y="219093"/>
                </a:lnTo>
                <a:cubicBezTo>
                  <a:pt x="163267" y="219093"/>
                  <a:pt x="165099" y="217261"/>
                  <a:pt x="165099" y="215000"/>
                </a:cubicBezTo>
                <a:cubicBezTo>
                  <a:pt x="165099" y="212739"/>
                  <a:pt x="163267" y="210907"/>
                  <a:pt x="161006" y="210907"/>
                </a:cubicBezTo>
                <a:lnTo>
                  <a:pt x="10315" y="210907"/>
                </a:lnTo>
                <a:cubicBezTo>
                  <a:pt x="9141" y="210907"/>
                  <a:pt x="8187" y="209952"/>
                  <a:pt x="8187" y="208779"/>
                </a:cubicBezTo>
                <a:lnTo>
                  <a:pt x="8187" y="36183"/>
                </a:lnTo>
                <a:lnTo>
                  <a:pt x="271254" y="36183"/>
                </a:lnTo>
                <a:lnTo>
                  <a:pt x="271254" y="208779"/>
                </a:lnTo>
                <a:cubicBezTo>
                  <a:pt x="271254" y="209952"/>
                  <a:pt x="270300" y="210907"/>
                  <a:pt x="269126" y="210907"/>
                </a:cubicBezTo>
                <a:lnTo>
                  <a:pt x="256998" y="210907"/>
                </a:lnTo>
                <a:lnTo>
                  <a:pt x="219792" y="173701"/>
                </a:lnTo>
                <a:cubicBezTo>
                  <a:pt x="216834" y="170742"/>
                  <a:pt x="212405" y="170143"/>
                  <a:pt x="208840" y="171885"/>
                </a:cubicBezTo>
                <a:lnTo>
                  <a:pt x="195513" y="158557"/>
                </a:lnTo>
                <a:cubicBezTo>
                  <a:pt x="198578" y="153977"/>
                  <a:pt x="201095" y="149002"/>
                  <a:pt x="202948" y="143713"/>
                </a:cubicBezTo>
                <a:lnTo>
                  <a:pt x="216133" y="143713"/>
                </a:lnTo>
                <a:cubicBezTo>
                  <a:pt x="219294" y="143713"/>
                  <a:pt x="221864" y="141143"/>
                  <a:pt x="221864" y="137983"/>
                </a:cubicBezTo>
                <a:lnTo>
                  <a:pt x="221864" y="100846"/>
                </a:lnTo>
                <a:cubicBezTo>
                  <a:pt x="221864" y="98585"/>
                  <a:pt x="220032" y="96752"/>
                  <a:pt x="217771" y="96752"/>
                </a:cubicBezTo>
                <a:cubicBezTo>
                  <a:pt x="215510" y="96752"/>
                  <a:pt x="213677" y="98585"/>
                  <a:pt x="213677" y="100846"/>
                </a:cubicBezTo>
                <a:lnTo>
                  <a:pt x="213677" y="135527"/>
                </a:lnTo>
                <a:lnTo>
                  <a:pt x="203200" y="135527"/>
                </a:lnTo>
                <a:lnTo>
                  <a:pt x="203200" y="64180"/>
                </a:lnTo>
                <a:lnTo>
                  <a:pt x="213677" y="64180"/>
                </a:lnTo>
                <a:lnTo>
                  <a:pt x="213677" y="81744"/>
                </a:lnTo>
                <a:cubicBezTo>
                  <a:pt x="213677" y="84005"/>
                  <a:pt x="215510" y="85837"/>
                  <a:pt x="217771" y="85837"/>
                </a:cubicBezTo>
                <a:cubicBezTo>
                  <a:pt x="220032" y="85837"/>
                  <a:pt x="221864" y="84005"/>
                  <a:pt x="221864" y="81744"/>
                </a:cubicBezTo>
                <a:lnTo>
                  <a:pt x="221864" y="61724"/>
                </a:lnTo>
                <a:cubicBezTo>
                  <a:pt x="221864" y="58564"/>
                  <a:pt x="219294" y="55993"/>
                  <a:pt x="216133" y="55993"/>
                </a:cubicBezTo>
                <a:lnTo>
                  <a:pt x="200744" y="55993"/>
                </a:lnTo>
                <a:cubicBezTo>
                  <a:pt x="197584" y="55993"/>
                  <a:pt x="195013" y="58564"/>
                  <a:pt x="195013" y="61724"/>
                </a:cubicBezTo>
                <a:lnTo>
                  <a:pt x="195013" y="84605"/>
                </a:lnTo>
                <a:cubicBezTo>
                  <a:pt x="183105" y="67338"/>
                  <a:pt x="163199" y="55993"/>
                  <a:pt x="140684" y="55993"/>
                </a:cubicBezTo>
                <a:cubicBezTo>
                  <a:pt x="104310" y="55993"/>
                  <a:pt x="74717" y="85586"/>
                  <a:pt x="74717" y="121961"/>
                </a:cubicBezTo>
                <a:cubicBezTo>
                  <a:pt x="74717" y="158335"/>
                  <a:pt x="104310" y="187928"/>
                  <a:pt x="140684" y="187928"/>
                </a:cubicBezTo>
                <a:cubicBezTo>
                  <a:pt x="154221" y="187928"/>
                  <a:pt x="166814" y="183825"/>
                  <a:pt x="177293" y="176802"/>
                </a:cubicBezTo>
                <a:lnTo>
                  <a:pt x="190734" y="190243"/>
                </a:lnTo>
                <a:cubicBezTo>
                  <a:pt x="189263" y="193720"/>
                  <a:pt x="189937" y="197897"/>
                  <a:pt x="192767" y="200727"/>
                </a:cubicBezTo>
                <a:lnTo>
                  <a:pt x="202947" y="210907"/>
                </a:lnTo>
                <a:lnTo>
                  <a:pt x="180108" y="210907"/>
                </a:lnTo>
                <a:cubicBezTo>
                  <a:pt x="177847" y="210907"/>
                  <a:pt x="176015" y="212740"/>
                  <a:pt x="176015" y="215001"/>
                </a:cubicBezTo>
                <a:cubicBezTo>
                  <a:pt x="176015" y="217261"/>
                  <a:pt x="177847" y="219094"/>
                  <a:pt x="180108" y="219094"/>
                </a:cubicBezTo>
                <a:lnTo>
                  <a:pt x="211133" y="219094"/>
                </a:lnTo>
                <a:lnTo>
                  <a:pt x="235688" y="243649"/>
                </a:lnTo>
                <a:cubicBezTo>
                  <a:pt x="237550" y="245512"/>
                  <a:pt x="239996" y="246443"/>
                  <a:pt x="242442" y="246443"/>
                </a:cubicBezTo>
                <a:cubicBezTo>
                  <a:pt x="244887" y="246443"/>
                  <a:pt x="247334" y="245512"/>
                  <a:pt x="249196" y="243649"/>
                </a:cubicBezTo>
                <a:lnTo>
                  <a:pt x="262714" y="230131"/>
                </a:lnTo>
                <a:cubicBezTo>
                  <a:pt x="265695" y="227150"/>
                  <a:pt x="266283" y="222673"/>
                  <a:pt x="264490" y="219094"/>
                </a:cubicBezTo>
                <a:lnTo>
                  <a:pt x="269126" y="219094"/>
                </a:lnTo>
                <a:cubicBezTo>
                  <a:pt x="274813" y="219094"/>
                  <a:pt x="279440" y="214467"/>
                  <a:pt x="279440" y="208779"/>
                </a:cubicBezTo>
                <a:lnTo>
                  <a:pt x="279440" y="10315"/>
                </a:lnTo>
                <a:cubicBezTo>
                  <a:pt x="279441" y="4627"/>
                  <a:pt x="274813" y="0"/>
                  <a:pt x="269126" y="0"/>
                </a:cubicBezTo>
                <a:close/>
                <a:moveTo>
                  <a:pt x="44794" y="27997"/>
                </a:moveTo>
                <a:lnTo>
                  <a:pt x="8187" y="27997"/>
                </a:lnTo>
                <a:lnTo>
                  <a:pt x="8187" y="10315"/>
                </a:lnTo>
                <a:cubicBezTo>
                  <a:pt x="8187" y="9141"/>
                  <a:pt x="9141" y="8187"/>
                  <a:pt x="10315" y="8187"/>
                </a:cubicBezTo>
                <a:lnTo>
                  <a:pt x="44794" y="8187"/>
                </a:lnTo>
                <a:close/>
                <a:moveTo>
                  <a:pt x="140683" y="179741"/>
                </a:moveTo>
                <a:cubicBezTo>
                  <a:pt x="108823" y="179741"/>
                  <a:pt x="82903" y="153821"/>
                  <a:pt x="82903" y="121961"/>
                </a:cubicBezTo>
                <a:cubicBezTo>
                  <a:pt x="82903" y="90100"/>
                  <a:pt x="108823" y="64180"/>
                  <a:pt x="140683" y="64180"/>
                </a:cubicBezTo>
                <a:cubicBezTo>
                  <a:pt x="165638" y="64180"/>
                  <a:pt x="186947" y="80083"/>
                  <a:pt x="195013" y="102286"/>
                </a:cubicBezTo>
                <a:lnTo>
                  <a:pt x="195013" y="137983"/>
                </a:lnTo>
                <a:cubicBezTo>
                  <a:pt x="195013" y="138795"/>
                  <a:pt x="195185" y="139566"/>
                  <a:pt x="195490" y="140266"/>
                </a:cubicBezTo>
                <a:cubicBezTo>
                  <a:pt x="187816" y="163182"/>
                  <a:pt x="166148" y="179741"/>
                  <a:pt x="140683" y="179741"/>
                </a:cubicBezTo>
                <a:close/>
                <a:moveTo>
                  <a:pt x="183848" y="171780"/>
                </a:moveTo>
                <a:cubicBezTo>
                  <a:pt x="186220" y="169721"/>
                  <a:pt x="188446" y="167501"/>
                  <a:pt x="190504" y="165128"/>
                </a:cubicBezTo>
                <a:lnTo>
                  <a:pt x="202681" y="177304"/>
                </a:lnTo>
                <a:lnTo>
                  <a:pt x="196027" y="183959"/>
                </a:lnTo>
                <a:close/>
                <a:moveTo>
                  <a:pt x="256925" y="224342"/>
                </a:moveTo>
                <a:lnTo>
                  <a:pt x="243407" y="237860"/>
                </a:lnTo>
                <a:cubicBezTo>
                  <a:pt x="242875" y="238392"/>
                  <a:pt x="242009" y="238392"/>
                  <a:pt x="241477" y="237860"/>
                </a:cubicBezTo>
                <a:lnTo>
                  <a:pt x="198555" y="194938"/>
                </a:lnTo>
                <a:cubicBezTo>
                  <a:pt x="198023" y="194405"/>
                  <a:pt x="198023" y="193540"/>
                  <a:pt x="198555" y="193008"/>
                </a:cubicBezTo>
                <a:lnTo>
                  <a:pt x="212073" y="179490"/>
                </a:lnTo>
                <a:cubicBezTo>
                  <a:pt x="212339" y="179224"/>
                  <a:pt x="212688" y="179091"/>
                  <a:pt x="213038" y="179091"/>
                </a:cubicBezTo>
                <a:cubicBezTo>
                  <a:pt x="213388" y="179091"/>
                  <a:pt x="213737" y="179224"/>
                  <a:pt x="214003" y="179490"/>
                </a:cubicBezTo>
                <a:lnTo>
                  <a:pt x="256926" y="222412"/>
                </a:lnTo>
                <a:cubicBezTo>
                  <a:pt x="257457" y="222945"/>
                  <a:pt x="257457" y="223811"/>
                  <a:pt x="256925" y="224342"/>
                </a:cubicBezTo>
                <a:close/>
              </a:path>
            </a:pathLst>
          </a:custGeom>
          <a:solidFill>
            <a:schemeClr val="bg1"/>
          </a:solid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6" name="文本框 155">
            <a:extLst>
              <a:ext uri="{FF2B5EF4-FFF2-40B4-BE49-F238E27FC236}">
                <a16:creationId xmlns:a16="http://schemas.microsoft.com/office/drawing/2014/main" id="{BDA13076-EA88-ACB3-E95E-0D0519F63175}"/>
              </a:ext>
            </a:extLst>
          </p:cNvPr>
          <p:cNvSpPr txBox="1"/>
          <p:nvPr>
            <p:custDataLst>
              <p:tags r:id="rId5"/>
            </p:custDataLst>
          </p:nvPr>
        </p:nvSpPr>
        <p:spPr>
          <a:xfrm>
            <a:off x="2094573"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solidFill>
                  <a:prstClr val="white"/>
                </a:soli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02.</a:t>
            </a:r>
            <a:r>
              <a:rPr kumimoji="0" lang="zh-CN" altLang="en-US" sz="1050" b="0" i="0" u="none" strike="noStrike" kern="1200" cap="none" spc="0" normalizeH="0" baseline="0" noProof="0" dirty="0">
                <a:ln w="3175">
                  <a:noFill/>
                </a:ln>
                <a:solidFill>
                  <a:prstClr val="white"/>
                </a:soli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研究方法思路</a:t>
            </a:r>
          </a:p>
        </p:txBody>
      </p:sp>
      <p:sp>
        <p:nvSpPr>
          <p:cNvPr id="160" name="文本框 159">
            <a:extLst>
              <a:ext uri="{FF2B5EF4-FFF2-40B4-BE49-F238E27FC236}">
                <a16:creationId xmlns:a16="http://schemas.microsoft.com/office/drawing/2014/main" id="{A63DFC0C-8AF7-D24C-3C4E-0873F0DFA188}"/>
              </a:ext>
            </a:extLst>
          </p:cNvPr>
          <p:cNvSpPr txBox="1"/>
          <p:nvPr>
            <p:custDataLst>
              <p:tags r:id="rId6"/>
            </p:custDataLst>
          </p:nvPr>
        </p:nvSpPr>
        <p:spPr>
          <a:xfrm>
            <a:off x="3503151"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gradFill>
                  <a:gsLst>
                    <a:gs pos="0">
                      <a:srgbClr val="02A0E7"/>
                    </a:gs>
                    <a:gs pos="100000">
                      <a:srgbClr val="2C1DFF"/>
                    </a:gs>
                  </a:gsLst>
                  <a:path path="circle">
                    <a:fillToRect r="100000" b="100000"/>
                  </a:path>
                </a:gra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03.</a:t>
            </a:r>
            <a:r>
              <a:rPr kumimoji="0" lang="zh-CN" altLang="en-US" sz="1050" b="0" i="0" u="none" strike="noStrike" kern="1200" cap="none" spc="0" normalizeH="0" baseline="0" noProof="0" dirty="0">
                <a:ln w="3175">
                  <a:noFill/>
                </a:ln>
                <a:gradFill>
                  <a:gsLst>
                    <a:gs pos="0">
                      <a:srgbClr val="02A0E7"/>
                    </a:gs>
                    <a:gs pos="100000">
                      <a:srgbClr val="2C1DFF"/>
                    </a:gs>
                  </a:gsLst>
                  <a:path path="circle">
                    <a:fillToRect r="100000" b="100000"/>
                  </a:path>
                </a:gra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研究过程问题</a:t>
            </a:r>
          </a:p>
        </p:txBody>
      </p:sp>
      <p:sp>
        <p:nvSpPr>
          <p:cNvPr id="165" name="文本框 164">
            <a:extLst>
              <a:ext uri="{FF2B5EF4-FFF2-40B4-BE49-F238E27FC236}">
                <a16:creationId xmlns:a16="http://schemas.microsoft.com/office/drawing/2014/main" id="{7AAD05D0-A807-A76E-F99E-382E32083080}"/>
              </a:ext>
            </a:extLst>
          </p:cNvPr>
          <p:cNvSpPr txBox="1"/>
          <p:nvPr>
            <p:custDataLst>
              <p:tags r:id="rId7"/>
            </p:custDataLst>
          </p:nvPr>
        </p:nvSpPr>
        <p:spPr>
          <a:xfrm>
            <a:off x="4911728"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04.</a:t>
            </a:r>
            <a:r>
              <a:rPr kumimoji="0" lang="zh-CN" altLang="en-US"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研究成果结论</a:t>
            </a:r>
          </a:p>
        </p:txBody>
      </p:sp>
      <p:grpSp>
        <p:nvGrpSpPr>
          <p:cNvPr id="175" name="图形 46">
            <a:extLst>
              <a:ext uri="{FF2B5EF4-FFF2-40B4-BE49-F238E27FC236}">
                <a16:creationId xmlns:a16="http://schemas.microsoft.com/office/drawing/2014/main" id="{4D7463A4-CD57-CAB5-B07D-B7B61BC05325}"/>
              </a:ext>
            </a:extLst>
          </p:cNvPr>
          <p:cNvGrpSpPr>
            <a:grpSpLocks noChangeAspect="1"/>
          </p:cNvGrpSpPr>
          <p:nvPr/>
        </p:nvGrpSpPr>
        <p:grpSpPr>
          <a:xfrm>
            <a:off x="1957797" y="334504"/>
            <a:ext cx="114108" cy="140617"/>
            <a:chOff x="7032589" y="3575363"/>
            <a:chExt cx="879220" cy="1083475"/>
          </a:xfrm>
          <a:solidFill>
            <a:schemeClr val="bg1"/>
          </a:solidFill>
        </p:grpSpPr>
        <p:sp>
          <p:nvSpPr>
            <p:cNvPr id="176" name="任意多边形: 形状 175">
              <a:extLst>
                <a:ext uri="{FF2B5EF4-FFF2-40B4-BE49-F238E27FC236}">
                  <a16:creationId xmlns:a16="http://schemas.microsoft.com/office/drawing/2014/main" id="{F65025CC-458B-E74C-90FF-FF29B1D3FBE0}"/>
                </a:ext>
              </a:extLst>
            </p:cNvPr>
            <p:cNvSpPr/>
            <p:nvPr/>
          </p:nvSpPr>
          <p:spPr>
            <a:xfrm>
              <a:off x="7089880" y="4283848"/>
              <a:ext cx="71401" cy="31742"/>
            </a:xfrm>
            <a:custGeom>
              <a:avLst/>
              <a:gdLst>
                <a:gd name="connsiteX0" fmla="*/ 15871 w 71401"/>
                <a:gd name="connsiteY0" fmla="*/ 31742 h 31742"/>
                <a:gd name="connsiteX1" fmla="*/ 55530 w 71401"/>
                <a:gd name="connsiteY1" fmla="*/ 31742 h 31742"/>
                <a:gd name="connsiteX2" fmla="*/ 71401 w 71401"/>
                <a:gd name="connsiteY2" fmla="*/ 15871 h 31742"/>
                <a:gd name="connsiteX3" fmla="*/ 55530 w 71401"/>
                <a:gd name="connsiteY3" fmla="*/ 0 h 31742"/>
                <a:gd name="connsiteX4" fmla="*/ 15871 w 71401"/>
                <a:gd name="connsiteY4" fmla="*/ 0 h 31742"/>
                <a:gd name="connsiteX5" fmla="*/ 0 w 71401"/>
                <a:gd name="connsiteY5" fmla="*/ 15871 h 31742"/>
                <a:gd name="connsiteX6" fmla="*/ 15871 w 71401"/>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401" h="31742">
                  <a:moveTo>
                    <a:pt x="15871" y="31742"/>
                  </a:moveTo>
                  <a:lnTo>
                    <a:pt x="55530" y="31742"/>
                  </a:lnTo>
                  <a:cubicBezTo>
                    <a:pt x="64297" y="31742"/>
                    <a:pt x="71401" y="24636"/>
                    <a:pt x="71401" y="15871"/>
                  </a:cubicBezTo>
                  <a:cubicBezTo>
                    <a:pt x="71401" y="7106"/>
                    <a:pt x="64297" y="0"/>
                    <a:pt x="55530" y="0"/>
                  </a:cubicBezTo>
                  <a:lnTo>
                    <a:pt x="15871" y="0"/>
                  </a:lnTo>
                  <a:cubicBezTo>
                    <a:pt x="7104" y="0"/>
                    <a:pt x="0" y="7106"/>
                    <a:pt x="0" y="15871"/>
                  </a:cubicBezTo>
                  <a:cubicBezTo>
                    <a:pt x="0" y="24636"/>
                    <a:pt x="7104" y="31742"/>
                    <a:pt x="15871" y="31742"/>
                  </a:cubicBezTo>
                  <a:close/>
                </a:path>
              </a:pathLst>
            </a:custGeom>
            <a:grp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7" name="任意多边形: 形状 176">
              <a:extLst>
                <a:ext uri="{FF2B5EF4-FFF2-40B4-BE49-F238E27FC236}">
                  <a16:creationId xmlns:a16="http://schemas.microsoft.com/office/drawing/2014/main" id="{E237A964-E7D0-1C75-5999-8558C85BCE24}"/>
                </a:ext>
              </a:extLst>
            </p:cNvPr>
            <p:cNvSpPr/>
            <p:nvPr/>
          </p:nvSpPr>
          <p:spPr>
            <a:xfrm>
              <a:off x="7181013" y="4283848"/>
              <a:ext cx="130097" cy="31742"/>
            </a:xfrm>
            <a:custGeom>
              <a:avLst/>
              <a:gdLst>
                <a:gd name="connsiteX0" fmla="*/ 15871 w 130097"/>
                <a:gd name="connsiteY0" fmla="*/ 31742 h 31742"/>
                <a:gd name="connsiteX1" fmla="*/ 114226 w 130097"/>
                <a:gd name="connsiteY1" fmla="*/ 31742 h 31742"/>
                <a:gd name="connsiteX2" fmla="*/ 130097 w 130097"/>
                <a:gd name="connsiteY2" fmla="*/ 15871 h 31742"/>
                <a:gd name="connsiteX3" fmla="*/ 114226 w 130097"/>
                <a:gd name="connsiteY3" fmla="*/ 0 h 31742"/>
                <a:gd name="connsiteX4" fmla="*/ 15871 w 130097"/>
                <a:gd name="connsiteY4" fmla="*/ 0 h 31742"/>
                <a:gd name="connsiteX5" fmla="*/ 0 w 130097"/>
                <a:gd name="connsiteY5" fmla="*/ 15871 h 31742"/>
                <a:gd name="connsiteX6" fmla="*/ 15871 w 130097"/>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097" h="31742">
                  <a:moveTo>
                    <a:pt x="15871" y="31742"/>
                  </a:moveTo>
                  <a:lnTo>
                    <a:pt x="114226" y="31742"/>
                  </a:lnTo>
                  <a:cubicBezTo>
                    <a:pt x="122993" y="31742"/>
                    <a:pt x="130097" y="24636"/>
                    <a:pt x="130097" y="15871"/>
                  </a:cubicBezTo>
                  <a:cubicBezTo>
                    <a:pt x="130097" y="7106"/>
                    <a:pt x="122993" y="0"/>
                    <a:pt x="114226" y="0"/>
                  </a:cubicBezTo>
                  <a:lnTo>
                    <a:pt x="15871" y="0"/>
                  </a:lnTo>
                  <a:cubicBezTo>
                    <a:pt x="7104" y="0"/>
                    <a:pt x="0" y="7106"/>
                    <a:pt x="0" y="15871"/>
                  </a:cubicBezTo>
                  <a:cubicBezTo>
                    <a:pt x="0" y="24636"/>
                    <a:pt x="7106" y="31742"/>
                    <a:pt x="15871" y="31742"/>
                  </a:cubicBezTo>
                  <a:close/>
                </a:path>
              </a:pathLst>
            </a:custGeom>
            <a:grp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8" name="任意多边形: 形状 177">
              <a:extLst>
                <a:ext uri="{FF2B5EF4-FFF2-40B4-BE49-F238E27FC236}">
                  <a16:creationId xmlns:a16="http://schemas.microsoft.com/office/drawing/2014/main" id="{CB393FFB-F358-E595-92B1-B7B8D12B1F27}"/>
                </a:ext>
              </a:extLst>
            </p:cNvPr>
            <p:cNvSpPr/>
            <p:nvPr/>
          </p:nvSpPr>
          <p:spPr>
            <a:xfrm>
              <a:off x="7032589" y="3575363"/>
              <a:ext cx="879220" cy="1083475"/>
            </a:xfrm>
            <a:custGeom>
              <a:avLst/>
              <a:gdLst>
                <a:gd name="connsiteX0" fmla="*/ 852755 w 879220"/>
                <a:gd name="connsiteY0" fmla="*/ 291597 h 1083475"/>
                <a:gd name="connsiteX1" fmla="*/ 678403 w 879220"/>
                <a:gd name="connsiteY1" fmla="*/ 291597 h 1083475"/>
                <a:gd name="connsiteX2" fmla="*/ 495829 w 879220"/>
                <a:gd name="connsiteY2" fmla="*/ 199129 h 1083475"/>
                <a:gd name="connsiteX3" fmla="*/ 496407 w 879220"/>
                <a:gd name="connsiteY3" fmla="*/ 184572 h 1083475"/>
                <a:gd name="connsiteX4" fmla="*/ 441384 w 879220"/>
                <a:gd name="connsiteY4" fmla="*/ 53104 h 1083475"/>
                <a:gd name="connsiteX5" fmla="*/ 309080 w 879220"/>
                <a:gd name="connsiteY5" fmla="*/ 20 h 1083475"/>
                <a:gd name="connsiteX6" fmla="*/ 182314 w 879220"/>
                <a:gd name="connsiteY6" fmla="*/ 53434 h 1083475"/>
                <a:gd name="connsiteX7" fmla="*/ 127329 w 879220"/>
                <a:gd name="connsiteY7" fmla="*/ 179521 h 1083475"/>
                <a:gd name="connsiteX8" fmla="*/ 177343 w 879220"/>
                <a:gd name="connsiteY8" fmla="*/ 310878 h 1083475"/>
                <a:gd name="connsiteX9" fmla="*/ 89027 w 879220"/>
                <a:gd name="connsiteY9" fmla="*/ 535371 h 1083475"/>
                <a:gd name="connsiteX10" fmla="*/ 104200 w 879220"/>
                <a:gd name="connsiteY10" fmla="*/ 643515 h 1083475"/>
                <a:gd name="connsiteX11" fmla="*/ 26465 w 879220"/>
                <a:gd name="connsiteY11" fmla="*/ 643515 h 1083475"/>
                <a:gd name="connsiteX12" fmla="*/ 0 w 879220"/>
                <a:gd name="connsiteY12" fmla="*/ 669978 h 1083475"/>
                <a:gd name="connsiteX13" fmla="*/ 0 w 879220"/>
                <a:gd name="connsiteY13" fmla="*/ 778738 h 1083475"/>
                <a:gd name="connsiteX14" fmla="*/ 26465 w 879220"/>
                <a:gd name="connsiteY14" fmla="*/ 805200 h 1083475"/>
                <a:gd name="connsiteX15" fmla="*/ 209212 w 879220"/>
                <a:gd name="connsiteY15" fmla="*/ 805200 h 1083475"/>
                <a:gd name="connsiteX16" fmla="*/ 229106 w 879220"/>
                <a:gd name="connsiteY16" fmla="*/ 821256 h 1083475"/>
                <a:gd name="connsiteX17" fmla="*/ 257353 w 879220"/>
                <a:gd name="connsiteY17" fmla="*/ 876856 h 1083475"/>
                <a:gd name="connsiteX18" fmla="*/ 257353 w 879220"/>
                <a:gd name="connsiteY18" fmla="*/ 1046422 h 1083475"/>
                <a:gd name="connsiteX19" fmla="*/ 294407 w 879220"/>
                <a:gd name="connsiteY19" fmla="*/ 1083476 h 1083475"/>
                <a:gd name="connsiteX20" fmla="*/ 538935 w 879220"/>
                <a:gd name="connsiteY20" fmla="*/ 1083476 h 1083475"/>
                <a:gd name="connsiteX21" fmla="*/ 575989 w 879220"/>
                <a:gd name="connsiteY21" fmla="*/ 1046422 h 1083475"/>
                <a:gd name="connsiteX22" fmla="*/ 575989 w 879220"/>
                <a:gd name="connsiteY22" fmla="*/ 1022107 h 1083475"/>
                <a:gd name="connsiteX23" fmla="*/ 560118 w 879220"/>
                <a:gd name="connsiteY23" fmla="*/ 1006236 h 1083475"/>
                <a:gd name="connsiteX24" fmla="*/ 544247 w 879220"/>
                <a:gd name="connsiteY24" fmla="*/ 1022107 h 1083475"/>
                <a:gd name="connsiteX25" fmla="*/ 544247 w 879220"/>
                <a:gd name="connsiteY25" fmla="*/ 1046422 h 1083475"/>
                <a:gd name="connsiteX26" fmla="*/ 538935 w 879220"/>
                <a:gd name="connsiteY26" fmla="*/ 1051733 h 1083475"/>
                <a:gd name="connsiteX27" fmla="*/ 294409 w 879220"/>
                <a:gd name="connsiteY27" fmla="*/ 1051733 h 1083475"/>
                <a:gd name="connsiteX28" fmla="*/ 289097 w 879220"/>
                <a:gd name="connsiteY28" fmla="*/ 1046422 h 1083475"/>
                <a:gd name="connsiteX29" fmla="*/ 289097 w 879220"/>
                <a:gd name="connsiteY29" fmla="*/ 876854 h 1083475"/>
                <a:gd name="connsiteX30" fmla="*/ 258921 w 879220"/>
                <a:gd name="connsiteY30" fmla="*/ 805198 h 1083475"/>
                <a:gd name="connsiteX31" fmla="*/ 309347 w 879220"/>
                <a:gd name="connsiteY31" fmla="*/ 805198 h 1083475"/>
                <a:gd name="connsiteX32" fmla="*/ 335809 w 879220"/>
                <a:gd name="connsiteY32" fmla="*/ 778736 h 1083475"/>
                <a:gd name="connsiteX33" fmla="*/ 335809 w 879220"/>
                <a:gd name="connsiteY33" fmla="*/ 760513 h 1083475"/>
                <a:gd name="connsiteX34" fmla="*/ 434439 w 879220"/>
                <a:gd name="connsiteY34" fmla="*/ 781616 h 1083475"/>
                <a:gd name="connsiteX35" fmla="*/ 675952 w 879220"/>
                <a:gd name="connsiteY35" fmla="*/ 540102 h 1083475"/>
                <a:gd name="connsiteX36" fmla="*/ 659781 w 879220"/>
                <a:gd name="connsiteY36" fmla="*/ 453280 h 1083475"/>
                <a:gd name="connsiteX37" fmla="*/ 740559 w 879220"/>
                <a:gd name="connsiteY37" fmla="*/ 453280 h 1083475"/>
                <a:gd name="connsiteX38" fmla="*/ 753139 w 879220"/>
                <a:gd name="connsiteY38" fmla="*/ 536979 h 1083475"/>
                <a:gd name="connsiteX39" fmla="*/ 757871 w 879220"/>
                <a:gd name="connsiteY39" fmla="*/ 554655 h 1083475"/>
                <a:gd name="connsiteX40" fmla="*/ 828739 w 879220"/>
                <a:gd name="connsiteY40" fmla="*/ 680800 h 1083475"/>
                <a:gd name="connsiteX41" fmla="*/ 831141 w 879220"/>
                <a:gd name="connsiteY41" fmla="*/ 689973 h 1083475"/>
                <a:gd name="connsiteX42" fmla="*/ 812407 w 879220"/>
                <a:gd name="connsiteY42" fmla="*/ 708705 h 1083475"/>
                <a:gd name="connsiteX43" fmla="*/ 759050 w 879220"/>
                <a:gd name="connsiteY43" fmla="*/ 708705 h 1083475"/>
                <a:gd name="connsiteX44" fmla="*/ 721994 w 879220"/>
                <a:gd name="connsiteY44" fmla="*/ 745759 h 1083475"/>
                <a:gd name="connsiteX45" fmla="*/ 721994 w 879220"/>
                <a:gd name="connsiteY45" fmla="*/ 813430 h 1083475"/>
                <a:gd name="connsiteX46" fmla="*/ 645852 w 879220"/>
                <a:gd name="connsiteY46" fmla="*/ 889574 h 1083475"/>
                <a:gd name="connsiteX47" fmla="*/ 581301 w 879220"/>
                <a:gd name="connsiteY47" fmla="*/ 889574 h 1083475"/>
                <a:gd name="connsiteX48" fmla="*/ 544245 w 879220"/>
                <a:gd name="connsiteY48" fmla="*/ 926628 h 1083475"/>
                <a:gd name="connsiteX49" fmla="*/ 544245 w 879220"/>
                <a:gd name="connsiteY49" fmla="*/ 948041 h 1083475"/>
                <a:gd name="connsiteX50" fmla="*/ 560116 w 879220"/>
                <a:gd name="connsiteY50" fmla="*/ 963912 h 1083475"/>
                <a:gd name="connsiteX51" fmla="*/ 575987 w 879220"/>
                <a:gd name="connsiteY51" fmla="*/ 948041 h 1083475"/>
                <a:gd name="connsiteX52" fmla="*/ 575987 w 879220"/>
                <a:gd name="connsiteY52" fmla="*/ 926630 h 1083475"/>
                <a:gd name="connsiteX53" fmla="*/ 581301 w 879220"/>
                <a:gd name="connsiteY53" fmla="*/ 921318 h 1083475"/>
                <a:gd name="connsiteX54" fmla="*/ 645852 w 879220"/>
                <a:gd name="connsiteY54" fmla="*/ 921318 h 1083475"/>
                <a:gd name="connsiteX55" fmla="*/ 753736 w 879220"/>
                <a:gd name="connsiteY55" fmla="*/ 813432 h 1083475"/>
                <a:gd name="connsiteX56" fmla="*/ 753736 w 879220"/>
                <a:gd name="connsiteY56" fmla="*/ 745762 h 1083475"/>
                <a:gd name="connsiteX57" fmla="*/ 759050 w 879220"/>
                <a:gd name="connsiteY57" fmla="*/ 740450 h 1083475"/>
                <a:gd name="connsiteX58" fmla="*/ 812407 w 879220"/>
                <a:gd name="connsiteY58" fmla="*/ 740450 h 1083475"/>
                <a:gd name="connsiteX59" fmla="*/ 862883 w 879220"/>
                <a:gd name="connsiteY59" fmla="*/ 689975 h 1083475"/>
                <a:gd name="connsiteX60" fmla="*/ 856414 w 879220"/>
                <a:gd name="connsiteY60" fmla="*/ 665254 h 1083475"/>
                <a:gd name="connsiteX61" fmla="*/ 785548 w 879220"/>
                <a:gd name="connsiteY61" fmla="*/ 539116 h 1083475"/>
                <a:gd name="connsiteX62" fmla="*/ 784878 w 879220"/>
                <a:gd name="connsiteY62" fmla="*/ 536471 h 1083475"/>
                <a:gd name="connsiteX63" fmla="*/ 773463 w 879220"/>
                <a:gd name="connsiteY63" fmla="*/ 453285 h 1083475"/>
                <a:gd name="connsiteX64" fmla="*/ 852755 w 879220"/>
                <a:gd name="connsiteY64" fmla="*/ 453285 h 1083475"/>
                <a:gd name="connsiteX65" fmla="*/ 879220 w 879220"/>
                <a:gd name="connsiteY65" fmla="*/ 426822 h 1083475"/>
                <a:gd name="connsiteX66" fmla="*/ 879220 w 879220"/>
                <a:gd name="connsiteY66" fmla="*/ 318060 h 1083475"/>
                <a:gd name="connsiteX67" fmla="*/ 852755 w 879220"/>
                <a:gd name="connsiteY67" fmla="*/ 291597 h 1083475"/>
                <a:gd name="connsiteX68" fmla="*/ 629915 w 879220"/>
                <a:gd name="connsiteY68" fmla="*/ 291597 h 1083475"/>
                <a:gd name="connsiteX69" fmla="*/ 569878 w 879220"/>
                <a:gd name="connsiteY69" fmla="*/ 291597 h 1083475"/>
                <a:gd name="connsiteX70" fmla="*/ 543415 w 879220"/>
                <a:gd name="connsiteY70" fmla="*/ 318060 h 1083475"/>
                <a:gd name="connsiteX71" fmla="*/ 543415 w 879220"/>
                <a:gd name="connsiteY71" fmla="*/ 324660 h 1083475"/>
                <a:gd name="connsiteX72" fmla="*/ 456212 w 879220"/>
                <a:gd name="connsiteY72" fmla="*/ 299613 h 1083475"/>
                <a:gd name="connsiteX73" fmla="*/ 490661 w 879220"/>
                <a:gd name="connsiteY73" fmla="*/ 230518 h 1083475"/>
                <a:gd name="connsiteX74" fmla="*/ 629915 w 879220"/>
                <a:gd name="connsiteY74" fmla="*/ 291597 h 1083475"/>
                <a:gd name="connsiteX75" fmla="*/ 159057 w 879220"/>
                <a:gd name="connsiteY75" fmla="*/ 180370 h 1083475"/>
                <a:gd name="connsiteX76" fmla="*/ 204614 w 879220"/>
                <a:gd name="connsiteY76" fmla="*/ 76019 h 1083475"/>
                <a:gd name="connsiteX77" fmla="*/ 309541 w 879220"/>
                <a:gd name="connsiteY77" fmla="*/ 31758 h 1083475"/>
                <a:gd name="connsiteX78" fmla="*/ 311846 w 879220"/>
                <a:gd name="connsiteY78" fmla="*/ 31741 h 1083475"/>
                <a:gd name="connsiteX79" fmla="*/ 419106 w 879220"/>
                <a:gd name="connsiteY79" fmla="*/ 75713 h 1083475"/>
                <a:gd name="connsiteX80" fmla="*/ 464664 w 879220"/>
                <a:gd name="connsiteY80" fmla="*/ 184572 h 1083475"/>
                <a:gd name="connsiteX81" fmla="*/ 405935 w 879220"/>
                <a:gd name="connsiteY81" fmla="*/ 304971 h 1083475"/>
                <a:gd name="connsiteX82" fmla="*/ 375405 w 879220"/>
                <a:gd name="connsiteY82" fmla="*/ 348382 h 1083475"/>
                <a:gd name="connsiteX83" fmla="*/ 369206 w 879220"/>
                <a:gd name="connsiteY83" fmla="*/ 367995 h 1083475"/>
                <a:gd name="connsiteX84" fmla="*/ 327702 w 879220"/>
                <a:gd name="connsiteY84" fmla="*/ 367995 h 1083475"/>
                <a:gd name="connsiteX85" fmla="*/ 327702 w 879220"/>
                <a:gd name="connsiteY85" fmla="*/ 297125 h 1083475"/>
                <a:gd name="connsiteX86" fmla="*/ 425515 w 879220"/>
                <a:gd name="connsiteY86" fmla="*/ 184572 h 1083475"/>
                <a:gd name="connsiteX87" fmla="*/ 418532 w 879220"/>
                <a:gd name="connsiteY87" fmla="*/ 145286 h 1083475"/>
                <a:gd name="connsiteX88" fmla="*/ 398153 w 879220"/>
                <a:gd name="connsiteY88" fmla="*/ 135879 h 1083475"/>
                <a:gd name="connsiteX89" fmla="*/ 388749 w 879220"/>
                <a:gd name="connsiteY89" fmla="*/ 156258 h 1083475"/>
                <a:gd name="connsiteX90" fmla="*/ 393773 w 879220"/>
                <a:gd name="connsiteY90" fmla="*/ 184570 h 1083475"/>
                <a:gd name="connsiteX91" fmla="*/ 327702 w 879220"/>
                <a:gd name="connsiteY91" fmla="*/ 264955 h 1083475"/>
                <a:gd name="connsiteX92" fmla="*/ 327702 w 879220"/>
                <a:gd name="connsiteY92" fmla="*/ 240862 h 1083475"/>
                <a:gd name="connsiteX93" fmla="*/ 370330 w 879220"/>
                <a:gd name="connsiteY93" fmla="*/ 184570 h 1083475"/>
                <a:gd name="connsiteX94" fmla="*/ 311831 w 879220"/>
                <a:gd name="connsiteY94" fmla="*/ 126071 h 1083475"/>
                <a:gd name="connsiteX95" fmla="*/ 253332 w 879220"/>
                <a:gd name="connsiteY95" fmla="*/ 184570 h 1083475"/>
                <a:gd name="connsiteX96" fmla="*/ 295960 w 879220"/>
                <a:gd name="connsiteY96" fmla="*/ 240862 h 1083475"/>
                <a:gd name="connsiteX97" fmla="*/ 295960 w 879220"/>
                <a:gd name="connsiteY97" fmla="*/ 264955 h 1083475"/>
                <a:gd name="connsiteX98" fmla="*/ 229891 w 879220"/>
                <a:gd name="connsiteY98" fmla="*/ 184570 h 1083475"/>
                <a:gd name="connsiteX99" fmla="*/ 311831 w 879220"/>
                <a:gd name="connsiteY99" fmla="*/ 102630 h 1083475"/>
                <a:gd name="connsiteX100" fmla="*/ 346786 w 879220"/>
                <a:gd name="connsiteY100" fmla="*/ 110449 h 1083475"/>
                <a:gd name="connsiteX101" fmla="*/ 367916 w 879220"/>
                <a:gd name="connsiteY101" fmla="*/ 102882 h 1083475"/>
                <a:gd name="connsiteX102" fmla="*/ 360346 w 879220"/>
                <a:gd name="connsiteY102" fmla="*/ 81752 h 1083475"/>
                <a:gd name="connsiteX103" fmla="*/ 311831 w 879220"/>
                <a:gd name="connsiteY103" fmla="*/ 70888 h 1083475"/>
                <a:gd name="connsiteX104" fmla="*/ 198149 w 879220"/>
                <a:gd name="connsiteY104" fmla="*/ 184570 h 1083475"/>
                <a:gd name="connsiteX105" fmla="*/ 295960 w 879220"/>
                <a:gd name="connsiteY105" fmla="*/ 297122 h 1083475"/>
                <a:gd name="connsiteX106" fmla="*/ 295960 w 879220"/>
                <a:gd name="connsiteY106" fmla="*/ 367993 h 1083475"/>
                <a:gd name="connsiteX107" fmla="*/ 254458 w 879220"/>
                <a:gd name="connsiteY107" fmla="*/ 367993 h 1083475"/>
                <a:gd name="connsiteX108" fmla="*/ 248389 w 879220"/>
                <a:gd name="connsiteY108" fmla="*/ 348784 h 1083475"/>
                <a:gd name="connsiteX109" fmla="*/ 218606 w 879220"/>
                <a:gd name="connsiteY109" fmla="*/ 305648 h 1083475"/>
                <a:gd name="connsiteX110" fmla="*/ 159057 w 879220"/>
                <a:gd name="connsiteY110" fmla="*/ 180370 h 1083475"/>
                <a:gd name="connsiteX111" fmla="*/ 338145 w 879220"/>
                <a:gd name="connsiteY111" fmla="*/ 546508 h 1083475"/>
                <a:gd name="connsiteX112" fmla="*/ 328485 w 879220"/>
                <a:gd name="connsiteY112" fmla="*/ 554369 h 1083475"/>
                <a:gd name="connsiteX113" fmla="*/ 295810 w 879220"/>
                <a:gd name="connsiteY113" fmla="*/ 554369 h 1083475"/>
                <a:gd name="connsiteX114" fmla="*/ 286164 w 879220"/>
                <a:gd name="connsiteY114" fmla="*/ 546584 h 1083475"/>
                <a:gd name="connsiteX115" fmla="*/ 280480 w 879220"/>
                <a:gd name="connsiteY115" fmla="*/ 520253 h 1083475"/>
                <a:gd name="connsiteX116" fmla="*/ 343601 w 879220"/>
                <a:gd name="connsiteY116" fmla="*/ 520253 h 1083475"/>
                <a:gd name="connsiteX117" fmla="*/ 250158 w 879220"/>
                <a:gd name="connsiteY117" fmla="*/ 488510 h 1083475"/>
                <a:gd name="connsiteX118" fmla="*/ 235901 w 879220"/>
                <a:gd name="connsiteY118" fmla="*/ 474252 h 1083475"/>
                <a:gd name="connsiteX119" fmla="*/ 250158 w 879220"/>
                <a:gd name="connsiteY119" fmla="*/ 459995 h 1083475"/>
                <a:gd name="connsiteX120" fmla="*/ 373502 w 879220"/>
                <a:gd name="connsiteY120" fmla="*/ 459995 h 1083475"/>
                <a:gd name="connsiteX121" fmla="*/ 387759 w 879220"/>
                <a:gd name="connsiteY121" fmla="*/ 474252 h 1083475"/>
                <a:gd name="connsiteX122" fmla="*/ 373502 w 879220"/>
                <a:gd name="connsiteY122" fmla="*/ 488510 h 1083475"/>
                <a:gd name="connsiteX123" fmla="*/ 373502 w 879220"/>
                <a:gd name="connsiteY123" fmla="*/ 428253 h 1083475"/>
                <a:gd name="connsiteX124" fmla="*/ 250158 w 879220"/>
                <a:gd name="connsiteY124" fmla="*/ 428253 h 1083475"/>
                <a:gd name="connsiteX125" fmla="*/ 235901 w 879220"/>
                <a:gd name="connsiteY125" fmla="*/ 413996 h 1083475"/>
                <a:gd name="connsiteX126" fmla="*/ 250158 w 879220"/>
                <a:gd name="connsiteY126" fmla="*/ 399739 h 1083475"/>
                <a:gd name="connsiteX127" fmla="*/ 373502 w 879220"/>
                <a:gd name="connsiteY127" fmla="*/ 399739 h 1083475"/>
                <a:gd name="connsiteX128" fmla="*/ 387759 w 879220"/>
                <a:gd name="connsiteY128" fmla="*/ 413996 h 1083475"/>
                <a:gd name="connsiteX129" fmla="*/ 373502 w 879220"/>
                <a:gd name="connsiteY129" fmla="*/ 428253 h 1083475"/>
                <a:gd name="connsiteX130" fmla="*/ 311831 w 879220"/>
                <a:gd name="connsiteY130" fmla="*/ 211329 h 1083475"/>
                <a:gd name="connsiteX131" fmla="*/ 285074 w 879220"/>
                <a:gd name="connsiteY131" fmla="*/ 184572 h 1083475"/>
                <a:gd name="connsiteX132" fmla="*/ 311831 w 879220"/>
                <a:gd name="connsiteY132" fmla="*/ 157816 h 1083475"/>
                <a:gd name="connsiteX133" fmla="*/ 338588 w 879220"/>
                <a:gd name="connsiteY133" fmla="*/ 184572 h 1083475"/>
                <a:gd name="connsiteX134" fmla="*/ 311831 w 879220"/>
                <a:gd name="connsiteY134" fmla="*/ 211329 h 1083475"/>
                <a:gd name="connsiteX135" fmla="*/ 120763 w 879220"/>
                <a:gd name="connsiteY135" fmla="*/ 535976 h 1083475"/>
                <a:gd name="connsiteX136" fmla="*/ 200879 w 879220"/>
                <a:gd name="connsiteY136" fmla="*/ 332177 h 1083475"/>
                <a:gd name="connsiteX137" fmla="*/ 218119 w 879220"/>
                <a:gd name="connsiteY137" fmla="*/ 358351 h 1083475"/>
                <a:gd name="connsiteX138" fmla="*/ 223801 w 879220"/>
                <a:gd name="connsiteY138" fmla="*/ 376328 h 1083475"/>
                <a:gd name="connsiteX139" fmla="*/ 204159 w 879220"/>
                <a:gd name="connsiteY139" fmla="*/ 413994 h 1083475"/>
                <a:gd name="connsiteX140" fmla="*/ 213775 w 879220"/>
                <a:gd name="connsiteY140" fmla="*/ 442025 h 1083475"/>
                <a:gd name="connsiteX141" fmla="*/ 208488 w 879220"/>
                <a:gd name="connsiteY141" fmla="*/ 454859 h 1083475"/>
                <a:gd name="connsiteX142" fmla="*/ 205646 w 879220"/>
                <a:gd name="connsiteY142" fmla="*/ 462782 h 1083475"/>
                <a:gd name="connsiteX143" fmla="*/ 192926 w 879220"/>
                <a:gd name="connsiteY143" fmla="*/ 540102 h 1083475"/>
                <a:gd name="connsiteX144" fmla="*/ 216242 w 879220"/>
                <a:gd name="connsiteY144" fmla="*/ 643513 h 1083475"/>
                <a:gd name="connsiteX145" fmla="*/ 137550 w 879220"/>
                <a:gd name="connsiteY145" fmla="*/ 643513 h 1083475"/>
                <a:gd name="connsiteX146" fmla="*/ 120763 w 879220"/>
                <a:gd name="connsiteY146" fmla="*/ 535976 h 1083475"/>
                <a:gd name="connsiteX147" fmla="*/ 304065 w 879220"/>
                <a:gd name="connsiteY147" fmla="*/ 773458 h 1083475"/>
                <a:gd name="connsiteX148" fmla="*/ 31742 w 879220"/>
                <a:gd name="connsiteY148" fmla="*/ 773458 h 1083475"/>
                <a:gd name="connsiteX149" fmla="*/ 31742 w 879220"/>
                <a:gd name="connsiteY149" fmla="*/ 675260 h 1083475"/>
                <a:gd name="connsiteX150" fmla="*/ 304065 w 879220"/>
                <a:gd name="connsiteY150" fmla="*/ 675260 h 1083475"/>
                <a:gd name="connsiteX151" fmla="*/ 644208 w 879220"/>
                <a:gd name="connsiteY151" fmla="*/ 540104 h 1083475"/>
                <a:gd name="connsiteX152" fmla="*/ 434437 w 879220"/>
                <a:gd name="connsiteY152" fmla="*/ 749875 h 1083475"/>
                <a:gd name="connsiteX153" fmla="*/ 335807 w 879220"/>
                <a:gd name="connsiteY153" fmla="*/ 725156 h 1083475"/>
                <a:gd name="connsiteX154" fmla="*/ 335807 w 879220"/>
                <a:gd name="connsiteY154" fmla="*/ 669978 h 1083475"/>
                <a:gd name="connsiteX155" fmla="*/ 309345 w 879220"/>
                <a:gd name="connsiteY155" fmla="*/ 643515 h 1083475"/>
                <a:gd name="connsiteX156" fmla="*/ 252028 w 879220"/>
                <a:gd name="connsiteY156" fmla="*/ 643515 h 1083475"/>
                <a:gd name="connsiteX157" fmla="*/ 224666 w 879220"/>
                <a:gd name="connsiteY157" fmla="*/ 540104 h 1083475"/>
                <a:gd name="connsiteX158" fmla="*/ 226359 w 879220"/>
                <a:gd name="connsiteY158" fmla="*/ 513566 h 1083475"/>
                <a:gd name="connsiteX159" fmla="*/ 247993 w 879220"/>
                <a:gd name="connsiteY159" fmla="*/ 520196 h 1083475"/>
                <a:gd name="connsiteX160" fmla="*/ 255135 w 879220"/>
                <a:gd name="connsiteY160" fmla="*/ 553278 h 1083475"/>
                <a:gd name="connsiteX161" fmla="*/ 295807 w 879220"/>
                <a:gd name="connsiteY161" fmla="*/ 586110 h 1083475"/>
                <a:gd name="connsiteX162" fmla="*/ 316065 w 879220"/>
                <a:gd name="connsiteY162" fmla="*/ 586110 h 1083475"/>
                <a:gd name="connsiteX163" fmla="*/ 434439 w 879220"/>
                <a:gd name="connsiteY163" fmla="*/ 667140 h 1083475"/>
                <a:gd name="connsiteX164" fmla="*/ 479336 w 879220"/>
                <a:gd name="connsiteY164" fmla="*/ 658923 h 1083475"/>
                <a:gd name="connsiteX165" fmla="*/ 488552 w 879220"/>
                <a:gd name="connsiteY165" fmla="*/ 638457 h 1083475"/>
                <a:gd name="connsiteX166" fmla="*/ 468084 w 879220"/>
                <a:gd name="connsiteY166" fmla="*/ 629241 h 1083475"/>
                <a:gd name="connsiteX167" fmla="*/ 434439 w 879220"/>
                <a:gd name="connsiteY167" fmla="*/ 635397 h 1083475"/>
                <a:gd name="connsiteX168" fmla="*/ 348398 w 879220"/>
                <a:gd name="connsiteY168" fmla="*/ 580965 h 1083475"/>
                <a:gd name="connsiteX169" fmla="*/ 369221 w 879220"/>
                <a:gd name="connsiteY169" fmla="*/ 552964 h 1083475"/>
                <a:gd name="connsiteX170" fmla="*/ 376033 w 879220"/>
                <a:gd name="connsiteY170" fmla="*/ 520179 h 1083475"/>
                <a:gd name="connsiteX171" fmla="*/ 419503 w 879220"/>
                <a:gd name="connsiteY171" fmla="*/ 474252 h 1083475"/>
                <a:gd name="connsiteX172" fmla="*/ 411049 w 879220"/>
                <a:gd name="connsiteY172" fmla="*/ 447764 h 1083475"/>
                <a:gd name="connsiteX173" fmla="*/ 434437 w 879220"/>
                <a:gd name="connsiteY173" fmla="*/ 444809 h 1083475"/>
                <a:gd name="connsiteX174" fmla="*/ 529732 w 879220"/>
                <a:gd name="connsiteY174" fmla="*/ 540104 h 1083475"/>
                <a:gd name="connsiteX175" fmla="*/ 516732 w 879220"/>
                <a:gd name="connsiteY175" fmla="*/ 588046 h 1083475"/>
                <a:gd name="connsiteX176" fmla="*/ 522414 w 879220"/>
                <a:gd name="connsiteY176" fmla="*/ 609760 h 1083475"/>
                <a:gd name="connsiteX177" fmla="*/ 544128 w 879220"/>
                <a:gd name="connsiteY177" fmla="*/ 604078 h 1083475"/>
                <a:gd name="connsiteX178" fmla="*/ 561474 w 879220"/>
                <a:gd name="connsiteY178" fmla="*/ 540104 h 1083475"/>
                <a:gd name="connsiteX179" fmla="*/ 434437 w 879220"/>
                <a:gd name="connsiteY179" fmla="*/ 413067 h 1083475"/>
                <a:gd name="connsiteX180" fmla="*/ 419501 w 879220"/>
                <a:gd name="connsiteY180" fmla="*/ 413958 h 1083475"/>
                <a:gd name="connsiteX181" fmla="*/ 399861 w 879220"/>
                <a:gd name="connsiteY181" fmla="*/ 376330 h 1083475"/>
                <a:gd name="connsiteX182" fmla="*/ 405670 w 879220"/>
                <a:gd name="connsiteY182" fmla="*/ 357947 h 1083475"/>
                <a:gd name="connsiteX183" fmla="*/ 424764 w 879220"/>
                <a:gd name="connsiteY183" fmla="*/ 330583 h 1083475"/>
                <a:gd name="connsiteX184" fmla="*/ 434437 w 879220"/>
                <a:gd name="connsiteY184" fmla="*/ 330334 h 1083475"/>
                <a:gd name="connsiteX185" fmla="*/ 543413 w 879220"/>
                <a:gd name="connsiteY185" fmla="*/ 360969 h 1083475"/>
                <a:gd name="connsiteX186" fmla="*/ 543413 w 879220"/>
                <a:gd name="connsiteY186" fmla="*/ 426820 h 1083475"/>
                <a:gd name="connsiteX187" fmla="*/ 569876 w 879220"/>
                <a:gd name="connsiteY187" fmla="*/ 453283 h 1083475"/>
                <a:gd name="connsiteX188" fmla="*/ 625351 w 879220"/>
                <a:gd name="connsiteY188" fmla="*/ 453283 h 1083475"/>
                <a:gd name="connsiteX189" fmla="*/ 644208 w 879220"/>
                <a:gd name="connsiteY189" fmla="*/ 540104 h 1083475"/>
                <a:gd name="connsiteX190" fmla="*/ 847478 w 879220"/>
                <a:gd name="connsiteY190" fmla="*/ 421540 h 1083475"/>
                <a:gd name="connsiteX191" fmla="*/ 575155 w 879220"/>
                <a:gd name="connsiteY191" fmla="*/ 421540 h 1083475"/>
                <a:gd name="connsiteX192" fmla="*/ 575155 w 879220"/>
                <a:gd name="connsiteY192" fmla="*/ 323342 h 1083475"/>
                <a:gd name="connsiteX193" fmla="*/ 847478 w 879220"/>
                <a:gd name="connsiteY193" fmla="*/ 323342 h 108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Lst>
              <a:rect l="l" t="t" r="r" b="b"/>
              <a:pathLst>
                <a:path w="879220" h="1083475">
                  <a:moveTo>
                    <a:pt x="852755" y="291597"/>
                  </a:moveTo>
                  <a:lnTo>
                    <a:pt x="678403" y="291597"/>
                  </a:lnTo>
                  <a:cubicBezTo>
                    <a:pt x="627501" y="242519"/>
                    <a:pt x="564228" y="210726"/>
                    <a:pt x="495829" y="199129"/>
                  </a:cubicBezTo>
                  <a:cubicBezTo>
                    <a:pt x="496204" y="194313"/>
                    <a:pt x="496407" y="189458"/>
                    <a:pt x="496407" y="184572"/>
                  </a:cubicBezTo>
                  <a:cubicBezTo>
                    <a:pt x="496407" y="134760"/>
                    <a:pt x="476866" y="88071"/>
                    <a:pt x="441384" y="53104"/>
                  </a:cubicBezTo>
                  <a:cubicBezTo>
                    <a:pt x="405909" y="18145"/>
                    <a:pt x="358907" y="-696"/>
                    <a:pt x="309080" y="20"/>
                  </a:cubicBezTo>
                  <a:cubicBezTo>
                    <a:pt x="261511" y="714"/>
                    <a:pt x="216490" y="19683"/>
                    <a:pt x="182314" y="53434"/>
                  </a:cubicBezTo>
                  <a:cubicBezTo>
                    <a:pt x="148129" y="87189"/>
                    <a:pt x="128601" y="131967"/>
                    <a:pt x="127329" y="179521"/>
                  </a:cubicBezTo>
                  <a:cubicBezTo>
                    <a:pt x="126019" y="228375"/>
                    <a:pt x="144371" y="275669"/>
                    <a:pt x="177343" y="310878"/>
                  </a:cubicBezTo>
                  <a:cubicBezTo>
                    <a:pt x="121825" y="372983"/>
                    <a:pt x="90618" y="451882"/>
                    <a:pt x="89027" y="535371"/>
                  </a:cubicBezTo>
                  <a:cubicBezTo>
                    <a:pt x="88322" y="572403"/>
                    <a:pt x="93600" y="608863"/>
                    <a:pt x="104200" y="643515"/>
                  </a:cubicBezTo>
                  <a:lnTo>
                    <a:pt x="26465" y="643515"/>
                  </a:lnTo>
                  <a:cubicBezTo>
                    <a:pt x="11872" y="643515"/>
                    <a:pt x="0" y="655387"/>
                    <a:pt x="0" y="669978"/>
                  </a:cubicBezTo>
                  <a:lnTo>
                    <a:pt x="0" y="778738"/>
                  </a:lnTo>
                  <a:cubicBezTo>
                    <a:pt x="0" y="793329"/>
                    <a:pt x="11872" y="805200"/>
                    <a:pt x="26465" y="805200"/>
                  </a:cubicBezTo>
                  <a:lnTo>
                    <a:pt x="209212" y="805200"/>
                  </a:lnTo>
                  <a:cubicBezTo>
                    <a:pt x="215622" y="810772"/>
                    <a:pt x="222246" y="816139"/>
                    <a:pt x="229106" y="821256"/>
                  </a:cubicBezTo>
                  <a:cubicBezTo>
                    <a:pt x="246791" y="834446"/>
                    <a:pt x="257353" y="855231"/>
                    <a:pt x="257353" y="876856"/>
                  </a:cubicBezTo>
                  <a:lnTo>
                    <a:pt x="257353" y="1046422"/>
                  </a:lnTo>
                  <a:cubicBezTo>
                    <a:pt x="257353" y="1066853"/>
                    <a:pt x="273973" y="1083476"/>
                    <a:pt x="294407" y="1083476"/>
                  </a:cubicBezTo>
                  <a:lnTo>
                    <a:pt x="538935" y="1083476"/>
                  </a:lnTo>
                  <a:cubicBezTo>
                    <a:pt x="559367" y="1083476"/>
                    <a:pt x="575989" y="1066853"/>
                    <a:pt x="575989" y="1046422"/>
                  </a:cubicBezTo>
                  <a:lnTo>
                    <a:pt x="575989" y="1022107"/>
                  </a:lnTo>
                  <a:cubicBezTo>
                    <a:pt x="575989" y="1013342"/>
                    <a:pt x="568885" y="1006236"/>
                    <a:pt x="560118" y="1006236"/>
                  </a:cubicBezTo>
                  <a:cubicBezTo>
                    <a:pt x="551351" y="1006236"/>
                    <a:pt x="544247" y="1013342"/>
                    <a:pt x="544247" y="1022107"/>
                  </a:cubicBezTo>
                  <a:lnTo>
                    <a:pt x="544247" y="1046422"/>
                  </a:lnTo>
                  <a:cubicBezTo>
                    <a:pt x="544247" y="1049350"/>
                    <a:pt x="541864" y="1051733"/>
                    <a:pt x="538935" y="1051733"/>
                  </a:cubicBezTo>
                  <a:lnTo>
                    <a:pt x="294409" y="1051733"/>
                  </a:lnTo>
                  <a:cubicBezTo>
                    <a:pt x="291480" y="1051733"/>
                    <a:pt x="289097" y="1049350"/>
                    <a:pt x="289097" y="1046422"/>
                  </a:cubicBezTo>
                  <a:lnTo>
                    <a:pt x="289097" y="876854"/>
                  </a:lnTo>
                  <a:cubicBezTo>
                    <a:pt x="289097" y="850010"/>
                    <a:pt x="277998" y="824129"/>
                    <a:pt x="258921" y="805198"/>
                  </a:cubicBezTo>
                  <a:lnTo>
                    <a:pt x="309347" y="805198"/>
                  </a:lnTo>
                  <a:cubicBezTo>
                    <a:pt x="323940" y="805198"/>
                    <a:pt x="335809" y="793327"/>
                    <a:pt x="335809" y="778736"/>
                  </a:cubicBezTo>
                  <a:lnTo>
                    <a:pt x="335809" y="760513"/>
                  </a:lnTo>
                  <a:cubicBezTo>
                    <a:pt x="365943" y="774053"/>
                    <a:pt x="399319" y="781616"/>
                    <a:pt x="434439" y="781616"/>
                  </a:cubicBezTo>
                  <a:cubicBezTo>
                    <a:pt x="567611" y="781616"/>
                    <a:pt x="675952" y="673272"/>
                    <a:pt x="675952" y="540102"/>
                  </a:cubicBezTo>
                  <a:cubicBezTo>
                    <a:pt x="675952" y="509507"/>
                    <a:pt x="670207" y="480238"/>
                    <a:pt x="659781" y="453280"/>
                  </a:cubicBezTo>
                  <a:lnTo>
                    <a:pt x="740559" y="453280"/>
                  </a:lnTo>
                  <a:cubicBezTo>
                    <a:pt x="748389" y="480164"/>
                    <a:pt x="752680" y="508254"/>
                    <a:pt x="753139" y="536979"/>
                  </a:cubicBezTo>
                  <a:cubicBezTo>
                    <a:pt x="753241" y="543205"/>
                    <a:pt x="754875" y="549316"/>
                    <a:pt x="757871" y="554655"/>
                  </a:cubicBezTo>
                  <a:lnTo>
                    <a:pt x="828739" y="680800"/>
                  </a:lnTo>
                  <a:cubicBezTo>
                    <a:pt x="830309" y="683595"/>
                    <a:pt x="831141" y="686767"/>
                    <a:pt x="831141" y="689973"/>
                  </a:cubicBezTo>
                  <a:cubicBezTo>
                    <a:pt x="831141" y="700302"/>
                    <a:pt x="822736" y="708705"/>
                    <a:pt x="812407" y="708705"/>
                  </a:cubicBezTo>
                  <a:lnTo>
                    <a:pt x="759050" y="708705"/>
                  </a:lnTo>
                  <a:cubicBezTo>
                    <a:pt x="738618" y="708705"/>
                    <a:pt x="721994" y="725328"/>
                    <a:pt x="721994" y="745759"/>
                  </a:cubicBezTo>
                  <a:lnTo>
                    <a:pt x="721994" y="813430"/>
                  </a:lnTo>
                  <a:cubicBezTo>
                    <a:pt x="721994" y="855415"/>
                    <a:pt x="687835" y="889574"/>
                    <a:pt x="645852" y="889574"/>
                  </a:cubicBezTo>
                  <a:lnTo>
                    <a:pt x="581301" y="889574"/>
                  </a:lnTo>
                  <a:cubicBezTo>
                    <a:pt x="560869" y="889574"/>
                    <a:pt x="544245" y="906196"/>
                    <a:pt x="544245" y="926628"/>
                  </a:cubicBezTo>
                  <a:lnTo>
                    <a:pt x="544245" y="948041"/>
                  </a:lnTo>
                  <a:cubicBezTo>
                    <a:pt x="544245" y="956806"/>
                    <a:pt x="551349" y="963912"/>
                    <a:pt x="560116" y="963912"/>
                  </a:cubicBezTo>
                  <a:cubicBezTo>
                    <a:pt x="568883" y="963912"/>
                    <a:pt x="575987" y="956806"/>
                    <a:pt x="575987" y="948041"/>
                  </a:cubicBezTo>
                  <a:lnTo>
                    <a:pt x="575987" y="926630"/>
                  </a:lnTo>
                  <a:cubicBezTo>
                    <a:pt x="575987" y="923701"/>
                    <a:pt x="578370" y="921318"/>
                    <a:pt x="581301" y="921318"/>
                  </a:cubicBezTo>
                  <a:lnTo>
                    <a:pt x="645852" y="921318"/>
                  </a:lnTo>
                  <a:cubicBezTo>
                    <a:pt x="705340" y="921318"/>
                    <a:pt x="753736" y="872920"/>
                    <a:pt x="753736" y="813432"/>
                  </a:cubicBezTo>
                  <a:lnTo>
                    <a:pt x="753736" y="745762"/>
                  </a:lnTo>
                  <a:cubicBezTo>
                    <a:pt x="753736" y="742833"/>
                    <a:pt x="756119" y="740450"/>
                    <a:pt x="759050" y="740450"/>
                  </a:cubicBezTo>
                  <a:lnTo>
                    <a:pt x="812407" y="740450"/>
                  </a:lnTo>
                  <a:cubicBezTo>
                    <a:pt x="840238" y="740450"/>
                    <a:pt x="862883" y="717807"/>
                    <a:pt x="862883" y="689975"/>
                  </a:cubicBezTo>
                  <a:cubicBezTo>
                    <a:pt x="862883" y="681335"/>
                    <a:pt x="860647" y="672786"/>
                    <a:pt x="856414" y="665254"/>
                  </a:cubicBezTo>
                  <a:lnTo>
                    <a:pt x="785548" y="539116"/>
                  </a:lnTo>
                  <a:cubicBezTo>
                    <a:pt x="785125" y="538361"/>
                    <a:pt x="784892" y="537444"/>
                    <a:pt x="784878" y="536471"/>
                  </a:cubicBezTo>
                  <a:cubicBezTo>
                    <a:pt x="784422" y="508019"/>
                    <a:pt x="780514" y="480147"/>
                    <a:pt x="773463" y="453285"/>
                  </a:cubicBezTo>
                  <a:lnTo>
                    <a:pt x="852755" y="453285"/>
                  </a:lnTo>
                  <a:cubicBezTo>
                    <a:pt x="867348" y="453285"/>
                    <a:pt x="879220" y="441413"/>
                    <a:pt x="879220" y="426822"/>
                  </a:cubicBezTo>
                  <a:lnTo>
                    <a:pt x="879220" y="318060"/>
                  </a:lnTo>
                  <a:cubicBezTo>
                    <a:pt x="879220" y="303469"/>
                    <a:pt x="867348" y="291597"/>
                    <a:pt x="852755" y="291597"/>
                  </a:cubicBezTo>
                  <a:close/>
                  <a:moveTo>
                    <a:pt x="629915" y="291597"/>
                  </a:moveTo>
                  <a:lnTo>
                    <a:pt x="569878" y="291597"/>
                  </a:lnTo>
                  <a:cubicBezTo>
                    <a:pt x="555285" y="291597"/>
                    <a:pt x="543415" y="303469"/>
                    <a:pt x="543415" y="318060"/>
                  </a:cubicBezTo>
                  <a:lnTo>
                    <a:pt x="543415" y="324660"/>
                  </a:lnTo>
                  <a:cubicBezTo>
                    <a:pt x="516790" y="311138"/>
                    <a:pt x="487348" y="302413"/>
                    <a:pt x="456212" y="299613"/>
                  </a:cubicBezTo>
                  <a:cubicBezTo>
                    <a:pt x="472517" y="279245"/>
                    <a:pt x="484228" y="255749"/>
                    <a:pt x="490661" y="230518"/>
                  </a:cubicBezTo>
                  <a:cubicBezTo>
                    <a:pt x="541348" y="239171"/>
                    <a:pt x="588987" y="259969"/>
                    <a:pt x="629915" y="291597"/>
                  </a:cubicBezTo>
                  <a:close/>
                  <a:moveTo>
                    <a:pt x="159057" y="180370"/>
                  </a:moveTo>
                  <a:cubicBezTo>
                    <a:pt x="160111" y="141047"/>
                    <a:pt x="176291" y="103989"/>
                    <a:pt x="204614" y="76019"/>
                  </a:cubicBezTo>
                  <a:cubicBezTo>
                    <a:pt x="232936" y="48052"/>
                    <a:pt x="270200" y="32331"/>
                    <a:pt x="309541" y="31758"/>
                  </a:cubicBezTo>
                  <a:cubicBezTo>
                    <a:pt x="310312" y="31747"/>
                    <a:pt x="311076" y="31741"/>
                    <a:pt x="311846" y="31741"/>
                  </a:cubicBezTo>
                  <a:cubicBezTo>
                    <a:pt x="352265" y="31741"/>
                    <a:pt x="390277" y="47305"/>
                    <a:pt x="419106" y="75713"/>
                  </a:cubicBezTo>
                  <a:cubicBezTo>
                    <a:pt x="448484" y="104666"/>
                    <a:pt x="464664" y="143328"/>
                    <a:pt x="464664" y="184572"/>
                  </a:cubicBezTo>
                  <a:cubicBezTo>
                    <a:pt x="464664" y="231877"/>
                    <a:pt x="443259" y="275762"/>
                    <a:pt x="405935" y="304971"/>
                  </a:cubicBezTo>
                  <a:cubicBezTo>
                    <a:pt x="391322" y="316407"/>
                    <a:pt x="380763" y="331419"/>
                    <a:pt x="375405" y="348382"/>
                  </a:cubicBezTo>
                  <a:lnTo>
                    <a:pt x="369206" y="367995"/>
                  </a:lnTo>
                  <a:lnTo>
                    <a:pt x="327702" y="367995"/>
                  </a:lnTo>
                  <a:lnTo>
                    <a:pt x="327702" y="297125"/>
                  </a:lnTo>
                  <a:cubicBezTo>
                    <a:pt x="382898" y="289377"/>
                    <a:pt x="425515" y="241872"/>
                    <a:pt x="425515" y="184572"/>
                  </a:cubicBezTo>
                  <a:cubicBezTo>
                    <a:pt x="425515" y="171080"/>
                    <a:pt x="423166" y="157860"/>
                    <a:pt x="418532" y="145286"/>
                  </a:cubicBezTo>
                  <a:cubicBezTo>
                    <a:pt x="415504" y="137062"/>
                    <a:pt x="406390" y="132853"/>
                    <a:pt x="398153" y="135879"/>
                  </a:cubicBezTo>
                  <a:cubicBezTo>
                    <a:pt x="389928" y="138910"/>
                    <a:pt x="385717" y="148035"/>
                    <a:pt x="388749" y="156258"/>
                  </a:cubicBezTo>
                  <a:cubicBezTo>
                    <a:pt x="392082" y="165309"/>
                    <a:pt x="393773" y="174834"/>
                    <a:pt x="393773" y="184570"/>
                  </a:cubicBezTo>
                  <a:cubicBezTo>
                    <a:pt x="393773" y="224322"/>
                    <a:pt x="365315" y="257542"/>
                    <a:pt x="327702" y="264955"/>
                  </a:cubicBezTo>
                  <a:lnTo>
                    <a:pt x="327702" y="240862"/>
                  </a:lnTo>
                  <a:cubicBezTo>
                    <a:pt x="352269" y="233925"/>
                    <a:pt x="370330" y="211325"/>
                    <a:pt x="370330" y="184570"/>
                  </a:cubicBezTo>
                  <a:cubicBezTo>
                    <a:pt x="370330" y="152313"/>
                    <a:pt x="344090" y="126071"/>
                    <a:pt x="311831" y="126071"/>
                  </a:cubicBezTo>
                  <a:cubicBezTo>
                    <a:pt x="279572" y="126071"/>
                    <a:pt x="253332" y="152313"/>
                    <a:pt x="253332" y="184570"/>
                  </a:cubicBezTo>
                  <a:cubicBezTo>
                    <a:pt x="253332" y="211325"/>
                    <a:pt x="271393" y="233925"/>
                    <a:pt x="295960" y="240862"/>
                  </a:cubicBezTo>
                  <a:lnTo>
                    <a:pt x="295960" y="264955"/>
                  </a:lnTo>
                  <a:cubicBezTo>
                    <a:pt x="258349" y="257542"/>
                    <a:pt x="229891" y="224322"/>
                    <a:pt x="229891" y="184570"/>
                  </a:cubicBezTo>
                  <a:cubicBezTo>
                    <a:pt x="229891" y="139388"/>
                    <a:pt x="266649" y="102630"/>
                    <a:pt x="311831" y="102630"/>
                  </a:cubicBezTo>
                  <a:cubicBezTo>
                    <a:pt x="324043" y="102630"/>
                    <a:pt x="335803" y="105261"/>
                    <a:pt x="346786" y="110449"/>
                  </a:cubicBezTo>
                  <a:cubicBezTo>
                    <a:pt x="354709" y="114195"/>
                    <a:pt x="364170" y="110807"/>
                    <a:pt x="367916" y="102882"/>
                  </a:cubicBezTo>
                  <a:cubicBezTo>
                    <a:pt x="371661" y="94957"/>
                    <a:pt x="368271" y="85496"/>
                    <a:pt x="360346" y="81752"/>
                  </a:cubicBezTo>
                  <a:cubicBezTo>
                    <a:pt x="345093" y="74542"/>
                    <a:pt x="328771" y="70888"/>
                    <a:pt x="311831" y="70888"/>
                  </a:cubicBezTo>
                  <a:cubicBezTo>
                    <a:pt x="249146" y="70888"/>
                    <a:pt x="198149" y="121885"/>
                    <a:pt x="198149" y="184570"/>
                  </a:cubicBezTo>
                  <a:cubicBezTo>
                    <a:pt x="198149" y="241867"/>
                    <a:pt x="240764" y="289373"/>
                    <a:pt x="295960" y="297122"/>
                  </a:cubicBezTo>
                  <a:lnTo>
                    <a:pt x="295960" y="367993"/>
                  </a:lnTo>
                  <a:lnTo>
                    <a:pt x="254458" y="367993"/>
                  </a:lnTo>
                  <a:lnTo>
                    <a:pt x="248389" y="348784"/>
                  </a:lnTo>
                  <a:cubicBezTo>
                    <a:pt x="242876" y="331337"/>
                    <a:pt x="232574" y="316422"/>
                    <a:pt x="218606" y="305648"/>
                  </a:cubicBezTo>
                  <a:cubicBezTo>
                    <a:pt x="180013" y="275895"/>
                    <a:pt x="157751" y="229062"/>
                    <a:pt x="159057" y="180370"/>
                  </a:cubicBezTo>
                  <a:close/>
                  <a:moveTo>
                    <a:pt x="338145" y="546508"/>
                  </a:moveTo>
                  <a:cubicBezTo>
                    <a:pt x="337200" y="551062"/>
                    <a:pt x="333137" y="554369"/>
                    <a:pt x="328485" y="554369"/>
                  </a:cubicBezTo>
                  <a:lnTo>
                    <a:pt x="295810" y="554369"/>
                  </a:lnTo>
                  <a:cubicBezTo>
                    <a:pt x="291194" y="554369"/>
                    <a:pt x="287138" y="551096"/>
                    <a:pt x="286164" y="546584"/>
                  </a:cubicBezTo>
                  <a:lnTo>
                    <a:pt x="280480" y="520253"/>
                  </a:lnTo>
                  <a:lnTo>
                    <a:pt x="343601" y="520253"/>
                  </a:lnTo>
                  <a:close/>
                  <a:moveTo>
                    <a:pt x="250158" y="488510"/>
                  </a:moveTo>
                  <a:cubicBezTo>
                    <a:pt x="242296" y="488510"/>
                    <a:pt x="235901" y="482115"/>
                    <a:pt x="235901" y="474252"/>
                  </a:cubicBezTo>
                  <a:cubicBezTo>
                    <a:pt x="235901" y="466390"/>
                    <a:pt x="242296" y="459995"/>
                    <a:pt x="250158" y="459995"/>
                  </a:cubicBezTo>
                  <a:lnTo>
                    <a:pt x="373502" y="459995"/>
                  </a:lnTo>
                  <a:cubicBezTo>
                    <a:pt x="381364" y="459995"/>
                    <a:pt x="387759" y="466390"/>
                    <a:pt x="387759" y="474252"/>
                  </a:cubicBezTo>
                  <a:cubicBezTo>
                    <a:pt x="387759" y="482113"/>
                    <a:pt x="381364" y="488510"/>
                    <a:pt x="373502" y="488510"/>
                  </a:cubicBezTo>
                  <a:close/>
                  <a:moveTo>
                    <a:pt x="373502" y="428253"/>
                  </a:moveTo>
                  <a:lnTo>
                    <a:pt x="250158" y="428253"/>
                  </a:lnTo>
                  <a:cubicBezTo>
                    <a:pt x="242296" y="428253"/>
                    <a:pt x="235901" y="421858"/>
                    <a:pt x="235901" y="413996"/>
                  </a:cubicBezTo>
                  <a:cubicBezTo>
                    <a:pt x="235901" y="406134"/>
                    <a:pt x="242296" y="399739"/>
                    <a:pt x="250158" y="399739"/>
                  </a:cubicBezTo>
                  <a:lnTo>
                    <a:pt x="373502" y="399739"/>
                  </a:lnTo>
                  <a:cubicBezTo>
                    <a:pt x="381364" y="399739"/>
                    <a:pt x="387759" y="406134"/>
                    <a:pt x="387759" y="413996"/>
                  </a:cubicBezTo>
                  <a:cubicBezTo>
                    <a:pt x="387759" y="421858"/>
                    <a:pt x="381364" y="428253"/>
                    <a:pt x="373502" y="428253"/>
                  </a:cubicBezTo>
                  <a:close/>
                  <a:moveTo>
                    <a:pt x="311831" y="211329"/>
                  </a:moveTo>
                  <a:cubicBezTo>
                    <a:pt x="297077" y="211329"/>
                    <a:pt x="285074" y="199326"/>
                    <a:pt x="285074" y="184572"/>
                  </a:cubicBezTo>
                  <a:cubicBezTo>
                    <a:pt x="285074" y="169818"/>
                    <a:pt x="297077" y="157816"/>
                    <a:pt x="311831" y="157816"/>
                  </a:cubicBezTo>
                  <a:cubicBezTo>
                    <a:pt x="326585" y="157816"/>
                    <a:pt x="338588" y="169818"/>
                    <a:pt x="338588" y="184572"/>
                  </a:cubicBezTo>
                  <a:cubicBezTo>
                    <a:pt x="338588" y="199326"/>
                    <a:pt x="326585" y="211329"/>
                    <a:pt x="311831" y="211329"/>
                  </a:cubicBezTo>
                  <a:close/>
                  <a:moveTo>
                    <a:pt x="120763" y="535976"/>
                  </a:moveTo>
                  <a:cubicBezTo>
                    <a:pt x="122206" y="460213"/>
                    <a:pt x="150514" y="388596"/>
                    <a:pt x="200879" y="332177"/>
                  </a:cubicBezTo>
                  <a:cubicBezTo>
                    <a:pt x="208842" y="338860"/>
                    <a:pt x="214799" y="347845"/>
                    <a:pt x="218119" y="358351"/>
                  </a:cubicBezTo>
                  <a:lnTo>
                    <a:pt x="223801" y="376328"/>
                  </a:lnTo>
                  <a:cubicBezTo>
                    <a:pt x="211936" y="384655"/>
                    <a:pt x="204159" y="398430"/>
                    <a:pt x="204159" y="413994"/>
                  </a:cubicBezTo>
                  <a:cubicBezTo>
                    <a:pt x="204159" y="424549"/>
                    <a:pt x="207771" y="434254"/>
                    <a:pt x="213775" y="442025"/>
                  </a:cubicBezTo>
                  <a:cubicBezTo>
                    <a:pt x="211893" y="446240"/>
                    <a:pt x="210130" y="450521"/>
                    <a:pt x="208488" y="454859"/>
                  </a:cubicBezTo>
                  <a:cubicBezTo>
                    <a:pt x="207305" y="457384"/>
                    <a:pt x="206355" y="460033"/>
                    <a:pt x="205646" y="462782"/>
                  </a:cubicBezTo>
                  <a:cubicBezTo>
                    <a:pt x="197417" y="487071"/>
                    <a:pt x="192926" y="513068"/>
                    <a:pt x="192926" y="540102"/>
                  </a:cubicBezTo>
                  <a:cubicBezTo>
                    <a:pt x="192926" y="577091"/>
                    <a:pt x="201315" y="612147"/>
                    <a:pt x="216242" y="643513"/>
                  </a:cubicBezTo>
                  <a:lnTo>
                    <a:pt x="137550" y="643513"/>
                  </a:lnTo>
                  <a:cubicBezTo>
                    <a:pt x="125922" y="609290"/>
                    <a:pt x="120058" y="572947"/>
                    <a:pt x="120763" y="535976"/>
                  </a:cubicBezTo>
                  <a:close/>
                  <a:moveTo>
                    <a:pt x="304065" y="773458"/>
                  </a:moveTo>
                  <a:lnTo>
                    <a:pt x="31742" y="773458"/>
                  </a:lnTo>
                  <a:lnTo>
                    <a:pt x="31742" y="675260"/>
                  </a:lnTo>
                  <a:lnTo>
                    <a:pt x="304065" y="675260"/>
                  </a:lnTo>
                  <a:close/>
                  <a:moveTo>
                    <a:pt x="644208" y="540104"/>
                  </a:moveTo>
                  <a:cubicBezTo>
                    <a:pt x="644208" y="655772"/>
                    <a:pt x="550104" y="749875"/>
                    <a:pt x="434437" y="749875"/>
                  </a:cubicBezTo>
                  <a:cubicBezTo>
                    <a:pt x="398797" y="749875"/>
                    <a:pt x="365228" y="740905"/>
                    <a:pt x="335807" y="725156"/>
                  </a:cubicBezTo>
                  <a:lnTo>
                    <a:pt x="335807" y="669978"/>
                  </a:lnTo>
                  <a:cubicBezTo>
                    <a:pt x="335807" y="655387"/>
                    <a:pt x="323938" y="643515"/>
                    <a:pt x="309345" y="643515"/>
                  </a:cubicBezTo>
                  <a:lnTo>
                    <a:pt x="252028" y="643515"/>
                  </a:lnTo>
                  <a:cubicBezTo>
                    <a:pt x="234642" y="612974"/>
                    <a:pt x="224666" y="577690"/>
                    <a:pt x="224666" y="540104"/>
                  </a:cubicBezTo>
                  <a:cubicBezTo>
                    <a:pt x="224666" y="531115"/>
                    <a:pt x="225253" y="522261"/>
                    <a:pt x="226359" y="513566"/>
                  </a:cubicBezTo>
                  <a:cubicBezTo>
                    <a:pt x="232731" y="517436"/>
                    <a:pt x="240095" y="519829"/>
                    <a:pt x="247993" y="520196"/>
                  </a:cubicBezTo>
                  <a:lnTo>
                    <a:pt x="255135" y="553278"/>
                  </a:lnTo>
                  <a:cubicBezTo>
                    <a:pt x="259238" y="572302"/>
                    <a:pt x="276343" y="586110"/>
                    <a:pt x="295807" y="586110"/>
                  </a:cubicBezTo>
                  <a:lnTo>
                    <a:pt x="316065" y="586110"/>
                  </a:lnTo>
                  <a:cubicBezTo>
                    <a:pt x="334535" y="633478"/>
                    <a:pt x="380615" y="667140"/>
                    <a:pt x="434439" y="667140"/>
                  </a:cubicBezTo>
                  <a:cubicBezTo>
                    <a:pt x="449843" y="667140"/>
                    <a:pt x="464950" y="664376"/>
                    <a:pt x="479336" y="658923"/>
                  </a:cubicBezTo>
                  <a:cubicBezTo>
                    <a:pt x="487532" y="655816"/>
                    <a:pt x="491658" y="646653"/>
                    <a:pt x="488552" y="638457"/>
                  </a:cubicBezTo>
                  <a:cubicBezTo>
                    <a:pt x="485443" y="630259"/>
                    <a:pt x="476278" y="626139"/>
                    <a:pt x="468084" y="629241"/>
                  </a:cubicBezTo>
                  <a:cubicBezTo>
                    <a:pt x="457306" y="633326"/>
                    <a:pt x="445987" y="635397"/>
                    <a:pt x="434439" y="635397"/>
                  </a:cubicBezTo>
                  <a:cubicBezTo>
                    <a:pt x="396513" y="635397"/>
                    <a:pt x="363724" y="613116"/>
                    <a:pt x="348398" y="580965"/>
                  </a:cubicBezTo>
                  <a:cubicBezTo>
                    <a:pt x="358822" y="575241"/>
                    <a:pt x="366684" y="565177"/>
                    <a:pt x="369221" y="552964"/>
                  </a:cubicBezTo>
                  <a:lnTo>
                    <a:pt x="376033" y="520179"/>
                  </a:lnTo>
                  <a:cubicBezTo>
                    <a:pt x="400225" y="518860"/>
                    <a:pt x="419503" y="498767"/>
                    <a:pt x="419503" y="474252"/>
                  </a:cubicBezTo>
                  <a:cubicBezTo>
                    <a:pt x="419503" y="464388"/>
                    <a:pt x="416357" y="455259"/>
                    <a:pt x="411049" y="447764"/>
                  </a:cubicBezTo>
                  <a:cubicBezTo>
                    <a:pt x="418538" y="445857"/>
                    <a:pt x="426364" y="444809"/>
                    <a:pt x="434437" y="444809"/>
                  </a:cubicBezTo>
                  <a:cubicBezTo>
                    <a:pt x="486983" y="444809"/>
                    <a:pt x="529732" y="487558"/>
                    <a:pt x="529732" y="540104"/>
                  </a:cubicBezTo>
                  <a:cubicBezTo>
                    <a:pt x="529732" y="556936"/>
                    <a:pt x="525237" y="573514"/>
                    <a:pt x="516732" y="588046"/>
                  </a:cubicBezTo>
                  <a:cubicBezTo>
                    <a:pt x="512303" y="595611"/>
                    <a:pt x="514847" y="605333"/>
                    <a:pt x="522414" y="609760"/>
                  </a:cubicBezTo>
                  <a:cubicBezTo>
                    <a:pt x="529975" y="614185"/>
                    <a:pt x="539703" y="611643"/>
                    <a:pt x="544128" y="604078"/>
                  </a:cubicBezTo>
                  <a:cubicBezTo>
                    <a:pt x="555477" y="584688"/>
                    <a:pt x="561474" y="562565"/>
                    <a:pt x="561474" y="540104"/>
                  </a:cubicBezTo>
                  <a:cubicBezTo>
                    <a:pt x="561474" y="470055"/>
                    <a:pt x="504484" y="413067"/>
                    <a:pt x="434437" y="413067"/>
                  </a:cubicBezTo>
                  <a:cubicBezTo>
                    <a:pt x="429384" y="413067"/>
                    <a:pt x="424402" y="413376"/>
                    <a:pt x="419501" y="413958"/>
                  </a:cubicBezTo>
                  <a:cubicBezTo>
                    <a:pt x="419489" y="398410"/>
                    <a:pt x="411716" y="384651"/>
                    <a:pt x="399861" y="376330"/>
                  </a:cubicBezTo>
                  <a:lnTo>
                    <a:pt x="405670" y="357947"/>
                  </a:lnTo>
                  <a:cubicBezTo>
                    <a:pt x="409001" y="347402"/>
                    <a:pt x="415610" y="337973"/>
                    <a:pt x="424764" y="330583"/>
                  </a:cubicBezTo>
                  <a:cubicBezTo>
                    <a:pt x="427970" y="330431"/>
                    <a:pt x="431191" y="330334"/>
                    <a:pt x="434437" y="330334"/>
                  </a:cubicBezTo>
                  <a:cubicBezTo>
                    <a:pt x="474327" y="330334"/>
                    <a:pt x="511628" y="341560"/>
                    <a:pt x="543413" y="360969"/>
                  </a:cubicBezTo>
                  <a:lnTo>
                    <a:pt x="543413" y="426820"/>
                  </a:lnTo>
                  <a:cubicBezTo>
                    <a:pt x="543413" y="441411"/>
                    <a:pt x="555283" y="453283"/>
                    <a:pt x="569876" y="453283"/>
                  </a:cubicBezTo>
                  <a:lnTo>
                    <a:pt x="625351" y="453283"/>
                  </a:lnTo>
                  <a:cubicBezTo>
                    <a:pt x="637442" y="479756"/>
                    <a:pt x="644208" y="509149"/>
                    <a:pt x="644208" y="540104"/>
                  </a:cubicBezTo>
                  <a:close/>
                  <a:moveTo>
                    <a:pt x="847478" y="421540"/>
                  </a:moveTo>
                  <a:lnTo>
                    <a:pt x="575155" y="421540"/>
                  </a:lnTo>
                  <a:lnTo>
                    <a:pt x="575155" y="323342"/>
                  </a:lnTo>
                  <a:lnTo>
                    <a:pt x="847478" y="323342"/>
                  </a:lnTo>
                  <a:close/>
                </a:path>
              </a:pathLst>
            </a:custGeom>
            <a:grp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9" name="任意多边形: 形状 178">
              <a:extLst>
                <a:ext uri="{FF2B5EF4-FFF2-40B4-BE49-F238E27FC236}">
                  <a16:creationId xmlns:a16="http://schemas.microsoft.com/office/drawing/2014/main" id="{58C0D573-9BC2-B034-3555-0F6DFD72F19F}"/>
                </a:ext>
              </a:extLst>
            </p:cNvPr>
            <p:cNvSpPr/>
            <p:nvPr/>
          </p:nvSpPr>
          <p:spPr>
            <a:xfrm>
              <a:off x="7633291" y="3931933"/>
              <a:ext cx="71401" cy="31742"/>
            </a:xfrm>
            <a:custGeom>
              <a:avLst/>
              <a:gdLst>
                <a:gd name="connsiteX0" fmla="*/ 15871 w 71401"/>
                <a:gd name="connsiteY0" fmla="*/ 31742 h 31742"/>
                <a:gd name="connsiteX1" fmla="*/ 55530 w 71401"/>
                <a:gd name="connsiteY1" fmla="*/ 31742 h 31742"/>
                <a:gd name="connsiteX2" fmla="*/ 71401 w 71401"/>
                <a:gd name="connsiteY2" fmla="*/ 15871 h 31742"/>
                <a:gd name="connsiteX3" fmla="*/ 55530 w 71401"/>
                <a:gd name="connsiteY3" fmla="*/ 0 h 31742"/>
                <a:gd name="connsiteX4" fmla="*/ 15871 w 71401"/>
                <a:gd name="connsiteY4" fmla="*/ 0 h 31742"/>
                <a:gd name="connsiteX5" fmla="*/ 0 w 71401"/>
                <a:gd name="connsiteY5" fmla="*/ 15871 h 31742"/>
                <a:gd name="connsiteX6" fmla="*/ 15871 w 71401"/>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401" h="31742">
                  <a:moveTo>
                    <a:pt x="15871" y="31742"/>
                  </a:moveTo>
                  <a:lnTo>
                    <a:pt x="55530" y="31742"/>
                  </a:lnTo>
                  <a:cubicBezTo>
                    <a:pt x="64297" y="31742"/>
                    <a:pt x="71401" y="24636"/>
                    <a:pt x="71401" y="15871"/>
                  </a:cubicBezTo>
                  <a:cubicBezTo>
                    <a:pt x="71401" y="7106"/>
                    <a:pt x="64297" y="0"/>
                    <a:pt x="55530" y="0"/>
                  </a:cubicBezTo>
                  <a:lnTo>
                    <a:pt x="15871" y="0"/>
                  </a:lnTo>
                  <a:cubicBezTo>
                    <a:pt x="7104" y="0"/>
                    <a:pt x="0" y="7106"/>
                    <a:pt x="0" y="15871"/>
                  </a:cubicBezTo>
                  <a:cubicBezTo>
                    <a:pt x="0" y="24636"/>
                    <a:pt x="7104" y="31742"/>
                    <a:pt x="15871" y="31742"/>
                  </a:cubicBezTo>
                  <a:close/>
                </a:path>
              </a:pathLst>
            </a:custGeom>
            <a:grp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0" name="任意多边形: 形状 179">
              <a:extLst>
                <a:ext uri="{FF2B5EF4-FFF2-40B4-BE49-F238E27FC236}">
                  <a16:creationId xmlns:a16="http://schemas.microsoft.com/office/drawing/2014/main" id="{0D957D83-9B18-93ED-FB49-1257D65D813C}"/>
                </a:ext>
              </a:extLst>
            </p:cNvPr>
            <p:cNvSpPr/>
            <p:nvPr/>
          </p:nvSpPr>
          <p:spPr>
            <a:xfrm>
              <a:off x="7724424" y="3931933"/>
              <a:ext cx="130097" cy="31742"/>
            </a:xfrm>
            <a:custGeom>
              <a:avLst/>
              <a:gdLst>
                <a:gd name="connsiteX0" fmla="*/ 15871 w 130097"/>
                <a:gd name="connsiteY0" fmla="*/ 31742 h 31742"/>
                <a:gd name="connsiteX1" fmla="*/ 114226 w 130097"/>
                <a:gd name="connsiteY1" fmla="*/ 31742 h 31742"/>
                <a:gd name="connsiteX2" fmla="*/ 130097 w 130097"/>
                <a:gd name="connsiteY2" fmla="*/ 15871 h 31742"/>
                <a:gd name="connsiteX3" fmla="*/ 114226 w 130097"/>
                <a:gd name="connsiteY3" fmla="*/ 0 h 31742"/>
                <a:gd name="connsiteX4" fmla="*/ 15871 w 130097"/>
                <a:gd name="connsiteY4" fmla="*/ 0 h 31742"/>
                <a:gd name="connsiteX5" fmla="*/ 0 w 130097"/>
                <a:gd name="connsiteY5" fmla="*/ 15871 h 31742"/>
                <a:gd name="connsiteX6" fmla="*/ 15871 w 130097"/>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097" h="31742">
                  <a:moveTo>
                    <a:pt x="15871" y="31742"/>
                  </a:moveTo>
                  <a:lnTo>
                    <a:pt x="114226" y="31742"/>
                  </a:lnTo>
                  <a:cubicBezTo>
                    <a:pt x="122993" y="31742"/>
                    <a:pt x="130097" y="24636"/>
                    <a:pt x="130097" y="15871"/>
                  </a:cubicBezTo>
                  <a:cubicBezTo>
                    <a:pt x="130097" y="7106"/>
                    <a:pt x="122993" y="0"/>
                    <a:pt x="114226" y="0"/>
                  </a:cubicBezTo>
                  <a:lnTo>
                    <a:pt x="15871" y="0"/>
                  </a:lnTo>
                  <a:cubicBezTo>
                    <a:pt x="7104" y="0"/>
                    <a:pt x="0" y="7106"/>
                    <a:pt x="0" y="15871"/>
                  </a:cubicBezTo>
                  <a:cubicBezTo>
                    <a:pt x="0" y="24636"/>
                    <a:pt x="7106" y="31742"/>
                    <a:pt x="15871" y="31742"/>
                  </a:cubicBezTo>
                  <a:close/>
                </a:path>
              </a:pathLst>
            </a:custGeom>
            <a:grp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1" name="图形 45">
            <a:extLst>
              <a:ext uri="{FF2B5EF4-FFF2-40B4-BE49-F238E27FC236}">
                <a16:creationId xmlns:a16="http://schemas.microsoft.com/office/drawing/2014/main" id="{394EC394-2DDA-EFE6-2F39-2C056BCF2D63}"/>
              </a:ext>
            </a:extLst>
          </p:cNvPr>
          <p:cNvGrpSpPr>
            <a:grpSpLocks noChangeAspect="1"/>
          </p:cNvGrpSpPr>
          <p:nvPr/>
        </p:nvGrpSpPr>
        <p:grpSpPr>
          <a:xfrm>
            <a:off x="3344106" y="334504"/>
            <a:ext cx="158645" cy="140617"/>
            <a:chOff x="5769593" y="4124016"/>
            <a:chExt cx="1049363" cy="1035533"/>
          </a:xfrm>
          <a:gradFill flip="none" rotWithShape="1">
            <a:gsLst>
              <a:gs pos="0">
                <a:schemeClr val="accent1"/>
              </a:gs>
              <a:gs pos="100000">
                <a:schemeClr val="accent2"/>
              </a:gs>
            </a:gsLst>
            <a:path path="circle">
              <a:fillToRect l="100000" t="100000"/>
            </a:path>
            <a:tileRect r="-100000" b="-100000"/>
          </a:gradFill>
        </p:grpSpPr>
        <p:sp>
          <p:nvSpPr>
            <p:cNvPr id="182" name="任意多边形: 形状 181">
              <a:extLst>
                <a:ext uri="{FF2B5EF4-FFF2-40B4-BE49-F238E27FC236}">
                  <a16:creationId xmlns:a16="http://schemas.microsoft.com/office/drawing/2014/main" id="{FA3129F7-2ED1-6D1B-79EA-7AB3F31FD5B2}"/>
                </a:ext>
              </a:extLst>
            </p:cNvPr>
            <p:cNvSpPr/>
            <p:nvPr/>
          </p:nvSpPr>
          <p:spPr>
            <a:xfrm>
              <a:off x="6277576" y="4124016"/>
              <a:ext cx="33403" cy="66808"/>
            </a:xfrm>
            <a:custGeom>
              <a:avLst/>
              <a:gdLst>
                <a:gd name="connsiteX0" fmla="*/ 0 w 33403"/>
                <a:gd name="connsiteY0" fmla="*/ 0 h 66807"/>
                <a:gd name="connsiteX1" fmla="*/ 33404 w 33403"/>
                <a:gd name="connsiteY1" fmla="*/ 0 h 66807"/>
                <a:gd name="connsiteX2" fmla="*/ 33404 w 33403"/>
                <a:gd name="connsiteY2" fmla="*/ 66808 h 66807"/>
                <a:gd name="connsiteX3" fmla="*/ 0 w 33403"/>
                <a:gd name="connsiteY3" fmla="*/ 66808 h 66807"/>
              </a:gdLst>
              <a:ahLst/>
              <a:cxnLst>
                <a:cxn ang="0">
                  <a:pos x="connsiteX0" y="connsiteY0"/>
                </a:cxn>
                <a:cxn ang="0">
                  <a:pos x="connsiteX1" y="connsiteY1"/>
                </a:cxn>
                <a:cxn ang="0">
                  <a:pos x="connsiteX2" y="connsiteY2"/>
                </a:cxn>
                <a:cxn ang="0">
                  <a:pos x="connsiteX3" y="connsiteY3"/>
                </a:cxn>
              </a:cxnLst>
              <a:rect l="l" t="t" r="r" b="b"/>
              <a:pathLst>
                <a:path w="33403" h="66807">
                  <a:moveTo>
                    <a:pt x="0" y="0"/>
                  </a:moveTo>
                  <a:lnTo>
                    <a:pt x="33404" y="0"/>
                  </a:lnTo>
                  <a:lnTo>
                    <a:pt x="33404" y="66808"/>
                  </a:lnTo>
                  <a:lnTo>
                    <a:pt x="0" y="66808"/>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3" name="任意多边形: 形状 182">
              <a:extLst>
                <a:ext uri="{FF2B5EF4-FFF2-40B4-BE49-F238E27FC236}">
                  <a16:creationId xmlns:a16="http://schemas.microsoft.com/office/drawing/2014/main" id="{036DCC4B-B019-92EC-9E4F-352A7AC33B71}"/>
                </a:ext>
              </a:extLst>
            </p:cNvPr>
            <p:cNvSpPr/>
            <p:nvPr/>
          </p:nvSpPr>
          <p:spPr>
            <a:xfrm rot="18900000">
              <a:off x="6185667" y="4147095"/>
              <a:ext cx="33397" cy="70858"/>
            </a:xfrm>
            <a:custGeom>
              <a:avLst/>
              <a:gdLst>
                <a:gd name="connsiteX0" fmla="*/ 0 w 33398"/>
                <a:gd name="connsiteY0" fmla="*/ 0 h 70855"/>
                <a:gd name="connsiteX1" fmla="*/ 33399 w 33398"/>
                <a:gd name="connsiteY1" fmla="*/ 0 h 70855"/>
                <a:gd name="connsiteX2" fmla="*/ 33399 w 33398"/>
                <a:gd name="connsiteY2" fmla="*/ 70855 h 70855"/>
                <a:gd name="connsiteX3" fmla="*/ 0 w 33398"/>
                <a:gd name="connsiteY3" fmla="*/ 70855 h 70855"/>
              </a:gdLst>
              <a:ahLst/>
              <a:cxnLst>
                <a:cxn ang="0">
                  <a:pos x="connsiteX0" y="connsiteY0"/>
                </a:cxn>
                <a:cxn ang="0">
                  <a:pos x="connsiteX1" y="connsiteY1"/>
                </a:cxn>
                <a:cxn ang="0">
                  <a:pos x="connsiteX2" y="connsiteY2"/>
                </a:cxn>
                <a:cxn ang="0">
                  <a:pos x="connsiteX3" y="connsiteY3"/>
                </a:cxn>
              </a:cxnLst>
              <a:rect l="l" t="t" r="r" b="b"/>
              <a:pathLst>
                <a:path w="33398" h="70855">
                  <a:moveTo>
                    <a:pt x="0" y="0"/>
                  </a:moveTo>
                  <a:lnTo>
                    <a:pt x="33399" y="0"/>
                  </a:lnTo>
                  <a:lnTo>
                    <a:pt x="33399" y="70855"/>
                  </a:lnTo>
                  <a:lnTo>
                    <a:pt x="0" y="70855"/>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4" name="任意多边形: 形状 183">
              <a:extLst>
                <a:ext uri="{FF2B5EF4-FFF2-40B4-BE49-F238E27FC236}">
                  <a16:creationId xmlns:a16="http://schemas.microsoft.com/office/drawing/2014/main" id="{F8747F1B-1CC3-060F-D9B0-A4C324D5AAC3}"/>
                </a:ext>
              </a:extLst>
            </p:cNvPr>
            <p:cNvSpPr/>
            <p:nvPr/>
          </p:nvSpPr>
          <p:spPr>
            <a:xfrm rot="18900000">
              <a:off x="6350640" y="4165830"/>
              <a:ext cx="70855" cy="33397"/>
            </a:xfrm>
            <a:custGeom>
              <a:avLst/>
              <a:gdLst>
                <a:gd name="connsiteX0" fmla="*/ 0 w 70855"/>
                <a:gd name="connsiteY0" fmla="*/ 0 h 33398"/>
                <a:gd name="connsiteX1" fmla="*/ 70855 w 70855"/>
                <a:gd name="connsiteY1" fmla="*/ 0 h 33398"/>
                <a:gd name="connsiteX2" fmla="*/ 70855 w 70855"/>
                <a:gd name="connsiteY2" fmla="*/ 33399 h 33398"/>
                <a:gd name="connsiteX3" fmla="*/ 0 w 70855"/>
                <a:gd name="connsiteY3" fmla="*/ 33399 h 33398"/>
              </a:gdLst>
              <a:ahLst/>
              <a:cxnLst>
                <a:cxn ang="0">
                  <a:pos x="connsiteX0" y="connsiteY0"/>
                </a:cxn>
                <a:cxn ang="0">
                  <a:pos x="connsiteX1" y="connsiteY1"/>
                </a:cxn>
                <a:cxn ang="0">
                  <a:pos x="connsiteX2" y="connsiteY2"/>
                </a:cxn>
                <a:cxn ang="0">
                  <a:pos x="connsiteX3" y="connsiteY3"/>
                </a:cxn>
              </a:cxnLst>
              <a:rect l="l" t="t" r="r" b="b"/>
              <a:pathLst>
                <a:path w="70855" h="33398">
                  <a:moveTo>
                    <a:pt x="0" y="0"/>
                  </a:moveTo>
                  <a:lnTo>
                    <a:pt x="70855" y="0"/>
                  </a:lnTo>
                  <a:lnTo>
                    <a:pt x="70855" y="33399"/>
                  </a:lnTo>
                  <a:lnTo>
                    <a:pt x="0" y="33399"/>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5" name="任意多边形: 形状 184">
              <a:extLst>
                <a:ext uri="{FF2B5EF4-FFF2-40B4-BE49-F238E27FC236}">
                  <a16:creationId xmlns:a16="http://schemas.microsoft.com/office/drawing/2014/main" id="{DE068653-2860-96E8-CEE9-E8A4B525A6B1}"/>
                </a:ext>
              </a:extLst>
            </p:cNvPr>
            <p:cNvSpPr/>
            <p:nvPr/>
          </p:nvSpPr>
          <p:spPr>
            <a:xfrm>
              <a:off x="5769593" y="4224228"/>
              <a:ext cx="1049363" cy="935321"/>
            </a:xfrm>
            <a:custGeom>
              <a:avLst/>
              <a:gdLst>
                <a:gd name="connsiteX0" fmla="*/ 1009046 w 1049363"/>
                <a:gd name="connsiteY0" fmla="*/ 434258 h 935321"/>
                <a:gd name="connsiteX1" fmla="*/ 975642 w 1049363"/>
                <a:gd name="connsiteY1" fmla="*/ 434258 h 935321"/>
                <a:gd name="connsiteX2" fmla="*/ 975642 w 1049363"/>
                <a:gd name="connsiteY2" fmla="*/ 400854 h 935321"/>
                <a:gd name="connsiteX3" fmla="*/ 949803 w 1049363"/>
                <a:gd name="connsiteY3" fmla="*/ 368384 h 935321"/>
                <a:gd name="connsiteX4" fmla="*/ 1022557 w 1049363"/>
                <a:gd name="connsiteY4" fmla="*/ 309592 h 935321"/>
                <a:gd name="connsiteX5" fmla="*/ 1049364 w 1049363"/>
                <a:gd name="connsiteY5" fmla="*/ 284840 h 935321"/>
                <a:gd name="connsiteX6" fmla="*/ 1019016 w 1049363"/>
                <a:gd name="connsiteY6" fmla="*/ 252137 h 935321"/>
                <a:gd name="connsiteX7" fmla="*/ 651818 w 1049363"/>
                <a:gd name="connsiteY7" fmla="*/ 46800 h 935321"/>
                <a:gd name="connsiteX8" fmla="*/ 544457 w 1049363"/>
                <a:gd name="connsiteY8" fmla="*/ 0 h 935321"/>
                <a:gd name="connsiteX9" fmla="*/ 504906 w 1049363"/>
                <a:gd name="connsiteY9" fmla="*/ 0 h 935321"/>
                <a:gd name="connsiteX10" fmla="*/ 400501 w 1049363"/>
                <a:gd name="connsiteY10" fmla="*/ 43543 h 935321"/>
                <a:gd name="connsiteX11" fmla="*/ 33304 w 1049363"/>
                <a:gd name="connsiteY11" fmla="*/ 233916 h 935321"/>
                <a:gd name="connsiteX12" fmla="*/ 0 w 1049363"/>
                <a:gd name="connsiteY12" fmla="*/ 267236 h 935321"/>
                <a:gd name="connsiteX13" fmla="*/ 22365 w 1049363"/>
                <a:gd name="connsiteY13" fmla="*/ 289601 h 935321"/>
                <a:gd name="connsiteX14" fmla="*/ 114493 w 1049363"/>
                <a:gd name="connsiteY14" fmla="*/ 367450 h 935321"/>
                <a:gd name="connsiteX15" fmla="*/ 107127 w 1049363"/>
                <a:gd name="connsiteY15" fmla="*/ 367450 h 935321"/>
                <a:gd name="connsiteX16" fmla="*/ 73723 w 1049363"/>
                <a:gd name="connsiteY16" fmla="*/ 400854 h 935321"/>
                <a:gd name="connsiteX17" fmla="*/ 73723 w 1049363"/>
                <a:gd name="connsiteY17" fmla="*/ 434258 h 935321"/>
                <a:gd name="connsiteX18" fmla="*/ 40319 w 1049363"/>
                <a:gd name="connsiteY18" fmla="*/ 434258 h 935321"/>
                <a:gd name="connsiteX19" fmla="*/ 6915 w 1049363"/>
                <a:gd name="connsiteY19" fmla="*/ 467662 h 935321"/>
                <a:gd name="connsiteX20" fmla="*/ 6915 w 1049363"/>
                <a:gd name="connsiteY20" fmla="*/ 868513 h 935321"/>
                <a:gd name="connsiteX21" fmla="*/ 40319 w 1049363"/>
                <a:gd name="connsiteY21" fmla="*/ 901917 h 935321"/>
                <a:gd name="connsiteX22" fmla="*/ 464589 w 1049363"/>
                <a:gd name="connsiteY22" fmla="*/ 901917 h 935321"/>
                <a:gd name="connsiteX23" fmla="*/ 524683 w 1049363"/>
                <a:gd name="connsiteY23" fmla="*/ 935321 h 935321"/>
                <a:gd name="connsiteX24" fmla="*/ 584776 w 1049363"/>
                <a:gd name="connsiteY24" fmla="*/ 901917 h 935321"/>
                <a:gd name="connsiteX25" fmla="*/ 1009046 w 1049363"/>
                <a:gd name="connsiteY25" fmla="*/ 901917 h 935321"/>
                <a:gd name="connsiteX26" fmla="*/ 1042450 w 1049363"/>
                <a:gd name="connsiteY26" fmla="*/ 868513 h 935321"/>
                <a:gd name="connsiteX27" fmla="*/ 1042450 w 1049363"/>
                <a:gd name="connsiteY27" fmla="*/ 467662 h 935321"/>
                <a:gd name="connsiteX28" fmla="*/ 1009046 w 1049363"/>
                <a:gd name="connsiteY28" fmla="*/ 434258 h 935321"/>
                <a:gd name="connsiteX29" fmla="*/ 942238 w 1049363"/>
                <a:gd name="connsiteY29" fmla="*/ 400854 h 935321"/>
                <a:gd name="connsiteX30" fmla="*/ 942238 w 1049363"/>
                <a:gd name="connsiteY30" fmla="*/ 801705 h 935321"/>
                <a:gd name="connsiteX31" fmla="*/ 605338 w 1049363"/>
                <a:gd name="connsiteY31" fmla="*/ 801705 h 935321"/>
                <a:gd name="connsiteX32" fmla="*/ 541385 w 1049363"/>
                <a:gd name="connsiteY32" fmla="*/ 818491 h 935321"/>
                <a:gd name="connsiteX33" fmla="*/ 541385 w 1049363"/>
                <a:gd name="connsiteY33" fmla="*/ 500867 h 935321"/>
                <a:gd name="connsiteX34" fmla="*/ 608193 w 1049363"/>
                <a:gd name="connsiteY34" fmla="*/ 497026 h 935321"/>
                <a:gd name="connsiteX35" fmla="*/ 608193 w 1049363"/>
                <a:gd name="connsiteY35" fmla="*/ 601282 h 935321"/>
                <a:gd name="connsiteX36" fmla="*/ 641597 w 1049363"/>
                <a:gd name="connsiteY36" fmla="*/ 634686 h 935321"/>
                <a:gd name="connsiteX37" fmla="*/ 675001 w 1049363"/>
                <a:gd name="connsiteY37" fmla="*/ 634686 h 935321"/>
                <a:gd name="connsiteX38" fmla="*/ 675001 w 1049363"/>
                <a:gd name="connsiteY38" fmla="*/ 651388 h 935321"/>
                <a:gd name="connsiteX39" fmla="*/ 708405 w 1049363"/>
                <a:gd name="connsiteY39" fmla="*/ 684791 h 935321"/>
                <a:gd name="connsiteX40" fmla="*/ 842023 w 1049363"/>
                <a:gd name="connsiteY40" fmla="*/ 684791 h 935321"/>
                <a:gd name="connsiteX41" fmla="*/ 875426 w 1049363"/>
                <a:gd name="connsiteY41" fmla="*/ 651388 h 935321"/>
                <a:gd name="connsiteX42" fmla="*/ 875426 w 1049363"/>
                <a:gd name="connsiteY42" fmla="*/ 517770 h 935321"/>
                <a:gd name="connsiteX43" fmla="*/ 842023 w 1049363"/>
                <a:gd name="connsiteY43" fmla="*/ 484366 h 935321"/>
                <a:gd name="connsiteX44" fmla="*/ 808619 w 1049363"/>
                <a:gd name="connsiteY44" fmla="*/ 484366 h 935321"/>
                <a:gd name="connsiteX45" fmla="*/ 808619 w 1049363"/>
                <a:gd name="connsiteY45" fmla="*/ 467664 h 935321"/>
                <a:gd name="connsiteX46" fmla="*/ 802706 w 1049363"/>
                <a:gd name="connsiteY46" fmla="*/ 448756 h 935321"/>
                <a:gd name="connsiteX47" fmla="*/ 899644 w 1049363"/>
                <a:gd name="connsiteY47" fmla="*/ 400854 h 935321"/>
                <a:gd name="connsiteX48" fmla="*/ 324257 w 1049363"/>
                <a:gd name="connsiteY48" fmla="*/ 267236 h 935321"/>
                <a:gd name="connsiteX49" fmla="*/ 358212 w 1049363"/>
                <a:gd name="connsiteY49" fmla="*/ 156149 h 935321"/>
                <a:gd name="connsiteX50" fmla="*/ 423233 w 1049363"/>
                <a:gd name="connsiteY50" fmla="*/ 269790 h 935321"/>
                <a:gd name="connsiteX51" fmla="*/ 457873 w 1049363"/>
                <a:gd name="connsiteY51" fmla="*/ 292888 h 935321"/>
                <a:gd name="connsiteX52" fmla="*/ 457873 w 1049363"/>
                <a:gd name="connsiteY52" fmla="*/ 334042 h 935321"/>
                <a:gd name="connsiteX53" fmla="*/ 524681 w 1049363"/>
                <a:gd name="connsiteY53" fmla="*/ 400850 h 935321"/>
                <a:gd name="connsiteX54" fmla="*/ 591489 w 1049363"/>
                <a:gd name="connsiteY54" fmla="*/ 334042 h 935321"/>
                <a:gd name="connsiteX55" fmla="*/ 591489 w 1049363"/>
                <a:gd name="connsiteY55" fmla="*/ 292870 h 935321"/>
                <a:gd name="connsiteX56" fmla="*/ 626129 w 1049363"/>
                <a:gd name="connsiteY56" fmla="*/ 269771 h 935321"/>
                <a:gd name="connsiteX57" fmla="*/ 691149 w 1049363"/>
                <a:gd name="connsiteY57" fmla="*/ 156130 h 935321"/>
                <a:gd name="connsiteX58" fmla="*/ 725105 w 1049363"/>
                <a:gd name="connsiteY58" fmla="*/ 267217 h 935321"/>
                <a:gd name="connsiteX59" fmla="*/ 527333 w 1049363"/>
                <a:gd name="connsiteY59" fmla="*/ 467510 h 935321"/>
                <a:gd name="connsiteX60" fmla="*/ 517161 w 1049363"/>
                <a:gd name="connsiteY60" fmla="*/ 467260 h 935321"/>
                <a:gd name="connsiteX61" fmla="*/ 324257 w 1049363"/>
                <a:gd name="connsiteY61" fmla="*/ 267236 h 935321"/>
                <a:gd name="connsiteX62" fmla="*/ 486184 w 1049363"/>
                <a:gd name="connsiteY62" fmla="*/ 167022 h 935321"/>
                <a:gd name="connsiteX63" fmla="*/ 472923 w 1049363"/>
                <a:gd name="connsiteY63" fmla="*/ 167022 h 935321"/>
                <a:gd name="connsiteX64" fmla="*/ 457891 w 1049363"/>
                <a:gd name="connsiteY64" fmla="*/ 151990 h 935321"/>
                <a:gd name="connsiteX65" fmla="*/ 457891 w 1049363"/>
                <a:gd name="connsiteY65" fmla="*/ 148649 h 935321"/>
                <a:gd name="connsiteX66" fmla="*/ 472923 w 1049363"/>
                <a:gd name="connsiteY66" fmla="*/ 133618 h 935321"/>
                <a:gd name="connsiteX67" fmla="*/ 484062 w 1049363"/>
                <a:gd name="connsiteY67" fmla="*/ 138561 h 935321"/>
                <a:gd name="connsiteX68" fmla="*/ 487887 w 1049363"/>
                <a:gd name="connsiteY68" fmla="*/ 150152 h 935321"/>
                <a:gd name="connsiteX69" fmla="*/ 561495 w 1049363"/>
                <a:gd name="connsiteY69" fmla="*/ 150154 h 935321"/>
                <a:gd name="connsiteX70" fmla="*/ 565320 w 1049363"/>
                <a:gd name="connsiteY70" fmla="*/ 138564 h 935321"/>
                <a:gd name="connsiteX71" fmla="*/ 576459 w 1049363"/>
                <a:gd name="connsiteY71" fmla="*/ 133620 h 935321"/>
                <a:gd name="connsiteX72" fmla="*/ 591491 w 1049363"/>
                <a:gd name="connsiteY72" fmla="*/ 148652 h 935321"/>
                <a:gd name="connsiteX73" fmla="*/ 591491 w 1049363"/>
                <a:gd name="connsiteY73" fmla="*/ 151992 h 935321"/>
                <a:gd name="connsiteX74" fmla="*/ 576459 w 1049363"/>
                <a:gd name="connsiteY74" fmla="*/ 167024 h 935321"/>
                <a:gd name="connsiteX75" fmla="*/ 563198 w 1049363"/>
                <a:gd name="connsiteY75" fmla="*/ 167024 h 935321"/>
                <a:gd name="connsiteX76" fmla="*/ 491279 w 1049363"/>
                <a:gd name="connsiteY76" fmla="*/ 300640 h 935321"/>
                <a:gd name="connsiteX77" fmla="*/ 558087 w 1049363"/>
                <a:gd name="connsiteY77" fmla="*/ 300640 h 935321"/>
                <a:gd name="connsiteX78" fmla="*/ 558087 w 1049363"/>
                <a:gd name="connsiteY78" fmla="*/ 334044 h 935321"/>
                <a:gd name="connsiteX79" fmla="*/ 524683 w 1049363"/>
                <a:gd name="connsiteY79" fmla="*/ 367448 h 935321"/>
                <a:gd name="connsiteX80" fmla="*/ 491279 w 1049363"/>
                <a:gd name="connsiteY80" fmla="*/ 334044 h 935321"/>
                <a:gd name="connsiteX81" fmla="*/ 509733 w 1049363"/>
                <a:gd name="connsiteY81" fmla="*/ 267236 h 935321"/>
                <a:gd name="connsiteX82" fmla="*/ 516415 w 1049363"/>
                <a:gd name="connsiteY82" fmla="*/ 200428 h 935321"/>
                <a:gd name="connsiteX83" fmla="*/ 532951 w 1049363"/>
                <a:gd name="connsiteY83" fmla="*/ 200428 h 935321"/>
                <a:gd name="connsiteX84" fmla="*/ 539632 w 1049363"/>
                <a:gd name="connsiteY84" fmla="*/ 267236 h 935321"/>
                <a:gd name="connsiteX85" fmla="*/ 708407 w 1049363"/>
                <a:gd name="connsiteY85" fmla="*/ 634683 h 935321"/>
                <a:gd name="connsiteX86" fmla="*/ 775215 w 1049363"/>
                <a:gd name="connsiteY86" fmla="*/ 634683 h 935321"/>
                <a:gd name="connsiteX87" fmla="*/ 808619 w 1049363"/>
                <a:gd name="connsiteY87" fmla="*/ 601279 h 935321"/>
                <a:gd name="connsiteX88" fmla="*/ 808619 w 1049363"/>
                <a:gd name="connsiteY88" fmla="*/ 517768 h 935321"/>
                <a:gd name="connsiteX89" fmla="*/ 842023 w 1049363"/>
                <a:gd name="connsiteY89" fmla="*/ 517768 h 935321"/>
                <a:gd name="connsiteX90" fmla="*/ 842023 w 1049363"/>
                <a:gd name="connsiteY90" fmla="*/ 651385 h 935321"/>
                <a:gd name="connsiteX91" fmla="*/ 708405 w 1049363"/>
                <a:gd name="connsiteY91" fmla="*/ 651385 h 935321"/>
                <a:gd name="connsiteX92" fmla="*/ 708405 w 1049363"/>
                <a:gd name="connsiteY92" fmla="*/ 634683 h 935321"/>
                <a:gd name="connsiteX93" fmla="*/ 749745 w 1049363"/>
                <a:gd name="connsiteY93" fmla="*/ 467662 h 935321"/>
                <a:gd name="connsiteX94" fmla="*/ 775215 w 1049363"/>
                <a:gd name="connsiteY94" fmla="*/ 467662 h 935321"/>
                <a:gd name="connsiteX95" fmla="*/ 775215 w 1049363"/>
                <a:gd name="connsiteY95" fmla="*/ 601279 h 935321"/>
                <a:gd name="connsiteX96" fmla="*/ 641599 w 1049363"/>
                <a:gd name="connsiteY96" fmla="*/ 601279 h 935321"/>
                <a:gd name="connsiteX97" fmla="*/ 641599 w 1049363"/>
                <a:gd name="connsiteY97" fmla="*/ 492765 h 935321"/>
                <a:gd name="connsiteX98" fmla="*/ 749745 w 1049363"/>
                <a:gd name="connsiteY98" fmla="*/ 467662 h 935321"/>
                <a:gd name="connsiteX99" fmla="*/ 994550 w 1049363"/>
                <a:gd name="connsiteY99" fmla="*/ 274885 h 935321"/>
                <a:gd name="connsiteX100" fmla="*/ 1002117 w 1049363"/>
                <a:gd name="connsiteY100" fmla="*/ 283020 h 935321"/>
                <a:gd name="connsiteX101" fmla="*/ 999911 w 1049363"/>
                <a:gd name="connsiteY101" fmla="*/ 285057 h 935321"/>
                <a:gd name="connsiteX102" fmla="*/ 663078 w 1049363"/>
                <a:gd name="connsiteY102" fmla="*/ 455286 h 935321"/>
                <a:gd name="connsiteX103" fmla="*/ 758515 w 1049363"/>
                <a:gd name="connsiteY103" fmla="*/ 267252 h 935321"/>
                <a:gd name="connsiteX104" fmla="*/ 681652 w 1049363"/>
                <a:gd name="connsiteY104" fmla="*/ 94184 h 935321"/>
                <a:gd name="connsiteX105" fmla="*/ 678778 w 1049363"/>
                <a:gd name="connsiteY105" fmla="*/ 87236 h 935321"/>
                <a:gd name="connsiteX106" fmla="*/ 994550 w 1049363"/>
                <a:gd name="connsiteY106" fmla="*/ 274885 h 935321"/>
                <a:gd name="connsiteX107" fmla="*/ 504906 w 1049363"/>
                <a:gd name="connsiteY107" fmla="*/ 33406 h 935321"/>
                <a:gd name="connsiteX108" fmla="*/ 544441 w 1049363"/>
                <a:gd name="connsiteY108" fmla="*/ 33406 h 935321"/>
                <a:gd name="connsiteX109" fmla="*/ 658282 w 1049363"/>
                <a:gd name="connsiteY109" fmla="*/ 147264 h 935321"/>
                <a:gd name="connsiteX110" fmla="*/ 607574 w 1049363"/>
                <a:gd name="connsiteY110" fmla="*/ 241983 h 935321"/>
                <a:gd name="connsiteX111" fmla="*/ 572967 w 1049363"/>
                <a:gd name="connsiteY111" fmla="*/ 265065 h 935321"/>
                <a:gd name="connsiteX112" fmla="*/ 566519 w 1049363"/>
                <a:gd name="connsiteY112" fmla="*/ 200428 h 935321"/>
                <a:gd name="connsiteX113" fmla="*/ 576457 w 1049363"/>
                <a:gd name="connsiteY113" fmla="*/ 200428 h 935321"/>
                <a:gd name="connsiteX114" fmla="*/ 624893 w 1049363"/>
                <a:gd name="connsiteY114" fmla="*/ 151992 h 935321"/>
                <a:gd name="connsiteX115" fmla="*/ 624893 w 1049363"/>
                <a:gd name="connsiteY115" fmla="*/ 148652 h 935321"/>
                <a:gd name="connsiteX116" fmla="*/ 576457 w 1049363"/>
                <a:gd name="connsiteY116" fmla="*/ 100216 h 935321"/>
                <a:gd name="connsiteX117" fmla="*/ 540547 w 1049363"/>
                <a:gd name="connsiteY117" fmla="*/ 116149 h 935321"/>
                <a:gd name="connsiteX118" fmla="*/ 528253 w 1049363"/>
                <a:gd name="connsiteY118" fmla="*/ 153478 h 935321"/>
                <a:gd name="connsiteX119" fmla="*/ 529606 w 1049363"/>
                <a:gd name="connsiteY119" fmla="*/ 167024 h 935321"/>
                <a:gd name="connsiteX120" fmla="*/ 519752 w 1049363"/>
                <a:gd name="connsiteY120" fmla="*/ 167024 h 935321"/>
                <a:gd name="connsiteX121" fmla="*/ 521104 w 1049363"/>
                <a:gd name="connsiteY121" fmla="*/ 153478 h 935321"/>
                <a:gd name="connsiteX122" fmla="*/ 508811 w 1049363"/>
                <a:gd name="connsiteY122" fmla="*/ 116149 h 935321"/>
                <a:gd name="connsiteX123" fmla="*/ 472900 w 1049363"/>
                <a:gd name="connsiteY123" fmla="*/ 100216 h 935321"/>
                <a:gd name="connsiteX124" fmla="*/ 424465 w 1049363"/>
                <a:gd name="connsiteY124" fmla="*/ 148652 h 935321"/>
                <a:gd name="connsiteX125" fmla="*/ 424465 w 1049363"/>
                <a:gd name="connsiteY125" fmla="*/ 151992 h 935321"/>
                <a:gd name="connsiteX126" fmla="*/ 472900 w 1049363"/>
                <a:gd name="connsiteY126" fmla="*/ 200428 h 935321"/>
                <a:gd name="connsiteX127" fmla="*/ 482839 w 1049363"/>
                <a:gd name="connsiteY127" fmla="*/ 200428 h 935321"/>
                <a:gd name="connsiteX128" fmla="*/ 476374 w 1049363"/>
                <a:gd name="connsiteY128" fmla="*/ 265065 h 935321"/>
                <a:gd name="connsiteX129" fmla="*/ 441767 w 1049363"/>
                <a:gd name="connsiteY129" fmla="*/ 241983 h 935321"/>
                <a:gd name="connsiteX130" fmla="*/ 391059 w 1049363"/>
                <a:gd name="connsiteY130" fmla="*/ 147248 h 935321"/>
                <a:gd name="connsiteX131" fmla="*/ 504906 w 1049363"/>
                <a:gd name="connsiteY131" fmla="*/ 33406 h 935321"/>
                <a:gd name="connsiteX132" fmla="*/ 56937 w 1049363"/>
                <a:gd name="connsiteY132" fmla="*/ 257531 h 935321"/>
                <a:gd name="connsiteX133" fmla="*/ 372508 w 1049363"/>
                <a:gd name="connsiteY133" fmla="*/ 83227 h 935321"/>
                <a:gd name="connsiteX134" fmla="*/ 367714 w 1049363"/>
                <a:gd name="connsiteY134" fmla="*/ 94184 h 935321"/>
                <a:gd name="connsiteX135" fmla="*/ 290851 w 1049363"/>
                <a:gd name="connsiteY135" fmla="*/ 267236 h 935321"/>
                <a:gd name="connsiteX136" fmla="*/ 379907 w 1049363"/>
                <a:gd name="connsiteY136" fmla="*/ 450509 h 935321"/>
                <a:gd name="connsiteX137" fmla="*/ 47232 w 1049363"/>
                <a:gd name="connsiteY137" fmla="*/ 267236 h 935321"/>
                <a:gd name="connsiteX138" fmla="*/ 107127 w 1049363"/>
                <a:gd name="connsiteY138" fmla="*/ 400854 h 935321"/>
                <a:gd name="connsiteX139" fmla="*/ 165485 w 1049363"/>
                <a:gd name="connsiteY139" fmla="*/ 400854 h 935321"/>
                <a:gd name="connsiteX140" fmla="*/ 507981 w 1049363"/>
                <a:gd name="connsiteY140" fmla="*/ 500465 h 935321"/>
                <a:gd name="connsiteX141" fmla="*/ 507981 w 1049363"/>
                <a:gd name="connsiteY141" fmla="*/ 818491 h 935321"/>
                <a:gd name="connsiteX142" fmla="*/ 444028 w 1049363"/>
                <a:gd name="connsiteY142" fmla="*/ 801705 h 935321"/>
                <a:gd name="connsiteX143" fmla="*/ 107127 w 1049363"/>
                <a:gd name="connsiteY143" fmla="*/ 801705 h 935321"/>
                <a:gd name="connsiteX144" fmla="*/ 1009046 w 1049363"/>
                <a:gd name="connsiteY144" fmla="*/ 868515 h 935321"/>
                <a:gd name="connsiteX145" fmla="*/ 564467 w 1049363"/>
                <a:gd name="connsiteY145" fmla="*/ 868515 h 935321"/>
                <a:gd name="connsiteX146" fmla="*/ 558087 w 1049363"/>
                <a:gd name="connsiteY146" fmla="*/ 881276 h 935321"/>
                <a:gd name="connsiteX147" fmla="*/ 524683 w 1049363"/>
                <a:gd name="connsiteY147" fmla="*/ 901919 h 935321"/>
                <a:gd name="connsiteX148" fmla="*/ 491279 w 1049363"/>
                <a:gd name="connsiteY148" fmla="*/ 881276 h 935321"/>
                <a:gd name="connsiteX149" fmla="*/ 484899 w 1049363"/>
                <a:gd name="connsiteY149" fmla="*/ 868515 h 935321"/>
                <a:gd name="connsiteX150" fmla="*/ 40319 w 1049363"/>
                <a:gd name="connsiteY150" fmla="*/ 868515 h 935321"/>
                <a:gd name="connsiteX151" fmla="*/ 40319 w 1049363"/>
                <a:gd name="connsiteY151" fmla="*/ 467662 h 935321"/>
                <a:gd name="connsiteX152" fmla="*/ 73723 w 1049363"/>
                <a:gd name="connsiteY152" fmla="*/ 467662 h 935321"/>
                <a:gd name="connsiteX153" fmla="*/ 73723 w 1049363"/>
                <a:gd name="connsiteY153" fmla="*/ 801705 h 935321"/>
                <a:gd name="connsiteX154" fmla="*/ 107127 w 1049363"/>
                <a:gd name="connsiteY154" fmla="*/ 835109 h 935321"/>
                <a:gd name="connsiteX155" fmla="*/ 444028 w 1049363"/>
                <a:gd name="connsiteY155" fmla="*/ 835109 h 935321"/>
                <a:gd name="connsiteX156" fmla="*/ 512875 w 1049363"/>
                <a:gd name="connsiteY156" fmla="*/ 863621 h 935321"/>
                <a:gd name="connsiteX157" fmla="*/ 524683 w 1049363"/>
                <a:gd name="connsiteY157" fmla="*/ 875428 h 935321"/>
                <a:gd name="connsiteX158" fmla="*/ 536490 w 1049363"/>
                <a:gd name="connsiteY158" fmla="*/ 863621 h 935321"/>
                <a:gd name="connsiteX159" fmla="*/ 605338 w 1049363"/>
                <a:gd name="connsiteY159" fmla="*/ 835109 h 935321"/>
                <a:gd name="connsiteX160" fmla="*/ 942238 w 1049363"/>
                <a:gd name="connsiteY160" fmla="*/ 835109 h 935321"/>
                <a:gd name="connsiteX161" fmla="*/ 975642 w 1049363"/>
                <a:gd name="connsiteY161" fmla="*/ 801705 h 935321"/>
                <a:gd name="connsiteX162" fmla="*/ 975642 w 1049363"/>
                <a:gd name="connsiteY162" fmla="*/ 467662 h 935321"/>
                <a:gd name="connsiteX163" fmla="*/ 1009046 w 1049363"/>
                <a:gd name="connsiteY163" fmla="*/ 467662 h 935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1049363" h="935321">
                  <a:moveTo>
                    <a:pt x="1009046" y="434258"/>
                  </a:moveTo>
                  <a:lnTo>
                    <a:pt x="975642" y="434258"/>
                  </a:lnTo>
                  <a:lnTo>
                    <a:pt x="975642" y="400854"/>
                  </a:lnTo>
                  <a:cubicBezTo>
                    <a:pt x="975642" y="385037"/>
                    <a:pt x="964585" y="371842"/>
                    <a:pt x="949803" y="368384"/>
                  </a:cubicBezTo>
                  <a:cubicBezTo>
                    <a:pt x="975124" y="350446"/>
                    <a:pt x="999475" y="330904"/>
                    <a:pt x="1022557" y="309592"/>
                  </a:cubicBezTo>
                  <a:lnTo>
                    <a:pt x="1049364" y="284840"/>
                  </a:lnTo>
                  <a:lnTo>
                    <a:pt x="1019016" y="252137"/>
                  </a:lnTo>
                  <a:cubicBezTo>
                    <a:pt x="920488" y="146061"/>
                    <a:pt x="793603" y="75176"/>
                    <a:pt x="651818" y="46800"/>
                  </a:cubicBezTo>
                  <a:cubicBezTo>
                    <a:pt x="624944" y="18090"/>
                    <a:pt x="586814" y="0"/>
                    <a:pt x="544457" y="0"/>
                  </a:cubicBezTo>
                  <a:lnTo>
                    <a:pt x="504906" y="0"/>
                  </a:lnTo>
                  <a:cubicBezTo>
                    <a:pt x="464136" y="0"/>
                    <a:pt x="427191" y="16669"/>
                    <a:pt x="400501" y="43543"/>
                  </a:cubicBezTo>
                  <a:cubicBezTo>
                    <a:pt x="260655" y="67745"/>
                    <a:pt x="133784" y="133452"/>
                    <a:pt x="33304" y="233916"/>
                  </a:cubicBezTo>
                  <a:lnTo>
                    <a:pt x="0" y="267236"/>
                  </a:lnTo>
                  <a:lnTo>
                    <a:pt x="22365" y="289601"/>
                  </a:lnTo>
                  <a:cubicBezTo>
                    <a:pt x="51143" y="318379"/>
                    <a:pt x="82026" y="344267"/>
                    <a:pt x="114493" y="367450"/>
                  </a:cubicBezTo>
                  <a:lnTo>
                    <a:pt x="107127" y="367450"/>
                  </a:lnTo>
                  <a:cubicBezTo>
                    <a:pt x="88706" y="367450"/>
                    <a:pt x="73723" y="382432"/>
                    <a:pt x="73723" y="400854"/>
                  </a:cubicBezTo>
                  <a:lnTo>
                    <a:pt x="73723" y="434258"/>
                  </a:lnTo>
                  <a:lnTo>
                    <a:pt x="40319" y="434258"/>
                  </a:lnTo>
                  <a:cubicBezTo>
                    <a:pt x="21898" y="434258"/>
                    <a:pt x="6915" y="449240"/>
                    <a:pt x="6915" y="467662"/>
                  </a:cubicBezTo>
                  <a:lnTo>
                    <a:pt x="6915" y="868513"/>
                  </a:lnTo>
                  <a:cubicBezTo>
                    <a:pt x="6915" y="886935"/>
                    <a:pt x="21898" y="901917"/>
                    <a:pt x="40319" y="901917"/>
                  </a:cubicBezTo>
                  <a:lnTo>
                    <a:pt x="464589" y="901917"/>
                  </a:lnTo>
                  <a:cubicBezTo>
                    <a:pt x="477434" y="922677"/>
                    <a:pt x="499914" y="935321"/>
                    <a:pt x="524683" y="935321"/>
                  </a:cubicBezTo>
                  <a:cubicBezTo>
                    <a:pt x="549452" y="935321"/>
                    <a:pt x="571934" y="922677"/>
                    <a:pt x="584776" y="901917"/>
                  </a:cubicBezTo>
                  <a:lnTo>
                    <a:pt x="1009046" y="901917"/>
                  </a:lnTo>
                  <a:cubicBezTo>
                    <a:pt x="1027468" y="901917"/>
                    <a:pt x="1042450" y="886935"/>
                    <a:pt x="1042450" y="868513"/>
                  </a:cubicBezTo>
                  <a:lnTo>
                    <a:pt x="1042450" y="467662"/>
                  </a:lnTo>
                  <a:cubicBezTo>
                    <a:pt x="1042450" y="449240"/>
                    <a:pt x="1027468" y="434258"/>
                    <a:pt x="1009046" y="434258"/>
                  </a:cubicBezTo>
                  <a:close/>
                  <a:moveTo>
                    <a:pt x="942238" y="400854"/>
                  </a:moveTo>
                  <a:lnTo>
                    <a:pt x="942238" y="801705"/>
                  </a:lnTo>
                  <a:lnTo>
                    <a:pt x="605338" y="801705"/>
                  </a:lnTo>
                  <a:cubicBezTo>
                    <a:pt x="582557" y="801705"/>
                    <a:pt x="560727" y="807618"/>
                    <a:pt x="541385" y="818491"/>
                  </a:cubicBezTo>
                  <a:lnTo>
                    <a:pt x="541385" y="500867"/>
                  </a:lnTo>
                  <a:cubicBezTo>
                    <a:pt x="563815" y="500600"/>
                    <a:pt x="586096" y="499330"/>
                    <a:pt x="608193" y="497026"/>
                  </a:cubicBezTo>
                  <a:lnTo>
                    <a:pt x="608193" y="601282"/>
                  </a:lnTo>
                  <a:cubicBezTo>
                    <a:pt x="608193" y="619703"/>
                    <a:pt x="623175" y="634686"/>
                    <a:pt x="641597" y="634686"/>
                  </a:cubicBezTo>
                  <a:lnTo>
                    <a:pt x="675001" y="634686"/>
                  </a:lnTo>
                  <a:lnTo>
                    <a:pt x="675001" y="651388"/>
                  </a:lnTo>
                  <a:cubicBezTo>
                    <a:pt x="675001" y="669809"/>
                    <a:pt x="689983" y="684791"/>
                    <a:pt x="708405" y="684791"/>
                  </a:cubicBezTo>
                  <a:lnTo>
                    <a:pt x="842023" y="684791"/>
                  </a:lnTo>
                  <a:cubicBezTo>
                    <a:pt x="860444" y="684791"/>
                    <a:pt x="875426" y="669809"/>
                    <a:pt x="875426" y="651388"/>
                  </a:cubicBezTo>
                  <a:lnTo>
                    <a:pt x="875426" y="517770"/>
                  </a:lnTo>
                  <a:cubicBezTo>
                    <a:pt x="875426" y="499348"/>
                    <a:pt x="860444" y="484366"/>
                    <a:pt x="842023" y="484366"/>
                  </a:cubicBezTo>
                  <a:lnTo>
                    <a:pt x="808619" y="484366"/>
                  </a:lnTo>
                  <a:lnTo>
                    <a:pt x="808619" y="467664"/>
                  </a:lnTo>
                  <a:cubicBezTo>
                    <a:pt x="808619" y="460648"/>
                    <a:pt x="806413" y="454134"/>
                    <a:pt x="802706" y="448756"/>
                  </a:cubicBezTo>
                  <a:cubicBezTo>
                    <a:pt x="836126" y="435295"/>
                    <a:pt x="868495" y="419261"/>
                    <a:pt x="899644" y="400854"/>
                  </a:cubicBezTo>
                  <a:close/>
                  <a:moveTo>
                    <a:pt x="324257" y="267236"/>
                  </a:moveTo>
                  <a:cubicBezTo>
                    <a:pt x="324257" y="227267"/>
                    <a:pt x="336434" y="188770"/>
                    <a:pt x="358212" y="156149"/>
                  </a:cubicBezTo>
                  <a:cubicBezTo>
                    <a:pt x="360985" y="202047"/>
                    <a:pt x="384668" y="244069"/>
                    <a:pt x="423233" y="269790"/>
                  </a:cubicBezTo>
                  <a:lnTo>
                    <a:pt x="457873" y="292888"/>
                  </a:lnTo>
                  <a:lnTo>
                    <a:pt x="457873" y="334042"/>
                  </a:lnTo>
                  <a:cubicBezTo>
                    <a:pt x="457873" y="370887"/>
                    <a:pt x="487838" y="400850"/>
                    <a:pt x="524681" y="400850"/>
                  </a:cubicBezTo>
                  <a:cubicBezTo>
                    <a:pt x="561524" y="400850"/>
                    <a:pt x="591489" y="370887"/>
                    <a:pt x="591489" y="334042"/>
                  </a:cubicBezTo>
                  <a:lnTo>
                    <a:pt x="591489" y="292870"/>
                  </a:lnTo>
                  <a:lnTo>
                    <a:pt x="626129" y="269771"/>
                  </a:lnTo>
                  <a:cubicBezTo>
                    <a:pt x="664693" y="244067"/>
                    <a:pt x="688395" y="202027"/>
                    <a:pt x="691149" y="156130"/>
                  </a:cubicBezTo>
                  <a:cubicBezTo>
                    <a:pt x="712912" y="188766"/>
                    <a:pt x="725105" y="227249"/>
                    <a:pt x="725105" y="267217"/>
                  </a:cubicBezTo>
                  <a:cubicBezTo>
                    <a:pt x="725105" y="376835"/>
                    <a:pt x="636616" y="466073"/>
                    <a:pt x="527333" y="467510"/>
                  </a:cubicBezTo>
                  <a:cubicBezTo>
                    <a:pt x="523927" y="467477"/>
                    <a:pt x="520551" y="467344"/>
                    <a:pt x="517161" y="467260"/>
                  </a:cubicBezTo>
                  <a:cubicBezTo>
                    <a:pt x="410138" y="463286"/>
                    <a:pt x="324257" y="375216"/>
                    <a:pt x="324257" y="267236"/>
                  </a:cubicBezTo>
                  <a:close/>
                  <a:moveTo>
                    <a:pt x="486184" y="167022"/>
                  </a:moveTo>
                  <a:lnTo>
                    <a:pt x="472923" y="167022"/>
                  </a:lnTo>
                  <a:cubicBezTo>
                    <a:pt x="464622" y="167022"/>
                    <a:pt x="457891" y="160275"/>
                    <a:pt x="457891" y="151990"/>
                  </a:cubicBezTo>
                  <a:lnTo>
                    <a:pt x="457891" y="148649"/>
                  </a:lnTo>
                  <a:cubicBezTo>
                    <a:pt x="457891" y="140349"/>
                    <a:pt x="464638" y="133618"/>
                    <a:pt x="472923" y="133618"/>
                  </a:cubicBezTo>
                  <a:cubicBezTo>
                    <a:pt x="477215" y="133618"/>
                    <a:pt x="481191" y="135372"/>
                    <a:pt x="484062" y="138561"/>
                  </a:cubicBezTo>
                  <a:cubicBezTo>
                    <a:pt x="486952" y="141751"/>
                    <a:pt x="488305" y="145876"/>
                    <a:pt x="487887" y="150152"/>
                  </a:cubicBezTo>
                  <a:close/>
                  <a:moveTo>
                    <a:pt x="561495" y="150154"/>
                  </a:moveTo>
                  <a:cubicBezTo>
                    <a:pt x="561061" y="145878"/>
                    <a:pt x="562413" y="141769"/>
                    <a:pt x="565320" y="138564"/>
                  </a:cubicBezTo>
                  <a:cubicBezTo>
                    <a:pt x="568193" y="135374"/>
                    <a:pt x="572151" y="133620"/>
                    <a:pt x="576459" y="133620"/>
                  </a:cubicBezTo>
                  <a:cubicBezTo>
                    <a:pt x="584760" y="133620"/>
                    <a:pt x="591491" y="140367"/>
                    <a:pt x="591491" y="148652"/>
                  </a:cubicBezTo>
                  <a:lnTo>
                    <a:pt x="591491" y="151992"/>
                  </a:lnTo>
                  <a:cubicBezTo>
                    <a:pt x="591491" y="160293"/>
                    <a:pt x="584744" y="167024"/>
                    <a:pt x="576459" y="167024"/>
                  </a:cubicBezTo>
                  <a:lnTo>
                    <a:pt x="563198" y="167024"/>
                  </a:lnTo>
                  <a:close/>
                  <a:moveTo>
                    <a:pt x="491279" y="300640"/>
                  </a:moveTo>
                  <a:lnTo>
                    <a:pt x="558087" y="300640"/>
                  </a:lnTo>
                  <a:lnTo>
                    <a:pt x="558087" y="334044"/>
                  </a:lnTo>
                  <a:cubicBezTo>
                    <a:pt x="558087" y="352465"/>
                    <a:pt x="543104" y="367448"/>
                    <a:pt x="524683" y="367448"/>
                  </a:cubicBezTo>
                  <a:cubicBezTo>
                    <a:pt x="506261" y="367448"/>
                    <a:pt x="491279" y="352465"/>
                    <a:pt x="491279" y="334044"/>
                  </a:cubicBezTo>
                  <a:close/>
                  <a:moveTo>
                    <a:pt x="509733" y="267236"/>
                  </a:moveTo>
                  <a:lnTo>
                    <a:pt x="516415" y="200428"/>
                  </a:lnTo>
                  <a:lnTo>
                    <a:pt x="532951" y="200428"/>
                  </a:lnTo>
                  <a:lnTo>
                    <a:pt x="539632" y="267236"/>
                  </a:lnTo>
                  <a:close/>
                  <a:moveTo>
                    <a:pt x="708407" y="634683"/>
                  </a:moveTo>
                  <a:lnTo>
                    <a:pt x="775215" y="634683"/>
                  </a:lnTo>
                  <a:cubicBezTo>
                    <a:pt x="793636" y="634683"/>
                    <a:pt x="808619" y="619701"/>
                    <a:pt x="808619" y="601279"/>
                  </a:cubicBezTo>
                  <a:lnTo>
                    <a:pt x="808619" y="517768"/>
                  </a:lnTo>
                  <a:lnTo>
                    <a:pt x="842023" y="517768"/>
                  </a:lnTo>
                  <a:lnTo>
                    <a:pt x="842023" y="651385"/>
                  </a:lnTo>
                  <a:lnTo>
                    <a:pt x="708405" y="651385"/>
                  </a:lnTo>
                  <a:lnTo>
                    <a:pt x="708405" y="634683"/>
                  </a:lnTo>
                  <a:close/>
                  <a:moveTo>
                    <a:pt x="749745" y="467662"/>
                  </a:moveTo>
                  <a:lnTo>
                    <a:pt x="775215" y="467662"/>
                  </a:lnTo>
                  <a:lnTo>
                    <a:pt x="775215" y="601279"/>
                  </a:lnTo>
                  <a:lnTo>
                    <a:pt x="641599" y="601279"/>
                  </a:lnTo>
                  <a:lnTo>
                    <a:pt x="641599" y="492765"/>
                  </a:lnTo>
                  <a:cubicBezTo>
                    <a:pt x="678376" y="487188"/>
                    <a:pt x="714502" y="478752"/>
                    <a:pt x="749745" y="467662"/>
                  </a:cubicBezTo>
                  <a:close/>
                  <a:moveTo>
                    <a:pt x="994550" y="274885"/>
                  </a:moveTo>
                  <a:lnTo>
                    <a:pt x="1002117" y="283020"/>
                  </a:lnTo>
                  <a:lnTo>
                    <a:pt x="999911" y="285057"/>
                  </a:lnTo>
                  <a:cubicBezTo>
                    <a:pt x="904725" y="372910"/>
                    <a:pt x="788211" y="431284"/>
                    <a:pt x="663078" y="455286"/>
                  </a:cubicBezTo>
                  <a:cubicBezTo>
                    <a:pt x="720817" y="412663"/>
                    <a:pt x="758515" y="344367"/>
                    <a:pt x="758515" y="267252"/>
                  </a:cubicBezTo>
                  <a:cubicBezTo>
                    <a:pt x="758515" y="201246"/>
                    <a:pt x="730456" y="138512"/>
                    <a:pt x="681652" y="94184"/>
                  </a:cubicBezTo>
                  <a:cubicBezTo>
                    <a:pt x="680733" y="91846"/>
                    <a:pt x="679815" y="89523"/>
                    <a:pt x="678778" y="87236"/>
                  </a:cubicBezTo>
                  <a:cubicBezTo>
                    <a:pt x="800119" y="118119"/>
                    <a:pt x="908683" y="182406"/>
                    <a:pt x="994550" y="274885"/>
                  </a:cubicBezTo>
                  <a:close/>
                  <a:moveTo>
                    <a:pt x="504906" y="33406"/>
                  </a:moveTo>
                  <a:lnTo>
                    <a:pt x="544441" y="33406"/>
                  </a:lnTo>
                  <a:cubicBezTo>
                    <a:pt x="607223" y="33406"/>
                    <a:pt x="658282" y="84481"/>
                    <a:pt x="658282" y="147264"/>
                  </a:cubicBezTo>
                  <a:cubicBezTo>
                    <a:pt x="658282" y="185413"/>
                    <a:pt x="639326" y="220821"/>
                    <a:pt x="607574" y="241983"/>
                  </a:cubicBezTo>
                  <a:lnTo>
                    <a:pt x="572967" y="265065"/>
                  </a:lnTo>
                  <a:lnTo>
                    <a:pt x="566519" y="200428"/>
                  </a:lnTo>
                  <a:lnTo>
                    <a:pt x="576457" y="200428"/>
                  </a:lnTo>
                  <a:cubicBezTo>
                    <a:pt x="603163" y="200428"/>
                    <a:pt x="624893" y="178698"/>
                    <a:pt x="624893" y="151992"/>
                  </a:cubicBezTo>
                  <a:lnTo>
                    <a:pt x="624893" y="148652"/>
                  </a:lnTo>
                  <a:cubicBezTo>
                    <a:pt x="624893" y="121946"/>
                    <a:pt x="603163" y="100216"/>
                    <a:pt x="576457" y="100216"/>
                  </a:cubicBezTo>
                  <a:cubicBezTo>
                    <a:pt x="562795" y="100216"/>
                    <a:pt x="549700" y="106029"/>
                    <a:pt x="540547" y="116149"/>
                  </a:cubicBezTo>
                  <a:cubicBezTo>
                    <a:pt x="531377" y="126270"/>
                    <a:pt x="526900" y="139883"/>
                    <a:pt x="528253" y="153478"/>
                  </a:cubicBezTo>
                  <a:lnTo>
                    <a:pt x="529606" y="167024"/>
                  </a:lnTo>
                  <a:lnTo>
                    <a:pt x="519752" y="167024"/>
                  </a:lnTo>
                  <a:lnTo>
                    <a:pt x="521104" y="153478"/>
                  </a:lnTo>
                  <a:cubicBezTo>
                    <a:pt x="522457" y="139883"/>
                    <a:pt x="517981" y="126287"/>
                    <a:pt x="508811" y="116149"/>
                  </a:cubicBezTo>
                  <a:cubicBezTo>
                    <a:pt x="499658" y="106029"/>
                    <a:pt x="486563" y="100216"/>
                    <a:pt x="472900" y="100216"/>
                  </a:cubicBezTo>
                  <a:cubicBezTo>
                    <a:pt x="446194" y="100216"/>
                    <a:pt x="424465" y="121946"/>
                    <a:pt x="424465" y="148652"/>
                  </a:cubicBezTo>
                  <a:lnTo>
                    <a:pt x="424465" y="151992"/>
                  </a:lnTo>
                  <a:cubicBezTo>
                    <a:pt x="424465" y="178698"/>
                    <a:pt x="446194" y="200428"/>
                    <a:pt x="472900" y="200428"/>
                  </a:cubicBezTo>
                  <a:lnTo>
                    <a:pt x="482839" y="200428"/>
                  </a:lnTo>
                  <a:lnTo>
                    <a:pt x="476374" y="265065"/>
                  </a:lnTo>
                  <a:lnTo>
                    <a:pt x="441767" y="241983"/>
                  </a:lnTo>
                  <a:cubicBezTo>
                    <a:pt x="410017" y="220821"/>
                    <a:pt x="391059" y="185413"/>
                    <a:pt x="391059" y="147248"/>
                  </a:cubicBezTo>
                  <a:cubicBezTo>
                    <a:pt x="391065" y="84481"/>
                    <a:pt x="442140" y="33406"/>
                    <a:pt x="504906" y="33406"/>
                  </a:cubicBezTo>
                  <a:close/>
                  <a:moveTo>
                    <a:pt x="56937" y="257531"/>
                  </a:moveTo>
                  <a:cubicBezTo>
                    <a:pt x="144374" y="170094"/>
                    <a:pt x="252838" y="110402"/>
                    <a:pt x="372508" y="83227"/>
                  </a:cubicBezTo>
                  <a:cubicBezTo>
                    <a:pt x="370770" y="86802"/>
                    <a:pt x="369151" y="90442"/>
                    <a:pt x="367714" y="94184"/>
                  </a:cubicBezTo>
                  <a:cubicBezTo>
                    <a:pt x="318893" y="138496"/>
                    <a:pt x="290851" y="201229"/>
                    <a:pt x="290851" y="267236"/>
                  </a:cubicBezTo>
                  <a:cubicBezTo>
                    <a:pt x="290851" y="341494"/>
                    <a:pt x="325759" y="407634"/>
                    <a:pt x="379907" y="450509"/>
                  </a:cubicBezTo>
                  <a:cubicBezTo>
                    <a:pt x="254992" y="422298"/>
                    <a:pt x="140197" y="359749"/>
                    <a:pt x="47232" y="267236"/>
                  </a:cubicBezTo>
                  <a:close/>
                  <a:moveTo>
                    <a:pt x="107127" y="400854"/>
                  </a:moveTo>
                  <a:lnTo>
                    <a:pt x="165485" y="400854"/>
                  </a:lnTo>
                  <a:cubicBezTo>
                    <a:pt x="268586" y="462017"/>
                    <a:pt x="385636" y="496339"/>
                    <a:pt x="507981" y="500465"/>
                  </a:cubicBezTo>
                  <a:lnTo>
                    <a:pt x="507981" y="818491"/>
                  </a:lnTo>
                  <a:cubicBezTo>
                    <a:pt x="488655" y="807618"/>
                    <a:pt x="466827" y="801705"/>
                    <a:pt x="444028" y="801705"/>
                  </a:cubicBezTo>
                  <a:lnTo>
                    <a:pt x="107127" y="801705"/>
                  </a:lnTo>
                  <a:close/>
                  <a:moveTo>
                    <a:pt x="1009046" y="868515"/>
                  </a:moveTo>
                  <a:lnTo>
                    <a:pt x="564467" y="868515"/>
                  </a:lnTo>
                  <a:lnTo>
                    <a:pt x="558087" y="881276"/>
                  </a:lnTo>
                  <a:cubicBezTo>
                    <a:pt x="551723" y="894020"/>
                    <a:pt x="538929" y="901919"/>
                    <a:pt x="524683" y="901919"/>
                  </a:cubicBezTo>
                  <a:cubicBezTo>
                    <a:pt x="510436" y="901919"/>
                    <a:pt x="497643" y="894002"/>
                    <a:pt x="491279" y="881276"/>
                  </a:cubicBezTo>
                  <a:lnTo>
                    <a:pt x="484899" y="868515"/>
                  </a:lnTo>
                  <a:lnTo>
                    <a:pt x="40319" y="868515"/>
                  </a:lnTo>
                  <a:lnTo>
                    <a:pt x="40319" y="467662"/>
                  </a:lnTo>
                  <a:lnTo>
                    <a:pt x="73723" y="467662"/>
                  </a:lnTo>
                  <a:lnTo>
                    <a:pt x="73723" y="801705"/>
                  </a:lnTo>
                  <a:cubicBezTo>
                    <a:pt x="73723" y="820127"/>
                    <a:pt x="88706" y="835109"/>
                    <a:pt x="107127" y="835109"/>
                  </a:cubicBezTo>
                  <a:lnTo>
                    <a:pt x="444028" y="835109"/>
                  </a:lnTo>
                  <a:cubicBezTo>
                    <a:pt x="470033" y="835109"/>
                    <a:pt x="494484" y="845230"/>
                    <a:pt x="512875" y="863621"/>
                  </a:cubicBezTo>
                  <a:lnTo>
                    <a:pt x="524683" y="875428"/>
                  </a:lnTo>
                  <a:lnTo>
                    <a:pt x="536490" y="863621"/>
                  </a:lnTo>
                  <a:cubicBezTo>
                    <a:pt x="554879" y="845232"/>
                    <a:pt x="579331" y="835109"/>
                    <a:pt x="605338" y="835109"/>
                  </a:cubicBezTo>
                  <a:lnTo>
                    <a:pt x="942238" y="835109"/>
                  </a:lnTo>
                  <a:cubicBezTo>
                    <a:pt x="960660" y="835109"/>
                    <a:pt x="975642" y="820127"/>
                    <a:pt x="975642" y="801705"/>
                  </a:cubicBezTo>
                  <a:lnTo>
                    <a:pt x="975642" y="467662"/>
                  </a:lnTo>
                  <a:lnTo>
                    <a:pt x="1009046" y="467662"/>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6" name="任意多边形: 形状 185">
              <a:extLst>
                <a:ext uri="{FF2B5EF4-FFF2-40B4-BE49-F238E27FC236}">
                  <a16:creationId xmlns:a16="http://schemas.microsoft.com/office/drawing/2014/main" id="{D57E1B54-61AB-CFA2-5C3A-EB4A908232C7}"/>
                </a:ext>
              </a:extLst>
            </p:cNvPr>
            <p:cNvSpPr/>
            <p:nvPr/>
          </p:nvSpPr>
          <p:spPr>
            <a:xfrm>
              <a:off x="5910125" y="4858912"/>
              <a:ext cx="133614" cy="133616"/>
            </a:xfrm>
            <a:custGeom>
              <a:avLst/>
              <a:gdLst>
                <a:gd name="connsiteX0" fmla="*/ 100212 w 133615"/>
                <a:gd name="connsiteY0" fmla="*/ 0 h 133615"/>
                <a:gd name="connsiteX1" fmla="*/ 33404 w 133615"/>
                <a:gd name="connsiteY1" fmla="*/ 0 h 133615"/>
                <a:gd name="connsiteX2" fmla="*/ 0 w 133615"/>
                <a:gd name="connsiteY2" fmla="*/ 33404 h 133615"/>
                <a:gd name="connsiteX3" fmla="*/ 0 w 133615"/>
                <a:gd name="connsiteY3" fmla="*/ 100212 h 133615"/>
                <a:gd name="connsiteX4" fmla="*/ 33404 w 133615"/>
                <a:gd name="connsiteY4" fmla="*/ 133616 h 133615"/>
                <a:gd name="connsiteX5" fmla="*/ 100212 w 133615"/>
                <a:gd name="connsiteY5" fmla="*/ 133616 h 133615"/>
                <a:gd name="connsiteX6" fmla="*/ 133616 w 133615"/>
                <a:gd name="connsiteY6" fmla="*/ 100212 h 133615"/>
                <a:gd name="connsiteX7" fmla="*/ 133616 w 133615"/>
                <a:gd name="connsiteY7" fmla="*/ 33404 h 133615"/>
                <a:gd name="connsiteX8" fmla="*/ 100212 w 133615"/>
                <a:gd name="connsiteY8" fmla="*/ 0 h 133615"/>
                <a:gd name="connsiteX9" fmla="*/ 33404 w 133615"/>
                <a:gd name="connsiteY9" fmla="*/ 100214 h 133615"/>
                <a:gd name="connsiteX10" fmla="*/ 33404 w 133615"/>
                <a:gd name="connsiteY10" fmla="*/ 33406 h 133615"/>
                <a:gd name="connsiteX11" fmla="*/ 100212 w 133615"/>
                <a:gd name="connsiteY11" fmla="*/ 33406 h 133615"/>
                <a:gd name="connsiteX12" fmla="*/ 100228 w 133615"/>
                <a:gd name="connsiteY12" fmla="*/ 100214 h 133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615" h="133615">
                  <a:moveTo>
                    <a:pt x="100212" y="0"/>
                  </a:moveTo>
                  <a:lnTo>
                    <a:pt x="33404" y="0"/>
                  </a:lnTo>
                  <a:cubicBezTo>
                    <a:pt x="14982" y="0"/>
                    <a:pt x="0" y="14982"/>
                    <a:pt x="0" y="33404"/>
                  </a:cubicBezTo>
                  <a:lnTo>
                    <a:pt x="0" y="100212"/>
                  </a:lnTo>
                  <a:cubicBezTo>
                    <a:pt x="0" y="118633"/>
                    <a:pt x="14982" y="133616"/>
                    <a:pt x="33404" y="133616"/>
                  </a:cubicBezTo>
                  <a:lnTo>
                    <a:pt x="100212" y="133616"/>
                  </a:lnTo>
                  <a:cubicBezTo>
                    <a:pt x="118633" y="133616"/>
                    <a:pt x="133616" y="118633"/>
                    <a:pt x="133616" y="100212"/>
                  </a:cubicBezTo>
                  <a:lnTo>
                    <a:pt x="133616" y="33404"/>
                  </a:lnTo>
                  <a:cubicBezTo>
                    <a:pt x="133616" y="14982"/>
                    <a:pt x="118635" y="0"/>
                    <a:pt x="100212" y="0"/>
                  </a:cubicBezTo>
                  <a:close/>
                  <a:moveTo>
                    <a:pt x="33404" y="100214"/>
                  </a:moveTo>
                  <a:lnTo>
                    <a:pt x="33404" y="33406"/>
                  </a:lnTo>
                  <a:lnTo>
                    <a:pt x="100212" y="33406"/>
                  </a:lnTo>
                  <a:lnTo>
                    <a:pt x="100228" y="10021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7" name="任意多边形: 形状 186">
              <a:extLst>
                <a:ext uri="{FF2B5EF4-FFF2-40B4-BE49-F238E27FC236}">
                  <a16:creationId xmlns:a16="http://schemas.microsoft.com/office/drawing/2014/main" id="{682B8CB6-0C5F-6F34-29F4-6EAF15F0734E}"/>
                </a:ext>
              </a:extLst>
            </p:cNvPr>
            <p:cNvSpPr/>
            <p:nvPr/>
          </p:nvSpPr>
          <p:spPr>
            <a:xfrm>
              <a:off x="6077149" y="4858912"/>
              <a:ext cx="133614" cy="133616"/>
            </a:xfrm>
            <a:custGeom>
              <a:avLst/>
              <a:gdLst>
                <a:gd name="connsiteX0" fmla="*/ 100212 w 133615"/>
                <a:gd name="connsiteY0" fmla="*/ 0 h 133615"/>
                <a:gd name="connsiteX1" fmla="*/ 33404 w 133615"/>
                <a:gd name="connsiteY1" fmla="*/ 0 h 133615"/>
                <a:gd name="connsiteX2" fmla="*/ 0 w 133615"/>
                <a:gd name="connsiteY2" fmla="*/ 33404 h 133615"/>
                <a:gd name="connsiteX3" fmla="*/ 0 w 133615"/>
                <a:gd name="connsiteY3" fmla="*/ 100212 h 133615"/>
                <a:gd name="connsiteX4" fmla="*/ 33404 w 133615"/>
                <a:gd name="connsiteY4" fmla="*/ 133616 h 133615"/>
                <a:gd name="connsiteX5" fmla="*/ 100212 w 133615"/>
                <a:gd name="connsiteY5" fmla="*/ 133616 h 133615"/>
                <a:gd name="connsiteX6" fmla="*/ 133616 w 133615"/>
                <a:gd name="connsiteY6" fmla="*/ 100212 h 133615"/>
                <a:gd name="connsiteX7" fmla="*/ 133616 w 133615"/>
                <a:gd name="connsiteY7" fmla="*/ 33404 h 133615"/>
                <a:gd name="connsiteX8" fmla="*/ 100212 w 133615"/>
                <a:gd name="connsiteY8" fmla="*/ 0 h 133615"/>
                <a:gd name="connsiteX9" fmla="*/ 33404 w 133615"/>
                <a:gd name="connsiteY9" fmla="*/ 100214 h 133615"/>
                <a:gd name="connsiteX10" fmla="*/ 33404 w 133615"/>
                <a:gd name="connsiteY10" fmla="*/ 33406 h 133615"/>
                <a:gd name="connsiteX11" fmla="*/ 100212 w 133615"/>
                <a:gd name="connsiteY11" fmla="*/ 33406 h 133615"/>
                <a:gd name="connsiteX12" fmla="*/ 100228 w 133615"/>
                <a:gd name="connsiteY12" fmla="*/ 100214 h 133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615" h="133615">
                  <a:moveTo>
                    <a:pt x="100212" y="0"/>
                  </a:moveTo>
                  <a:lnTo>
                    <a:pt x="33404" y="0"/>
                  </a:lnTo>
                  <a:cubicBezTo>
                    <a:pt x="14982" y="0"/>
                    <a:pt x="0" y="14982"/>
                    <a:pt x="0" y="33404"/>
                  </a:cubicBezTo>
                  <a:lnTo>
                    <a:pt x="0" y="100212"/>
                  </a:lnTo>
                  <a:cubicBezTo>
                    <a:pt x="0" y="118633"/>
                    <a:pt x="14982" y="133616"/>
                    <a:pt x="33404" y="133616"/>
                  </a:cubicBezTo>
                  <a:lnTo>
                    <a:pt x="100212" y="133616"/>
                  </a:lnTo>
                  <a:cubicBezTo>
                    <a:pt x="118633" y="133616"/>
                    <a:pt x="133616" y="118633"/>
                    <a:pt x="133616" y="100212"/>
                  </a:cubicBezTo>
                  <a:lnTo>
                    <a:pt x="133616" y="33404"/>
                  </a:lnTo>
                  <a:cubicBezTo>
                    <a:pt x="133616" y="14982"/>
                    <a:pt x="118635" y="0"/>
                    <a:pt x="100212" y="0"/>
                  </a:cubicBezTo>
                  <a:close/>
                  <a:moveTo>
                    <a:pt x="33404" y="100214"/>
                  </a:moveTo>
                  <a:lnTo>
                    <a:pt x="33404" y="33406"/>
                  </a:lnTo>
                  <a:lnTo>
                    <a:pt x="100212" y="33406"/>
                  </a:lnTo>
                  <a:lnTo>
                    <a:pt x="100228" y="10021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8" name="任意多边形: 形状 187">
              <a:extLst>
                <a:ext uri="{FF2B5EF4-FFF2-40B4-BE49-F238E27FC236}">
                  <a16:creationId xmlns:a16="http://schemas.microsoft.com/office/drawing/2014/main" id="{560DF8B2-E018-60E3-516E-38EC6209CD9E}"/>
                </a:ext>
              </a:extLst>
            </p:cNvPr>
            <p:cNvSpPr/>
            <p:nvPr/>
          </p:nvSpPr>
          <p:spPr>
            <a:xfrm>
              <a:off x="5910125" y="4792104"/>
              <a:ext cx="300637" cy="33404"/>
            </a:xfrm>
            <a:custGeom>
              <a:avLst/>
              <a:gdLst>
                <a:gd name="connsiteX0" fmla="*/ 0 w 300639"/>
                <a:gd name="connsiteY0" fmla="*/ 0 h 33403"/>
                <a:gd name="connsiteX1" fmla="*/ 300640 w 300639"/>
                <a:gd name="connsiteY1" fmla="*/ 0 h 33403"/>
                <a:gd name="connsiteX2" fmla="*/ 300640 w 300639"/>
                <a:gd name="connsiteY2" fmla="*/ 33404 h 33403"/>
                <a:gd name="connsiteX3" fmla="*/ 0 w 300639"/>
                <a:gd name="connsiteY3" fmla="*/ 33404 h 33403"/>
              </a:gdLst>
              <a:ahLst/>
              <a:cxnLst>
                <a:cxn ang="0">
                  <a:pos x="connsiteX0" y="connsiteY0"/>
                </a:cxn>
                <a:cxn ang="0">
                  <a:pos x="connsiteX1" y="connsiteY1"/>
                </a:cxn>
                <a:cxn ang="0">
                  <a:pos x="connsiteX2" y="connsiteY2"/>
                </a:cxn>
                <a:cxn ang="0">
                  <a:pos x="connsiteX3" y="connsiteY3"/>
                </a:cxn>
              </a:cxnLst>
              <a:rect l="l" t="t" r="r" b="b"/>
              <a:pathLst>
                <a:path w="300639" h="33403">
                  <a:moveTo>
                    <a:pt x="0" y="0"/>
                  </a:moveTo>
                  <a:lnTo>
                    <a:pt x="300640" y="0"/>
                  </a:lnTo>
                  <a:lnTo>
                    <a:pt x="300640" y="33404"/>
                  </a:lnTo>
                  <a:lnTo>
                    <a:pt x="0" y="3340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9" name="任意多边形: 形状 188">
              <a:extLst>
                <a:ext uri="{FF2B5EF4-FFF2-40B4-BE49-F238E27FC236}">
                  <a16:creationId xmlns:a16="http://schemas.microsoft.com/office/drawing/2014/main" id="{0EF12B41-2095-75ED-B5EA-2D9C9D729A6A}"/>
                </a:ext>
              </a:extLst>
            </p:cNvPr>
            <p:cNvSpPr/>
            <p:nvPr/>
          </p:nvSpPr>
          <p:spPr>
            <a:xfrm>
              <a:off x="5910125" y="4725296"/>
              <a:ext cx="233830" cy="33404"/>
            </a:xfrm>
            <a:custGeom>
              <a:avLst/>
              <a:gdLst>
                <a:gd name="connsiteX0" fmla="*/ 0 w 233829"/>
                <a:gd name="connsiteY0" fmla="*/ 0 h 33403"/>
                <a:gd name="connsiteX1" fmla="*/ 233830 w 233829"/>
                <a:gd name="connsiteY1" fmla="*/ 0 h 33403"/>
                <a:gd name="connsiteX2" fmla="*/ 233830 w 233829"/>
                <a:gd name="connsiteY2" fmla="*/ 33404 h 33403"/>
                <a:gd name="connsiteX3" fmla="*/ 0 w 233829"/>
                <a:gd name="connsiteY3" fmla="*/ 33404 h 33403"/>
              </a:gdLst>
              <a:ahLst/>
              <a:cxnLst>
                <a:cxn ang="0">
                  <a:pos x="connsiteX0" y="connsiteY0"/>
                </a:cxn>
                <a:cxn ang="0">
                  <a:pos x="connsiteX1" y="connsiteY1"/>
                </a:cxn>
                <a:cxn ang="0">
                  <a:pos x="connsiteX2" y="connsiteY2"/>
                </a:cxn>
                <a:cxn ang="0">
                  <a:pos x="connsiteX3" y="connsiteY3"/>
                </a:cxn>
              </a:cxnLst>
              <a:rect l="l" t="t" r="r" b="b"/>
              <a:pathLst>
                <a:path w="233829" h="33403">
                  <a:moveTo>
                    <a:pt x="0" y="0"/>
                  </a:moveTo>
                  <a:lnTo>
                    <a:pt x="233830" y="0"/>
                  </a:lnTo>
                  <a:lnTo>
                    <a:pt x="233830" y="33404"/>
                  </a:lnTo>
                  <a:lnTo>
                    <a:pt x="0" y="3340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0" name="任意多边形: 形状 189">
              <a:extLst>
                <a:ext uri="{FF2B5EF4-FFF2-40B4-BE49-F238E27FC236}">
                  <a16:creationId xmlns:a16="http://schemas.microsoft.com/office/drawing/2014/main" id="{B32E1F3B-2D31-A8AE-C460-53B2E65FED31}"/>
                </a:ext>
              </a:extLst>
            </p:cNvPr>
            <p:cNvSpPr/>
            <p:nvPr/>
          </p:nvSpPr>
          <p:spPr>
            <a:xfrm>
              <a:off x="6344383" y="4892316"/>
              <a:ext cx="66807" cy="33404"/>
            </a:xfrm>
            <a:custGeom>
              <a:avLst/>
              <a:gdLst>
                <a:gd name="connsiteX0" fmla="*/ 0 w 66807"/>
                <a:gd name="connsiteY0" fmla="*/ 0 h 33403"/>
                <a:gd name="connsiteX1" fmla="*/ 66808 w 66807"/>
                <a:gd name="connsiteY1" fmla="*/ 0 h 33403"/>
                <a:gd name="connsiteX2" fmla="*/ 66808 w 66807"/>
                <a:gd name="connsiteY2" fmla="*/ 33404 h 33403"/>
                <a:gd name="connsiteX3" fmla="*/ 0 w 66807"/>
                <a:gd name="connsiteY3" fmla="*/ 33404 h 33403"/>
              </a:gdLst>
              <a:ahLst/>
              <a:cxnLst>
                <a:cxn ang="0">
                  <a:pos x="connsiteX0" y="connsiteY0"/>
                </a:cxn>
                <a:cxn ang="0">
                  <a:pos x="connsiteX1" y="connsiteY1"/>
                </a:cxn>
                <a:cxn ang="0">
                  <a:pos x="connsiteX2" y="connsiteY2"/>
                </a:cxn>
                <a:cxn ang="0">
                  <a:pos x="connsiteX3" y="connsiteY3"/>
                </a:cxn>
              </a:cxnLst>
              <a:rect l="l" t="t" r="r" b="b"/>
              <a:pathLst>
                <a:path w="66807" h="33403">
                  <a:moveTo>
                    <a:pt x="0" y="0"/>
                  </a:moveTo>
                  <a:lnTo>
                    <a:pt x="66808" y="0"/>
                  </a:lnTo>
                  <a:lnTo>
                    <a:pt x="66808" y="33404"/>
                  </a:lnTo>
                  <a:lnTo>
                    <a:pt x="0" y="3340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1" name="任意多边形: 形状 190">
              <a:extLst>
                <a:ext uri="{FF2B5EF4-FFF2-40B4-BE49-F238E27FC236}">
                  <a16:creationId xmlns:a16="http://schemas.microsoft.com/office/drawing/2014/main" id="{454BC622-D8EF-5839-D081-671433F5D0A0}"/>
                </a:ext>
              </a:extLst>
            </p:cNvPr>
            <p:cNvSpPr/>
            <p:nvPr/>
          </p:nvSpPr>
          <p:spPr>
            <a:xfrm>
              <a:off x="6344383" y="4959124"/>
              <a:ext cx="167024" cy="33404"/>
            </a:xfrm>
            <a:custGeom>
              <a:avLst/>
              <a:gdLst>
                <a:gd name="connsiteX0" fmla="*/ 0 w 167021"/>
                <a:gd name="connsiteY0" fmla="*/ 0 h 33403"/>
                <a:gd name="connsiteX1" fmla="*/ 167022 w 167021"/>
                <a:gd name="connsiteY1" fmla="*/ 0 h 33403"/>
                <a:gd name="connsiteX2" fmla="*/ 167022 w 167021"/>
                <a:gd name="connsiteY2" fmla="*/ 33404 h 33403"/>
                <a:gd name="connsiteX3" fmla="*/ 0 w 167021"/>
                <a:gd name="connsiteY3" fmla="*/ 33404 h 33403"/>
              </a:gdLst>
              <a:ahLst/>
              <a:cxnLst>
                <a:cxn ang="0">
                  <a:pos x="connsiteX0" y="connsiteY0"/>
                </a:cxn>
                <a:cxn ang="0">
                  <a:pos x="connsiteX1" y="connsiteY1"/>
                </a:cxn>
                <a:cxn ang="0">
                  <a:pos x="connsiteX2" y="connsiteY2"/>
                </a:cxn>
                <a:cxn ang="0">
                  <a:pos x="connsiteX3" y="connsiteY3"/>
                </a:cxn>
              </a:cxnLst>
              <a:rect l="l" t="t" r="r" b="b"/>
              <a:pathLst>
                <a:path w="167021" h="33403">
                  <a:moveTo>
                    <a:pt x="0" y="0"/>
                  </a:moveTo>
                  <a:lnTo>
                    <a:pt x="167022" y="0"/>
                  </a:lnTo>
                  <a:lnTo>
                    <a:pt x="167022" y="33404"/>
                  </a:lnTo>
                  <a:lnTo>
                    <a:pt x="0" y="3340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2" name="任意多边形: 形状 191">
              <a:extLst>
                <a:ext uri="{FF2B5EF4-FFF2-40B4-BE49-F238E27FC236}">
                  <a16:creationId xmlns:a16="http://schemas.microsoft.com/office/drawing/2014/main" id="{8312E821-FB24-05F8-A2EC-87251931AD1A}"/>
                </a:ext>
              </a:extLst>
            </p:cNvPr>
            <p:cNvSpPr/>
            <p:nvPr/>
          </p:nvSpPr>
          <p:spPr>
            <a:xfrm>
              <a:off x="6544810" y="4959124"/>
              <a:ext cx="133620" cy="33404"/>
            </a:xfrm>
            <a:custGeom>
              <a:avLst/>
              <a:gdLst>
                <a:gd name="connsiteX0" fmla="*/ 0 w 133617"/>
                <a:gd name="connsiteY0" fmla="*/ 0 h 33403"/>
                <a:gd name="connsiteX1" fmla="*/ 133618 w 133617"/>
                <a:gd name="connsiteY1" fmla="*/ 0 h 33403"/>
                <a:gd name="connsiteX2" fmla="*/ 133618 w 133617"/>
                <a:gd name="connsiteY2" fmla="*/ 33404 h 33403"/>
                <a:gd name="connsiteX3" fmla="*/ 0 w 133617"/>
                <a:gd name="connsiteY3" fmla="*/ 33404 h 33403"/>
              </a:gdLst>
              <a:ahLst/>
              <a:cxnLst>
                <a:cxn ang="0">
                  <a:pos x="connsiteX0" y="connsiteY0"/>
                </a:cxn>
                <a:cxn ang="0">
                  <a:pos x="connsiteX1" y="connsiteY1"/>
                </a:cxn>
                <a:cxn ang="0">
                  <a:pos x="connsiteX2" y="connsiteY2"/>
                </a:cxn>
                <a:cxn ang="0">
                  <a:pos x="connsiteX3" y="connsiteY3"/>
                </a:cxn>
              </a:cxnLst>
              <a:rect l="l" t="t" r="r" b="b"/>
              <a:pathLst>
                <a:path w="133617" h="33403">
                  <a:moveTo>
                    <a:pt x="0" y="0"/>
                  </a:moveTo>
                  <a:lnTo>
                    <a:pt x="133618" y="0"/>
                  </a:lnTo>
                  <a:lnTo>
                    <a:pt x="133618" y="33404"/>
                  </a:lnTo>
                  <a:lnTo>
                    <a:pt x="0" y="3340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3" name="图形 47">
            <a:extLst>
              <a:ext uri="{FF2B5EF4-FFF2-40B4-BE49-F238E27FC236}">
                <a16:creationId xmlns:a16="http://schemas.microsoft.com/office/drawing/2014/main" id="{A780F5B1-6BA2-03C9-A5CA-03E76231CBC4}"/>
              </a:ext>
            </a:extLst>
          </p:cNvPr>
          <p:cNvGrpSpPr>
            <a:grpSpLocks noChangeAspect="1"/>
          </p:cNvGrpSpPr>
          <p:nvPr/>
        </p:nvGrpSpPr>
        <p:grpSpPr>
          <a:xfrm>
            <a:off x="4752683" y="334504"/>
            <a:ext cx="158645" cy="140617"/>
            <a:chOff x="6258822" y="3033626"/>
            <a:chExt cx="920131" cy="1083472"/>
          </a:xfrm>
          <a:solidFill>
            <a:schemeClr val="bg1"/>
          </a:solidFill>
        </p:grpSpPr>
        <p:sp>
          <p:nvSpPr>
            <p:cNvPr id="194" name="任意多边形: 形状 193">
              <a:extLst>
                <a:ext uri="{FF2B5EF4-FFF2-40B4-BE49-F238E27FC236}">
                  <a16:creationId xmlns:a16="http://schemas.microsoft.com/office/drawing/2014/main" id="{81C1C3AD-3090-C063-0CF9-FA6BAD61B599}"/>
                </a:ext>
              </a:extLst>
            </p:cNvPr>
            <p:cNvSpPr/>
            <p:nvPr/>
          </p:nvSpPr>
          <p:spPr>
            <a:xfrm>
              <a:off x="6503850" y="3198745"/>
              <a:ext cx="258689" cy="31742"/>
            </a:xfrm>
            <a:custGeom>
              <a:avLst/>
              <a:gdLst>
                <a:gd name="connsiteX0" fmla="*/ 258690 w 258689"/>
                <a:gd name="connsiteY0" fmla="*/ 15871 h 31742"/>
                <a:gd name="connsiteX1" fmla="*/ 242819 w 258689"/>
                <a:gd name="connsiteY1" fmla="*/ 0 h 31742"/>
                <a:gd name="connsiteX2" fmla="*/ 15871 w 258689"/>
                <a:gd name="connsiteY2" fmla="*/ 0 h 31742"/>
                <a:gd name="connsiteX3" fmla="*/ 0 w 258689"/>
                <a:gd name="connsiteY3" fmla="*/ 15871 h 31742"/>
                <a:gd name="connsiteX4" fmla="*/ 15871 w 258689"/>
                <a:gd name="connsiteY4" fmla="*/ 31742 h 31742"/>
                <a:gd name="connsiteX5" fmla="*/ 242819 w 258689"/>
                <a:gd name="connsiteY5" fmla="*/ 31742 h 31742"/>
                <a:gd name="connsiteX6" fmla="*/ 258690 w 258689"/>
                <a:gd name="connsiteY6" fmla="*/ 15871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8689" h="31742">
                  <a:moveTo>
                    <a:pt x="258690" y="15871"/>
                  </a:moveTo>
                  <a:cubicBezTo>
                    <a:pt x="258690" y="7106"/>
                    <a:pt x="251584" y="0"/>
                    <a:pt x="242819" y="0"/>
                  </a:cubicBezTo>
                  <a:lnTo>
                    <a:pt x="15871" y="0"/>
                  </a:lnTo>
                  <a:cubicBezTo>
                    <a:pt x="7106" y="0"/>
                    <a:pt x="0" y="7106"/>
                    <a:pt x="0" y="15871"/>
                  </a:cubicBezTo>
                  <a:cubicBezTo>
                    <a:pt x="0" y="24636"/>
                    <a:pt x="7106" y="31742"/>
                    <a:pt x="15871" y="31742"/>
                  </a:cubicBezTo>
                  <a:lnTo>
                    <a:pt x="242819" y="31742"/>
                  </a:lnTo>
                  <a:cubicBezTo>
                    <a:pt x="251584" y="31742"/>
                    <a:pt x="258690" y="24636"/>
                    <a:pt x="258690" y="15871"/>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5" name="任意多边形: 形状 194">
              <a:extLst>
                <a:ext uri="{FF2B5EF4-FFF2-40B4-BE49-F238E27FC236}">
                  <a16:creationId xmlns:a16="http://schemas.microsoft.com/office/drawing/2014/main" id="{B32E479F-2655-52F7-F379-1E94422BB23D}"/>
                </a:ext>
              </a:extLst>
            </p:cNvPr>
            <p:cNvSpPr/>
            <p:nvPr/>
          </p:nvSpPr>
          <p:spPr>
            <a:xfrm>
              <a:off x="6258822" y="3033626"/>
              <a:ext cx="920131" cy="1083472"/>
            </a:xfrm>
            <a:custGeom>
              <a:avLst/>
              <a:gdLst>
                <a:gd name="connsiteX0" fmla="*/ 879400 w 920131"/>
                <a:gd name="connsiteY0" fmla="*/ 960964 h 1083472"/>
                <a:gd name="connsiteX1" fmla="*/ 879400 w 920131"/>
                <a:gd name="connsiteY1" fmla="*/ 935030 h 1083472"/>
                <a:gd name="connsiteX2" fmla="*/ 846578 w 920131"/>
                <a:gd name="connsiteY2" fmla="*/ 874794 h 1083472"/>
                <a:gd name="connsiteX3" fmla="*/ 826276 w 920131"/>
                <a:gd name="connsiteY3" fmla="*/ 861695 h 1083472"/>
                <a:gd name="connsiteX4" fmla="*/ 837519 w 920131"/>
                <a:gd name="connsiteY4" fmla="*/ 831343 h 1083472"/>
                <a:gd name="connsiteX5" fmla="*/ 837519 w 920131"/>
                <a:gd name="connsiteY5" fmla="*/ 826071 h 1083472"/>
                <a:gd name="connsiteX6" fmla="*/ 790792 w 920131"/>
                <a:gd name="connsiteY6" fmla="*/ 779344 h 1083472"/>
                <a:gd name="connsiteX7" fmla="*/ 788907 w 920131"/>
                <a:gd name="connsiteY7" fmla="*/ 779344 h 1083472"/>
                <a:gd name="connsiteX8" fmla="*/ 767193 w 920131"/>
                <a:gd name="connsiteY8" fmla="*/ 680879 h 1083472"/>
                <a:gd name="connsiteX9" fmla="*/ 810726 w 920131"/>
                <a:gd name="connsiteY9" fmla="*/ 628551 h 1083472"/>
                <a:gd name="connsiteX10" fmla="*/ 785508 w 920131"/>
                <a:gd name="connsiteY10" fmla="*/ 583314 h 1083472"/>
                <a:gd name="connsiteX11" fmla="*/ 800133 w 920131"/>
                <a:gd name="connsiteY11" fmla="*/ 558402 h 1083472"/>
                <a:gd name="connsiteX12" fmla="*/ 791560 w 920131"/>
                <a:gd name="connsiteY12" fmla="*/ 537660 h 1083472"/>
                <a:gd name="connsiteX13" fmla="*/ 770818 w 920131"/>
                <a:gd name="connsiteY13" fmla="*/ 546232 h 1083472"/>
                <a:gd name="connsiteX14" fmla="*/ 748977 w 920131"/>
                <a:gd name="connsiteY14" fmla="*/ 575321 h 1083472"/>
                <a:gd name="connsiteX15" fmla="*/ 657387 w 920131"/>
                <a:gd name="connsiteY15" fmla="*/ 575321 h 1083472"/>
                <a:gd name="connsiteX16" fmla="*/ 629877 w 920131"/>
                <a:gd name="connsiteY16" fmla="*/ 518178 h 1083472"/>
                <a:gd name="connsiteX17" fmla="*/ 703132 w 920131"/>
                <a:gd name="connsiteY17" fmla="*/ 444923 h 1083472"/>
                <a:gd name="connsiteX18" fmla="*/ 768628 w 920131"/>
                <a:gd name="connsiteY18" fmla="*/ 485374 h 1083472"/>
                <a:gd name="connsiteX19" fmla="*/ 789933 w 920131"/>
                <a:gd name="connsiteY19" fmla="*/ 492435 h 1083472"/>
                <a:gd name="connsiteX20" fmla="*/ 796995 w 920131"/>
                <a:gd name="connsiteY20" fmla="*/ 471130 h 1083472"/>
                <a:gd name="connsiteX21" fmla="*/ 748740 w 920131"/>
                <a:gd name="connsiteY21" fmla="*/ 423516 h 1083472"/>
                <a:gd name="connsiteX22" fmla="*/ 748740 w 920131"/>
                <a:gd name="connsiteY22" fmla="*/ 151365 h 1083472"/>
                <a:gd name="connsiteX23" fmla="*/ 707930 w 920131"/>
                <a:gd name="connsiteY23" fmla="*/ 110555 h 1083472"/>
                <a:gd name="connsiteX24" fmla="*/ 577801 w 920131"/>
                <a:gd name="connsiteY24" fmla="*/ 110555 h 1083472"/>
                <a:gd name="connsiteX25" fmla="*/ 557845 w 920131"/>
                <a:gd name="connsiteY25" fmla="*/ 101639 h 1083472"/>
                <a:gd name="connsiteX26" fmla="*/ 495552 w 920131"/>
                <a:gd name="connsiteY26" fmla="*/ 101639 h 1083472"/>
                <a:gd name="connsiteX27" fmla="*/ 374372 w 920131"/>
                <a:gd name="connsiteY27" fmla="*/ 0 h 1083472"/>
                <a:gd name="connsiteX28" fmla="*/ 253188 w 920131"/>
                <a:gd name="connsiteY28" fmla="*/ 101637 h 1083472"/>
                <a:gd name="connsiteX29" fmla="*/ 190895 w 920131"/>
                <a:gd name="connsiteY29" fmla="*/ 101637 h 1083472"/>
                <a:gd name="connsiteX30" fmla="*/ 170939 w 920131"/>
                <a:gd name="connsiteY30" fmla="*/ 110553 h 1083472"/>
                <a:gd name="connsiteX31" fmla="*/ 40810 w 920131"/>
                <a:gd name="connsiteY31" fmla="*/ 110553 h 1083472"/>
                <a:gd name="connsiteX32" fmla="*/ 0 w 920131"/>
                <a:gd name="connsiteY32" fmla="*/ 151363 h 1083472"/>
                <a:gd name="connsiteX33" fmla="*/ 0 w 920131"/>
                <a:gd name="connsiteY33" fmla="*/ 991845 h 1083472"/>
                <a:gd name="connsiteX34" fmla="*/ 40810 w 920131"/>
                <a:gd name="connsiteY34" fmla="*/ 1032655 h 1083472"/>
                <a:gd name="connsiteX35" fmla="*/ 486141 w 920131"/>
                <a:gd name="connsiteY35" fmla="*/ 1032655 h 1083472"/>
                <a:gd name="connsiteX36" fmla="*/ 486141 w 920131"/>
                <a:gd name="connsiteY36" fmla="*/ 1034111 h 1083472"/>
                <a:gd name="connsiteX37" fmla="*/ 535503 w 920131"/>
                <a:gd name="connsiteY37" fmla="*/ 1083473 h 1083472"/>
                <a:gd name="connsiteX38" fmla="*/ 870770 w 920131"/>
                <a:gd name="connsiteY38" fmla="*/ 1083473 h 1083472"/>
                <a:gd name="connsiteX39" fmla="*/ 920132 w 920131"/>
                <a:gd name="connsiteY39" fmla="*/ 1034111 h 1083472"/>
                <a:gd name="connsiteX40" fmla="*/ 920132 w 920131"/>
                <a:gd name="connsiteY40" fmla="*/ 1009553 h 1083472"/>
                <a:gd name="connsiteX41" fmla="*/ 879400 w 920131"/>
                <a:gd name="connsiteY41" fmla="*/ 960964 h 1083472"/>
                <a:gd name="connsiteX42" fmla="*/ 829370 w 920131"/>
                <a:gd name="connsiteY42" fmla="*/ 901464 h 1083472"/>
                <a:gd name="connsiteX43" fmla="*/ 847660 w 920131"/>
                <a:gd name="connsiteY43" fmla="*/ 935028 h 1083472"/>
                <a:gd name="connsiteX44" fmla="*/ 847660 w 920131"/>
                <a:gd name="connsiteY44" fmla="*/ 960192 h 1083472"/>
                <a:gd name="connsiteX45" fmla="*/ 558613 w 920131"/>
                <a:gd name="connsiteY45" fmla="*/ 960192 h 1083472"/>
                <a:gd name="connsiteX46" fmla="*/ 558613 w 920131"/>
                <a:gd name="connsiteY46" fmla="*/ 935028 h 1083472"/>
                <a:gd name="connsiteX47" fmla="*/ 576903 w 920131"/>
                <a:gd name="connsiteY47" fmla="*/ 901464 h 1083472"/>
                <a:gd name="connsiteX48" fmla="*/ 613253 w 920131"/>
                <a:gd name="connsiteY48" fmla="*/ 878011 h 1083472"/>
                <a:gd name="connsiteX49" fmla="*/ 615477 w 920131"/>
                <a:gd name="connsiteY49" fmla="*/ 878068 h 1083472"/>
                <a:gd name="connsiteX50" fmla="*/ 790794 w 920131"/>
                <a:gd name="connsiteY50" fmla="*/ 878068 h 1083472"/>
                <a:gd name="connsiteX51" fmla="*/ 793020 w 920131"/>
                <a:gd name="connsiteY51" fmla="*/ 878011 h 1083472"/>
                <a:gd name="connsiteX52" fmla="*/ 790794 w 920131"/>
                <a:gd name="connsiteY52" fmla="*/ 811085 h 1083472"/>
                <a:gd name="connsiteX53" fmla="*/ 805779 w 920131"/>
                <a:gd name="connsiteY53" fmla="*/ 826069 h 1083472"/>
                <a:gd name="connsiteX54" fmla="*/ 805779 w 920131"/>
                <a:gd name="connsiteY54" fmla="*/ 831341 h 1083472"/>
                <a:gd name="connsiteX55" fmla="*/ 790794 w 920131"/>
                <a:gd name="connsiteY55" fmla="*/ 846325 h 1083472"/>
                <a:gd name="connsiteX56" fmla="*/ 615477 w 920131"/>
                <a:gd name="connsiteY56" fmla="*/ 846325 h 1083472"/>
                <a:gd name="connsiteX57" fmla="*/ 600492 w 920131"/>
                <a:gd name="connsiteY57" fmla="*/ 831341 h 1083472"/>
                <a:gd name="connsiteX58" fmla="*/ 600492 w 920131"/>
                <a:gd name="connsiteY58" fmla="*/ 826069 h 1083472"/>
                <a:gd name="connsiteX59" fmla="*/ 615477 w 920131"/>
                <a:gd name="connsiteY59" fmla="*/ 811085 h 1083472"/>
                <a:gd name="connsiteX60" fmla="*/ 649835 w 920131"/>
                <a:gd name="connsiteY60" fmla="*/ 779342 h 1083472"/>
                <a:gd name="connsiteX61" fmla="*/ 670543 w 920131"/>
                <a:gd name="connsiteY61" fmla="*/ 681779 h 1083472"/>
                <a:gd name="connsiteX62" fmla="*/ 735171 w 920131"/>
                <a:gd name="connsiteY62" fmla="*/ 681779 h 1083472"/>
                <a:gd name="connsiteX63" fmla="*/ 755926 w 920131"/>
                <a:gd name="connsiteY63" fmla="*/ 779342 h 1083472"/>
                <a:gd name="connsiteX64" fmla="*/ 648772 w 920131"/>
                <a:gd name="connsiteY64" fmla="*/ 607063 h 1083472"/>
                <a:gd name="connsiteX65" fmla="*/ 757499 w 920131"/>
                <a:gd name="connsiteY65" fmla="*/ 607063 h 1083472"/>
                <a:gd name="connsiteX66" fmla="*/ 778984 w 920131"/>
                <a:gd name="connsiteY66" fmla="*/ 628551 h 1083472"/>
                <a:gd name="connsiteX67" fmla="*/ 757499 w 920131"/>
                <a:gd name="connsiteY67" fmla="*/ 650036 h 1083472"/>
                <a:gd name="connsiteX68" fmla="*/ 648772 w 920131"/>
                <a:gd name="connsiteY68" fmla="*/ 650036 h 1083472"/>
                <a:gd name="connsiteX69" fmla="*/ 627285 w 920131"/>
                <a:gd name="connsiteY69" fmla="*/ 628551 h 1083472"/>
                <a:gd name="connsiteX70" fmla="*/ 648772 w 920131"/>
                <a:gd name="connsiteY70" fmla="*/ 607063 h 1083472"/>
                <a:gd name="connsiteX71" fmla="*/ 584769 w 920131"/>
                <a:gd name="connsiteY71" fmla="*/ 142297 h 1083472"/>
                <a:gd name="connsiteX72" fmla="*/ 707934 w 920131"/>
                <a:gd name="connsiteY72" fmla="*/ 142297 h 1083472"/>
                <a:gd name="connsiteX73" fmla="*/ 717002 w 920131"/>
                <a:gd name="connsiteY73" fmla="*/ 151365 h 1083472"/>
                <a:gd name="connsiteX74" fmla="*/ 717002 w 920131"/>
                <a:gd name="connsiteY74" fmla="*/ 414095 h 1083472"/>
                <a:gd name="connsiteX75" fmla="*/ 703134 w 920131"/>
                <a:gd name="connsiteY75" fmla="*/ 413181 h 1083472"/>
                <a:gd name="connsiteX76" fmla="*/ 686396 w 920131"/>
                <a:gd name="connsiteY76" fmla="*/ 414531 h 1083472"/>
                <a:gd name="connsiteX77" fmla="*/ 686396 w 920131"/>
                <a:gd name="connsiteY77" fmla="*/ 201243 h 1083472"/>
                <a:gd name="connsiteX78" fmla="*/ 658054 w 920131"/>
                <a:gd name="connsiteY78" fmla="*/ 172901 h 1083472"/>
                <a:gd name="connsiteX79" fmla="*/ 584767 w 920131"/>
                <a:gd name="connsiteY79" fmla="*/ 172901 h 1083472"/>
                <a:gd name="connsiteX80" fmla="*/ 584767 w 920131"/>
                <a:gd name="connsiteY80" fmla="*/ 142297 h 1083472"/>
                <a:gd name="connsiteX81" fmla="*/ 374372 w 920131"/>
                <a:gd name="connsiteY81" fmla="*/ 31742 h 1083472"/>
                <a:gd name="connsiteX82" fmla="*/ 463149 w 920131"/>
                <a:gd name="connsiteY82" fmla="*/ 101637 h 1083472"/>
                <a:gd name="connsiteX83" fmla="*/ 285595 w 920131"/>
                <a:gd name="connsiteY83" fmla="*/ 101637 h 1083472"/>
                <a:gd name="connsiteX84" fmla="*/ 374372 w 920131"/>
                <a:gd name="connsiteY84" fmla="*/ 31742 h 1083472"/>
                <a:gd name="connsiteX85" fmla="*/ 486909 w 920131"/>
                <a:gd name="connsiteY85" fmla="*/ 1000913 h 1083472"/>
                <a:gd name="connsiteX86" fmla="*/ 40810 w 920131"/>
                <a:gd name="connsiteY86" fmla="*/ 1000913 h 1083472"/>
                <a:gd name="connsiteX87" fmla="*/ 31742 w 920131"/>
                <a:gd name="connsiteY87" fmla="*/ 991845 h 1083472"/>
                <a:gd name="connsiteX88" fmla="*/ 31742 w 920131"/>
                <a:gd name="connsiteY88" fmla="*/ 151365 h 1083472"/>
                <a:gd name="connsiteX89" fmla="*/ 40810 w 920131"/>
                <a:gd name="connsiteY89" fmla="*/ 142297 h 1083472"/>
                <a:gd name="connsiteX90" fmla="*/ 163975 w 920131"/>
                <a:gd name="connsiteY90" fmla="*/ 142297 h 1083472"/>
                <a:gd name="connsiteX91" fmla="*/ 163975 w 920131"/>
                <a:gd name="connsiteY91" fmla="*/ 172901 h 1083472"/>
                <a:gd name="connsiteX92" fmla="*/ 90690 w 920131"/>
                <a:gd name="connsiteY92" fmla="*/ 172901 h 1083472"/>
                <a:gd name="connsiteX93" fmla="*/ 62348 w 920131"/>
                <a:gd name="connsiteY93" fmla="*/ 201243 h 1083472"/>
                <a:gd name="connsiteX94" fmla="*/ 62348 w 920131"/>
                <a:gd name="connsiteY94" fmla="*/ 941967 h 1083472"/>
                <a:gd name="connsiteX95" fmla="*/ 90690 w 920131"/>
                <a:gd name="connsiteY95" fmla="*/ 970309 h 1083472"/>
                <a:gd name="connsiteX96" fmla="*/ 220940 w 920131"/>
                <a:gd name="connsiteY96" fmla="*/ 970309 h 1083472"/>
                <a:gd name="connsiteX97" fmla="*/ 236811 w 920131"/>
                <a:gd name="connsiteY97" fmla="*/ 954438 h 1083472"/>
                <a:gd name="connsiteX98" fmla="*/ 220940 w 920131"/>
                <a:gd name="connsiteY98" fmla="*/ 938567 h 1083472"/>
                <a:gd name="connsiteX99" fmla="*/ 94091 w 920131"/>
                <a:gd name="connsiteY99" fmla="*/ 938567 h 1083472"/>
                <a:gd name="connsiteX100" fmla="*/ 94091 w 920131"/>
                <a:gd name="connsiteY100" fmla="*/ 204643 h 1083472"/>
                <a:gd name="connsiteX101" fmla="*/ 163975 w 920131"/>
                <a:gd name="connsiteY101" fmla="*/ 204643 h 1083472"/>
                <a:gd name="connsiteX102" fmla="*/ 163975 w 920131"/>
                <a:gd name="connsiteY102" fmla="*/ 233425 h 1083472"/>
                <a:gd name="connsiteX103" fmla="*/ 190895 w 920131"/>
                <a:gd name="connsiteY103" fmla="*/ 260345 h 1083472"/>
                <a:gd name="connsiteX104" fmla="*/ 413510 w 920131"/>
                <a:gd name="connsiteY104" fmla="*/ 260345 h 1083472"/>
                <a:gd name="connsiteX105" fmla="*/ 429382 w 920131"/>
                <a:gd name="connsiteY105" fmla="*/ 244474 h 1083472"/>
                <a:gd name="connsiteX106" fmla="*/ 413510 w 920131"/>
                <a:gd name="connsiteY106" fmla="*/ 228603 h 1083472"/>
                <a:gd name="connsiteX107" fmla="*/ 195719 w 920131"/>
                <a:gd name="connsiteY107" fmla="*/ 228603 h 1083472"/>
                <a:gd name="connsiteX108" fmla="*/ 195719 w 920131"/>
                <a:gd name="connsiteY108" fmla="*/ 133380 h 1083472"/>
                <a:gd name="connsiteX109" fmla="*/ 553029 w 920131"/>
                <a:gd name="connsiteY109" fmla="*/ 133380 h 1083472"/>
                <a:gd name="connsiteX110" fmla="*/ 553029 w 920131"/>
                <a:gd name="connsiteY110" fmla="*/ 228601 h 1083472"/>
                <a:gd name="connsiteX111" fmla="*/ 487576 w 920131"/>
                <a:gd name="connsiteY111" fmla="*/ 228601 h 1083472"/>
                <a:gd name="connsiteX112" fmla="*/ 471705 w 920131"/>
                <a:gd name="connsiteY112" fmla="*/ 244472 h 1083472"/>
                <a:gd name="connsiteX113" fmla="*/ 487576 w 920131"/>
                <a:gd name="connsiteY113" fmla="*/ 260343 h 1083472"/>
                <a:gd name="connsiteX114" fmla="*/ 557852 w 920131"/>
                <a:gd name="connsiteY114" fmla="*/ 260343 h 1083472"/>
                <a:gd name="connsiteX115" fmla="*/ 584769 w 920131"/>
                <a:gd name="connsiteY115" fmla="*/ 233423 h 1083472"/>
                <a:gd name="connsiteX116" fmla="*/ 584769 w 920131"/>
                <a:gd name="connsiteY116" fmla="*/ 204643 h 1083472"/>
                <a:gd name="connsiteX117" fmla="*/ 654653 w 920131"/>
                <a:gd name="connsiteY117" fmla="*/ 204643 h 1083472"/>
                <a:gd name="connsiteX118" fmla="*/ 654653 w 920131"/>
                <a:gd name="connsiteY118" fmla="*/ 425090 h 1083472"/>
                <a:gd name="connsiteX119" fmla="*/ 598137 w 920131"/>
                <a:gd name="connsiteY119" fmla="*/ 518180 h 1083472"/>
                <a:gd name="connsiteX120" fmla="*/ 599586 w 920131"/>
                <a:gd name="connsiteY120" fmla="*/ 535533 h 1083472"/>
                <a:gd name="connsiteX121" fmla="*/ 586202 w 920131"/>
                <a:gd name="connsiteY121" fmla="*/ 535533 h 1083472"/>
                <a:gd name="connsiteX122" fmla="*/ 586202 w 920131"/>
                <a:gd name="connsiteY122" fmla="*/ 361165 h 1083472"/>
                <a:gd name="connsiteX123" fmla="*/ 563703 w 920131"/>
                <a:gd name="connsiteY123" fmla="*/ 338666 h 1083472"/>
                <a:gd name="connsiteX124" fmla="*/ 519136 w 920131"/>
                <a:gd name="connsiteY124" fmla="*/ 338666 h 1083472"/>
                <a:gd name="connsiteX125" fmla="*/ 496635 w 920131"/>
                <a:gd name="connsiteY125" fmla="*/ 361165 h 1083472"/>
                <a:gd name="connsiteX126" fmla="*/ 496635 w 920131"/>
                <a:gd name="connsiteY126" fmla="*/ 535533 h 1083472"/>
                <a:gd name="connsiteX127" fmla="*/ 474837 w 920131"/>
                <a:gd name="connsiteY127" fmla="*/ 535533 h 1083472"/>
                <a:gd name="connsiteX128" fmla="*/ 474837 w 920131"/>
                <a:gd name="connsiteY128" fmla="*/ 459599 h 1083472"/>
                <a:gd name="connsiteX129" fmla="*/ 452338 w 920131"/>
                <a:gd name="connsiteY129" fmla="*/ 437100 h 1083472"/>
                <a:gd name="connsiteX130" fmla="*/ 407771 w 920131"/>
                <a:gd name="connsiteY130" fmla="*/ 437100 h 1083472"/>
                <a:gd name="connsiteX131" fmla="*/ 385272 w 920131"/>
                <a:gd name="connsiteY131" fmla="*/ 459599 h 1083472"/>
                <a:gd name="connsiteX132" fmla="*/ 385272 w 920131"/>
                <a:gd name="connsiteY132" fmla="*/ 535533 h 1083472"/>
                <a:gd name="connsiteX133" fmla="*/ 363474 w 920131"/>
                <a:gd name="connsiteY133" fmla="*/ 535533 h 1083472"/>
                <a:gd name="connsiteX134" fmla="*/ 363474 w 920131"/>
                <a:gd name="connsiteY134" fmla="*/ 316366 h 1083472"/>
                <a:gd name="connsiteX135" fmla="*/ 340975 w 920131"/>
                <a:gd name="connsiteY135" fmla="*/ 293867 h 1083472"/>
                <a:gd name="connsiteX136" fmla="*/ 296408 w 920131"/>
                <a:gd name="connsiteY136" fmla="*/ 293867 h 1083472"/>
                <a:gd name="connsiteX137" fmla="*/ 273909 w 920131"/>
                <a:gd name="connsiteY137" fmla="*/ 316366 h 1083472"/>
                <a:gd name="connsiteX138" fmla="*/ 273909 w 920131"/>
                <a:gd name="connsiteY138" fmla="*/ 535531 h 1083472"/>
                <a:gd name="connsiteX139" fmla="*/ 252111 w 920131"/>
                <a:gd name="connsiteY139" fmla="*/ 535531 h 1083472"/>
                <a:gd name="connsiteX140" fmla="*/ 252111 w 920131"/>
                <a:gd name="connsiteY140" fmla="*/ 434988 h 1083472"/>
                <a:gd name="connsiteX141" fmla="*/ 229612 w 920131"/>
                <a:gd name="connsiteY141" fmla="*/ 412489 h 1083472"/>
                <a:gd name="connsiteX142" fmla="*/ 185043 w 920131"/>
                <a:gd name="connsiteY142" fmla="*/ 412489 h 1083472"/>
                <a:gd name="connsiteX143" fmla="*/ 162544 w 920131"/>
                <a:gd name="connsiteY143" fmla="*/ 434988 h 1083472"/>
                <a:gd name="connsiteX144" fmla="*/ 162544 w 920131"/>
                <a:gd name="connsiteY144" fmla="*/ 535531 h 1083472"/>
                <a:gd name="connsiteX145" fmla="*/ 138795 w 920131"/>
                <a:gd name="connsiteY145" fmla="*/ 535531 h 1083472"/>
                <a:gd name="connsiteX146" fmla="*/ 122924 w 920131"/>
                <a:gd name="connsiteY146" fmla="*/ 551402 h 1083472"/>
                <a:gd name="connsiteX147" fmla="*/ 138795 w 920131"/>
                <a:gd name="connsiteY147" fmla="*/ 567273 h 1083472"/>
                <a:gd name="connsiteX148" fmla="*/ 610385 w 920131"/>
                <a:gd name="connsiteY148" fmla="*/ 567273 h 1083472"/>
                <a:gd name="connsiteX149" fmla="*/ 620835 w 920131"/>
                <a:gd name="connsiteY149" fmla="*/ 583267 h 1083472"/>
                <a:gd name="connsiteX150" fmla="*/ 595545 w 920131"/>
                <a:gd name="connsiteY150" fmla="*/ 628549 h 1083472"/>
                <a:gd name="connsiteX151" fmla="*/ 638545 w 920131"/>
                <a:gd name="connsiteY151" fmla="*/ 680780 h 1083472"/>
                <a:gd name="connsiteX152" fmla="*/ 616869 w 920131"/>
                <a:gd name="connsiteY152" fmla="*/ 779340 h 1083472"/>
                <a:gd name="connsiteX153" fmla="*/ 615477 w 920131"/>
                <a:gd name="connsiteY153" fmla="*/ 779340 h 1083472"/>
                <a:gd name="connsiteX154" fmla="*/ 568750 w 920131"/>
                <a:gd name="connsiteY154" fmla="*/ 826067 h 1083472"/>
                <a:gd name="connsiteX155" fmla="*/ 568750 w 920131"/>
                <a:gd name="connsiteY155" fmla="*/ 831339 h 1083472"/>
                <a:gd name="connsiteX156" fmla="*/ 579993 w 920131"/>
                <a:gd name="connsiteY156" fmla="*/ 861691 h 1083472"/>
                <a:gd name="connsiteX157" fmla="*/ 559691 w 920131"/>
                <a:gd name="connsiteY157" fmla="*/ 874790 h 1083472"/>
                <a:gd name="connsiteX158" fmla="*/ 526869 w 920131"/>
                <a:gd name="connsiteY158" fmla="*/ 935028 h 1083472"/>
                <a:gd name="connsiteX159" fmla="*/ 526869 w 920131"/>
                <a:gd name="connsiteY159" fmla="*/ 938564 h 1083472"/>
                <a:gd name="connsiteX160" fmla="*/ 295005 w 920131"/>
                <a:gd name="connsiteY160" fmla="*/ 938564 h 1083472"/>
                <a:gd name="connsiteX161" fmla="*/ 279134 w 920131"/>
                <a:gd name="connsiteY161" fmla="*/ 954436 h 1083472"/>
                <a:gd name="connsiteX162" fmla="*/ 295005 w 920131"/>
                <a:gd name="connsiteY162" fmla="*/ 970307 h 1083472"/>
                <a:gd name="connsiteX163" fmla="*/ 505686 w 920131"/>
                <a:gd name="connsiteY163" fmla="*/ 970307 h 1083472"/>
                <a:gd name="connsiteX164" fmla="*/ 486909 w 920131"/>
                <a:gd name="connsiteY164" fmla="*/ 1000913 h 1083472"/>
                <a:gd name="connsiteX165" fmla="*/ 554459 w 920131"/>
                <a:gd name="connsiteY165" fmla="*/ 370407 h 1083472"/>
                <a:gd name="connsiteX166" fmla="*/ 554459 w 920131"/>
                <a:gd name="connsiteY166" fmla="*/ 535531 h 1083472"/>
                <a:gd name="connsiteX167" fmla="*/ 528378 w 920131"/>
                <a:gd name="connsiteY167" fmla="*/ 535531 h 1083472"/>
                <a:gd name="connsiteX168" fmla="*/ 528378 w 920131"/>
                <a:gd name="connsiteY168" fmla="*/ 370407 h 1083472"/>
                <a:gd name="connsiteX169" fmla="*/ 443094 w 920131"/>
                <a:gd name="connsiteY169" fmla="*/ 468840 h 1083472"/>
                <a:gd name="connsiteX170" fmla="*/ 443094 w 920131"/>
                <a:gd name="connsiteY170" fmla="*/ 535531 h 1083472"/>
                <a:gd name="connsiteX171" fmla="*/ 417013 w 920131"/>
                <a:gd name="connsiteY171" fmla="*/ 535531 h 1083472"/>
                <a:gd name="connsiteX172" fmla="*/ 417013 w 920131"/>
                <a:gd name="connsiteY172" fmla="*/ 468840 h 1083472"/>
                <a:gd name="connsiteX173" fmla="*/ 331731 w 920131"/>
                <a:gd name="connsiteY173" fmla="*/ 325610 h 1083472"/>
                <a:gd name="connsiteX174" fmla="*/ 331731 w 920131"/>
                <a:gd name="connsiteY174" fmla="*/ 535533 h 1083472"/>
                <a:gd name="connsiteX175" fmla="*/ 305650 w 920131"/>
                <a:gd name="connsiteY175" fmla="*/ 535533 h 1083472"/>
                <a:gd name="connsiteX176" fmla="*/ 305650 w 920131"/>
                <a:gd name="connsiteY176" fmla="*/ 325610 h 1083472"/>
                <a:gd name="connsiteX177" fmla="*/ 220366 w 920131"/>
                <a:gd name="connsiteY177" fmla="*/ 444231 h 1083472"/>
                <a:gd name="connsiteX178" fmla="*/ 220366 w 920131"/>
                <a:gd name="connsiteY178" fmla="*/ 535531 h 1083472"/>
                <a:gd name="connsiteX179" fmla="*/ 194285 w 920131"/>
                <a:gd name="connsiteY179" fmla="*/ 535531 h 1083472"/>
                <a:gd name="connsiteX180" fmla="*/ 194285 w 920131"/>
                <a:gd name="connsiteY180" fmla="*/ 444231 h 1083472"/>
                <a:gd name="connsiteX181" fmla="*/ 888389 w 920131"/>
                <a:gd name="connsiteY181" fmla="*/ 1034113 h 1083472"/>
                <a:gd name="connsiteX182" fmla="*/ 870770 w 920131"/>
                <a:gd name="connsiteY182" fmla="*/ 1051733 h 1083472"/>
                <a:gd name="connsiteX183" fmla="*/ 535503 w 920131"/>
                <a:gd name="connsiteY183" fmla="*/ 1051733 h 1083472"/>
                <a:gd name="connsiteX184" fmla="*/ 517884 w 920131"/>
                <a:gd name="connsiteY184" fmla="*/ 1034113 h 1083472"/>
                <a:gd name="connsiteX185" fmla="*/ 517884 w 920131"/>
                <a:gd name="connsiteY185" fmla="*/ 1009555 h 1083472"/>
                <a:gd name="connsiteX186" fmla="*/ 535503 w 920131"/>
                <a:gd name="connsiteY186" fmla="*/ 991936 h 1083472"/>
                <a:gd name="connsiteX187" fmla="*/ 870770 w 920131"/>
                <a:gd name="connsiteY187" fmla="*/ 991936 h 1083472"/>
                <a:gd name="connsiteX188" fmla="*/ 888389 w 920131"/>
                <a:gd name="connsiteY188" fmla="*/ 1009555 h 108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Lst>
              <a:rect l="l" t="t" r="r" b="b"/>
              <a:pathLst>
                <a:path w="920131" h="1083472">
                  <a:moveTo>
                    <a:pt x="879400" y="960964"/>
                  </a:moveTo>
                  <a:lnTo>
                    <a:pt x="879400" y="935030"/>
                  </a:lnTo>
                  <a:cubicBezTo>
                    <a:pt x="879400" y="910572"/>
                    <a:pt x="867130" y="888054"/>
                    <a:pt x="846578" y="874794"/>
                  </a:cubicBezTo>
                  <a:lnTo>
                    <a:pt x="826276" y="861695"/>
                  </a:lnTo>
                  <a:cubicBezTo>
                    <a:pt x="833276" y="853522"/>
                    <a:pt x="837519" y="842922"/>
                    <a:pt x="837519" y="831343"/>
                  </a:cubicBezTo>
                  <a:lnTo>
                    <a:pt x="837519" y="826071"/>
                  </a:lnTo>
                  <a:cubicBezTo>
                    <a:pt x="837519" y="800305"/>
                    <a:pt x="816559" y="779344"/>
                    <a:pt x="790792" y="779344"/>
                  </a:cubicBezTo>
                  <a:lnTo>
                    <a:pt x="788907" y="779344"/>
                  </a:lnTo>
                  <a:cubicBezTo>
                    <a:pt x="779926" y="747653"/>
                    <a:pt x="772655" y="714687"/>
                    <a:pt x="767193" y="680879"/>
                  </a:cubicBezTo>
                  <a:cubicBezTo>
                    <a:pt x="791929" y="676306"/>
                    <a:pt x="810726" y="654590"/>
                    <a:pt x="810726" y="628551"/>
                  </a:cubicBezTo>
                  <a:cubicBezTo>
                    <a:pt x="810726" y="609472"/>
                    <a:pt x="800632" y="592714"/>
                    <a:pt x="785508" y="583314"/>
                  </a:cubicBezTo>
                  <a:cubicBezTo>
                    <a:pt x="791402" y="575848"/>
                    <a:pt x="796356" y="567504"/>
                    <a:pt x="800133" y="558402"/>
                  </a:cubicBezTo>
                  <a:cubicBezTo>
                    <a:pt x="803493" y="550306"/>
                    <a:pt x="799655" y="541020"/>
                    <a:pt x="791560" y="537660"/>
                  </a:cubicBezTo>
                  <a:cubicBezTo>
                    <a:pt x="783464" y="534295"/>
                    <a:pt x="774178" y="538138"/>
                    <a:pt x="770818" y="546232"/>
                  </a:cubicBezTo>
                  <a:cubicBezTo>
                    <a:pt x="765976" y="557899"/>
                    <a:pt x="758375" y="567779"/>
                    <a:pt x="748977" y="575321"/>
                  </a:cubicBezTo>
                  <a:lnTo>
                    <a:pt x="657387" y="575321"/>
                  </a:lnTo>
                  <a:cubicBezTo>
                    <a:pt x="640634" y="561892"/>
                    <a:pt x="629877" y="541274"/>
                    <a:pt x="629877" y="518178"/>
                  </a:cubicBezTo>
                  <a:cubicBezTo>
                    <a:pt x="629877" y="477785"/>
                    <a:pt x="662739" y="444923"/>
                    <a:pt x="703132" y="444923"/>
                  </a:cubicBezTo>
                  <a:cubicBezTo>
                    <a:pt x="731004" y="444923"/>
                    <a:pt x="756100" y="460424"/>
                    <a:pt x="768628" y="485374"/>
                  </a:cubicBezTo>
                  <a:cubicBezTo>
                    <a:pt x="772561" y="493208"/>
                    <a:pt x="782101" y="496369"/>
                    <a:pt x="789933" y="492435"/>
                  </a:cubicBezTo>
                  <a:cubicBezTo>
                    <a:pt x="797767" y="488501"/>
                    <a:pt x="800929" y="478964"/>
                    <a:pt x="796995" y="471130"/>
                  </a:cubicBezTo>
                  <a:cubicBezTo>
                    <a:pt x="786310" y="449850"/>
                    <a:pt x="769237" y="433369"/>
                    <a:pt x="748740" y="423516"/>
                  </a:cubicBezTo>
                  <a:lnTo>
                    <a:pt x="748740" y="151365"/>
                  </a:lnTo>
                  <a:cubicBezTo>
                    <a:pt x="748740" y="128862"/>
                    <a:pt x="730433" y="110555"/>
                    <a:pt x="707930" y="110555"/>
                  </a:cubicBezTo>
                  <a:lnTo>
                    <a:pt x="577801" y="110555"/>
                  </a:lnTo>
                  <a:cubicBezTo>
                    <a:pt x="572870" y="105095"/>
                    <a:pt x="565764" y="101639"/>
                    <a:pt x="557845" y="101639"/>
                  </a:cubicBezTo>
                  <a:lnTo>
                    <a:pt x="495552" y="101639"/>
                  </a:lnTo>
                  <a:cubicBezTo>
                    <a:pt x="485367" y="43961"/>
                    <a:pt x="434928" y="0"/>
                    <a:pt x="374372" y="0"/>
                  </a:cubicBezTo>
                  <a:cubicBezTo>
                    <a:pt x="313816" y="0"/>
                    <a:pt x="263379" y="43961"/>
                    <a:pt x="253188" y="101637"/>
                  </a:cubicBezTo>
                  <a:lnTo>
                    <a:pt x="190895" y="101637"/>
                  </a:lnTo>
                  <a:cubicBezTo>
                    <a:pt x="182976" y="101637"/>
                    <a:pt x="175870" y="105095"/>
                    <a:pt x="170939" y="110553"/>
                  </a:cubicBezTo>
                  <a:lnTo>
                    <a:pt x="40810" y="110553"/>
                  </a:lnTo>
                  <a:cubicBezTo>
                    <a:pt x="18307" y="110553"/>
                    <a:pt x="0" y="128859"/>
                    <a:pt x="0" y="151363"/>
                  </a:cubicBezTo>
                  <a:lnTo>
                    <a:pt x="0" y="991845"/>
                  </a:lnTo>
                  <a:cubicBezTo>
                    <a:pt x="0" y="1014349"/>
                    <a:pt x="18307" y="1032655"/>
                    <a:pt x="40810" y="1032655"/>
                  </a:cubicBezTo>
                  <a:lnTo>
                    <a:pt x="486141" y="1032655"/>
                  </a:lnTo>
                  <a:lnTo>
                    <a:pt x="486141" y="1034111"/>
                  </a:lnTo>
                  <a:cubicBezTo>
                    <a:pt x="486141" y="1061329"/>
                    <a:pt x="508285" y="1083473"/>
                    <a:pt x="535503" y="1083473"/>
                  </a:cubicBezTo>
                  <a:lnTo>
                    <a:pt x="870770" y="1083473"/>
                  </a:lnTo>
                  <a:cubicBezTo>
                    <a:pt x="897988" y="1083473"/>
                    <a:pt x="920132" y="1061329"/>
                    <a:pt x="920132" y="1034111"/>
                  </a:cubicBezTo>
                  <a:lnTo>
                    <a:pt x="920132" y="1009553"/>
                  </a:lnTo>
                  <a:cubicBezTo>
                    <a:pt x="920132" y="985281"/>
                    <a:pt x="902517" y="965059"/>
                    <a:pt x="879400" y="960964"/>
                  </a:cubicBezTo>
                  <a:close/>
                  <a:moveTo>
                    <a:pt x="829370" y="901464"/>
                  </a:moveTo>
                  <a:cubicBezTo>
                    <a:pt x="840822" y="908854"/>
                    <a:pt x="847660" y="921400"/>
                    <a:pt x="847660" y="935028"/>
                  </a:cubicBezTo>
                  <a:lnTo>
                    <a:pt x="847660" y="960192"/>
                  </a:lnTo>
                  <a:lnTo>
                    <a:pt x="558613" y="960192"/>
                  </a:lnTo>
                  <a:lnTo>
                    <a:pt x="558613" y="935028"/>
                  </a:lnTo>
                  <a:cubicBezTo>
                    <a:pt x="558613" y="921400"/>
                    <a:pt x="565451" y="908851"/>
                    <a:pt x="576903" y="901464"/>
                  </a:cubicBezTo>
                  <a:lnTo>
                    <a:pt x="613253" y="878011"/>
                  </a:lnTo>
                  <a:cubicBezTo>
                    <a:pt x="613991" y="878044"/>
                    <a:pt x="614732" y="878068"/>
                    <a:pt x="615477" y="878068"/>
                  </a:cubicBezTo>
                  <a:lnTo>
                    <a:pt x="790794" y="878068"/>
                  </a:lnTo>
                  <a:cubicBezTo>
                    <a:pt x="791541" y="878068"/>
                    <a:pt x="792282" y="878047"/>
                    <a:pt x="793020" y="878011"/>
                  </a:cubicBezTo>
                  <a:close/>
                  <a:moveTo>
                    <a:pt x="790794" y="811085"/>
                  </a:moveTo>
                  <a:cubicBezTo>
                    <a:pt x="799056" y="811085"/>
                    <a:pt x="805779" y="817808"/>
                    <a:pt x="805779" y="826069"/>
                  </a:cubicBezTo>
                  <a:lnTo>
                    <a:pt x="805779" y="831341"/>
                  </a:lnTo>
                  <a:cubicBezTo>
                    <a:pt x="805779" y="839602"/>
                    <a:pt x="799056" y="846325"/>
                    <a:pt x="790794" y="846325"/>
                  </a:cubicBezTo>
                  <a:lnTo>
                    <a:pt x="615477" y="846325"/>
                  </a:lnTo>
                  <a:cubicBezTo>
                    <a:pt x="607215" y="846325"/>
                    <a:pt x="600492" y="839604"/>
                    <a:pt x="600492" y="831341"/>
                  </a:cubicBezTo>
                  <a:lnTo>
                    <a:pt x="600492" y="826069"/>
                  </a:lnTo>
                  <a:cubicBezTo>
                    <a:pt x="600492" y="817808"/>
                    <a:pt x="607213" y="811085"/>
                    <a:pt x="615477" y="811085"/>
                  </a:cubicBezTo>
                  <a:close/>
                  <a:moveTo>
                    <a:pt x="649835" y="779342"/>
                  </a:moveTo>
                  <a:cubicBezTo>
                    <a:pt x="658354" y="747949"/>
                    <a:pt x="665283" y="715297"/>
                    <a:pt x="670543" y="681779"/>
                  </a:cubicBezTo>
                  <a:lnTo>
                    <a:pt x="735171" y="681779"/>
                  </a:lnTo>
                  <a:cubicBezTo>
                    <a:pt x="740411" y="715178"/>
                    <a:pt x="747356" y="747833"/>
                    <a:pt x="755926" y="779342"/>
                  </a:cubicBezTo>
                  <a:close/>
                  <a:moveTo>
                    <a:pt x="648772" y="607063"/>
                  </a:moveTo>
                  <a:lnTo>
                    <a:pt x="757499" y="607063"/>
                  </a:lnTo>
                  <a:cubicBezTo>
                    <a:pt x="769347" y="607063"/>
                    <a:pt x="778984" y="616703"/>
                    <a:pt x="778984" y="628551"/>
                  </a:cubicBezTo>
                  <a:cubicBezTo>
                    <a:pt x="778984" y="640399"/>
                    <a:pt x="769345" y="650036"/>
                    <a:pt x="757499" y="650036"/>
                  </a:cubicBezTo>
                  <a:lnTo>
                    <a:pt x="648772" y="650036"/>
                  </a:lnTo>
                  <a:cubicBezTo>
                    <a:pt x="636924" y="650036"/>
                    <a:pt x="627285" y="640397"/>
                    <a:pt x="627285" y="628551"/>
                  </a:cubicBezTo>
                  <a:cubicBezTo>
                    <a:pt x="627285" y="616705"/>
                    <a:pt x="636926" y="607063"/>
                    <a:pt x="648772" y="607063"/>
                  </a:cubicBezTo>
                  <a:close/>
                  <a:moveTo>
                    <a:pt x="584769" y="142297"/>
                  </a:moveTo>
                  <a:lnTo>
                    <a:pt x="707934" y="142297"/>
                  </a:lnTo>
                  <a:cubicBezTo>
                    <a:pt x="712934" y="142297"/>
                    <a:pt x="717002" y="146364"/>
                    <a:pt x="717002" y="151365"/>
                  </a:cubicBezTo>
                  <a:lnTo>
                    <a:pt x="717002" y="414095"/>
                  </a:lnTo>
                  <a:cubicBezTo>
                    <a:pt x="712448" y="413498"/>
                    <a:pt x="707820" y="413181"/>
                    <a:pt x="703134" y="413181"/>
                  </a:cubicBezTo>
                  <a:cubicBezTo>
                    <a:pt x="697438" y="413181"/>
                    <a:pt x="691849" y="413653"/>
                    <a:pt x="686396" y="414531"/>
                  </a:cubicBezTo>
                  <a:lnTo>
                    <a:pt x="686396" y="201243"/>
                  </a:lnTo>
                  <a:cubicBezTo>
                    <a:pt x="686396" y="185615"/>
                    <a:pt x="673682" y="172901"/>
                    <a:pt x="658054" y="172901"/>
                  </a:cubicBezTo>
                  <a:lnTo>
                    <a:pt x="584767" y="172901"/>
                  </a:lnTo>
                  <a:lnTo>
                    <a:pt x="584767" y="142297"/>
                  </a:lnTo>
                  <a:close/>
                  <a:moveTo>
                    <a:pt x="374372" y="31742"/>
                  </a:moveTo>
                  <a:cubicBezTo>
                    <a:pt x="417355" y="31742"/>
                    <a:pt x="453464" y="61589"/>
                    <a:pt x="463149" y="101637"/>
                  </a:cubicBezTo>
                  <a:lnTo>
                    <a:pt x="285595" y="101637"/>
                  </a:lnTo>
                  <a:cubicBezTo>
                    <a:pt x="295281" y="61589"/>
                    <a:pt x="331391" y="31742"/>
                    <a:pt x="374372" y="31742"/>
                  </a:cubicBezTo>
                  <a:close/>
                  <a:moveTo>
                    <a:pt x="486909" y="1000913"/>
                  </a:moveTo>
                  <a:lnTo>
                    <a:pt x="40810" y="1000913"/>
                  </a:lnTo>
                  <a:cubicBezTo>
                    <a:pt x="35810" y="1000913"/>
                    <a:pt x="31742" y="996846"/>
                    <a:pt x="31742" y="991845"/>
                  </a:cubicBezTo>
                  <a:lnTo>
                    <a:pt x="31742" y="151365"/>
                  </a:lnTo>
                  <a:cubicBezTo>
                    <a:pt x="31742" y="146364"/>
                    <a:pt x="35810" y="142297"/>
                    <a:pt x="40810" y="142297"/>
                  </a:cubicBezTo>
                  <a:lnTo>
                    <a:pt x="163975" y="142297"/>
                  </a:lnTo>
                  <a:lnTo>
                    <a:pt x="163975" y="172901"/>
                  </a:lnTo>
                  <a:lnTo>
                    <a:pt x="90690" y="172901"/>
                  </a:lnTo>
                  <a:cubicBezTo>
                    <a:pt x="75062" y="172901"/>
                    <a:pt x="62348" y="185615"/>
                    <a:pt x="62348" y="201243"/>
                  </a:cubicBezTo>
                  <a:lnTo>
                    <a:pt x="62348" y="941967"/>
                  </a:lnTo>
                  <a:cubicBezTo>
                    <a:pt x="62348" y="957595"/>
                    <a:pt x="75062" y="970309"/>
                    <a:pt x="90690" y="970309"/>
                  </a:cubicBezTo>
                  <a:lnTo>
                    <a:pt x="220940" y="970309"/>
                  </a:lnTo>
                  <a:cubicBezTo>
                    <a:pt x="229705" y="970309"/>
                    <a:pt x="236811" y="963203"/>
                    <a:pt x="236811" y="954438"/>
                  </a:cubicBezTo>
                  <a:cubicBezTo>
                    <a:pt x="236811" y="945673"/>
                    <a:pt x="229705" y="938567"/>
                    <a:pt x="220940" y="938567"/>
                  </a:cubicBezTo>
                  <a:lnTo>
                    <a:pt x="94091" y="938567"/>
                  </a:lnTo>
                  <a:lnTo>
                    <a:pt x="94091" y="204643"/>
                  </a:lnTo>
                  <a:lnTo>
                    <a:pt x="163975" y="204643"/>
                  </a:lnTo>
                  <a:lnTo>
                    <a:pt x="163975" y="233425"/>
                  </a:lnTo>
                  <a:cubicBezTo>
                    <a:pt x="163975" y="248268"/>
                    <a:pt x="176052" y="260345"/>
                    <a:pt x="190895" y="260345"/>
                  </a:cubicBezTo>
                  <a:lnTo>
                    <a:pt x="413510" y="260345"/>
                  </a:lnTo>
                  <a:cubicBezTo>
                    <a:pt x="422276" y="260345"/>
                    <a:pt x="429382" y="253239"/>
                    <a:pt x="429382" y="244474"/>
                  </a:cubicBezTo>
                  <a:cubicBezTo>
                    <a:pt x="429382" y="235709"/>
                    <a:pt x="422276" y="228603"/>
                    <a:pt x="413510" y="228603"/>
                  </a:cubicBezTo>
                  <a:lnTo>
                    <a:pt x="195719" y="228603"/>
                  </a:lnTo>
                  <a:lnTo>
                    <a:pt x="195719" y="133380"/>
                  </a:lnTo>
                  <a:lnTo>
                    <a:pt x="553029" y="133380"/>
                  </a:lnTo>
                  <a:lnTo>
                    <a:pt x="553029" y="228601"/>
                  </a:lnTo>
                  <a:lnTo>
                    <a:pt x="487576" y="228601"/>
                  </a:lnTo>
                  <a:cubicBezTo>
                    <a:pt x="478811" y="228601"/>
                    <a:pt x="471705" y="235707"/>
                    <a:pt x="471705" y="244472"/>
                  </a:cubicBezTo>
                  <a:cubicBezTo>
                    <a:pt x="471705" y="253237"/>
                    <a:pt x="478811" y="260343"/>
                    <a:pt x="487576" y="260343"/>
                  </a:cubicBezTo>
                  <a:lnTo>
                    <a:pt x="557852" y="260343"/>
                  </a:lnTo>
                  <a:cubicBezTo>
                    <a:pt x="572694" y="260343"/>
                    <a:pt x="584769" y="248266"/>
                    <a:pt x="584769" y="233423"/>
                  </a:cubicBezTo>
                  <a:lnTo>
                    <a:pt x="584769" y="204643"/>
                  </a:lnTo>
                  <a:lnTo>
                    <a:pt x="654653" y="204643"/>
                  </a:lnTo>
                  <a:lnTo>
                    <a:pt x="654653" y="425090"/>
                  </a:lnTo>
                  <a:cubicBezTo>
                    <a:pt x="621101" y="442636"/>
                    <a:pt x="598137" y="477766"/>
                    <a:pt x="598137" y="518180"/>
                  </a:cubicBezTo>
                  <a:cubicBezTo>
                    <a:pt x="598137" y="524093"/>
                    <a:pt x="598641" y="529887"/>
                    <a:pt x="599586" y="535533"/>
                  </a:cubicBezTo>
                  <a:lnTo>
                    <a:pt x="586202" y="535533"/>
                  </a:lnTo>
                  <a:lnTo>
                    <a:pt x="586202" y="361165"/>
                  </a:lnTo>
                  <a:cubicBezTo>
                    <a:pt x="586202" y="348758"/>
                    <a:pt x="576108" y="338666"/>
                    <a:pt x="563703" y="338666"/>
                  </a:cubicBezTo>
                  <a:lnTo>
                    <a:pt x="519136" y="338666"/>
                  </a:lnTo>
                  <a:cubicBezTo>
                    <a:pt x="506729" y="338666"/>
                    <a:pt x="496635" y="348760"/>
                    <a:pt x="496635" y="361165"/>
                  </a:cubicBezTo>
                  <a:lnTo>
                    <a:pt x="496635" y="535533"/>
                  </a:lnTo>
                  <a:lnTo>
                    <a:pt x="474837" y="535533"/>
                  </a:lnTo>
                  <a:lnTo>
                    <a:pt x="474837" y="459599"/>
                  </a:lnTo>
                  <a:cubicBezTo>
                    <a:pt x="474837" y="447192"/>
                    <a:pt x="464743" y="437100"/>
                    <a:pt x="452338" y="437100"/>
                  </a:cubicBezTo>
                  <a:lnTo>
                    <a:pt x="407771" y="437100"/>
                  </a:lnTo>
                  <a:cubicBezTo>
                    <a:pt x="395364" y="437100"/>
                    <a:pt x="385272" y="447194"/>
                    <a:pt x="385272" y="459599"/>
                  </a:cubicBezTo>
                  <a:lnTo>
                    <a:pt x="385272" y="535533"/>
                  </a:lnTo>
                  <a:lnTo>
                    <a:pt x="363474" y="535533"/>
                  </a:lnTo>
                  <a:lnTo>
                    <a:pt x="363474" y="316366"/>
                  </a:lnTo>
                  <a:cubicBezTo>
                    <a:pt x="363474" y="303959"/>
                    <a:pt x="353380" y="293867"/>
                    <a:pt x="340975" y="293867"/>
                  </a:cubicBezTo>
                  <a:lnTo>
                    <a:pt x="296408" y="293867"/>
                  </a:lnTo>
                  <a:cubicBezTo>
                    <a:pt x="284001" y="293867"/>
                    <a:pt x="273909" y="303961"/>
                    <a:pt x="273909" y="316366"/>
                  </a:cubicBezTo>
                  <a:lnTo>
                    <a:pt x="273909" y="535531"/>
                  </a:lnTo>
                  <a:lnTo>
                    <a:pt x="252111" y="535531"/>
                  </a:lnTo>
                  <a:lnTo>
                    <a:pt x="252111" y="434988"/>
                  </a:lnTo>
                  <a:cubicBezTo>
                    <a:pt x="252111" y="422581"/>
                    <a:pt x="242017" y="412489"/>
                    <a:pt x="229612" y="412489"/>
                  </a:cubicBezTo>
                  <a:lnTo>
                    <a:pt x="185043" y="412489"/>
                  </a:lnTo>
                  <a:cubicBezTo>
                    <a:pt x="172636" y="412489"/>
                    <a:pt x="162544" y="422583"/>
                    <a:pt x="162544" y="434988"/>
                  </a:cubicBezTo>
                  <a:lnTo>
                    <a:pt x="162544" y="535531"/>
                  </a:lnTo>
                  <a:lnTo>
                    <a:pt x="138795" y="535531"/>
                  </a:lnTo>
                  <a:cubicBezTo>
                    <a:pt x="130030" y="535531"/>
                    <a:pt x="122924" y="542637"/>
                    <a:pt x="122924" y="551402"/>
                  </a:cubicBezTo>
                  <a:cubicBezTo>
                    <a:pt x="122924" y="560167"/>
                    <a:pt x="130030" y="567273"/>
                    <a:pt x="138795" y="567273"/>
                  </a:cubicBezTo>
                  <a:lnTo>
                    <a:pt x="610385" y="567273"/>
                  </a:lnTo>
                  <a:cubicBezTo>
                    <a:pt x="613392" y="572926"/>
                    <a:pt x="616884" y="578286"/>
                    <a:pt x="620835" y="583267"/>
                  </a:cubicBezTo>
                  <a:cubicBezTo>
                    <a:pt x="605670" y="592659"/>
                    <a:pt x="595545" y="609440"/>
                    <a:pt x="595545" y="628549"/>
                  </a:cubicBezTo>
                  <a:cubicBezTo>
                    <a:pt x="595545" y="654400"/>
                    <a:pt x="614074" y="675997"/>
                    <a:pt x="638545" y="680780"/>
                  </a:cubicBezTo>
                  <a:cubicBezTo>
                    <a:pt x="633041" y="715034"/>
                    <a:pt x="625880" y="747594"/>
                    <a:pt x="616869" y="779340"/>
                  </a:cubicBezTo>
                  <a:lnTo>
                    <a:pt x="615477" y="779340"/>
                  </a:lnTo>
                  <a:cubicBezTo>
                    <a:pt x="589713" y="779340"/>
                    <a:pt x="568750" y="800301"/>
                    <a:pt x="568750" y="826067"/>
                  </a:cubicBezTo>
                  <a:lnTo>
                    <a:pt x="568750" y="831339"/>
                  </a:lnTo>
                  <a:cubicBezTo>
                    <a:pt x="568750" y="842918"/>
                    <a:pt x="572993" y="853518"/>
                    <a:pt x="579993" y="861691"/>
                  </a:cubicBezTo>
                  <a:lnTo>
                    <a:pt x="559691" y="874790"/>
                  </a:lnTo>
                  <a:cubicBezTo>
                    <a:pt x="539141" y="888052"/>
                    <a:pt x="526869" y="910570"/>
                    <a:pt x="526869" y="935028"/>
                  </a:cubicBezTo>
                  <a:lnTo>
                    <a:pt x="526869" y="938564"/>
                  </a:lnTo>
                  <a:lnTo>
                    <a:pt x="295005" y="938564"/>
                  </a:lnTo>
                  <a:cubicBezTo>
                    <a:pt x="286240" y="938564"/>
                    <a:pt x="279134" y="945671"/>
                    <a:pt x="279134" y="954436"/>
                  </a:cubicBezTo>
                  <a:cubicBezTo>
                    <a:pt x="279134" y="963201"/>
                    <a:pt x="286240" y="970307"/>
                    <a:pt x="295005" y="970307"/>
                  </a:cubicBezTo>
                  <a:lnTo>
                    <a:pt x="505686" y="970307"/>
                  </a:lnTo>
                  <a:cubicBezTo>
                    <a:pt x="496017" y="977669"/>
                    <a:pt x="489117" y="988476"/>
                    <a:pt x="486909" y="1000913"/>
                  </a:cubicBezTo>
                  <a:close/>
                  <a:moveTo>
                    <a:pt x="554459" y="370407"/>
                  </a:moveTo>
                  <a:lnTo>
                    <a:pt x="554459" y="535531"/>
                  </a:lnTo>
                  <a:lnTo>
                    <a:pt x="528378" y="535531"/>
                  </a:lnTo>
                  <a:lnTo>
                    <a:pt x="528378" y="370407"/>
                  </a:lnTo>
                  <a:close/>
                  <a:moveTo>
                    <a:pt x="443094" y="468840"/>
                  </a:moveTo>
                  <a:lnTo>
                    <a:pt x="443094" y="535531"/>
                  </a:lnTo>
                  <a:lnTo>
                    <a:pt x="417013" y="535531"/>
                  </a:lnTo>
                  <a:lnTo>
                    <a:pt x="417013" y="468840"/>
                  </a:lnTo>
                  <a:close/>
                  <a:moveTo>
                    <a:pt x="331731" y="325610"/>
                  </a:moveTo>
                  <a:lnTo>
                    <a:pt x="331731" y="535533"/>
                  </a:lnTo>
                  <a:lnTo>
                    <a:pt x="305650" y="535533"/>
                  </a:lnTo>
                  <a:lnTo>
                    <a:pt x="305650" y="325610"/>
                  </a:lnTo>
                  <a:close/>
                  <a:moveTo>
                    <a:pt x="220366" y="444231"/>
                  </a:moveTo>
                  <a:lnTo>
                    <a:pt x="220366" y="535531"/>
                  </a:lnTo>
                  <a:lnTo>
                    <a:pt x="194285" y="535531"/>
                  </a:lnTo>
                  <a:lnTo>
                    <a:pt x="194285" y="444231"/>
                  </a:lnTo>
                  <a:close/>
                  <a:moveTo>
                    <a:pt x="888389" y="1034113"/>
                  </a:moveTo>
                  <a:cubicBezTo>
                    <a:pt x="888389" y="1043829"/>
                    <a:pt x="880486" y="1051733"/>
                    <a:pt x="870770" y="1051733"/>
                  </a:cubicBezTo>
                  <a:lnTo>
                    <a:pt x="535503" y="1051733"/>
                  </a:lnTo>
                  <a:cubicBezTo>
                    <a:pt x="525788" y="1051733"/>
                    <a:pt x="517884" y="1043829"/>
                    <a:pt x="517884" y="1034113"/>
                  </a:cubicBezTo>
                  <a:lnTo>
                    <a:pt x="517884" y="1009555"/>
                  </a:lnTo>
                  <a:cubicBezTo>
                    <a:pt x="517884" y="999840"/>
                    <a:pt x="525788" y="991936"/>
                    <a:pt x="535503" y="991936"/>
                  </a:cubicBezTo>
                  <a:lnTo>
                    <a:pt x="870770" y="991936"/>
                  </a:lnTo>
                  <a:cubicBezTo>
                    <a:pt x="880486" y="991936"/>
                    <a:pt x="888389" y="999840"/>
                    <a:pt x="888389" y="1009555"/>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6" name="任意多边形: 形状 195">
              <a:extLst>
                <a:ext uri="{FF2B5EF4-FFF2-40B4-BE49-F238E27FC236}">
                  <a16:creationId xmlns:a16="http://schemas.microsoft.com/office/drawing/2014/main" id="{90BA2583-1084-EB01-3571-DCF10726E0A4}"/>
                </a:ext>
              </a:extLst>
            </p:cNvPr>
            <p:cNvSpPr/>
            <p:nvPr/>
          </p:nvSpPr>
          <p:spPr>
            <a:xfrm>
              <a:off x="6381745" y="3632449"/>
              <a:ext cx="452183" cy="92103"/>
            </a:xfrm>
            <a:custGeom>
              <a:avLst/>
              <a:gdLst>
                <a:gd name="connsiteX0" fmla="*/ 452183 w 452183"/>
                <a:gd name="connsiteY0" fmla="*/ 46052 h 92103"/>
                <a:gd name="connsiteX1" fmla="*/ 406131 w 452183"/>
                <a:gd name="connsiteY1" fmla="*/ 0 h 92103"/>
                <a:gd name="connsiteX2" fmla="*/ 46052 w 452183"/>
                <a:gd name="connsiteY2" fmla="*/ 0 h 92103"/>
                <a:gd name="connsiteX3" fmla="*/ 0 w 452183"/>
                <a:gd name="connsiteY3" fmla="*/ 46052 h 92103"/>
                <a:gd name="connsiteX4" fmla="*/ 46052 w 452183"/>
                <a:gd name="connsiteY4" fmla="*/ 92104 h 92103"/>
                <a:gd name="connsiteX5" fmla="*/ 406131 w 452183"/>
                <a:gd name="connsiteY5" fmla="*/ 92104 h 92103"/>
                <a:gd name="connsiteX6" fmla="*/ 452183 w 452183"/>
                <a:gd name="connsiteY6" fmla="*/ 46052 h 92103"/>
                <a:gd name="connsiteX7" fmla="*/ 188307 w 452183"/>
                <a:gd name="connsiteY7" fmla="*/ 60361 h 92103"/>
                <a:gd name="connsiteX8" fmla="*/ 46052 w 452183"/>
                <a:gd name="connsiteY8" fmla="*/ 60361 h 92103"/>
                <a:gd name="connsiteX9" fmla="*/ 44592 w 452183"/>
                <a:gd name="connsiteY9" fmla="*/ 60287 h 92103"/>
                <a:gd name="connsiteX10" fmla="*/ 31745 w 452183"/>
                <a:gd name="connsiteY10" fmla="*/ 46052 h 92103"/>
                <a:gd name="connsiteX11" fmla="*/ 44592 w 452183"/>
                <a:gd name="connsiteY11" fmla="*/ 31816 h 92103"/>
                <a:gd name="connsiteX12" fmla="*/ 46052 w 452183"/>
                <a:gd name="connsiteY12" fmla="*/ 31742 h 92103"/>
                <a:gd name="connsiteX13" fmla="*/ 188307 w 452183"/>
                <a:gd name="connsiteY13" fmla="*/ 31742 h 92103"/>
                <a:gd name="connsiteX14" fmla="*/ 220049 w 452183"/>
                <a:gd name="connsiteY14" fmla="*/ 31744 h 92103"/>
                <a:gd name="connsiteX15" fmla="*/ 406131 w 452183"/>
                <a:gd name="connsiteY15" fmla="*/ 31744 h 92103"/>
                <a:gd name="connsiteX16" fmla="*/ 420441 w 452183"/>
                <a:gd name="connsiteY16" fmla="*/ 46054 h 92103"/>
                <a:gd name="connsiteX17" fmla="*/ 406131 w 452183"/>
                <a:gd name="connsiteY17" fmla="*/ 60364 h 92103"/>
                <a:gd name="connsiteX18" fmla="*/ 220049 w 452183"/>
                <a:gd name="connsiteY18" fmla="*/ 60364 h 92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2183" h="92103">
                  <a:moveTo>
                    <a:pt x="452183" y="46052"/>
                  </a:moveTo>
                  <a:cubicBezTo>
                    <a:pt x="452183" y="20658"/>
                    <a:pt x="431523" y="0"/>
                    <a:pt x="406131" y="0"/>
                  </a:cubicBezTo>
                  <a:lnTo>
                    <a:pt x="46052" y="0"/>
                  </a:lnTo>
                  <a:cubicBezTo>
                    <a:pt x="20658" y="0"/>
                    <a:pt x="0" y="20658"/>
                    <a:pt x="0" y="46052"/>
                  </a:cubicBezTo>
                  <a:cubicBezTo>
                    <a:pt x="0" y="71446"/>
                    <a:pt x="20658" y="92104"/>
                    <a:pt x="46052" y="92104"/>
                  </a:cubicBezTo>
                  <a:lnTo>
                    <a:pt x="406131" y="92104"/>
                  </a:lnTo>
                  <a:cubicBezTo>
                    <a:pt x="431525" y="92104"/>
                    <a:pt x="452183" y="71446"/>
                    <a:pt x="452183" y="46052"/>
                  </a:cubicBezTo>
                  <a:close/>
                  <a:moveTo>
                    <a:pt x="188307" y="60361"/>
                  </a:moveTo>
                  <a:lnTo>
                    <a:pt x="46052" y="60361"/>
                  </a:lnTo>
                  <a:cubicBezTo>
                    <a:pt x="45559" y="60361"/>
                    <a:pt x="45072" y="60336"/>
                    <a:pt x="44592" y="60287"/>
                  </a:cubicBezTo>
                  <a:cubicBezTo>
                    <a:pt x="37386" y="59553"/>
                    <a:pt x="31745" y="53450"/>
                    <a:pt x="31745" y="46052"/>
                  </a:cubicBezTo>
                  <a:cubicBezTo>
                    <a:pt x="31745" y="38654"/>
                    <a:pt x="37386" y="32551"/>
                    <a:pt x="44592" y="31816"/>
                  </a:cubicBezTo>
                  <a:cubicBezTo>
                    <a:pt x="45072" y="31768"/>
                    <a:pt x="45559" y="31742"/>
                    <a:pt x="46052" y="31742"/>
                  </a:cubicBezTo>
                  <a:lnTo>
                    <a:pt x="188307" y="31742"/>
                  </a:lnTo>
                  <a:close/>
                  <a:moveTo>
                    <a:pt x="220049" y="31744"/>
                  </a:moveTo>
                  <a:lnTo>
                    <a:pt x="406131" y="31744"/>
                  </a:lnTo>
                  <a:cubicBezTo>
                    <a:pt x="414022" y="31744"/>
                    <a:pt x="420441" y="38163"/>
                    <a:pt x="420441" y="46054"/>
                  </a:cubicBezTo>
                  <a:cubicBezTo>
                    <a:pt x="420441" y="53945"/>
                    <a:pt x="414020" y="60364"/>
                    <a:pt x="406131" y="60364"/>
                  </a:cubicBezTo>
                  <a:lnTo>
                    <a:pt x="220049" y="60364"/>
                  </a:ln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7" name="任意多边形: 形状 196">
              <a:extLst>
                <a:ext uri="{FF2B5EF4-FFF2-40B4-BE49-F238E27FC236}">
                  <a16:creationId xmlns:a16="http://schemas.microsoft.com/office/drawing/2014/main" id="{BBFA4C03-7F3D-60C3-7455-36477FB6827F}"/>
                </a:ext>
              </a:extLst>
            </p:cNvPr>
            <p:cNvSpPr/>
            <p:nvPr/>
          </p:nvSpPr>
          <p:spPr>
            <a:xfrm>
              <a:off x="6481579" y="3762768"/>
              <a:ext cx="352349" cy="31742"/>
            </a:xfrm>
            <a:custGeom>
              <a:avLst/>
              <a:gdLst>
                <a:gd name="connsiteX0" fmla="*/ 336478 w 352349"/>
                <a:gd name="connsiteY0" fmla="*/ 0 h 31742"/>
                <a:gd name="connsiteX1" fmla="*/ 15871 w 352349"/>
                <a:gd name="connsiteY1" fmla="*/ 0 h 31742"/>
                <a:gd name="connsiteX2" fmla="*/ 0 w 352349"/>
                <a:gd name="connsiteY2" fmla="*/ 15871 h 31742"/>
                <a:gd name="connsiteX3" fmla="*/ 15871 w 352349"/>
                <a:gd name="connsiteY3" fmla="*/ 31742 h 31742"/>
                <a:gd name="connsiteX4" fmla="*/ 336478 w 352349"/>
                <a:gd name="connsiteY4" fmla="*/ 31742 h 31742"/>
                <a:gd name="connsiteX5" fmla="*/ 352349 w 352349"/>
                <a:gd name="connsiteY5" fmla="*/ 15871 h 31742"/>
                <a:gd name="connsiteX6" fmla="*/ 336478 w 352349"/>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349" h="31742">
                  <a:moveTo>
                    <a:pt x="336478" y="0"/>
                  </a:moveTo>
                  <a:lnTo>
                    <a:pt x="15871" y="0"/>
                  </a:lnTo>
                  <a:cubicBezTo>
                    <a:pt x="7106" y="0"/>
                    <a:pt x="0" y="7106"/>
                    <a:pt x="0" y="15871"/>
                  </a:cubicBezTo>
                  <a:cubicBezTo>
                    <a:pt x="0" y="24636"/>
                    <a:pt x="7106" y="31742"/>
                    <a:pt x="15871" y="31742"/>
                  </a:cubicBezTo>
                  <a:lnTo>
                    <a:pt x="336478" y="31742"/>
                  </a:lnTo>
                  <a:cubicBezTo>
                    <a:pt x="345243" y="31742"/>
                    <a:pt x="352349" y="24636"/>
                    <a:pt x="352349" y="15871"/>
                  </a:cubicBezTo>
                  <a:cubicBezTo>
                    <a:pt x="352349" y="7106"/>
                    <a:pt x="345243" y="0"/>
                    <a:pt x="336478"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8" name="任意多边形: 形状 197">
              <a:extLst>
                <a:ext uri="{FF2B5EF4-FFF2-40B4-BE49-F238E27FC236}">
                  <a16:creationId xmlns:a16="http://schemas.microsoft.com/office/drawing/2014/main" id="{829DFAD2-E78A-BAC1-B895-FAB3D8F82747}"/>
                </a:ext>
              </a:extLst>
            </p:cNvPr>
            <p:cNvSpPr/>
            <p:nvPr/>
          </p:nvSpPr>
          <p:spPr>
            <a:xfrm>
              <a:off x="6481579" y="3822425"/>
              <a:ext cx="324752" cy="31742"/>
            </a:xfrm>
            <a:custGeom>
              <a:avLst/>
              <a:gdLst>
                <a:gd name="connsiteX0" fmla="*/ 308881 w 324752"/>
                <a:gd name="connsiteY0" fmla="*/ 0 h 31742"/>
                <a:gd name="connsiteX1" fmla="*/ 15871 w 324752"/>
                <a:gd name="connsiteY1" fmla="*/ 0 h 31742"/>
                <a:gd name="connsiteX2" fmla="*/ 0 w 324752"/>
                <a:gd name="connsiteY2" fmla="*/ 15871 h 31742"/>
                <a:gd name="connsiteX3" fmla="*/ 15871 w 324752"/>
                <a:gd name="connsiteY3" fmla="*/ 31742 h 31742"/>
                <a:gd name="connsiteX4" fmla="*/ 308881 w 324752"/>
                <a:gd name="connsiteY4" fmla="*/ 31742 h 31742"/>
                <a:gd name="connsiteX5" fmla="*/ 324752 w 324752"/>
                <a:gd name="connsiteY5" fmla="*/ 15871 h 31742"/>
                <a:gd name="connsiteX6" fmla="*/ 308881 w 324752"/>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4752" h="31742">
                  <a:moveTo>
                    <a:pt x="308881" y="0"/>
                  </a:moveTo>
                  <a:lnTo>
                    <a:pt x="15871" y="0"/>
                  </a:lnTo>
                  <a:cubicBezTo>
                    <a:pt x="7106" y="0"/>
                    <a:pt x="0" y="7106"/>
                    <a:pt x="0" y="15871"/>
                  </a:cubicBezTo>
                  <a:cubicBezTo>
                    <a:pt x="0" y="24636"/>
                    <a:pt x="7106" y="31742"/>
                    <a:pt x="15871" y="31742"/>
                  </a:cubicBezTo>
                  <a:lnTo>
                    <a:pt x="308881" y="31742"/>
                  </a:lnTo>
                  <a:cubicBezTo>
                    <a:pt x="317646" y="31742"/>
                    <a:pt x="324752" y="24636"/>
                    <a:pt x="324752" y="15871"/>
                  </a:cubicBezTo>
                  <a:cubicBezTo>
                    <a:pt x="324752" y="7106"/>
                    <a:pt x="317646" y="0"/>
                    <a:pt x="308881"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9" name="任意多边形: 形状 198">
              <a:extLst>
                <a:ext uri="{FF2B5EF4-FFF2-40B4-BE49-F238E27FC236}">
                  <a16:creationId xmlns:a16="http://schemas.microsoft.com/office/drawing/2014/main" id="{F4F14AE7-3950-D98D-D495-A47576929E72}"/>
                </a:ext>
              </a:extLst>
            </p:cNvPr>
            <p:cNvSpPr/>
            <p:nvPr/>
          </p:nvSpPr>
          <p:spPr>
            <a:xfrm>
              <a:off x="6481579" y="3882082"/>
              <a:ext cx="303512" cy="31742"/>
            </a:xfrm>
            <a:custGeom>
              <a:avLst/>
              <a:gdLst>
                <a:gd name="connsiteX0" fmla="*/ 303512 w 303512"/>
                <a:gd name="connsiteY0" fmla="*/ 15871 h 31742"/>
                <a:gd name="connsiteX1" fmla="*/ 287641 w 303512"/>
                <a:gd name="connsiteY1" fmla="*/ 0 h 31742"/>
                <a:gd name="connsiteX2" fmla="*/ 15871 w 303512"/>
                <a:gd name="connsiteY2" fmla="*/ 0 h 31742"/>
                <a:gd name="connsiteX3" fmla="*/ 0 w 303512"/>
                <a:gd name="connsiteY3" fmla="*/ 15871 h 31742"/>
                <a:gd name="connsiteX4" fmla="*/ 15871 w 303512"/>
                <a:gd name="connsiteY4" fmla="*/ 31742 h 31742"/>
                <a:gd name="connsiteX5" fmla="*/ 287641 w 303512"/>
                <a:gd name="connsiteY5" fmla="*/ 31742 h 31742"/>
                <a:gd name="connsiteX6" fmla="*/ 303512 w 303512"/>
                <a:gd name="connsiteY6" fmla="*/ 15871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3512" h="31742">
                  <a:moveTo>
                    <a:pt x="303512" y="15871"/>
                  </a:moveTo>
                  <a:cubicBezTo>
                    <a:pt x="303512" y="7106"/>
                    <a:pt x="296406" y="0"/>
                    <a:pt x="287641" y="0"/>
                  </a:cubicBezTo>
                  <a:lnTo>
                    <a:pt x="15871" y="0"/>
                  </a:lnTo>
                  <a:cubicBezTo>
                    <a:pt x="7106" y="0"/>
                    <a:pt x="0" y="7106"/>
                    <a:pt x="0" y="15871"/>
                  </a:cubicBezTo>
                  <a:cubicBezTo>
                    <a:pt x="0" y="24636"/>
                    <a:pt x="7106" y="31742"/>
                    <a:pt x="15871" y="31742"/>
                  </a:cubicBezTo>
                  <a:lnTo>
                    <a:pt x="287641" y="31742"/>
                  </a:lnTo>
                  <a:cubicBezTo>
                    <a:pt x="296406" y="31742"/>
                    <a:pt x="303512" y="24636"/>
                    <a:pt x="303512" y="15871"/>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0" name="任意多边形: 形状 199">
              <a:extLst>
                <a:ext uri="{FF2B5EF4-FFF2-40B4-BE49-F238E27FC236}">
                  <a16:creationId xmlns:a16="http://schemas.microsoft.com/office/drawing/2014/main" id="{33BF476B-B58F-B94F-223D-A6774BE7965F}"/>
                </a:ext>
              </a:extLst>
            </p:cNvPr>
            <p:cNvSpPr/>
            <p:nvPr/>
          </p:nvSpPr>
          <p:spPr>
            <a:xfrm>
              <a:off x="6381745" y="3762768"/>
              <a:ext cx="78547" cy="31742"/>
            </a:xfrm>
            <a:custGeom>
              <a:avLst/>
              <a:gdLst>
                <a:gd name="connsiteX0" fmla="*/ 62676 w 78547"/>
                <a:gd name="connsiteY0" fmla="*/ 0 h 31742"/>
                <a:gd name="connsiteX1" fmla="*/ 15871 w 78547"/>
                <a:gd name="connsiteY1" fmla="*/ 0 h 31742"/>
                <a:gd name="connsiteX2" fmla="*/ 0 w 78547"/>
                <a:gd name="connsiteY2" fmla="*/ 15871 h 31742"/>
                <a:gd name="connsiteX3" fmla="*/ 15871 w 78547"/>
                <a:gd name="connsiteY3" fmla="*/ 31742 h 31742"/>
                <a:gd name="connsiteX4" fmla="*/ 62676 w 78547"/>
                <a:gd name="connsiteY4" fmla="*/ 31742 h 31742"/>
                <a:gd name="connsiteX5" fmla="*/ 78548 w 78547"/>
                <a:gd name="connsiteY5" fmla="*/ 15871 h 31742"/>
                <a:gd name="connsiteX6" fmla="*/ 62676 w 78547"/>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47" h="31742">
                  <a:moveTo>
                    <a:pt x="62676" y="0"/>
                  </a:moveTo>
                  <a:lnTo>
                    <a:pt x="15871" y="0"/>
                  </a:lnTo>
                  <a:cubicBezTo>
                    <a:pt x="7106" y="0"/>
                    <a:pt x="0" y="7106"/>
                    <a:pt x="0" y="15871"/>
                  </a:cubicBezTo>
                  <a:cubicBezTo>
                    <a:pt x="0" y="24636"/>
                    <a:pt x="7106" y="31742"/>
                    <a:pt x="15871" y="31742"/>
                  </a:cubicBezTo>
                  <a:lnTo>
                    <a:pt x="62676" y="31742"/>
                  </a:lnTo>
                  <a:cubicBezTo>
                    <a:pt x="71442" y="31742"/>
                    <a:pt x="78548" y="24636"/>
                    <a:pt x="78548" y="15871"/>
                  </a:cubicBezTo>
                  <a:cubicBezTo>
                    <a:pt x="78548" y="7106"/>
                    <a:pt x="71442" y="0"/>
                    <a:pt x="62676"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1" name="任意多边形: 形状 200">
              <a:extLst>
                <a:ext uri="{FF2B5EF4-FFF2-40B4-BE49-F238E27FC236}">
                  <a16:creationId xmlns:a16="http://schemas.microsoft.com/office/drawing/2014/main" id="{E2461A98-D9C6-E5F4-EAE0-A87462B4B6F9}"/>
                </a:ext>
              </a:extLst>
            </p:cNvPr>
            <p:cNvSpPr/>
            <p:nvPr/>
          </p:nvSpPr>
          <p:spPr>
            <a:xfrm>
              <a:off x="6381745" y="3822425"/>
              <a:ext cx="78547" cy="31742"/>
            </a:xfrm>
            <a:custGeom>
              <a:avLst/>
              <a:gdLst>
                <a:gd name="connsiteX0" fmla="*/ 62676 w 78547"/>
                <a:gd name="connsiteY0" fmla="*/ 0 h 31742"/>
                <a:gd name="connsiteX1" fmla="*/ 15871 w 78547"/>
                <a:gd name="connsiteY1" fmla="*/ 0 h 31742"/>
                <a:gd name="connsiteX2" fmla="*/ 0 w 78547"/>
                <a:gd name="connsiteY2" fmla="*/ 15871 h 31742"/>
                <a:gd name="connsiteX3" fmla="*/ 15871 w 78547"/>
                <a:gd name="connsiteY3" fmla="*/ 31742 h 31742"/>
                <a:gd name="connsiteX4" fmla="*/ 62676 w 78547"/>
                <a:gd name="connsiteY4" fmla="*/ 31742 h 31742"/>
                <a:gd name="connsiteX5" fmla="*/ 78548 w 78547"/>
                <a:gd name="connsiteY5" fmla="*/ 15871 h 31742"/>
                <a:gd name="connsiteX6" fmla="*/ 62676 w 78547"/>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47" h="31742">
                  <a:moveTo>
                    <a:pt x="62676" y="0"/>
                  </a:moveTo>
                  <a:lnTo>
                    <a:pt x="15871" y="0"/>
                  </a:lnTo>
                  <a:cubicBezTo>
                    <a:pt x="7106" y="0"/>
                    <a:pt x="0" y="7106"/>
                    <a:pt x="0" y="15871"/>
                  </a:cubicBezTo>
                  <a:cubicBezTo>
                    <a:pt x="0" y="24636"/>
                    <a:pt x="7106" y="31742"/>
                    <a:pt x="15871" y="31742"/>
                  </a:cubicBezTo>
                  <a:lnTo>
                    <a:pt x="62676" y="31742"/>
                  </a:lnTo>
                  <a:cubicBezTo>
                    <a:pt x="71442" y="31742"/>
                    <a:pt x="78548" y="24636"/>
                    <a:pt x="78548" y="15871"/>
                  </a:cubicBezTo>
                  <a:cubicBezTo>
                    <a:pt x="78548" y="7106"/>
                    <a:pt x="71442" y="0"/>
                    <a:pt x="62676"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2" name="任意多边形: 形状 201">
              <a:extLst>
                <a:ext uri="{FF2B5EF4-FFF2-40B4-BE49-F238E27FC236}">
                  <a16:creationId xmlns:a16="http://schemas.microsoft.com/office/drawing/2014/main" id="{18F9C97B-C697-FCD1-7409-C893014A59C1}"/>
                </a:ext>
              </a:extLst>
            </p:cNvPr>
            <p:cNvSpPr/>
            <p:nvPr/>
          </p:nvSpPr>
          <p:spPr>
            <a:xfrm>
              <a:off x="6381745" y="3882082"/>
              <a:ext cx="78547" cy="31742"/>
            </a:xfrm>
            <a:custGeom>
              <a:avLst/>
              <a:gdLst>
                <a:gd name="connsiteX0" fmla="*/ 62676 w 78547"/>
                <a:gd name="connsiteY0" fmla="*/ 0 h 31742"/>
                <a:gd name="connsiteX1" fmla="*/ 15871 w 78547"/>
                <a:gd name="connsiteY1" fmla="*/ 0 h 31742"/>
                <a:gd name="connsiteX2" fmla="*/ 0 w 78547"/>
                <a:gd name="connsiteY2" fmla="*/ 15871 h 31742"/>
                <a:gd name="connsiteX3" fmla="*/ 15871 w 78547"/>
                <a:gd name="connsiteY3" fmla="*/ 31742 h 31742"/>
                <a:gd name="connsiteX4" fmla="*/ 62676 w 78547"/>
                <a:gd name="connsiteY4" fmla="*/ 31742 h 31742"/>
                <a:gd name="connsiteX5" fmla="*/ 78548 w 78547"/>
                <a:gd name="connsiteY5" fmla="*/ 15871 h 31742"/>
                <a:gd name="connsiteX6" fmla="*/ 62676 w 78547"/>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47" h="31742">
                  <a:moveTo>
                    <a:pt x="62676" y="0"/>
                  </a:moveTo>
                  <a:lnTo>
                    <a:pt x="15871" y="0"/>
                  </a:lnTo>
                  <a:cubicBezTo>
                    <a:pt x="7106" y="0"/>
                    <a:pt x="0" y="7106"/>
                    <a:pt x="0" y="15871"/>
                  </a:cubicBezTo>
                  <a:cubicBezTo>
                    <a:pt x="0" y="24636"/>
                    <a:pt x="7106" y="31742"/>
                    <a:pt x="15871" y="31742"/>
                  </a:cubicBezTo>
                  <a:lnTo>
                    <a:pt x="62676" y="31742"/>
                  </a:lnTo>
                  <a:cubicBezTo>
                    <a:pt x="71442" y="31742"/>
                    <a:pt x="78548" y="24636"/>
                    <a:pt x="78548" y="15871"/>
                  </a:cubicBezTo>
                  <a:cubicBezTo>
                    <a:pt x="78548" y="7106"/>
                    <a:pt x="71442" y="0"/>
                    <a:pt x="62676"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cxnSp>
        <p:nvCxnSpPr>
          <p:cNvPr id="205" name="直接连接符 204">
            <a:extLst>
              <a:ext uri="{FF2B5EF4-FFF2-40B4-BE49-F238E27FC236}">
                <a16:creationId xmlns:a16="http://schemas.microsoft.com/office/drawing/2014/main" id="{DC2356C7-711F-EE0D-ED6C-03E5302EADFD}"/>
              </a:ext>
            </a:extLst>
          </p:cNvPr>
          <p:cNvCxnSpPr>
            <a:cxnSpLocks/>
          </p:cNvCxnSpPr>
          <p:nvPr/>
        </p:nvCxnSpPr>
        <p:spPr>
          <a:xfrm>
            <a:off x="407988" y="666875"/>
            <a:ext cx="11376025" cy="0"/>
          </a:xfrm>
          <a:prstGeom prst="line">
            <a:avLst/>
          </a:prstGeom>
          <a:ln w="9525">
            <a:gradFill flip="none" rotWithShape="1">
              <a:gsLst>
                <a:gs pos="0">
                  <a:schemeClr val="accent1"/>
                </a:gs>
                <a:gs pos="58000">
                  <a:srgbClr val="1168F4"/>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26" name="文本框 225">
            <a:extLst>
              <a:ext uri="{FF2B5EF4-FFF2-40B4-BE49-F238E27FC236}">
                <a16:creationId xmlns:a16="http://schemas.microsoft.com/office/drawing/2014/main" id="{903CBEDD-ECDF-09BE-330E-B54D1803EDF9}"/>
              </a:ext>
            </a:extLst>
          </p:cNvPr>
          <p:cNvSpPr txBox="1"/>
          <p:nvPr/>
        </p:nvSpPr>
        <p:spPr>
          <a:xfrm>
            <a:off x="9097234" y="6396735"/>
            <a:ext cx="2801395"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w="3175">
                  <a:noFill/>
                </a:ln>
                <a:solidFill>
                  <a:prstClr val="white">
                    <a:lumMod val="85000"/>
                  </a:prstClr>
                </a:solidFill>
                <a:effectLst>
                  <a:outerShdw blurRad="152400" dist="101600" dir="5400000" sx="98000" sy="98000" algn="t" rotWithShape="0">
                    <a:prstClr val="white">
                      <a:lumMod val="85000"/>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正德丨厚生丨经世丨济用</a:t>
            </a:r>
          </a:p>
        </p:txBody>
      </p:sp>
      <p:grpSp>
        <p:nvGrpSpPr>
          <p:cNvPr id="3" name="组合 2">
            <a:extLst>
              <a:ext uri="{FF2B5EF4-FFF2-40B4-BE49-F238E27FC236}">
                <a16:creationId xmlns:a16="http://schemas.microsoft.com/office/drawing/2014/main" id="{F48FF1FF-6ABF-4F13-A478-5E2ED04B678B}"/>
              </a:ext>
            </a:extLst>
          </p:cNvPr>
          <p:cNvGrpSpPr/>
          <p:nvPr/>
        </p:nvGrpSpPr>
        <p:grpSpPr>
          <a:xfrm>
            <a:off x="397828" y="6453189"/>
            <a:ext cx="1009527" cy="188718"/>
            <a:chOff x="397828" y="6453189"/>
            <a:chExt cx="1009527" cy="188718"/>
          </a:xfrm>
        </p:grpSpPr>
        <p:sp>
          <p:nvSpPr>
            <p:cNvPr id="4" name="椭圆 3">
              <a:extLst>
                <a:ext uri="{FF2B5EF4-FFF2-40B4-BE49-F238E27FC236}">
                  <a16:creationId xmlns:a16="http://schemas.microsoft.com/office/drawing/2014/main" id="{98744F3B-0EEB-2B9F-3296-1EA5959DB33E}"/>
                </a:ext>
              </a:extLst>
            </p:cNvPr>
            <p:cNvSpPr/>
            <p:nvPr/>
          </p:nvSpPr>
          <p:spPr>
            <a:xfrm>
              <a:off x="397828" y="6453189"/>
              <a:ext cx="188718" cy="188718"/>
            </a:xfrm>
            <a:prstGeom prst="ellipse">
              <a:avLst/>
            </a:prstGeom>
            <a:gradFill>
              <a:gsLst>
                <a:gs pos="25000">
                  <a:schemeClr val="bg1">
                    <a:lumMod val="50000"/>
                  </a:schemeClr>
                </a:gs>
                <a:gs pos="100000">
                  <a:schemeClr val="bg1">
                    <a:lumMod val="85000"/>
                  </a:schemeClr>
                </a:gs>
              </a:gsLst>
              <a:lin ang="135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椭圆 5">
              <a:extLst>
                <a:ext uri="{FF2B5EF4-FFF2-40B4-BE49-F238E27FC236}">
                  <a16:creationId xmlns:a16="http://schemas.microsoft.com/office/drawing/2014/main" id="{4FB7E523-93EB-A025-0AEF-3C15A558C1A3}"/>
                </a:ext>
              </a:extLst>
            </p:cNvPr>
            <p:cNvSpPr/>
            <p:nvPr/>
          </p:nvSpPr>
          <p:spPr>
            <a:xfrm>
              <a:off x="671431" y="6453189"/>
              <a:ext cx="188718" cy="188718"/>
            </a:xfrm>
            <a:prstGeom prst="ellipse">
              <a:avLst/>
            </a:prstGeom>
            <a:gradFill>
              <a:gsLst>
                <a:gs pos="25000">
                  <a:schemeClr val="bg1">
                    <a:lumMod val="50000"/>
                  </a:schemeClr>
                </a:gs>
                <a:gs pos="100000">
                  <a:schemeClr val="bg1">
                    <a:lumMod val="85000"/>
                  </a:schemeClr>
                </a:gs>
              </a:gsLst>
              <a:lin ang="135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 name="椭圆 8">
              <a:extLst>
                <a:ext uri="{FF2B5EF4-FFF2-40B4-BE49-F238E27FC236}">
                  <a16:creationId xmlns:a16="http://schemas.microsoft.com/office/drawing/2014/main" id="{75199591-C0B0-CE1E-32DE-A69A3A45D165}"/>
                </a:ext>
              </a:extLst>
            </p:cNvPr>
            <p:cNvSpPr/>
            <p:nvPr/>
          </p:nvSpPr>
          <p:spPr>
            <a:xfrm>
              <a:off x="945033" y="6453189"/>
              <a:ext cx="188718" cy="188718"/>
            </a:xfrm>
            <a:prstGeom prst="ellipse">
              <a:avLst/>
            </a:prstGeom>
            <a:gradFill flip="none" rotWithShape="1">
              <a:gsLst>
                <a:gs pos="100000">
                  <a:schemeClr val="accent1"/>
                </a:gs>
                <a:gs pos="59000">
                  <a:srgbClr val="1169F3"/>
                </a:gs>
                <a:gs pos="13000">
                  <a:schemeClr val="accent2"/>
                </a:gs>
              </a:gsLst>
              <a:lin ang="135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椭圆 9">
              <a:extLst>
                <a:ext uri="{FF2B5EF4-FFF2-40B4-BE49-F238E27FC236}">
                  <a16:creationId xmlns:a16="http://schemas.microsoft.com/office/drawing/2014/main" id="{50917C4B-F6CA-AAAB-9FCC-CF92D2B3507A}"/>
                </a:ext>
              </a:extLst>
            </p:cNvPr>
            <p:cNvSpPr/>
            <p:nvPr/>
          </p:nvSpPr>
          <p:spPr>
            <a:xfrm>
              <a:off x="1218637" y="6453189"/>
              <a:ext cx="188718" cy="188718"/>
            </a:xfrm>
            <a:prstGeom prst="ellipse">
              <a:avLst/>
            </a:prstGeom>
            <a:gradFill>
              <a:gsLst>
                <a:gs pos="25000">
                  <a:schemeClr val="bg1">
                    <a:lumMod val="50000"/>
                  </a:schemeClr>
                </a:gs>
                <a:gs pos="100000">
                  <a:schemeClr val="bg1">
                    <a:lumMod val="85000"/>
                  </a:schemeClr>
                </a:gs>
              </a:gsLst>
              <a:lin ang="135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12" name="六边形 11">
            <a:extLst>
              <a:ext uri="{FF2B5EF4-FFF2-40B4-BE49-F238E27FC236}">
                <a16:creationId xmlns:a16="http://schemas.microsoft.com/office/drawing/2014/main" id="{D0A5DB74-2988-6E02-BB6E-A6CE3D189043}"/>
              </a:ext>
            </a:extLst>
          </p:cNvPr>
          <p:cNvSpPr/>
          <p:nvPr/>
        </p:nvSpPr>
        <p:spPr>
          <a:xfrm>
            <a:off x="-1057755" y="1211529"/>
            <a:ext cx="6656832" cy="4934838"/>
          </a:xfrm>
          <a:prstGeom prst="hexagon">
            <a:avLst>
              <a:gd name="adj" fmla="val 42668"/>
              <a:gd name="vf" fmla="val 115470"/>
            </a:avLst>
          </a:prstGeom>
          <a:gradFill>
            <a:gsLst>
              <a:gs pos="30000">
                <a:schemeClr val="accent1">
                  <a:alpha val="0"/>
                </a:schemeClr>
              </a:gs>
              <a:gs pos="100000">
                <a:schemeClr val="accent2">
                  <a:alpha val="20000"/>
                </a:schemeClr>
              </a:gs>
            </a:gsLst>
            <a:lin ang="0" scaled="1"/>
          </a:gradFill>
          <a:ln>
            <a:gradFill flip="none" rotWithShape="1">
              <a:gsLst>
                <a:gs pos="49000">
                  <a:schemeClr val="accent1">
                    <a:alpha val="0"/>
                  </a:schemeClr>
                </a:gs>
                <a:gs pos="100000">
                  <a:schemeClr val="accent1">
                    <a:alpha val="18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2" name="六边形 31">
            <a:extLst>
              <a:ext uri="{FF2B5EF4-FFF2-40B4-BE49-F238E27FC236}">
                <a16:creationId xmlns:a16="http://schemas.microsoft.com/office/drawing/2014/main" id="{3686D754-6124-1643-02BE-747D071594E9}"/>
              </a:ext>
            </a:extLst>
          </p:cNvPr>
          <p:cNvSpPr/>
          <p:nvPr/>
        </p:nvSpPr>
        <p:spPr>
          <a:xfrm flipH="1">
            <a:off x="6592923" y="1211529"/>
            <a:ext cx="6656832" cy="4934838"/>
          </a:xfrm>
          <a:prstGeom prst="hexagon">
            <a:avLst>
              <a:gd name="adj" fmla="val 42668"/>
              <a:gd name="vf" fmla="val 115470"/>
            </a:avLst>
          </a:prstGeom>
          <a:gradFill>
            <a:gsLst>
              <a:gs pos="30000">
                <a:schemeClr val="accent1">
                  <a:alpha val="0"/>
                </a:schemeClr>
              </a:gs>
              <a:gs pos="100000">
                <a:schemeClr val="accent2">
                  <a:alpha val="20000"/>
                </a:schemeClr>
              </a:gs>
            </a:gsLst>
            <a:lin ang="0" scaled="1"/>
          </a:gradFill>
          <a:ln>
            <a:gradFill flip="none" rotWithShape="1">
              <a:gsLst>
                <a:gs pos="49000">
                  <a:schemeClr val="accent1">
                    <a:alpha val="0"/>
                  </a:schemeClr>
                </a:gs>
                <a:gs pos="100000">
                  <a:schemeClr val="accent1">
                    <a:alpha val="18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1" name="组合 10">
            <a:extLst>
              <a:ext uri="{FF2B5EF4-FFF2-40B4-BE49-F238E27FC236}">
                <a16:creationId xmlns:a16="http://schemas.microsoft.com/office/drawing/2014/main" id="{A63B9563-95EC-9B6E-024A-F784E702396C}"/>
              </a:ext>
            </a:extLst>
          </p:cNvPr>
          <p:cNvGrpSpPr/>
          <p:nvPr/>
        </p:nvGrpSpPr>
        <p:grpSpPr>
          <a:xfrm>
            <a:off x="3681495" y="2608519"/>
            <a:ext cx="2140861" cy="2140861"/>
            <a:chOff x="3681495" y="2608519"/>
            <a:chExt cx="2140861" cy="2140861"/>
          </a:xfrm>
        </p:grpSpPr>
        <p:sp>
          <p:nvSpPr>
            <p:cNvPr id="13" name="椭圆 12">
              <a:extLst>
                <a:ext uri="{FF2B5EF4-FFF2-40B4-BE49-F238E27FC236}">
                  <a16:creationId xmlns:a16="http://schemas.microsoft.com/office/drawing/2014/main" id="{B0930051-0307-6979-0D5B-A9AA54E03B6C}"/>
                </a:ext>
              </a:extLst>
            </p:cNvPr>
            <p:cNvSpPr/>
            <p:nvPr/>
          </p:nvSpPr>
          <p:spPr>
            <a:xfrm>
              <a:off x="3681495" y="2608519"/>
              <a:ext cx="2140861" cy="2140861"/>
            </a:xfrm>
            <a:prstGeom prst="ellipse">
              <a:avLst/>
            </a:pr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4" name="图形 18">
              <a:extLst>
                <a:ext uri="{FF2B5EF4-FFF2-40B4-BE49-F238E27FC236}">
                  <a16:creationId xmlns:a16="http://schemas.microsoft.com/office/drawing/2014/main" id="{A33A9F1A-2198-4D6B-560C-E259C95E77A2}"/>
                </a:ext>
              </a:extLst>
            </p:cNvPr>
            <p:cNvGrpSpPr/>
            <p:nvPr/>
          </p:nvGrpSpPr>
          <p:grpSpPr>
            <a:xfrm>
              <a:off x="4463104" y="3181159"/>
              <a:ext cx="577643" cy="577643"/>
              <a:chOff x="0" y="0"/>
              <a:chExt cx="314325" cy="314325"/>
            </a:xfrm>
          </p:grpSpPr>
          <p:sp>
            <p:nvSpPr>
              <p:cNvPr id="26" name="任意多边形: 形状 25">
                <a:extLst>
                  <a:ext uri="{FF2B5EF4-FFF2-40B4-BE49-F238E27FC236}">
                    <a16:creationId xmlns:a16="http://schemas.microsoft.com/office/drawing/2014/main" id="{FA7DCCD6-27EC-3138-F6BD-789EF40DB054}"/>
                  </a:ext>
                </a:extLst>
              </p:cNvPr>
              <p:cNvSpPr/>
              <p:nvPr/>
            </p:nvSpPr>
            <p:spPr>
              <a:xfrm>
                <a:off x="20628" y="124216"/>
                <a:ext cx="58936" cy="163711"/>
              </a:xfrm>
              <a:custGeom>
                <a:avLst/>
                <a:gdLst>
                  <a:gd name="connsiteX0" fmla="*/ 6803 w 58935"/>
                  <a:gd name="connsiteY0" fmla="*/ 20985 h 163710"/>
                  <a:gd name="connsiteX1" fmla="*/ 19851 w 58935"/>
                  <a:gd name="connsiteY1" fmla="*/ 6753 h 163710"/>
                  <a:gd name="connsiteX2" fmla="*/ 44856 w 58935"/>
                  <a:gd name="connsiteY2" fmla="*/ 6753 h 163710"/>
                  <a:gd name="connsiteX3" fmla="*/ 57953 w 58935"/>
                  <a:gd name="connsiteY3" fmla="*/ 19850 h 163710"/>
                  <a:gd name="connsiteX4" fmla="*/ 57953 w 58935"/>
                  <a:gd name="connsiteY4" fmla="*/ 144270 h 163710"/>
                  <a:gd name="connsiteX5" fmla="*/ 44856 w 58935"/>
                  <a:gd name="connsiteY5" fmla="*/ 157367 h 163710"/>
                  <a:gd name="connsiteX6" fmla="*/ 30670 w 58935"/>
                  <a:gd name="connsiteY6" fmla="*/ 157367 h 163710"/>
                  <a:gd name="connsiteX7" fmla="*/ 17622 w 58935"/>
                  <a:gd name="connsiteY7" fmla="*/ 145405 h 163710"/>
                  <a:gd name="connsiteX8" fmla="*/ 6803 w 58935"/>
                  <a:gd name="connsiteY8" fmla="*/ 20985 h 163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935" h="163710">
                    <a:moveTo>
                      <a:pt x="6803" y="20985"/>
                    </a:moveTo>
                    <a:cubicBezTo>
                      <a:pt x="6138" y="13332"/>
                      <a:pt x="12170" y="6753"/>
                      <a:pt x="19851" y="6753"/>
                    </a:cubicBezTo>
                    <a:lnTo>
                      <a:pt x="44856" y="6753"/>
                    </a:lnTo>
                    <a:cubicBezTo>
                      <a:pt x="52090" y="6753"/>
                      <a:pt x="57953" y="12617"/>
                      <a:pt x="57953" y="19850"/>
                    </a:cubicBezTo>
                    <a:lnTo>
                      <a:pt x="57953" y="144270"/>
                    </a:lnTo>
                    <a:cubicBezTo>
                      <a:pt x="57953" y="151504"/>
                      <a:pt x="52090" y="157367"/>
                      <a:pt x="44856" y="157367"/>
                    </a:cubicBezTo>
                    <a:lnTo>
                      <a:pt x="30670" y="157367"/>
                    </a:lnTo>
                    <a:cubicBezTo>
                      <a:pt x="23877" y="157367"/>
                      <a:pt x="18211" y="152173"/>
                      <a:pt x="17622" y="145405"/>
                    </a:cubicBezTo>
                    <a:lnTo>
                      <a:pt x="6803" y="20985"/>
                    </a:lnTo>
                    <a:close/>
                  </a:path>
                </a:pathLst>
              </a:custGeom>
              <a:noFill/>
              <a:ln w="19050" cap="rnd">
                <a:solidFill>
                  <a:schemeClr val="bg1"/>
                </a:solidFill>
                <a:prstDash val="solid"/>
                <a:round/>
              </a:ln>
            </p:spPr>
            <p:txBody>
              <a:bodyPr rtlCol="0"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任意多边形: 形状 26">
                <a:extLst>
                  <a:ext uri="{FF2B5EF4-FFF2-40B4-BE49-F238E27FC236}">
                    <a16:creationId xmlns:a16="http://schemas.microsoft.com/office/drawing/2014/main" id="{62A7A6AD-3D9A-820F-F38A-7C85BE76064D}"/>
                  </a:ext>
                </a:extLst>
              </p:cNvPr>
              <p:cNvSpPr/>
              <p:nvPr/>
            </p:nvSpPr>
            <p:spPr>
              <a:xfrm>
                <a:off x="111119" y="25989"/>
                <a:ext cx="183356" cy="261938"/>
              </a:xfrm>
              <a:custGeom>
                <a:avLst/>
                <a:gdLst>
                  <a:gd name="connsiteX0" fmla="*/ 6753 w 183356"/>
                  <a:gd name="connsiteY0" fmla="*/ 113980 h 261937"/>
                  <a:gd name="connsiteX1" fmla="*/ 15104 w 183356"/>
                  <a:gd name="connsiteY1" fmla="*/ 101277 h 261937"/>
                  <a:gd name="connsiteX2" fmla="*/ 52592 w 183356"/>
                  <a:gd name="connsiteY2" fmla="*/ 72110 h 261937"/>
                  <a:gd name="connsiteX3" fmla="*/ 65631 w 183356"/>
                  <a:gd name="connsiteY3" fmla="*/ 14669 h 261937"/>
                  <a:gd name="connsiteX4" fmla="*/ 65790 w 183356"/>
                  <a:gd name="connsiteY4" fmla="*/ 11576 h 261937"/>
                  <a:gd name="connsiteX5" fmla="*/ 101705 w 183356"/>
                  <a:gd name="connsiteY5" fmla="*/ 29516 h 261937"/>
                  <a:gd name="connsiteX6" fmla="*/ 106962 w 183356"/>
                  <a:gd name="connsiteY6" fmla="*/ 58134 h 261937"/>
                  <a:gd name="connsiteX7" fmla="*/ 100921 w 183356"/>
                  <a:gd name="connsiteY7" fmla="*/ 85651 h 261937"/>
                  <a:gd name="connsiteX8" fmla="*/ 95157 w 183356"/>
                  <a:gd name="connsiteY8" fmla="*/ 104878 h 261937"/>
                  <a:gd name="connsiteX9" fmla="*/ 166253 w 183356"/>
                  <a:gd name="connsiteY9" fmla="*/ 104878 h 261937"/>
                  <a:gd name="connsiteX10" fmla="*/ 178857 w 183356"/>
                  <a:gd name="connsiteY10" fmla="*/ 121535 h 261937"/>
                  <a:gd name="connsiteX11" fmla="*/ 143689 w 183356"/>
                  <a:gd name="connsiteY11" fmla="*/ 246057 h 261937"/>
                  <a:gd name="connsiteX12" fmla="*/ 131086 w 183356"/>
                  <a:gd name="connsiteY12" fmla="*/ 255594 h 261937"/>
                  <a:gd name="connsiteX13" fmla="*/ 19850 w 183356"/>
                  <a:gd name="connsiteY13" fmla="*/ 255594 h 261937"/>
                  <a:gd name="connsiteX14" fmla="*/ 6753 w 183356"/>
                  <a:gd name="connsiteY14" fmla="*/ 242497 h 261937"/>
                  <a:gd name="connsiteX15" fmla="*/ 6753 w 183356"/>
                  <a:gd name="connsiteY15" fmla="*/ 113980 h 261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3356" h="261937">
                    <a:moveTo>
                      <a:pt x="6753" y="113980"/>
                    </a:moveTo>
                    <a:cubicBezTo>
                      <a:pt x="6753" y="108508"/>
                      <a:pt x="10154" y="103610"/>
                      <a:pt x="15104" y="101277"/>
                    </a:cubicBezTo>
                    <a:cubicBezTo>
                      <a:pt x="25899" y="96188"/>
                      <a:pt x="44295" y="85949"/>
                      <a:pt x="52592" y="72110"/>
                    </a:cubicBezTo>
                    <a:cubicBezTo>
                      <a:pt x="63286" y="54274"/>
                      <a:pt x="65303" y="22050"/>
                      <a:pt x="65631" y="14669"/>
                    </a:cubicBezTo>
                    <a:cubicBezTo>
                      <a:pt x="65677" y="13635"/>
                      <a:pt x="65648" y="12601"/>
                      <a:pt x="65790" y="11576"/>
                    </a:cubicBezTo>
                    <a:cubicBezTo>
                      <a:pt x="67563" y="-1207"/>
                      <a:pt x="92238" y="13727"/>
                      <a:pt x="101705" y="29516"/>
                    </a:cubicBezTo>
                    <a:cubicBezTo>
                      <a:pt x="106843" y="38085"/>
                      <a:pt x="107502" y="49344"/>
                      <a:pt x="106962" y="58134"/>
                    </a:cubicBezTo>
                    <a:cubicBezTo>
                      <a:pt x="106384" y="67539"/>
                      <a:pt x="103626" y="76624"/>
                      <a:pt x="100921" y="85651"/>
                    </a:cubicBezTo>
                    <a:lnTo>
                      <a:pt x="95157" y="104878"/>
                    </a:lnTo>
                    <a:lnTo>
                      <a:pt x="166253" y="104878"/>
                    </a:lnTo>
                    <a:cubicBezTo>
                      <a:pt x="174938" y="104878"/>
                      <a:pt x="181217" y="113177"/>
                      <a:pt x="178857" y="121535"/>
                    </a:cubicBezTo>
                    <a:lnTo>
                      <a:pt x="143689" y="246057"/>
                    </a:lnTo>
                    <a:cubicBezTo>
                      <a:pt x="142096" y="251698"/>
                      <a:pt x="136948" y="255594"/>
                      <a:pt x="131086" y="255594"/>
                    </a:cubicBezTo>
                    <a:lnTo>
                      <a:pt x="19850" y="255594"/>
                    </a:lnTo>
                    <a:cubicBezTo>
                      <a:pt x="12617" y="255594"/>
                      <a:pt x="6753" y="249730"/>
                      <a:pt x="6753" y="242497"/>
                    </a:cubicBezTo>
                    <a:lnTo>
                      <a:pt x="6753" y="113980"/>
                    </a:lnTo>
                    <a:close/>
                  </a:path>
                </a:pathLst>
              </a:custGeom>
              <a:noFill/>
              <a:ln w="19050" cap="rnd">
                <a:solidFill>
                  <a:schemeClr val="bg1"/>
                </a:solidFill>
                <a:prstDash val="solid"/>
                <a:round/>
              </a:ln>
            </p:spPr>
            <p:txBody>
              <a:bodyPr rtlCol="0"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5" name="文本框 24">
              <a:extLst>
                <a:ext uri="{FF2B5EF4-FFF2-40B4-BE49-F238E27FC236}">
                  <a16:creationId xmlns:a16="http://schemas.microsoft.com/office/drawing/2014/main" id="{21F8AFF9-856B-B2D5-5C18-5DF0CDC72F15}"/>
                </a:ext>
              </a:extLst>
            </p:cNvPr>
            <p:cNvSpPr txBox="1"/>
            <p:nvPr/>
          </p:nvSpPr>
          <p:spPr>
            <a:xfrm>
              <a:off x="4146631" y="3899555"/>
              <a:ext cx="1210588" cy="400110"/>
            </a:xfrm>
            <a:prstGeom prst="rect">
              <a:avLst/>
            </a:prstGeom>
            <a:noFill/>
          </p:spPr>
          <p:txBody>
            <a:bodyPr wrap="none" rtlCol="0">
              <a:spAutoFit/>
            </a:bodyPr>
            <a:lstStyle/>
            <a:p>
              <a:r>
                <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方法优点</a:t>
              </a:r>
            </a:p>
          </p:txBody>
        </p:sp>
      </p:grpSp>
      <p:grpSp>
        <p:nvGrpSpPr>
          <p:cNvPr id="15" name="组合 14">
            <a:extLst>
              <a:ext uri="{FF2B5EF4-FFF2-40B4-BE49-F238E27FC236}">
                <a16:creationId xmlns:a16="http://schemas.microsoft.com/office/drawing/2014/main" id="{BA41DC7E-89EB-76DD-11A3-FA98389FCF2D}"/>
              </a:ext>
            </a:extLst>
          </p:cNvPr>
          <p:cNvGrpSpPr/>
          <p:nvPr/>
        </p:nvGrpSpPr>
        <p:grpSpPr>
          <a:xfrm>
            <a:off x="6369645" y="2608518"/>
            <a:ext cx="2140861" cy="2140861"/>
            <a:chOff x="6369645" y="2608518"/>
            <a:chExt cx="2140861" cy="2140861"/>
          </a:xfrm>
        </p:grpSpPr>
        <p:sp>
          <p:nvSpPr>
            <p:cNvPr id="14" name="椭圆 13">
              <a:extLst>
                <a:ext uri="{FF2B5EF4-FFF2-40B4-BE49-F238E27FC236}">
                  <a16:creationId xmlns:a16="http://schemas.microsoft.com/office/drawing/2014/main" id="{0DD53DAB-42C8-1436-317F-82B0926DE86E}"/>
                </a:ext>
              </a:extLst>
            </p:cNvPr>
            <p:cNvSpPr/>
            <p:nvPr/>
          </p:nvSpPr>
          <p:spPr>
            <a:xfrm>
              <a:off x="6369645" y="2608518"/>
              <a:ext cx="2140861" cy="2140861"/>
            </a:xfrm>
            <a:prstGeom prst="ellipse">
              <a:avLst/>
            </a:pr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8" name="图形 18">
              <a:extLst>
                <a:ext uri="{FF2B5EF4-FFF2-40B4-BE49-F238E27FC236}">
                  <a16:creationId xmlns:a16="http://schemas.microsoft.com/office/drawing/2014/main" id="{D701EDA2-2180-759C-ECC1-90162041BF48}"/>
                </a:ext>
              </a:extLst>
            </p:cNvPr>
            <p:cNvGrpSpPr/>
            <p:nvPr/>
          </p:nvGrpSpPr>
          <p:grpSpPr>
            <a:xfrm flipH="1" flipV="1">
              <a:off x="7151254" y="3269647"/>
              <a:ext cx="577643" cy="577643"/>
              <a:chOff x="0" y="0"/>
              <a:chExt cx="314325" cy="314325"/>
            </a:xfrm>
          </p:grpSpPr>
          <p:sp>
            <p:nvSpPr>
              <p:cNvPr id="29" name="任意多边形: 形状 28">
                <a:extLst>
                  <a:ext uri="{FF2B5EF4-FFF2-40B4-BE49-F238E27FC236}">
                    <a16:creationId xmlns:a16="http://schemas.microsoft.com/office/drawing/2014/main" id="{A118F2EA-72E0-B9D2-1216-B2EBA9233E4A}"/>
                  </a:ext>
                </a:extLst>
              </p:cNvPr>
              <p:cNvSpPr/>
              <p:nvPr/>
            </p:nvSpPr>
            <p:spPr>
              <a:xfrm>
                <a:off x="20628" y="124216"/>
                <a:ext cx="58936" cy="163711"/>
              </a:xfrm>
              <a:custGeom>
                <a:avLst/>
                <a:gdLst>
                  <a:gd name="connsiteX0" fmla="*/ 6803 w 58935"/>
                  <a:gd name="connsiteY0" fmla="*/ 20985 h 163710"/>
                  <a:gd name="connsiteX1" fmla="*/ 19851 w 58935"/>
                  <a:gd name="connsiteY1" fmla="*/ 6753 h 163710"/>
                  <a:gd name="connsiteX2" fmla="*/ 44856 w 58935"/>
                  <a:gd name="connsiteY2" fmla="*/ 6753 h 163710"/>
                  <a:gd name="connsiteX3" fmla="*/ 57953 w 58935"/>
                  <a:gd name="connsiteY3" fmla="*/ 19850 h 163710"/>
                  <a:gd name="connsiteX4" fmla="*/ 57953 w 58935"/>
                  <a:gd name="connsiteY4" fmla="*/ 144270 h 163710"/>
                  <a:gd name="connsiteX5" fmla="*/ 44856 w 58935"/>
                  <a:gd name="connsiteY5" fmla="*/ 157367 h 163710"/>
                  <a:gd name="connsiteX6" fmla="*/ 30670 w 58935"/>
                  <a:gd name="connsiteY6" fmla="*/ 157367 h 163710"/>
                  <a:gd name="connsiteX7" fmla="*/ 17622 w 58935"/>
                  <a:gd name="connsiteY7" fmla="*/ 145405 h 163710"/>
                  <a:gd name="connsiteX8" fmla="*/ 6803 w 58935"/>
                  <a:gd name="connsiteY8" fmla="*/ 20985 h 163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935" h="163710">
                    <a:moveTo>
                      <a:pt x="6803" y="20985"/>
                    </a:moveTo>
                    <a:cubicBezTo>
                      <a:pt x="6138" y="13332"/>
                      <a:pt x="12170" y="6753"/>
                      <a:pt x="19851" y="6753"/>
                    </a:cubicBezTo>
                    <a:lnTo>
                      <a:pt x="44856" y="6753"/>
                    </a:lnTo>
                    <a:cubicBezTo>
                      <a:pt x="52090" y="6753"/>
                      <a:pt x="57953" y="12617"/>
                      <a:pt x="57953" y="19850"/>
                    </a:cubicBezTo>
                    <a:lnTo>
                      <a:pt x="57953" y="144270"/>
                    </a:lnTo>
                    <a:cubicBezTo>
                      <a:pt x="57953" y="151504"/>
                      <a:pt x="52090" y="157367"/>
                      <a:pt x="44856" y="157367"/>
                    </a:cubicBezTo>
                    <a:lnTo>
                      <a:pt x="30670" y="157367"/>
                    </a:lnTo>
                    <a:cubicBezTo>
                      <a:pt x="23877" y="157367"/>
                      <a:pt x="18211" y="152173"/>
                      <a:pt x="17622" y="145405"/>
                    </a:cubicBezTo>
                    <a:lnTo>
                      <a:pt x="6803" y="20985"/>
                    </a:lnTo>
                    <a:close/>
                  </a:path>
                </a:pathLst>
              </a:custGeom>
              <a:noFill/>
              <a:ln w="19050" cap="rnd">
                <a:solidFill>
                  <a:schemeClr val="bg1"/>
                </a:solidFill>
                <a:prstDash val="solid"/>
                <a:round/>
              </a:ln>
            </p:spPr>
            <p:txBody>
              <a:bodyPr rtlCol="0"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任意多边形: 形状 29">
                <a:extLst>
                  <a:ext uri="{FF2B5EF4-FFF2-40B4-BE49-F238E27FC236}">
                    <a16:creationId xmlns:a16="http://schemas.microsoft.com/office/drawing/2014/main" id="{BA5AC1BC-110F-FE0B-6D76-736BFA4ED42E}"/>
                  </a:ext>
                </a:extLst>
              </p:cNvPr>
              <p:cNvSpPr/>
              <p:nvPr/>
            </p:nvSpPr>
            <p:spPr>
              <a:xfrm>
                <a:off x="111119" y="25989"/>
                <a:ext cx="183356" cy="261938"/>
              </a:xfrm>
              <a:custGeom>
                <a:avLst/>
                <a:gdLst>
                  <a:gd name="connsiteX0" fmla="*/ 6753 w 183356"/>
                  <a:gd name="connsiteY0" fmla="*/ 113980 h 261937"/>
                  <a:gd name="connsiteX1" fmla="*/ 15104 w 183356"/>
                  <a:gd name="connsiteY1" fmla="*/ 101277 h 261937"/>
                  <a:gd name="connsiteX2" fmla="*/ 52592 w 183356"/>
                  <a:gd name="connsiteY2" fmla="*/ 72110 h 261937"/>
                  <a:gd name="connsiteX3" fmla="*/ 65631 w 183356"/>
                  <a:gd name="connsiteY3" fmla="*/ 14669 h 261937"/>
                  <a:gd name="connsiteX4" fmla="*/ 65790 w 183356"/>
                  <a:gd name="connsiteY4" fmla="*/ 11576 h 261937"/>
                  <a:gd name="connsiteX5" fmla="*/ 101705 w 183356"/>
                  <a:gd name="connsiteY5" fmla="*/ 29516 h 261937"/>
                  <a:gd name="connsiteX6" fmla="*/ 106962 w 183356"/>
                  <a:gd name="connsiteY6" fmla="*/ 58134 h 261937"/>
                  <a:gd name="connsiteX7" fmla="*/ 100921 w 183356"/>
                  <a:gd name="connsiteY7" fmla="*/ 85651 h 261937"/>
                  <a:gd name="connsiteX8" fmla="*/ 95157 w 183356"/>
                  <a:gd name="connsiteY8" fmla="*/ 104878 h 261937"/>
                  <a:gd name="connsiteX9" fmla="*/ 166253 w 183356"/>
                  <a:gd name="connsiteY9" fmla="*/ 104878 h 261937"/>
                  <a:gd name="connsiteX10" fmla="*/ 178857 w 183356"/>
                  <a:gd name="connsiteY10" fmla="*/ 121535 h 261937"/>
                  <a:gd name="connsiteX11" fmla="*/ 143689 w 183356"/>
                  <a:gd name="connsiteY11" fmla="*/ 246057 h 261937"/>
                  <a:gd name="connsiteX12" fmla="*/ 131086 w 183356"/>
                  <a:gd name="connsiteY12" fmla="*/ 255594 h 261937"/>
                  <a:gd name="connsiteX13" fmla="*/ 19850 w 183356"/>
                  <a:gd name="connsiteY13" fmla="*/ 255594 h 261937"/>
                  <a:gd name="connsiteX14" fmla="*/ 6753 w 183356"/>
                  <a:gd name="connsiteY14" fmla="*/ 242497 h 261937"/>
                  <a:gd name="connsiteX15" fmla="*/ 6753 w 183356"/>
                  <a:gd name="connsiteY15" fmla="*/ 113980 h 261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3356" h="261937">
                    <a:moveTo>
                      <a:pt x="6753" y="113980"/>
                    </a:moveTo>
                    <a:cubicBezTo>
                      <a:pt x="6753" y="108508"/>
                      <a:pt x="10154" y="103610"/>
                      <a:pt x="15104" y="101277"/>
                    </a:cubicBezTo>
                    <a:cubicBezTo>
                      <a:pt x="25899" y="96188"/>
                      <a:pt x="44295" y="85949"/>
                      <a:pt x="52592" y="72110"/>
                    </a:cubicBezTo>
                    <a:cubicBezTo>
                      <a:pt x="63286" y="54274"/>
                      <a:pt x="65303" y="22050"/>
                      <a:pt x="65631" y="14669"/>
                    </a:cubicBezTo>
                    <a:cubicBezTo>
                      <a:pt x="65677" y="13635"/>
                      <a:pt x="65648" y="12601"/>
                      <a:pt x="65790" y="11576"/>
                    </a:cubicBezTo>
                    <a:cubicBezTo>
                      <a:pt x="67563" y="-1207"/>
                      <a:pt x="92238" y="13727"/>
                      <a:pt x="101705" y="29516"/>
                    </a:cubicBezTo>
                    <a:cubicBezTo>
                      <a:pt x="106843" y="38085"/>
                      <a:pt x="107502" y="49344"/>
                      <a:pt x="106962" y="58134"/>
                    </a:cubicBezTo>
                    <a:cubicBezTo>
                      <a:pt x="106384" y="67539"/>
                      <a:pt x="103626" y="76624"/>
                      <a:pt x="100921" y="85651"/>
                    </a:cubicBezTo>
                    <a:lnTo>
                      <a:pt x="95157" y="104878"/>
                    </a:lnTo>
                    <a:lnTo>
                      <a:pt x="166253" y="104878"/>
                    </a:lnTo>
                    <a:cubicBezTo>
                      <a:pt x="174938" y="104878"/>
                      <a:pt x="181217" y="113177"/>
                      <a:pt x="178857" y="121535"/>
                    </a:cubicBezTo>
                    <a:lnTo>
                      <a:pt x="143689" y="246057"/>
                    </a:lnTo>
                    <a:cubicBezTo>
                      <a:pt x="142096" y="251698"/>
                      <a:pt x="136948" y="255594"/>
                      <a:pt x="131086" y="255594"/>
                    </a:cubicBezTo>
                    <a:lnTo>
                      <a:pt x="19850" y="255594"/>
                    </a:lnTo>
                    <a:cubicBezTo>
                      <a:pt x="12617" y="255594"/>
                      <a:pt x="6753" y="249730"/>
                      <a:pt x="6753" y="242497"/>
                    </a:cubicBezTo>
                    <a:lnTo>
                      <a:pt x="6753" y="113980"/>
                    </a:lnTo>
                    <a:close/>
                  </a:path>
                </a:pathLst>
              </a:custGeom>
              <a:noFill/>
              <a:ln w="19050" cap="rnd">
                <a:solidFill>
                  <a:schemeClr val="bg1"/>
                </a:solidFill>
                <a:prstDash val="solid"/>
                <a:round/>
              </a:ln>
            </p:spPr>
            <p:txBody>
              <a:bodyPr rtlCol="0"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1" name="文本框 30">
              <a:extLst>
                <a:ext uri="{FF2B5EF4-FFF2-40B4-BE49-F238E27FC236}">
                  <a16:creationId xmlns:a16="http://schemas.microsoft.com/office/drawing/2014/main" id="{45F3CBC4-6DFB-C3A5-FC3B-3D3D701A67A2}"/>
                </a:ext>
              </a:extLst>
            </p:cNvPr>
            <p:cNvSpPr txBox="1"/>
            <p:nvPr/>
          </p:nvSpPr>
          <p:spPr>
            <a:xfrm>
              <a:off x="6834781" y="3899555"/>
              <a:ext cx="1210588" cy="400110"/>
            </a:xfrm>
            <a:prstGeom prst="rect">
              <a:avLst/>
            </a:prstGeom>
            <a:noFill/>
          </p:spPr>
          <p:txBody>
            <a:bodyPr wrap="none" rtlCol="0">
              <a:spAutoFit/>
            </a:bodyPr>
            <a:lstStyle/>
            <a:p>
              <a:pPr algn="ctr"/>
              <a:r>
                <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方法缺点</a:t>
              </a:r>
            </a:p>
          </p:txBody>
        </p:sp>
      </p:grpSp>
      <p:grpSp>
        <p:nvGrpSpPr>
          <p:cNvPr id="36" name="组合 35">
            <a:extLst>
              <a:ext uri="{FF2B5EF4-FFF2-40B4-BE49-F238E27FC236}">
                <a16:creationId xmlns:a16="http://schemas.microsoft.com/office/drawing/2014/main" id="{A66560FE-02BA-0045-2BD5-E2192F15E20D}"/>
              </a:ext>
            </a:extLst>
          </p:cNvPr>
          <p:cNvGrpSpPr/>
          <p:nvPr/>
        </p:nvGrpSpPr>
        <p:grpSpPr>
          <a:xfrm>
            <a:off x="830588" y="1470945"/>
            <a:ext cx="2618201" cy="1311938"/>
            <a:chOff x="562216" y="1712363"/>
            <a:chExt cx="2618201" cy="1311938"/>
          </a:xfrm>
        </p:grpSpPr>
        <p:sp>
          <p:nvSpPr>
            <p:cNvPr id="37" name="矩形 36">
              <a:extLst>
                <a:ext uri="{FF2B5EF4-FFF2-40B4-BE49-F238E27FC236}">
                  <a16:creationId xmlns:a16="http://schemas.microsoft.com/office/drawing/2014/main" id="{D0D8138E-0329-AF26-240A-5F810FFCE09F}"/>
                </a:ext>
              </a:extLst>
            </p:cNvPr>
            <p:cNvSpPr/>
            <p:nvPr/>
          </p:nvSpPr>
          <p:spPr>
            <a:xfrm>
              <a:off x="562216" y="2157782"/>
              <a:ext cx="2525736" cy="866519"/>
            </a:xfrm>
            <a:prstGeom prst="rect">
              <a:avLst/>
            </a:prstGeom>
          </p:spPr>
          <p:txBody>
            <a:bodyPr wrap="square" lIns="0" tIns="0" rIns="0" bIns="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sym typeface="Arial" panose="020B0604020202020204" pitchFamily="34" charset="0"/>
                </a:rPr>
                <a:t>这里填入你要表达信息，和你要阐述的相关内容。这里填入你要表达信息。</a:t>
              </a:r>
            </a:p>
          </p:txBody>
        </p:sp>
        <p:cxnSp>
          <p:nvCxnSpPr>
            <p:cNvPr id="38" name="直接连接符 37">
              <a:extLst>
                <a:ext uri="{FF2B5EF4-FFF2-40B4-BE49-F238E27FC236}">
                  <a16:creationId xmlns:a16="http://schemas.microsoft.com/office/drawing/2014/main" id="{6B7780A5-F1BF-37AC-D869-FC335AF72064}"/>
                </a:ext>
              </a:extLst>
            </p:cNvPr>
            <p:cNvCxnSpPr>
              <a:cxnSpLocks/>
            </p:cNvCxnSpPr>
            <p:nvPr/>
          </p:nvCxnSpPr>
          <p:spPr>
            <a:xfrm>
              <a:off x="573072" y="2079628"/>
              <a:ext cx="2607345" cy="0"/>
            </a:xfrm>
            <a:prstGeom prst="line">
              <a:avLst/>
            </a:prstGeom>
            <a:ln w="12700">
              <a:gradFill flip="none" rotWithShape="1">
                <a:gsLst>
                  <a:gs pos="0">
                    <a:schemeClr val="accent1"/>
                  </a:gs>
                  <a:gs pos="58000">
                    <a:srgbClr val="1168F4"/>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9" name="文本框 38">
              <a:extLst>
                <a:ext uri="{FF2B5EF4-FFF2-40B4-BE49-F238E27FC236}">
                  <a16:creationId xmlns:a16="http://schemas.microsoft.com/office/drawing/2014/main" id="{D481131D-CF5E-667D-D2D8-90B9435B5680}"/>
                </a:ext>
              </a:extLst>
            </p:cNvPr>
            <p:cNvSpPr txBox="1"/>
            <p:nvPr/>
          </p:nvSpPr>
          <p:spPr>
            <a:xfrm>
              <a:off x="639904" y="1712363"/>
              <a:ext cx="2525736" cy="369332"/>
            </a:xfrm>
            <a:prstGeom prst="rect">
              <a:avLst/>
            </a:prstGeom>
            <a:noFill/>
          </p:spPr>
          <p:txBody>
            <a:bodyPr wrap="square" rtlCol="0">
              <a:spAutoFit/>
            </a:bodyPr>
            <a:lstStyle/>
            <a:p>
              <a:pPr marR="0" indent="0" fontAlgn="auto">
                <a:lnSpc>
                  <a:spcPct val="100000"/>
                </a:lnSpc>
                <a:spcBef>
                  <a:spcPts val="0"/>
                </a:spcBef>
                <a:spcAft>
                  <a:spcPts val="0"/>
                </a:spcAft>
                <a:buClrTx/>
                <a:buSzTx/>
                <a:buFontTx/>
                <a:buNone/>
                <a:tabLst/>
              </a:pPr>
              <a:r>
                <a:rPr lang="en-US" altLang="zh-CN"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01.</a:t>
              </a:r>
              <a:r>
                <a:rPr lang="zh-CN" altLang="en-US"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在此添加小标题</a:t>
              </a:r>
            </a:p>
          </p:txBody>
        </p:sp>
        <p:sp>
          <p:nvSpPr>
            <p:cNvPr id="40" name="椭圆 39">
              <a:extLst>
                <a:ext uri="{FF2B5EF4-FFF2-40B4-BE49-F238E27FC236}">
                  <a16:creationId xmlns:a16="http://schemas.microsoft.com/office/drawing/2014/main" id="{0F7ED813-C0E6-438F-34B8-7D73EC49F9B2}"/>
                </a:ext>
              </a:extLst>
            </p:cNvPr>
            <p:cNvSpPr/>
            <p:nvPr/>
          </p:nvSpPr>
          <p:spPr>
            <a:xfrm>
              <a:off x="572831" y="1850278"/>
              <a:ext cx="93502" cy="93502"/>
            </a:xfrm>
            <a:prstGeom prst="ellipse">
              <a:avLst/>
            </a:prstGeom>
            <a:solidFill>
              <a:schemeClr val="accent1">
                <a:alpha val="8000"/>
              </a:schemeClr>
            </a:solidFill>
            <a:ln w="8836">
              <a:gradFill>
                <a:gsLst>
                  <a:gs pos="100000">
                    <a:schemeClr val="accent2"/>
                  </a:gs>
                  <a:gs pos="43400">
                    <a:srgbClr val="0D76F1"/>
                  </a:gs>
                  <a:gs pos="0">
                    <a:schemeClr val="accent1"/>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65270" tIns="32635" rIns="65270" bIns="32635" rtlCol="0" anchor="ctr"/>
            <a:lstStyle/>
            <a:p>
              <a:pPr algn="ctr"/>
              <a:endParaRPr lang="zh-CN" altLang="en-US" sz="1285">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1" name="组合 40">
            <a:extLst>
              <a:ext uri="{FF2B5EF4-FFF2-40B4-BE49-F238E27FC236}">
                <a16:creationId xmlns:a16="http://schemas.microsoft.com/office/drawing/2014/main" id="{6790A539-141B-AACC-9483-27AFE125D40E}"/>
              </a:ext>
            </a:extLst>
          </p:cNvPr>
          <p:cNvGrpSpPr/>
          <p:nvPr/>
        </p:nvGrpSpPr>
        <p:grpSpPr>
          <a:xfrm>
            <a:off x="830588" y="3022979"/>
            <a:ext cx="2618201" cy="1311938"/>
            <a:chOff x="562216" y="1712363"/>
            <a:chExt cx="2618201" cy="1311938"/>
          </a:xfrm>
        </p:grpSpPr>
        <p:sp>
          <p:nvSpPr>
            <p:cNvPr id="42" name="矩形 41">
              <a:extLst>
                <a:ext uri="{FF2B5EF4-FFF2-40B4-BE49-F238E27FC236}">
                  <a16:creationId xmlns:a16="http://schemas.microsoft.com/office/drawing/2014/main" id="{57B784BC-ACF5-A99F-2A8D-B9B9A860CB54}"/>
                </a:ext>
              </a:extLst>
            </p:cNvPr>
            <p:cNvSpPr/>
            <p:nvPr/>
          </p:nvSpPr>
          <p:spPr>
            <a:xfrm>
              <a:off x="562216" y="2157782"/>
              <a:ext cx="2525736" cy="866519"/>
            </a:xfrm>
            <a:prstGeom prst="rect">
              <a:avLst/>
            </a:prstGeom>
          </p:spPr>
          <p:txBody>
            <a:bodyPr wrap="square" lIns="0" tIns="0" rIns="0" bIns="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sym typeface="Arial" panose="020B0604020202020204" pitchFamily="34" charset="0"/>
                </a:rPr>
                <a:t>这里填入你要表达信息，和你要阐述的相关内容。这里填入你要表达信息。</a:t>
              </a:r>
            </a:p>
          </p:txBody>
        </p:sp>
        <p:cxnSp>
          <p:nvCxnSpPr>
            <p:cNvPr id="43" name="直接连接符 42">
              <a:extLst>
                <a:ext uri="{FF2B5EF4-FFF2-40B4-BE49-F238E27FC236}">
                  <a16:creationId xmlns:a16="http://schemas.microsoft.com/office/drawing/2014/main" id="{71C0E25C-9863-4797-B0F6-A81380B8EB49}"/>
                </a:ext>
              </a:extLst>
            </p:cNvPr>
            <p:cNvCxnSpPr>
              <a:cxnSpLocks/>
            </p:cNvCxnSpPr>
            <p:nvPr/>
          </p:nvCxnSpPr>
          <p:spPr>
            <a:xfrm>
              <a:off x="573072" y="2079628"/>
              <a:ext cx="2607345" cy="0"/>
            </a:xfrm>
            <a:prstGeom prst="line">
              <a:avLst/>
            </a:prstGeom>
            <a:ln w="12700">
              <a:gradFill flip="none" rotWithShape="1">
                <a:gsLst>
                  <a:gs pos="0">
                    <a:schemeClr val="accent1"/>
                  </a:gs>
                  <a:gs pos="58000">
                    <a:srgbClr val="1168F4"/>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4" name="文本框 43">
              <a:extLst>
                <a:ext uri="{FF2B5EF4-FFF2-40B4-BE49-F238E27FC236}">
                  <a16:creationId xmlns:a16="http://schemas.microsoft.com/office/drawing/2014/main" id="{2E9F967E-B429-AA12-0144-753389EEAE26}"/>
                </a:ext>
              </a:extLst>
            </p:cNvPr>
            <p:cNvSpPr txBox="1"/>
            <p:nvPr/>
          </p:nvSpPr>
          <p:spPr>
            <a:xfrm>
              <a:off x="639904" y="1712363"/>
              <a:ext cx="2525736" cy="369332"/>
            </a:xfrm>
            <a:prstGeom prst="rect">
              <a:avLst/>
            </a:prstGeom>
            <a:noFill/>
          </p:spPr>
          <p:txBody>
            <a:bodyPr wrap="square" rtlCol="0">
              <a:spAutoFit/>
            </a:bodyPr>
            <a:lstStyle/>
            <a:p>
              <a:pPr lvl="0">
                <a:defRPr/>
              </a:pPr>
              <a:r>
                <a:rPr lang="en-US" altLang="zh-CN"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02.</a:t>
              </a:r>
              <a:r>
                <a:rPr lang="zh-CN" altLang="en-US"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在此添加小标题</a:t>
              </a:r>
            </a:p>
          </p:txBody>
        </p:sp>
        <p:sp>
          <p:nvSpPr>
            <p:cNvPr id="45" name="椭圆 44">
              <a:extLst>
                <a:ext uri="{FF2B5EF4-FFF2-40B4-BE49-F238E27FC236}">
                  <a16:creationId xmlns:a16="http://schemas.microsoft.com/office/drawing/2014/main" id="{DFE1029D-755A-29E8-045A-D3A6C7A9FE36}"/>
                </a:ext>
              </a:extLst>
            </p:cNvPr>
            <p:cNvSpPr/>
            <p:nvPr/>
          </p:nvSpPr>
          <p:spPr>
            <a:xfrm>
              <a:off x="572831" y="1850278"/>
              <a:ext cx="93502" cy="93502"/>
            </a:xfrm>
            <a:prstGeom prst="ellipse">
              <a:avLst/>
            </a:prstGeom>
            <a:solidFill>
              <a:schemeClr val="accent1">
                <a:alpha val="8000"/>
              </a:schemeClr>
            </a:solidFill>
            <a:ln w="8836">
              <a:gradFill>
                <a:gsLst>
                  <a:gs pos="100000">
                    <a:schemeClr val="accent2"/>
                  </a:gs>
                  <a:gs pos="43400">
                    <a:srgbClr val="0D76F1"/>
                  </a:gs>
                  <a:gs pos="0">
                    <a:schemeClr val="accent1"/>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65270" tIns="32635" rIns="65270" bIns="32635" rtlCol="0" anchor="ctr"/>
            <a:lstStyle/>
            <a:p>
              <a:pPr algn="ctr"/>
              <a:endParaRPr lang="zh-CN" altLang="en-US" sz="1285">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6" name="组合 45">
            <a:extLst>
              <a:ext uri="{FF2B5EF4-FFF2-40B4-BE49-F238E27FC236}">
                <a16:creationId xmlns:a16="http://schemas.microsoft.com/office/drawing/2014/main" id="{5266E864-B66B-BB17-8773-CDDBCDABA670}"/>
              </a:ext>
            </a:extLst>
          </p:cNvPr>
          <p:cNvGrpSpPr/>
          <p:nvPr/>
        </p:nvGrpSpPr>
        <p:grpSpPr>
          <a:xfrm>
            <a:off x="830588" y="4575013"/>
            <a:ext cx="2618201" cy="1311938"/>
            <a:chOff x="562216" y="1712363"/>
            <a:chExt cx="2618201" cy="1311938"/>
          </a:xfrm>
        </p:grpSpPr>
        <p:sp>
          <p:nvSpPr>
            <p:cNvPr id="47" name="矩形 46">
              <a:extLst>
                <a:ext uri="{FF2B5EF4-FFF2-40B4-BE49-F238E27FC236}">
                  <a16:creationId xmlns:a16="http://schemas.microsoft.com/office/drawing/2014/main" id="{06D01169-7021-9C06-2A4A-9AC305403372}"/>
                </a:ext>
              </a:extLst>
            </p:cNvPr>
            <p:cNvSpPr/>
            <p:nvPr/>
          </p:nvSpPr>
          <p:spPr>
            <a:xfrm>
              <a:off x="562216" y="2157782"/>
              <a:ext cx="2525736" cy="866519"/>
            </a:xfrm>
            <a:prstGeom prst="rect">
              <a:avLst/>
            </a:prstGeom>
          </p:spPr>
          <p:txBody>
            <a:bodyPr wrap="square" lIns="0" tIns="0" rIns="0" bIns="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sym typeface="Arial" panose="020B0604020202020204" pitchFamily="34" charset="0"/>
                </a:rPr>
                <a:t>这里填入你要表达信息，和你要阐述的相关内容。这里填入你要表达信息。</a:t>
              </a:r>
            </a:p>
          </p:txBody>
        </p:sp>
        <p:cxnSp>
          <p:nvCxnSpPr>
            <p:cNvPr id="48" name="直接连接符 47">
              <a:extLst>
                <a:ext uri="{FF2B5EF4-FFF2-40B4-BE49-F238E27FC236}">
                  <a16:creationId xmlns:a16="http://schemas.microsoft.com/office/drawing/2014/main" id="{5E044C00-AD12-895B-BACF-D25B7E64D20B}"/>
                </a:ext>
              </a:extLst>
            </p:cNvPr>
            <p:cNvCxnSpPr>
              <a:cxnSpLocks/>
            </p:cNvCxnSpPr>
            <p:nvPr/>
          </p:nvCxnSpPr>
          <p:spPr>
            <a:xfrm>
              <a:off x="573072" y="2079628"/>
              <a:ext cx="2607345" cy="0"/>
            </a:xfrm>
            <a:prstGeom prst="line">
              <a:avLst/>
            </a:prstGeom>
            <a:ln w="12700">
              <a:gradFill flip="none" rotWithShape="1">
                <a:gsLst>
                  <a:gs pos="0">
                    <a:schemeClr val="accent1"/>
                  </a:gs>
                  <a:gs pos="58000">
                    <a:srgbClr val="1168F4"/>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9" name="文本框 48">
              <a:extLst>
                <a:ext uri="{FF2B5EF4-FFF2-40B4-BE49-F238E27FC236}">
                  <a16:creationId xmlns:a16="http://schemas.microsoft.com/office/drawing/2014/main" id="{FD88587D-6753-4C36-34E1-0BE754D5C36A}"/>
                </a:ext>
              </a:extLst>
            </p:cNvPr>
            <p:cNvSpPr txBox="1"/>
            <p:nvPr/>
          </p:nvSpPr>
          <p:spPr>
            <a:xfrm>
              <a:off x="639904" y="1712363"/>
              <a:ext cx="2525736" cy="369332"/>
            </a:xfrm>
            <a:prstGeom prst="rect">
              <a:avLst/>
            </a:prstGeom>
            <a:noFill/>
          </p:spPr>
          <p:txBody>
            <a:bodyPr wrap="square" rtlCol="0">
              <a:spAutoFit/>
            </a:bodyPr>
            <a:lstStyle/>
            <a:p>
              <a:pPr lvl="0">
                <a:defRPr/>
              </a:pPr>
              <a:r>
                <a:rPr lang="en-US" altLang="zh-CN"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03.</a:t>
              </a:r>
              <a:r>
                <a:rPr lang="zh-CN" altLang="en-US"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在此添加小标题</a:t>
              </a:r>
            </a:p>
          </p:txBody>
        </p:sp>
        <p:sp>
          <p:nvSpPr>
            <p:cNvPr id="50" name="椭圆 49">
              <a:extLst>
                <a:ext uri="{FF2B5EF4-FFF2-40B4-BE49-F238E27FC236}">
                  <a16:creationId xmlns:a16="http://schemas.microsoft.com/office/drawing/2014/main" id="{92077E07-BF8A-B789-E5FA-B91F46FD850A}"/>
                </a:ext>
              </a:extLst>
            </p:cNvPr>
            <p:cNvSpPr/>
            <p:nvPr/>
          </p:nvSpPr>
          <p:spPr>
            <a:xfrm>
              <a:off x="572831" y="1850278"/>
              <a:ext cx="93502" cy="93502"/>
            </a:xfrm>
            <a:prstGeom prst="ellipse">
              <a:avLst/>
            </a:prstGeom>
            <a:solidFill>
              <a:schemeClr val="accent1">
                <a:alpha val="8000"/>
              </a:schemeClr>
            </a:solidFill>
            <a:ln w="8836">
              <a:gradFill>
                <a:gsLst>
                  <a:gs pos="100000">
                    <a:schemeClr val="accent2"/>
                  </a:gs>
                  <a:gs pos="43400">
                    <a:srgbClr val="0D76F1"/>
                  </a:gs>
                  <a:gs pos="0">
                    <a:schemeClr val="accent1"/>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65270" tIns="32635" rIns="65270" bIns="32635" rtlCol="0" anchor="ctr"/>
            <a:lstStyle/>
            <a:p>
              <a:pPr algn="ctr"/>
              <a:endParaRPr lang="zh-CN" altLang="en-US" sz="1285">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3" name="组合 52">
            <a:extLst>
              <a:ext uri="{FF2B5EF4-FFF2-40B4-BE49-F238E27FC236}">
                <a16:creationId xmlns:a16="http://schemas.microsoft.com/office/drawing/2014/main" id="{2A5E3970-64D7-DE81-C3BD-F26CDB2ABCED}"/>
              </a:ext>
            </a:extLst>
          </p:cNvPr>
          <p:cNvGrpSpPr/>
          <p:nvPr/>
        </p:nvGrpSpPr>
        <p:grpSpPr>
          <a:xfrm flipH="1">
            <a:off x="8743212" y="1470945"/>
            <a:ext cx="2618201" cy="1311938"/>
            <a:chOff x="562216" y="1712363"/>
            <a:chExt cx="2618201" cy="1311938"/>
          </a:xfrm>
        </p:grpSpPr>
        <p:sp>
          <p:nvSpPr>
            <p:cNvPr id="128" name="矩形 127">
              <a:extLst>
                <a:ext uri="{FF2B5EF4-FFF2-40B4-BE49-F238E27FC236}">
                  <a16:creationId xmlns:a16="http://schemas.microsoft.com/office/drawing/2014/main" id="{EC40182C-47E8-35F6-E864-0E6942EED1D9}"/>
                </a:ext>
              </a:extLst>
            </p:cNvPr>
            <p:cNvSpPr/>
            <p:nvPr/>
          </p:nvSpPr>
          <p:spPr>
            <a:xfrm>
              <a:off x="562216" y="2157782"/>
              <a:ext cx="2525736" cy="866519"/>
            </a:xfrm>
            <a:prstGeom prst="rect">
              <a:avLst/>
            </a:prstGeom>
          </p:spPr>
          <p:txBody>
            <a:bodyPr wrap="square" lIns="0" tIns="0" rIns="0" bIns="0">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sym typeface="Arial" panose="020B0604020202020204" pitchFamily="34" charset="0"/>
                </a:rPr>
                <a:t>这里填入你要表达信息，和你要阐述的相关内容。这里填入你要表达信息。</a:t>
              </a:r>
            </a:p>
          </p:txBody>
        </p:sp>
        <p:cxnSp>
          <p:nvCxnSpPr>
            <p:cNvPr id="129" name="直接连接符 128">
              <a:extLst>
                <a:ext uri="{FF2B5EF4-FFF2-40B4-BE49-F238E27FC236}">
                  <a16:creationId xmlns:a16="http://schemas.microsoft.com/office/drawing/2014/main" id="{A8B6EB46-7542-18B8-7DDF-B445791C7B6C}"/>
                </a:ext>
              </a:extLst>
            </p:cNvPr>
            <p:cNvCxnSpPr>
              <a:cxnSpLocks/>
            </p:cNvCxnSpPr>
            <p:nvPr/>
          </p:nvCxnSpPr>
          <p:spPr>
            <a:xfrm>
              <a:off x="573072" y="2079628"/>
              <a:ext cx="2607345" cy="0"/>
            </a:xfrm>
            <a:prstGeom prst="line">
              <a:avLst/>
            </a:prstGeom>
            <a:ln w="12700">
              <a:gradFill flip="none" rotWithShape="1">
                <a:gsLst>
                  <a:gs pos="0">
                    <a:schemeClr val="accent1"/>
                  </a:gs>
                  <a:gs pos="58000">
                    <a:srgbClr val="1168F4"/>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30" name="文本框 129">
              <a:extLst>
                <a:ext uri="{FF2B5EF4-FFF2-40B4-BE49-F238E27FC236}">
                  <a16:creationId xmlns:a16="http://schemas.microsoft.com/office/drawing/2014/main" id="{FA003D8A-1B12-DA47-6ECA-5E398484515D}"/>
                </a:ext>
              </a:extLst>
            </p:cNvPr>
            <p:cNvSpPr txBox="1"/>
            <p:nvPr/>
          </p:nvSpPr>
          <p:spPr>
            <a:xfrm>
              <a:off x="639904" y="1712363"/>
              <a:ext cx="2525736" cy="369332"/>
            </a:xfrm>
            <a:prstGeom prst="rect">
              <a:avLst/>
            </a:prstGeom>
            <a:noFill/>
          </p:spPr>
          <p:txBody>
            <a:bodyPr wrap="square" rtlCol="0">
              <a:spAutoFit/>
            </a:bodyPr>
            <a:lstStyle/>
            <a:p>
              <a:pPr marR="0" indent="0" algn="r" fontAlgn="auto">
                <a:lnSpc>
                  <a:spcPct val="100000"/>
                </a:lnSpc>
                <a:spcBef>
                  <a:spcPts val="0"/>
                </a:spcBef>
                <a:spcAft>
                  <a:spcPts val="0"/>
                </a:spcAft>
                <a:buClrTx/>
                <a:buSzTx/>
                <a:buFontTx/>
                <a:buNone/>
                <a:tabLst/>
              </a:pPr>
              <a:r>
                <a:rPr lang="en-US" altLang="zh-CN"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01.</a:t>
              </a:r>
              <a:r>
                <a:rPr lang="zh-CN" altLang="en-US"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在此添加小标题</a:t>
              </a:r>
            </a:p>
          </p:txBody>
        </p:sp>
        <p:sp>
          <p:nvSpPr>
            <p:cNvPr id="131" name="椭圆 130">
              <a:extLst>
                <a:ext uri="{FF2B5EF4-FFF2-40B4-BE49-F238E27FC236}">
                  <a16:creationId xmlns:a16="http://schemas.microsoft.com/office/drawing/2014/main" id="{37A00488-50F9-B864-60C8-0571AAC8157A}"/>
                </a:ext>
              </a:extLst>
            </p:cNvPr>
            <p:cNvSpPr/>
            <p:nvPr/>
          </p:nvSpPr>
          <p:spPr>
            <a:xfrm>
              <a:off x="572831" y="1850278"/>
              <a:ext cx="93502" cy="93502"/>
            </a:xfrm>
            <a:prstGeom prst="ellipse">
              <a:avLst/>
            </a:prstGeom>
            <a:solidFill>
              <a:schemeClr val="accent1">
                <a:alpha val="8000"/>
              </a:schemeClr>
            </a:solidFill>
            <a:ln w="8836">
              <a:gradFill>
                <a:gsLst>
                  <a:gs pos="100000">
                    <a:schemeClr val="accent2"/>
                  </a:gs>
                  <a:gs pos="43400">
                    <a:srgbClr val="0D76F1"/>
                  </a:gs>
                  <a:gs pos="0">
                    <a:schemeClr val="accent1"/>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65270" tIns="32635" rIns="65270" bIns="32635" rtlCol="0" anchor="ctr"/>
            <a:lstStyle/>
            <a:p>
              <a:pPr algn="r"/>
              <a:endParaRPr lang="zh-CN" altLang="en-US" sz="1285">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4" name="组合 53">
            <a:extLst>
              <a:ext uri="{FF2B5EF4-FFF2-40B4-BE49-F238E27FC236}">
                <a16:creationId xmlns:a16="http://schemas.microsoft.com/office/drawing/2014/main" id="{9D94B5C9-3541-CA74-EA3B-1E08590FF3ED}"/>
              </a:ext>
            </a:extLst>
          </p:cNvPr>
          <p:cNvGrpSpPr/>
          <p:nvPr/>
        </p:nvGrpSpPr>
        <p:grpSpPr>
          <a:xfrm flipH="1">
            <a:off x="8743212" y="3022979"/>
            <a:ext cx="2618201" cy="1311938"/>
            <a:chOff x="562216" y="1712363"/>
            <a:chExt cx="2618201" cy="1311938"/>
          </a:xfrm>
        </p:grpSpPr>
        <p:sp>
          <p:nvSpPr>
            <p:cNvPr id="60" name="矩形 59">
              <a:extLst>
                <a:ext uri="{FF2B5EF4-FFF2-40B4-BE49-F238E27FC236}">
                  <a16:creationId xmlns:a16="http://schemas.microsoft.com/office/drawing/2014/main" id="{87481A70-77CC-E586-3FD5-FAEF932833CD}"/>
                </a:ext>
              </a:extLst>
            </p:cNvPr>
            <p:cNvSpPr/>
            <p:nvPr/>
          </p:nvSpPr>
          <p:spPr>
            <a:xfrm>
              <a:off x="562216" y="2157782"/>
              <a:ext cx="2525736" cy="866519"/>
            </a:xfrm>
            <a:prstGeom prst="rect">
              <a:avLst/>
            </a:prstGeom>
          </p:spPr>
          <p:txBody>
            <a:bodyPr wrap="square" lIns="0" tIns="0" rIns="0" bIns="0">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sym typeface="Arial" panose="020B0604020202020204" pitchFamily="34" charset="0"/>
                </a:rPr>
                <a:t>这里填入你要表达信息，和你要阐述的相关内容。这里填入你要表达信息。</a:t>
              </a:r>
            </a:p>
          </p:txBody>
        </p:sp>
        <p:cxnSp>
          <p:nvCxnSpPr>
            <p:cNvPr id="61" name="直接连接符 60">
              <a:extLst>
                <a:ext uri="{FF2B5EF4-FFF2-40B4-BE49-F238E27FC236}">
                  <a16:creationId xmlns:a16="http://schemas.microsoft.com/office/drawing/2014/main" id="{046FEC3E-B6A5-61D5-A7F5-5092A699FAEC}"/>
                </a:ext>
              </a:extLst>
            </p:cNvPr>
            <p:cNvCxnSpPr>
              <a:cxnSpLocks/>
            </p:cNvCxnSpPr>
            <p:nvPr/>
          </p:nvCxnSpPr>
          <p:spPr>
            <a:xfrm>
              <a:off x="573072" y="2079628"/>
              <a:ext cx="2607345" cy="0"/>
            </a:xfrm>
            <a:prstGeom prst="line">
              <a:avLst/>
            </a:prstGeom>
            <a:ln w="12700">
              <a:gradFill flip="none" rotWithShape="1">
                <a:gsLst>
                  <a:gs pos="0">
                    <a:schemeClr val="accent1"/>
                  </a:gs>
                  <a:gs pos="58000">
                    <a:srgbClr val="1168F4"/>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2" name="文本框 61">
              <a:extLst>
                <a:ext uri="{FF2B5EF4-FFF2-40B4-BE49-F238E27FC236}">
                  <a16:creationId xmlns:a16="http://schemas.microsoft.com/office/drawing/2014/main" id="{0466654D-2CD2-B390-9ECF-20FE679F72F8}"/>
                </a:ext>
              </a:extLst>
            </p:cNvPr>
            <p:cNvSpPr txBox="1"/>
            <p:nvPr/>
          </p:nvSpPr>
          <p:spPr>
            <a:xfrm>
              <a:off x="639904" y="1712363"/>
              <a:ext cx="2525736" cy="369332"/>
            </a:xfrm>
            <a:prstGeom prst="rect">
              <a:avLst/>
            </a:prstGeom>
            <a:noFill/>
          </p:spPr>
          <p:txBody>
            <a:bodyPr wrap="square" rtlCol="0">
              <a:spAutoFit/>
            </a:bodyPr>
            <a:lstStyle/>
            <a:p>
              <a:pPr lvl="0" algn="r">
                <a:defRPr/>
              </a:pPr>
              <a:r>
                <a:rPr lang="en-US" altLang="zh-CN"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02.</a:t>
              </a:r>
              <a:r>
                <a:rPr lang="zh-CN" altLang="en-US"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在此添加小标题</a:t>
              </a:r>
            </a:p>
          </p:txBody>
        </p:sp>
        <p:sp>
          <p:nvSpPr>
            <p:cNvPr id="63" name="椭圆 62">
              <a:extLst>
                <a:ext uri="{FF2B5EF4-FFF2-40B4-BE49-F238E27FC236}">
                  <a16:creationId xmlns:a16="http://schemas.microsoft.com/office/drawing/2014/main" id="{2BBF0225-273A-6F53-860D-961E855361E8}"/>
                </a:ext>
              </a:extLst>
            </p:cNvPr>
            <p:cNvSpPr/>
            <p:nvPr/>
          </p:nvSpPr>
          <p:spPr>
            <a:xfrm>
              <a:off x="572831" y="1850278"/>
              <a:ext cx="93502" cy="93502"/>
            </a:xfrm>
            <a:prstGeom prst="ellipse">
              <a:avLst/>
            </a:prstGeom>
            <a:solidFill>
              <a:schemeClr val="accent1">
                <a:alpha val="8000"/>
              </a:schemeClr>
            </a:solidFill>
            <a:ln w="8836">
              <a:gradFill>
                <a:gsLst>
                  <a:gs pos="100000">
                    <a:schemeClr val="accent2"/>
                  </a:gs>
                  <a:gs pos="43400">
                    <a:srgbClr val="0D76F1"/>
                  </a:gs>
                  <a:gs pos="0">
                    <a:schemeClr val="accent1"/>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65270" tIns="32635" rIns="65270" bIns="32635" rtlCol="0" anchor="ctr"/>
            <a:lstStyle/>
            <a:p>
              <a:pPr algn="r"/>
              <a:endParaRPr lang="zh-CN" altLang="en-US" sz="1285">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5" name="组合 54">
            <a:extLst>
              <a:ext uri="{FF2B5EF4-FFF2-40B4-BE49-F238E27FC236}">
                <a16:creationId xmlns:a16="http://schemas.microsoft.com/office/drawing/2014/main" id="{589C5157-7076-498E-E3A3-882873FF9343}"/>
              </a:ext>
            </a:extLst>
          </p:cNvPr>
          <p:cNvGrpSpPr/>
          <p:nvPr/>
        </p:nvGrpSpPr>
        <p:grpSpPr>
          <a:xfrm flipH="1">
            <a:off x="8743212" y="4575013"/>
            <a:ext cx="2618201" cy="1311938"/>
            <a:chOff x="562216" y="1712363"/>
            <a:chExt cx="2618201" cy="1311938"/>
          </a:xfrm>
        </p:grpSpPr>
        <p:sp>
          <p:nvSpPr>
            <p:cNvPr id="56" name="矩形 55">
              <a:extLst>
                <a:ext uri="{FF2B5EF4-FFF2-40B4-BE49-F238E27FC236}">
                  <a16:creationId xmlns:a16="http://schemas.microsoft.com/office/drawing/2014/main" id="{4C366D9B-B813-2058-A3F5-D72156F2BC02}"/>
                </a:ext>
              </a:extLst>
            </p:cNvPr>
            <p:cNvSpPr/>
            <p:nvPr/>
          </p:nvSpPr>
          <p:spPr>
            <a:xfrm>
              <a:off x="562216" y="2157782"/>
              <a:ext cx="2525736" cy="866519"/>
            </a:xfrm>
            <a:prstGeom prst="rect">
              <a:avLst/>
            </a:prstGeom>
          </p:spPr>
          <p:txBody>
            <a:bodyPr wrap="square" lIns="0" tIns="0" rIns="0" bIns="0">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sym typeface="Arial" panose="020B0604020202020204" pitchFamily="34" charset="0"/>
                </a:rPr>
                <a:t>这里填入你要表达信息，和你要阐述的相关内容。这里填入你要表达信息。</a:t>
              </a:r>
            </a:p>
          </p:txBody>
        </p:sp>
        <p:cxnSp>
          <p:nvCxnSpPr>
            <p:cNvPr id="57" name="直接连接符 56">
              <a:extLst>
                <a:ext uri="{FF2B5EF4-FFF2-40B4-BE49-F238E27FC236}">
                  <a16:creationId xmlns:a16="http://schemas.microsoft.com/office/drawing/2014/main" id="{77F33909-E020-2C50-C18A-552BDECF88C2}"/>
                </a:ext>
              </a:extLst>
            </p:cNvPr>
            <p:cNvCxnSpPr>
              <a:cxnSpLocks/>
            </p:cNvCxnSpPr>
            <p:nvPr/>
          </p:nvCxnSpPr>
          <p:spPr>
            <a:xfrm>
              <a:off x="573072" y="2079628"/>
              <a:ext cx="2607345" cy="0"/>
            </a:xfrm>
            <a:prstGeom prst="line">
              <a:avLst/>
            </a:prstGeom>
            <a:ln w="12700">
              <a:gradFill flip="none" rotWithShape="1">
                <a:gsLst>
                  <a:gs pos="0">
                    <a:schemeClr val="accent1"/>
                  </a:gs>
                  <a:gs pos="58000">
                    <a:srgbClr val="1168F4"/>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58" name="文本框 57">
              <a:extLst>
                <a:ext uri="{FF2B5EF4-FFF2-40B4-BE49-F238E27FC236}">
                  <a16:creationId xmlns:a16="http://schemas.microsoft.com/office/drawing/2014/main" id="{F53F3E93-521B-C59B-1651-57A83DC64B66}"/>
                </a:ext>
              </a:extLst>
            </p:cNvPr>
            <p:cNvSpPr txBox="1"/>
            <p:nvPr/>
          </p:nvSpPr>
          <p:spPr>
            <a:xfrm>
              <a:off x="639904" y="1712363"/>
              <a:ext cx="2525736" cy="369332"/>
            </a:xfrm>
            <a:prstGeom prst="rect">
              <a:avLst/>
            </a:prstGeom>
            <a:noFill/>
          </p:spPr>
          <p:txBody>
            <a:bodyPr wrap="square" rtlCol="0">
              <a:spAutoFit/>
            </a:bodyPr>
            <a:lstStyle/>
            <a:p>
              <a:pPr lvl="0" algn="r">
                <a:defRPr/>
              </a:pPr>
              <a:r>
                <a:rPr lang="en-US" altLang="zh-CN"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03.</a:t>
              </a:r>
              <a:r>
                <a:rPr lang="zh-CN" altLang="en-US"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在此添加小标题</a:t>
              </a:r>
            </a:p>
          </p:txBody>
        </p:sp>
        <p:sp>
          <p:nvSpPr>
            <p:cNvPr id="59" name="椭圆 58">
              <a:extLst>
                <a:ext uri="{FF2B5EF4-FFF2-40B4-BE49-F238E27FC236}">
                  <a16:creationId xmlns:a16="http://schemas.microsoft.com/office/drawing/2014/main" id="{73A7D0F4-771D-1269-46F2-7EF69FF4C2E8}"/>
                </a:ext>
              </a:extLst>
            </p:cNvPr>
            <p:cNvSpPr/>
            <p:nvPr/>
          </p:nvSpPr>
          <p:spPr>
            <a:xfrm>
              <a:off x="572831" y="1850278"/>
              <a:ext cx="93502" cy="93502"/>
            </a:xfrm>
            <a:prstGeom prst="ellipse">
              <a:avLst/>
            </a:prstGeom>
            <a:solidFill>
              <a:schemeClr val="accent1">
                <a:alpha val="8000"/>
              </a:schemeClr>
            </a:solidFill>
            <a:ln w="8836">
              <a:gradFill>
                <a:gsLst>
                  <a:gs pos="100000">
                    <a:schemeClr val="accent2"/>
                  </a:gs>
                  <a:gs pos="43400">
                    <a:srgbClr val="0D76F1"/>
                  </a:gs>
                  <a:gs pos="0">
                    <a:schemeClr val="accent1"/>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65270" tIns="32635" rIns="65270" bIns="32635" rtlCol="0" anchor="ctr"/>
            <a:lstStyle/>
            <a:p>
              <a:pPr algn="r"/>
              <a:endParaRPr lang="zh-CN" altLang="en-US" sz="1285">
                <a:latin typeface="Arial" panose="020B0604020202020204" pitchFamily="34" charset="0"/>
                <a:ea typeface="微软雅黑" panose="020B0503020204020204" pitchFamily="34" charset="-122"/>
                <a:sym typeface="Arial" panose="020B0604020202020204" pitchFamily="34" charset="0"/>
              </a:endParaRPr>
            </a:p>
          </p:txBody>
        </p:sp>
      </p:grpSp>
    </p:spTree>
    <p:custDataLst>
      <p:custData r:id="rId1"/>
    </p:custDataLst>
    <p:extLst>
      <p:ext uri="{BB962C8B-B14F-4D97-AF65-F5344CB8AC3E}">
        <p14:creationId xmlns:p14="http://schemas.microsoft.com/office/powerpoint/2010/main" val="13190353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9"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id="{2FAE1DDE-E46A-EA6B-2F93-3CEC459C6007}"/>
              </a:ext>
            </a:extLst>
          </p:cNvPr>
          <p:cNvSpPr/>
          <p:nvPr/>
        </p:nvSpPr>
        <p:spPr>
          <a:xfrm>
            <a:off x="407988" y="225425"/>
            <a:ext cx="5688012" cy="358775"/>
          </a:xfrm>
          <a:prstGeom prst="roundRect">
            <a:avLst>
              <a:gd name="adj" fmla="val 5346"/>
            </a:avLst>
          </a:prstGeom>
          <a:gradFill flip="none" rotWithShape="1">
            <a:gsLst>
              <a:gs pos="17000">
                <a:schemeClr val="accent1"/>
              </a:gs>
              <a:gs pos="100000">
                <a:schemeClr val="accent3"/>
              </a:gs>
              <a:gs pos="73000">
                <a:schemeClr val="accent2"/>
              </a:gs>
            </a:gsLst>
            <a:path path="circle">
              <a:fillToRect r="100000" b="100000"/>
            </a:path>
            <a:tileRect l="-100000" t="-100000"/>
          </a:gradFill>
          <a:ln w="12700" cap="flat" cmpd="sng" algn="ctr">
            <a:solidFill>
              <a:schemeClr val="bg1">
                <a:lumMod val="95000"/>
              </a:schemeClr>
            </a:solid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 name="任意多边形: 形状 1">
            <a:extLst>
              <a:ext uri="{FF2B5EF4-FFF2-40B4-BE49-F238E27FC236}">
                <a16:creationId xmlns:a16="http://schemas.microsoft.com/office/drawing/2014/main" id="{2BBDA202-3DEB-1E07-B046-3A46869D8B91}"/>
              </a:ext>
            </a:extLst>
          </p:cNvPr>
          <p:cNvSpPr/>
          <p:nvPr>
            <p:custDataLst>
              <p:tags r:id="rId2"/>
            </p:custDataLst>
          </p:nvPr>
        </p:nvSpPr>
        <p:spPr>
          <a:xfrm>
            <a:off x="3238134" y="222878"/>
            <a:ext cx="1403728" cy="307342"/>
          </a:xfrm>
          <a:custGeom>
            <a:avLst/>
            <a:gdLst>
              <a:gd name="connsiteX0" fmla="*/ 0 w 1403728"/>
              <a:gd name="connsiteY0" fmla="*/ 0 h 307342"/>
              <a:gd name="connsiteX1" fmla="*/ 1403728 w 1403728"/>
              <a:gd name="connsiteY1" fmla="*/ 0 h 307342"/>
              <a:gd name="connsiteX2" fmla="*/ 1345391 w 1403728"/>
              <a:gd name="connsiteY2" fmla="*/ 56526 h 307342"/>
              <a:gd name="connsiteX3" fmla="*/ 1343214 w 1403728"/>
              <a:gd name="connsiteY3" fmla="*/ 56526 h 307342"/>
              <a:gd name="connsiteX4" fmla="*/ 1343214 w 1403728"/>
              <a:gd name="connsiteY4" fmla="*/ 307342 h 307342"/>
              <a:gd name="connsiteX5" fmla="*/ 60514 w 1403728"/>
              <a:gd name="connsiteY5" fmla="*/ 307342 h 307342"/>
              <a:gd name="connsiteX6" fmla="*/ 60514 w 1403728"/>
              <a:gd name="connsiteY6" fmla="*/ 56526 h 307342"/>
              <a:gd name="connsiteX7" fmla="*/ 58337 w 1403728"/>
              <a:gd name="connsiteY7" fmla="*/ 56526 h 30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3728" h="307342">
                <a:moveTo>
                  <a:pt x="0" y="0"/>
                </a:moveTo>
                <a:lnTo>
                  <a:pt x="1403728" y="0"/>
                </a:lnTo>
                <a:lnTo>
                  <a:pt x="1345391" y="56526"/>
                </a:lnTo>
                <a:lnTo>
                  <a:pt x="1343214" y="56526"/>
                </a:lnTo>
                <a:lnTo>
                  <a:pt x="1343214" y="307342"/>
                </a:lnTo>
                <a:lnTo>
                  <a:pt x="60514" y="307342"/>
                </a:lnTo>
                <a:lnTo>
                  <a:pt x="60514" y="56526"/>
                </a:lnTo>
                <a:lnTo>
                  <a:pt x="58337" y="56526"/>
                </a:lnTo>
                <a:close/>
              </a:path>
            </a:pathLst>
          </a:custGeom>
          <a:solidFill>
            <a:schemeClr val="bg1"/>
          </a:solidFill>
          <a:ln w="12700" cap="flat" cmpd="sng" algn="ctr">
            <a:noFill/>
            <a:prstDash val="solid"/>
            <a:miter lim="800000"/>
          </a:ln>
          <a:effectLst>
            <a:outerShdw blurRad="23876" dist="17907" dir="5400000" algn="t" rotWithShape="0">
              <a:prstClr val="black">
                <a:alpha val="24000"/>
              </a:prstClr>
            </a:outerShdw>
          </a:effectLst>
        </p:spPr>
        <p:txBody>
          <a:bodyPr wrap="square" lIns="42977" tIns="21488" rIns="42977" bIns="21488"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04"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23" name="图片 222">
            <a:extLst>
              <a:ext uri="{FF2B5EF4-FFF2-40B4-BE49-F238E27FC236}">
                <a16:creationId xmlns:a16="http://schemas.microsoft.com/office/drawing/2014/main" id="{9012031B-854F-CD57-F8ED-F29238397388}"/>
              </a:ext>
            </a:extLst>
          </p:cNvPr>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9141289" y="223933"/>
            <a:ext cx="2682052" cy="442942"/>
          </a:xfrm>
          <a:prstGeom prst="rect">
            <a:avLst/>
          </a:prstGeom>
        </p:spPr>
      </p:pic>
      <p:sp>
        <p:nvSpPr>
          <p:cNvPr id="7" name="文本框 6">
            <a:extLst>
              <a:ext uri="{FF2B5EF4-FFF2-40B4-BE49-F238E27FC236}">
                <a16:creationId xmlns:a16="http://schemas.microsoft.com/office/drawing/2014/main" id="{D6140ABF-D2EE-F04A-0F17-0306E2B93F81}"/>
              </a:ext>
            </a:extLst>
          </p:cNvPr>
          <p:cNvSpPr txBox="1"/>
          <p:nvPr>
            <p:custDataLst>
              <p:tags r:id="rId3"/>
            </p:custDataLst>
          </p:nvPr>
        </p:nvSpPr>
        <p:spPr>
          <a:xfrm>
            <a:off x="685995"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01.</a:t>
            </a:r>
            <a:r>
              <a:rPr kumimoji="0" lang="zh-CN" altLang="en-US"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研究背景意义</a:t>
            </a:r>
          </a:p>
        </p:txBody>
      </p:sp>
      <p:sp>
        <p:nvSpPr>
          <p:cNvPr id="8" name="任意多边形: 形状 7">
            <a:extLst>
              <a:ext uri="{FF2B5EF4-FFF2-40B4-BE49-F238E27FC236}">
                <a16:creationId xmlns:a16="http://schemas.microsoft.com/office/drawing/2014/main" id="{BCCF509B-B8A6-D3C8-4F04-B1B9A78420CF}"/>
              </a:ext>
            </a:extLst>
          </p:cNvPr>
          <p:cNvSpPr/>
          <p:nvPr>
            <p:custDataLst>
              <p:tags r:id="rId4"/>
            </p:custDataLst>
          </p:nvPr>
        </p:nvSpPr>
        <p:spPr>
          <a:xfrm>
            <a:off x="526550" y="334504"/>
            <a:ext cx="159445" cy="140617"/>
          </a:xfrm>
          <a:custGeom>
            <a:avLst/>
            <a:gdLst>
              <a:gd name="connsiteX0" fmla="*/ 269126 w 279440"/>
              <a:gd name="connsiteY0" fmla="*/ 0 h 246442"/>
              <a:gd name="connsiteX1" fmla="*/ 91692 w 279440"/>
              <a:gd name="connsiteY1" fmla="*/ 0 h 246442"/>
              <a:gd name="connsiteX2" fmla="*/ 87598 w 279440"/>
              <a:gd name="connsiteY2" fmla="*/ 4093 h 246442"/>
              <a:gd name="connsiteX3" fmla="*/ 91692 w 279440"/>
              <a:gd name="connsiteY3" fmla="*/ 8187 h 246442"/>
              <a:gd name="connsiteX4" fmla="*/ 269126 w 279440"/>
              <a:gd name="connsiteY4" fmla="*/ 8187 h 246442"/>
              <a:gd name="connsiteX5" fmla="*/ 271254 w 279440"/>
              <a:gd name="connsiteY5" fmla="*/ 10315 h 246442"/>
              <a:gd name="connsiteX6" fmla="*/ 271254 w 279440"/>
              <a:gd name="connsiteY6" fmla="*/ 27997 h 246442"/>
              <a:gd name="connsiteX7" fmla="*/ 52981 w 279440"/>
              <a:gd name="connsiteY7" fmla="*/ 27997 h 246442"/>
              <a:gd name="connsiteX8" fmla="*/ 52981 w 279440"/>
              <a:gd name="connsiteY8" fmla="*/ 8187 h 246442"/>
              <a:gd name="connsiteX9" fmla="*/ 72589 w 279440"/>
              <a:gd name="connsiteY9" fmla="*/ 8187 h 246442"/>
              <a:gd name="connsiteX10" fmla="*/ 76683 w 279440"/>
              <a:gd name="connsiteY10" fmla="*/ 4093 h 246442"/>
              <a:gd name="connsiteX11" fmla="*/ 72589 w 279440"/>
              <a:gd name="connsiteY11" fmla="*/ 0 h 246442"/>
              <a:gd name="connsiteX12" fmla="*/ 10315 w 279440"/>
              <a:gd name="connsiteY12" fmla="*/ 0 h 246442"/>
              <a:gd name="connsiteX13" fmla="*/ 0 w 279440"/>
              <a:gd name="connsiteY13" fmla="*/ 10315 h 246442"/>
              <a:gd name="connsiteX14" fmla="*/ 0 w 279440"/>
              <a:gd name="connsiteY14" fmla="*/ 208779 h 246442"/>
              <a:gd name="connsiteX15" fmla="*/ 10315 w 279440"/>
              <a:gd name="connsiteY15" fmla="*/ 219093 h 246442"/>
              <a:gd name="connsiteX16" fmla="*/ 161006 w 279440"/>
              <a:gd name="connsiteY16" fmla="*/ 219093 h 246442"/>
              <a:gd name="connsiteX17" fmla="*/ 165099 w 279440"/>
              <a:gd name="connsiteY17" fmla="*/ 215000 h 246442"/>
              <a:gd name="connsiteX18" fmla="*/ 161006 w 279440"/>
              <a:gd name="connsiteY18" fmla="*/ 210907 h 246442"/>
              <a:gd name="connsiteX19" fmla="*/ 10315 w 279440"/>
              <a:gd name="connsiteY19" fmla="*/ 210907 h 246442"/>
              <a:gd name="connsiteX20" fmla="*/ 8187 w 279440"/>
              <a:gd name="connsiteY20" fmla="*/ 208779 h 246442"/>
              <a:gd name="connsiteX21" fmla="*/ 8187 w 279440"/>
              <a:gd name="connsiteY21" fmla="*/ 36183 h 246442"/>
              <a:gd name="connsiteX22" fmla="*/ 271254 w 279440"/>
              <a:gd name="connsiteY22" fmla="*/ 36183 h 246442"/>
              <a:gd name="connsiteX23" fmla="*/ 271254 w 279440"/>
              <a:gd name="connsiteY23" fmla="*/ 208779 h 246442"/>
              <a:gd name="connsiteX24" fmla="*/ 269126 w 279440"/>
              <a:gd name="connsiteY24" fmla="*/ 210907 h 246442"/>
              <a:gd name="connsiteX25" fmla="*/ 256998 w 279440"/>
              <a:gd name="connsiteY25" fmla="*/ 210907 h 246442"/>
              <a:gd name="connsiteX26" fmla="*/ 219792 w 279440"/>
              <a:gd name="connsiteY26" fmla="*/ 173701 h 246442"/>
              <a:gd name="connsiteX27" fmla="*/ 208840 w 279440"/>
              <a:gd name="connsiteY27" fmla="*/ 171885 h 246442"/>
              <a:gd name="connsiteX28" fmla="*/ 195513 w 279440"/>
              <a:gd name="connsiteY28" fmla="*/ 158557 h 246442"/>
              <a:gd name="connsiteX29" fmla="*/ 202948 w 279440"/>
              <a:gd name="connsiteY29" fmla="*/ 143713 h 246442"/>
              <a:gd name="connsiteX30" fmla="*/ 216133 w 279440"/>
              <a:gd name="connsiteY30" fmla="*/ 143713 h 246442"/>
              <a:gd name="connsiteX31" fmla="*/ 221864 w 279440"/>
              <a:gd name="connsiteY31" fmla="*/ 137983 h 246442"/>
              <a:gd name="connsiteX32" fmla="*/ 221864 w 279440"/>
              <a:gd name="connsiteY32" fmla="*/ 100846 h 246442"/>
              <a:gd name="connsiteX33" fmla="*/ 217771 w 279440"/>
              <a:gd name="connsiteY33" fmla="*/ 96752 h 246442"/>
              <a:gd name="connsiteX34" fmla="*/ 213677 w 279440"/>
              <a:gd name="connsiteY34" fmla="*/ 100846 h 246442"/>
              <a:gd name="connsiteX35" fmla="*/ 213677 w 279440"/>
              <a:gd name="connsiteY35" fmla="*/ 135527 h 246442"/>
              <a:gd name="connsiteX36" fmla="*/ 203200 w 279440"/>
              <a:gd name="connsiteY36" fmla="*/ 135527 h 246442"/>
              <a:gd name="connsiteX37" fmla="*/ 203200 w 279440"/>
              <a:gd name="connsiteY37" fmla="*/ 64180 h 246442"/>
              <a:gd name="connsiteX38" fmla="*/ 213677 w 279440"/>
              <a:gd name="connsiteY38" fmla="*/ 64180 h 246442"/>
              <a:gd name="connsiteX39" fmla="*/ 213677 w 279440"/>
              <a:gd name="connsiteY39" fmla="*/ 81744 h 246442"/>
              <a:gd name="connsiteX40" fmla="*/ 217771 w 279440"/>
              <a:gd name="connsiteY40" fmla="*/ 85837 h 246442"/>
              <a:gd name="connsiteX41" fmla="*/ 221864 w 279440"/>
              <a:gd name="connsiteY41" fmla="*/ 81744 h 246442"/>
              <a:gd name="connsiteX42" fmla="*/ 221864 w 279440"/>
              <a:gd name="connsiteY42" fmla="*/ 61724 h 246442"/>
              <a:gd name="connsiteX43" fmla="*/ 216133 w 279440"/>
              <a:gd name="connsiteY43" fmla="*/ 55993 h 246442"/>
              <a:gd name="connsiteX44" fmla="*/ 200744 w 279440"/>
              <a:gd name="connsiteY44" fmla="*/ 55993 h 246442"/>
              <a:gd name="connsiteX45" fmla="*/ 195013 w 279440"/>
              <a:gd name="connsiteY45" fmla="*/ 61724 h 246442"/>
              <a:gd name="connsiteX46" fmla="*/ 195013 w 279440"/>
              <a:gd name="connsiteY46" fmla="*/ 84605 h 246442"/>
              <a:gd name="connsiteX47" fmla="*/ 140684 w 279440"/>
              <a:gd name="connsiteY47" fmla="*/ 55993 h 246442"/>
              <a:gd name="connsiteX48" fmla="*/ 74717 w 279440"/>
              <a:gd name="connsiteY48" fmla="*/ 121961 h 246442"/>
              <a:gd name="connsiteX49" fmla="*/ 140684 w 279440"/>
              <a:gd name="connsiteY49" fmla="*/ 187928 h 246442"/>
              <a:gd name="connsiteX50" fmla="*/ 177293 w 279440"/>
              <a:gd name="connsiteY50" fmla="*/ 176802 h 246442"/>
              <a:gd name="connsiteX51" fmla="*/ 190734 w 279440"/>
              <a:gd name="connsiteY51" fmla="*/ 190243 h 246442"/>
              <a:gd name="connsiteX52" fmla="*/ 192767 w 279440"/>
              <a:gd name="connsiteY52" fmla="*/ 200727 h 246442"/>
              <a:gd name="connsiteX53" fmla="*/ 202947 w 279440"/>
              <a:gd name="connsiteY53" fmla="*/ 210907 h 246442"/>
              <a:gd name="connsiteX54" fmla="*/ 180108 w 279440"/>
              <a:gd name="connsiteY54" fmla="*/ 210907 h 246442"/>
              <a:gd name="connsiteX55" fmla="*/ 176015 w 279440"/>
              <a:gd name="connsiteY55" fmla="*/ 215001 h 246442"/>
              <a:gd name="connsiteX56" fmla="*/ 180108 w 279440"/>
              <a:gd name="connsiteY56" fmla="*/ 219094 h 246442"/>
              <a:gd name="connsiteX57" fmla="*/ 211133 w 279440"/>
              <a:gd name="connsiteY57" fmla="*/ 219094 h 246442"/>
              <a:gd name="connsiteX58" fmla="*/ 235688 w 279440"/>
              <a:gd name="connsiteY58" fmla="*/ 243649 h 246442"/>
              <a:gd name="connsiteX59" fmla="*/ 242442 w 279440"/>
              <a:gd name="connsiteY59" fmla="*/ 246443 h 246442"/>
              <a:gd name="connsiteX60" fmla="*/ 249196 w 279440"/>
              <a:gd name="connsiteY60" fmla="*/ 243649 h 246442"/>
              <a:gd name="connsiteX61" fmla="*/ 262714 w 279440"/>
              <a:gd name="connsiteY61" fmla="*/ 230131 h 246442"/>
              <a:gd name="connsiteX62" fmla="*/ 264490 w 279440"/>
              <a:gd name="connsiteY62" fmla="*/ 219094 h 246442"/>
              <a:gd name="connsiteX63" fmla="*/ 269126 w 279440"/>
              <a:gd name="connsiteY63" fmla="*/ 219094 h 246442"/>
              <a:gd name="connsiteX64" fmla="*/ 279440 w 279440"/>
              <a:gd name="connsiteY64" fmla="*/ 208779 h 246442"/>
              <a:gd name="connsiteX65" fmla="*/ 279440 w 279440"/>
              <a:gd name="connsiteY65" fmla="*/ 10315 h 246442"/>
              <a:gd name="connsiteX66" fmla="*/ 269126 w 279440"/>
              <a:gd name="connsiteY66" fmla="*/ 0 h 246442"/>
              <a:gd name="connsiteX67" fmla="*/ 44794 w 279440"/>
              <a:gd name="connsiteY67" fmla="*/ 27997 h 246442"/>
              <a:gd name="connsiteX68" fmla="*/ 8187 w 279440"/>
              <a:gd name="connsiteY68" fmla="*/ 27997 h 246442"/>
              <a:gd name="connsiteX69" fmla="*/ 8187 w 279440"/>
              <a:gd name="connsiteY69" fmla="*/ 10315 h 246442"/>
              <a:gd name="connsiteX70" fmla="*/ 10315 w 279440"/>
              <a:gd name="connsiteY70" fmla="*/ 8187 h 246442"/>
              <a:gd name="connsiteX71" fmla="*/ 44794 w 279440"/>
              <a:gd name="connsiteY71" fmla="*/ 8187 h 246442"/>
              <a:gd name="connsiteX72" fmla="*/ 140683 w 279440"/>
              <a:gd name="connsiteY72" fmla="*/ 179741 h 246442"/>
              <a:gd name="connsiteX73" fmla="*/ 82903 w 279440"/>
              <a:gd name="connsiteY73" fmla="*/ 121961 h 246442"/>
              <a:gd name="connsiteX74" fmla="*/ 140683 w 279440"/>
              <a:gd name="connsiteY74" fmla="*/ 64180 h 246442"/>
              <a:gd name="connsiteX75" fmla="*/ 195013 w 279440"/>
              <a:gd name="connsiteY75" fmla="*/ 102286 h 246442"/>
              <a:gd name="connsiteX76" fmla="*/ 195013 w 279440"/>
              <a:gd name="connsiteY76" fmla="*/ 137983 h 246442"/>
              <a:gd name="connsiteX77" fmla="*/ 195490 w 279440"/>
              <a:gd name="connsiteY77" fmla="*/ 140266 h 246442"/>
              <a:gd name="connsiteX78" fmla="*/ 140683 w 279440"/>
              <a:gd name="connsiteY78" fmla="*/ 179741 h 246442"/>
              <a:gd name="connsiteX79" fmla="*/ 183848 w 279440"/>
              <a:gd name="connsiteY79" fmla="*/ 171780 h 246442"/>
              <a:gd name="connsiteX80" fmla="*/ 190504 w 279440"/>
              <a:gd name="connsiteY80" fmla="*/ 165128 h 246442"/>
              <a:gd name="connsiteX81" fmla="*/ 202681 w 279440"/>
              <a:gd name="connsiteY81" fmla="*/ 177304 h 246442"/>
              <a:gd name="connsiteX82" fmla="*/ 196027 w 279440"/>
              <a:gd name="connsiteY82" fmla="*/ 183959 h 246442"/>
              <a:gd name="connsiteX83" fmla="*/ 256925 w 279440"/>
              <a:gd name="connsiteY83" fmla="*/ 224342 h 246442"/>
              <a:gd name="connsiteX84" fmla="*/ 243407 w 279440"/>
              <a:gd name="connsiteY84" fmla="*/ 237860 h 246442"/>
              <a:gd name="connsiteX85" fmla="*/ 241477 w 279440"/>
              <a:gd name="connsiteY85" fmla="*/ 237860 h 246442"/>
              <a:gd name="connsiteX86" fmla="*/ 198555 w 279440"/>
              <a:gd name="connsiteY86" fmla="*/ 194938 h 246442"/>
              <a:gd name="connsiteX87" fmla="*/ 198555 w 279440"/>
              <a:gd name="connsiteY87" fmla="*/ 193008 h 246442"/>
              <a:gd name="connsiteX88" fmla="*/ 212073 w 279440"/>
              <a:gd name="connsiteY88" fmla="*/ 179490 h 246442"/>
              <a:gd name="connsiteX89" fmla="*/ 213038 w 279440"/>
              <a:gd name="connsiteY89" fmla="*/ 179091 h 246442"/>
              <a:gd name="connsiteX90" fmla="*/ 214003 w 279440"/>
              <a:gd name="connsiteY90" fmla="*/ 179490 h 246442"/>
              <a:gd name="connsiteX91" fmla="*/ 256926 w 279440"/>
              <a:gd name="connsiteY91" fmla="*/ 222412 h 246442"/>
              <a:gd name="connsiteX92" fmla="*/ 256925 w 279440"/>
              <a:gd name="connsiteY92" fmla="*/ 224342 h 24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279440" h="246442">
                <a:moveTo>
                  <a:pt x="269126" y="0"/>
                </a:moveTo>
                <a:lnTo>
                  <a:pt x="91692" y="0"/>
                </a:lnTo>
                <a:cubicBezTo>
                  <a:pt x="89430" y="0"/>
                  <a:pt x="87598" y="1833"/>
                  <a:pt x="87598" y="4093"/>
                </a:cubicBezTo>
                <a:cubicBezTo>
                  <a:pt x="87598" y="6354"/>
                  <a:pt x="89430" y="8187"/>
                  <a:pt x="91692" y="8187"/>
                </a:cubicBezTo>
                <a:lnTo>
                  <a:pt x="269126" y="8187"/>
                </a:lnTo>
                <a:cubicBezTo>
                  <a:pt x="270300" y="8187"/>
                  <a:pt x="271254" y="9141"/>
                  <a:pt x="271254" y="10315"/>
                </a:cubicBezTo>
                <a:lnTo>
                  <a:pt x="271254" y="27997"/>
                </a:lnTo>
                <a:lnTo>
                  <a:pt x="52981" y="27997"/>
                </a:lnTo>
                <a:lnTo>
                  <a:pt x="52981" y="8187"/>
                </a:lnTo>
                <a:lnTo>
                  <a:pt x="72589" y="8187"/>
                </a:lnTo>
                <a:cubicBezTo>
                  <a:pt x="74850" y="8187"/>
                  <a:pt x="76683" y="6354"/>
                  <a:pt x="76683" y="4093"/>
                </a:cubicBezTo>
                <a:cubicBezTo>
                  <a:pt x="76683" y="1833"/>
                  <a:pt x="74850" y="0"/>
                  <a:pt x="72589" y="0"/>
                </a:cubicBezTo>
                <a:lnTo>
                  <a:pt x="10315" y="0"/>
                </a:lnTo>
                <a:cubicBezTo>
                  <a:pt x="4628" y="0"/>
                  <a:pt x="0" y="4627"/>
                  <a:pt x="0" y="10315"/>
                </a:cubicBezTo>
                <a:lnTo>
                  <a:pt x="0" y="208779"/>
                </a:lnTo>
                <a:cubicBezTo>
                  <a:pt x="0" y="214466"/>
                  <a:pt x="4628" y="219093"/>
                  <a:pt x="10315" y="219093"/>
                </a:cubicBezTo>
                <a:lnTo>
                  <a:pt x="161006" y="219093"/>
                </a:lnTo>
                <a:cubicBezTo>
                  <a:pt x="163267" y="219093"/>
                  <a:pt x="165099" y="217261"/>
                  <a:pt x="165099" y="215000"/>
                </a:cubicBezTo>
                <a:cubicBezTo>
                  <a:pt x="165099" y="212739"/>
                  <a:pt x="163267" y="210907"/>
                  <a:pt x="161006" y="210907"/>
                </a:cubicBezTo>
                <a:lnTo>
                  <a:pt x="10315" y="210907"/>
                </a:lnTo>
                <a:cubicBezTo>
                  <a:pt x="9141" y="210907"/>
                  <a:pt x="8187" y="209952"/>
                  <a:pt x="8187" y="208779"/>
                </a:cubicBezTo>
                <a:lnTo>
                  <a:pt x="8187" y="36183"/>
                </a:lnTo>
                <a:lnTo>
                  <a:pt x="271254" y="36183"/>
                </a:lnTo>
                <a:lnTo>
                  <a:pt x="271254" y="208779"/>
                </a:lnTo>
                <a:cubicBezTo>
                  <a:pt x="271254" y="209952"/>
                  <a:pt x="270300" y="210907"/>
                  <a:pt x="269126" y="210907"/>
                </a:cubicBezTo>
                <a:lnTo>
                  <a:pt x="256998" y="210907"/>
                </a:lnTo>
                <a:lnTo>
                  <a:pt x="219792" y="173701"/>
                </a:lnTo>
                <a:cubicBezTo>
                  <a:pt x="216834" y="170742"/>
                  <a:pt x="212405" y="170143"/>
                  <a:pt x="208840" y="171885"/>
                </a:cubicBezTo>
                <a:lnTo>
                  <a:pt x="195513" y="158557"/>
                </a:lnTo>
                <a:cubicBezTo>
                  <a:pt x="198578" y="153977"/>
                  <a:pt x="201095" y="149002"/>
                  <a:pt x="202948" y="143713"/>
                </a:cubicBezTo>
                <a:lnTo>
                  <a:pt x="216133" y="143713"/>
                </a:lnTo>
                <a:cubicBezTo>
                  <a:pt x="219294" y="143713"/>
                  <a:pt x="221864" y="141143"/>
                  <a:pt x="221864" y="137983"/>
                </a:cubicBezTo>
                <a:lnTo>
                  <a:pt x="221864" y="100846"/>
                </a:lnTo>
                <a:cubicBezTo>
                  <a:pt x="221864" y="98585"/>
                  <a:pt x="220032" y="96752"/>
                  <a:pt x="217771" y="96752"/>
                </a:cubicBezTo>
                <a:cubicBezTo>
                  <a:pt x="215510" y="96752"/>
                  <a:pt x="213677" y="98585"/>
                  <a:pt x="213677" y="100846"/>
                </a:cubicBezTo>
                <a:lnTo>
                  <a:pt x="213677" y="135527"/>
                </a:lnTo>
                <a:lnTo>
                  <a:pt x="203200" y="135527"/>
                </a:lnTo>
                <a:lnTo>
                  <a:pt x="203200" y="64180"/>
                </a:lnTo>
                <a:lnTo>
                  <a:pt x="213677" y="64180"/>
                </a:lnTo>
                <a:lnTo>
                  <a:pt x="213677" y="81744"/>
                </a:lnTo>
                <a:cubicBezTo>
                  <a:pt x="213677" y="84005"/>
                  <a:pt x="215510" y="85837"/>
                  <a:pt x="217771" y="85837"/>
                </a:cubicBezTo>
                <a:cubicBezTo>
                  <a:pt x="220032" y="85837"/>
                  <a:pt x="221864" y="84005"/>
                  <a:pt x="221864" y="81744"/>
                </a:cubicBezTo>
                <a:lnTo>
                  <a:pt x="221864" y="61724"/>
                </a:lnTo>
                <a:cubicBezTo>
                  <a:pt x="221864" y="58564"/>
                  <a:pt x="219294" y="55993"/>
                  <a:pt x="216133" y="55993"/>
                </a:cubicBezTo>
                <a:lnTo>
                  <a:pt x="200744" y="55993"/>
                </a:lnTo>
                <a:cubicBezTo>
                  <a:pt x="197584" y="55993"/>
                  <a:pt x="195013" y="58564"/>
                  <a:pt x="195013" y="61724"/>
                </a:cubicBezTo>
                <a:lnTo>
                  <a:pt x="195013" y="84605"/>
                </a:lnTo>
                <a:cubicBezTo>
                  <a:pt x="183105" y="67338"/>
                  <a:pt x="163199" y="55993"/>
                  <a:pt x="140684" y="55993"/>
                </a:cubicBezTo>
                <a:cubicBezTo>
                  <a:pt x="104310" y="55993"/>
                  <a:pt x="74717" y="85586"/>
                  <a:pt x="74717" y="121961"/>
                </a:cubicBezTo>
                <a:cubicBezTo>
                  <a:pt x="74717" y="158335"/>
                  <a:pt x="104310" y="187928"/>
                  <a:pt x="140684" y="187928"/>
                </a:cubicBezTo>
                <a:cubicBezTo>
                  <a:pt x="154221" y="187928"/>
                  <a:pt x="166814" y="183825"/>
                  <a:pt x="177293" y="176802"/>
                </a:cubicBezTo>
                <a:lnTo>
                  <a:pt x="190734" y="190243"/>
                </a:lnTo>
                <a:cubicBezTo>
                  <a:pt x="189263" y="193720"/>
                  <a:pt x="189937" y="197897"/>
                  <a:pt x="192767" y="200727"/>
                </a:cubicBezTo>
                <a:lnTo>
                  <a:pt x="202947" y="210907"/>
                </a:lnTo>
                <a:lnTo>
                  <a:pt x="180108" y="210907"/>
                </a:lnTo>
                <a:cubicBezTo>
                  <a:pt x="177847" y="210907"/>
                  <a:pt x="176015" y="212740"/>
                  <a:pt x="176015" y="215001"/>
                </a:cubicBezTo>
                <a:cubicBezTo>
                  <a:pt x="176015" y="217261"/>
                  <a:pt x="177847" y="219094"/>
                  <a:pt x="180108" y="219094"/>
                </a:cubicBezTo>
                <a:lnTo>
                  <a:pt x="211133" y="219094"/>
                </a:lnTo>
                <a:lnTo>
                  <a:pt x="235688" y="243649"/>
                </a:lnTo>
                <a:cubicBezTo>
                  <a:pt x="237550" y="245512"/>
                  <a:pt x="239996" y="246443"/>
                  <a:pt x="242442" y="246443"/>
                </a:cubicBezTo>
                <a:cubicBezTo>
                  <a:pt x="244887" y="246443"/>
                  <a:pt x="247334" y="245512"/>
                  <a:pt x="249196" y="243649"/>
                </a:cubicBezTo>
                <a:lnTo>
                  <a:pt x="262714" y="230131"/>
                </a:lnTo>
                <a:cubicBezTo>
                  <a:pt x="265695" y="227150"/>
                  <a:pt x="266283" y="222673"/>
                  <a:pt x="264490" y="219094"/>
                </a:cubicBezTo>
                <a:lnTo>
                  <a:pt x="269126" y="219094"/>
                </a:lnTo>
                <a:cubicBezTo>
                  <a:pt x="274813" y="219094"/>
                  <a:pt x="279440" y="214467"/>
                  <a:pt x="279440" y="208779"/>
                </a:cubicBezTo>
                <a:lnTo>
                  <a:pt x="279440" y="10315"/>
                </a:lnTo>
                <a:cubicBezTo>
                  <a:pt x="279441" y="4627"/>
                  <a:pt x="274813" y="0"/>
                  <a:pt x="269126" y="0"/>
                </a:cubicBezTo>
                <a:close/>
                <a:moveTo>
                  <a:pt x="44794" y="27997"/>
                </a:moveTo>
                <a:lnTo>
                  <a:pt x="8187" y="27997"/>
                </a:lnTo>
                <a:lnTo>
                  <a:pt x="8187" y="10315"/>
                </a:lnTo>
                <a:cubicBezTo>
                  <a:pt x="8187" y="9141"/>
                  <a:pt x="9141" y="8187"/>
                  <a:pt x="10315" y="8187"/>
                </a:cubicBezTo>
                <a:lnTo>
                  <a:pt x="44794" y="8187"/>
                </a:lnTo>
                <a:close/>
                <a:moveTo>
                  <a:pt x="140683" y="179741"/>
                </a:moveTo>
                <a:cubicBezTo>
                  <a:pt x="108823" y="179741"/>
                  <a:pt x="82903" y="153821"/>
                  <a:pt x="82903" y="121961"/>
                </a:cubicBezTo>
                <a:cubicBezTo>
                  <a:pt x="82903" y="90100"/>
                  <a:pt x="108823" y="64180"/>
                  <a:pt x="140683" y="64180"/>
                </a:cubicBezTo>
                <a:cubicBezTo>
                  <a:pt x="165638" y="64180"/>
                  <a:pt x="186947" y="80083"/>
                  <a:pt x="195013" y="102286"/>
                </a:cubicBezTo>
                <a:lnTo>
                  <a:pt x="195013" y="137983"/>
                </a:lnTo>
                <a:cubicBezTo>
                  <a:pt x="195013" y="138795"/>
                  <a:pt x="195185" y="139566"/>
                  <a:pt x="195490" y="140266"/>
                </a:cubicBezTo>
                <a:cubicBezTo>
                  <a:pt x="187816" y="163182"/>
                  <a:pt x="166148" y="179741"/>
                  <a:pt x="140683" y="179741"/>
                </a:cubicBezTo>
                <a:close/>
                <a:moveTo>
                  <a:pt x="183848" y="171780"/>
                </a:moveTo>
                <a:cubicBezTo>
                  <a:pt x="186220" y="169721"/>
                  <a:pt x="188446" y="167501"/>
                  <a:pt x="190504" y="165128"/>
                </a:cubicBezTo>
                <a:lnTo>
                  <a:pt x="202681" y="177304"/>
                </a:lnTo>
                <a:lnTo>
                  <a:pt x="196027" y="183959"/>
                </a:lnTo>
                <a:close/>
                <a:moveTo>
                  <a:pt x="256925" y="224342"/>
                </a:moveTo>
                <a:lnTo>
                  <a:pt x="243407" y="237860"/>
                </a:lnTo>
                <a:cubicBezTo>
                  <a:pt x="242875" y="238392"/>
                  <a:pt x="242009" y="238392"/>
                  <a:pt x="241477" y="237860"/>
                </a:cubicBezTo>
                <a:lnTo>
                  <a:pt x="198555" y="194938"/>
                </a:lnTo>
                <a:cubicBezTo>
                  <a:pt x="198023" y="194405"/>
                  <a:pt x="198023" y="193540"/>
                  <a:pt x="198555" y="193008"/>
                </a:cubicBezTo>
                <a:lnTo>
                  <a:pt x="212073" y="179490"/>
                </a:lnTo>
                <a:cubicBezTo>
                  <a:pt x="212339" y="179224"/>
                  <a:pt x="212688" y="179091"/>
                  <a:pt x="213038" y="179091"/>
                </a:cubicBezTo>
                <a:cubicBezTo>
                  <a:pt x="213388" y="179091"/>
                  <a:pt x="213737" y="179224"/>
                  <a:pt x="214003" y="179490"/>
                </a:cubicBezTo>
                <a:lnTo>
                  <a:pt x="256926" y="222412"/>
                </a:lnTo>
                <a:cubicBezTo>
                  <a:pt x="257457" y="222945"/>
                  <a:pt x="257457" y="223811"/>
                  <a:pt x="256925" y="224342"/>
                </a:cubicBezTo>
                <a:close/>
              </a:path>
            </a:pathLst>
          </a:custGeom>
          <a:solidFill>
            <a:schemeClr val="bg1"/>
          </a:solid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6" name="文本框 155">
            <a:extLst>
              <a:ext uri="{FF2B5EF4-FFF2-40B4-BE49-F238E27FC236}">
                <a16:creationId xmlns:a16="http://schemas.microsoft.com/office/drawing/2014/main" id="{BDA13076-EA88-ACB3-E95E-0D0519F63175}"/>
              </a:ext>
            </a:extLst>
          </p:cNvPr>
          <p:cNvSpPr txBox="1"/>
          <p:nvPr>
            <p:custDataLst>
              <p:tags r:id="rId5"/>
            </p:custDataLst>
          </p:nvPr>
        </p:nvSpPr>
        <p:spPr>
          <a:xfrm>
            <a:off x="2094573"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solidFill>
                  <a:prstClr val="white"/>
                </a:soli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02.</a:t>
            </a:r>
            <a:r>
              <a:rPr kumimoji="0" lang="zh-CN" altLang="en-US" sz="1050" b="0" i="0" u="none" strike="noStrike" kern="1200" cap="none" spc="0" normalizeH="0" baseline="0" noProof="0" dirty="0">
                <a:ln w="3175">
                  <a:noFill/>
                </a:ln>
                <a:solidFill>
                  <a:prstClr val="white"/>
                </a:soli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研究方法思路</a:t>
            </a:r>
          </a:p>
        </p:txBody>
      </p:sp>
      <p:sp>
        <p:nvSpPr>
          <p:cNvPr id="160" name="文本框 159">
            <a:extLst>
              <a:ext uri="{FF2B5EF4-FFF2-40B4-BE49-F238E27FC236}">
                <a16:creationId xmlns:a16="http://schemas.microsoft.com/office/drawing/2014/main" id="{A63DFC0C-8AF7-D24C-3C4E-0873F0DFA188}"/>
              </a:ext>
            </a:extLst>
          </p:cNvPr>
          <p:cNvSpPr txBox="1"/>
          <p:nvPr>
            <p:custDataLst>
              <p:tags r:id="rId6"/>
            </p:custDataLst>
          </p:nvPr>
        </p:nvSpPr>
        <p:spPr>
          <a:xfrm>
            <a:off x="3503151"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gradFill>
                  <a:gsLst>
                    <a:gs pos="0">
                      <a:srgbClr val="02A0E7"/>
                    </a:gs>
                    <a:gs pos="100000">
                      <a:srgbClr val="2C1DFF"/>
                    </a:gs>
                  </a:gsLst>
                  <a:path path="circle">
                    <a:fillToRect r="100000" b="100000"/>
                  </a:path>
                </a:gra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03.</a:t>
            </a:r>
            <a:r>
              <a:rPr kumimoji="0" lang="zh-CN" altLang="en-US" sz="1050" b="0" i="0" u="none" strike="noStrike" kern="1200" cap="none" spc="0" normalizeH="0" baseline="0" noProof="0" dirty="0">
                <a:ln w="3175">
                  <a:noFill/>
                </a:ln>
                <a:gradFill>
                  <a:gsLst>
                    <a:gs pos="0">
                      <a:srgbClr val="02A0E7"/>
                    </a:gs>
                    <a:gs pos="100000">
                      <a:srgbClr val="2C1DFF"/>
                    </a:gs>
                  </a:gsLst>
                  <a:path path="circle">
                    <a:fillToRect r="100000" b="100000"/>
                  </a:path>
                </a:gra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研究过程问题</a:t>
            </a:r>
          </a:p>
        </p:txBody>
      </p:sp>
      <p:sp>
        <p:nvSpPr>
          <p:cNvPr id="165" name="文本框 164">
            <a:extLst>
              <a:ext uri="{FF2B5EF4-FFF2-40B4-BE49-F238E27FC236}">
                <a16:creationId xmlns:a16="http://schemas.microsoft.com/office/drawing/2014/main" id="{7AAD05D0-A807-A76E-F99E-382E32083080}"/>
              </a:ext>
            </a:extLst>
          </p:cNvPr>
          <p:cNvSpPr txBox="1"/>
          <p:nvPr>
            <p:custDataLst>
              <p:tags r:id="rId7"/>
            </p:custDataLst>
          </p:nvPr>
        </p:nvSpPr>
        <p:spPr>
          <a:xfrm>
            <a:off x="4911728"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04.</a:t>
            </a:r>
            <a:r>
              <a:rPr kumimoji="0" lang="zh-CN" altLang="en-US"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研究成果结论</a:t>
            </a:r>
          </a:p>
        </p:txBody>
      </p:sp>
      <p:grpSp>
        <p:nvGrpSpPr>
          <p:cNvPr id="175" name="图形 46">
            <a:extLst>
              <a:ext uri="{FF2B5EF4-FFF2-40B4-BE49-F238E27FC236}">
                <a16:creationId xmlns:a16="http://schemas.microsoft.com/office/drawing/2014/main" id="{4D7463A4-CD57-CAB5-B07D-B7B61BC05325}"/>
              </a:ext>
            </a:extLst>
          </p:cNvPr>
          <p:cNvGrpSpPr>
            <a:grpSpLocks noChangeAspect="1"/>
          </p:cNvGrpSpPr>
          <p:nvPr/>
        </p:nvGrpSpPr>
        <p:grpSpPr>
          <a:xfrm>
            <a:off x="1957797" y="334504"/>
            <a:ext cx="114108" cy="140617"/>
            <a:chOff x="7032589" y="3575363"/>
            <a:chExt cx="879220" cy="1083475"/>
          </a:xfrm>
          <a:solidFill>
            <a:schemeClr val="bg1"/>
          </a:solidFill>
        </p:grpSpPr>
        <p:sp>
          <p:nvSpPr>
            <p:cNvPr id="176" name="任意多边形: 形状 175">
              <a:extLst>
                <a:ext uri="{FF2B5EF4-FFF2-40B4-BE49-F238E27FC236}">
                  <a16:creationId xmlns:a16="http://schemas.microsoft.com/office/drawing/2014/main" id="{F65025CC-458B-E74C-90FF-FF29B1D3FBE0}"/>
                </a:ext>
              </a:extLst>
            </p:cNvPr>
            <p:cNvSpPr/>
            <p:nvPr/>
          </p:nvSpPr>
          <p:spPr>
            <a:xfrm>
              <a:off x="7089880" y="4283848"/>
              <a:ext cx="71401" cy="31742"/>
            </a:xfrm>
            <a:custGeom>
              <a:avLst/>
              <a:gdLst>
                <a:gd name="connsiteX0" fmla="*/ 15871 w 71401"/>
                <a:gd name="connsiteY0" fmla="*/ 31742 h 31742"/>
                <a:gd name="connsiteX1" fmla="*/ 55530 w 71401"/>
                <a:gd name="connsiteY1" fmla="*/ 31742 h 31742"/>
                <a:gd name="connsiteX2" fmla="*/ 71401 w 71401"/>
                <a:gd name="connsiteY2" fmla="*/ 15871 h 31742"/>
                <a:gd name="connsiteX3" fmla="*/ 55530 w 71401"/>
                <a:gd name="connsiteY3" fmla="*/ 0 h 31742"/>
                <a:gd name="connsiteX4" fmla="*/ 15871 w 71401"/>
                <a:gd name="connsiteY4" fmla="*/ 0 h 31742"/>
                <a:gd name="connsiteX5" fmla="*/ 0 w 71401"/>
                <a:gd name="connsiteY5" fmla="*/ 15871 h 31742"/>
                <a:gd name="connsiteX6" fmla="*/ 15871 w 71401"/>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401" h="31742">
                  <a:moveTo>
                    <a:pt x="15871" y="31742"/>
                  </a:moveTo>
                  <a:lnTo>
                    <a:pt x="55530" y="31742"/>
                  </a:lnTo>
                  <a:cubicBezTo>
                    <a:pt x="64297" y="31742"/>
                    <a:pt x="71401" y="24636"/>
                    <a:pt x="71401" y="15871"/>
                  </a:cubicBezTo>
                  <a:cubicBezTo>
                    <a:pt x="71401" y="7106"/>
                    <a:pt x="64297" y="0"/>
                    <a:pt x="55530" y="0"/>
                  </a:cubicBezTo>
                  <a:lnTo>
                    <a:pt x="15871" y="0"/>
                  </a:lnTo>
                  <a:cubicBezTo>
                    <a:pt x="7104" y="0"/>
                    <a:pt x="0" y="7106"/>
                    <a:pt x="0" y="15871"/>
                  </a:cubicBezTo>
                  <a:cubicBezTo>
                    <a:pt x="0" y="24636"/>
                    <a:pt x="7104" y="31742"/>
                    <a:pt x="15871" y="31742"/>
                  </a:cubicBezTo>
                  <a:close/>
                </a:path>
              </a:pathLst>
            </a:custGeom>
            <a:grp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7" name="任意多边形: 形状 176">
              <a:extLst>
                <a:ext uri="{FF2B5EF4-FFF2-40B4-BE49-F238E27FC236}">
                  <a16:creationId xmlns:a16="http://schemas.microsoft.com/office/drawing/2014/main" id="{E237A964-E7D0-1C75-5999-8558C85BCE24}"/>
                </a:ext>
              </a:extLst>
            </p:cNvPr>
            <p:cNvSpPr/>
            <p:nvPr/>
          </p:nvSpPr>
          <p:spPr>
            <a:xfrm>
              <a:off x="7181013" y="4283848"/>
              <a:ext cx="130097" cy="31742"/>
            </a:xfrm>
            <a:custGeom>
              <a:avLst/>
              <a:gdLst>
                <a:gd name="connsiteX0" fmla="*/ 15871 w 130097"/>
                <a:gd name="connsiteY0" fmla="*/ 31742 h 31742"/>
                <a:gd name="connsiteX1" fmla="*/ 114226 w 130097"/>
                <a:gd name="connsiteY1" fmla="*/ 31742 h 31742"/>
                <a:gd name="connsiteX2" fmla="*/ 130097 w 130097"/>
                <a:gd name="connsiteY2" fmla="*/ 15871 h 31742"/>
                <a:gd name="connsiteX3" fmla="*/ 114226 w 130097"/>
                <a:gd name="connsiteY3" fmla="*/ 0 h 31742"/>
                <a:gd name="connsiteX4" fmla="*/ 15871 w 130097"/>
                <a:gd name="connsiteY4" fmla="*/ 0 h 31742"/>
                <a:gd name="connsiteX5" fmla="*/ 0 w 130097"/>
                <a:gd name="connsiteY5" fmla="*/ 15871 h 31742"/>
                <a:gd name="connsiteX6" fmla="*/ 15871 w 130097"/>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097" h="31742">
                  <a:moveTo>
                    <a:pt x="15871" y="31742"/>
                  </a:moveTo>
                  <a:lnTo>
                    <a:pt x="114226" y="31742"/>
                  </a:lnTo>
                  <a:cubicBezTo>
                    <a:pt x="122993" y="31742"/>
                    <a:pt x="130097" y="24636"/>
                    <a:pt x="130097" y="15871"/>
                  </a:cubicBezTo>
                  <a:cubicBezTo>
                    <a:pt x="130097" y="7106"/>
                    <a:pt x="122993" y="0"/>
                    <a:pt x="114226" y="0"/>
                  </a:cubicBezTo>
                  <a:lnTo>
                    <a:pt x="15871" y="0"/>
                  </a:lnTo>
                  <a:cubicBezTo>
                    <a:pt x="7104" y="0"/>
                    <a:pt x="0" y="7106"/>
                    <a:pt x="0" y="15871"/>
                  </a:cubicBezTo>
                  <a:cubicBezTo>
                    <a:pt x="0" y="24636"/>
                    <a:pt x="7106" y="31742"/>
                    <a:pt x="15871" y="31742"/>
                  </a:cubicBezTo>
                  <a:close/>
                </a:path>
              </a:pathLst>
            </a:custGeom>
            <a:grp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8" name="任意多边形: 形状 177">
              <a:extLst>
                <a:ext uri="{FF2B5EF4-FFF2-40B4-BE49-F238E27FC236}">
                  <a16:creationId xmlns:a16="http://schemas.microsoft.com/office/drawing/2014/main" id="{CB393FFB-F358-E595-92B1-B7B8D12B1F27}"/>
                </a:ext>
              </a:extLst>
            </p:cNvPr>
            <p:cNvSpPr/>
            <p:nvPr/>
          </p:nvSpPr>
          <p:spPr>
            <a:xfrm>
              <a:off x="7032589" y="3575363"/>
              <a:ext cx="879220" cy="1083475"/>
            </a:xfrm>
            <a:custGeom>
              <a:avLst/>
              <a:gdLst>
                <a:gd name="connsiteX0" fmla="*/ 852755 w 879220"/>
                <a:gd name="connsiteY0" fmla="*/ 291597 h 1083475"/>
                <a:gd name="connsiteX1" fmla="*/ 678403 w 879220"/>
                <a:gd name="connsiteY1" fmla="*/ 291597 h 1083475"/>
                <a:gd name="connsiteX2" fmla="*/ 495829 w 879220"/>
                <a:gd name="connsiteY2" fmla="*/ 199129 h 1083475"/>
                <a:gd name="connsiteX3" fmla="*/ 496407 w 879220"/>
                <a:gd name="connsiteY3" fmla="*/ 184572 h 1083475"/>
                <a:gd name="connsiteX4" fmla="*/ 441384 w 879220"/>
                <a:gd name="connsiteY4" fmla="*/ 53104 h 1083475"/>
                <a:gd name="connsiteX5" fmla="*/ 309080 w 879220"/>
                <a:gd name="connsiteY5" fmla="*/ 20 h 1083475"/>
                <a:gd name="connsiteX6" fmla="*/ 182314 w 879220"/>
                <a:gd name="connsiteY6" fmla="*/ 53434 h 1083475"/>
                <a:gd name="connsiteX7" fmla="*/ 127329 w 879220"/>
                <a:gd name="connsiteY7" fmla="*/ 179521 h 1083475"/>
                <a:gd name="connsiteX8" fmla="*/ 177343 w 879220"/>
                <a:gd name="connsiteY8" fmla="*/ 310878 h 1083475"/>
                <a:gd name="connsiteX9" fmla="*/ 89027 w 879220"/>
                <a:gd name="connsiteY9" fmla="*/ 535371 h 1083475"/>
                <a:gd name="connsiteX10" fmla="*/ 104200 w 879220"/>
                <a:gd name="connsiteY10" fmla="*/ 643515 h 1083475"/>
                <a:gd name="connsiteX11" fmla="*/ 26465 w 879220"/>
                <a:gd name="connsiteY11" fmla="*/ 643515 h 1083475"/>
                <a:gd name="connsiteX12" fmla="*/ 0 w 879220"/>
                <a:gd name="connsiteY12" fmla="*/ 669978 h 1083475"/>
                <a:gd name="connsiteX13" fmla="*/ 0 w 879220"/>
                <a:gd name="connsiteY13" fmla="*/ 778738 h 1083475"/>
                <a:gd name="connsiteX14" fmla="*/ 26465 w 879220"/>
                <a:gd name="connsiteY14" fmla="*/ 805200 h 1083475"/>
                <a:gd name="connsiteX15" fmla="*/ 209212 w 879220"/>
                <a:gd name="connsiteY15" fmla="*/ 805200 h 1083475"/>
                <a:gd name="connsiteX16" fmla="*/ 229106 w 879220"/>
                <a:gd name="connsiteY16" fmla="*/ 821256 h 1083475"/>
                <a:gd name="connsiteX17" fmla="*/ 257353 w 879220"/>
                <a:gd name="connsiteY17" fmla="*/ 876856 h 1083475"/>
                <a:gd name="connsiteX18" fmla="*/ 257353 w 879220"/>
                <a:gd name="connsiteY18" fmla="*/ 1046422 h 1083475"/>
                <a:gd name="connsiteX19" fmla="*/ 294407 w 879220"/>
                <a:gd name="connsiteY19" fmla="*/ 1083476 h 1083475"/>
                <a:gd name="connsiteX20" fmla="*/ 538935 w 879220"/>
                <a:gd name="connsiteY20" fmla="*/ 1083476 h 1083475"/>
                <a:gd name="connsiteX21" fmla="*/ 575989 w 879220"/>
                <a:gd name="connsiteY21" fmla="*/ 1046422 h 1083475"/>
                <a:gd name="connsiteX22" fmla="*/ 575989 w 879220"/>
                <a:gd name="connsiteY22" fmla="*/ 1022107 h 1083475"/>
                <a:gd name="connsiteX23" fmla="*/ 560118 w 879220"/>
                <a:gd name="connsiteY23" fmla="*/ 1006236 h 1083475"/>
                <a:gd name="connsiteX24" fmla="*/ 544247 w 879220"/>
                <a:gd name="connsiteY24" fmla="*/ 1022107 h 1083475"/>
                <a:gd name="connsiteX25" fmla="*/ 544247 w 879220"/>
                <a:gd name="connsiteY25" fmla="*/ 1046422 h 1083475"/>
                <a:gd name="connsiteX26" fmla="*/ 538935 w 879220"/>
                <a:gd name="connsiteY26" fmla="*/ 1051733 h 1083475"/>
                <a:gd name="connsiteX27" fmla="*/ 294409 w 879220"/>
                <a:gd name="connsiteY27" fmla="*/ 1051733 h 1083475"/>
                <a:gd name="connsiteX28" fmla="*/ 289097 w 879220"/>
                <a:gd name="connsiteY28" fmla="*/ 1046422 h 1083475"/>
                <a:gd name="connsiteX29" fmla="*/ 289097 w 879220"/>
                <a:gd name="connsiteY29" fmla="*/ 876854 h 1083475"/>
                <a:gd name="connsiteX30" fmla="*/ 258921 w 879220"/>
                <a:gd name="connsiteY30" fmla="*/ 805198 h 1083475"/>
                <a:gd name="connsiteX31" fmla="*/ 309347 w 879220"/>
                <a:gd name="connsiteY31" fmla="*/ 805198 h 1083475"/>
                <a:gd name="connsiteX32" fmla="*/ 335809 w 879220"/>
                <a:gd name="connsiteY32" fmla="*/ 778736 h 1083475"/>
                <a:gd name="connsiteX33" fmla="*/ 335809 w 879220"/>
                <a:gd name="connsiteY33" fmla="*/ 760513 h 1083475"/>
                <a:gd name="connsiteX34" fmla="*/ 434439 w 879220"/>
                <a:gd name="connsiteY34" fmla="*/ 781616 h 1083475"/>
                <a:gd name="connsiteX35" fmla="*/ 675952 w 879220"/>
                <a:gd name="connsiteY35" fmla="*/ 540102 h 1083475"/>
                <a:gd name="connsiteX36" fmla="*/ 659781 w 879220"/>
                <a:gd name="connsiteY36" fmla="*/ 453280 h 1083475"/>
                <a:gd name="connsiteX37" fmla="*/ 740559 w 879220"/>
                <a:gd name="connsiteY37" fmla="*/ 453280 h 1083475"/>
                <a:gd name="connsiteX38" fmla="*/ 753139 w 879220"/>
                <a:gd name="connsiteY38" fmla="*/ 536979 h 1083475"/>
                <a:gd name="connsiteX39" fmla="*/ 757871 w 879220"/>
                <a:gd name="connsiteY39" fmla="*/ 554655 h 1083475"/>
                <a:gd name="connsiteX40" fmla="*/ 828739 w 879220"/>
                <a:gd name="connsiteY40" fmla="*/ 680800 h 1083475"/>
                <a:gd name="connsiteX41" fmla="*/ 831141 w 879220"/>
                <a:gd name="connsiteY41" fmla="*/ 689973 h 1083475"/>
                <a:gd name="connsiteX42" fmla="*/ 812407 w 879220"/>
                <a:gd name="connsiteY42" fmla="*/ 708705 h 1083475"/>
                <a:gd name="connsiteX43" fmla="*/ 759050 w 879220"/>
                <a:gd name="connsiteY43" fmla="*/ 708705 h 1083475"/>
                <a:gd name="connsiteX44" fmla="*/ 721994 w 879220"/>
                <a:gd name="connsiteY44" fmla="*/ 745759 h 1083475"/>
                <a:gd name="connsiteX45" fmla="*/ 721994 w 879220"/>
                <a:gd name="connsiteY45" fmla="*/ 813430 h 1083475"/>
                <a:gd name="connsiteX46" fmla="*/ 645852 w 879220"/>
                <a:gd name="connsiteY46" fmla="*/ 889574 h 1083475"/>
                <a:gd name="connsiteX47" fmla="*/ 581301 w 879220"/>
                <a:gd name="connsiteY47" fmla="*/ 889574 h 1083475"/>
                <a:gd name="connsiteX48" fmla="*/ 544245 w 879220"/>
                <a:gd name="connsiteY48" fmla="*/ 926628 h 1083475"/>
                <a:gd name="connsiteX49" fmla="*/ 544245 w 879220"/>
                <a:gd name="connsiteY49" fmla="*/ 948041 h 1083475"/>
                <a:gd name="connsiteX50" fmla="*/ 560116 w 879220"/>
                <a:gd name="connsiteY50" fmla="*/ 963912 h 1083475"/>
                <a:gd name="connsiteX51" fmla="*/ 575987 w 879220"/>
                <a:gd name="connsiteY51" fmla="*/ 948041 h 1083475"/>
                <a:gd name="connsiteX52" fmla="*/ 575987 w 879220"/>
                <a:gd name="connsiteY52" fmla="*/ 926630 h 1083475"/>
                <a:gd name="connsiteX53" fmla="*/ 581301 w 879220"/>
                <a:gd name="connsiteY53" fmla="*/ 921318 h 1083475"/>
                <a:gd name="connsiteX54" fmla="*/ 645852 w 879220"/>
                <a:gd name="connsiteY54" fmla="*/ 921318 h 1083475"/>
                <a:gd name="connsiteX55" fmla="*/ 753736 w 879220"/>
                <a:gd name="connsiteY55" fmla="*/ 813432 h 1083475"/>
                <a:gd name="connsiteX56" fmla="*/ 753736 w 879220"/>
                <a:gd name="connsiteY56" fmla="*/ 745762 h 1083475"/>
                <a:gd name="connsiteX57" fmla="*/ 759050 w 879220"/>
                <a:gd name="connsiteY57" fmla="*/ 740450 h 1083475"/>
                <a:gd name="connsiteX58" fmla="*/ 812407 w 879220"/>
                <a:gd name="connsiteY58" fmla="*/ 740450 h 1083475"/>
                <a:gd name="connsiteX59" fmla="*/ 862883 w 879220"/>
                <a:gd name="connsiteY59" fmla="*/ 689975 h 1083475"/>
                <a:gd name="connsiteX60" fmla="*/ 856414 w 879220"/>
                <a:gd name="connsiteY60" fmla="*/ 665254 h 1083475"/>
                <a:gd name="connsiteX61" fmla="*/ 785548 w 879220"/>
                <a:gd name="connsiteY61" fmla="*/ 539116 h 1083475"/>
                <a:gd name="connsiteX62" fmla="*/ 784878 w 879220"/>
                <a:gd name="connsiteY62" fmla="*/ 536471 h 1083475"/>
                <a:gd name="connsiteX63" fmla="*/ 773463 w 879220"/>
                <a:gd name="connsiteY63" fmla="*/ 453285 h 1083475"/>
                <a:gd name="connsiteX64" fmla="*/ 852755 w 879220"/>
                <a:gd name="connsiteY64" fmla="*/ 453285 h 1083475"/>
                <a:gd name="connsiteX65" fmla="*/ 879220 w 879220"/>
                <a:gd name="connsiteY65" fmla="*/ 426822 h 1083475"/>
                <a:gd name="connsiteX66" fmla="*/ 879220 w 879220"/>
                <a:gd name="connsiteY66" fmla="*/ 318060 h 1083475"/>
                <a:gd name="connsiteX67" fmla="*/ 852755 w 879220"/>
                <a:gd name="connsiteY67" fmla="*/ 291597 h 1083475"/>
                <a:gd name="connsiteX68" fmla="*/ 629915 w 879220"/>
                <a:gd name="connsiteY68" fmla="*/ 291597 h 1083475"/>
                <a:gd name="connsiteX69" fmla="*/ 569878 w 879220"/>
                <a:gd name="connsiteY69" fmla="*/ 291597 h 1083475"/>
                <a:gd name="connsiteX70" fmla="*/ 543415 w 879220"/>
                <a:gd name="connsiteY70" fmla="*/ 318060 h 1083475"/>
                <a:gd name="connsiteX71" fmla="*/ 543415 w 879220"/>
                <a:gd name="connsiteY71" fmla="*/ 324660 h 1083475"/>
                <a:gd name="connsiteX72" fmla="*/ 456212 w 879220"/>
                <a:gd name="connsiteY72" fmla="*/ 299613 h 1083475"/>
                <a:gd name="connsiteX73" fmla="*/ 490661 w 879220"/>
                <a:gd name="connsiteY73" fmla="*/ 230518 h 1083475"/>
                <a:gd name="connsiteX74" fmla="*/ 629915 w 879220"/>
                <a:gd name="connsiteY74" fmla="*/ 291597 h 1083475"/>
                <a:gd name="connsiteX75" fmla="*/ 159057 w 879220"/>
                <a:gd name="connsiteY75" fmla="*/ 180370 h 1083475"/>
                <a:gd name="connsiteX76" fmla="*/ 204614 w 879220"/>
                <a:gd name="connsiteY76" fmla="*/ 76019 h 1083475"/>
                <a:gd name="connsiteX77" fmla="*/ 309541 w 879220"/>
                <a:gd name="connsiteY77" fmla="*/ 31758 h 1083475"/>
                <a:gd name="connsiteX78" fmla="*/ 311846 w 879220"/>
                <a:gd name="connsiteY78" fmla="*/ 31741 h 1083475"/>
                <a:gd name="connsiteX79" fmla="*/ 419106 w 879220"/>
                <a:gd name="connsiteY79" fmla="*/ 75713 h 1083475"/>
                <a:gd name="connsiteX80" fmla="*/ 464664 w 879220"/>
                <a:gd name="connsiteY80" fmla="*/ 184572 h 1083475"/>
                <a:gd name="connsiteX81" fmla="*/ 405935 w 879220"/>
                <a:gd name="connsiteY81" fmla="*/ 304971 h 1083475"/>
                <a:gd name="connsiteX82" fmla="*/ 375405 w 879220"/>
                <a:gd name="connsiteY82" fmla="*/ 348382 h 1083475"/>
                <a:gd name="connsiteX83" fmla="*/ 369206 w 879220"/>
                <a:gd name="connsiteY83" fmla="*/ 367995 h 1083475"/>
                <a:gd name="connsiteX84" fmla="*/ 327702 w 879220"/>
                <a:gd name="connsiteY84" fmla="*/ 367995 h 1083475"/>
                <a:gd name="connsiteX85" fmla="*/ 327702 w 879220"/>
                <a:gd name="connsiteY85" fmla="*/ 297125 h 1083475"/>
                <a:gd name="connsiteX86" fmla="*/ 425515 w 879220"/>
                <a:gd name="connsiteY86" fmla="*/ 184572 h 1083475"/>
                <a:gd name="connsiteX87" fmla="*/ 418532 w 879220"/>
                <a:gd name="connsiteY87" fmla="*/ 145286 h 1083475"/>
                <a:gd name="connsiteX88" fmla="*/ 398153 w 879220"/>
                <a:gd name="connsiteY88" fmla="*/ 135879 h 1083475"/>
                <a:gd name="connsiteX89" fmla="*/ 388749 w 879220"/>
                <a:gd name="connsiteY89" fmla="*/ 156258 h 1083475"/>
                <a:gd name="connsiteX90" fmla="*/ 393773 w 879220"/>
                <a:gd name="connsiteY90" fmla="*/ 184570 h 1083475"/>
                <a:gd name="connsiteX91" fmla="*/ 327702 w 879220"/>
                <a:gd name="connsiteY91" fmla="*/ 264955 h 1083475"/>
                <a:gd name="connsiteX92" fmla="*/ 327702 w 879220"/>
                <a:gd name="connsiteY92" fmla="*/ 240862 h 1083475"/>
                <a:gd name="connsiteX93" fmla="*/ 370330 w 879220"/>
                <a:gd name="connsiteY93" fmla="*/ 184570 h 1083475"/>
                <a:gd name="connsiteX94" fmla="*/ 311831 w 879220"/>
                <a:gd name="connsiteY94" fmla="*/ 126071 h 1083475"/>
                <a:gd name="connsiteX95" fmla="*/ 253332 w 879220"/>
                <a:gd name="connsiteY95" fmla="*/ 184570 h 1083475"/>
                <a:gd name="connsiteX96" fmla="*/ 295960 w 879220"/>
                <a:gd name="connsiteY96" fmla="*/ 240862 h 1083475"/>
                <a:gd name="connsiteX97" fmla="*/ 295960 w 879220"/>
                <a:gd name="connsiteY97" fmla="*/ 264955 h 1083475"/>
                <a:gd name="connsiteX98" fmla="*/ 229891 w 879220"/>
                <a:gd name="connsiteY98" fmla="*/ 184570 h 1083475"/>
                <a:gd name="connsiteX99" fmla="*/ 311831 w 879220"/>
                <a:gd name="connsiteY99" fmla="*/ 102630 h 1083475"/>
                <a:gd name="connsiteX100" fmla="*/ 346786 w 879220"/>
                <a:gd name="connsiteY100" fmla="*/ 110449 h 1083475"/>
                <a:gd name="connsiteX101" fmla="*/ 367916 w 879220"/>
                <a:gd name="connsiteY101" fmla="*/ 102882 h 1083475"/>
                <a:gd name="connsiteX102" fmla="*/ 360346 w 879220"/>
                <a:gd name="connsiteY102" fmla="*/ 81752 h 1083475"/>
                <a:gd name="connsiteX103" fmla="*/ 311831 w 879220"/>
                <a:gd name="connsiteY103" fmla="*/ 70888 h 1083475"/>
                <a:gd name="connsiteX104" fmla="*/ 198149 w 879220"/>
                <a:gd name="connsiteY104" fmla="*/ 184570 h 1083475"/>
                <a:gd name="connsiteX105" fmla="*/ 295960 w 879220"/>
                <a:gd name="connsiteY105" fmla="*/ 297122 h 1083475"/>
                <a:gd name="connsiteX106" fmla="*/ 295960 w 879220"/>
                <a:gd name="connsiteY106" fmla="*/ 367993 h 1083475"/>
                <a:gd name="connsiteX107" fmla="*/ 254458 w 879220"/>
                <a:gd name="connsiteY107" fmla="*/ 367993 h 1083475"/>
                <a:gd name="connsiteX108" fmla="*/ 248389 w 879220"/>
                <a:gd name="connsiteY108" fmla="*/ 348784 h 1083475"/>
                <a:gd name="connsiteX109" fmla="*/ 218606 w 879220"/>
                <a:gd name="connsiteY109" fmla="*/ 305648 h 1083475"/>
                <a:gd name="connsiteX110" fmla="*/ 159057 w 879220"/>
                <a:gd name="connsiteY110" fmla="*/ 180370 h 1083475"/>
                <a:gd name="connsiteX111" fmla="*/ 338145 w 879220"/>
                <a:gd name="connsiteY111" fmla="*/ 546508 h 1083475"/>
                <a:gd name="connsiteX112" fmla="*/ 328485 w 879220"/>
                <a:gd name="connsiteY112" fmla="*/ 554369 h 1083475"/>
                <a:gd name="connsiteX113" fmla="*/ 295810 w 879220"/>
                <a:gd name="connsiteY113" fmla="*/ 554369 h 1083475"/>
                <a:gd name="connsiteX114" fmla="*/ 286164 w 879220"/>
                <a:gd name="connsiteY114" fmla="*/ 546584 h 1083475"/>
                <a:gd name="connsiteX115" fmla="*/ 280480 w 879220"/>
                <a:gd name="connsiteY115" fmla="*/ 520253 h 1083475"/>
                <a:gd name="connsiteX116" fmla="*/ 343601 w 879220"/>
                <a:gd name="connsiteY116" fmla="*/ 520253 h 1083475"/>
                <a:gd name="connsiteX117" fmla="*/ 250158 w 879220"/>
                <a:gd name="connsiteY117" fmla="*/ 488510 h 1083475"/>
                <a:gd name="connsiteX118" fmla="*/ 235901 w 879220"/>
                <a:gd name="connsiteY118" fmla="*/ 474252 h 1083475"/>
                <a:gd name="connsiteX119" fmla="*/ 250158 w 879220"/>
                <a:gd name="connsiteY119" fmla="*/ 459995 h 1083475"/>
                <a:gd name="connsiteX120" fmla="*/ 373502 w 879220"/>
                <a:gd name="connsiteY120" fmla="*/ 459995 h 1083475"/>
                <a:gd name="connsiteX121" fmla="*/ 387759 w 879220"/>
                <a:gd name="connsiteY121" fmla="*/ 474252 h 1083475"/>
                <a:gd name="connsiteX122" fmla="*/ 373502 w 879220"/>
                <a:gd name="connsiteY122" fmla="*/ 488510 h 1083475"/>
                <a:gd name="connsiteX123" fmla="*/ 373502 w 879220"/>
                <a:gd name="connsiteY123" fmla="*/ 428253 h 1083475"/>
                <a:gd name="connsiteX124" fmla="*/ 250158 w 879220"/>
                <a:gd name="connsiteY124" fmla="*/ 428253 h 1083475"/>
                <a:gd name="connsiteX125" fmla="*/ 235901 w 879220"/>
                <a:gd name="connsiteY125" fmla="*/ 413996 h 1083475"/>
                <a:gd name="connsiteX126" fmla="*/ 250158 w 879220"/>
                <a:gd name="connsiteY126" fmla="*/ 399739 h 1083475"/>
                <a:gd name="connsiteX127" fmla="*/ 373502 w 879220"/>
                <a:gd name="connsiteY127" fmla="*/ 399739 h 1083475"/>
                <a:gd name="connsiteX128" fmla="*/ 387759 w 879220"/>
                <a:gd name="connsiteY128" fmla="*/ 413996 h 1083475"/>
                <a:gd name="connsiteX129" fmla="*/ 373502 w 879220"/>
                <a:gd name="connsiteY129" fmla="*/ 428253 h 1083475"/>
                <a:gd name="connsiteX130" fmla="*/ 311831 w 879220"/>
                <a:gd name="connsiteY130" fmla="*/ 211329 h 1083475"/>
                <a:gd name="connsiteX131" fmla="*/ 285074 w 879220"/>
                <a:gd name="connsiteY131" fmla="*/ 184572 h 1083475"/>
                <a:gd name="connsiteX132" fmla="*/ 311831 w 879220"/>
                <a:gd name="connsiteY132" fmla="*/ 157816 h 1083475"/>
                <a:gd name="connsiteX133" fmla="*/ 338588 w 879220"/>
                <a:gd name="connsiteY133" fmla="*/ 184572 h 1083475"/>
                <a:gd name="connsiteX134" fmla="*/ 311831 w 879220"/>
                <a:gd name="connsiteY134" fmla="*/ 211329 h 1083475"/>
                <a:gd name="connsiteX135" fmla="*/ 120763 w 879220"/>
                <a:gd name="connsiteY135" fmla="*/ 535976 h 1083475"/>
                <a:gd name="connsiteX136" fmla="*/ 200879 w 879220"/>
                <a:gd name="connsiteY136" fmla="*/ 332177 h 1083475"/>
                <a:gd name="connsiteX137" fmla="*/ 218119 w 879220"/>
                <a:gd name="connsiteY137" fmla="*/ 358351 h 1083475"/>
                <a:gd name="connsiteX138" fmla="*/ 223801 w 879220"/>
                <a:gd name="connsiteY138" fmla="*/ 376328 h 1083475"/>
                <a:gd name="connsiteX139" fmla="*/ 204159 w 879220"/>
                <a:gd name="connsiteY139" fmla="*/ 413994 h 1083475"/>
                <a:gd name="connsiteX140" fmla="*/ 213775 w 879220"/>
                <a:gd name="connsiteY140" fmla="*/ 442025 h 1083475"/>
                <a:gd name="connsiteX141" fmla="*/ 208488 w 879220"/>
                <a:gd name="connsiteY141" fmla="*/ 454859 h 1083475"/>
                <a:gd name="connsiteX142" fmla="*/ 205646 w 879220"/>
                <a:gd name="connsiteY142" fmla="*/ 462782 h 1083475"/>
                <a:gd name="connsiteX143" fmla="*/ 192926 w 879220"/>
                <a:gd name="connsiteY143" fmla="*/ 540102 h 1083475"/>
                <a:gd name="connsiteX144" fmla="*/ 216242 w 879220"/>
                <a:gd name="connsiteY144" fmla="*/ 643513 h 1083475"/>
                <a:gd name="connsiteX145" fmla="*/ 137550 w 879220"/>
                <a:gd name="connsiteY145" fmla="*/ 643513 h 1083475"/>
                <a:gd name="connsiteX146" fmla="*/ 120763 w 879220"/>
                <a:gd name="connsiteY146" fmla="*/ 535976 h 1083475"/>
                <a:gd name="connsiteX147" fmla="*/ 304065 w 879220"/>
                <a:gd name="connsiteY147" fmla="*/ 773458 h 1083475"/>
                <a:gd name="connsiteX148" fmla="*/ 31742 w 879220"/>
                <a:gd name="connsiteY148" fmla="*/ 773458 h 1083475"/>
                <a:gd name="connsiteX149" fmla="*/ 31742 w 879220"/>
                <a:gd name="connsiteY149" fmla="*/ 675260 h 1083475"/>
                <a:gd name="connsiteX150" fmla="*/ 304065 w 879220"/>
                <a:gd name="connsiteY150" fmla="*/ 675260 h 1083475"/>
                <a:gd name="connsiteX151" fmla="*/ 644208 w 879220"/>
                <a:gd name="connsiteY151" fmla="*/ 540104 h 1083475"/>
                <a:gd name="connsiteX152" fmla="*/ 434437 w 879220"/>
                <a:gd name="connsiteY152" fmla="*/ 749875 h 1083475"/>
                <a:gd name="connsiteX153" fmla="*/ 335807 w 879220"/>
                <a:gd name="connsiteY153" fmla="*/ 725156 h 1083475"/>
                <a:gd name="connsiteX154" fmla="*/ 335807 w 879220"/>
                <a:gd name="connsiteY154" fmla="*/ 669978 h 1083475"/>
                <a:gd name="connsiteX155" fmla="*/ 309345 w 879220"/>
                <a:gd name="connsiteY155" fmla="*/ 643515 h 1083475"/>
                <a:gd name="connsiteX156" fmla="*/ 252028 w 879220"/>
                <a:gd name="connsiteY156" fmla="*/ 643515 h 1083475"/>
                <a:gd name="connsiteX157" fmla="*/ 224666 w 879220"/>
                <a:gd name="connsiteY157" fmla="*/ 540104 h 1083475"/>
                <a:gd name="connsiteX158" fmla="*/ 226359 w 879220"/>
                <a:gd name="connsiteY158" fmla="*/ 513566 h 1083475"/>
                <a:gd name="connsiteX159" fmla="*/ 247993 w 879220"/>
                <a:gd name="connsiteY159" fmla="*/ 520196 h 1083475"/>
                <a:gd name="connsiteX160" fmla="*/ 255135 w 879220"/>
                <a:gd name="connsiteY160" fmla="*/ 553278 h 1083475"/>
                <a:gd name="connsiteX161" fmla="*/ 295807 w 879220"/>
                <a:gd name="connsiteY161" fmla="*/ 586110 h 1083475"/>
                <a:gd name="connsiteX162" fmla="*/ 316065 w 879220"/>
                <a:gd name="connsiteY162" fmla="*/ 586110 h 1083475"/>
                <a:gd name="connsiteX163" fmla="*/ 434439 w 879220"/>
                <a:gd name="connsiteY163" fmla="*/ 667140 h 1083475"/>
                <a:gd name="connsiteX164" fmla="*/ 479336 w 879220"/>
                <a:gd name="connsiteY164" fmla="*/ 658923 h 1083475"/>
                <a:gd name="connsiteX165" fmla="*/ 488552 w 879220"/>
                <a:gd name="connsiteY165" fmla="*/ 638457 h 1083475"/>
                <a:gd name="connsiteX166" fmla="*/ 468084 w 879220"/>
                <a:gd name="connsiteY166" fmla="*/ 629241 h 1083475"/>
                <a:gd name="connsiteX167" fmla="*/ 434439 w 879220"/>
                <a:gd name="connsiteY167" fmla="*/ 635397 h 1083475"/>
                <a:gd name="connsiteX168" fmla="*/ 348398 w 879220"/>
                <a:gd name="connsiteY168" fmla="*/ 580965 h 1083475"/>
                <a:gd name="connsiteX169" fmla="*/ 369221 w 879220"/>
                <a:gd name="connsiteY169" fmla="*/ 552964 h 1083475"/>
                <a:gd name="connsiteX170" fmla="*/ 376033 w 879220"/>
                <a:gd name="connsiteY170" fmla="*/ 520179 h 1083475"/>
                <a:gd name="connsiteX171" fmla="*/ 419503 w 879220"/>
                <a:gd name="connsiteY171" fmla="*/ 474252 h 1083475"/>
                <a:gd name="connsiteX172" fmla="*/ 411049 w 879220"/>
                <a:gd name="connsiteY172" fmla="*/ 447764 h 1083475"/>
                <a:gd name="connsiteX173" fmla="*/ 434437 w 879220"/>
                <a:gd name="connsiteY173" fmla="*/ 444809 h 1083475"/>
                <a:gd name="connsiteX174" fmla="*/ 529732 w 879220"/>
                <a:gd name="connsiteY174" fmla="*/ 540104 h 1083475"/>
                <a:gd name="connsiteX175" fmla="*/ 516732 w 879220"/>
                <a:gd name="connsiteY175" fmla="*/ 588046 h 1083475"/>
                <a:gd name="connsiteX176" fmla="*/ 522414 w 879220"/>
                <a:gd name="connsiteY176" fmla="*/ 609760 h 1083475"/>
                <a:gd name="connsiteX177" fmla="*/ 544128 w 879220"/>
                <a:gd name="connsiteY177" fmla="*/ 604078 h 1083475"/>
                <a:gd name="connsiteX178" fmla="*/ 561474 w 879220"/>
                <a:gd name="connsiteY178" fmla="*/ 540104 h 1083475"/>
                <a:gd name="connsiteX179" fmla="*/ 434437 w 879220"/>
                <a:gd name="connsiteY179" fmla="*/ 413067 h 1083475"/>
                <a:gd name="connsiteX180" fmla="*/ 419501 w 879220"/>
                <a:gd name="connsiteY180" fmla="*/ 413958 h 1083475"/>
                <a:gd name="connsiteX181" fmla="*/ 399861 w 879220"/>
                <a:gd name="connsiteY181" fmla="*/ 376330 h 1083475"/>
                <a:gd name="connsiteX182" fmla="*/ 405670 w 879220"/>
                <a:gd name="connsiteY182" fmla="*/ 357947 h 1083475"/>
                <a:gd name="connsiteX183" fmla="*/ 424764 w 879220"/>
                <a:gd name="connsiteY183" fmla="*/ 330583 h 1083475"/>
                <a:gd name="connsiteX184" fmla="*/ 434437 w 879220"/>
                <a:gd name="connsiteY184" fmla="*/ 330334 h 1083475"/>
                <a:gd name="connsiteX185" fmla="*/ 543413 w 879220"/>
                <a:gd name="connsiteY185" fmla="*/ 360969 h 1083475"/>
                <a:gd name="connsiteX186" fmla="*/ 543413 w 879220"/>
                <a:gd name="connsiteY186" fmla="*/ 426820 h 1083475"/>
                <a:gd name="connsiteX187" fmla="*/ 569876 w 879220"/>
                <a:gd name="connsiteY187" fmla="*/ 453283 h 1083475"/>
                <a:gd name="connsiteX188" fmla="*/ 625351 w 879220"/>
                <a:gd name="connsiteY188" fmla="*/ 453283 h 1083475"/>
                <a:gd name="connsiteX189" fmla="*/ 644208 w 879220"/>
                <a:gd name="connsiteY189" fmla="*/ 540104 h 1083475"/>
                <a:gd name="connsiteX190" fmla="*/ 847478 w 879220"/>
                <a:gd name="connsiteY190" fmla="*/ 421540 h 1083475"/>
                <a:gd name="connsiteX191" fmla="*/ 575155 w 879220"/>
                <a:gd name="connsiteY191" fmla="*/ 421540 h 1083475"/>
                <a:gd name="connsiteX192" fmla="*/ 575155 w 879220"/>
                <a:gd name="connsiteY192" fmla="*/ 323342 h 1083475"/>
                <a:gd name="connsiteX193" fmla="*/ 847478 w 879220"/>
                <a:gd name="connsiteY193" fmla="*/ 323342 h 108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Lst>
              <a:rect l="l" t="t" r="r" b="b"/>
              <a:pathLst>
                <a:path w="879220" h="1083475">
                  <a:moveTo>
                    <a:pt x="852755" y="291597"/>
                  </a:moveTo>
                  <a:lnTo>
                    <a:pt x="678403" y="291597"/>
                  </a:lnTo>
                  <a:cubicBezTo>
                    <a:pt x="627501" y="242519"/>
                    <a:pt x="564228" y="210726"/>
                    <a:pt x="495829" y="199129"/>
                  </a:cubicBezTo>
                  <a:cubicBezTo>
                    <a:pt x="496204" y="194313"/>
                    <a:pt x="496407" y="189458"/>
                    <a:pt x="496407" y="184572"/>
                  </a:cubicBezTo>
                  <a:cubicBezTo>
                    <a:pt x="496407" y="134760"/>
                    <a:pt x="476866" y="88071"/>
                    <a:pt x="441384" y="53104"/>
                  </a:cubicBezTo>
                  <a:cubicBezTo>
                    <a:pt x="405909" y="18145"/>
                    <a:pt x="358907" y="-696"/>
                    <a:pt x="309080" y="20"/>
                  </a:cubicBezTo>
                  <a:cubicBezTo>
                    <a:pt x="261511" y="714"/>
                    <a:pt x="216490" y="19683"/>
                    <a:pt x="182314" y="53434"/>
                  </a:cubicBezTo>
                  <a:cubicBezTo>
                    <a:pt x="148129" y="87189"/>
                    <a:pt x="128601" y="131967"/>
                    <a:pt x="127329" y="179521"/>
                  </a:cubicBezTo>
                  <a:cubicBezTo>
                    <a:pt x="126019" y="228375"/>
                    <a:pt x="144371" y="275669"/>
                    <a:pt x="177343" y="310878"/>
                  </a:cubicBezTo>
                  <a:cubicBezTo>
                    <a:pt x="121825" y="372983"/>
                    <a:pt x="90618" y="451882"/>
                    <a:pt x="89027" y="535371"/>
                  </a:cubicBezTo>
                  <a:cubicBezTo>
                    <a:pt x="88322" y="572403"/>
                    <a:pt x="93600" y="608863"/>
                    <a:pt x="104200" y="643515"/>
                  </a:cubicBezTo>
                  <a:lnTo>
                    <a:pt x="26465" y="643515"/>
                  </a:lnTo>
                  <a:cubicBezTo>
                    <a:pt x="11872" y="643515"/>
                    <a:pt x="0" y="655387"/>
                    <a:pt x="0" y="669978"/>
                  </a:cubicBezTo>
                  <a:lnTo>
                    <a:pt x="0" y="778738"/>
                  </a:lnTo>
                  <a:cubicBezTo>
                    <a:pt x="0" y="793329"/>
                    <a:pt x="11872" y="805200"/>
                    <a:pt x="26465" y="805200"/>
                  </a:cubicBezTo>
                  <a:lnTo>
                    <a:pt x="209212" y="805200"/>
                  </a:lnTo>
                  <a:cubicBezTo>
                    <a:pt x="215622" y="810772"/>
                    <a:pt x="222246" y="816139"/>
                    <a:pt x="229106" y="821256"/>
                  </a:cubicBezTo>
                  <a:cubicBezTo>
                    <a:pt x="246791" y="834446"/>
                    <a:pt x="257353" y="855231"/>
                    <a:pt x="257353" y="876856"/>
                  </a:cubicBezTo>
                  <a:lnTo>
                    <a:pt x="257353" y="1046422"/>
                  </a:lnTo>
                  <a:cubicBezTo>
                    <a:pt x="257353" y="1066853"/>
                    <a:pt x="273973" y="1083476"/>
                    <a:pt x="294407" y="1083476"/>
                  </a:cubicBezTo>
                  <a:lnTo>
                    <a:pt x="538935" y="1083476"/>
                  </a:lnTo>
                  <a:cubicBezTo>
                    <a:pt x="559367" y="1083476"/>
                    <a:pt x="575989" y="1066853"/>
                    <a:pt x="575989" y="1046422"/>
                  </a:cubicBezTo>
                  <a:lnTo>
                    <a:pt x="575989" y="1022107"/>
                  </a:lnTo>
                  <a:cubicBezTo>
                    <a:pt x="575989" y="1013342"/>
                    <a:pt x="568885" y="1006236"/>
                    <a:pt x="560118" y="1006236"/>
                  </a:cubicBezTo>
                  <a:cubicBezTo>
                    <a:pt x="551351" y="1006236"/>
                    <a:pt x="544247" y="1013342"/>
                    <a:pt x="544247" y="1022107"/>
                  </a:cubicBezTo>
                  <a:lnTo>
                    <a:pt x="544247" y="1046422"/>
                  </a:lnTo>
                  <a:cubicBezTo>
                    <a:pt x="544247" y="1049350"/>
                    <a:pt x="541864" y="1051733"/>
                    <a:pt x="538935" y="1051733"/>
                  </a:cubicBezTo>
                  <a:lnTo>
                    <a:pt x="294409" y="1051733"/>
                  </a:lnTo>
                  <a:cubicBezTo>
                    <a:pt x="291480" y="1051733"/>
                    <a:pt x="289097" y="1049350"/>
                    <a:pt x="289097" y="1046422"/>
                  </a:cubicBezTo>
                  <a:lnTo>
                    <a:pt x="289097" y="876854"/>
                  </a:lnTo>
                  <a:cubicBezTo>
                    <a:pt x="289097" y="850010"/>
                    <a:pt x="277998" y="824129"/>
                    <a:pt x="258921" y="805198"/>
                  </a:cubicBezTo>
                  <a:lnTo>
                    <a:pt x="309347" y="805198"/>
                  </a:lnTo>
                  <a:cubicBezTo>
                    <a:pt x="323940" y="805198"/>
                    <a:pt x="335809" y="793327"/>
                    <a:pt x="335809" y="778736"/>
                  </a:cubicBezTo>
                  <a:lnTo>
                    <a:pt x="335809" y="760513"/>
                  </a:lnTo>
                  <a:cubicBezTo>
                    <a:pt x="365943" y="774053"/>
                    <a:pt x="399319" y="781616"/>
                    <a:pt x="434439" y="781616"/>
                  </a:cubicBezTo>
                  <a:cubicBezTo>
                    <a:pt x="567611" y="781616"/>
                    <a:pt x="675952" y="673272"/>
                    <a:pt x="675952" y="540102"/>
                  </a:cubicBezTo>
                  <a:cubicBezTo>
                    <a:pt x="675952" y="509507"/>
                    <a:pt x="670207" y="480238"/>
                    <a:pt x="659781" y="453280"/>
                  </a:cubicBezTo>
                  <a:lnTo>
                    <a:pt x="740559" y="453280"/>
                  </a:lnTo>
                  <a:cubicBezTo>
                    <a:pt x="748389" y="480164"/>
                    <a:pt x="752680" y="508254"/>
                    <a:pt x="753139" y="536979"/>
                  </a:cubicBezTo>
                  <a:cubicBezTo>
                    <a:pt x="753241" y="543205"/>
                    <a:pt x="754875" y="549316"/>
                    <a:pt x="757871" y="554655"/>
                  </a:cubicBezTo>
                  <a:lnTo>
                    <a:pt x="828739" y="680800"/>
                  </a:lnTo>
                  <a:cubicBezTo>
                    <a:pt x="830309" y="683595"/>
                    <a:pt x="831141" y="686767"/>
                    <a:pt x="831141" y="689973"/>
                  </a:cubicBezTo>
                  <a:cubicBezTo>
                    <a:pt x="831141" y="700302"/>
                    <a:pt x="822736" y="708705"/>
                    <a:pt x="812407" y="708705"/>
                  </a:cubicBezTo>
                  <a:lnTo>
                    <a:pt x="759050" y="708705"/>
                  </a:lnTo>
                  <a:cubicBezTo>
                    <a:pt x="738618" y="708705"/>
                    <a:pt x="721994" y="725328"/>
                    <a:pt x="721994" y="745759"/>
                  </a:cubicBezTo>
                  <a:lnTo>
                    <a:pt x="721994" y="813430"/>
                  </a:lnTo>
                  <a:cubicBezTo>
                    <a:pt x="721994" y="855415"/>
                    <a:pt x="687835" y="889574"/>
                    <a:pt x="645852" y="889574"/>
                  </a:cubicBezTo>
                  <a:lnTo>
                    <a:pt x="581301" y="889574"/>
                  </a:lnTo>
                  <a:cubicBezTo>
                    <a:pt x="560869" y="889574"/>
                    <a:pt x="544245" y="906196"/>
                    <a:pt x="544245" y="926628"/>
                  </a:cubicBezTo>
                  <a:lnTo>
                    <a:pt x="544245" y="948041"/>
                  </a:lnTo>
                  <a:cubicBezTo>
                    <a:pt x="544245" y="956806"/>
                    <a:pt x="551349" y="963912"/>
                    <a:pt x="560116" y="963912"/>
                  </a:cubicBezTo>
                  <a:cubicBezTo>
                    <a:pt x="568883" y="963912"/>
                    <a:pt x="575987" y="956806"/>
                    <a:pt x="575987" y="948041"/>
                  </a:cubicBezTo>
                  <a:lnTo>
                    <a:pt x="575987" y="926630"/>
                  </a:lnTo>
                  <a:cubicBezTo>
                    <a:pt x="575987" y="923701"/>
                    <a:pt x="578370" y="921318"/>
                    <a:pt x="581301" y="921318"/>
                  </a:cubicBezTo>
                  <a:lnTo>
                    <a:pt x="645852" y="921318"/>
                  </a:lnTo>
                  <a:cubicBezTo>
                    <a:pt x="705340" y="921318"/>
                    <a:pt x="753736" y="872920"/>
                    <a:pt x="753736" y="813432"/>
                  </a:cubicBezTo>
                  <a:lnTo>
                    <a:pt x="753736" y="745762"/>
                  </a:lnTo>
                  <a:cubicBezTo>
                    <a:pt x="753736" y="742833"/>
                    <a:pt x="756119" y="740450"/>
                    <a:pt x="759050" y="740450"/>
                  </a:cubicBezTo>
                  <a:lnTo>
                    <a:pt x="812407" y="740450"/>
                  </a:lnTo>
                  <a:cubicBezTo>
                    <a:pt x="840238" y="740450"/>
                    <a:pt x="862883" y="717807"/>
                    <a:pt x="862883" y="689975"/>
                  </a:cubicBezTo>
                  <a:cubicBezTo>
                    <a:pt x="862883" y="681335"/>
                    <a:pt x="860647" y="672786"/>
                    <a:pt x="856414" y="665254"/>
                  </a:cubicBezTo>
                  <a:lnTo>
                    <a:pt x="785548" y="539116"/>
                  </a:lnTo>
                  <a:cubicBezTo>
                    <a:pt x="785125" y="538361"/>
                    <a:pt x="784892" y="537444"/>
                    <a:pt x="784878" y="536471"/>
                  </a:cubicBezTo>
                  <a:cubicBezTo>
                    <a:pt x="784422" y="508019"/>
                    <a:pt x="780514" y="480147"/>
                    <a:pt x="773463" y="453285"/>
                  </a:cubicBezTo>
                  <a:lnTo>
                    <a:pt x="852755" y="453285"/>
                  </a:lnTo>
                  <a:cubicBezTo>
                    <a:pt x="867348" y="453285"/>
                    <a:pt x="879220" y="441413"/>
                    <a:pt x="879220" y="426822"/>
                  </a:cubicBezTo>
                  <a:lnTo>
                    <a:pt x="879220" y="318060"/>
                  </a:lnTo>
                  <a:cubicBezTo>
                    <a:pt x="879220" y="303469"/>
                    <a:pt x="867348" y="291597"/>
                    <a:pt x="852755" y="291597"/>
                  </a:cubicBezTo>
                  <a:close/>
                  <a:moveTo>
                    <a:pt x="629915" y="291597"/>
                  </a:moveTo>
                  <a:lnTo>
                    <a:pt x="569878" y="291597"/>
                  </a:lnTo>
                  <a:cubicBezTo>
                    <a:pt x="555285" y="291597"/>
                    <a:pt x="543415" y="303469"/>
                    <a:pt x="543415" y="318060"/>
                  </a:cubicBezTo>
                  <a:lnTo>
                    <a:pt x="543415" y="324660"/>
                  </a:lnTo>
                  <a:cubicBezTo>
                    <a:pt x="516790" y="311138"/>
                    <a:pt x="487348" y="302413"/>
                    <a:pt x="456212" y="299613"/>
                  </a:cubicBezTo>
                  <a:cubicBezTo>
                    <a:pt x="472517" y="279245"/>
                    <a:pt x="484228" y="255749"/>
                    <a:pt x="490661" y="230518"/>
                  </a:cubicBezTo>
                  <a:cubicBezTo>
                    <a:pt x="541348" y="239171"/>
                    <a:pt x="588987" y="259969"/>
                    <a:pt x="629915" y="291597"/>
                  </a:cubicBezTo>
                  <a:close/>
                  <a:moveTo>
                    <a:pt x="159057" y="180370"/>
                  </a:moveTo>
                  <a:cubicBezTo>
                    <a:pt x="160111" y="141047"/>
                    <a:pt x="176291" y="103989"/>
                    <a:pt x="204614" y="76019"/>
                  </a:cubicBezTo>
                  <a:cubicBezTo>
                    <a:pt x="232936" y="48052"/>
                    <a:pt x="270200" y="32331"/>
                    <a:pt x="309541" y="31758"/>
                  </a:cubicBezTo>
                  <a:cubicBezTo>
                    <a:pt x="310312" y="31747"/>
                    <a:pt x="311076" y="31741"/>
                    <a:pt x="311846" y="31741"/>
                  </a:cubicBezTo>
                  <a:cubicBezTo>
                    <a:pt x="352265" y="31741"/>
                    <a:pt x="390277" y="47305"/>
                    <a:pt x="419106" y="75713"/>
                  </a:cubicBezTo>
                  <a:cubicBezTo>
                    <a:pt x="448484" y="104666"/>
                    <a:pt x="464664" y="143328"/>
                    <a:pt x="464664" y="184572"/>
                  </a:cubicBezTo>
                  <a:cubicBezTo>
                    <a:pt x="464664" y="231877"/>
                    <a:pt x="443259" y="275762"/>
                    <a:pt x="405935" y="304971"/>
                  </a:cubicBezTo>
                  <a:cubicBezTo>
                    <a:pt x="391322" y="316407"/>
                    <a:pt x="380763" y="331419"/>
                    <a:pt x="375405" y="348382"/>
                  </a:cubicBezTo>
                  <a:lnTo>
                    <a:pt x="369206" y="367995"/>
                  </a:lnTo>
                  <a:lnTo>
                    <a:pt x="327702" y="367995"/>
                  </a:lnTo>
                  <a:lnTo>
                    <a:pt x="327702" y="297125"/>
                  </a:lnTo>
                  <a:cubicBezTo>
                    <a:pt x="382898" y="289377"/>
                    <a:pt x="425515" y="241872"/>
                    <a:pt x="425515" y="184572"/>
                  </a:cubicBezTo>
                  <a:cubicBezTo>
                    <a:pt x="425515" y="171080"/>
                    <a:pt x="423166" y="157860"/>
                    <a:pt x="418532" y="145286"/>
                  </a:cubicBezTo>
                  <a:cubicBezTo>
                    <a:pt x="415504" y="137062"/>
                    <a:pt x="406390" y="132853"/>
                    <a:pt x="398153" y="135879"/>
                  </a:cubicBezTo>
                  <a:cubicBezTo>
                    <a:pt x="389928" y="138910"/>
                    <a:pt x="385717" y="148035"/>
                    <a:pt x="388749" y="156258"/>
                  </a:cubicBezTo>
                  <a:cubicBezTo>
                    <a:pt x="392082" y="165309"/>
                    <a:pt x="393773" y="174834"/>
                    <a:pt x="393773" y="184570"/>
                  </a:cubicBezTo>
                  <a:cubicBezTo>
                    <a:pt x="393773" y="224322"/>
                    <a:pt x="365315" y="257542"/>
                    <a:pt x="327702" y="264955"/>
                  </a:cubicBezTo>
                  <a:lnTo>
                    <a:pt x="327702" y="240862"/>
                  </a:lnTo>
                  <a:cubicBezTo>
                    <a:pt x="352269" y="233925"/>
                    <a:pt x="370330" y="211325"/>
                    <a:pt x="370330" y="184570"/>
                  </a:cubicBezTo>
                  <a:cubicBezTo>
                    <a:pt x="370330" y="152313"/>
                    <a:pt x="344090" y="126071"/>
                    <a:pt x="311831" y="126071"/>
                  </a:cubicBezTo>
                  <a:cubicBezTo>
                    <a:pt x="279572" y="126071"/>
                    <a:pt x="253332" y="152313"/>
                    <a:pt x="253332" y="184570"/>
                  </a:cubicBezTo>
                  <a:cubicBezTo>
                    <a:pt x="253332" y="211325"/>
                    <a:pt x="271393" y="233925"/>
                    <a:pt x="295960" y="240862"/>
                  </a:cubicBezTo>
                  <a:lnTo>
                    <a:pt x="295960" y="264955"/>
                  </a:lnTo>
                  <a:cubicBezTo>
                    <a:pt x="258349" y="257542"/>
                    <a:pt x="229891" y="224322"/>
                    <a:pt x="229891" y="184570"/>
                  </a:cubicBezTo>
                  <a:cubicBezTo>
                    <a:pt x="229891" y="139388"/>
                    <a:pt x="266649" y="102630"/>
                    <a:pt x="311831" y="102630"/>
                  </a:cubicBezTo>
                  <a:cubicBezTo>
                    <a:pt x="324043" y="102630"/>
                    <a:pt x="335803" y="105261"/>
                    <a:pt x="346786" y="110449"/>
                  </a:cubicBezTo>
                  <a:cubicBezTo>
                    <a:pt x="354709" y="114195"/>
                    <a:pt x="364170" y="110807"/>
                    <a:pt x="367916" y="102882"/>
                  </a:cubicBezTo>
                  <a:cubicBezTo>
                    <a:pt x="371661" y="94957"/>
                    <a:pt x="368271" y="85496"/>
                    <a:pt x="360346" y="81752"/>
                  </a:cubicBezTo>
                  <a:cubicBezTo>
                    <a:pt x="345093" y="74542"/>
                    <a:pt x="328771" y="70888"/>
                    <a:pt x="311831" y="70888"/>
                  </a:cubicBezTo>
                  <a:cubicBezTo>
                    <a:pt x="249146" y="70888"/>
                    <a:pt x="198149" y="121885"/>
                    <a:pt x="198149" y="184570"/>
                  </a:cubicBezTo>
                  <a:cubicBezTo>
                    <a:pt x="198149" y="241867"/>
                    <a:pt x="240764" y="289373"/>
                    <a:pt x="295960" y="297122"/>
                  </a:cubicBezTo>
                  <a:lnTo>
                    <a:pt x="295960" y="367993"/>
                  </a:lnTo>
                  <a:lnTo>
                    <a:pt x="254458" y="367993"/>
                  </a:lnTo>
                  <a:lnTo>
                    <a:pt x="248389" y="348784"/>
                  </a:lnTo>
                  <a:cubicBezTo>
                    <a:pt x="242876" y="331337"/>
                    <a:pt x="232574" y="316422"/>
                    <a:pt x="218606" y="305648"/>
                  </a:cubicBezTo>
                  <a:cubicBezTo>
                    <a:pt x="180013" y="275895"/>
                    <a:pt x="157751" y="229062"/>
                    <a:pt x="159057" y="180370"/>
                  </a:cubicBezTo>
                  <a:close/>
                  <a:moveTo>
                    <a:pt x="338145" y="546508"/>
                  </a:moveTo>
                  <a:cubicBezTo>
                    <a:pt x="337200" y="551062"/>
                    <a:pt x="333137" y="554369"/>
                    <a:pt x="328485" y="554369"/>
                  </a:cubicBezTo>
                  <a:lnTo>
                    <a:pt x="295810" y="554369"/>
                  </a:lnTo>
                  <a:cubicBezTo>
                    <a:pt x="291194" y="554369"/>
                    <a:pt x="287138" y="551096"/>
                    <a:pt x="286164" y="546584"/>
                  </a:cubicBezTo>
                  <a:lnTo>
                    <a:pt x="280480" y="520253"/>
                  </a:lnTo>
                  <a:lnTo>
                    <a:pt x="343601" y="520253"/>
                  </a:lnTo>
                  <a:close/>
                  <a:moveTo>
                    <a:pt x="250158" y="488510"/>
                  </a:moveTo>
                  <a:cubicBezTo>
                    <a:pt x="242296" y="488510"/>
                    <a:pt x="235901" y="482115"/>
                    <a:pt x="235901" y="474252"/>
                  </a:cubicBezTo>
                  <a:cubicBezTo>
                    <a:pt x="235901" y="466390"/>
                    <a:pt x="242296" y="459995"/>
                    <a:pt x="250158" y="459995"/>
                  </a:cubicBezTo>
                  <a:lnTo>
                    <a:pt x="373502" y="459995"/>
                  </a:lnTo>
                  <a:cubicBezTo>
                    <a:pt x="381364" y="459995"/>
                    <a:pt x="387759" y="466390"/>
                    <a:pt x="387759" y="474252"/>
                  </a:cubicBezTo>
                  <a:cubicBezTo>
                    <a:pt x="387759" y="482113"/>
                    <a:pt x="381364" y="488510"/>
                    <a:pt x="373502" y="488510"/>
                  </a:cubicBezTo>
                  <a:close/>
                  <a:moveTo>
                    <a:pt x="373502" y="428253"/>
                  </a:moveTo>
                  <a:lnTo>
                    <a:pt x="250158" y="428253"/>
                  </a:lnTo>
                  <a:cubicBezTo>
                    <a:pt x="242296" y="428253"/>
                    <a:pt x="235901" y="421858"/>
                    <a:pt x="235901" y="413996"/>
                  </a:cubicBezTo>
                  <a:cubicBezTo>
                    <a:pt x="235901" y="406134"/>
                    <a:pt x="242296" y="399739"/>
                    <a:pt x="250158" y="399739"/>
                  </a:cubicBezTo>
                  <a:lnTo>
                    <a:pt x="373502" y="399739"/>
                  </a:lnTo>
                  <a:cubicBezTo>
                    <a:pt x="381364" y="399739"/>
                    <a:pt x="387759" y="406134"/>
                    <a:pt x="387759" y="413996"/>
                  </a:cubicBezTo>
                  <a:cubicBezTo>
                    <a:pt x="387759" y="421858"/>
                    <a:pt x="381364" y="428253"/>
                    <a:pt x="373502" y="428253"/>
                  </a:cubicBezTo>
                  <a:close/>
                  <a:moveTo>
                    <a:pt x="311831" y="211329"/>
                  </a:moveTo>
                  <a:cubicBezTo>
                    <a:pt x="297077" y="211329"/>
                    <a:pt x="285074" y="199326"/>
                    <a:pt x="285074" y="184572"/>
                  </a:cubicBezTo>
                  <a:cubicBezTo>
                    <a:pt x="285074" y="169818"/>
                    <a:pt x="297077" y="157816"/>
                    <a:pt x="311831" y="157816"/>
                  </a:cubicBezTo>
                  <a:cubicBezTo>
                    <a:pt x="326585" y="157816"/>
                    <a:pt x="338588" y="169818"/>
                    <a:pt x="338588" y="184572"/>
                  </a:cubicBezTo>
                  <a:cubicBezTo>
                    <a:pt x="338588" y="199326"/>
                    <a:pt x="326585" y="211329"/>
                    <a:pt x="311831" y="211329"/>
                  </a:cubicBezTo>
                  <a:close/>
                  <a:moveTo>
                    <a:pt x="120763" y="535976"/>
                  </a:moveTo>
                  <a:cubicBezTo>
                    <a:pt x="122206" y="460213"/>
                    <a:pt x="150514" y="388596"/>
                    <a:pt x="200879" y="332177"/>
                  </a:cubicBezTo>
                  <a:cubicBezTo>
                    <a:pt x="208842" y="338860"/>
                    <a:pt x="214799" y="347845"/>
                    <a:pt x="218119" y="358351"/>
                  </a:cubicBezTo>
                  <a:lnTo>
                    <a:pt x="223801" y="376328"/>
                  </a:lnTo>
                  <a:cubicBezTo>
                    <a:pt x="211936" y="384655"/>
                    <a:pt x="204159" y="398430"/>
                    <a:pt x="204159" y="413994"/>
                  </a:cubicBezTo>
                  <a:cubicBezTo>
                    <a:pt x="204159" y="424549"/>
                    <a:pt x="207771" y="434254"/>
                    <a:pt x="213775" y="442025"/>
                  </a:cubicBezTo>
                  <a:cubicBezTo>
                    <a:pt x="211893" y="446240"/>
                    <a:pt x="210130" y="450521"/>
                    <a:pt x="208488" y="454859"/>
                  </a:cubicBezTo>
                  <a:cubicBezTo>
                    <a:pt x="207305" y="457384"/>
                    <a:pt x="206355" y="460033"/>
                    <a:pt x="205646" y="462782"/>
                  </a:cubicBezTo>
                  <a:cubicBezTo>
                    <a:pt x="197417" y="487071"/>
                    <a:pt x="192926" y="513068"/>
                    <a:pt x="192926" y="540102"/>
                  </a:cubicBezTo>
                  <a:cubicBezTo>
                    <a:pt x="192926" y="577091"/>
                    <a:pt x="201315" y="612147"/>
                    <a:pt x="216242" y="643513"/>
                  </a:cubicBezTo>
                  <a:lnTo>
                    <a:pt x="137550" y="643513"/>
                  </a:lnTo>
                  <a:cubicBezTo>
                    <a:pt x="125922" y="609290"/>
                    <a:pt x="120058" y="572947"/>
                    <a:pt x="120763" y="535976"/>
                  </a:cubicBezTo>
                  <a:close/>
                  <a:moveTo>
                    <a:pt x="304065" y="773458"/>
                  </a:moveTo>
                  <a:lnTo>
                    <a:pt x="31742" y="773458"/>
                  </a:lnTo>
                  <a:lnTo>
                    <a:pt x="31742" y="675260"/>
                  </a:lnTo>
                  <a:lnTo>
                    <a:pt x="304065" y="675260"/>
                  </a:lnTo>
                  <a:close/>
                  <a:moveTo>
                    <a:pt x="644208" y="540104"/>
                  </a:moveTo>
                  <a:cubicBezTo>
                    <a:pt x="644208" y="655772"/>
                    <a:pt x="550104" y="749875"/>
                    <a:pt x="434437" y="749875"/>
                  </a:cubicBezTo>
                  <a:cubicBezTo>
                    <a:pt x="398797" y="749875"/>
                    <a:pt x="365228" y="740905"/>
                    <a:pt x="335807" y="725156"/>
                  </a:cubicBezTo>
                  <a:lnTo>
                    <a:pt x="335807" y="669978"/>
                  </a:lnTo>
                  <a:cubicBezTo>
                    <a:pt x="335807" y="655387"/>
                    <a:pt x="323938" y="643515"/>
                    <a:pt x="309345" y="643515"/>
                  </a:cubicBezTo>
                  <a:lnTo>
                    <a:pt x="252028" y="643515"/>
                  </a:lnTo>
                  <a:cubicBezTo>
                    <a:pt x="234642" y="612974"/>
                    <a:pt x="224666" y="577690"/>
                    <a:pt x="224666" y="540104"/>
                  </a:cubicBezTo>
                  <a:cubicBezTo>
                    <a:pt x="224666" y="531115"/>
                    <a:pt x="225253" y="522261"/>
                    <a:pt x="226359" y="513566"/>
                  </a:cubicBezTo>
                  <a:cubicBezTo>
                    <a:pt x="232731" y="517436"/>
                    <a:pt x="240095" y="519829"/>
                    <a:pt x="247993" y="520196"/>
                  </a:cubicBezTo>
                  <a:lnTo>
                    <a:pt x="255135" y="553278"/>
                  </a:lnTo>
                  <a:cubicBezTo>
                    <a:pt x="259238" y="572302"/>
                    <a:pt x="276343" y="586110"/>
                    <a:pt x="295807" y="586110"/>
                  </a:cubicBezTo>
                  <a:lnTo>
                    <a:pt x="316065" y="586110"/>
                  </a:lnTo>
                  <a:cubicBezTo>
                    <a:pt x="334535" y="633478"/>
                    <a:pt x="380615" y="667140"/>
                    <a:pt x="434439" y="667140"/>
                  </a:cubicBezTo>
                  <a:cubicBezTo>
                    <a:pt x="449843" y="667140"/>
                    <a:pt x="464950" y="664376"/>
                    <a:pt x="479336" y="658923"/>
                  </a:cubicBezTo>
                  <a:cubicBezTo>
                    <a:pt x="487532" y="655816"/>
                    <a:pt x="491658" y="646653"/>
                    <a:pt x="488552" y="638457"/>
                  </a:cubicBezTo>
                  <a:cubicBezTo>
                    <a:pt x="485443" y="630259"/>
                    <a:pt x="476278" y="626139"/>
                    <a:pt x="468084" y="629241"/>
                  </a:cubicBezTo>
                  <a:cubicBezTo>
                    <a:pt x="457306" y="633326"/>
                    <a:pt x="445987" y="635397"/>
                    <a:pt x="434439" y="635397"/>
                  </a:cubicBezTo>
                  <a:cubicBezTo>
                    <a:pt x="396513" y="635397"/>
                    <a:pt x="363724" y="613116"/>
                    <a:pt x="348398" y="580965"/>
                  </a:cubicBezTo>
                  <a:cubicBezTo>
                    <a:pt x="358822" y="575241"/>
                    <a:pt x="366684" y="565177"/>
                    <a:pt x="369221" y="552964"/>
                  </a:cubicBezTo>
                  <a:lnTo>
                    <a:pt x="376033" y="520179"/>
                  </a:lnTo>
                  <a:cubicBezTo>
                    <a:pt x="400225" y="518860"/>
                    <a:pt x="419503" y="498767"/>
                    <a:pt x="419503" y="474252"/>
                  </a:cubicBezTo>
                  <a:cubicBezTo>
                    <a:pt x="419503" y="464388"/>
                    <a:pt x="416357" y="455259"/>
                    <a:pt x="411049" y="447764"/>
                  </a:cubicBezTo>
                  <a:cubicBezTo>
                    <a:pt x="418538" y="445857"/>
                    <a:pt x="426364" y="444809"/>
                    <a:pt x="434437" y="444809"/>
                  </a:cubicBezTo>
                  <a:cubicBezTo>
                    <a:pt x="486983" y="444809"/>
                    <a:pt x="529732" y="487558"/>
                    <a:pt x="529732" y="540104"/>
                  </a:cubicBezTo>
                  <a:cubicBezTo>
                    <a:pt x="529732" y="556936"/>
                    <a:pt x="525237" y="573514"/>
                    <a:pt x="516732" y="588046"/>
                  </a:cubicBezTo>
                  <a:cubicBezTo>
                    <a:pt x="512303" y="595611"/>
                    <a:pt x="514847" y="605333"/>
                    <a:pt x="522414" y="609760"/>
                  </a:cubicBezTo>
                  <a:cubicBezTo>
                    <a:pt x="529975" y="614185"/>
                    <a:pt x="539703" y="611643"/>
                    <a:pt x="544128" y="604078"/>
                  </a:cubicBezTo>
                  <a:cubicBezTo>
                    <a:pt x="555477" y="584688"/>
                    <a:pt x="561474" y="562565"/>
                    <a:pt x="561474" y="540104"/>
                  </a:cubicBezTo>
                  <a:cubicBezTo>
                    <a:pt x="561474" y="470055"/>
                    <a:pt x="504484" y="413067"/>
                    <a:pt x="434437" y="413067"/>
                  </a:cubicBezTo>
                  <a:cubicBezTo>
                    <a:pt x="429384" y="413067"/>
                    <a:pt x="424402" y="413376"/>
                    <a:pt x="419501" y="413958"/>
                  </a:cubicBezTo>
                  <a:cubicBezTo>
                    <a:pt x="419489" y="398410"/>
                    <a:pt x="411716" y="384651"/>
                    <a:pt x="399861" y="376330"/>
                  </a:cubicBezTo>
                  <a:lnTo>
                    <a:pt x="405670" y="357947"/>
                  </a:lnTo>
                  <a:cubicBezTo>
                    <a:pt x="409001" y="347402"/>
                    <a:pt x="415610" y="337973"/>
                    <a:pt x="424764" y="330583"/>
                  </a:cubicBezTo>
                  <a:cubicBezTo>
                    <a:pt x="427970" y="330431"/>
                    <a:pt x="431191" y="330334"/>
                    <a:pt x="434437" y="330334"/>
                  </a:cubicBezTo>
                  <a:cubicBezTo>
                    <a:pt x="474327" y="330334"/>
                    <a:pt x="511628" y="341560"/>
                    <a:pt x="543413" y="360969"/>
                  </a:cubicBezTo>
                  <a:lnTo>
                    <a:pt x="543413" y="426820"/>
                  </a:lnTo>
                  <a:cubicBezTo>
                    <a:pt x="543413" y="441411"/>
                    <a:pt x="555283" y="453283"/>
                    <a:pt x="569876" y="453283"/>
                  </a:cubicBezTo>
                  <a:lnTo>
                    <a:pt x="625351" y="453283"/>
                  </a:lnTo>
                  <a:cubicBezTo>
                    <a:pt x="637442" y="479756"/>
                    <a:pt x="644208" y="509149"/>
                    <a:pt x="644208" y="540104"/>
                  </a:cubicBezTo>
                  <a:close/>
                  <a:moveTo>
                    <a:pt x="847478" y="421540"/>
                  </a:moveTo>
                  <a:lnTo>
                    <a:pt x="575155" y="421540"/>
                  </a:lnTo>
                  <a:lnTo>
                    <a:pt x="575155" y="323342"/>
                  </a:lnTo>
                  <a:lnTo>
                    <a:pt x="847478" y="323342"/>
                  </a:lnTo>
                  <a:close/>
                </a:path>
              </a:pathLst>
            </a:custGeom>
            <a:grp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9" name="任意多边形: 形状 178">
              <a:extLst>
                <a:ext uri="{FF2B5EF4-FFF2-40B4-BE49-F238E27FC236}">
                  <a16:creationId xmlns:a16="http://schemas.microsoft.com/office/drawing/2014/main" id="{58C0D573-9BC2-B034-3555-0F6DFD72F19F}"/>
                </a:ext>
              </a:extLst>
            </p:cNvPr>
            <p:cNvSpPr/>
            <p:nvPr/>
          </p:nvSpPr>
          <p:spPr>
            <a:xfrm>
              <a:off x="7633291" y="3931933"/>
              <a:ext cx="71401" cy="31742"/>
            </a:xfrm>
            <a:custGeom>
              <a:avLst/>
              <a:gdLst>
                <a:gd name="connsiteX0" fmla="*/ 15871 w 71401"/>
                <a:gd name="connsiteY0" fmla="*/ 31742 h 31742"/>
                <a:gd name="connsiteX1" fmla="*/ 55530 w 71401"/>
                <a:gd name="connsiteY1" fmla="*/ 31742 h 31742"/>
                <a:gd name="connsiteX2" fmla="*/ 71401 w 71401"/>
                <a:gd name="connsiteY2" fmla="*/ 15871 h 31742"/>
                <a:gd name="connsiteX3" fmla="*/ 55530 w 71401"/>
                <a:gd name="connsiteY3" fmla="*/ 0 h 31742"/>
                <a:gd name="connsiteX4" fmla="*/ 15871 w 71401"/>
                <a:gd name="connsiteY4" fmla="*/ 0 h 31742"/>
                <a:gd name="connsiteX5" fmla="*/ 0 w 71401"/>
                <a:gd name="connsiteY5" fmla="*/ 15871 h 31742"/>
                <a:gd name="connsiteX6" fmla="*/ 15871 w 71401"/>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401" h="31742">
                  <a:moveTo>
                    <a:pt x="15871" y="31742"/>
                  </a:moveTo>
                  <a:lnTo>
                    <a:pt x="55530" y="31742"/>
                  </a:lnTo>
                  <a:cubicBezTo>
                    <a:pt x="64297" y="31742"/>
                    <a:pt x="71401" y="24636"/>
                    <a:pt x="71401" y="15871"/>
                  </a:cubicBezTo>
                  <a:cubicBezTo>
                    <a:pt x="71401" y="7106"/>
                    <a:pt x="64297" y="0"/>
                    <a:pt x="55530" y="0"/>
                  </a:cubicBezTo>
                  <a:lnTo>
                    <a:pt x="15871" y="0"/>
                  </a:lnTo>
                  <a:cubicBezTo>
                    <a:pt x="7104" y="0"/>
                    <a:pt x="0" y="7106"/>
                    <a:pt x="0" y="15871"/>
                  </a:cubicBezTo>
                  <a:cubicBezTo>
                    <a:pt x="0" y="24636"/>
                    <a:pt x="7104" y="31742"/>
                    <a:pt x="15871" y="31742"/>
                  </a:cubicBezTo>
                  <a:close/>
                </a:path>
              </a:pathLst>
            </a:custGeom>
            <a:grp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0" name="任意多边形: 形状 179">
              <a:extLst>
                <a:ext uri="{FF2B5EF4-FFF2-40B4-BE49-F238E27FC236}">
                  <a16:creationId xmlns:a16="http://schemas.microsoft.com/office/drawing/2014/main" id="{0D957D83-9B18-93ED-FB49-1257D65D813C}"/>
                </a:ext>
              </a:extLst>
            </p:cNvPr>
            <p:cNvSpPr/>
            <p:nvPr/>
          </p:nvSpPr>
          <p:spPr>
            <a:xfrm>
              <a:off x="7724424" y="3931933"/>
              <a:ext cx="130097" cy="31742"/>
            </a:xfrm>
            <a:custGeom>
              <a:avLst/>
              <a:gdLst>
                <a:gd name="connsiteX0" fmla="*/ 15871 w 130097"/>
                <a:gd name="connsiteY0" fmla="*/ 31742 h 31742"/>
                <a:gd name="connsiteX1" fmla="*/ 114226 w 130097"/>
                <a:gd name="connsiteY1" fmla="*/ 31742 h 31742"/>
                <a:gd name="connsiteX2" fmla="*/ 130097 w 130097"/>
                <a:gd name="connsiteY2" fmla="*/ 15871 h 31742"/>
                <a:gd name="connsiteX3" fmla="*/ 114226 w 130097"/>
                <a:gd name="connsiteY3" fmla="*/ 0 h 31742"/>
                <a:gd name="connsiteX4" fmla="*/ 15871 w 130097"/>
                <a:gd name="connsiteY4" fmla="*/ 0 h 31742"/>
                <a:gd name="connsiteX5" fmla="*/ 0 w 130097"/>
                <a:gd name="connsiteY5" fmla="*/ 15871 h 31742"/>
                <a:gd name="connsiteX6" fmla="*/ 15871 w 130097"/>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097" h="31742">
                  <a:moveTo>
                    <a:pt x="15871" y="31742"/>
                  </a:moveTo>
                  <a:lnTo>
                    <a:pt x="114226" y="31742"/>
                  </a:lnTo>
                  <a:cubicBezTo>
                    <a:pt x="122993" y="31742"/>
                    <a:pt x="130097" y="24636"/>
                    <a:pt x="130097" y="15871"/>
                  </a:cubicBezTo>
                  <a:cubicBezTo>
                    <a:pt x="130097" y="7106"/>
                    <a:pt x="122993" y="0"/>
                    <a:pt x="114226" y="0"/>
                  </a:cubicBezTo>
                  <a:lnTo>
                    <a:pt x="15871" y="0"/>
                  </a:lnTo>
                  <a:cubicBezTo>
                    <a:pt x="7104" y="0"/>
                    <a:pt x="0" y="7106"/>
                    <a:pt x="0" y="15871"/>
                  </a:cubicBezTo>
                  <a:cubicBezTo>
                    <a:pt x="0" y="24636"/>
                    <a:pt x="7106" y="31742"/>
                    <a:pt x="15871" y="31742"/>
                  </a:cubicBezTo>
                  <a:close/>
                </a:path>
              </a:pathLst>
            </a:custGeom>
            <a:grp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1" name="图形 45">
            <a:extLst>
              <a:ext uri="{FF2B5EF4-FFF2-40B4-BE49-F238E27FC236}">
                <a16:creationId xmlns:a16="http://schemas.microsoft.com/office/drawing/2014/main" id="{394EC394-2DDA-EFE6-2F39-2C056BCF2D63}"/>
              </a:ext>
            </a:extLst>
          </p:cNvPr>
          <p:cNvGrpSpPr>
            <a:grpSpLocks noChangeAspect="1"/>
          </p:cNvGrpSpPr>
          <p:nvPr/>
        </p:nvGrpSpPr>
        <p:grpSpPr>
          <a:xfrm>
            <a:off x="3344106" y="334504"/>
            <a:ext cx="158645" cy="140617"/>
            <a:chOff x="5769593" y="4124016"/>
            <a:chExt cx="1049363" cy="1035533"/>
          </a:xfrm>
          <a:gradFill flip="none" rotWithShape="1">
            <a:gsLst>
              <a:gs pos="0">
                <a:schemeClr val="accent1"/>
              </a:gs>
              <a:gs pos="100000">
                <a:schemeClr val="accent2"/>
              </a:gs>
            </a:gsLst>
            <a:path path="circle">
              <a:fillToRect l="100000" t="100000"/>
            </a:path>
            <a:tileRect r="-100000" b="-100000"/>
          </a:gradFill>
        </p:grpSpPr>
        <p:sp>
          <p:nvSpPr>
            <p:cNvPr id="182" name="任意多边形: 形状 181">
              <a:extLst>
                <a:ext uri="{FF2B5EF4-FFF2-40B4-BE49-F238E27FC236}">
                  <a16:creationId xmlns:a16="http://schemas.microsoft.com/office/drawing/2014/main" id="{FA3129F7-2ED1-6D1B-79EA-7AB3F31FD5B2}"/>
                </a:ext>
              </a:extLst>
            </p:cNvPr>
            <p:cNvSpPr/>
            <p:nvPr/>
          </p:nvSpPr>
          <p:spPr>
            <a:xfrm>
              <a:off x="6277576" y="4124016"/>
              <a:ext cx="33403" cy="66808"/>
            </a:xfrm>
            <a:custGeom>
              <a:avLst/>
              <a:gdLst>
                <a:gd name="connsiteX0" fmla="*/ 0 w 33403"/>
                <a:gd name="connsiteY0" fmla="*/ 0 h 66807"/>
                <a:gd name="connsiteX1" fmla="*/ 33404 w 33403"/>
                <a:gd name="connsiteY1" fmla="*/ 0 h 66807"/>
                <a:gd name="connsiteX2" fmla="*/ 33404 w 33403"/>
                <a:gd name="connsiteY2" fmla="*/ 66808 h 66807"/>
                <a:gd name="connsiteX3" fmla="*/ 0 w 33403"/>
                <a:gd name="connsiteY3" fmla="*/ 66808 h 66807"/>
              </a:gdLst>
              <a:ahLst/>
              <a:cxnLst>
                <a:cxn ang="0">
                  <a:pos x="connsiteX0" y="connsiteY0"/>
                </a:cxn>
                <a:cxn ang="0">
                  <a:pos x="connsiteX1" y="connsiteY1"/>
                </a:cxn>
                <a:cxn ang="0">
                  <a:pos x="connsiteX2" y="connsiteY2"/>
                </a:cxn>
                <a:cxn ang="0">
                  <a:pos x="connsiteX3" y="connsiteY3"/>
                </a:cxn>
              </a:cxnLst>
              <a:rect l="l" t="t" r="r" b="b"/>
              <a:pathLst>
                <a:path w="33403" h="66807">
                  <a:moveTo>
                    <a:pt x="0" y="0"/>
                  </a:moveTo>
                  <a:lnTo>
                    <a:pt x="33404" y="0"/>
                  </a:lnTo>
                  <a:lnTo>
                    <a:pt x="33404" y="66808"/>
                  </a:lnTo>
                  <a:lnTo>
                    <a:pt x="0" y="66808"/>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3" name="任意多边形: 形状 182">
              <a:extLst>
                <a:ext uri="{FF2B5EF4-FFF2-40B4-BE49-F238E27FC236}">
                  <a16:creationId xmlns:a16="http://schemas.microsoft.com/office/drawing/2014/main" id="{036DCC4B-B019-92EC-9E4F-352A7AC33B71}"/>
                </a:ext>
              </a:extLst>
            </p:cNvPr>
            <p:cNvSpPr/>
            <p:nvPr/>
          </p:nvSpPr>
          <p:spPr>
            <a:xfrm rot="18900000">
              <a:off x="6185667" y="4147095"/>
              <a:ext cx="33397" cy="70858"/>
            </a:xfrm>
            <a:custGeom>
              <a:avLst/>
              <a:gdLst>
                <a:gd name="connsiteX0" fmla="*/ 0 w 33398"/>
                <a:gd name="connsiteY0" fmla="*/ 0 h 70855"/>
                <a:gd name="connsiteX1" fmla="*/ 33399 w 33398"/>
                <a:gd name="connsiteY1" fmla="*/ 0 h 70855"/>
                <a:gd name="connsiteX2" fmla="*/ 33399 w 33398"/>
                <a:gd name="connsiteY2" fmla="*/ 70855 h 70855"/>
                <a:gd name="connsiteX3" fmla="*/ 0 w 33398"/>
                <a:gd name="connsiteY3" fmla="*/ 70855 h 70855"/>
              </a:gdLst>
              <a:ahLst/>
              <a:cxnLst>
                <a:cxn ang="0">
                  <a:pos x="connsiteX0" y="connsiteY0"/>
                </a:cxn>
                <a:cxn ang="0">
                  <a:pos x="connsiteX1" y="connsiteY1"/>
                </a:cxn>
                <a:cxn ang="0">
                  <a:pos x="connsiteX2" y="connsiteY2"/>
                </a:cxn>
                <a:cxn ang="0">
                  <a:pos x="connsiteX3" y="connsiteY3"/>
                </a:cxn>
              </a:cxnLst>
              <a:rect l="l" t="t" r="r" b="b"/>
              <a:pathLst>
                <a:path w="33398" h="70855">
                  <a:moveTo>
                    <a:pt x="0" y="0"/>
                  </a:moveTo>
                  <a:lnTo>
                    <a:pt x="33399" y="0"/>
                  </a:lnTo>
                  <a:lnTo>
                    <a:pt x="33399" y="70855"/>
                  </a:lnTo>
                  <a:lnTo>
                    <a:pt x="0" y="70855"/>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4" name="任意多边形: 形状 183">
              <a:extLst>
                <a:ext uri="{FF2B5EF4-FFF2-40B4-BE49-F238E27FC236}">
                  <a16:creationId xmlns:a16="http://schemas.microsoft.com/office/drawing/2014/main" id="{F8747F1B-1CC3-060F-D9B0-A4C324D5AAC3}"/>
                </a:ext>
              </a:extLst>
            </p:cNvPr>
            <p:cNvSpPr/>
            <p:nvPr/>
          </p:nvSpPr>
          <p:spPr>
            <a:xfrm rot="18900000">
              <a:off x="6350640" y="4165830"/>
              <a:ext cx="70855" cy="33397"/>
            </a:xfrm>
            <a:custGeom>
              <a:avLst/>
              <a:gdLst>
                <a:gd name="connsiteX0" fmla="*/ 0 w 70855"/>
                <a:gd name="connsiteY0" fmla="*/ 0 h 33398"/>
                <a:gd name="connsiteX1" fmla="*/ 70855 w 70855"/>
                <a:gd name="connsiteY1" fmla="*/ 0 h 33398"/>
                <a:gd name="connsiteX2" fmla="*/ 70855 w 70855"/>
                <a:gd name="connsiteY2" fmla="*/ 33399 h 33398"/>
                <a:gd name="connsiteX3" fmla="*/ 0 w 70855"/>
                <a:gd name="connsiteY3" fmla="*/ 33399 h 33398"/>
              </a:gdLst>
              <a:ahLst/>
              <a:cxnLst>
                <a:cxn ang="0">
                  <a:pos x="connsiteX0" y="connsiteY0"/>
                </a:cxn>
                <a:cxn ang="0">
                  <a:pos x="connsiteX1" y="connsiteY1"/>
                </a:cxn>
                <a:cxn ang="0">
                  <a:pos x="connsiteX2" y="connsiteY2"/>
                </a:cxn>
                <a:cxn ang="0">
                  <a:pos x="connsiteX3" y="connsiteY3"/>
                </a:cxn>
              </a:cxnLst>
              <a:rect l="l" t="t" r="r" b="b"/>
              <a:pathLst>
                <a:path w="70855" h="33398">
                  <a:moveTo>
                    <a:pt x="0" y="0"/>
                  </a:moveTo>
                  <a:lnTo>
                    <a:pt x="70855" y="0"/>
                  </a:lnTo>
                  <a:lnTo>
                    <a:pt x="70855" y="33399"/>
                  </a:lnTo>
                  <a:lnTo>
                    <a:pt x="0" y="33399"/>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5" name="任意多边形: 形状 184">
              <a:extLst>
                <a:ext uri="{FF2B5EF4-FFF2-40B4-BE49-F238E27FC236}">
                  <a16:creationId xmlns:a16="http://schemas.microsoft.com/office/drawing/2014/main" id="{DE068653-2860-96E8-CEE9-E8A4B525A6B1}"/>
                </a:ext>
              </a:extLst>
            </p:cNvPr>
            <p:cNvSpPr/>
            <p:nvPr/>
          </p:nvSpPr>
          <p:spPr>
            <a:xfrm>
              <a:off x="5769593" y="4224228"/>
              <a:ext cx="1049363" cy="935321"/>
            </a:xfrm>
            <a:custGeom>
              <a:avLst/>
              <a:gdLst>
                <a:gd name="connsiteX0" fmla="*/ 1009046 w 1049363"/>
                <a:gd name="connsiteY0" fmla="*/ 434258 h 935321"/>
                <a:gd name="connsiteX1" fmla="*/ 975642 w 1049363"/>
                <a:gd name="connsiteY1" fmla="*/ 434258 h 935321"/>
                <a:gd name="connsiteX2" fmla="*/ 975642 w 1049363"/>
                <a:gd name="connsiteY2" fmla="*/ 400854 h 935321"/>
                <a:gd name="connsiteX3" fmla="*/ 949803 w 1049363"/>
                <a:gd name="connsiteY3" fmla="*/ 368384 h 935321"/>
                <a:gd name="connsiteX4" fmla="*/ 1022557 w 1049363"/>
                <a:gd name="connsiteY4" fmla="*/ 309592 h 935321"/>
                <a:gd name="connsiteX5" fmla="*/ 1049364 w 1049363"/>
                <a:gd name="connsiteY5" fmla="*/ 284840 h 935321"/>
                <a:gd name="connsiteX6" fmla="*/ 1019016 w 1049363"/>
                <a:gd name="connsiteY6" fmla="*/ 252137 h 935321"/>
                <a:gd name="connsiteX7" fmla="*/ 651818 w 1049363"/>
                <a:gd name="connsiteY7" fmla="*/ 46800 h 935321"/>
                <a:gd name="connsiteX8" fmla="*/ 544457 w 1049363"/>
                <a:gd name="connsiteY8" fmla="*/ 0 h 935321"/>
                <a:gd name="connsiteX9" fmla="*/ 504906 w 1049363"/>
                <a:gd name="connsiteY9" fmla="*/ 0 h 935321"/>
                <a:gd name="connsiteX10" fmla="*/ 400501 w 1049363"/>
                <a:gd name="connsiteY10" fmla="*/ 43543 h 935321"/>
                <a:gd name="connsiteX11" fmla="*/ 33304 w 1049363"/>
                <a:gd name="connsiteY11" fmla="*/ 233916 h 935321"/>
                <a:gd name="connsiteX12" fmla="*/ 0 w 1049363"/>
                <a:gd name="connsiteY12" fmla="*/ 267236 h 935321"/>
                <a:gd name="connsiteX13" fmla="*/ 22365 w 1049363"/>
                <a:gd name="connsiteY13" fmla="*/ 289601 h 935321"/>
                <a:gd name="connsiteX14" fmla="*/ 114493 w 1049363"/>
                <a:gd name="connsiteY14" fmla="*/ 367450 h 935321"/>
                <a:gd name="connsiteX15" fmla="*/ 107127 w 1049363"/>
                <a:gd name="connsiteY15" fmla="*/ 367450 h 935321"/>
                <a:gd name="connsiteX16" fmla="*/ 73723 w 1049363"/>
                <a:gd name="connsiteY16" fmla="*/ 400854 h 935321"/>
                <a:gd name="connsiteX17" fmla="*/ 73723 w 1049363"/>
                <a:gd name="connsiteY17" fmla="*/ 434258 h 935321"/>
                <a:gd name="connsiteX18" fmla="*/ 40319 w 1049363"/>
                <a:gd name="connsiteY18" fmla="*/ 434258 h 935321"/>
                <a:gd name="connsiteX19" fmla="*/ 6915 w 1049363"/>
                <a:gd name="connsiteY19" fmla="*/ 467662 h 935321"/>
                <a:gd name="connsiteX20" fmla="*/ 6915 w 1049363"/>
                <a:gd name="connsiteY20" fmla="*/ 868513 h 935321"/>
                <a:gd name="connsiteX21" fmla="*/ 40319 w 1049363"/>
                <a:gd name="connsiteY21" fmla="*/ 901917 h 935321"/>
                <a:gd name="connsiteX22" fmla="*/ 464589 w 1049363"/>
                <a:gd name="connsiteY22" fmla="*/ 901917 h 935321"/>
                <a:gd name="connsiteX23" fmla="*/ 524683 w 1049363"/>
                <a:gd name="connsiteY23" fmla="*/ 935321 h 935321"/>
                <a:gd name="connsiteX24" fmla="*/ 584776 w 1049363"/>
                <a:gd name="connsiteY24" fmla="*/ 901917 h 935321"/>
                <a:gd name="connsiteX25" fmla="*/ 1009046 w 1049363"/>
                <a:gd name="connsiteY25" fmla="*/ 901917 h 935321"/>
                <a:gd name="connsiteX26" fmla="*/ 1042450 w 1049363"/>
                <a:gd name="connsiteY26" fmla="*/ 868513 h 935321"/>
                <a:gd name="connsiteX27" fmla="*/ 1042450 w 1049363"/>
                <a:gd name="connsiteY27" fmla="*/ 467662 h 935321"/>
                <a:gd name="connsiteX28" fmla="*/ 1009046 w 1049363"/>
                <a:gd name="connsiteY28" fmla="*/ 434258 h 935321"/>
                <a:gd name="connsiteX29" fmla="*/ 942238 w 1049363"/>
                <a:gd name="connsiteY29" fmla="*/ 400854 h 935321"/>
                <a:gd name="connsiteX30" fmla="*/ 942238 w 1049363"/>
                <a:gd name="connsiteY30" fmla="*/ 801705 h 935321"/>
                <a:gd name="connsiteX31" fmla="*/ 605338 w 1049363"/>
                <a:gd name="connsiteY31" fmla="*/ 801705 h 935321"/>
                <a:gd name="connsiteX32" fmla="*/ 541385 w 1049363"/>
                <a:gd name="connsiteY32" fmla="*/ 818491 h 935321"/>
                <a:gd name="connsiteX33" fmla="*/ 541385 w 1049363"/>
                <a:gd name="connsiteY33" fmla="*/ 500867 h 935321"/>
                <a:gd name="connsiteX34" fmla="*/ 608193 w 1049363"/>
                <a:gd name="connsiteY34" fmla="*/ 497026 h 935321"/>
                <a:gd name="connsiteX35" fmla="*/ 608193 w 1049363"/>
                <a:gd name="connsiteY35" fmla="*/ 601282 h 935321"/>
                <a:gd name="connsiteX36" fmla="*/ 641597 w 1049363"/>
                <a:gd name="connsiteY36" fmla="*/ 634686 h 935321"/>
                <a:gd name="connsiteX37" fmla="*/ 675001 w 1049363"/>
                <a:gd name="connsiteY37" fmla="*/ 634686 h 935321"/>
                <a:gd name="connsiteX38" fmla="*/ 675001 w 1049363"/>
                <a:gd name="connsiteY38" fmla="*/ 651388 h 935321"/>
                <a:gd name="connsiteX39" fmla="*/ 708405 w 1049363"/>
                <a:gd name="connsiteY39" fmla="*/ 684791 h 935321"/>
                <a:gd name="connsiteX40" fmla="*/ 842023 w 1049363"/>
                <a:gd name="connsiteY40" fmla="*/ 684791 h 935321"/>
                <a:gd name="connsiteX41" fmla="*/ 875426 w 1049363"/>
                <a:gd name="connsiteY41" fmla="*/ 651388 h 935321"/>
                <a:gd name="connsiteX42" fmla="*/ 875426 w 1049363"/>
                <a:gd name="connsiteY42" fmla="*/ 517770 h 935321"/>
                <a:gd name="connsiteX43" fmla="*/ 842023 w 1049363"/>
                <a:gd name="connsiteY43" fmla="*/ 484366 h 935321"/>
                <a:gd name="connsiteX44" fmla="*/ 808619 w 1049363"/>
                <a:gd name="connsiteY44" fmla="*/ 484366 h 935321"/>
                <a:gd name="connsiteX45" fmla="*/ 808619 w 1049363"/>
                <a:gd name="connsiteY45" fmla="*/ 467664 h 935321"/>
                <a:gd name="connsiteX46" fmla="*/ 802706 w 1049363"/>
                <a:gd name="connsiteY46" fmla="*/ 448756 h 935321"/>
                <a:gd name="connsiteX47" fmla="*/ 899644 w 1049363"/>
                <a:gd name="connsiteY47" fmla="*/ 400854 h 935321"/>
                <a:gd name="connsiteX48" fmla="*/ 324257 w 1049363"/>
                <a:gd name="connsiteY48" fmla="*/ 267236 h 935321"/>
                <a:gd name="connsiteX49" fmla="*/ 358212 w 1049363"/>
                <a:gd name="connsiteY49" fmla="*/ 156149 h 935321"/>
                <a:gd name="connsiteX50" fmla="*/ 423233 w 1049363"/>
                <a:gd name="connsiteY50" fmla="*/ 269790 h 935321"/>
                <a:gd name="connsiteX51" fmla="*/ 457873 w 1049363"/>
                <a:gd name="connsiteY51" fmla="*/ 292888 h 935321"/>
                <a:gd name="connsiteX52" fmla="*/ 457873 w 1049363"/>
                <a:gd name="connsiteY52" fmla="*/ 334042 h 935321"/>
                <a:gd name="connsiteX53" fmla="*/ 524681 w 1049363"/>
                <a:gd name="connsiteY53" fmla="*/ 400850 h 935321"/>
                <a:gd name="connsiteX54" fmla="*/ 591489 w 1049363"/>
                <a:gd name="connsiteY54" fmla="*/ 334042 h 935321"/>
                <a:gd name="connsiteX55" fmla="*/ 591489 w 1049363"/>
                <a:gd name="connsiteY55" fmla="*/ 292870 h 935321"/>
                <a:gd name="connsiteX56" fmla="*/ 626129 w 1049363"/>
                <a:gd name="connsiteY56" fmla="*/ 269771 h 935321"/>
                <a:gd name="connsiteX57" fmla="*/ 691149 w 1049363"/>
                <a:gd name="connsiteY57" fmla="*/ 156130 h 935321"/>
                <a:gd name="connsiteX58" fmla="*/ 725105 w 1049363"/>
                <a:gd name="connsiteY58" fmla="*/ 267217 h 935321"/>
                <a:gd name="connsiteX59" fmla="*/ 527333 w 1049363"/>
                <a:gd name="connsiteY59" fmla="*/ 467510 h 935321"/>
                <a:gd name="connsiteX60" fmla="*/ 517161 w 1049363"/>
                <a:gd name="connsiteY60" fmla="*/ 467260 h 935321"/>
                <a:gd name="connsiteX61" fmla="*/ 324257 w 1049363"/>
                <a:gd name="connsiteY61" fmla="*/ 267236 h 935321"/>
                <a:gd name="connsiteX62" fmla="*/ 486184 w 1049363"/>
                <a:gd name="connsiteY62" fmla="*/ 167022 h 935321"/>
                <a:gd name="connsiteX63" fmla="*/ 472923 w 1049363"/>
                <a:gd name="connsiteY63" fmla="*/ 167022 h 935321"/>
                <a:gd name="connsiteX64" fmla="*/ 457891 w 1049363"/>
                <a:gd name="connsiteY64" fmla="*/ 151990 h 935321"/>
                <a:gd name="connsiteX65" fmla="*/ 457891 w 1049363"/>
                <a:gd name="connsiteY65" fmla="*/ 148649 h 935321"/>
                <a:gd name="connsiteX66" fmla="*/ 472923 w 1049363"/>
                <a:gd name="connsiteY66" fmla="*/ 133618 h 935321"/>
                <a:gd name="connsiteX67" fmla="*/ 484062 w 1049363"/>
                <a:gd name="connsiteY67" fmla="*/ 138561 h 935321"/>
                <a:gd name="connsiteX68" fmla="*/ 487887 w 1049363"/>
                <a:gd name="connsiteY68" fmla="*/ 150152 h 935321"/>
                <a:gd name="connsiteX69" fmla="*/ 561495 w 1049363"/>
                <a:gd name="connsiteY69" fmla="*/ 150154 h 935321"/>
                <a:gd name="connsiteX70" fmla="*/ 565320 w 1049363"/>
                <a:gd name="connsiteY70" fmla="*/ 138564 h 935321"/>
                <a:gd name="connsiteX71" fmla="*/ 576459 w 1049363"/>
                <a:gd name="connsiteY71" fmla="*/ 133620 h 935321"/>
                <a:gd name="connsiteX72" fmla="*/ 591491 w 1049363"/>
                <a:gd name="connsiteY72" fmla="*/ 148652 h 935321"/>
                <a:gd name="connsiteX73" fmla="*/ 591491 w 1049363"/>
                <a:gd name="connsiteY73" fmla="*/ 151992 h 935321"/>
                <a:gd name="connsiteX74" fmla="*/ 576459 w 1049363"/>
                <a:gd name="connsiteY74" fmla="*/ 167024 h 935321"/>
                <a:gd name="connsiteX75" fmla="*/ 563198 w 1049363"/>
                <a:gd name="connsiteY75" fmla="*/ 167024 h 935321"/>
                <a:gd name="connsiteX76" fmla="*/ 491279 w 1049363"/>
                <a:gd name="connsiteY76" fmla="*/ 300640 h 935321"/>
                <a:gd name="connsiteX77" fmla="*/ 558087 w 1049363"/>
                <a:gd name="connsiteY77" fmla="*/ 300640 h 935321"/>
                <a:gd name="connsiteX78" fmla="*/ 558087 w 1049363"/>
                <a:gd name="connsiteY78" fmla="*/ 334044 h 935321"/>
                <a:gd name="connsiteX79" fmla="*/ 524683 w 1049363"/>
                <a:gd name="connsiteY79" fmla="*/ 367448 h 935321"/>
                <a:gd name="connsiteX80" fmla="*/ 491279 w 1049363"/>
                <a:gd name="connsiteY80" fmla="*/ 334044 h 935321"/>
                <a:gd name="connsiteX81" fmla="*/ 509733 w 1049363"/>
                <a:gd name="connsiteY81" fmla="*/ 267236 h 935321"/>
                <a:gd name="connsiteX82" fmla="*/ 516415 w 1049363"/>
                <a:gd name="connsiteY82" fmla="*/ 200428 h 935321"/>
                <a:gd name="connsiteX83" fmla="*/ 532951 w 1049363"/>
                <a:gd name="connsiteY83" fmla="*/ 200428 h 935321"/>
                <a:gd name="connsiteX84" fmla="*/ 539632 w 1049363"/>
                <a:gd name="connsiteY84" fmla="*/ 267236 h 935321"/>
                <a:gd name="connsiteX85" fmla="*/ 708407 w 1049363"/>
                <a:gd name="connsiteY85" fmla="*/ 634683 h 935321"/>
                <a:gd name="connsiteX86" fmla="*/ 775215 w 1049363"/>
                <a:gd name="connsiteY86" fmla="*/ 634683 h 935321"/>
                <a:gd name="connsiteX87" fmla="*/ 808619 w 1049363"/>
                <a:gd name="connsiteY87" fmla="*/ 601279 h 935321"/>
                <a:gd name="connsiteX88" fmla="*/ 808619 w 1049363"/>
                <a:gd name="connsiteY88" fmla="*/ 517768 h 935321"/>
                <a:gd name="connsiteX89" fmla="*/ 842023 w 1049363"/>
                <a:gd name="connsiteY89" fmla="*/ 517768 h 935321"/>
                <a:gd name="connsiteX90" fmla="*/ 842023 w 1049363"/>
                <a:gd name="connsiteY90" fmla="*/ 651385 h 935321"/>
                <a:gd name="connsiteX91" fmla="*/ 708405 w 1049363"/>
                <a:gd name="connsiteY91" fmla="*/ 651385 h 935321"/>
                <a:gd name="connsiteX92" fmla="*/ 708405 w 1049363"/>
                <a:gd name="connsiteY92" fmla="*/ 634683 h 935321"/>
                <a:gd name="connsiteX93" fmla="*/ 749745 w 1049363"/>
                <a:gd name="connsiteY93" fmla="*/ 467662 h 935321"/>
                <a:gd name="connsiteX94" fmla="*/ 775215 w 1049363"/>
                <a:gd name="connsiteY94" fmla="*/ 467662 h 935321"/>
                <a:gd name="connsiteX95" fmla="*/ 775215 w 1049363"/>
                <a:gd name="connsiteY95" fmla="*/ 601279 h 935321"/>
                <a:gd name="connsiteX96" fmla="*/ 641599 w 1049363"/>
                <a:gd name="connsiteY96" fmla="*/ 601279 h 935321"/>
                <a:gd name="connsiteX97" fmla="*/ 641599 w 1049363"/>
                <a:gd name="connsiteY97" fmla="*/ 492765 h 935321"/>
                <a:gd name="connsiteX98" fmla="*/ 749745 w 1049363"/>
                <a:gd name="connsiteY98" fmla="*/ 467662 h 935321"/>
                <a:gd name="connsiteX99" fmla="*/ 994550 w 1049363"/>
                <a:gd name="connsiteY99" fmla="*/ 274885 h 935321"/>
                <a:gd name="connsiteX100" fmla="*/ 1002117 w 1049363"/>
                <a:gd name="connsiteY100" fmla="*/ 283020 h 935321"/>
                <a:gd name="connsiteX101" fmla="*/ 999911 w 1049363"/>
                <a:gd name="connsiteY101" fmla="*/ 285057 h 935321"/>
                <a:gd name="connsiteX102" fmla="*/ 663078 w 1049363"/>
                <a:gd name="connsiteY102" fmla="*/ 455286 h 935321"/>
                <a:gd name="connsiteX103" fmla="*/ 758515 w 1049363"/>
                <a:gd name="connsiteY103" fmla="*/ 267252 h 935321"/>
                <a:gd name="connsiteX104" fmla="*/ 681652 w 1049363"/>
                <a:gd name="connsiteY104" fmla="*/ 94184 h 935321"/>
                <a:gd name="connsiteX105" fmla="*/ 678778 w 1049363"/>
                <a:gd name="connsiteY105" fmla="*/ 87236 h 935321"/>
                <a:gd name="connsiteX106" fmla="*/ 994550 w 1049363"/>
                <a:gd name="connsiteY106" fmla="*/ 274885 h 935321"/>
                <a:gd name="connsiteX107" fmla="*/ 504906 w 1049363"/>
                <a:gd name="connsiteY107" fmla="*/ 33406 h 935321"/>
                <a:gd name="connsiteX108" fmla="*/ 544441 w 1049363"/>
                <a:gd name="connsiteY108" fmla="*/ 33406 h 935321"/>
                <a:gd name="connsiteX109" fmla="*/ 658282 w 1049363"/>
                <a:gd name="connsiteY109" fmla="*/ 147264 h 935321"/>
                <a:gd name="connsiteX110" fmla="*/ 607574 w 1049363"/>
                <a:gd name="connsiteY110" fmla="*/ 241983 h 935321"/>
                <a:gd name="connsiteX111" fmla="*/ 572967 w 1049363"/>
                <a:gd name="connsiteY111" fmla="*/ 265065 h 935321"/>
                <a:gd name="connsiteX112" fmla="*/ 566519 w 1049363"/>
                <a:gd name="connsiteY112" fmla="*/ 200428 h 935321"/>
                <a:gd name="connsiteX113" fmla="*/ 576457 w 1049363"/>
                <a:gd name="connsiteY113" fmla="*/ 200428 h 935321"/>
                <a:gd name="connsiteX114" fmla="*/ 624893 w 1049363"/>
                <a:gd name="connsiteY114" fmla="*/ 151992 h 935321"/>
                <a:gd name="connsiteX115" fmla="*/ 624893 w 1049363"/>
                <a:gd name="connsiteY115" fmla="*/ 148652 h 935321"/>
                <a:gd name="connsiteX116" fmla="*/ 576457 w 1049363"/>
                <a:gd name="connsiteY116" fmla="*/ 100216 h 935321"/>
                <a:gd name="connsiteX117" fmla="*/ 540547 w 1049363"/>
                <a:gd name="connsiteY117" fmla="*/ 116149 h 935321"/>
                <a:gd name="connsiteX118" fmla="*/ 528253 w 1049363"/>
                <a:gd name="connsiteY118" fmla="*/ 153478 h 935321"/>
                <a:gd name="connsiteX119" fmla="*/ 529606 w 1049363"/>
                <a:gd name="connsiteY119" fmla="*/ 167024 h 935321"/>
                <a:gd name="connsiteX120" fmla="*/ 519752 w 1049363"/>
                <a:gd name="connsiteY120" fmla="*/ 167024 h 935321"/>
                <a:gd name="connsiteX121" fmla="*/ 521104 w 1049363"/>
                <a:gd name="connsiteY121" fmla="*/ 153478 h 935321"/>
                <a:gd name="connsiteX122" fmla="*/ 508811 w 1049363"/>
                <a:gd name="connsiteY122" fmla="*/ 116149 h 935321"/>
                <a:gd name="connsiteX123" fmla="*/ 472900 w 1049363"/>
                <a:gd name="connsiteY123" fmla="*/ 100216 h 935321"/>
                <a:gd name="connsiteX124" fmla="*/ 424465 w 1049363"/>
                <a:gd name="connsiteY124" fmla="*/ 148652 h 935321"/>
                <a:gd name="connsiteX125" fmla="*/ 424465 w 1049363"/>
                <a:gd name="connsiteY125" fmla="*/ 151992 h 935321"/>
                <a:gd name="connsiteX126" fmla="*/ 472900 w 1049363"/>
                <a:gd name="connsiteY126" fmla="*/ 200428 h 935321"/>
                <a:gd name="connsiteX127" fmla="*/ 482839 w 1049363"/>
                <a:gd name="connsiteY127" fmla="*/ 200428 h 935321"/>
                <a:gd name="connsiteX128" fmla="*/ 476374 w 1049363"/>
                <a:gd name="connsiteY128" fmla="*/ 265065 h 935321"/>
                <a:gd name="connsiteX129" fmla="*/ 441767 w 1049363"/>
                <a:gd name="connsiteY129" fmla="*/ 241983 h 935321"/>
                <a:gd name="connsiteX130" fmla="*/ 391059 w 1049363"/>
                <a:gd name="connsiteY130" fmla="*/ 147248 h 935321"/>
                <a:gd name="connsiteX131" fmla="*/ 504906 w 1049363"/>
                <a:gd name="connsiteY131" fmla="*/ 33406 h 935321"/>
                <a:gd name="connsiteX132" fmla="*/ 56937 w 1049363"/>
                <a:gd name="connsiteY132" fmla="*/ 257531 h 935321"/>
                <a:gd name="connsiteX133" fmla="*/ 372508 w 1049363"/>
                <a:gd name="connsiteY133" fmla="*/ 83227 h 935321"/>
                <a:gd name="connsiteX134" fmla="*/ 367714 w 1049363"/>
                <a:gd name="connsiteY134" fmla="*/ 94184 h 935321"/>
                <a:gd name="connsiteX135" fmla="*/ 290851 w 1049363"/>
                <a:gd name="connsiteY135" fmla="*/ 267236 h 935321"/>
                <a:gd name="connsiteX136" fmla="*/ 379907 w 1049363"/>
                <a:gd name="connsiteY136" fmla="*/ 450509 h 935321"/>
                <a:gd name="connsiteX137" fmla="*/ 47232 w 1049363"/>
                <a:gd name="connsiteY137" fmla="*/ 267236 h 935321"/>
                <a:gd name="connsiteX138" fmla="*/ 107127 w 1049363"/>
                <a:gd name="connsiteY138" fmla="*/ 400854 h 935321"/>
                <a:gd name="connsiteX139" fmla="*/ 165485 w 1049363"/>
                <a:gd name="connsiteY139" fmla="*/ 400854 h 935321"/>
                <a:gd name="connsiteX140" fmla="*/ 507981 w 1049363"/>
                <a:gd name="connsiteY140" fmla="*/ 500465 h 935321"/>
                <a:gd name="connsiteX141" fmla="*/ 507981 w 1049363"/>
                <a:gd name="connsiteY141" fmla="*/ 818491 h 935321"/>
                <a:gd name="connsiteX142" fmla="*/ 444028 w 1049363"/>
                <a:gd name="connsiteY142" fmla="*/ 801705 h 935321"/>
                <a:gd name="connsiteX143" fmla="*/ 107127 w 1049363"/>
                <a:gd name="connsiteY143" fmla="*/ 801705 h 935321"/>
                <a:gd name="connsiteX144" fmla="*/ 1009046 w 1049363"/>
                <a:gd name="connsiteY144" fmla="*/ 868515 h 935321"/>
                <a:gd name="connsiteX145" fmla="*/ 564467 w 1049363"/>
                <a:gd name="connsiteY145" fmla="*/ 868515 h 935321"/>
                <a:gd name="connsiteX146" fmla="*/ 558087 w 1049363"/>
                <a:gd name="connsiteY146" fmla="*/ 881276 h 935321"/>
                <a:gd name="connsiteX147" fmla="*/ 524683 w 1049363"/>
                <a:gd name="connsiteY147" fmla="*/ 901919 h 935321"/>
                <a:gd name="connsiteX148" fmla="*/ 491279 w 1049363"/>
                <a:gd name="connsiteY148" fmla="*/ 881276 h 935321"/>
                <a:gd name="connsiteX149" fmla="*/ 484899 w 1049363"/>
                <a:gd name="connsiteY149" fmla="*/ 868515 h 935321"/>
                <a:gd name="connsiteX150" fmla="*/ 40319 w 1049363"/>
                <a:gd name="connsiteY150" fmla="*/ 868515 h 935321"/>
                <a:gd name="connsiteX151" fmla="*/ 40319 w 1049363"/>
                <a:gd name="connsiteY151" fmla="*/ 467662 h 935321"/>
                <a:gd name="connsiteX152" fmla="*/ 73723 w 1049363"/>
                <a:gd name="connsiteY152" fmla="*/ 467662 h 935321"/>
                <a:gd name="connsiteX153" fmla="*/ 73723 w 1049363"/>
                <a:gd name="connsiteY153" fmla="*/ 801705 h 935321"/>
                <a:gd name="connsiteX154" fmla="*/ 107127 w 1049363"/>
                <a:gd name="connsiteY154" fmla="*/ 835109 h 935321"/>
                <a:gd name="connsiteX155" fmla="*/ 444028 w 1049363"/>
                <a:gd name="connsiteY155" fmla="*/ 835109 h 935321"/>
                <a:gd name="connsiteX156" fmla="*/ 512875 w 1049363"/>
                <a:gd name="connsiteY156" fmla="*/ 863621 h 935321"/>
                <a:gd name="connsiteX157" fmla="*/ 524683 w 1049363"/>
                <a:gd name="connsiteY157" fmla="*/ 875428 h 935321"/>
                <a:gd name="connsiteX158" fmla="*/ 536490 w 1049363"/>
                <a:gd name="connsiteY158" fmla="*/ 863621 h 935321"/>
                <a:gd name="connsiteX159" fmla="*/ 605338 w 1049363"/>
                <a:gd name="connsiteY159" fmla="*/ 835109 h 935321"/>
                <a:gd name="connsiteX160" fmla="*/ 942238 w 1049363"/>
                <a:gd name="connsiteY160" fmla="*/ 835109 h 935321"/>
                <a:gd name="connsiteX161" fmla="*/ 975642 w 1049363"/>
                <a:gd name="connsiteY161" fmla="*/ 801705 h 935321"/>
                <a:gd name="connsiteX162" fmla="*/ 975642 w 1049363"/>
                <a:gd name="connsiteY162" fmla="*/ 467662 h 935321"/>
                <a:gd name="connsiteX163" fmla="*/ 1009046 w 1049363"/>
                <a:gd name="connsiteY163" fmla="*/ 467662 h 935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1049363" h="935321">
                  <a:moveTo>
                    <a:pt x="1009046" y="434258"/>
                  </a:moveTo>
                  <a:lnTo>
                    <a:pt x="975642" y="434258"/>
                  </a:lnTo>
                  <a:lnTo>
                    <a:pt x="975642" y="400854"/>
                  </a:lnTo>
                  <a:cubicBezTo>
                    <a:pt x="975642" y="385037"/>
                    <a:pt x="964585" y="371842"/>
                    <a:pt x="949803" y="368384"/>
                  </a:cubicBezTo>
                  <a:cubicBezTo>
                    <a:pt x="975124" y="350446"/>
                    <a:pt x="999475" y="330904"/>
                    <a:pt x="1022557" y="309592"/>
                  </a:cubicBezTo>
                  <a:lnTo>
                    <a:pt x="1049364" y="284840"/>
                  </a:lnTo>
                  <a:lnTo>
                    <a:pt x="1019016" y="252137"/>
                  </a:lnTo>
                  <a:cubicBezTo>
                    <a:pt x="920488" y="146061"/>
                    <a:pt x="793603" y="75176"/>
                    <a:pt x="651818" y="46800"/>
                  </a:cubicBezTo>
                  <a:cubicBezTo>
                    <a:pt x="624944" y="18090"/>
                    <a:pt x="586814" y="0"/>
                    <a:pt x="544457" y="0"/>
                  </a:cubicBezTo>
                  <a:lnTo>
                    <a:pt x="504906" y="0"/>
                  </a:lnTo>
                  <a:cubicBezTo>
                    <a:pt x="464136" y="0"/>
                    <a:pt x="427191" y="16669"/>
                    <a:pt x="400501" y="43543"/>
                  </a:cubicBezTo>
                  <a:cubicBezTo>
                    <a:pt x="260655" y="67745"/>
                    <a:pt x="133784" y="133452"/>
                    <a:pt x="33304" y="233916"/>
                  </a:cubicBezTo>
                  <a:lnTo>
                    <a:pt x="0" y="267236"/>
                  </a:lnTo>
                  <a:lnTo>
                    <a:pt x="22365" y="289601"/>
                  </a:lnTo>
                  <a:cubicBezTo>
                    <a:pt x="51143" y="318379"/>
                    <a:pt x="82026" y="344267"/>
                    <a:pt x="114493" y="367450"/>
                  </a:cubicBezTo>
                  <a:lnTo>
                    <a:pt x="107127" y="367450"/>
                  </a:lnTo>
                  <a:cubicBezTo>
                    <a:pt x="88706" y="367450"/>
                    <a:pt x="73723" y="382432"/>
                    <a:pt x="73723" y="400854"/>
                  </a:cubicBezTo>
                  <a:lnTo>
                    <a:pt x="73723" y="434258"/>
                  </a:lnTo>
                  <a:lnTo>
                    <a:pt x="40319" y="434258"/>
                  </a:lnTo>
                  <a:cubicBezTo>
                    <a:pt x="21898" y="434258"/>
                    <a:pt x="6915" y="449240"/>
                    <a:pt x="6915" y="467662"/>
                  </a:cubicBezTo>
                  <a:lnTo>
                    <a:pt x="6915" y="868513"/>
                  </a:lnTo>
                  <a:cubicBezTo>
                    <a:pt x="6915" y="886935"/>
                    <a:pt x="21898" y="901917"/>
                    <a:pt x="40319" y="901917"/>
                  </a:cubicBezTo>
                  <a:lnTo>
                    <a:pt x="464589" y="901917"/>
                  </a:lnTo>
                  <a:cubicBezTo>
                    <a:pt x="477434" y="922677"/>
                    <a:pt x="499914" y="935321"/>
                    <a:pt x="524683" y="935321"/>
                  </a:cubicBezTo>
                  <a:cubicBezTo>
                    <a:pt x="549452" y="935321"/>
                    <a:pt x="571934" y="922677"/>
                    <a:pt x="584776" y="901917"/>
                  </a:cubicBezTo>
                  <a:lnTo>
                    <a:pt x="1009046" y="901917"/>
                  </a:lnTo>
                  <a:cubicBezTo>
                    <a:pt x="1027468" y="901917"/>
                    <a:pt x="1042450" y="886935"/>
                    <a:pt x="1042450" y="868513"/>
                  </a:cubicBezTo>
                  <a:lnTo>
                    <a:pt x="1042450" y="467662"/>
                  </a:lnTo>
                  <a:cubicBezTo>
                    <a:pt x="1042450" y="449240"/>
                    <a:pt x="1027468" y="434258"/>
                    <a:pt x="1009046" y="434258"/>
                  </a:cubicBezTo>
                  <a:close/>
                  <a:moveTo>
                    <a:pt x="942238" y="400854"/>
                  </a:moveTo>
                  <a:lnTo>
                    <a:pt x="942238" y="801705"/>
                  </a:lnTo>
                  <a:lnTo>
                    <a:pt x="605338" y="801705"/>
                  </a:lnTo>
                  <a:cubicBezTo>
                    <a:pt x="582557" y="801705"/>
                    <a:pt x="560727" y="807618"/>
                    <a:pt x="541385" y="818491"/>
                  </a:cubicBezTo>
                  <a:lnTo>
                    <a:pt x="541385" y="500867"/>
                  </a:lnTo>
                  <a:cubicBezTo>
                    <a:pt x="563815" y="500600"/>
                    <a:pt x="586096" y="499330"/>
                    <a:pt x="608193" y="497026"/>
                  </a:cubicBezTo>
                  <a:lnTo>
                    <a:pt x="608193" y="601282"/>
                  </a:lnTo>
                  <a:cubicBezTo>
                    <a:pt x="608193" y="619703"/>
                    <a:pt x="623175" y="634686"/>
                    <a:pt x="641597" y="634686"/>
                  </a:cubicBezTo>
                  <a:lnTo>
                    <a:pt x="675001" y="634686"/>
                  </a:lnTo>
                  <a:lnTo>
                    <a:pt x="675001" y="651388"/>
                  </a:lnTo>
                  <a:cubicBezTo>
                    <a:pt x="675001" y="669809"/>
                    <a:pt x="689983" y="684791"/>
                    <a:pt x="708405" y="684791"/>
                  </a:cubicBezTo>
                  <a:lnTo>
                    <a:pt x="842023" y="684791"/>
                  </a:lnTo>
                  <a:cubicBezTo>
                    <a:pt x="860444" y="684791"/>
                    <a:pt x="875426" y="669809"/>
                    <a:pt x="875426" y="651388"/>
                  </a:cubicBezTo>
                  <a:lnTo>
                    <a:pt x="875426" y="517770"/>
                  </a:lnTo>
                  <a:cubicBezTo>
                    <a:pt x="875426" y="499348"/>
                    <a:pt x="860444" y="484366"/>
                    <a:pt x="842023" y="484366"/>
                  </a:cubicBezTo>
                  <a:lnTo>
                    <a:pt x="808619" y="484366"/>
                  </a:lnTo>
                  <a:lnTo>
                    <a:pt x="808619" y="467664"/>
                  </a:lnTo>
                  <a:cubicBezTo>
                    <a:pt x="808619" y="460648"/>
                    <a:pt x="806413" y="454134"/>
                    <a:pt x="802706" y="448756"/>
                  </a:cubicBezTo>
                  <a:cubicBezTo>
                    <a:pt x="836126" y="435295"/>
                    <a:pt x="868495" y="419261"/>
                    <a:pt x="899644" y="400854"/>
                  </a:cubicBezTo>
                  <a:close/>
                  <a:moveTo>
                    <a:pt x="324257" y="267236"/>
                  </a:moveTo>
                  <a:cubicBezTo>
                    <a:pt x="324257" y="227267"/>
                    <a:pt x="336434" y="188770"/>
                    <a:pt x="358212" y="156149"/>
                  </a:cubicBezTo>
                  <a:cubicBezTo>
                    <a:pt x="360985" y="202047"/>
                    <a:pt x="384668" y="244069"/>
                    <a:pt x="423233" y="269790"/>
                  </a:cubicBezTo>
                  <a:lnTo>
                    <a:pt x="457873" y="292888"/>
                  </a:lnTo>
                  <a:lnTo>
                    <a:pt x="457873" y="334042"/>
                  </a:lnTo>
                  <a:cubicBezTo>
                    <a:pt x="457873" y="370887"/>
                    <a:pt x="487838" y="400850"/>
                    <a:pt x="524681" y="400850"/>
                  </a:cubicBezTo>
                  <a:cubicBezTo>
                    <a:pt x="561524" y="400850"/>
                    <a:pt x="591489" y="370887"/>
                    <a:pt x="591489" y="334042"/>
                  </a:cubicBezTo>
                  <a:lnTo>
                    <a:pt x="591489" y="292870"/>
                  </a:lnTo>
                  <a:lnTo>
                    <a:pt x="626129" y="269771"/>
                  </a:lnTo>
                  <a:cubicBezTo>
                    <a:pt x="664693" y="244067"/>
                    <a:pt x="688395" y="202027"/>
                    <a:pt x="691149" y="156130"/>
                  </a:cubicBezTo>
                  <a:cubicBezTo>
                    <a:pt x="712912" y="188766"/>
                    <a:pt x="725105" y="227249"/>
                    <a:pt x="725105" y="267217"/>
                  </a:cubicBezTo>
                  <a:cubicBezTo>
                    <a:pt x="725105" y="376835"/>
                    <a:pt x="636616" y="466073"/>
                    <a:pt x="527333" y="467510"/>
                  </a:cubicBezTo>
                  <a:cubicBezTo>
                    <a:pt x="523927" y="467477"/>
                    <a:pt x="520551" y="467344"/>
                    <a:pt x="517161" y="467260"/>
                  </a:cubicBezTo>
                  <a:cubicBezTo>
                    <a:pt x="410138" y="463286"/>
                    <a:pt x="324257" y="375216"/>
                    <a:pt x="324257" y="267236"/>
                  </a:cubicBezTo>
                  <a:close/>
                  <a:moveTo>
                    <a:pt x="486184" y="167022"/>
                  </a:moveTo>
                  <a:lnTo>
                    <a:pt x="472923" y="167022"/>
                  </a:lnTo>
                  <a:cubicBezTo>
                    <a:pt x="464622" y="167022"/>
                    <a:pt x="457891" y="160275"/>
                    <a:pt x="457891" y="151990"/>
                  </a:cubicBezTo>
                  <a:lnTo>
                    <a:pt x="457891" y="148649"/>
                  </a:lnTo>
                  <a:cubicBezTo>
                    <a:pt x="457891" y="140349"/>
                    <a:pt x="464638" y="133618"/>
                    <a:pt x="472923" y="133618"/>
                  </a:cubicBezTo>
                  <a:cubicBezTo>
                    <a:pt x="477215" y="133618"/>
                    <a:pt x="481191" y="135372"/>
                    <a:pt x="484062" y="138561"/>
                  </a:cubicBezTo>
                  <a:cubicBezTo>
                    <a:pt x="486952" y="141751"/>
                    <a:pt x="488305" y="145876"/>
                    <a:pt x="487887" y="150152"/>
                  </a:cubicBezTo>
                  <a:close/>
                  <a:moveTo>
                    <a:pt x="561495" y="150154"/>
                  </a:moveTo>
                  <a:cubicBezTo>
                    <a:pt x="561061" y="145878"/>
                    <a:pt x="562413" y="141769"/>
                    <a:pt x="565320" y="138564"/>
                  </a:cubicBezTo>
                  <a:cubicBezTo>
                    <a:pt x="568193" y="135374"/>
                    <a:pt x="572151" y="133620"/>
                    <a:pt x="576459" y="133620"/>
                  </a:cubicBezTo>
                  <a:cubicBezTo>
                    <a:pt x="584760" y="133620"/>
                    <a:pt x="591491" y="140367"/>
                    <a:pt x="591491" y="148652"/>
                  </a:cubicBezTo>
                  <a:lnTo>
                    <a:pt x="591491" y="151992"/>
                  </a:lnTo>
                  <a:cubicBezTo>
                    <a:pt x="591491" y="160293"/>
                    <a:pt x="584744" y="167024"/>
                    <a:pt x="576459" y="167024"/>
                  </a:cubicBezTo>
                  <a:lnTo>
                    <a:pt x="563198" y="167024"/>
                  </a:lnTo>
                  <a:close/>
                  <a:moveTo>
                    <a:pt x="491279" y="300640"/>
                  </a:moveTo>
                  <a:lnTo>
                    <a:pt x="558087" y="300640"/>
                  </a:lnTo>
                  <a:lnTo>
                    <a:pt x="558087" y="334044"/>
                  </a:lnTo>
                  <a:cubicBezTo>
                    <a:pt x="558087" y="352465"/>
                    <a:pt x="543104" y="367448"/>
                    <a:pt x="524683" y="367448"/>
                  </a:cubicBezTo>
                  <a:cubicBezTo>
                    <a:pt x="506261" y="367448"/>
                    <a:pt x="491279" y="352465"/>
                    <a:pt x="491279" y="334044"/>
                  </a:cubicBezTo>
                  <a:close/>
                  <a:moveTo>
                    <a:pt x="509733" y="267236"/>
                  </a:moveTo>
                  <a:lnTo>
                    <a:pt x="516415" y="200428"/>
                  </a:lnTo>
                  <a:lnTo>
                    <a:pt x="532951" y="200428"/>
                  </a:lnTo>
                  <a:lnTo>
                    <a:pt x="539632" y="267236"/>
                  </a:lnTo>
                  <a:close/>
                  <a:moveTo>
                    <a:pt x="708407" y="634683"/>
                  </a:moveTo>
                  <a:lnTo>
                    <a:pt x="775215" y="634683"/>
                  </a:lnTo>
                  <a:cubicBezTo>
                    <a:pt x="793636" y="634683"/>
                    <a:pt x="808619" y="619701"/>
                    <a:pt x="808619" y="601279"/>
                  </a:cubicBezTo>
                  <a:lnTo>
                    <a:pt x="808619" y="517768"/>
                  </a:lnTo>
                  <a:lnTo>
                    <a:pt x="842023" y="517768"/>
                  </a:lnTo>
                  <a:lnTo>
                    <a:pt x="842023" y="651385"/>
                  </a:lnTo>
                  <a:lnTo>
                    <a:pt x="708405" y="651385"/>
                  </a:lnTo>
                  <a:lnTo>
                    <a:pt x="708405" y="634683"/>
                  </a:lnTo>
                  <a:close/>
                  <a:moveTo>
                    <a:pt x="749745" y="467662"/>
                  </a:moveTo>
                  <a:lnTo>
                    <a:pt x="775215" y="467662"/>
                  </a:lnTo>
                  <a:lnTo>
                    <a:pt x="775215" y="601279"/>
                  </a:lnTo>
                  <a:lnTo>
                    <a:pt x="641599" y="601279"/>
                  </a:lnTo>
                  <a:lnTo>
                    <a:pt x="641599" y="492765"/>
                  </a:lnTo>
                  <a:cubicBezTo>
                    <a:pt x="678376" y="487188"/>
                    <a:pt x="714502" y="478752"/>
                    <a:pt x="749745" y="467662"/>
                  </a:cubicBezTo>
                  <a:close/>
                  <a:moveTo>
                    <a:pt x="994550" y="274885"/>
                  </a:moveTo>
                  <a:lnTo>
                    <a:pt x="1002117" y="283020"/>
                  </a:lnTo>
                  <a:lnTo>
                    <a:pt x="999911" y="285057"/>
                  </a:lnTo>
                  <a:cubicBezTo>
                    <a:pt x="904725" y="372910"/>
                    <a:pt x="788211" y="431284"/>
                    <a:pt x="663078" y="455286"/>
                  </a:cubicBezTo>
                  <a:cubicBezTo>
                    <a:pt x="720817" y="412663"/>
                    <a:pt x="758515" y="344367"/>
                    <a:pt x="758515" y="267252"/>
                  </a:cubicBezTo>
                  <a:cubicBezTo>
                    <a:pt x="758515" y="201246"/>
                    <a:pt x="730456" y="138512"/>
                    <a:pt x="681652" y="94184"/>
                  </a:cubicBezTo>
                  <a:cubicBezTo>
                    <a:pt x="680733" y="91846"/>
                    <a:pt x="679815" y="89523"/>
                    <a:pt x="678778" y="87236"/>
                  </a:cubicBezTo>
                  <a:cubicBezTo>
                    <a:pt x="800119" y="118119"/>
                    <a:pt x="908683" y="182406"/>
                    <a:pt x="994550" y="274885"/>
                  </a:cubicBezTo>
                  <a:close/>
                  <a:moveTo>
                    <a:pt x="504906" y="33406"/>
                  </a:moveTo>
                  <a:lnTo>
                    <a:pt x="544441" y="33406"/>
                  </a:lnTo>
                  <a:cubicBezTo>
                    <a:pt x="607223" y="33406"/>
                    <a:pt x="658282" y="84481"/>
                    <a:pt x="658282" y="147264"/>
                  </a:cubicBezTo>
                  <a:cubicBezTo>
                    <a:pt x="658282" y="185413"/>
                    <a:pt x="639326" y="220821"/>
                    <a:pt x="607574" y="241983"/>
                  </a:cubicBezTo>
                  <a:lnTo>
                    <a:pt x="572967" y="265065"/>
                  </a:lnTo>
                  <a:lnTo>
                    <a:pt x="566519" y="200428"/>
                  </a:lnTo>
                  <a:lnTo>
                    <a:pt x="576457" y="200428"/>
                  </a:lnTo>
                  <a:cubicBezTo>
                    <a:pt x="603163" y="200428"/>
                    <a:pt x="624893" y="178698"/>
                    <a:pt x="624893" y="151992"/>
                  </a:cubicBezTo>
                  <a:lnTo>
                    <a:pt x="624893" y="148652"/>
                  </a:lnTo>
                  <a:cubicBezTo>
                    <a:pt x="624893" y="121946"/>
                    <a:pt x="603163" y="100216"/>
                    <a:pt x="576457" y="100216"/>
                  </a:cubicBezTo>
                  <a:cubicBezTo>
                    <a:pt x="562795" y="100216"/>
                    <a:pt x="549700" y="106029"/>
                    <a:pt x="540547" y="116149"/>
                  </a:cubicBezTo>
                  <a:cubicBezTo>
                    <a:pt x="531377" y="126270"/>
                    <a:pt x="526900" y="139883"/>
                    <a:pt x="528253" y="153478"/>
                  </a:cubicBezTo>
                  <a:lnTo>
                    <a:pt x="529606" y="167024"/>
                  </a:lnTo>
                  <a:lnTo>
                    <a:pt x="519752" y="167024"/>
                  </a:lnTo>
                  <a:lnTo>
                    <a:pt x="521104" y="153478"/>
                  </a:lnTo>
                  <a:cubicBezTo>
                    <a:pt x="522457" y="139883"/>
                    <a:pt x="517981" y="126287"/>
                    <a:pt x="508811" y="116149"/>
                  </a:cubicBezTo>
                  <a:cubicBezTo>
                    <a:pt x="499658" y="106029"/>
                    <a:pt x="486563" y="100216"/>
                    <a:pt x="472900" y="100216"/>
                  </a:cubicBezTo>
                  <a:cubicBezTo>
                    <a:pt x="446194" y="100216"/>
                    <a:pt x="424465" y="121946"/>
                    <a:pt x="424465" y="148652"/>
                  </a:cubicBezTo>
                  <a:lnTo>
                    <a:pt x="424465" y="151992"/>
                  </a:lnTo>
                  <a:cubicBezTo>
                    <a:pt x="424465" y="178698"/>
                    <a:pt x="446194" y="200428"/>
                    <a:pt x="472900" y="200428"/>
                  </a:cubicBezTo>
                  <a:lnTo>
                    <a:pt x="482839" y="200428"/>
                  </a:lnTo>
                  <a:lnTo>
                    <a:pt x="476374" y="265065"/>
                  </a:lnTo>
                  <a:lnTo>
                    <a:pt x="441767" y="241983"/>
                  </a:lnTo>
                  <a:cubicBezTo>
                    <a:pt x="410017" y="220821"/>
                    <a:pt x="391059" y="185413"/>
                    <a:pt x="391059" y="147248"/>
                  </a:cubicBezTo>
                  <a:cubicBezTo>
                    <a:pt x="391065" y="84481"/>
                    <a:pt x="442140" y="33406"/>
                    <a:pt x="504906" y="33406"/>
                  </a:cubicBezTo>
                  <a:close/>
                  <a:moveTo>
                    <a:pt x="56937" y="257531"/>
                  </a:moveTo>
                  <a:cubicBezTo>
                    <a:pt x="144374" y="170094"/>
                    <a:pt x="252838" y="110402"/>
                    <a:pt x="372508" y="83227"/>
                  </a:cubicBezTo>
                  <a:cubicBezTo>
                    <a:pt x="370770" y="86802"/>
                    <a:pt x="369151" y="90442"/>
                    <a:pt x="367714" y="94184"/>
                  </a:cubicBezTo>
                  <a:cubicBezTo>
                    <a:pt x="318893" y="138496"/>
                    <a:pt x="290851" y="201229"/>
                    <a:pt x="290851" y="267236"/>
                  </a:cubicBezTo>
                  <a:cubicBezTo>
                    <a:pt x="290851" y="341494"/>
                    <a:pt x="325759" y="407634"/>
                    <a:pt x="379907" y="450509"/>
                  </a:cubicBezTo>
                  <a:cubicBezTo>
                    <a:pt x="254992" y="422298"/>
                    <a:pt x="140197" y="359749"/>
                    <a:pt x="47232" y="267236"/>
                  </a:cubicBezTo>
                  <a:close/>
                  <a:moveTo>
                    <a:pt x="107127" y="400854"/>
                  </a:moveTo>
                  <a:lnTo>
                    <a:pt x="165485" y="400854"/>
                  </a:lnTo>
                  <a:cubicBezTo>
                    <a:pt x="268586" y="462017"/>
                    <a:pt x="385636" y="496339"/>
                    <a:pt x="507981" y="500465"/>
                  </a:cubicBezTo>
                  <a:lnTo>
                    <a:pt x="507981" y="818491"/>
                  </a:lnTo>
                  <a:cubicBezTo>
                    <a:pt x="488655" y="807618"/>
                    <a:pt x="466827" y="801705"/>
                    <a:pt x="444028" y="801705"/>
                  </a:cubicBezTo>
                  <a:lnTo>
                    <a:pt x="107127" y="801705"/>
                  </a:lnTo>
                  <a:close/>
                  <a:moveTo>
                    <a:pt x="1009046" y="868515"/>
                  </a:moveTo>
                  <a:lnTo>
                    <a:pt x="564467" y="868515"/>
                  </a:lnTo>
                  <a:lnTo>
                    <a:pt x="558087" y="881276"/>
                  </a:lnTo>
                  <a:cubicBezTo>
                    <a:pt x="551723" y="894020"/>
                    <a:pt x="538929" y="901919"/>
                    <a:pt x="524683" y="901919"/>
                  </a:cubicBezTo>
                  <a:cubicBezTo>
                    <a:pt x="510436" y="901919"/>
                    <a:pt x="497643" y="894002"/>
                    <a:pt x="491279" y="881276"/>
                  </a:cubicBezTo>
                  <a:lnTo>
                    <a:pt x="484899" y="868515"/>
                  </a:lnTo>
                  <a:lnTo>
                    <a:pt x="40319" y="868515"/>
                  </a:lnTo>
                  <a:lnTo>
                    <a:pt x="40319" y="467662"/>
                  </a:lnTo>
                  <a:lnTo>
                    <a:pt x="73723" y="467662"/>
                  </a:lnTo>
                  <a:lnTo>
                    <a:pt x="73723" y="801705"/>
                  </a:lnTo>
                  <a:cubicBezTo>
                    <a:pt x="73723" y="820127"/>
                    <a:pt x="88706" y="835109"/>
                    <a:pt x="107127" y="835109"/>
                  </a:cubicBezTo>
                  <a:lnTo>
                    <a:pt x="444028" y="835109"/>
                  </a:lnTo>
                  <a:cubicBezTo>
                    <a:pt x="470033" y="835109"/>
                    <a:pt x="494484" y="845230"/>
                    <a:pt x="512875" y="863621"/>
                  </a:cubicBezTo>
                  <a:lnTo>
                    <a:pt x="524683" y="875428"/>
                  </a:lnTo>
                  <a:lnTo>
                    <a:pt x="536490" y="863621"/>
                  </a:lnTo>
                  <a:cubicBezTo>
                    <a:pt x="554879" y="845232"/>
                    <a:pt x="579331" y="835109"/>
                    <a:pt x="605338" y="835109"/>
                  </a:cubicBezTo>
                  <a:lnTo>
                    <a:pt x="942238" y="835109"/>
                  </a:lnTo>
                  <a:cubicBezTo>
                    <a:pt x="960660" y="835109"/>
                    <a:pt x="975642" y="820127"/>
                    <a:pt x="975642" y="801705"/>
                  </a:cubicBezTo>
                  <a:lnTo>
                    <a:pt x="975642" y="467662"/>
                  </a:lnTo>
                  <a:lnTo>
                    <a:pt x="1009046" y="467662"/>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6" name="任意多边形: 形状 185">
              <a:extLst>
                <a:ext uri="{FF2B5EF4-FFF2-40B4-BE49-F238E27FC236}">
                  <a16:creationId xmlns:a16="http://schemas.microsoft.com/office/drawing/2014/main" id="{D57E1B54-61AB-CFA2-5C3A-EB4A908232C7}"/>
                </a:ext>
              </a:extLst>
            </p:cNvPr>
            <p:cNvSpPr/>
            <p:nvPr/>
          </p:nvSpPr>
          <p:spPr>
            <a:xfrm>
              <a:off x="5910125" y="4858912"/>
              <a:ext cx="133614" cy="133616"/>
            </a:xfrm>
            <a:custGeom>
              <a:avLst/>
              <a:gdLst>
                <a:gd name="connsiteX0" fmla="*/ 100212 w 133615"/>
                <a:gd name="connsiteY0" fmla="*/ 0 h 133615"/>
                <a:gd name="connsiteX1" fmla="*/ 33404 w 133615"/>
                <a:gd name="connsiteY1" fmla="*/ 0 h 133615"/>
                <a:gd name="connsiteX2" fmla="*/ 0 w 133615"/>
                <a:gd name="connsiteY2" fmla="*/ 33404 h 133615"/>
                <a:gd name="connsiteX3" fmla="*/ 0 w 133615"/>
                <a:gd name="connsiteY3" fmla="*/ 100212 h 133615"/>
                <a:gd name="connsiteX4" fmla="*/ 33404 w 133615"/>
                <a:gd name="connsiteY4" fmla="*/ 133616 h 133615"/>
                <a:gd name="connsiteX5" fmla="*/ 100212 w 133615"/>
                <a:gd name="connsiteY5" fmla="*/ 133616 h 133615"/>
                <a:gd name="connsiteX6" fmla="*/ 133616 w 133615"/>
                <a:gd name="connsiteY6" fmla="*/ 100212 h 133615"/>
                <a:gd name="connsiteX7" fmla="*/ 133616 w 133615"/>
                <a:gd name="connsiteY7" fmla="*/ 33404 h 133615"/>
                <a:gd name="connsiteX8" fmla="*/ 100212 w 133615"/>
                <a:gd name="connsiteY8" fmla="*/ 0 h 133615"/>
                <a:gd name="connsiteX9" fmla="*/ 33404 w 133615"/>
                <a:gd name="connsiteY9" fmla="*/ 100214 h 133615"/>
                <a:gd name="connsiteX10" fmla="*/ 33404 w 133615"/>
                <a:gd name="connsiteY10" fmla="*/ 33406 h 133615"/>
                <a:gd name="connsiteX11" fmla="*/ 100212 w 133615"/>
                <a:gd name="connsiteY11" fmla="*/ 33406 h 133615"/>
                <a:gd name="connsiteX12" fmla="*/ 100228 w 133615"/>
                <a:gd name="connsiteY12" fmla="*/ 100214 h 133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615" h="133615">
                  <a:moveTo>
                    <a:pt x="100212" y="0"/>
                  </a:moveTo>
                  <a:lnTo>
                    <a:pt x="33404" y="0"/>
                  </a:lnTo>
                  <a:cubicBezTo>
                    <a:pt x="14982" y="0"/>
                    <a:pt x="0" y="14982"/>
                    <a:pt x="0" y="33404"/>
                  </a:cubicBezTo>
                  <a:lnTo>
                    <a:pt x="0" y="100212"/>
                  </a:lnTo>
                  <a:cubicBezTo>
                    <a:pt x="0" y="118633"/>
                    <a:pt x="14982" y="133616"/>
                    <a:pt x="33404" y="133616"/>
                  </a:cubicBezTo>
                  <a:lnTo>
                    <a:pt x="100212" y="133616"/>
                  </a:lnTo>
                  <a:cubicBezTo>
                    <a:pt x="118633" y="133616"/>
                    <a:pt x="133616" y="118633"/>
                    <a:pt x="133616" y="100212"/>
                  </a:cubicBezTo>
                  <a:lnTo>
                    <a:pt x="133616" y="33404"/>
                  </a:lnTo>
                  <a:cubicBezTo>
                    <a:pt x="133616" y="14982"/>
                    <a:pt x="118635" y="0"/>
                    <a:pt x="100212" y="0"/>
                  </a:cubicBezTo>
                  <a:close/>
                  <a:moveTo>
                    <a:pt x="33404" y="100214"/>
                  </a:moveTo>
                  <a:lnTo>
                    <a:pt x="33404" y="33406"/>
                  </a:lnTo>
                  <a:lnTo>
                    <a:pt x="100212" y="33406"/>
                  </a:lnTo>
                  <a:lnTo>
                    <a:pt x="100228" y="10021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7" name="任意多边形: 形状 186">
              <a:extLst>
                <a:ext uri="{FF2B5EF4-FFF2-40B4-BE49-F238E27FC236}">
                  <a16:creationId xmlns:a16="http://schemas.microsoft.com/office/drawing/2014/main" id="{682B8CB6-0C5F-6F34-29F4-6EAF15F0734E}"/>
                </a:ext>
              </a:extLst>
            </p:cNvPr>
            <p:cNvSpPr/>
            <p:nvPr/>
          </p:nvSpPr>
          <p:spPr>
            <a:xfrm>
              <a:off x="6077149" y="4858912"/>
              <a:ext cx="133614" cy="133616"/>
            </a:xfrm>
            <a:custGeom>
              <a:avLst/>
              <a:gdLst>
                <a:gd name="connsiteX0" fmla="*/ 100212 w 133615"/>
                <a:gd name="connsiteY0" fmla="*/ 0 h 133615"/>
                <a:gd name="connsiteX1" fmla="*/ 33404 w 133615"/>
                <a:gd name="connsiteY1" fmla="*/ 0 h 133615"/>
                <a:gd name="connsiteX2" fmla="*/ 0 w 133615"/>
                <a:gd name="connsiteY2" fmla="*/ 33404 h 133615"/>
                <a:gd name="connsiteX3" fmla="*/ 0 w 133615"/>
                <a:gd name="connsiteY3" fmla="*/ 100212 h 133615"/>
                <a:gd name="connsiteX4" fmla="*/ 33404 w 133615"/>
                <a:gd name="connsiteY4" fmla="*/ 133616 h 133615"/>
                <a:gd name="connsiteX5" fmla="*/ 100212 w 133615"/>
                <a:gd name="connsiteY5" fmla="*/ 133616 h 133615"/>
                <a:gd name="connsiteX6" fmla="*/ 133616 w 133615"/>
                <a:gd name="connsiteY6" fmla="*/ 100212 h 133615"/>
                <a:gd name="connsiteX7" fmla="*/ 133616 w 133615"/>
                <a:gd name="connsiteY7" fmla="*/ 33404 h 133615"/>
                <a:gd name="connsiteX8" fmla="*/ 100212 w 133615"/>
                <a:gd name="connsiteY8" fmla="*/ 0 h 133615"/>
                <a:gd name="connsiteX9" fmla="*/ 33404 w 133615"/>
                <a:gd name="connsiteY9" fmla="*/ 100214 h 133615"/>
                <a:gd name="connsiteX10" fmla="*/ 33404 w 133615"/>
                <a:gd name="connsiteY10" fmla="*/ 33406 h 133615"/>
                <a:gd name="connsiteX11" fmla="*/ 100212 w 133615"/>
                <a:gd name="connsiteY11" fmla="*/ 33406 h 133615"/>
                <a:gd name="connsiteX12" fmla="*/ 100228 w 133615"/>
                <a:gd name="connsiteY12" fmla="*/ 100214 h 133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615" h="133615">
                  <a:moveTo>
                    <a:pt x="100212" y="0"/>
                  </a:moveTo>
                  <a:lnTo>
                    <a:pt x="33404" y="0"/>
                  </a:lnTo>
                  <a:cubicBezTo>
                    <a:pt x="14982" y="0"/>
                    <a:pt x="0" y="14982"/>
                    <a:pt x="0" y="33404"/>
                  </a:cubicBezTo>
                  <a:lnTo>
                    <a:pt x="0" y="100212"/>
                  </a:lnTo>
                  <a:cubicBezTo>
                    <a:pt x="0" y="118633"/>
                    <a:pt x="14982" y="133616"/>
                    <a:pt x="33404" y="133616"/>
                  </a:cubicBezTo>
                  <a:lnTo>
                    <a:pt x="100212" y="133616"/>
                  </a:lnTo>
                  <a:cubicBezTo>
                    <a:pt x="118633" y="133616"/>
                    <a:pt x="133616" y="118633"/>
                    <a:pt x="133616" y="100212"/>
                  </a:cubicBezTo>
                  <a:lnTo>
                    <a:pt x="133616" y="33404"/>
                  </a:lnTo>
                  <a:cubicBezTo>
                    <a:pt x="133616" y="14982"/>
                    <a:pt x="118635" y="0"/>
                    <a:pt x="100212" y="0"/>
                  </a:cubicBezTo>
                  <a:close/>
                  <a:moveTo>
                    <a:pt x="33404" y="100214"/>
                  </a:moveTo>
                  <a:lnTo>
                    <a:pt x="33404" y="33406"/>
                  </a:lnTo>
                  <a:lnTo>
                    <a:pt x="100212" y="33406"/>
                  </a:lnTo>
                  <a:lnTo>
                    <a:pt x="100228" y="10021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8" name="任意多边形: 形状 187">
              <a:extLst>
                <a:ext uri="{FF2B5EF4-FFF2-40B4-BE49-F238E27FC236}">
                  <a16:creationId xmlns:a16="http://schemas.microsoft.com/office/drawing/2014/main" id="{560DF8B2-E018-60E3-516E-38EC6209CD9E}"/>
                </a:ext>
              </a:extLst>
            </p:cNvPr>
            <p:cNvSpPr/>
            <p:nvPr/>
          </p:nvSpPr>
          <p:spPr>
            <a:xfrm>
              <a:off x="5910125" y="4792104"/>
              <a:ext cx="300637" cy="33404"/>
            </a:xfrm>
            <a:custGeom>
              <a:avLst/>
              <a:gdLst>
                <a:gd name="connsiteX0" fmla="*/ 0 w 300639"/>
                <a:gd name="connsiteY0" fmla="*/ 0 h 33403"/>
                <a:gd name="connsiteX1" fmla="*/ 300640 w 300639"/>
                <a:gd name="connsiteY1" fmla="*/ 0 h 33403"/>
                <a:gd name="connsiteX2" fmla="*/ 300640 w 300639"/>
                <a:gd name="connsiteY2" fmla="*/ 33404 h 33403"/>
                <a:gd name="connsiteX3" fmla="*/ 0 w 300639"/>
                <a:gd name="connsiteY3" fmla="*/ 33404 h 33403"/>
              </a:gdLst>
              <a:ahLst/>
              <a:cxnLst>
                <a:cxn ang="0">
                  <a:pos x="connsiteX0" y="connsiteY0"/>
                </a:cxn>
                <a:cxn ang="0">
                  <a:pos x="connsiteX1" y="connsiteY1"/>
                </a:cxn>
                <a:cxn ang="0">
                  <a:pos x="connsiteX2" y="connsiteY2"/>
                </a:cxn>
                <a:cxn ang="0">
                  <a:pos x="connsiteX3" y="connsiteY3"/>
                </a:cxn>
              </a:cxnLst>
              <a:rect l="l" t="t" r="r" b="b"/>
              <a:pathLst>
                <a:path w="300639" h="33403">
                  <a:moveTo>
                    <a:pt x="0" y="0"/>
                  </a:moveTo>
                  <a:lnTo>
                    <a:pt x="300640" y="0"/>
                  </a:lnTo>
                  <a:lnTo>
                    <a:pt x="300640" y="33404"/>
                  </a:lnTo>
                  <a:lnTo>
                    <a:pt x="0" y="3340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9" name="任意多边形: 形状 188">
              <a:extLst>
                <a:ext uri="{FF2B5EF4-FFF2-40B4-BE49-F238E27FC236}">
                  <a16:creationId xmlns:a16="http://schemas.microsoft.com/office/drawing/2014/main" id="{0EF12B41-2095-75ED-B5EA-2D9C9D729A6A}"/>
                </a:ext>
              </a:extLst>
            </p:cNvPr>
            <p:cNvSpPr/>
            <p:nvPr/>
          </p:nvSpPr>
          <p:spPr>
            <a:xfrm>
              <a:off x="5910125" y="4725296"/>
              <a:ext cx="233830" cy="33404"/>
            </a:xfrm>
            <a:custGeom>
              <a:avLst/>
              <a:gdLst>
                <a:gd name="connsiteX0" fmla="*/ 0 w 233829"/>
                <a:gd name="connsiteY0" fmla="*/ 0 h 33403"/>
                <a:gd name="connsiteX1" fmla="*/ 233830 w 233829"/>
                <a:gd name="connsiteY1" fmla="*/ 0 h 33403"/>
                <a:gd name="connsiteX2" fmla="*/ 233830 w 233829"/>
                <a:gd name="connsiteY2" fmla="*/ 33404 h 33403"/>
                <a:gd name="connsiteX3" fmla="*/ 0 w 233829"/>
                <a:gd name="connsiteY3" fmla="*/ 33404 h 33403"/>
              </a:gdLst>
              <a:ahLst/>
              <a:cxnLst>
                <a:cxn ang="0">
                  <a:pos x="connsiteX0" y="connsiteY0"/>
                </a:cxn>
                <a:cxn ang="0">
                  <a:pos x="connsiteX1" y="connsiteY1"/>
                </a:cxn>
                <a:cxn ang="0">
                  <a:pos x="connsiteX2" y="connsiteY2"/>
                </a:cxn>
                <a:cxn ang="0">
                  <a:pos x="connsiteX3" y="connsiteY3"/>
                </a:cxn>
              </a:cxnLst>
              <a:rect l="l" t="t" r="r" b="b"/>
              <a:pathLst>
                <a:path w="233829" h="33403">
                  <a:moveTo>
                    <a:pt x="0" y="0"/>
                  </a:moveTo>
                  <a:lnTo>
                    <a:pt x="233830" y="0"/>
                  </a:lnTo>
                  <a:lnTo>
                    <a:pt x="233830" y="33404"/>
                  </a:lnTo>
                  <a:lnTo>
                    <a:pt x="0" y="3340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0" name="任意多边形: 形状 189">
              <a:extLst>
                <a:ext uri="{FF2B5EF4-FFF2-40B4-BE49-F238E27FC236}">
                  <a16:creationId xmlns:a16="http://schemas.microsoft.com/office/drawing/2014/main" id="{B32E1F3B-2D31-A8AE-C460-53B2E65FED31}"/>
                </a:ext>
              </a:extLst>
            </p:cNvPr>
            <p:cNvSpPr/>
            <p:nvPr/>
          </p:nvSpPr>
          <p:spPr>
            <a:xfrm>
              <a:off x="6344383" y="4892316"/>
              <a:ext cx="66807" cy="33404"/>
            </a:xfrm>
            <a:custGeom>
              <a:avLst/>
              <a:gdLst>
                <a:gd name="connsiteX0" fmla="*/ 0 w 66807"/>
                <a:gd name="connsiteY0" fmla="*/ 0 h 33403"/>
                <a:gd name="connsiteX1" fmla="*/ 66808 w 66807"/>
                <a:gd name="connsiteY1" fmla="*/ 0 h 33403"/>
                <a:gd name="connsiteX2" fmla="*/ 66808 w 66807"/>
                <a:gd name="connsiteY2" fmla="*/ 33404 h 33403"/>
                <a:gd name="connsiteX3" fmla="*/ 0 w 66807"/>
                <a:gd name="connsiteY3" fmla="*/ 33404 h 33403"/>
              </a:gdLst>
              <a:ahLst/>
              <a:cxnLst>
                <a:cxn ang="0">
                  <a:pos x="connsiteX0" y="connsiteY0"/>
                </a:cxn>
                <a:cxn ang="0">
                  <a:pos x="connsiteX1" y="connsiteY1"/>
                </a:cxn>
                <a:cxn ang="0">
                  <a:pos x="connsiteX2" y="connsiteY2"/>
                </a:cxn>
                <a:cxn ang="0">
                  <a:pos x="connsiteX3" y="connsiteY3"/>
                </a:cxn>
              </a:cxnLst>
              <a:rect l="l" t="t" r="r" b="b"/>
              <a:pathLst>
                <a:path w="66807" h="33403">
                  <a:moveTo>
                    <a:pt x="0" y="0"/>
                  </a:moveTo>
                  <a:lnTo>
                    <a:pt x="66808" y="0"/>
                  </a:lnTo>
                  <a:lnTo>
                    <a:pt x="66808" y="33404"/>
                  </a:lnTo>
                  <a:lnTo>
                    <a:pt x="0" y="3340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1" name="任意多边形: 形状 190">
              <a:extLst>
                <a:ext uri="{FF2B5EF4-FFF2-40B4-BE49-F238E27FC236}">
                  <a16:creationId xmlns:a16="http://schemas.microsoft.com/office/drawing/2014/main" id="{454BC622-D8EF-5839-D081-671433F5D0A0}"/>
                </a:ext>
              </a:extLst>
            </p:cNvPr>
            <p:cNvSpPr/>
            <p:nvPr/>
          </p:nvSpPr>
          <p:spPr>
            <a:xfrm>
              <a:off x="6344383" y="4959124"/>
              <a:ext cx="167024" cy="33404"/>
            </a:xfrm>
            <a:custGeom>
              <a:avLst/>
              <a:gdLst>
                <a:gd name="connsiteX0" fmla="*/ 0 w 167021"/>
                <a:gd name="connsiteY0" fmla="*/ 0 h 33403"/>
                <a:gd name="connsiteX1" fmla="*/ 167022 w 167021"/>
                <a:gd name="connsiteY1" fmla="*/ 0 h 33403"/>
                <a:gd name="connsiteX2" fmla="*/ 167022 w 167021"/>
                <a:gd name="connsiteY2" fmla="*/ 33404 h 33403"/>
                <a:gd name="connsiteX3" fmla="*/ 0 w 167021"/>
                <a:gd name="connsiteY3" fmla="*/ 33404 h 33403"/>
              </a:gdLst>
              <a:ahLst/>
              <a:cxnLst>
                <a:cxn ang="0">
                  <a:pos x="connsiteX0" y="connsiteY0"/>
                </a:cxn>
                <a:cxn ang="0">
                  <a:pos x="connsiteX1" y="connsiteY1"/>
                </a:cxn>
                <a:cxn ang="0">
                  <a:pos x="connsiteX2" y="connsiteY2"/>
                </a:cxn>
                <a:cxn ang="0">
                  <a:pos x="connsiteX3" y="connsiteY3"/>
                </a:cxn>
              </a:cxnLst>
              <a:rect l="l" t="t" r="r" b="b"/>
              <a:pathLst>
                <a:path w="167021" h="33403">
                  <a:moveTo>
                    <a:pt x="0" y="0"/>
                  </a:moveTo>
                  <a:lnTo>
                    <a:pt x="167022" y="0"/>
                  </a:lnTo>
                  <a:lnTo>
                    <a:pt x="167022" y="33404"/>
                  </a:lnTo>
                  <a:lnTo>
                    <a:pt x="0" y="3340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2" name="任意多边形: 形状 191">
              <a:extLst>
                <a:ext uri="{FF2B5EF4-FFF2-40B4-BE49-F238E27FC236}">
                  <a16:creationId xmlns:a16="http://schemas.microsoft.com/office/drawing/2014/main" id="{8312E821-FB24-05F8-A2EC-87251931AD1A}"/>
                </a:ext>
              </a:extLst>
            </p:cNvPr>
            <p:cNvSpPr/>
            <p:nvPr/>
          </p:nvSpPr>
          <p:spPr>
            <a:xfrm>
              <a:off x="6544810" y="4959124"/>
              <a:ext cx="133620" cy="33404"/>
            </a:xfrm>
            <a:custGeom>
              <a:avLst/>
              <a:gdLst>
                <a:gd name="connsiteX0" fmla="*/ 0 w 133617"/>
                <a:gd name="connsiteY0" fmla="*/ 0 h 33403"/>
                <a:gd name="connsiteX1" fmla="*/ 133618 w 133617"/>
                <a:gd name="connsiteY1" fmla="*/ 0 h 33403"/>
                <a:gd name="connsiteX2" fmla="*/ 133618 w 133617"/>
                <a:gd name="connsiteY2" fmla="*/ 33404 h 33403"/>
                <a:gd name="connsiteX3" fmla="*/ 0 w 133617"/>
                <a:gd name="connsiteY3" fmla="*/ 33404 h 33403"/>
              </a:gdLst>
              <a:ahLst/>
              <a:cxnLst>
                <a:cxn ang="0">
                  <a:pos x="connsiteX0" y="connsiteY0"/>
                </a:cxn>
                <a:cxn ang="0">
                  <a:pos x="connsiteX1" y="connsiteY1"/>
                </a:cxn>
                <a:cxn ang="0">
                  <a:pos x="connsiteX2" y="connsiteY2"/>
                </a:cxn>
                <a:cxn ang="0">
                  <a:pos x="connsiteX3" y="connsiteY3"/>
                </a:cxn>
              </a:cxnLst>
              <a:rect l="l" t="t" r="r" b="b"/>
              <a:pathLst>
                <a:path w="133617" h="33403">
                  <a:moveTo>
                    <a:pt x="0" y="0"/>
                  </a:moveTo>
                  <a:lnTo>
                    <a:pt x="133618" y="0"/>
                  </a:lnTo>
                  <a:lnTo>
                    <a:pt x="133618" y="33404"/>
                  </a:lnTo>
                  <a:lnTo>
                    <a:pt x="0" y="3340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3" name="图形 47">
            <a:extLst>
              <a:ext uri="{FF2B5EF4-FFF2-40B4-BE49-F238E27FC236}">
                <a16:creationId xmlns:a16="http://schemas.microsoft.com/office/drawing/2014/main" id="{A780F5B1-6BA2-03C9-A5CA-03E76231CBC4}"/>
              </a:ext>
            </a:extLst>
          </p:cNvPr>
          <p:cNvGrpSpPr>
            <a:grpSpLocks noChangeAspect="1"/>
          </p:cNvGrpSpPr>
          <p:nvPr/>
        </p:nvGrpSpPr>
        <p:grpSpPr>
          <a:xfrm>
            <a:off x="4752683" y="334504"/>
            <a:ext cx="158645" cy="140617"/>
            <a:chOff x="6258822" y="3033626"/>
            <a:chExt cx="920131" cy="1083472"/>
          </a:xfrm>
          <a:solidFill>
            <a:schemeClr val="bg1"/>
          </a:solidFill>
        </p:grpSpPr>
        <p:sp>
          <p:nvSpPr>
            <p:cNvPr id="194" name="任意多边形: 形状 193">
              <a:extLst>
                <a:ext uri="{FF2B5EF4-FFF2-40B4-BE49-F238E27FC236}">
                  <a16:creationId xmlns:a16="http://schemas.microsoft.com/office/drawing/2014/main" id="{81C1C3AD-3090-C063-0CF9-FA6BAD61B599}"/>
                </a:ext>
              </a:extLst>
            </p:cNvPr>
            <p:cNvSpPr/>
            <p:nvPr/>
          </p:nvSpPr>
          <p:spPr>
            <a:xfrm>
              <a:off x="6503850" y="3198745"/>
              <a:ext cx="258689" cy="31742"/>
            </a:xfrm>
            <a:custGeom>
              <a:avLst/>
              <a:gdLst>
                <a:gd name="connsiteX0" fmla="*/ 258690 w 258689"/>
                <a:gd name="connsiteY0" fmla="*/ 15871 h 31742"/>
                <a:gd name="connsiteX1" fmla="*/ 242819 w 258689"/>
                <a:gd name="connsiteY1" fmla="*/ 0 h 31742"/>
                <a:gd name="connsiteX2" fmla="*/ 15871 w 258689"/>
                <a:gd name="connsiteY2" fmla="*/ 0 h 31742"/>
                <a:gd name="connsiteX3" fmla="*/ 0 w 258689"/>
                <a:gd name="connsiteY3" fmla="*/ 15871 h 31742"/>
                <a:gd name="connsiteX4" fmla="*/ 15871 w 258689"/>
                <a:gd name="connsiteY4" fmla="*/ 31742 h 31742"/>
                <a:gd name="connsiteX5" fmla="*/ 242819 w 258689"/>
                <a:gd name="connsiteY5" fmla="*/ 31742 h 31742"/>
                <a:gd name="connsiteX6" fmla="*/ 258690 w 258689"/>
                <a:gd name="connsiteY6" fmla="*/ 15871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8689" h="31742">
                  <a:moveTo>
                    <a:pt x="258690" y="15871"/>
                  </a:moveTo>
                  <a:cubicBezTo>
                    <a:pt x="258690" y="7106"/>
                    <a:pt x="251584" y="0"/>
                    <a:pt x="242819" y="0"/>
                  </a:cubicBezTo>
                  <a:lnTo>
                    <a:pt x="15871" y="0"/>
                  </a:lnTo>
                  <a:cubicBezTo>
                    <a:pt x="7106" y="0"/>
                    <a:pt x="0" y="7106"/>
                    <a:pt x="0" y="15871"/>
                  </a:cubicBezTo>
                  <a:cubicBezTo>
                    <a:pt x="0" y="24636"/>
                    <a:pt x="7106" y="31742"/>
                    <a:pt x="15871" y="31742"/>
                  </a:cubicBezTo>
                  <a:lnTo>
                    <a:pt x="242819" y="31742"/>
                  </a:lnTo>
                  <a:cubicBezTo>
                    <a:pt x="251584" y="31742"/>
                    <a:pt x="258690" y="24636"/>
                    <a:pt x="258690" y="15871"/>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5" name="任意多边形: 形状 194">
              <a:extLst>
                <a:ext uri="{FF2B5EF4-FFF2-40B4-BE49-F238E27FC236}">
                  <a16:creationId xmlns:a16="http://schemas.microsoft.com/office/drawing/2014/main" id="{B32E479F-2655-52F7-F379-1E94422BB23D}"/>
                </a:ext>
              </a:extLst>
            </p:cNvPr>
            <p:cNvSpPr/>
            <p:nvPr/>
          </p:nvSpPr>
          <p:spPr>
            <a:xfrm>
              <a:off x="6258822" y="3033626"/>
              <a:ext cx="920131" cy="1083472"/>
            </a:xfrm>
            <a:custGeom>
              <a:avLst/>
              <a:gdLst>
                <a:gd name="connsiteX0" fmla="*/ 879400 w 920131"/>
                <a:gd name="connsiteY0" fmla="*/ 960964 h 1083472"/>
                <a:gd name="connsiteX1" fmla="*/ 879400 w 920131"/>
                <a:gd name="connsiteY1" fmla="*/ 935030 h 1083472"/>
                <a:gd name="connsiteX2" fmla="*/ 846578 w 920131"/>
                <a:gd name="connsiteY2" fmla="*/ 874794 h 1083472"/>
                <a:gd name="connsiteX3" fmla="*/ 826276 w 920131"/>
                <a:gd name="connsiteY3" fmla="*/ 861695 h 1083472"/>
                <a:gd name="connsiteX4" fmla="*/ 837519 w 920131"/>
                <a:gd name="connsiteY4" fmla="*/ 831343 h 1083472"/>
                <a:gd name="connsiteX5" fmla="*/ 837519 w 920131"/>
                <a:gd name="connsiteY5" fmla="*/ 826071 h 1083472"/>
                <a:gd name="connsiteX6" fmla="*/ 790792 w 920131"/>
                <a:gd name="connsiteY6" fmla="*/ 779344 h 1083472"/>
                <a:gd name="connsiteX7" fmla="*/ 788907 w 920131"/>
                <a:gd name="connsiteY7" fmla="*/ 779344 h 1083472"/>
                <a:gd name="connsiteX8" fmla="*/ 767193 w 920131"/>
                <a:gd name="connsiteY8" fmla="*/ 680879 h 1083472"/>
                <a:gd name="connsiteX9" fmla="*/ 810726 w 920131"/>
                <a:gd name="connsiteY9" fmla="*/ 628551 h 1083472"/>
                <a:gd name="connsiteX10" fmla="*/ 785508 w 920131"/>
                <a:gd name="connsiteY10" fmla="*/ 583314 h 1083472"/>
                <a:gd name="connsiteX11" fmla="*/ 800133 w 920131"/>
                <a:gd name="connsiteY11" fmla="*/ 558402 h 1083472"/>
                <a:gd name="connsiteX12" fmla="*/ 791560 w 920131"/>
                <a:gd name="connsiteY12" fmla="*/ 537660 h 1083472"/>
                <a:gd name="connsiteX13" fmla="*/ 770818 w 920131"/>
                <a:gd name="connsiteY13" fmla="*/ 546232 h 1083472"/>
                <a:gd name="connsiteX14" fmla="*/ 748977 w 920131"/>
                <a:gd name="connsiteY14" fmla="*/ 575321 h 1083472"/>
                <a:gd name="connsiteX15" fmla="*/ 657387 w 920131"/>
                <a:gd name="connsiteY15" fmla="*/ 575321 h 1083472"/>
                <a:gd name="connsiteX16" fmla="*/ 629877 w 920131"/>
                <a:gd name="connsiteY16" fmla="*/ 518178 h 1083472"/>
                <a:gd name="connsiteX17" fmla="*/ 703132 w 920131"/>
                <a:gd name="connsiteY17" fmla="*/ 444923 h 1083472"/>
                <a:gd name="connsiteX18" fmla="*/ 768628 w 920131"/>
                <a:gd name="connsiteY18" fmla="*/ 485374 h 1083472"/>
                <a:gd name="connsiteX19" fmla="*/ 789933 w 920131"/>
                <a:gd name="connsiteY19" fmla="*/ 492435 h 1083472"/>
                <a:gd name="connsiteX20" fmla="*/ 796995 w 920131"/>
                <a:gd name="connsiteY20" fmla="*/ 471130 h 1083472"/>
                <a:gd name="connsiteX21" fmla="*/ 748740 w 920131"/>
                <a:gd name="connsiteY21" fmla="*/ 423516 h 1083472"/>
                <a:gd name="connsiteX22" fmla="*/ 748740 w 920131"/>
                <a:gd name="connsiteY22" fmla="*/ 151365 h 1083472"/>
                <a:gd name="connsiteX23" fmla="*/ 707930 w 920131"/>
                <a:gd name="connsiteY23" fmla="*/ 110555 h 1083472"/>
                <a:gd name="connsiteX24" fmla="*/ 577801 w 920131"/>
                <a:gd name="connsiteY24" fmla="*/ 110555 h 1083472"/>
                <a:gd name="connsiteX25" fmla="*/ 557845 w 920131"/>
                <a:gd name="connsiteY25" fmla="*/ 101639 h 1083472"/>
                <a:gd name="connsiteX26" fmla="*/ 495552 w 920131"/>
                <a:gd name="connsiteY26" fmla="*/ 101639 h 1083472"/>
                <a:gd name="connsiteX27" fmla="*/ 374372 w 920131"/>
                <a:gd name="connsiteY27" fmla="*/ 0 h 1083472"/>
                <a:gd name="connsiteX28" fmla="*/ 253188 w 920131"/>
                <a:gd name="connsiteY28" fmla="*/ 101637 h 1083472"/>
                <a:gd name="connsiteX29" fmla="*/ 190895 w 920131"/>
                <a:gd name="connsiteY29" fmla="*/ 101637 h 1083472"/>
                <a:gd name="connsiteX30" fmla="*/ 170939 w 920131"/>
                <a:gd name="connsiteY30" fmla="*/ 110553 h 1083472"/>
                <a:gd name="connsiteX31" fmla="*/ 40810 w 920131"/>
                <a:gd name="connsiteY31" fmla="*/ 110553 h 1083472"/>
                <a:gd name="connsiteX32" fmla="*/ 0 w 920131"/>
                <a:gd name="connsiteY32" fmla="*/ 151363 h 1083472"/>
                <a:gd name="connsiteX33" fmla="*/ 0 w 920131"/>
                <a:gd name="connsiteY33" fmla="*/ 991845 h 1083472"/>
                <a:gd name="connsiteX34" fmla="*/ 40810 w 920131"/>
                <a:gd name="connsiteY34" fmla="*/ 1032655 h 1083472"/>
                <a:gd name="connsiteX35" fmla="*/ 486141 w 920131"/>
                <a:gd name="connsiteY35" fmla="*/ 1032655 h 1083472"/>
                <a:gd name="connsiteX36" fmla="*/ 486141 w 920131"/>
                <a:gd name="connsiteY36" fmla="*/ 1034111 h 1083472"/>
                <a:gd name="connsiteX37" fmla="*/ 535503 w 920131"/>
                <a:gd name="connsiteY37" fmla="*/ 1083473 h 1083472"/>
                <a:gd name="connsiteX38" fmla="*/ 870770 w 920131"/>
                <a:gd name="connsiteY38" fmla="*/ 1083473 h 1083472"/>
                <a:gd name="connsiteX39" fmla="*/ 920132 w 920131"/>
                <a:gd name="connsiteY39" fmla="*/ 1034111 h 1083472"/>
                <a:gd name="connsiteX40" fmla="*/ 920132 w 920131"/>
                <a:gd name="connsiteY40" fmla="*/ 1009553 h 1083472"/>
                <a:gd name="connsiteX41" fmla="*/ 879400 w 920131"/>
                <a:gd name="connsiteY41" fmla="*/ 960964 h 1083472"/>
                <a:gd name="connsiteX42" fmla="*/ 829370 w 920131"/>
                <a:gd name="connsiteY42" fmla="*/ 901464 h 1083472"/>
                <a:gd name="connsiteX43" fmla="*/ 847660 w 920131"/>
                <a:gd name="connsiteY43" fmla="*/ 935028 h 1083472"/>
                <a:gd name="connsiteX44" fmla="*/ 847660 w 920131"/>
                <a:gd name="connsiteY44" fmla="*/ 960192 h 1083472"/>
                <a:gd name="connsiteX45" fmla="*/ 558613 w 920131"/>
                <a:gd name="connsiteY45" fmla="*/ 960192 h 1083472"/>
                <a:gd name="connsiteX46" fmla="*/ 558613 w 920131"/>
                <a:gd name="connsiteY46" fmla="*/ 935028 h 1083472"/>
                <a:gd name="connsiteX47" fmla="*/ 576903 w 920131"/>
                <a:gd name="connsiteY47" fmla="*/ 901464 h 1083472"/>
                <a:gd name="connsiteX48" fmla="*/ 613253 w 920131"/>
                <a:gd name="connsiteY48" fmla="*/ 878011 h 1083472"/>
                <a:gd name="connsiteX49" fmla="*/ 615477 w 920131"/>
                <a:gd name="connsiteY49" fmla="*/ 878068 h 1083472"/>
                <a:gd name="connsiteX50" fmla="*/ 790794 w 920131"/>
                <a:gd name="connsiteY50" fmla="*/ 878068 h 1083472"/>
                <a:gd name="connsiteX51" fmla="*/ 793020 w 920131"/>
                <a:gd name="connsiteY51" fmla="*/ 878011 h 1083472"/>
                <a:gd name="connsiteX52" fmla="*/ 790794 w 920131"/>
                <a:gd name="connsiteY52" fmla="*/ 811085 h 1083472"/>
                <a:gd name="connsiteX53" fmla="*/ 805779 w 920131"/>
                <a:gd name="connsiteY53" fmla="*/ 826069 h 1083472"/>
                <a:gd name="connsiteX54" fmla="*/ 805779 w 920131"/>
                <a:gd name="connsiteY54" fmla="*/ 831341 h 1083472"/>
                <a:gd name="connsiteX55" fmla="*/ 790794 w 920131"/>
                <a:gd name="connsiteY55" fmla="*/ 846325 h 1083472"/>
                <a:gd name="connsiteX56" fmla="*/ 615477 w 920131"/>
                <a:gd name="connsiteY56" fmla="*/ 846325 h 1083472"/>
                <a:gd name="connsiteX57" fmla="*/ 600492 w 920131"/>
                <a:gd name="connsiteY57" fmla="*/ 831341 h 1083472"/>
                <a:gd name="connsiteX58" fmla="*/ 600492 w 920131"/>
                <a:gd name="connsiteY58" fmla="*/ 826069 h 1083472"/>
                <a:gd name="connsiteX59" fmla="*/ 615477 w 920131"/>
                <a:gd name="connsiteY59" fmla="*/ 811085 h 1083472"/>
                <a:gd name="connsiteX60" fmla="*/ 649835 w 920131"/>
                <a:gd name="connsiteY60" fmla="*/ 779342 h 1083472"/>
                <a:gd name="connsiteX61" fmla="*/ 670543 w 920131"/>
                <a:gd name="connsiteY61" fmla="*/ 681779 h 1083472"/>
                <a:gd name="connsiteX62" fmla="*/ 735171 w 920131"/>
                <a:gd name="connsiteY62" fmla="*/ 681779 h 1083472"/>
                <a:gd name="connsiteX63" fmla="*/ 755926 w 920131"/>
                <a:gd name="connsiteY63" fmla="*/ 779342 h 1083472"/>
                <a:gd name="connsiteX64" fmla="*/ 648772 w 920131"/>
                <a:gd name="connsiteY64" fmla="*/ 607063 h 1083472"/>
                <a:gd name="connsiteX65" fmla="*/ 757499 w 920131"/>
                <a:gd name="connsiteY65" fmla="*/ 607063 h 1083472"/>
                <a:gd name="connsiteX66" fmla="*/ 778984 w 920131"/>
                <a:gd name="connsiteY66" fmla="*/ 628551 h 1083472"/>
                <a:gd name="connsiteX67" fmla="*/ 757499 w 920131"/>
                <a:gd name="connsiteY67" fmla="*/ 650036 h 1083472"/>
                <a:gd name="connsiteX68" fmla="*/ 648772 w 920131"/>
                <a:gd name="connsiteY68" fmla="*/ 650036 h 1083472"/>
                <a:gd name="connsiteX69" fmla="*/ 627285 w 920131"/>
                <a:gd name="connsiteY69" fmla="*/ 628551 h 1083472"/>
                <a:gd name="connsiteX70" fmla="*/ 648772 w 920131"/>
                <a:gd name="connsiteY70" fmla="*/ 607063 h 1083472"/>
                <a:gd name="connsiteX71" fmla="*/ 584769 w 920131"/>
                <a:gd name="connsiteY71" fmla="*/ 142297 h 1083472"/>
                <a:gd name="connsiteX72" fmla="*/ 707934 w 920131"/>
                <a:gd name="connsiteY72" fmla="*/ 142297 h 1083472"/>
                <a:gd name="connsiteX73" fmla="*/ 717002 w 920131"/>
                <a:gd name="connsiteY73" fmla="*/ 151365 h 1083472"/>
                <a:gd name="connsiteX74" fmla="*/ 717002 w 920131"/>
                <a:gd name="connsiteY74" fmla="*/ 414095 h 1083472"/>
                <a:gd name="connsiteX75" fmla="*/ 703134 w 920131"/>
                <a:gd name="connsiteY75" fmla="*/ 413181 h 1083472"/>
                <a:gd name="connsiteX76" fmla="*/ 686396 w 920131"/>
                <a:gd name="connsiteY76" fmla="*/ 414531 h 1083472"/>
                <a:gd name="connsiteX77" fmla="*/ 686396 w 920131"/>
                <a:gd name="connsiteY77" fmla="*/ 201243 h 1083472"/>
                <a:gd name="connsiteX78" fmla="*/ 658054 w 920131"/>
                <a:gd name="connsiteY78" fmla="*/ 172901 h 1083472"/>
                <a:gd name="connsiteX79" fmla="*/ 584767 w 920131"/>
                <a:gd name="connsiteY79" fmla="*/ 172901 h 1083472"/>
                <a:gd name="connsiteX80" fmla="*/ 584767 w 920131"/>
                <a:gd name="connsiteY80" fmla="*/ 142297 h 1083472"/>
                <a:gd name="connsiteX81" fmla="*/ 374372 w 920131"/>
                <a:gd name="connsiteY81" fmla="*/ 31742 h 1083472"/>
                <a:gd name="connsiteX82" fmla="*/ 463149 w 920131"/>
                <a:gd name="connsiteY82" fmla="*/ 101637 h 1083472"/>
                <a:gd name="connsiteX83" fmla="*/ 285595 w 920131"/>
                <a:gd name="connsiteY83" fmla="*/ 101637 h 1083472"/>
                <a:gd name="connsiteX84" fmla="*/ 374372 w 920131"/>
                <a:gd name="connsiteY84" fmla="*/ 31742 h 1083472"/>
                <a:gd name="connsiteX85" fmla="*/ 486909 w 920131"/>
                <a:gd name="connsiteY85" fmla="*/ 1000913 h 1083472"/>
                <a:gd name="connsiteX86" fmla="*/ 40810 w 920131"/>
                <a:gd name="connsiteY86" fmla="*/ 1000913 h 1083472"/>
                <a:gd name="connsiteX87" fmla="*/ 31742 w 920131"/>
                <a:gd name="connsiteY87" fmla="*/ 991845 h 1083472"/>
                <a:gd name="connsiteX88" fmla="*/ 31742 w 920131"/>
                <a:gd name="connsiteY88" fmla="*/ 151365 h 1083472"/>
                <a:gd name="connsiteX89" fmla="*/ 40810 w 920131"/>
                <a:gd name="connsiteY89" fmla="*/ 142297 h 1083472"/>
                <a:gd name="connsiteX90" fmla="*/ 163975 w 920131"/>
                <a:gd name="connsiteY90" fmla="*/ 142297 h 1083472"/>
                <a:gd name="connsiteX91" fmla="*/ 163975 w 920131"/>
                <a:gd name="connsiteY91" fmla="*/ 172901 h 1083472"/>
                <a:gd name="connsiteX92" fmla="*/ 90690 w 920131"/>
                <a:gd name="connsiteY92" fmla="*/ 172901 h 1083472"/>
                <a:gd name="connsiteX93" fmla="*/ 62348 w 920131"/>
                <a:gd name="connsiteY93" fmla="*/ 201243 h 1083472"/>
                <a:gd name="connsiteX94" fmla="*/ 62348 w 920131"/>
                <a:gd name="connsiteY94" fmla="*/ 941967 h 1083472"/>
                <a:gd name="connsiteX95" fmla="*/ 90690 w 920131"/>
                <a:gd name="connsiteY95" fmla="*/ 970309 h 1083472"/>
                <a:gd name="connsiteX96" fmla="*/ 220940 w 920131"/>
                <a:gd name="connsiteY96" fmla="*/ 970309 h 1083472"/>
                <a:gd name="connsiteX97" fmla="*/ 236811 w 920131"/>
                <a:gd name="connsiteY97" fmla="*/ 954438 h 1083472"/>
                <a:gd name="connsiteX98" fmla="*/ 220940 w 920131"/>
                <a:gd name="connsiteY98" fmla="*/ 938567 h 1083472"/>
                <a:gd name="connsiteX99" fmla="*/ 94091 w 920131"/>
                <a:gd name="connsiteY99" fmla="*/ 938567 h 1083472"/>
                <a:gd name="connsiteX100" fmla="*/ 94091 w 920131"/>
                <a:gd name="connsiteY100" fmla="*/ 204643 h 1083472"/>
                <a:gd name="connsiteX101" fmla="*/ 163975 w 920131"/>
                <a:gd name="connsiteY101" fmla="*/ 204643 h 1083472"/>
                <a:gd name="connsiteX102" fmla="*/ 163975 w 920131"/>
                <a:gd name="connsiteY102" fmla="*/ 233425 h 1083472"/>
                <a:gd name="connsiteX103" fmla="*/ 190895 w 920131"/>
                <a:gd name="connsiteY103" fmla="*/ 260345 h 1083472"/>
                <a:gd name="connsiteX104" fmla="*/ 413510 w 920131"/>
                <a:gd name="connsiteY104" fmla="*/ 260345 h 1083472"/>
                <a:gd name="connsiteX105" fmla="*/ 429382 w 920131"/>
                <a:gd name="connsiteY105" fmla="*/ 244474 h 1083472"/>
                <a:gd name="connsiteX106" fmla="*/ 413510 w 920131"/>
                <a:gd name="connsiteY106" fmla="*/ 228603 h 1083472"/>
                <a:gd name="connsiteX107" fmla="*/ 195719 w 920131"/>
                <a:gd name="connsiteY107" fmla="*/ 228603 h 1083472"/>
                <a:gd name="connsiteX108" fmla="*/ 195719 w 920131"/>
                <a:gd name="connsiteY108" fmla="*/ 133380 h 1083472"/>
                <a:gd name="connsiteX109" fmla="*/ 553029 w 920131"/>
                <a:gd name="connsiteY109" fmla="*/ 133380 h 1083472"/>
                <a:gd name="connsiteX110" fmla="*/ 553029 w 920131"/>
                <a:gd name="connsiteY110" fmla="*/ 228601 h 1083472"/>
                <a:gd name="connsiteX111" fmla="*/ 487576 w 920131"/>
                <a:gd name="connsiteY111" fmla="*/ 228601 h 1083472"/>
                <a:gd name="connsiteX112" fmla="*/ 471705 w 920131"/>
                <a:gd name="connsiteY112" fmla="*/ 244472 h 1083472"/>
                <a:gd name="connsiteX113" fmla="*/ 487576 w 920131"/>
                <a:gd name="connsiteY113" fmla="*/ 260343 h 1083472"/>
                <a:gd name="connsiteX114" fmla="*/ 557852 w 920131"/>
                <a:gd name="connsiteY114" fmla="*/ 260343 h 1083472"/>
                <a:gd name="connsiteX115" fmla="*/ 584769 w 920131"/>
                <a:gd name="connsiteY115" fmla="*/ 233423 h 1083472"/>
                <a:gd name="connsiteX116" fmla="*/ 584769 w 920131"/>
                <a:gd name="connsiteY116" fmla="*/ 204643 h 1083472"/>
                <a:gd name="connsiteX117" fmla="*/ 654653 w 920131"/>
                <a:gd name="connsiteY117" fmla="*/ 204643 h 1083472"/>
                <a:gd name="connsiteX118" fmla="*/ 654653 w 920131"/>
                <a:gd name="connsiteY118" fmla="*/ 425090 h 1083472"/>
                <a:gd name="connsiteX119" fmla="*/ 598137 w 920131"/>
                <a:gd name="connsiteY119" fmla="*/ 518180 h 1083472"/>
                <a:gd name="connsiteX120" fmla="*/ 599586 w 920131"/>
                <a:gd name="connsiteY120" fmla="*/ 535533 h 1083472"/>
                <a:gd name="connsiteX121" fmla="*/ 586202 w 920131"/>
                <a:gd name="connsiteY121" fmla="*/ 535533 h 1083472"/>
                <a:gd name="connsiteX122" fmla="*/ 586202 w 920131"/>
                <a:gd name="connsiteY122" fmla="*/ 361165 h 1083472"/>
                <a:gd name="connsiteX123" fmla="*/ 563703 w 920131"/>
                <a:gd name="connsiteY123" fmla="*/ 338666 h 1083472"/>
                <a:gd name="connsiteX124" fmla="*/ 519136 w 920131"/>
                <a:gd name="connsiteY124" fmla="*/ 338666 h 1083472"/>
                <a:gd name="connsiteX125" fmla="*/ 496635 w 920131"/>
                <a:gd name="connsiteY125" fmla="*/ 361165 h 1083472"/>
                <a:gd name="connsiteX126" fmla="*/ 496635 w 920131"/>
                <a:gd name="connsiteY126" fmla="*/ 535533 h 1083472"/>
                <a:gd name="connsiteX127" fmla="*/ 474837 w 920131"/>
                <a:gd name="connsiteY127" fmla="*/ 535533 h 1083472"/>
                <a:gd name="connsiteX128" fmla="*/ 474837 w 920131"/>
                <a:gd name="connsiteY128" fmla="*/ 459599 h 1083472"/>
                <a:gd name="connsiteX129" fmla="*/ 452338 w 920131"/>
                <a:gd name="connsiteY129" fmla="*/ 437100 h 1083472"/>
                <a:gd name="connsiteX130" fmla="*/ 407771 w 920131"/>
                <a:gd name="connsiteY130" fmla="*/ 437100 h 1083472"/>
                <a:gd name="connsiteX131" fmla="*/ 385272 w 920131"/>
                <a:gd name="connsiteY131" fmla="*/ 459599 h 1083472"/>
                <a:gd name="connsiteX132" fmla="*/ 385272 w 920131"/>
                <a:gd name="connsiteY132" fmla="*/ 535533 h 1083472"/>
                <a:gd name="connsiteX133" fmla="*/ 363474 w 920131"/>
                <a:gd name="connsiteY133" fmla="*/ 535533 h 1083472"/>
                <a:gd name="connsiteX134" fmla="*/ 363474 w 920131"/>
                <a:gd name="connsiteY134" fmla="*/ 316366 h 1083472"/>
                <a:gd name="connsiteX135" fmla="*/ 340975 w 920131"/>
                <a:gd name="connsiteY135" fmla="*/ 293867 h 1083472"/>
                <a:gd name="connsiteX136" fmla="*/ 296408 w 920131"/>
                <a:gd name="connsiteY136" fmla="*/ 293867 h 1083472"/>
                <a:gd name="connsiteX137" fmla="*/ 273909 w 920131"/>
                <a:gd name="connsiteY137" fmla="*/ 316366 h 1083472"/>
                <a:gd name="connsiteX138" fmla="*/ 273909 w 920131"/>
                <a:gd name="connsiteY138" fmla="*/ 535531 h 1083472"/>
                <a:gd name="connsiteX139" fmla="*/ 252111 w 920131"/>
                <a:gd name="connsiteY139" fmla="*/ 535531 h 1083472"/>
                <a:gd name="connsiteX140" fmla="*/ 252111 w 920131"/>
                <a:gd name="connsiteY140" fmla="*/ 434988 h 1083472"/>
                <a:gd name="connsiteX141" fmla="*/ 229612 w 920131"/>
                <a:gd name="connsiteY141" fmla="*/ 412489 h 1083472"/>
                <a:gd name="connsiteX142" fmla="*/ 185043 w 920131"/>
                <a:gd name="connsiteY142" fmla="*/ 412489 h 1083472"/>
                <a:gd name="connsiteX143" fmla="*/ 162544 w 920131"/>
                <a:gd name="connsiteY143" fmla="*/ 434988 h 1083472"/>
                <a:gd name="connsiteX144" fmla="*/ 162544 w 920131"/>
                <a:gd name="connsiteY144" fmla="*/ 535531 h 1083472"/>
                <a:gd name="connsiteX145" fmla="*/ 138795 w 920131"/>
                <a:gd name="connsiteY145" fmla="*/ 535531 h 1083472"/>
                <a:gd name="connsiteX146" fmla="*/ 122924 w 920131"/>
                <a:gd name="connsiteY146" fmla="*/ 551402 h 1083472"/>
                <a:gd name="connsiteX147" fmla="*/ 138795 w 920131"/>
                <a:gd name="connsiteY147" fmla="*/ 567273 h 1083472"/>
                <a:gd name="connsiteX148" fmla="*/ 610385 w 920131"/>
                <a:gd name="connsiteY148" fmla="*/ 567273 h 1083472"/>
                <a:gd name="connsiteX149" fmla="*/ 620835 w 920131"/>
                <a:gd name="connsiteY149" fmla="*/ 583267 h 1083472"/>
                <a:gd name="connsiteX150" fmla="*/ 595545 w 920131"/>
                <a:gd name="connsiteY150" fmla="*/ 628549 h 1083472"/>
                <a:gd name="connsiteX151" fmla="*/ 638545 w 920131"/>
                <a:gd name="connsiteY151" fmla="*/ 680780 h 1083472"/>
                <a:gd name="connsiteX152" fmla="*/ 616869 w 920131"/>
                <a:gd name="connsiteY152" fmla="*/ 779340 h 1083472"/>
                <a:gd name="connsiteX153" fmla="*/ 615477 w 920131"/>
                <a:gd name="connsiteY153" fmla="*/ 779340 h 1083472"/>
                <a:gd name="connsiteX154" fmla="*/ 568750 w 920131"/>
                <a:gd name="connsiteY154" fmla="*/ 826067 h 1083472"/>
                <a:gd name="connsiteX155" fmla="*/ 568750 w 920131"/>
                <a:gd name="connsiteY155" fmla="*/ 831339 h 1083472"/>
                <a:gd name="connsiteX156" fmla="*/ 579993 w 920131"/>
                <a:gd name="connsiteY156" fmla="*/ 861691 h 1083472"/>
                <a:gd name="connsiteX157" fmla="*/ 559691 w 920131"/>
                <a:gd name="connsiteY157" fmla="*/ 874790 h 1083472"/>
                <a:gd name="connsiteX158" fmla="*/ 526869 w 920131"/>
                <a:gd name="connsiteY158" fmla="*/ 935028 h 1083472"/>
                <a:gd name="connsiteX159" fmla="*/ 526869 w 920131"/>
                <a:gd name="connsiteY159" fmla="*/ 938564 h 1083472"/>
                <a:gd name="connsiteX160" fmla="*/ 295005 w 920131"/>
                <a:gd name="connsiteY160" fmla="*/ 938564 h 1083472"/>
                <a:gd name="connsiteX161" fmla="*/ 279134 w 920131"/>
                <a:gd name="connsiteY161" fmla="*/ 954436 h 1083472"/>
                <a:gd name="connsiteX162" fmla="*/ 295005 w 920131"/>
                <a:gd name="connsiteY162" fmla="*/ 970307 h 1083472"/>
                <a:gd name="connsiteX163" fmla="*/ 505686 w 920131"/>
                <a:gd name="connsiteY163" fmla="*/ 970307 h 1083472"/>
                <a:gd name="connsiteX164" fmla="*/ 486909 w 920131"/>
                <a:gd name="connsiteY164" fmla="*/ 1000913 h 1083472"/>
                <a:gd name="connsiteX165" fmla="*/ 554459 w 920131"/>
                <a:gd name="connsiteY165" fmla="*/ 370407 h 1083472"/>
                <a:gd name="connsiteX166" fmla="*/ 554459 w 920131"/>
                <a:gd name="connsiteY166" fmla="*/ 535531 h 1083472"/>
                <a:gd name="connsiteX167" fmla="*/ 528378 w 920131"/>
                <a:gd name="connsiteY167" fmla="*/ 535531 h 1083472"/>
                <a:gd name="connsiteX168" fmla="*/ 528378 w 920131"/>
                <a:gd name="connsiteY168" fmla="*/ 370407 h 1083472"/>
                <a:gd name="connsiteX169" fmla="*/ 443094 w 920131"/>
                <a:gd name="connsiteY169" fmla="*/ 468840 h 1083472"/>
                <a:gd name="connsiteX170" fmla="*/ 443094 w 920131"/>
                <a:gd name="connsiteY170" fmla="*/ 535531 h 1083472"/>
                <a:gd name="connsiteX171" fmla="*/ 417013 w 920131"/>
                <a:gd name="connsiteY171" fmla="*/ 535531 h 1083472"/>
                <a:gd name="connsiteX172" fmla="*/ 417013 w 920131"/>
                <a:gd name="connsiteY172" fmla="*/ 468840 h 1083472"/>
                <a:gd name="connsiteX173" fmla="*/ 331731 w 920131"/>
                <a:gd name="connsiteY173" fmla="*/ 325610 h 1083472"/>
                <a:gd name="connsiteX174" fmla="*/ 331731 w 920131"/>
                <a:gd name="connsiteY174" fmla="*/ 535533 h 1083472"/>
                <a:gd name="connsiteX175" fmla="*/ 305650 w 920131"/>
                <a:gd name="connsiteY175" fmla="*/ 535533 h 1083472"/>
                <a:gd name="connsiteX176" fmla="*/ 305650 w 920131"/>
                <a:gd name="connsiteY176" fmla="*/ 325610 h 1083472"/>
                <a:gd name="connsiteX177" fmla="*/ 220366 w 920131"/>
                <a:gd name="connsiteY177" fmla="*/ 444231 h 1083472"/>
                <a:gd name="connsiteX178" fmla="*/ 220366 w 920131"/>
                <a:gd name="connsiteY178" fmla="*/ 535531 h 1083472"/>
                <a:gd name="connsiteX179" fmla="*/ 194285 w 920131"/>
                <a:gd name="connsiteY179" fmla="*/ 535531 h 1083472"/>
                <a:gd name="connsiteX180" fmla="*/ 194285 w 920131"/>
                <a:gd name="connsiteY180" fmla="*/ 444231 h 1083472"/>
                <a:gd name="connsiteX181" fmla="*/ 888389 w 920131"/>
                <a:gd name="connsiteY181" fmla="*/ 1034113 h 1083472"/>
                <a:gd name="connsiteX182" fmla="*/ 870770 w 920131"/>
                <a:gd name="connsiteY182" fmla="*/ 1051733 h 1083472"/>
                <a:gd name="connsiteX183" fmla="*/ 535503 w 920131"/>
                <a:gd name="connsiteY183" fmla="*/ 1051733 h 1083472"/>
                <a:gd name="connsiteX184" fmla="*/ 517884 w 920131"/>
                <a:gd name="connsiteY184" fmla="*/ 1034113 h 1083472"/>
                <a:gd name="connsiteX185" fmla="*/ 517884 w 920131"/>
                <a:gd name="connsiteY185" fmla="*/ 1009555 h 1083472"/>
                <a:gd name="connsiteX186" fmla="*/ 535503 w 920131"/>
                <a:gd name="connsiteY186" fmla="*/ 991936 h 1083472"/>
                <a:gd name="connsiteX187" fmla="*/ 870770 w 920131"/>
                <a:gd name="connsiteY187" fmla="*/ 991936 h 1083472"/>
                <a:gd name="connsiteX188" fmla="*/ 888389 w 920131"/>
                <a:gd name="connsiteY188" fmla="*/ 1009555 h 108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Lst>
              <a:rect l="l" t="t" r="r" b="b"/>
              <a:pathLst>
                <a:path w="920131" h="1083472">
                  <a:moveTo>
                    <a:pt x="879400" y="960964"/>
                  </a:moveTo>
                  <a:lnTo>
                    <a:pt x="879400" y="935030"/>
                  </a:lnTo>
                  <a:cubicBezTo>
                    <a:pt x="879400" y="910572"/>
                    <a:pt x="867130" y="888054"/>
                    <a:pt x="846578" y="874794"/>
                  </a:cubicBezTo>
                  <a:lnTo>
                    <a:pt x="826276" y="861695"/>
                  </a:lnTo>
                  <a:cubicBezTo>
                    <a:pt x="833276" y="853522"/>
                    <a:pt x="837519" y="842922"/>
                    <a:pt x="837519" y="831343"/>
                  </a:cubicBezTo>
                  <a:lnTo>
                    <a:pt x="837519" y="826071"/>
                  </a:lnTo>
                  <a:cubicBezTo>
                    <a:pt x="837519" y="800305"/>
                    <a:pt x="816559" y="779344"/>
                    <a:pt x="790792" y="779344"/>
                  </a:cubicBezTo>
                  <a:lnTo>
                    <a:pt x="788907" y="779344"/>
                  </a:lnTo>
                  <a:cubicBezTo>
                    <a:pt x="779926" y="747653"/>
                    <a:pt x="772655" y="714687"/>
                    <a:pt x="767193" y="680879"/>
                  </a:cubicBezTo>
                  <a:cubicBezTo>
                    <a:pt x="791929" y="676306"/>
                    <a:pt x="810726" y="654590"/>
                    <a:pt x="810726" y="628551"/>
                  </a:cubicBezTo>
                  <a:cubicBezTo>
                    <a:pt x="810726" y="609472"/>
                    <a:pt x="800632" y="592714"/>
                    <a:pt x="785508" y="583314"/>
                  </a:cubicBezTo>
                  <a:cubicBezTo>
                    <a:pt x="791402" y="575848"/>
                    <a:pt x="796356" y="567504"/>
                    <a:pt x="800133" y="558402"/>
                  </a:cubicBezTo>
                  <a:cubicBezTo>
                    <a:pt x="803493" y="550306"/>
                    <a:pt x="799655" y="541020"/>
                    <a:pt x="791560" y="537660"/>
                  </a:cubicBezTo>
                  <a:cubicBezTo>
                    <a:pt x="783464" y="534295"/>
                    <a:pt x="774178" y="538138"/>
                    <a:pt x="770818" y="546232"/>
                  </a:cubicBezTo>
                  <a:cubicBezTo>
                    <a:pt x="765976" y="557899"/>
                    <a:pt x="758375" y="567779"/>
                    <a:pt x="748977" y="575321"/>
                  </a:cubicBezTo>
                  <a:lnTo>
                    <a:pt x="657387" y="575321"/>
                  </a:lnTo>
                  <a:cubicBezTo>
                    <a:pt x="640634" y="561892"/>
                    <a:pt x="629877" y="541274"/>
                    <a:pt x="629877" y="518178"/>
                  </a:cubicBezTo>
                  <a:cubicBezTo>
                    <a:pt x="629877" y="477785"/>
                    <a:pt x="662739" y="444923"/>
                    <a:pt x="703132" y="444923"/>
                  </a:cubicBezTo>
                  <a:cubicBezTo>
                    <a:pt x="731004" y="444923"/>
                    <a:pt x="756100" y="460424"/>
                    <a:pt x="768628" y="485374"/>
                  </a:cubicBezTo>
                  <a:cubicBezTo>
                    <a:pt x="772561" y="493208"/>
                    <a:pt x="782101" y="496369"/>
                    <a:pt x="789933" y="492435"/>
                  </a:cubicBezTo>
                  <a:cubicBezTo>
                    <a:pt x="797767" y="488501"/>
                    <a:pt x="800929" y="478964"/>
                    <a:pt x="796995" y="471130"/>
                  </a:cubicBezTo>
                  <a:cubicBezTo>
                    <a:pt x="786310" y="449850"/>
                    <a:pt x="769237" y="433369"/>
                    <a:pt x="748740" y="423516"/>
                  </a:cubicBezTo>
                  <a:lnTo>
                    <a:pt x="748740" y="151365"/>
                  </a:lnTo>
                  <a:cubicBezTo>
                    <a:pt x="748740" y="128862"/>
                    <a:pt x="730433" y="110555"/>
                    <a:pt x="707930" y="110555"/>
                  </a:cubicBezTo>
                  <a:lnTo>
                    <a:pt x="577801" y="110555"/>
                  </a:lnTo>
                  <a:cubicBezTo>
                    <a:pt x="572870" y="105095"/>
                    <a:pt x="565764" y="101639"/>
                    <a:pt x="557845" y="101639"/>
                  </a:cubicBezTo>
                  <a:lnTo>
                    <a:pt x="495552" y="101639"/>
                  </a:lnTo>
                  <a:cubicBezTo>
                    <a:pt x="485367" y="43961"/>
                    <a:pt x="434928" y="0"/>
                    <a:pt x="374372" y="0"/>
                  </a:cubicBezTo>
                  <a:cubicBezTo>
                    <a:pt x="313816" y="0"/>
                    <a:pt x="263379" y="43961"/>
                    <a:pt x="253188" y="101637"/>
                  </a:cubicBezTo>
                  <a:lnTo>
                    <a:pt x="190895" y="101637"/>
                  </a:lnTo>
                  <a:cubicBezTo>
                    <a:pt x="182976" y="101637"/>
                    <a:pt x="175870" y="105095"/>
                    <a:pt x="170939" y="110553"/>
                  </a:cubicBezTo>
                  <a:lnTo>
                    <a:pt x="40810" y="110553"/>
                  </a:lnTo>
                  <a:cubicBezTo>
                    <a:pt x="18307" y="110553"/>
                    <a:pt x="0" y="128859"/>
                    <a:pt x="0" y="151363"/>
                  </a:cubicBezTo>
                  <a:lnTo>
                    <a:pt x="0" y="991845"/>
                  </a:lnTo>
                  <a:cubicBezTo>
                    <a:pt x="0" y="1014349"/>
                    <a:pt x="18307" y="1032655"/>
                    <a:pt x="40810" y="1032655"/>
                  </a:cubicBezTo>
                  <a:lnTo>
                    <a:pt x="486141" y="1032655"/>
                  </a:lnTo>
                  <a:lnTo>
                    <a:pt x="486141" y="1034111"/>
                  </a:lnTo>
                  <a:cubicBezTo>
                    <a:pt x="486141" y="1061329"/>
                    <a:pt x="508285" y="1083473"/>
                    <a:pt x="535503" y="1083473"/>
                  </a:cubicBezTo>
                  <a:lnTo>
                    <a:pt x="870770" y="1083473"/>
                  </a:lnTo>
                  <a:cubicBezTo>
                    <a:pt x="897988" y="1083473"/>
                    <a:pt x="920132" y="1061329"/>
                    <a:pt x="920132" y="1034111"/>
                  </a:cubicBezTo>
                  <a:lnTo>
                    <a:pt x="920132" y="1009553"/>
                  </a:lnTo>
                  <a:cubicBezTo>
                    <a:pt x="920132" y="985281"/>
                    <a:pt x="902517" y="965059"/>
                    <a:pt x="879400" y="960964"/>
                  </a:cubicBezTo>
                  <a:close/>
                  <a:moveTo>
                    <a:pt x="829370" y="901464"/>
                  </a:moveTo>
                  <a:cubicBezTo>
                    <a:pt x="840822" y="908854"/>
                    <a:pt x="847660" y="921400"/>
                    <a:pt x="847660" y="935028"/>
                  </a:cubicBezTo>
                  <a:lnTo>
                    <a:pt x="847660" y="960192"/>
                  </a:lnTo>
                  <a:lnTo>
                    <a:pt x="558613" y="960192"/>
                  </a:lnTo>
                  <a:lnTo>
                    <a:pt x="558613" y="935028"/>
                  </a:lnTo>
                  <a:cubicBezTo>
                    <a:pt x="558613" y="921400"/>
                    <a:pt x="565451" y="908851"/>
                    <a:pt x="576903" y="901464"/>
                  </a:cubicBezTo>
                  <a:lnTo>
                    <a:pt x="613253" y="878011"/>
                  </a:lnTo>
                  <a:cubicBezTo>
                    <a:pt x="613991" y="878044"/>
                    <a:pt x="614732" y="878068"/>
                    <a:pt x="615477" y="878068"/>
                  </a:cubicBezTo>
                  <a:lnTo>
                    <a:pt x="790794" y="878068"/>
                  </a:lnTo>
                  <a:cubicBezTo>
                    <a:pt x="791541" y="878068"/>
                    <a:pt x="792282" y="878047"/>
                    <a:pt x="793020" y="878011"/>
                  </a:cubicBezTo>
                  <a:close/>
                  <a:moveTo>
                    <a:pt x="790794" y="811085"/>
                  </a:moveTo>
                  <a:cubicBezTo>
                    <a:pt x="799056" y="811085"/>
                    <a:pt x="805779" y="817808"/>
                    <a:pt x="805779" y="826069"/>
                  </a:cubicBezTo>
                  <a:lnTo>
                    <a:pt x="805779" y="831341"/>
                  </a:lnTo>
                  <a:cubicBezTo>
                    <a:pt x="805779" y="839602"/>
                    <a:pt x="799056" y="846325"/>
                    <a:pt x="790794" y="846325"/>
                  </a:cubicBezTo>
                  <a:lnTo>
                    <a:pt x="615477" y="846325"/>
                  </a:lnTo>
                  <a:cubicBezTo>
                    <a:pt x="607215" y="846325"/>
                    <a:pt x="600492" y="839604"/>
                    <a:pt x="600492" y="831341"/>
                  </a:cubicBezTo>
                  <a:lnTo>
                    <a:pt x="600492" y="826069"/>
                  </a:lnTo>
                  <a:cubicBezTo>
                    <a:pt x="600492" y="817808"/>
                    <a:pt x="607213" y="811085"/>
                    <a:pt x="615477" y="811085"/>
                  </a:cubicBezTo>
                  <a:close/>
                  <a:moveTo>
                    <a:pt x="649835" y="779342"/>
                  </a:moveTo>
                  <a:cubicBezTo>
                    <a:pt x="658354" y="747949"/>
                    <a:pt x="665283" y="715297"/>
                    <a:pt x="670543" y="681779"/>
                  </a:cubicBezTo>
                  <a:lnTo>
                    <a:pt x="735171" y="681779"/>
                  </a:lnTo>
                  <a:cubicBezTo>
                    <a:pt x="740411" y="715178"/>
                    <a:pt x="747356" y="747833"/>
                    <a:pt x="755926" y="779342"/>
                  </a:cubicBezTo>
                  <a:close/>
                  <a:moveTo>
                    <a:pt x="648772" y="607063"/>
                  </a:moveTo>
                  <a:lnTo>
                    <a:pt x="757499" y="607063"/>
                  </a:lnTo>
                  <a:cubicBezTo>
                    <a:pt x="769347" y="607063"/>
                    <a:pt x="778984" y="616703"/>
                    <a:pt x="778984" y="628551"/>
                  </a:cubicBezTo>
                  <a:cubicBezTo>
                    <a:pt x="778984" y="640399"/>
                    <a:pt x="769345" y="650036"/>
                    <a:pt x="757499" y="650036"/>
                  </a:cubicBezTo>
                  <a:lnTo>
                    <a:pt x="648772" y="650036"/>
                  </a:lnTo>
                  <a:cubicBezTo>
                    <a:pt x="636924" y="650036"/>
                    <a:pt x="627285" y="640397"/>
                    <a:pt x="627285" y="628551"/>
                  </a:cubicBezTo>
                  <a:cubicBezTo>
                    <a:pt x="627285" y="616705"/>
                    <a:pt x="636926" y="607063"/>
                    <a:pt x="648772" y="607063"/>
                  </a:cubicBezTo>
                  <a:close/>
                  <a:moveTo>
                    <a:pt x="584769" y="142297"/>
                  </a:moveTo>
                  <a:lnTo>
                    <a:pt x="707934" y="142297"/>
                  </a:lnTo>
                  <a:cubicBezTo>
                    <a:pt x="712934" y="142297"/>
                    <a:pt x="717002" y="146364"/>
                    <a:pt x="717002" y="151365"/>
                  </a:cubicBezTo>
                  <a:lnTo>
                    <a:pt x="717002" y="414095"/>
                  </a:lnTo>
                  <a:cubicBezTo>
                    <a:pt x="712448" y="413498"/>
                    <a:pt x="707820" y="413181"/>
                    <a:pt x="703134" y="413181"/>
                  </a:cubicBezTo>
                  <a:cubicBezTo>
                    <a:pt x="697438" y="413181"/>
                    <a:pt x="691849" y="413653"/>
                    <a:pt x="686396" y="414531"/>
                  </a:cubicBezTo>
                  <a:lnTo>
                    <a:pt x="686396" y="201243"/>
                  </a:lnTo>
                  <a:cubicBezTo>
                    <a:pt x="686396" y="185615"/>
                    <a:pt x="673682" y="172901"/>
                    <a:pt x="658054" y="172901"/>
                  </a:cubicBezTo>
                  <a:lnTo>
                    <a:pt x="584767" y="172901"/>
                  </a:lnTo>
                  <a:lnTo>
                    <a:pt x="584767" y="142297"/>
                  </a:lnTo>
                  <a:close/>
                  <a:moveTo>
                    <a:pt x="374372" y="31742"/>
                  </a:moveTo>
                  <a:cubicBezTo>
                    <a:pt x="417355" y="31742"/>
                    <a:pt x="453464" y="61589"/>
                    <a:pt x="463149" y="101637"/>
                  </a:cubicBezTo>
                  <a:lnTo>
                    <a:pt x="285595" y="101637"/>
                  </a:lnTo>
                  <a:cubicBezTo>
                    <a:pt x="295281" y="61589"/>
                    <a:pt x="331391" y="31742"/>
                    <a:pt x="374372" y="31742"/>
                  </a:cubicBezTo>
                  <a:close/>
                  <a:moveTo>
                    <a:pt x="486909" y="1000913"/>
                  </a:moveTo>
                  <a:lnTo>
                    <a:pt x="40810" y="1000913"/>
                  </a:lnTo>
                  <a:cubicBezTo>
                    <a:pt x="35810" y="1000913"/>
                    <a:pt x="31742" y="996846"/>
                    <a:pt x="31742" y="991845"/>
                  </a:cubicBezTo>
                  <a:lnTo>
                    <a:pt x="31742" y="151365"/>
                  </a:lnTo>
                  <a:cubicBezTo>
                    <a:pt x="31742" y="146364"/>
                    <a:pt x="35810" y="142297"/>
                    <a:pt x="40810" y="142297"/>
                  </a:cubicBezTo>
                  <a:lnTo>
                    <a:pt x="163975" y="142297"/>
                  </a:lnTo>
                  <a:lnTo>
                    <a:pt x="163975" y="172901"/>
                  </a:lnTo>
                  <a:lnTo>
                    <a:pt x="90690" y="172901"/>
                  </a:lnTo>
                  <a:cubicBezTo>
                    <a:pt x="75062" y="172901"/>
                    <a:pt x="62348" y="185615"/>
                    <a:pt x="62348" y="201243"/>
                  </a:cubicBezTo>
                  <a:lnTo>
                    <a:pt x="62348" y="941967"/>
                  </a:lnTo>
                  <a:cubicBezTo>
                    <a:pt x="62348" y="957595"/>
                    <a:pt x="75062" y="970309"/>
                    <a:pt x="90690" y="970309"/>
                  </a:cubicBezTo>
                  <a:lnTo>
                    <a:pt x="220940" y="970309"/>
                  </a:lnTo>
                  <a:cubicBezTo>
                    <a:pt x="229705" y="970309"/>
                    <a:pt x="236811" y="963203"/>
                    <a:pt x="236811" y="954438"/>
                  </a:cubicBezTo>
                  <a:cubicBezTo>
                    <a:pt x="236811" y="945673"/>
                    <a:pt x="229705" y="938567"/>
                    <a:pt x="220940" y="938567"/>
                  </a:cubicBezTo>
                  <a:lnTo>
                    <a:pt x="94091" y="938567"/>
                  </a:lnTo>
                  <a:lnTo>
                    <a:pt x="94091" y="204643"/>
                  </a:lnTo>
                  <a:lnTo>
                    <a:pt x="163975" y="204643"/>
                  </a:lnTo>
                  <a:lnTo>
                    <a:pt x="163975" y="233425"/>
                  </a:lnTo>
                  <a:cubicBezTo>
                    <a:pt x="163975" y="248268"/>
                    <a:pt x="176052" y="260345"/>
                    <a:pt x="190895" y="260345"/>
                  </a:cubicBezTo>
                  <a:lnTo>
                    <a:pt x="413510" y="260345"/>
                  </a:lnTo>
                  <a:cubicBezTo>
                    <a:pt x="422276" y="260345"/>
                    <a:pt x="429382" y="253239"/>
                    <a:pt x="429382" y="244474"/>
                  </a:cubicBezTo>
                  <a:cubicBezTo>
                    <a:pt x="429382" y="235709"/>
                    <a:pt x="422276" y="228603"/>
                    <a:pt x="413510" y="228603"/>
                  </a:cubicBezTo>
                  <a:lnTo>
                    <a:pt x="195719" y="228603"/>
                  </a:lnTo>
                  <a:lnTo>
                    <a:pt x="195719" y="133380"/>
                  </a:lnTo>
                  <a:lnTo>
                    <a:pt x="553029" y="133380"/>
                  </a:lnTo>
                  <a:lnTo>
                    <a:pt x="553029" y="228601"/>
                  </a:lnTo>
                  <a:lnTo>
                    <a:pt x="487576" y="228601"/>
                  </a:lnTo>
                  <a:cubicBezTo>
                    <a:pt x="478811" y="228601"/>
                    <a:pt x="471705" y="235707"/>
                    <a:pt x="471705" y="244472"/>
                  </a:cubicBezTo>
                  <a:cubicBezTo>
                    <a:pt x="471705" y="253237"/>
                    <a:pt x="478811" y="260343"/>
                    <a:pt x="487576" y="260343"/>
                  </a:cubicBezTo>
                  <a:lnTo>
                    <a:pt x="557852" y="260343"/>
                  </a:lnTo>
                  <a:cubicBezTo>
                    <a:pt x="572694" y="260343"/>
                    <a:pt x="584769" y="248266"/>
                    <a:pt x="584769" y="233423"/>
                  </a:cubicBezTo>
                  <a:lnTo>
                    <a:pt x="584769" y="204643"/>
                  </a:lnTo>
                  <a:lnTo>
                    <a:pt x="654653" y="204643"/>
                  </a:lnTo>
                  <a:lnTo>
                    <a:pt x="654653" y="425090"/>
                  </a:lnTo>
                  <a:cubicBezTo>
                    <a:pt x="621101" y="442636"/>
                    <a:pt x="598137" y="477766"/>
                    <a:pt x="598137" y="518180"/>
                  </a:cubicBezTo>
                  <a:cubicBezTo>
                    <a:pt x="598137" y="524093"/>
                    <a:pt x="598641" y="529887"/>
                    <a:pt x="599586" y="535533"/>
                  </a:cubicBezTo>
                  <a:lnTo>
                    <a:pt x="586202" y="535533"/>
                  </a:lnTo>
                  <a:lnTo>
                    <a:pt x="586202" y="361165"/>
                  </a:lnTo>
                  <a:cubicBezTo>
                    <a:pt x="586202" y="348758"/>
                    <a:pt x="576108" y="338666"/>
                    <a:pt x="563703" y="338666"/>
                  </a:cubicBezTo>
                  <a:lnTo>
                    <a:pt x="519136" y="338666"/>
                  </a:lnTo>
                  <a:cubicBezTo>
                    <a:pt x="506729" y="338666"/>
                    <a:pt x="496635" y="348760"/>
                    <a:pt x="496635" y="361165"/>
                  </a:cubicBezTo>
                  <a:lnTo>
                    <a:pt x="496635" y="535533"/>
                  </a:lnTo>
                  <a:lnTo>
                    <a:pt x="474837" y="535533"/>
                  </a:lnTo>
                  <a:lnTo>
                    <a:pt x="474837" y="459599"/>
                  </a:lnTo>
                  <a:cubicBezTo>
                    <a:pt x="474837" y="447192"/>
                    <a:pt x="464743" y="437100"/>
                    <a:pt x="452338" y="437100"/>
                  </a:cubicBezTo>
                  <a:lnTo>
                    <a:pt x="407771" y="437100"/>
                  </a:lnTo>
                  <a:cubicBezTo>
                    <a:pt x="395364" y="437100"/>
                    <a:pt x="385272" y="447194"/>
                    <a:pt x="385272" y="459599"/>
                  </a:cubicBezTo>
                  <a:lnTo>
                    <a:pt x="385272" y="535533"/>
                  </a:lnTo>
                  <a:lnTo>
                    <a:pt x="363474" y="535533"/>
                  </a:lnTo>
                  <a:lnTo>
                    <a:pt x="363474" y="316366"/>
                  </a:lnTo>
                  <a:cubicBezTo>
                    <a:pt x="363474" y="303959"/>
                    <a:pt x="353380" y="293867"/>
                    <a:pt x="340975" y="293867"/>
                  </a:cubicBezTo>
                  <a:lnTo>
                    <a:pt x="296408" y="293867"/>
                  </a:lnTo>
                  <a:cubicBezTo>
                    <a:pt x="284001" y="293867"/>
                    <a:pt x="273909" y="303961"/>
                    <a:pt x="273909" y="316366"/>
                  </a:cubicBezTo>
                  <a:lnTo>
                    <a:pt x="273909" y="535531"/>
                  </a:lnTo>
                  <a:lnTo>
                    <a:pt x="252111" y="535531"/>
                  </a:lnTo>
                  <a:lnTo>
                    <a:pt x="252111" y="434988"/>
                  </a:lnTo>
                  <a:cubicBezTo>
                    <a:pt x="252111" y="422581"/>
                    <a:pt x="242017" y="412489"/>
                    <a:pt x="229612" y="412489"/>
                  </a:cubicBezTo>
                  <a:lnTo>
                    <a:pt x="185043" y="412489"/>
                  </a:lnTo>
                  <a:cubicBezTo>
                    <a:pt x="172636" y="412489"/>
                    <a:pt x="162544" y="422583"/>
                    <a:pt x="162544" y="434988"/>
                  </a:cubicBezTo>
                  <a:lnTo>
                    <a:pt x="162544" y="535531"/>
                  </a:lnTo>
                  <a:lnTo>
                    <a:pt x="138795" y="535531"/>
                  </a:lnTo>
                  <a:cubicBezTo>
                    <a:pt x="130030" y="535531"/>
                    <a:pt x="122924" y="542637"/>
                    <a:pt x="122924" y="551402"/>
                  </a:cubicBezTo>
                  <a:cubicBezTo>
                    <a:pt x="122924" y="560167"/>
                    <a:pt x="130030" y="567273"/>
                    <a:pt x="138795" y="567273"/>
                  </a:cubicBezTo>
                  <a:lnTo>
                    <a:pt x="610385" y="567273"/>
                  </a:lnTo>
                  <a:cubicBezTo>
                    <a:pt x="613392" y="572926"/>
                    <a:pt x="616884" y="578286"/>
                    <a:pt x="620835" y="583267"/>
                  </a:cubicBezTo>
                  <a:cubicBezTo>
                    <a:pt x="605670" y="592659"/>
                    <a:pt x="595545" y="609440"/>
                    <a:pt x="595545" y="628549"/>
                  </a:cubicBezTo>
                  <a:cubicBezTo>
                    <a:pt x="595545" y="654400"/>
                    <a:pt x="614074" y="675997"/>
                    <a:pt x="638545" y="680780"/>
                  </a:cubicBezTo>
                  <a:cubicBezTo>
                    <a:pt x="633041" y="715034"/>
                    <a:pt x="625880" y="747594"/>
                    <a:pt x="616869" y="779340"/>
                  </a:cubicBezTo>
                  <a:lnTo>
                    <a:pt x="615477" y="779340"/>
                  </a:lnTo>
                  <a:cubicBezTo>
                    <a:pt x="589713" y="779340"/>
                    <a:pt x="568750" y="800301"/>
                    <a:pt x="568750" y="826067"/>
                  </a:cubicBezTo>
                  <a:lnTo>
                    <a:pt x="568750" y="831339"/>
                  </a:lnTo>
                  <a:cubicBezTo>
                    <a:pt x="568750" y="842918"/>
                    <a:pt x="572993" y="853518"/>
                    <a:pt x="579993" y="861691"/>
                  </a:cubicBezTo>
                  <a:lnTo>
                    <a:pt x="559691" y="874790"/>
                  </a:lnTo>
                  <a:cubicBezTo>
                    <a:pt x="539141" y="888052"/>
                    <a:pt x="526869" y="910570"/>
                    <a:pt x="526869" y="935028"/>
                  </a:cubicBezTo>
                  <a:lnTo>
                    <a:pt x="526869" y="938564"/>
                  </a:lnTo>
                  <a:lnTo>
                    <a:pt x="295005" y="938564"/>
                  </a:lnTo>
                  <a:cubicBezTo>
                    <a:pt x="286240" y="938564"/>
                    <a:pt x="279134" y="945671"/>
                    <a:pt x="279134" y="954436"/>
                  </a:cubicBezTo>
                  <a:cubicBezTo>
                    <a:pt x="279134" y="963201"/>
                    <a:pt x="286240" y="970307"/>
                    <a:pt x="295005" y="970307"/>
                  </a:cubicBezTo>
                  <a:lnTo>
                    <a:pt x="505686" y="970307"/>
                  </a:lnTo>
                  <a:cubicBezTo>
                    <a:pt x="496017" y="977669"/>
                    <a:pt x="489117" y="988476"/>
                    <a:pt x="486909" y="1000913"/>
                  </a:cubicBezTo>
                  <a:close/>
                  <a:moveTo>
                    <a:pt x="554459" y="370407"/>
                  </a:moveTo>
                  <a:lnTo>
                    <a:pt x="554459" y="535531"/>
                  </a:lnTo>
                  <a:lnTo>
                    <a:pt x="528378" y="535531"/>
                  </a:lnTo>
                  <a:lnTo>
                    <a:pt x="528378" y="370407"/>
                  </a:lnTo>
                  <a:close/>
                  <a:moveTo>
                    <a:pt x="443094" y="468840"/>
                  </a:moveTo>
                  <a:lnTo>
                    <a:pt x="443094" y="535531"/>
                  </a:lnTo>
                  <a:lnTo>
                    <a:pt x="417013" y="535531"/>
                  </a:lnTo>
                  <a:lnTo>
                    <a:pt x="417013" y="468840"/>
                  </a:lnTo>
                  <a:close/>
                  <a:moveTo>
                    <a:pt x="331731" y="325610"/>
                  </a:moveTo>
                  <a:lnTo>
                    <a:pt x="331731" y="535533"/>
                  </a:lnTo>
                  <a:lnTo>
                    <a:pt x="305650" y="535533"/>
                  </a:lnTo>
                  <a:lnTo>
                    <a:pt x="305650" y="325610"/>
                  </a:lnTo>
                  <a:close/>
                  <a:moveTo>
                    <a:pt x="220366" y="444231"/>
                  </a:moveTo>
                  <a:lnTo>
                    <a:pt x="220366" y="535531"/>
                  </a:lnTo>
                  <a:lnTo>
                    <a:pt x="194285" y="535531"/>
                  </a:lnTo>
                  <a:lnTo>
                    <a:pt x="194285" y="444231"/>
                  </a:lnTo>
                  <a:close/>
                  <a:moveTo>
                    <a:pt x="888389" y="1034113"/>
                  </a:moveTo>
                  <a:cubicBezTo>
                    <a:pt x="888389" y="1043829"/>
                    <a:pt x="880486" y="1051733"/>
                    <a:pt x="870770" y="1051733"/>
                  </a:cubicBezTo>
                  <a:lnTo>
                    <a:pt x="535503" y="1051733"/>
                  </a:lnTo>
                  <a:cubicBezTo>
                    <a:pt x="525788" y="1051733"/>
                    <a:pt x="517884" y="1043829"/>
                    <a:pt x="517884" y="1034113"/>
                  </a:cubicBezTo>
                  <a:lnTo>
                    <a:pt x="517884" y="1009555"/>
                  </a:lnTo>
                  <a:cubicBezTo>
                    <a:pt x="517884" y="999840"/>
                    <a:pt x="525788" y="991936"/>
                    <a:pt x="535503" y="991936"/>
                  </a:cubicBezTo>
                  <a:lnTo>
                    <a:pt x="870770" y="991936"/>
                  </a:lnTo>
                  <a:cubicBezTo>
                    <a:pt x="880486" y="991936"/>
                    <a:pt x="888389" y="999840"/>
                    <a:pt x="888389" y="1009555"/>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6" name="任意多边形: 形状 195">
              <a:extLst>
                <a:ext uri="{FF2B5EF4-FFF2-40B4-BE49-F238E27FC236}">
                  <a16:creationId xmlns:a16="http://schemas.microsoft.com/office/drawing/2014/main" id="{90BA2583-1084-EB01-3571-DCF10726E0A4}"/>
                </a:ext>
              </a:extLst>
            </p:cNvPr>
            <p:cNvSpPr/>
            <p:nvPr/>
          </p:nvSpPr>
          <p:spPr>
            <a:xfrm>
              <a:off x="6381745" y="3632449"/>
              <a:ext cx="452183" cy="92103"/>
            </a:xfrm>
            <a:custGeom>
              <a:avLst/>
              <a:gdLst>
                <a:gd name="connsiteX0" fmla="*/ 452183 w 452183"/>
                <a:gd name="connsiteY0" fmla="*/ 46052 h 92103"/>
                <a:gd name="connsiteX1" fmla="*/ 406131 w 452183"/>
                <a:gd name="connsiteY1" fmla="*/ 0 h 92103"/>
                <a:gd name="connsiteX2" fmla="*/ 46052 w 452183"/>
                <a:gd name="connsiteY2" fmla="*/ 0 h 92103"/>
                <a:gd name="connsiteX3" fmla="*/ 0 w 452183"/>
                <a:gd name="connsiteY3" fmla="*/ 46052 h 92103"/>
                <a:gd name="connsiteX4" fmla="*/ 46052 w 452183"/>
                <a:gd name="connsiteY4" fmla="*/ 92104 h 92103"/>
                <a:gd name="connsiteX5" fmla="*/ 406131 w 452183"/>
                <a:gd name="connsiteY5" fmla="*/ 92104 h 92103"/>
                <a:gd name="connsiteX6" fmla="*/ 452183 w 452183"/>
                <a:gd name="connsiteY6" fmla="*/ 46052 h 92103"/>
                <a:gd name="connsiteX7" fmla="*/ 188307 w 452183"/>
                <a:gd name="connsiteY7" fmla="*/ 60361 h 92103"/>
                <a:gd name="connsiteX8" fmla="*/ 46052 w 452183"/>
                <a:gd name="connsiteY8" fmla="*/ 60361 h 92103"/>
                <a:gd name="connsiteX9" fmla="*/ 44592 w 452183"/>
                <a:gd name="connsiteY9" fmla="*/ 60287 h 92103"/>
                <a:gd name="connsiteX10" fmla="*/ 31745 w 452183"/>
                <a:gd name="connsiteY10" fmla="*/ 46052 h 92103"/>
                <a:gd name="connsiteX11" fmla="*/ 44592 w 452183"/>
                <a:gd name="connsiteY11" fmla="*/ 31816 h 92103"/>
                <a:gd name="connsiteX12" fmla="*/ 46052 w 452183"/>
                <a:gd name="connsiteY12" fmla="*/ 31742 h 92103"/>
                <a:gd name="connsiteX13" fmla="*/ 188307 w 452183"/>
                <a:gd name="connsiteY13" fmla="*/ 31742 h 92103"/>
                <a:gd name="connsiteX14" fmla="*/ 220049 w 452183"/>
                <a:gd name="connsiteY14" fmla="*/ 31744 h 92103"/>
                <a:gd name="connsiteX15" fmla="*/ 406131 w 452183"/>
                <a:gd name="connsiteY15" fmla="*/ 31744 h 92103"/>
                <a:gd name="connsiteX16" fmla="*/ 420441 w 452183"/>
                <a:gd name="connsiteY16" fmla="*/ 46054 h 92103"/>
                <a:gd name="connsiteX17" fmla="*/ 406131 w 452183"/>
                <a:gd name="connsiteY17" fmla="*/ 60364 h 92103"/>
                <a:gd name="connsiteX18" fmla="*/ 220049 w 452183"/>
                <a:gd name="connsiteY18" fmla="*/ 60364 h 92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2183" h="92103">
                  <a:moveTo>
                    <a:pt x="452183" y="46052"/>
                  </a:moveTo>
                  <a:cubicBezTo>
                    <a:pt x="452183" y="20658"/>
                    <a:pt x="431523" y="0"/>
                    <a:pt x="406131" y="0"/>
                  </a:cubicBezTo>
                  <a:lnTo>
                    <a:pt x="46052" y="0"/>
                  </a:lnTo>
                  <a:cubicBezTo>
                    <a:pt x="20658" y="0"/>
                    <a:pt x="0" y="20658"/>
                    <a:pt x="0" y="46052"/>
                  </a:cubicBezTo>
                  <a:cubicBezTo>
                    <a:pt x="0" y="71446"/>
                    <a:pt x="20658" y="92104"/>
                    <a:pt x="46052" y="92104"/>
                  </a:cubicBezTo>
                  <a:lnTo>
                    <a:pt x="406131" y="92104"/>
                  </a:lnTo>
                  <a:cubicBezTo>
                    <a:pt x="431525" y="92104"/>
                    <a:pt x="452183" y="71446"/>
                    <a:pt x="452183" y="46052"/>
                  </a:cubicBezTo>
                  <a:close/>
                  <a:moveTo>
                    <a:pt x="188307" y="60361"/>
                  </a:moveTo>
                  <a:lnTo>
                    <a:pt x="46052" y="60361"/>
                  </a:lnTo>
                  <a:cubicBezTo>
                    <a:pt x="45559" y="60361"/>
                    <a:pt x="45072" y="60336"/>
                    <a:pt x="44592" y="60287"/>
                  </a:cubicBezTo>
                  <a:cubicBezTo>
                    <a:pt x="37386" y="59553"/>
                    <a:pt x="31745" y="53450"/>
                    <a:pt x="31745" y="46052"/>
                  </a:cubicBezTo>
                  <a:cubicBezTo>
                    <a:pt x="31745" y="38654"/>
                    <a:pt x="37386" y="32551"/>
                    <a:pt x="44592" y="31816"/>
                  </a:cubicBezTo>
                  <a:cubicBezTo>
                    <a:pt x="45072" y="31768"/>
                    <a:pt x="45559" y="31742"/>
                    <a:pt x="46052" y="31742"/>
                  </a:cubicBezTo>
                  <a:lnTo>
                    <a:pt x="188307" y="31742"/>
                  </a:lnTo>
                  <a:close/>
                  <a:moveTo>
                    <a:pt x="220049" y="31744"/>
                  </a:moveTo>
                  <a:lnTo>
                    <a:pt x="406131" y="31744"/>
                  </a:lnTo>
                  <a:cubicBezTo>
                    <a:pt x="414022" y="31744"/>
                    <a:pt x="420441" y="38163"/>
                    <a:pt x="420441" y="46054"/>
                  </a:cubicBezTo>
                  <a:cubicBezTo>
                    <a:pt x="420441" y="53945"/>
                    <a:pt x="414020" y="60364"/>
                    <a:pt x="406131" y="60364"/>
                  </a:cubicBezTo>
                  <a:lnTo>
                    <a:pt x="220049" y="60364"/>
                  </a:ln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7" name="任意多边形: 形状 196">
              <a:extLst>
                <a:ext uri="{FF2B5EF4-FFF2-40B4-BE49-F238E27FC236}">
                  <a16:creationId xmlns:a16="http://schemas.microsoft.com/office/drawing/2014/main" id="{BBFA4C03-7F3D-60C3-7455-36477FB6827F}"/>
                </a:ext>
              </a:extLst>
            </p:cNvPr>
            <p:cNvSpPr/>
            <p:nvPr/>
          </p:nvSpPr>
          <p:spPr>
            <a:xfrm>
              <a:off x="6481579" y="3762768"/>
              <a:ext cx="352349" cy="31742"/>
            </a:xfrm>
            <a:custGeom>
              <a:avLst/>
              <a:gdLst>
                <a:gd name="connsiteX0" fmla="*/ 336478 w 352349"/>
                <a:gd name="connsiteY0" fmla="*/ 0 h 31742"/>
                <a:gd name="connsiteX1" fmla="*/ 15871 w 352349"/>
                <a:gd name="connsiteY1" fmla="*/ 0 h 31742"/>
                <a:gd name="connsiteX2" fmla="*/ 0 w 352349"/>
                <a:gd name="connsiteY2" fmla="*/ 15871 h 31742"/>
                <a:gd name="connsiteX3" fmla="*/ 15871 w 352349"/>
                <a:gd name="connsiteY3" fmla="*/ 31742 h 31742"/>
                <a:gd name="connsiteX4" fmla="*/ 336478 w 352349"/>
                <a:gd name="connsiteY4" fmla="*/ 31742 h 31742"/>
                <a:gd name="connsiteX5" fmla="*/ 352349 w 352349"/>
                <a:gd name="connsiteY5" fmla="*/ 15871 h 31742"/>
                <a:gd name="connsiteX6" fmla="*/ 336478 w 352349"/>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349" h="31742">
                  <a:moveTo>
                    <a:pt x="336478" y="0"/>
                  </a:moveTo>
                  <a:lnTo>
                    <a:pt x="15871" y="0"/>
                  </a:lnTo>
                  <a:cubicBezTo>
                    <a:pt x="7106" y="0"/>
                    <a:pt x="0" y="7106"/>
                    <a:pt x="0" y="15871"/>
                  </a:cubicBezTo>
                  <a:cubicBezTo>
                    <a:pt x="0" y="24636"/>
                    <a:pt x="7106" y="31742"/>
                    <a:pt x="15871" y="31742"/>
                  </a:cubicBezTo>
                  <a:lnTo>
                    <a:pt x="336478" y="31742"/>
                  </a:lnTo>
                  <a:cubicBezTo>
                    <a:pt x="345243" y="31742"/>
                    <a:pt x="352349" y="24636"/>
                    <a:pt x="352349" y="15871"/>
                  </a:cubicBezTo>
                  <a:cubicBezTo>
                    <a:pt x="352349" y="7106"/>
                    <a:pt x="345243" y="0"/>
                    <a:pt x="336478"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8" name="任意多边形: 形状 197">
              <a:extLst>
                <a:ext uri="{FF2B5EF4-FFF2-40B4-BE49-F238E27FC236}">
                  <a16:creationId xmlns:a16="http://schemas.microsoft.com/office/drawing/2014/main" id="{829DFAD2-E78A-BAC1-B895-FAB3D8F82747}"/>
                </a:ext>
              </a:extLst>
            </p:cNvPr>
            <p:cNvSpPr/>
            <p:nvPr/>
          </p:nvSpPr>
          <p:spPr>
            <a:xfrm>
              <a:off x="6481579" y="3822425"/>
              <a:ext cx="324752" cy="31742"/>
            </a:xfrm>
            <a:custGeom>
              <a:avLst/>
              <a:gdLst>
                <a:gd name="connsiteX0" fmla="*/ 308881 w 324752"/>
                <a:gd name="connsiteY0" fmla="*/ 0 h 31742"/>
                <a:gd name="connsiteX1" fmla="*/ 15871 w 324752"/>
                <a:gd name="connsiteY1" fmla="*/ 0 h 31742"/>
                <a:gd name="connsiteX2" fmla="*/ 0 w 324752"/>
                <a:gd name="connsiteY2" fmla="*/ 15871 h 31742"/>
                <a:gd name="connsiteX3" fmla="*/ 15871 w 324752"/>
                <a:gd name="connsiteY3" fmla="*/ 31742 h 31742"/>
                <a:gd name="connsiteX4" fmla="*/ 308881 w 324752"/>
                <a:gd name="connsiteY4" fmla="*/ 31742 h 31742"/>
                <a:gd name="connsiteX5" fmla="*/ 324752 w 324752"/>
                <a:gd name="connsiteY5" fmla="*/ 15871 h 31742"/>
                <a:gd name="connsiteX6" fmla="*/ 308881 w 324752"/>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4752" h="31742">
                  <a:moveTo>
                    <a:pt x="308881" y="0"/>
                  </a:moveTo>
                  <a:lnTo>
                    <a:pt x="15871" y="0"/>
                  </a:lnTo>
                  <a:cubicBezTo>
                    <a:pt x="7106" y="0"/>
                    <a:pt x="0" y="7106"/>
                    <a:pt x="0" y="15871"/>
                  </a:cubicBezTo>
                  <a:cubicBezTo>
                    <a:pt x="0" y="24636"/>
                    <a:pt x="7106" y="31742"/>
                    <a:pt x="15871" y="31742"/>
                  </a:cubicBezTo>
                  <a:lnTo>
                    <a:pt x="308881" y="31742"/>
                  </a:lnTo>
                  <a:cubicBezTo>
                    <a:pt x="317646" y="31742"/>
                    <a:pt x="324752" y="24636"/>
                    <a:pt x="324752" y="15871"/>
                  </a:cubicBezTo>
                  <a:cubicBezTo>
                    <a:pt x="324752" y="7106"/>
                    <a:pt x="317646" y="0"/>
                    <a:pt x="308881"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9" name="任意多边形: 形状 198">
              <a:extLst>
                <a:ext uri="{FF2B5EF4-FFF2-40B4-BE49-F238E27FC236}">
                  <a16:creationId xmlns:a16="http://schemas.microsoft.com/office/drawing/2014/main" id="{F4F14AE7-3950-D98D-D495-A47576929E72}"/>
                </a:ext>
              </a:extLst>
            </p:cNvPr>
            <p:cNvSpPr/>
            <p:nvPr/>
          </p:nvSpPr>
          <p:spPr>
            <a:xfrm>
              <a:off x="6481579" y="3882082"/>
              <a:ext cx="303512" cy="31742"/>
            </a:xfrm>
            <a:custGeom>
              <a:avLst/>
              <a:gdLst>
                <a:gd name="connsiteX0" fmla="*/ 303512 w 303512"/>
                <a:gd name="connsiteY0" fmla="*/ 15871 h 31742"/>
                <a:gd name="connsiteX1" fmla="*/ 287641 w 303512"/>
                <a:gd name="connsiteY1" fmla="*/ 0 h 31742"/>
                <a:gd name="connsiteX2" fmla="*/ 15871 w 303512"/>
                <a:gd name="connsiteY2" fmla="*/ 0 h 31742"/>
                <a:gd name="connsiteX3" fmla="*/ 0 w 303512"/>
                <a:gd name="connsiteY3" fmla="*/ 15871 h 31742"/>
                <a:gd name="connsiteX4" fmla="*/ 15871 w 303512"/>
                <a:gd name="connsiteY4" fmla="*/ 31742 h 31742"/>
                <a:gd name="connsiteX5" fmla="*/ 287641 w 303512"/>
                <a:gd name="connsiteY5" fmla="*/ 31742 h 31742"/>
                <a:gd name="connsiteX6" fmla="*/ 303512 w 303512"/>
                <a:gd name="connsiteY6" fmla="*/ 15871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3512" h="31742">
                  <a:moveTo>
                    <a:pt x="303512" y="15871"/>
                  </a:moveTo>
                  <a:cubicBezTo>
                    <a:pt x="303512" y="7106"/>
                    <a:pt x="296406" y="0"/>
                    <a:pt x="287641" y="0"/>
                  </a:cubicBezTo>
                  <a:lnTo>
                    <a:pt x="15871" y="0"/>
                  </a:lnTo>
                  <a:cubicBezTo>
                    <a:pt x="7106" y="0"/>
                    <a:pt x="0" y="7106"/>
                    <a:pt x="0" y="15871"/>
                  </a:cubicBezTo>
                  <a:cubicBezTo>
                    <a:pt x="0" y="24636"/>
                    <a:pt x="7106" y="31742"/>
                    <a:pt x="15871" y="31742"/>
                  </a:cubicBezTo>
                  <a:lnTo>
                    <a:pt x="287641" y="31742"/>
                  </a:lnTo>
                  <a:cubicBezTo>
                    <a:pt x="296406" y="31742"/>
                    <a:pt x="303512" y="24636"/>
                    <a:pt x="303512" y="15871"/>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0" name="任意多边形: 形状 199">
              <a:extLst>
                <a:ext uri="{FF2B5EF4-FFF2-40B4-BE49-F238E27FC236}">
                  <a16:creationId xmlns:a16="http://schemas.microsoft.com/office/drawing/2014/main" id="{33BF476B-B58F-B94F-223D-A6774BE7965F}"/>
                </a:ext>
              </a:extLst>
            </p:cNvPr>
            <p:cNvSpPr/>
            <p:nvPr/>
          </p:nvSpPr>
          <p:spPr>
            <a:xfrm>
              <a:off x="6381745" y="3762768"/>
              <a:ext cx="78547" cy="31742"/>
            </a:xfrm>
            <a:custGeom>
              <a:avLst/>
              <a:gdLst>
                <a:gd name="connsiteX0" fmla="*/ 62676 w 78547"/>
                <a:gd name="connsiteY0" fmla="*/ 0 h 31742"/>
                <a:gd name="connsiteX1" fmla="*/ 15871 w 78547"/>
                <a:gd name="connsiteY1" fmla="*/ 0 h 31742"/>
                <a:gd name="connsiteX2" fmla="*/ 0 w 78547"/>
                <a:gd name="connsiteY2" fmla="*/ 15871 h 31742"/>
                <a:gd name="connsiteX3" fmla="*/ 15871 w 78547"/>
                <a:gd name="connsiteY3" fmla="*/ 31742 h 31742"/>
                <a:gd name="connsiteX4" fmla="*/ 62676 w 78547"/>
                <a:gd name="connsiteY4" fmla="*/ 31742 h 31742"/>
                <a:gd name="connsiteX5" fmla="*/ 78548 w 78547"/>
                <a:gd name="connsiteY5" fmla="*/ 15871 h 31742"/>
                <a:gd name="connsiteX6" fmla="*/ 62676 w 78547"/>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47" h="31742">
                  <a:moveTo>
                    <a:pt x="62676" y="0"/>
                  </a:moveTo>
                  <a:lnTo>
                    <a:pt x="15871" y="0"/>
                  </a:lnTo>
                  <a:cubicBezTo>
                    <a:pt x="7106" y="0"/>
                    <a:pt x="0" y="7106"/>
                    <a:pt x="0" y="15871"/>
                  </a:cubicBezTo>
                  <a:cubicBezTo>
                    <a:pt x="0" y="24636"/>
                    <a:pt x="7106" y="31742"/>
                    <a:pt x="15871" y="31742"/>
                  </a:cubicBezTo>
                  <a:lnTo>
                    <a:pt x="62676" y="31742"/>
                  </a:lnTo>
                  <a:cubicBezTo>
                    <a:pt x="71442" y="31742"/>
                    <a:pt x="78548" y="24636"/>
                    <a:pt x="78548" y="15871"/>
                  </a:cubicBezTo>
                  <a:cubicBezTo>
                    <a:pt x="78548" y="7106"/>
                    <a:pt x="71442" y="0"/>
                    <a:pt x="62676"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1" name="任意多边形: 形状 200">
              <a:extLst>
                <a:ext uri="{FF2B5EF4-FFF2-40B4-BE49-F238E27FC236}">
                  <a16:creationId xmlns:a16="http://schemas.microsoft.com/office/drawing/2014/main" id="{E2461A98-D9C6-E5F4-EAE0-A87462B4B6F9}"/>
                </a:ext>
              </a:extLst>
            </p:cNvPr>
            <p:cNvSpPr/>
            <p:nvPr/>
          </p:nvSpPr>
          <p:spPr>
            <a:xfrm>
              <a:off x="6381745" y="3822425"/>
              <a:ext cx="78547" cy="31742"/>
            </a:xfrm>
            <a:custGeom>
              <a:avLst/>
              <a:gdLst>
                <a:gd name="connsiteX0" fmla="*/ 62676 w 78547"/>
                <a:gd name="connsiteY0" fmla="*/ 0 h 31742"/>
                <a:gd name="connsiteX1" fmla="*/ 15871 w 78547"/>
                <a:gd name="connsiteY1" fmla="*/ 0 h 31742"/>
                <a:gd name="connsiteX2" fmla="*/ 0 w 78547"/>
                <a:gd name="connsiteY2" fmla="*/ 15871 h 31742"/>
                <a:gd name="connsiteX3" fmla="*/ 15871 w 78547"/>
                <a:gd name="connsiteY3" fmla="*/ 31742 h 31742"/>
                <a:gd name="connsiteX4" fmla="*/ 62676 w 78547"/>
                <a:gd name="connsiteY4" fmla="*/ 31742 h 31742"/>
                <a:gd name="connsiteX5" fmla="*/ 78548 w 78547"/>
                <a:gd name="connsiteY5" fmla="*/ 15871 h 31742"/>
                <a:gd name="connsiteX6" fmla="*/ 62676 w 78547"/>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47" h="31742">
                  <a:moveTo>
                    <a:pt x="62676" y="0"/>
                  </a:moveTo>
                  <a:lnTo>
                    <a:pt x="15871" y="0"/>
                  </a:lnTo>
                  <a:cubicBezTo>
                    <a:pt x="7106" y="0"/>
                    <a:pt x="0" y="7106"/>
                    <a:pt x="0" y="15871"/>
                  </a:cubicBezTo>
                  <a:cubicBezTo>
                    <a:pt x="0" y="24636"/>
                    <a:pt x="7106" y="31742"/>
                    <a:pt x="15871" y="31742"/>
                  </a:cubicBezTo>
                  <a:lnTo>
                    <a:pt x="62676" y="31742"/>
                  </a:lnTo>
                  <a:cubicBezTo>
                    <a:pt x="71442" y="31742"/>
                    <a:pt x="78548" y="24636"/>
                    <a:pt x="78548" y="15871"/>
                  </a:cubicBezTo>
                  <a:cubicBezTo>
                    <a:pt x="78548" y="7106"/>
                    <a:pt x="71442" y="0"/>
                    <a:pt x="62676"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2" name="任意多边形: 形状 201">
              <a:extLst>
                <a:ext uri="{FF2B5EF4-FFF2-40B4-BE49-F238E27FC236}">
                  <a16:creationId xmlns:a16="http://schemas.microsoft.com/office/drawing/2014/main" id="{18F9C97B-C697-FCD1-7409-C893014A59C1}"/>
                </a:ext>
              </a:extLst>
            </p:cNvPr>
            <p:cNvSpPr/>
            <p:nvPr/>
          </p:nvSpPr>
          <p:spPr>
            <a:xfrm>
              <a:off x="6381745" y="3882082"/>
              <a:ext cx="78547" cy="31742"/>
            </a:xfrm>
            <a:custGeom>
              <a:avLst/>
              <a:gdLst>
                <a:gd name="connsiteX0" fmla="*/ 62676 w 78547"/>
                <a:gd name="connsiteY0" fmla="*/ 0 h 31742"/>
                <a:gd name="connsiteX1" fmla="*/ 15871 w 78547"/>
                <a:gd name="connsiteY1" fmla="*/ 0 h 31742"/>
                <a:gd name="connsiteX2" fmla="*/ 0 w 78547"/>
                <a:gd name="connsiteY2" fmla="*/ 15871 h 31742"/>
                <a:gd name="connsiteX3" fmla="*/ 15871 w 78547"/>
                <a:gd name="connsiteY3" fmla="*/ 31742 h 31742"/>
                <a:gd name="connsiteX4" fmla="*/ 62676 w 78547"/>
                <a:gd name="connsiteY4" fmla="*/ 31742 h 31742"/>
                <a:gd name="connsiteX5" fmla="*/ 78548 w 78547"/>
                <a:gd name="connsiteY5" fmla="*/ 15871 h 31742"/>
                <a:gd name="connsiteX6" fmla="*/ 62676 w 78547"/>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47" h="31742">
                  <a:moveTo>
                    <a:pt x="62676" y="0"/>
                  </a:moveTo>
                  <a:lnTo>
                    <a:pt x="15871" y="0"/>
                  </a:lnTo>
                  <a:cubicBezTo>
                    <a:pt x="7106" y="0"/>
                    <a:pt x="0" y="7106"/>
                    <a:pt x="0" y="15871"/>
                  </a:cubicBezTo>
                  <a:cubicBezTo>
                    <a:pt x="0" y="24636"/>
                    <a:pt x="7106" y="31742"/>
                    <a:pt x="15871" y="31742"/>
                  </a:cubicBezTo>
                  <a:lnTo>
                    <a:pt x="62676" y="31742"/>
                  </a:lnTo>
                  <a:cubicBezTo>
                    <a:pt x="71442" y="31742"/>
                    <a:pt x="78548" y="24636"/>
                    <a:pt x="78548" y="15871"/>
                  </a:cubicBezTo>
                  <a:cubicBezTo>
                    <a:pt x="78548" y="7106"/>
                    <a:pt x="71442" y="0"/>
                    <a:pt x="62676"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cxnSp>
        <p:nvCxnSpPr>
          <p:cNvPr id="205" name="直接连接符 204">
            <a:extLst>
              <a:ext uri="{FF2B5EF4-FFF2-40B4-BE49-F238E27FC236}">
                <a16:creationId xmlns:a16="http://schemas.microsoft.com/office/drawing/2014/main" id="{DC2356C7-711F-EE0D-ED6C-03E5302EADFD}"/>
              </a:ext>
            </a:extLst>
          </p:cNvPr>
          <p:cNvCxnSpPr>
            <a:cxnSpLocks/>
          </p:cNvCxnSpPr>
          <p:nvPr/>
        </p:nvCxnSpPr>
        <p:spPr>
          <a:xfrm>
            <a:off x="407988" y="666875"/>
            <a:ext cx="11376025" cy="0"/>
          </a:xfrm>
          <a:prstGeom prst="line">
            <a:avLst/>
          </a:prstGeom>
          <a:ln w="9525">
            <a:gradFill flip="none" rotWithShape="1">
              <a:gsLst>
                <a:gs pos="0">
                  <a:schemeClr val="accent1"/>
                </a:gs>
                <a:gs pos="58000">
                  <a:srgbClr val="1168F4"/>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26" name="文本框 225">
            <a:extLst>
              <a:ext uri="{FF2B5EF4-FFF2-40B4-BE49-F238E27FC236}">
                <a16:creationId xmlns:a16="http://schemas.microsoft.com/office/drawing/2014/main" id="{903CBEDD-ECDF-09BE-330E-B54D1803EDF9}"/>
              </a:ext>
            </a:extLst>
          </p:cNvPr>
          <p:cNvSpPr txBox="1"/>
          <p:nvPr/>
        </p:nvSpPr>
        <p:spPr>
          <a:xfrm>
            <a:off x="9097234" y="6396735"/>
            <a:ext cx="2801395"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w="3175">
                  <a:noFill/>
                </a:ln>
                <a:solidFill>
                  <a:prstClr val="white">
                    <a:lumMod val="85000"/>
                  </a:prstClr>
                </a:solidFill>
                <a:effectLst>
                  <a:outerShdw blurRad="152400" dist="101600" dir="5400000" sx="98000" sy="98000" algn="t" rotWithShape="0">
                    <a:prstClr val="white">
                      <a:lumMod val="85000"/>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正德丨厚生丨经世丨济用</a:t>
            </a:r>
          </a:p>
        </p:txBody>
      </p:sp>
      <p:grpSp>
        <p:nvGrpSpPr>
          <p:cNvPr id="3" name="组合 2">
            <a:extLst>
              <a:ext uri="{FF2B5EF4-FFF2-40B4-BE49-F238E27FC236}">
                <a16:creationId xmlns:a16="http://schemas.microsoft.com/office/drawing/2014/main" id="{BB0D0399-EB7B-1A6A-D7FA-6F9BB82EC65E}"/>
              </a:ext>
            </a:extLst>
          </p:cNvPr>
          <p:cNvGrpSpPr/>
          <p:nvPr/>
        </p:nvGrpSpPr>
        <p:grpSpPr>
          <a:xfrm>
            <a:off x="397828" y="6453189"/>
            <a:ext cx="1009527" cy="188718"/>
            <a:chOff x="397828" y="6453189"/>
            <a:chExt cx="1009527" cy="188718"/>
          </a:xfrm>
        </p:grpSpPr>
        <p:sp>
          <p:nvSpPr>
            <p:cNvPr id="4" name="椭圆 3">
              <a:extLst>
                <a:ext uri="{FF2B5EF4-FFF2-40B4-BE49-F238E27FC236}">
                  <a16:creationId xmlns:a16="http://schemas.microsoft.com/office/drawing/2014/main" id="{9D348B2D-9248-475A-CB2D-9AC562CD5991}"/>
                </a:ext>
              </a:extLst>
            </p:cNvPr>
            <p:cNvSpPr/>
            <p:nvPr/>
          </p:nvSpPr>
          <p:spPr>
            <a:xfrm>
              <a:off x="397828" y="6453189"/>
              <a:ext cx="188718" cy="188718"/>
            </a:xfrm>
            <a:prstGeom prst="ellipse">
              <a:avLst/>
            </a:prstGeom>
            <a:gradFill>
              <a:gsLst>
                <a:gs pos="25000">
                  <a:schemeClr val="bg1">
                    <a:lumMod val="50000"/>
                  </a:schemeClr>
                </a:gs>
                <a:gs pos="100000">
                  <a:schemeClr val="bg1">
                    <a:lumMod val="85000"/>
                  </a:schemeClr>
                </a:gs>
              </a:gsLst>
              <a:lin ang="135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椭圆 5">
              <a:extLst>
                <a:ext uri="{FF2B5EF4-FFF2-40B4-BE49-F238E27FC236}">
                  <a16:creationId xmlns:a16="http://schemas.microsoft.com/office/drawing/2014/main" id="{81D3E7FE-EA21-B49D-7A77-7170B77E8991}"/>
                </a:ext>
              </a:extLst>
            </p:cNvPr>
            <p:cNvSpPr/>
            <p:nvPr/>
          </p:nvSpPr>
          <p:spPr>
            <a:xfrm>
              <a:off x="671431" y="6453189"/>
              <a:ext cx="188718" cy="188718"/>
            </a:xfrm>
            <a:prstGeom prst="ellipse">
              <a:avLst/>
            </a:prstGeom>
            <a:gradFill>
              <a:gsLst>
                <a:gs pos="25000">
                  <a:schemeClr val="bg1">
                    <a:lumMod val="50000"/>
                  </a:schemeClr>
                </a:gs>
                <a:gs pos="100000">
                  <a:schemeClr val="bg1">
                    <a:lumMod val="85000"/>
                  </a:schemeClr>
                </a:gs>
              </a:gsLst>
              <a:lin ang="135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 name="椭圆 8">
              <a:extLst>
                <a:ext uri="{FF2B5EF4-FFF2-40B4-BE49-F238E27FC236}">
                  <a16:creationId xmlns:a16="http://schemas.microsoft.com/office/drawing/2014/main" id="{A499A9D0-2433-7B8A-79F4-CE81434F4663}"/>
                </a:ext>
              </a:extLst>
            </p:cNvPr>
            <p:cNvSpPr/>
            <p:nvPr/>
          </p:nvSpPr>
          <p:spPr>
            <a:xfrm>
              <a:off x="945033" y="6453189"/>
              <a:ext cx="188718" cy="188718"/>
            </a:xfrm>
            <a:prstGeom prst="ellipse">
              <a:avLst/>
            </a:prstGeom>
            <a:gradFill flip="none" rotWithShape="1">
              <a:gsLst>
                <a:gs pos="100000">
                  <a:schemeClr val="accent1"/>
                </a:gs>
                <a:gs pos="59000">
                  <a:srgbClr val="1169F3"/>
                </a:gs>
                <a:gs pos="13000">
                  <a:schemeClr val="accent2"/>
                </a:gs>
              </a:gsLst>
              <a:lin ang="135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椭圆 9">
              <a:extLst>
                <a:ext uri="{FF2B5EF4-FFF2-40B4-BE49-F238E27FC236}">
                  <a16:creationId xmlns:a16="http://schemas.microsoft.com/office/drawing/2014/main" id="{97A0D397-8A7F-8B90-A7F4-53A08C099649}"/>
                </a:ext>
              </a:extLst>
            </p:cNvPr>
            <p:cNvSpPr/>
            <p:nvPr/>
          </p:nvSpPr>
          <p:spPr>
            <a:xfrm>
              <a:off x="1218637" y="6453189"/>
              <a:ext cx="188718" cy="188718"/>
            </a:xfrm>
            <a:prstGeom prst="ellipse">
              <a:avLst/>
            </a:prstGeom>
            <a:gradFill>
              <a:gsLst>
                <a:gs pos="25000">
                  <a:schemeClr val="bg1">
                    <a:lumMod val="50000"/>
                  </a:schemeClr>
                </a:gs>
                <a:gs pos="100000">
                  <a:schemeClr val="bg1">
                    <a:lumMod val="85000"/>
                  </a:schemeClr>
                </a:gs>
              </a:gsLst>
              <a:lin ang="135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组合 11">
            <a:extLst>
              <a:ext uri="{FF2B5EF4-FFF2-40B4-BE49-F238E27FC236}">
                <a16:creationId xmlns:a16="http://schemas.microsoft.com/office/drawing/2014/main" id="{BA783F5C-49F4-E8CA-8009-2EAAFEDD96F2}"/>
              </a:ext>
            </a:extLst>
          </p:cNvPr>
          <p:cNvGrpSpPr/>
          <p:nvPr/>
        </p:nvGrpSpPr>
        <p:grpSpPr>
          <a:xfrm>
            <a:off x="4432631" y="1477735"/>
            <a:ext cx="3324816" cy="4441370"/>
            <a:chOff x="4432631" y="1477735"/>
            <a:chExt cx="3324816" cy="4441370"/>
          </a:xfrm>
        </p:grpSpPr>
        <p:sp>
          <p:nvSpPr>
            <p:cNvPr id="134" name="Rectangle: Rounded Corners 3">
              <a:extLst>
                <a:ext uri="{FF2B5EF4-FFF2-40B4-BE49-F238E27FC236}">
                  <a16:creationId xmlns:a16="http://schemas.microsoft.com/office/drawing/2014/main" id="{0E40BCA8-FFA9-BC8D-DF0F-9C1AE209351B}"/>
                </a:ext>
              </a:extLst>
            </p:cNvPr>
            <p:cNvSpPr/>
            <p:nvPr/>
          </p:nvSpPr>
          <p:spPr>
            <a:xfrm>
              <a:off x="4432631" y="1477735"/>
              <a:ext cx="3324816" cy="4441370"/>
            </a:xfrm>
            <a:prstGeom prst="roundRect">
              <a:avLst>
                <a:gd name="adj" fmla="val 712"/>
              </a:avLst>
            </a:prstGeom>
            <a:solidFill>
              <a:sysClr val="window" lastClr="FFFFFF"/>
            </a:solidFill>
            <a:ln w="12700" cap="flat" cmpd="sng" algn="ctr">
              <a:noFill/>
              <a:prstDash val="solid"/>
              <a:miter lim="800000"/>
            </a:ln>
            <a:effectLst>
              <a:outerShdw blurRad="152400" dist="25400" dir="2700000" algn="tl" rotWithShape="0">
                <a:schemeClr val="accent1">
                  <a:lumMod val="50000"/>
                  <a:alpha val="40000"/>
                </a:scheme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2" name="矩形 141" descr="e7d195523061f1c0d3ba7f298e59d031c9c3f97027ed136f882110EF8F17BAD1F2C348D17C7856EF46CB4678CC9E44EE1ABA681E3133328A7B4D22AAF822B2429426B2355AA8CC44631ADF5DCF3CCC2ED22CEDF72B6C20DA53B27F4D5A1D8BF2536A534E389ABD44BD1F6D1AB10C4DCA1D9B494ADDBE539489AE1793AAAB8AB09AB7E095C0272EBB">
              <a:extLst>
                <a:ext uri="{FF2B5EF4-FFF2-40B4-BE49-F238E27FC236}">
                  <a16:creationId xmlns:a16="http://schemas.microsoft.com/office/drawing/2014/main" id="{09DBB293-5DA8-2B02-C468-7051FF83F7BB}"/>
                </a:ext>
              </a:extLst>
            </p:cNvPr>
            <p:cNvSpPr/>
            <p:nvPr/>
          </p:nvSpPr>
          <p:spPr>
            <a:xfrm>
              <a:off x="5013117" y="3895652"/>
              <a:ext cx="2163844" cy="495970"/>
            </a:xfrm>
            <a:prstGeom prst="rect">
              <a:avLst/>
            </a:prstGeom>
          </p:spPr>
          <p:txBody>
            <a:bodyPr wrap="square"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indent="0" algn="ctr" fontAlgn="auto">
                <a:lnSpc>
                  <a:spcPct val="130000"/>
                </a:lnSpc>
                <a:spcBef>
                  <a:spcPts val="0"/>
                </a:spcBef>
                <a:spcAft>
                  <a:spcPts val="0"/>
                </a:spcAft>
                <a:buClrTx/>
                <a:buSzTx/>
                <a:buFontTx/>
                <a:buNone/>
                <a:tabLst/>
              </a:pPr>
              <a:r>
                <a:rPr lang="zh-CN" altLang="en-US" sz="2200"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关键词标题</a:t>
              </a:r>
            </a:p>
          </p:txBody>
        </p:sp>
        <p:sp>
          <p:nvSpPr>
            <p:cNvPr id="143" name="矩形 142" descr="e7d195523061f1c0d3ba7f298e59d031c9c3f97027ed136f882110EF8F17BAD1F2C348D17C7856EF46CB4678CC9E44EE1ABA681E3133328A7B4D22AAF822B2429426B2355AA8CC44631ADF5DCF3CCC2ED22CEDF72B6C20DA53B27F4D5A1D8BF2536A534E389ABD44BD1F6D1AB10C4DCA1D9B494ADDBE539489AE1793AAAB8AB09AB7E095C0272EBB">
              <a:extLst>
                <a:ext uri="{FF2B5EF4-FFF2-40B4-BE49-F238E27FC236}">
                  <a16:creationId xmlns:a16="http://schemas.microsoft.com/office/drawing/2014/main" id="{6A0D5A1C-67D3-94EF-38DC-6AEC5DE08A4E}"/>
                </a:ext>
              </a:extLst>
            </p:cNvPr>
            <p:cNvSpPr/>
            <p:nvPr/>
          </p:nvSpPr>
          <p:spPr>
            <a:xfrm>
              <a:off x="4782825" y="4690591"/>
              <a:ext cx="2624428" cy="95885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在这里输入你的正文阐述与关键词标题相关的具体内容若字数太多酌情先删减文案</a:t>
              </a:r>
            </a:p>
          </p:txBody>
        </p:sp>
        <p:grpSp>
          <p:nvGrpSpPr>
            <p:cNvPr id="144" name="组合 143">
              <a:extLst>
                <a:ext uri="{FF2B5EF4-FFF2-40B4-BE49-F238E27FC236}">
                  <a16:creationId xmlns:a16="http://schemas.microsoft.com/office/drawing/2014/main" id="{5D1C3B79-5C83-DB9A-CD2F-283594E6059E}"/>
                </a:ext>
              </a:extLst>
            </p:cNvPr>
            <p:cNvGrpSpPr/>
            <p:nvPr/>
          </p:nvGrpSpPr>
          <p:grpSpPr>
            <a:xfrm>
              <a:off x="5109684" y="4500491"/>
              <a:ext cx="1970710" cy="66675"/>
              <a:chOff x="5014078" y="4459671"/>
              <a:chExt cx="1970710" cy="66675"/>
            </a:xfrm>
            <a:gradFill>
              <a:gsLst>
                <a:gs pos="100000">
                  <a:schemeClr val="accent1"/>
                </a:gs>
                <a:gs pos="0">
                  <a:schemeClr val="accent1">
                    <a:alpha val="80000"/>
                  </a:schemeClr>
                </a:gs>
                <a:gs pos="50000">
                  <a:schemeClr val="accent2"/>
                </a:gs>
              </a:gsLst>
              <a:lin ang="0" scaled="1"/>
            </a:gradFill>
          </p:grpSpPr>
          <p:grpSp>
            <p:nvGrpSpPr>
              <p:cNvPr id="145" name="组合 144">
                <a:extLst>
                  <a:ext uri="{FF2B5EF4-FFF2-40B4-BE49-F238E27FC236}">
                    <a16:creationId xmlns:a16="http://schemas.microsoft.com/office/drawing/2014/main" id="{BABC7B7D-7A67-DCD3-10A4-DE0B42DFC826}"/>
                  </a:ext>
                </a:extLst>
              </p:cNvPr>
              <p:cNvGrpSpPr/>
              <p:nvPr/>
            </p:nvGrpSpPr>
            <p:grpSpPr>
              <a:xfrm>
                <a:off x="5014078" y="4459671"/>
                <a:ext cx="623460" cy="66675"/>
                <a:chOff x="7502315" y="5838825"/>
                <a:chExt cx="1246920" cy="133350"/>
              </a:xfrm>
              <a:grpFill/>
            </p:grpSpPr>
            <p:sp>
              <p:nvSpPr>
                <p:cNvPr id="162" name="椭圆 161">
                  <a:extLst>
                    <a:ext uri="{FF2B5EF4-FFF2-40B4-BE49-F238E27FC236}">
                      <a16:creationId xmlns:a16="http://schemas.microsoft.com/office/drawing/2014/main" id="{1F8CD46A-42E2-25AA-9936-31FCD6B1368E}"/>
                    </a:ext>
                  </a:extLst>
                </p:cNvPr>
                <p:cNvSpPr/>
                <p:nvPr/>
              </p:nvSpPr>
              <p:spPr>
                <a:xfrm>
                  <a:off x="7502315" y="5838825"/>
                  <a:ext cx="133350" cy="1333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3" name="椭圆 162">
                  <a:extLst>
                    <a:ext uri="{FF2B5EF4-FFF2-40B4-BE49-F238E27FC236}">
                      <a16:creationId xmlns:a16="http://schemas.microsoft.com/office/drawing/2014/main" id="{01A8C3C7-9AD8-1700-C4EB-2674C8BBEC0F}"/>
                    </a:ext>
                  </a:extLst>
                </p:cNvPr>
                <p:cNvSpPr/>
                <p:nvPr/>
              </p:nvSpPr>
              <p:spPr>
                <a:xfrm>
                  <a:off x="7725029" y="5838825"/>
                  <a:ext cx="133350" cy="1333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4" name="椭圆 163">
                  <a:extLst>
                    <a:ext uri="{FF2B5EF4-FFF2-40B4-BE49-F238E27FC236}">
                      <a16:creationId xmlns:a16="http://schemas.microsoft.com/office/drawing/2014/main" id="{8AAE8E36-79A0-2433-2363-E079A689DADA}"/>
                    </a:ext>
                  </a:extLst>
                </p:cNvPr>
                <p:cNvSpPr/>
                <p:nvPr/>
              </p:nvSpPr>
              <p:spPr>
                <a:xfrm>
                  <a:off x="7947743" y="5838825"/>
                  <a:ext cx="133350" cy="1333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6" name="椭圆 165">
                  <a:extLst>
                    <a:ext uri="{FF2B5EF4-FFF2-40B4-BE49-F238E27FC236}">
                      <a16:creationId xmlns:a16="http://schemas.microsoft.com/office/drawing/2014/main" id="{FD992EDF-E4C5-0EC4-F216-0ADD9ED4EA7D}"/>
                    </a:ext>
                  </a:extLst>
                </p:cNvPr>
                <p:cNvSpPr/>
                <p:nvPr/>
              </p:nvSpPr>
              <p:spPr>
                <a:xfrm>
                  <a:off x="8170457" y="5838825"/>
                  <a:ext cx="133350" cy="1333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7" name="椭圆 166">
                  <a:extLst>
                    <a:ext uri="{FF2B5EF4-FFF2-40B4-BE49-F238E27FC236}">
                      <a16:creationId xmlns:a16="http://schemas.microsoft.com/office/drawing/2014/main" id="{7BB0F0BE-B7B0-F75F-2AEB-EFB9C0D06A7E}"/>
                    </a:ext>
                  </a:extLst>
                </p:cNvPr>
                <p:cNvSpPr/>
                <p:nvPr/>
              </p:nvSpPr>
              <p:spPr>
                <a:xfrm>
                  <a:off x="8393171" y="5838825"/>
                  <a:ext cx="133350" cy="1333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8" name="椭圆 167">
                  <a:extLst>
                    <a:ext uri="{FF2B5EF4-FFF2-40B4-BE49-F238E27FC236}">
                      <a16:creationId xmlns:a16="http://schemas.microsoft.com/office/drawing/2014/main" id="{EB102733-4A8F-AD2E-A2EB-1FD3AE5AFC1D}"/>
                    </a:ext>
                  </a:extLst>
                </p:cNvPr>
                <p:cNvSpPr/>
                <p:nvPr/>
              </p:nvSpPr>
              <p:spPr>
                <a:xfrm>
                  <a:off x="8615885" y="5838825"/>
                  <a:ext cx="133350" cy="1333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6" name="组合 145">
                <a:extLst>
                  <a:ext uri="{FF2B5EF4-FFF2-40B4-BE49-F238E27FC236}">
                    <a16:creationId xmlns:a16="http://schemas.microsoft.com/office/drawing/2014/main" id="{23E201F0-A4DF-1CF9-719E-EEB418072F44}"/>
                  </a:ext>
                </a:extLst>
              </p:cNvPr>
              <p:cNvGrpSpPr/>
              <p:nvPr/>
            </p:nvGrpSpPr>
            <p:grpSpPr>
              <a:xfrm>
                <a:off x="5690353" y="4459671"/>
                <a:ext cx="623460" cy="66675"/>
                <a:chOff x="7502315" y="5838825"/>
                <a:chExt cx="1246920" cy="133350"/>
              </a:xfrm>
              <a:grpFill/>
            </p:grpSpPr>
            <p:sp>
              <p:nvSpPr>
                <p:cNvPr id="154" name="椭圆 153">
                  <a:extLst>
                    <a:ext uri="{FF2B5EF4-FFF2-40B4-BE49-F238E27FC236}">
                      <a16:creationId xmlns:a16="http://schemas.microsoft.com/office/drawing/2014/main" id="{E694E2C9-9D21-303E-1283-279D7EF379DD}"/>
                    </a:ext>
                  </a:extLst>
                </p:cNvPr>
                <p:cNvSpPr/>
                <p:nvPr/>
              </p:nvSpPr>
              <p:spPr>
                <a:xfrm>
                  <a:off x="7502315" y="5838825"/>
                  <a:ext cx="133350" cy="1333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5" name="椭圆 154">
                  <a:extLst>
                    <a:ext uri="{FF2B5EF4-FFF2-40B4-BE49-F238E27FC236}">
                      <a16:creationId xmlns:a16="http://schemas.microsoft.com/office/drawing/2014/main" id="{A2FAF7B7-C2FA-BF47-DDAF-3A4E975A817F}"/>
                    </a:ext>
                  </a:extLst>
                </p:cNvPr>
                <p:cNvSpPr/>
                <p:nvPr/>
              </p:nvSpPr>
              <p:spPr>
                <a:xfrm>
                  <a:off x="7725029" y="5838825"/>
                  <a:ext cx="133350" cy="1333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7" name="椭圆 156">
                  <a:extLst>
                    <a:ext uri="{FF2B5EF4-FFF2-40B4-BE49-F238E27FC236}">
                      <a16:creationId xmlns:a16="http://schemas.microsoft.com/office/drawing/2014/main" id="{C76786FB-B708-BFB0-698E-3297E227EB25}"/>
                    </a:ext>
                  </a:extLst>
                </p:cNvPr>
                <p:cNvSpPr/>
                <p:nvPr/>
              </p:nvSpPr>
              <p:spPr>
                <a:xfrm>
                  <a:off x="7947743" y="5838825"/>
                  <a:ext cx="133350" cy="1333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8" name="椭圆 157">
                  <a:extLst>
                    <a:ext uri="{FF2B5EF4-FFF2-40B4-BE49-F238E27FC236}">
                      <a16:creationId xmlns:a16="http://schemas.microsoft.com/office/drawing/2014/main" id="{0B8AFAC0-55F6-AEBA-3873-4C18DF632E60}"/>
                    </a:ext>
                  </a:extLst>
                </p:cNvPr>
                <p:cNvSpPr/>
                <p:nvPr/>
              </p:nvSpPr>
              <p:spPr>
                <a:xfrm>
                  <a:off x="8170457" y="5838825"/>
                  <a:ext cx="133350" cy="1333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9" name="椭圆 158">
                  <a:extLst>
                    <a:ext uri="{FF2B5EF4-FFF2-40B4-BE49-F238E27FC236}">
                      <a16:creationId xmlns:a16="http://schemas.microsoft.com/office/drawing/2014/main" id="{14C9E77B-7536-AB75-40CB-448BEAD2BE64}"/>
                    </a:ext>
                  </a:extLst>
                </p:cNvPr>
                <p:cNvSpPr/>
                <p:nvPr/>
              </p:nvSpPr>
              <p:spPr>
                <a:xfrm>
                  <a:off x="8393171" y="5838825"/>
                  <a:ext cx="133350" cy="1333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1" name="椭圆 160">
                  <a:extLst>
                    <a:ext uri="{FF2B5EF4-FFF2-40B4-BE49-F238E27FC236}">
                      <a16:creationId xmlns:a16="http://schemas.microsoft.com/office/drawing/2014/main" id="{22831611-EDE8-1FC7-4D09-4AFBE3CFC7FE}"/>
                    </a:ext>
                  </a:extLst>
                </p:cNvPr>
                <p:cNvSpPr/>
                <p:nvPr/>
              </p:nvSpPr>
              <p:spPr>
                <a:xfrm>
                  <a:off x="8615885" y="5838825"/>
                  <a:ext cx="133350" cy="1333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7" name="组合 146">
                <a:extLst>
                  <a:ext uri="{FF2B5EF4-FFF2-40B4-BE49-F238E27FC236}">
                    <a16:creationId xmlns:a16="http://schemas.microsoft.com/office/drawing/2014/main" id="{3F90C0C1-10A0-4A4A-C10C-A7332DCFA739}"/>
                  </a:ext>
                </a:extLst>
              </p:cNvPr>
              <p:cNvGrpSpPr/>
              <p:nvPr/>
            </p:nvGrpSpPr>
            <p:grpSpPr>
              <a:xfrm>
                <a:off x="6361328" y="4459671"/>
                <a:ext cx="623460" cy="66675"/>
                <a:chOff x="7502315" y="5838825"/>
                <a:chExt cx="1246920" cy="133350"/>
              </a:xfrm>
              <a:grpFill/>
            </p:grpSpPr>
            <p:sp>
              <p:nvSpPr>
                <p:cNvPr id="148" name="椭圆 147">
                  <a:extLst>
                    <a:ext uri="{FF2B5EF4-FFF2-40B4-BE49-F238E27FC236}">
                      <a16:creationId xmlns:a16="http://schemas.microsoft.com/office/drawing/2014/main" id="{161A7E70-4131-3CAD-AF73-ACCCE1BC1074}"/>
                    </a:ext>
                  </a:extLst>
                </p:cNvPr>
                <p:cNvSpPr/>
                <p:nvPr/>
              </p:nvSpPr>
              <p:spPr>
                <a:xfrm>
                  <a:off x="7502315" y="5838825"/>
                  <a:ext cx="133350" cy="1333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9" name="椭圆 148">
                  <a:extLst>
                    <a:ext uri="{FF2B5EF4-FFF2-40B4-BE49-F238E27FC236}">
                      <a16:creationId xmlns:a16="http://schemas.microsoft.com/office/drawing/2014/main" id="{249A5F8B-159D-CA00-009F-B3560D8D9B77}"/>
                    </a:ext>
                  </a:extLst>
                </p:cNvPr>
                <p:cNvSpPr/>
                <p:nvPr/>
              </p:nvSpPr>
              <p:spPr>
                <a:xfrm>
                  <a:off x="7725029" y="5838825"/>
                  <a:ext cx="133350" cy="1333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0" name="椭圆 149">
                  <a:extLst>
                    <a:ext uri="{FF2B5EF4-FFF2-40B4-BE49-F238E27FC236}">
                      <a16:creationId xmlns:a16="http://schemas.microsoft.com/office/drawing/2014/main" id="{6B1BAD6F-915D-17E9-DF65-9E851A276706}"/>
                    </a:ext>
                  </a:extLst>
                </p:cNvPr>
                <p:cNvSpPr/>
                <p:nvPr/>
              </p:nvSpPr>
              <p:spPr>
                <a:xfrm>
                  <a:off x="7947743" y="5838825"/>
                  <a:ext cx="133350" cy="1333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1" name="椭圆 150">
                  <a:extLst>
                    <a:ext uri="{FF2B5EF4-FFF2-40B4-BE49-F238E27FC236}">
                      <a16:creationId xmlns:a16="http://schemas.microsoft.com/office/drawing/2014/main" id="{E92D09B8-F7DE-94AB-A06A-ED76FDA8DDEB}"/>
                    </a:ext>
                  </a:extLst>
                </p:cNvPr>
                <p:cNvSpPr/>
                <p:nvPr/>
              </p:nvSpPr>
              <p:spPr>
                <a:xfrm>
                  <a:off x="8170457" y="5838825"/>
                  <a:ext cx="133350" cy="1333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2" name="椭圆 151">
                  <a:extLst>
                    <a:ext uri="{FF2B5EF4-FFF2-40B4-BE49-F238E27FC236}">
                      <a16:creationId xmlns:a16="http://schemas.microsoft.com/office/drawing/2014/main" id="{6D2DD406-43C4-40FB-4E9F-934AA593E7A6}"/>
                    </a:ext>
                  </a:extLst>
                </p:cNvPr>
                <p:cNvSpPr/>
                <p:nvPr/>
              </p:nvSpPr>
              <p:spPr>
                <a:xfrm>
                  <a:off x="8393171" y="5838825"/>
                  <a:ext cx="133350" cy="1333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3" name="椭圆 152">
                  <a:extLst>
                    <a:ext uri="{FF2B5EF4-FFF2-40B4-BE49-F238E27FC236}">
                      <a16:creationId xmlns:a16="http://schemas.microsoft.com/office/drawing/2014/main" id="{5A28C81F-7D08-802C-DD55-94913B84A73C}"/>
                    </a:ext>
                  </a:extLst>
                </p:cNvPr>
                <p:cNvSpPr/>
                <p:nvPr/>
              </p:nvSpPr>
              <p:spPr>
                <a:xfrm>
                  <a:off x="8615885" y="5838825"/>
                  <a:ext cx="133350" cy="1333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pic>
          <p:nvPicPr>
            <p:cNvPr id="1043" name="图片 1042">
              <a:extLst>
                <a:ext uri="{FF2B5EF4-FFF2-40B4-BE49-F238E27FC236}">
                  <a16:creationId xmlns:a16="http://schemas.microsoft.com/office/drawing/2014/main" id="{DF0149C9-61BC-1C4B-9275-0A403540D39B}"/>
                </a:ext>
              </a:extLst>
            </p:cNvPr>
            <p:cNvPicPr>
              <a:picLocks/>
            </p:cNvPicPr>
            <p:nvPr/>
          </p:nvPicPr>
          <p:blipFill>
            <a:blip r:embed="rId11" cstate="email">
              <a:extLst>
                <a:ext uri="{28A0092B-C50C-407E-A947-70E740481C1C}">
                  <a14:useLocalDpi xmlns:a14="http://schemas.microsoft.com/office/drawing/2010/main"/>
                </a:ext>
              </a:extLst>
            </a:blip>
            <a:srcRect/>
            <a:stretch>
              <a:fillRect/>
            </a:stretch>
          </p:blipFill>
          <p:spPr>
            <a:xfrm>
              <a:off x="4432631" y="1490326"/>
              <a:ext cx="3324816" cy="2204091"/>
            </a:xfrm>
            <a:prstGeom prst="rect">
              <a:avLst/>
            </a:prstGeom>
          </p:spPr>
        </p:pic>
      </p:grpSp>
      <p:grpSp>
        <p:nvGrpSpPr>
          <p:cNvPr id="11" name="组合 10">
            <a:extLst>
              <a:ext uri="{FF2B5EF4-FFF2-40B4-BE49-F238E27FC236}">
                <a16:creationId xmlns:a16="http://schemas.microsoft.com/office/drawing/2014/main" id="{724B43D9-74E3-4C8C-BCE1-C31E6F3A0242}"/>
              </a:ext>
            </a:extLst>
          </p:cNvPr>
          <p:cNvGrpSpPr/>
          <p:nvPr/>
        </p:nvGrpSpPr>
        <p:grpSpPr>
          <a:xfrm>
            <a:off x="992053" y="1486215"/>
            <a:ext cx="3303795" cy="4441370"/>
            <a:chOff x="992053" y="1486215"/>
            <a:chExt cx="3303795" cy="4441370"/>
          </a:xfrm>
        </p:grpSpPr>
        <p:pic>
          <p:nvPicPr>
            <p:cNvPr id="1045" name="图片 1044">
              <a:extLst>
                <a:ext uri="{FF2B5EF4-FFF2-40B4-BE49-F238E27FC236}">
                  <a16:creationId xmlns:a16="http://schemas.microsoft.com/office/drawing/2014/main" id="{CF2AC6E8-3F6E-9EA4-9CBA-FC37F375B8CD}"/>
                </a:ext>
              </a:extLst>
            </p:cNvPr>
            <p:cNvPicPr>
              <a:picLocks/>
            </p:cNvPicPr>
            <p:nvPr/>
          </p:nvPicPr>
          <p:blipFill>
            <a:blip r:embed="rId12" cstate="email">
              <a:extLst>
                <a:ext uri="{28A0092B-C50C-407E-A947-70E740481C1C}">
                  <a14:useLocalDpi xmlns:a14="http://schemas.microsoft.com/office/drawing/2010/main"/>
                </a:ext>
              </a:extLst>
            </a:blip>
            <a:srcRect/>
            <a:stretch>
              <a:fillRect/>
            </a:stretch>
          </p:blipFill>
          <p:spPr>
            <a:xfrm>
              <a:off x="993562" y="1486215"/>
              <a:ext cx="3300776" cy="4441370"/>
            </a:xfrm>
            <a:prstGeom prst="rect">
              <a:avLst/>
            </a:prstGeom>
            <a:effectLst>
              <a:outerShdw blurRad="127000" sx="101000" sy="101000" algn="ctr" rotWithShape="0">
                <a:schemeClr val="accent1">
                  <a:lumMod val="75000"/>
                  <a:alpha val="40000"/>
                </a:schemeClr>
              </a:outerShdw>
            </a:effectLst>
          </p:spPr>
        </p:pic>
        <p:sp>
          <p:nvSpPr>
            <p:cNvPr id="135" name="Rectangle: Rounded Corners 2">
              <a:extLst>
                <a:ext uri="{FF2B5EF4-FFF2-40B4-BE49-F238E27FC236}">
                  <a16:creationId xmlns:a16="http://schemas.microsoft.com/office/drawing/2014/main" id="{13205D12-32F8-6D2E-A3D3-A9195F869292}"/>
                </a:ext>
              </a:extLst>
            </p:cNvPr>
            <p:cNvSpPr/>
            <p:nvPr/>
          </p:nvSpPr>
          <p:spPr>
            <a:xfrm>
              <a:off x="992053" y="1486215"/>
              <a:ext cx="3303795" cy="4441370"/>
            </a:xfrm>
            <a:prstGeom prst="roundRect">
              <a:avLst>
                <a:gd name="adj" fmla="val 712"/>
              </a:avLst>
            </a:prstGeom>
            <a:gradFill>
              <a:gsLst>
                <a:gs pos="0">
                  <a:schemeClr val="accent1">
                    <a:alpha val="90000"/>
                  </a:schemeClr>
                </a:gs>
                <a:gs pos="100000">
                  <a:schemeClr val="accent2">
                    <a:alpha val="65000"/>
                  </a:schemeClr>
                </a:gs>
              </a:gsLst>
              <a:lin ang="0" scaled="1"/>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25" name="Rectangle: Rounded Corners 30">
              <a:extLst>
                <a:ext uri="{FF2B5EF4-FFF2-40B4-BE49-F238E27FC236}">
                  <a16:creationId xmlns:a16="http://schemas.microsoft.com/office/drawing/2014/main" id="{F8C7D063-5C06-FD5B-C39E-D06FA1B9FC02}"/>
                </a:ext>
              </a:extLst>
            </p:cNvPr>
            <p:cNvSpPr/>
            <p:nvPr/>
          </p:nvSpPr>
          <p:spPr>
            <a:xfrm>
              <a:off x="1976225" y="4853391"/>
              <a:ext cx="1335450" cy="351080"/>
            </a:xfrm>
            <a:prstGeom prst="roundRect">
              <a:avLst>
                <a:gd name="adj" fmla="val 50000"/>
              </a:avLst>
            </a:prstGeom>
            <a:noFill/>
            <a:ln w="12700" cap="flat" cmpd="sng" algn="ctr">
              <a:solidFill>
                <a:sysClr val="window" lastClr="FFFFFF"/>
              </a:soli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rPr>
                <a:t>01</a:t>
              </a:r>
              <a:endParaRPr kumimoji="0" lang="id-ID" sz="1100" b="0"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33" name="矩形 1032" descr="e7d195523061f1c0d3ba7f298e59d031c9c3f97027ed136f882110EF8F17BAD1F2C348D17C7856EF46CB4678CC9E44EE1ABA681E3133328A7B4D22AAF822B2429426B2355AA8CC44631ADF5DCF3CCC2ED22CEDF72B6C20DA53B27F4D5A1D8BF2536A534E389ABD44BD1F6D1AB10C4DCA1D9B494ADDBE539489AE1793AAAB8AB09AB7E095C0272EBB">
              <a:extLst>
                <a:ext uri="{FF2B5EF4-FFF2-40B4-BE49-F238E27FC236}">
                  <a16:creationId xmlns:a16="http://schemas.microsoft.com/office/drawing/2014/main" id="{A7E3F70F-5F82-A354-0A0D-087317F25DF1}"/>
                </a:ext>
              </a:extLst>
            </p:cNvPr>
            <p:cNvSpPr/>
            <p:nvPr/>
          </p:nvSpPr>
          <p:spPr>
            <a:xfrm>
              <a:off x="1562028" y="2730831"/>
              <a:ext cx="2163844" cy="466859"/>
            </a:xfrm>
            <a:prstGeom prst="rect">
              <a:avLst/>
            </a:prstGeom>
          </p:spPr>
          <p:txBody>
            <a:bodyPr wrap="square"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rPr>
                <a:t>关键词标题</a:t>
              </a:r>
            </a:p>
          </p:txBody>
        </p:sp>
        <p:sp>
          <p:nvSpPr>
            <p:cNvPr id="1034" name="矩形 1033" descr="e7d195523061f1c0d3ba7f298e59d031c9c3f97027ed136f882110EF8F17BAD1F2C348D17C7856EF46CB4678CC9E44EE1ABA681E3133328A7B4D22AAF822B2429426B2355AA8CC44631ADF5DCF3CCC2ED22CEDF72B6C20DA53B27F4D5A1D8BF2536A534E389ABD44BD1F6D1AB10C4DCA1D9B494ADDBE539489AE1793AAAB8AB09AB7E095C0272EBB">
              <a:extLst>
                <a:ext uri="{FF2B5EF4-FFF2-40B4-BE49-F238E27FC236}">
                  <a16:creationId xmlns:a16="http://schemas.microsoft.com/office/drawing/2014/main" id="{72131288-2604-0FF2-E455-9DC46FCEB2C9}"/>
                </a:ext>
              </a:extLst>
            </p:cNvPr>
            <p:cNvSpPr/>
            <p:nvPr/>
          </p:nvSpPr>
          <p:spPr>
            <a:xfrm>
              <a:off x="1331736" y="3520740"/>
              <a:ext cx="2624428" cy="95885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indent="0" algn="just" fontAlgn="auto">
                <a:lnSpc>
                  <a:spcPct val="120000"/>
                </a:lnSpc>
                <a:spcBef>
                  <a:spcPts val="0"/>
                </a:spcBef>
                <a:spcAft>
                  <a:spcPts val="0"/>
                </a:spcAft>
                <a:buClrTx/>
                <a:buSzTx/>
                <a:buFontTx/>
                <a:buNone/>
                <a:tabLst/>
                <a:defRPr/>
              </a:pPr>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在这里输入你的正文阐述与关键词标题相关的具体内容若字数太多酌情先删减文案</a:t>
              </a:r>
            </a:p>
          </p:txBody>
        </p:sp>
        <p:cxnSp>
          <p:nvCxnSpPr>
            <p:cNvPr id="1035" name="直接连接符 1034" descr="e7d195523061f1c0d3ba7f298e59d031c9c3f97027ed136f882110EF8F17BAD1F2C348D17C7856EF46CB4678CC9E44EE1ABA681E3133328A7B4D22AAF822B2429426B2355AA8CC44631ADF5DCF3CCC2ED22CEDF72B6C20DA53B27F4D5A1D8BF2536A534E389ABD44BD1F6D1AB10C4DCA1D9B494ADDBE539489AE1793AAAB8AB09AB7E095C0272EBB">
              <a:extLst>
                <a:ext uri="{FF2B5EF4-FFF2-40B4-BE49-F238E27FC236}">
                  <a16:creationId xmlns:a16="http://schemas.microsoft.com/office/drawing/2014/main" id="{9D36656A-22AC-BD11-DB31-85CDEB74514C}"/>
                </a:ext>
              </a:extLst>
            </p:cNvPr>
            <p:cNvCxnSpPr>
              <a:cxnSpLocks/>
            </p:cNvCxnSpPr>
            <p:nvPr/>
          </p:nvCxnSpPr>
          <p:spPr>
            <a:xfrm>
              <a:off x="2513321" y="3341464"/>
              <a:ext cx="261258" cy="0"/>
            </a:xfrm>
            <a:prstGeom prst="line">
              <a:avLst/>
            </a:prstGeom>
            <a:noFill/>
            <a:ln w="25400" cap="flat" cmpd="sng" algn="ctr">
              <a:solidFill>
                <a:schemeClr val="bg1"/>
              </a:solidFill>
              <a:prstDash val="solid"/>
              <a:miter lim="800000"/>
            </a:ln>
            <a:effectLst/>
          </p:spPr>
        </p:cxnSp>
        <p:grpSp>
          <p:nvGrpSpPr>
            <p:cNvPr id="1047" name="图形 4">
              <a:extLst>
                <a:ext uri="{FF2B5EF4-FFF2-40B4-BE49-F238E27FC236}">
                  <a16:creationId xmlns:a16="http://schemas.microsoft.com/office/drawing/2014/main" id="{87436F75-7C29-7967-6AF2-B227FADD895F}"/>
                </a:ext>
              </a:extLst>
            </p:cNvPr>
            <p:cNvGrpSpPr/>
            <p:nvPr/>
          </p:nvGrpSpPr>
          <p:grpSpPr>
            <a:xfrm>
              <a:off x="2373175" y="2206895"/>
              <a:ext cx="541551" cy="474322"/>
              <a:chOff x="4267200" y="1827276"/>
              <a:chExt cx="3657600" cy="3203543"/>
            </a:xfrm>
            <a:solidFill>
              <a:schemeClr val="bg1"/>
            </a:solidFill>
          </p:grpSpPr>
          <p:sp>
            <p:nvSpPr>
              <p:cNvPr id="1048" name="任意多边形: 形状 1047">
                <a:extLst>
                  <a:ext uri="{FF2B5EF4-FFF2-40B4-BE49-F238E27FC236}">
                    <a16:creationId xmlns:a16="http://schemas.microsoft.com/office/drawing/2014/main" id="{8A5BA13A-586F-3F1C-AC9B-EF5057BF828C}"/>
                  </a:ext>
                </a:extLst>
              </p:cNvPr>
              <p:cNvSpPr/>
              <p:nvPr/>
            </p:nvSpPr>
            <p:spPr>
              <a:xfrm>
                <a:off x="5634990" y="3455955"/>
                <a:ext cx="1858422" cy="1130141"/>
              </a:xfrm>
              <a:custGeom>
                <a:avLst/>
                <a:gdLst>
                  <a:gd name="connsiteX0" fmla="*/ 1781461 w 1858422"/>
                  <a:gd name="connsiteY0" fmla="*/ 0 h 1130141"/>
                  <a:gd name="connsiteX1" fmla="*/ 76962 w 1858422"/>
                  <a:gd name="connsiteY1" fmla="*/ 0 h 1130141"/>
                  <a:gd name="connsiteX2" fmla="*/ 0 w 1858422"/>
                  <a:gd name="connsiteY2" fmla="*/ 76867 h 1130141"/>
                  <a:gd name="connsiteX3" fmla="*/ 0 w 1858422"/>
                  <a:gd name="connsiteY3" fmla="*/ 1053275 h 1130141"/>
                  <a:gd name="connsiteX4" fmla="*/ 76962 w 1858422"/>
                  <a:gd name="connsiteY4" fmla="*/ 1130141 h 1130141"/>
                  <a:gd name="connsiteX5" fmla="*/ 1781461 w 1858422"/>
                  <a:gd name="connsiteY5" fmla="*/ 1130141 h 1130141"/>
                  <a:gd name="connsiteX6" fmla="*/ 1858423 w 1858422"/>
                  <a:gd name="connsiteY6" fmla="*/ 1053275 h 1130141"/>
                  <a:gd name="connsiteX7" fmla="*/ 1858423 w 1858422"/>
                  <a:gd name="connsiteY7" fmla="*/ 837438 h 1130141"/>
                  <a:gd name="connsiteX8" fmla="*/ 1804797 w 1858422"/>
                  <a:gd name="connsiteY8" fmla="*/ 783812 h 1130141"/>
                  <a:gd name="connsiteX9" fmla="*/ 1751171 w 1858422"/>
                  <a:gd name="connsiteY9" fmla="*/ 837438 h 1130141"/>
                  <a:gd name="connsiteX10" fmla="*/ 1751171 w 1858422"/>
                  <a:gd name="connsiteY10" fmla="*/ 1023080 h 1130141"/>
                  <a:gd name="connsiteX11" fmla="*/ 107156 w 1858422"/>
                  <a:gd name="connsiteY11" fmla="*/ 1023080 h 1130141"/>
                  <a:gd name="connsiteX12" fmla="*/ 107156 w 1858422"/>
                  <a:gd name="connsiteY12" fmla="*/ 107156 h 1130141"/>
                  <a:gd name="connsiteX13" fmla="*/ 1751171 w 1858422"/>
                  <a:gd name="connsiteY13" fmla="*/ 107156 h 1130141"/>
                  <a:gd name="connsiteX14" fmla="*/ 1751171 w 1858422"/>
                  <a:gd name="connsiteY14" fmla="*/ 587407 h 1130141"/>
                  <a:gd name="connsiteX15" fmla="*/ 1804797 w 1858422"/>
                  <a:gd name="connsiteY15" fmla="*/ 641033 h 1130141"/>
                  <a:gd name="connsiteX16" fmla="*/ 1858423 w 1858422"/>
                  <a:gd name="connsiteY16" fmla="*/ 587407 h 1130141"/>
                  <a:gd name="connsiteX17" fmla="*/ 1858423 w 1858422"/>
                  <a:gd name="connsiteY17" fmla="*/ 76867 h 1130141"/>
                  <a:gd name="connsiteX18" fmla="*/ 1781461 w 1858422"/>
                  <a:gd name="connsiteY18" fmla="*/ 0 h 1130141"/>
                  <a:gd name="connsiteX19" fmla="*/ 1781461 w 1858422"/>
                  <a:gd name="connsiteY19" fmla="*/ 0 h 1130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58422" h="1130141">
                    <a:moveTo>
                      <a:pt x="1781461" y="0"/>
                    </a:moveTo>
                    <a:lnTo>
                      <a:pt x="76962" y="0"/>
                    </a:lnTo>
                    <a:cubicBezTo>
                      <a:pt x="34576" y="0"/>
                      <a:pt x="0" y="34480"/>
                      <a:pt x="0" y="76867"/>
                    </a:cubicBezTo>
                    <a:lnTo>
                      <a:pt x="0" y="1053275"/>
                    </a:lnTo>
                    <a:cubicBezTo>
                      <a:pt x="0" y="1095661"/>
                      <a:pt x="34576" y="1130141"/>
                      <a:pt x="76962" y="1130141"/>
                    </a:cubicBezTo>
                    <a:lnTo>
                      <a:pt x="1781461" y="1130141"/>
                    </a:lnTo>
                    <a:cubicBezTo>
                      <a:pt x="1823847" y="1130141"/>
                      <a:pt x="1858423" y="1095661"/>
                      <a:pt x="1858423" y="1053275"/>
                    </a:cubicBezTo>
                    <a:lnTo>
                      <a:pt x="1858423" y="837438"/>
                    </a:lnTo>
                    <a:cubicBezTo>
                      <a:pt x="1858423" y="807815"/>
                      <a:pt x="1834420" y="783812"/>
                      <a:pt x="1804797" y="783812"/>
                    </a:cubicBezTo>
                    <a:cubicBezTo>
                      <a:pt x="1775174" y="783812"/>
                      <a:pt x="1751171" y="807815"/>
                      <a:pt x="1751171" y="837438"/>
                    </a:cubicBezTo>
                    <a:lnTo>
                      <a:pt x="1751171" y="1023080"/>
                    </a:lnTo>
                    <a:lnTo>
                      <a:pt x="107156" y="1023080"/>
                    </a:lnTo>
                    <a:lnTo>
                      <a:pt x="107156" y="107156"/>
                    </a:lnTo>
                    <a:lnTo>
                      <a:pt x="1751171" y="107156"/>
                    </a:lnTo>
                    <a:lnTo>
                      <a:pt x="1751171" y="587407"/>
                    </a:lnTo>
                    <a:cubicBezTo>
                      <a:pt x="1751171" y="617029"/>
                      <a:pt x="1775174" y="641033"/>
                      <a:pt x="1804797" y="641033"/>
                    </a:cubicBezTo>
                    <a:cubicBezTo>
                      <a:pt x="1834420" y="641033"/>
                      <a:pt x="1858423" y="617029"/>
                      <a:pt x="1858423" y="587407"/>
                    </a:cubicBezTo>
                    <a:lnTo>
                      <a:pt x="1858423" y="76867"/>
                    </a:lnTo>
                    <a:cubicBezTo>
                      <a:pt x="1858328" y="34480"/>
                      <a:pt x="1823847" y="0"/>
                      <a:pt x="1781461" y="0"/>
                    </a:cubicBezTo>
                    <a:lnTo>
                      <a:pt x="1781461" y="0"/>
                    </a:ln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49" name="任意多边形: 形状 1048">
                <a:extLst>
                  <a:ext uri="{FF2B5EF4-FFF2-40B4-BE49-F238E27FC236}">
                    <a16:creationId xmlns:a16="http://schemas.microsoft.com/office/drawing/2014/main" id="{7A0617D7-D4C7-F8D4-EC69-0D58D9F0BA4F}"/>
                  </a:ext>
                </a:extLst>
              </p:cNvPr>
              <p:cNvSpPr/>
              <p:nvPr/>
            </p:nvSpPr>
            <p:spPr>
              <a:xfrm>
                <a:off x="5817298" y="3620738"/>
                <a:ext cx="107251" cy="107251"/>
              </a:xfrm>
              <a:custGeom>
                <a:avLst/>
                <a:gdLst>
                  <a:gd name="connsiteX0" fmla="*/ 107251 w 107251"/>
                  <a:gd name="connsiteY0" fmla="*/ 53626 h 107251"/>
                  <a:gd name="connsiteX1" fmla="*/ 53626 w 107251"/>
                  <a:gd name="connsiteY1" fmla="*/ 107251 h 107251"/>
                  <a:gd name="connsiteX2" fmla="*/ 0 w 107251"/>
                  <a:gd name="connsiteY2" fmla="*/ 53626 h 107251"/>
                  <a:gd name="connsiteX3" fmla="*/ 53626 w 107251"/>
                  <a:gd name="connsiteY3" fmla="*/ 0 h 107251"/>
                  <a:gd name="connsiteX4" fmla="*/ 107251 w 107251"/>
                  <a:gd name="connsiteY4" fmla="*/ 53626 h 107251"/>
                  <a:gd name="connsiteX5" fmla="*/ 107251 w 107251"/>
                  <a:gd name="connsiteY5" fmla="*/ 53626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251" h="107251">
                    <a:moveTo>
                      <a:pt x="107251" y="53626"/>
                    </a:moveTo>
                    <a:cubicBezTo>
                      <a:pt x="107251" y="83248"/>
                      <a:pt x="83248" y="107251"/>
                      <a:pt x="53626" y="107251"/>
                    </a:cubicBezTo>
                    <a:cubicBezTo>
                      <a:pt x="24003" y="107251"/>
                      <a:pt x="0" y="83248"/>
                      <a:pt x="0" y="53626"/>
                    </a:cubicBezTo>
                    <a:cubicBezTo>
                      <a:pt x="0" y="24003"/>
                      <a:pt x="24003" y="0"/>
                      <a:pt x="53626" y="0"/>
                    </a:cubicBezTo>
                    <a:cubicBezTo>
                      <a:pt x="83248" y="0"/>
                      <a:pt x="107251" y="24003"/>
                      <a:pt x="107251" y="53626"/>
                    </a:cubicBezTo>
                    <a:lnTo>
                      <a:pt x="107251" y="53626"/>
                    </a:ln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50" name="任意多边形: 形状 1049">
                <a:extLst>
                  <a:ext uri="{FF2B5EF4-FFF2-40B4-BE49-F238E27FC236}">
                    <a16:creationId xmlns:a16="http://schemas.microsoft.com/office/drawing/2014/main" id="{027EE05B-2E75-9B06-589E-A8F19DD4142E}"/>
                  </a:ext>
                </a:extLst>
              </p:cNvPr>
              <p:cNvSpPr/>
              <p:nvPr/>
            </p:nvSpPr>
            <p:spPr>
              <a:xfrm>
                <a:off x="5974461" y="3620738"/>
                <a:ext cx="107251" cy="107251"/>
              </a:xfrm>
              <a:custGeom>
                <a:avLst/>
                <a:gdLst>
                  <a:gd name="connsiteX0" fmla="*/ 107251 w 107251"/>
                  <a:gd name="connsiteY0" fmla="*/ 53626 h 107251"/>
                  <a:gd name="connsiteX1" fmla="*/ 53626 w 107251"/>
                  <a:gd name="connsiteY1" fmla="*/ 107251 h 107251"/>
                  <a:gd name="connsiteX2" fmla="*/ 0 w 107251"/>
                  <a:gd name="connsiteY2" fmla="*/ 53626 h 107251"/>
                  <a:gd name="connsiteX3" fmla="*/ 53626 w 107251"/>
                  <a:gd name="connsiteY3" fmla="*/ 0 h 107251"/>
                  <a:gd name="connsiteX4" fmla="*/ 107251 w 107251"/>
                  <a:gd name="connsiteY4" fmla="*/ 53626 h 107251"/>
                  <a:gd name="connsiteX5" fmla="*/ 107251 w 107251"/>
                  <a:gd name="connsiteY5" fmla="*/ 53626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251" h="107251">
                    <a:moveTo>
                      <a:pt x="107251" y="53626"/>
                    </a:moveTo>
                    <a:cubicBezTo>
                      <a:pt x="107251" y="83248"/>
                      <a:pt x="83248" y="107251"/>
                      <a:pt x="53626" y="107251"/>
                    </a:cubicBezTo>
                    <a:cubicBezTo>
                      <a:pt x="24003" y="107251"/>
                      <a:pt x="0" y="83248"/>
                      <a:pt x="0" y="53626"/>
                    </a:cubicBezTo>
                    <a:cubicBezTo>
                      <a:pt x="0" y="24003"/>
                      <a:pt x="24003" y="0"/>
                      <a:pt x="53626" y="0"/>
                    </a:cubicBezTo>
                    <a:cubicBezTo>
                      <a:pt x="83248" y="0"/>
                      <a:pt x="107251" y="24003"/>
                      <a:pt x="107251" y="53626"/>
                    </a:cubicBezTo>
                    <a:lnTo>
                      <a:pt x="107251" y="53626"/>
                    </a:ln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51" name="任意多边形: 形状 1050">
                <a:extLst>
                  <a:ext uri="{FF2B5EF4-FFF2-40B4-BE49-F238E27FC236}">
                    <a16:creationId xmlns:a16="http://schemas.microsoft.com/office/drawing/2014/main" id="{F650E1B6-15AA-4D5C-97D6-5B34E54BA6D6}"/>
                  </a:ext>
                </a:extLst>
              </p:cNvPr>
              <p:cNvSpPr/>
              <p:nvPr/>
            </p:nvSpPr>
            <p:spPr>
              <a:xfrm>
                <a:off x="6131623" y="3620738"/>
                <a:ext cx="107251" cy="107251"/>
              </a:xfrm>
              <a:custGeom>
                <a:avLst/>
                <a:gdLst>
                  <a:gd name="connsiteX0" fmla="*/ 107251 w 107251"/>
                  <a:gd name="connsiteY0" fmla="*/ 53626 h 107251"/>
                  <a:gd name="connsiteX1" fmla="*/ 53626 w 107251"/>
                  <a:gd name="connsiteY1" fmla="*/ 107251 h 107251"/>
                  <a:gd name="connsiteX2" fmla="*/ 0 w 107251"/>
                  <a:gd name="connsiteY2" fmla="*/ 53626 h 107251"/>
                  <a:gd name="connsiteX3" fmla="*/ 53626 w 107251"/>
                  <a:gd name="connsiteY3" fmla="*/ 0 h 107251"/>
                  <a:gd name="connsiteX4" fmla="*/ 107251 w 107251"/>
                  <a:gd name="connsiteY4" fmla="*/ 53626 h 107251"/>
                  <a:gd name="connsiteX5" fmla="*/ 107251 w 107251"/>
                  <a:gd name="connsiteY5" fmla="*/ 53626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251" h="107251">
                    <a:moveTo>
                      <a:pt x="107251" y="53626"/>
                    </a:moveTo>
                    <a:cubicBezTo>
                      <a:pt x="107251" y="83248"/>
                      <a:pt x="83248" y="107251"/>
                      <a:pt x="53626" y="107251"/>
                    </a:cubicBezTo>
                    <a:cubicBezTo>
                      <a:pt x="24003" y="107251"/>
                      <a:pt x="0" y="83248"/>
                      <a:pt x="0" y="53626"/>
                    </a:cubicBezTo>
                    <a:cubicBezTo>
                      <a:pt x="0" y="24003"/>
                      <a:pt x="24003" y="0"/>
                      <a:pt x="53626" y="0"/>
                    </a:cubicBezTo>
                    <a:cubicBezTo>
                      <a:pt x="83248" y="0"/>
                      <a:pt x="107251" y="24003"/>
                      <a:pt x="107251" y="53626"/>
                    </a:cubicBezTo>
                    <a:lnTo>
                      <a:pt x="107251" y="53626"/>
                    </a:ln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52" name="任意多边形: 形状 1051">
                <a:extLst>
                  <a:ext uri="{FF2B5EF4-FFF2-40B4-BE49-F238E27FC236}">
                    <a16:creationId xmlns:a16="http://schemas.microsoft.com/office/drawing/2014/main" id="{0BB87199-646D-DA1E-C849-FCB48FECDA90}"/>
                  </a:ext>
                </a:extLst>
              </p:cNvPr>
              <p:cNvSpPr/>
              <p:nvPr/>
            </p:nvSpPr>
            <p:spPr>
              <a:xfrm>
                <a:off x="4267200" y="1827276"/>
                <a:ext cx="3657600" cy="3203543"/>
              </a:xfrm>
              <a:custGeom>
                <a:avLst/>
                <a:gdLst>
                  <a:gd name="connsiteX0" fmla="*/ 3565112 w 3657600"/>
                  <a:gd name="connsiteY0" fmla="*/ 2846165 h 3203543"/>
                  <a:gd name="connsiteX1" fmla="*/ 3420523 w 3657600"/>
                  <a:gd name="connsiteY1" fmla="*/ 2846165 h 3203543"/>
                  <a:gd name="connsiteX2" fmla="*/ 3420523 w 3657600"/>
                  <a:gd name="connsiteY2" fmla="*/ 1565529 h 3203543"/>
                  <a:gd name="connsiteX3" fmla="*/ 3289173 w 3657600"/>
                  <a:gd name="connsiteY3" fmla="*/ 1434179 h 3203543"/>
                  <a:gd name="connsiteX4" fmla="*/ 2463832 w 3657600"/>
                  <a:gd name="connsiteY4" fmla="*/ 1434179 h 3203543"/>
                  <a:gd name="connsiteX5" fmla="*/ 2463832 w 3657600"/>
                  <a:gd name="connsiteY5" fmla="*/ 873062 h 3203543"/>
                  <a:gd name="connsiteX6" fmla="*/ 2410206 w 3657600"/>
                  <a:gd name="connsiteY6" fmla="*/ 819436 h 3203543"/>
                  <a:gd name="connsiteX7" fmla="*/ 2356580 w 3657600"/>
                  <a:gd name="connsiteY7" fmla="*/ 873062 h 3203543"/>
                  <a:gd name="connsiteX8" fmla="*/ 2356580 w 3657600"/>
                  <a:gd name="connsiteY8" fmla="*/ 1434179 h 3203543"/>
                  <a:gd name="connsiteX9" fmla="*/ 1304735 w 3657600"/>
                  <a:gd name="connsiteY9" fmla="*/ 1434179 h 3203543"/>
                  <a:gd name="connsiteX10" fmla="*/ 1173766 w 3657600"/>
                  <a:gd name="connsiteY10" fmla="*/ 1557338 h 3203543"/>
                  <a:gd name="connsiteX11" fmla="*/ 107156 w 3657600"/>
                  <a:gd name="connsiteY11" fmla="*/ 1557338 h 3203543"/>
                  <a:gd name="connsiteX12" fmla="*/ 107156 w 3657600"/>
                  <a:gd name="connsiteY12" fmla="*/ 382048 h 3203543"/>
                  <a:gd name="connsiteX13" fmla="*/ 131350 w 3657600"/>
                  <a:gd name="connsiteY13" fmla="*/ 357854 h 3203543"/>
                  <a:gd name="connsiteX14" fmla="*/ 1277303 w 3657600"/>
                  <a:gd name="connsiteY14" fmla="*/ 357854 h 3203543"/>
                  <a:gd name="connsiteX15" fmla="*/ 1277303 w 3657600"/>
                  <a:gd name="connsiteY15" fmla="*/ 1211199 h 3203543"/>
                  <a:gd name="connsiteX16" fmla="*/ 1186529 w 3657600"/>
                  <a:gd name="connsiteY16" fmla="*/ 1211199 h 3203543"/>
                  <a:gd name="connsiteX17" fmla="*/ 1186529 w 3657600"/>
                  <a:gd name="connsiteY17" fmla="*/ 683990 h 3203543"/>
                  <a:gd name="connsiteX18" fmla="*/ 1111568 w 3657600"/>
                  <a:gd name="connsiteY18" fmla="*/ 608933 h 3203543"/>
                  <a:gd name="connsiteX19" fmla="*/ 911543 w 3657600"/>
                  <a:gd name="connsiteY19" fmla="*/ 608933 h 3203543"/>
                  <a:gd name="connsiteX20" fmla="*/ 836486 w 3657600"/>
                  <a:gd name="connsiteY20" fmla="*/ 683990 h 3203543"/>
                  <a:gd name="connsiteX21" fmla="*/ 836486 w 3657600"/>
                  <a:gd name="connsiteY21" fmla="*/ 1211294 h 3203543"/>
                  <a:gd name="connsiteX22" fmla="*/ 745808 w 3657600"/>
                  <a:gd name="connsiteY22" fmla="*/ 1211294 h 3203543"/>
                  <a:gd name="connsiteX23" fmla="*/ 745808 w 3657600"/>
                  <a:gd name="connsiteY23" fmla="*/ 958882 h 3203543"/>
                  <a:gd name="connsiteX24" fmla="*/ 670751 w 3657600"/>
                  <a:gd name="connsiteY24" fmla="*/ 883825 h 3203543"/>
                  <a:gd name="connsiteX25" fmla="*/ 470725 w 3657600"/>
                  <a:gd name="connsiteY25" fmla="*/ 883825 h 3203543"/>
                  <a:gd name="connsiteX26" fmla="*/ 395669 w 3657600"/>
                  <a:gd name="connsiteY26" fmla="*/ 958882 h 3203543"/>
                  <a:gd name="connsiteX27" fmla="*/ 395669 w 3657600"/>
                  <a:gd name="connsiteY27" fmla="*/ 1211294 h 3203543"/>
                  <a:gd name="connsiteX28" fmla="*/ 300038 w 3657600"/>
                  <a:gd name="connsiteY28" fmla="*/ 1211294 h 3203543"/>
                  <a:gd name="connsiteX29" fmla="*/ 246412 w 3657600"/>
                  <a:gd name="connsiteY29" fmla="*/ 1264920 h 3203543"/>
                  <a:gd name="connsiteX30" fmla="*/ 300038 w 3657600"/>
                  <a:gd name="connsiteY30" fmla="*/ 1318546 h 3203543"/>
                  <a:gd name="connsiteX31" fmla="*/ 1993106 w 3657600"/>
                  <a:gd name="connsiteY31" fmla="*/ 1318546 h 3203543"/>
                  <a:gd name="connsiteX32" fmla="*/ 2068163 w 3657600"/>
                  <a:gd name="connsiteY32" fmla="*/ 1243489 h 3203543"/>
                  <a:gd name="connsiteX33" fmla="*/ 2068163 w 3657600"/>
                  <a:gd name="connsiteY33" fmla="*/ 572929 h 3203543"/>
                  <a:gd name="connsiteX34" fmla="*/ 1993106 w 3657600"/>
                  <a:gd name="connsiteY34" fmla="*/ 497872 h 3203543"/>
                  <a:gd name="connsiteX35" fmla="*/ 1793081 w 3657600"/>
                  <a:gd name="connsiteY35" fmla="*/ 497872 h 3203543"/>
                  <a:gd name="connsiteX36" fmla="*/ 1718024 w 3657600"/>
                  <a:gd name="connsiteY36" fmla="*/ 572929 h 3203543"/>
                  <a:gd name="connsiteX37" fmla="*/ 1718024 w 3657600"/>
                  <a:gd name="connsiteY37" fmla="*/ 1211294 h 3203543"/>
                  <a:gd name="connsiteX38" fmla="*/ 1627251 w 3657600"/>
                  <a:gd name="connsiteY38" fmla="*/ 1211294 h 3203543"/>
                  <a:gd name="connsiteX39" fmla="*/ 1627251 w 3657600"/>
                  <a:gd name="connsiteY39" fmla="*/ 357854 h 3203543"/>
                  <a:gd name="connsiteX40" fmla="*/ 2332387 w 3657600"/>
                  <a:gd name="connsiteY40" fmla="*/ 357854 h 3203543"/>
                  <a:gd name="connsiteX41" fmla="*/ 2356580 w 3657600"/>
                  <a:gd name="connsiteY41" fmla="*/ 382048 h 3203543"/>
                  <a:gd name="connsiteX42" fmla="*/ 2356580 w 3657600"/>
                  <a:gd name="connsiteY42" fmla="*/ 623030 h 3203543"/>
                  <a:gd name="connsiteX43" fmla="*/ 2410206 w 3657600"/>
                  <a:gd name="connsiteY43" fmla="*/ 676656 h 3203543"/>
                  <a:gd name="connsiteX44" fmla="*/ 2463832 w 3657600"/>
                  <a:gd name="connsiteY44" fmla="*/ 623030 h 3203543"/>
                  <a:gd name="connsiteX45" fmla="*/ 2463832 w 3657600"/>
                  <a:gd name="connsiteY45" fmla="*/ 382048 h 3203543"/>
                  <a:gd name="connsiteX46" fmla="*/ 2332482 w 3657600"/>
                  <a:gd name="connsiteY46" fmla="*/ 250698 h 3203543"/>
                  <a:gd name="connsiteX47" fmla="*/ 1627346 w 3657600"/>
                  <a:gd name="connsiteY47" fmla="*/ 250698 h 3203543"/>
                  <a:gd name="connsiteX48" fmla="*/ 1627346 w 3657600"/>
                  <a:gd name="connsiteY48" fmla="*/ 75057 h 3203543"/>
                  <a:gd name="connsiteX49" fmla="*/ 1552289 w 3657600"/>
                  <a:gd name="connsiteY49" fmla="*/ 0 h 3203543"/>
                  <a:gd name="connsiteX50" fmla="*/ 1352264 w 3657600"/>
                  <a:gd name="connsiteY50" fmla="*/ 0 h 3203543"/>
                  <a:gd name="connsiteX51" fmla="*/ 1277207 w 3657600"/>
                  <a:gd name="connsiteY51" fmla="*/ 75057 h 3203543"/>
                  <a:gd name="connsiteX52" fmla="*/ 1277207 w 3657600"/>
                  <a:gd name="connsiteY52" fmla="*/ 250698 h 3203543"/>
                  <a:gd name="connsiteX53" fmla="*/ 131350 w 3657600"/>
                  <a:gd name="connsiteY53" fmla="*/ 250698 h 3203543"/>
                  <a:gd name="connsiteX54" fmla="*/ 0 w 3657600"/>
                  <a:gd name="connsiteY54" fmla="*/ 382048 h 3203543"/>
                  <a:gd name="connsiteX55" fmla="*/ 0 w 3657600"/>
                  <a:gd name="connsiteY55" fmla="*/ 1828800 h 3203543"/>
                  <a:gd name="connsiteX56" fmla="*/ 131350 w 3657600"/>
                  <a:gd name="connsiteY56" fmla="*/ 1960150 h 3203543"/>
                  <a:gd name="connsiteX57" fmla="*/ 492919 w 3657600"/>
                  <a:gd name="connsiteY57" fmla="*/ 1960150 h 3203543"/>
                  <a:gd name="connsiteX58" fmla="*/ 546545 w 3657600"/>
                  <a:gd name="connsiteY58" fmla="*/ 1906524 h 3203543"/>
                  <a:gd name="connsiteX59" fmla="*/ 492919 w 3657600"/>
                  <a:gd name="connsiteY59" fmla="*/ 1852898 h 3203543"/>
                  <a:gd name="connsiteX60" fmla="*/ 131350 w 3657600"/>
                  <a:gd name="connsiteY60" fmla="*/ 1852898 h 3203543"/>
                  <a:gd name="connsiteX61" fmla="*/ 107156 w 3657600"/>
                  <a:gd name="connsiteY61" fmla="*/ 1828705 h 3203543"/>
                  <a:gd name="connsiteX62" fmla="*/ 107156 w 3657600"/>
                  <a:gd name="connsiteY62" fmla="*/ 1664589 h 3203543"/>
                  <a:gd name="connsiteX63" fmla="*/ 1173385 w 3657600"/>
                  <a:gd name="connsiteY63" fmla="*/ 1664589 h 3203543"/>
                  <a:gd name="connsiteX64" fmla="*/ 1173385 w 3657600"/>
                  <a:gd name="connsiteY64" fmla="*/ 1852994 h 3203543"/>
                  <a:gd name="connsiteX65" fmla="*/ 742950 w 3657600"/>
                  <a:gd name="connsiteY65" fmla="*/ 1852994 h 3203543"/>
                  <a:gd name="connsiteX66" fmla="*/ 689324 w 3657600"/>
                  <a:gd name="connsiteY66" fmla="*/ 1906619 h 3203543"/>
                  <a:gd name="connsiteX67" fmla="*/ 742950 w 3657600"/>
                  <a:gd name="connsiteY67" fmla="*/ 1960245 h 3203543"/>
                  <a:gd name="connsiteX68" fmla="*/ 871157 w 3657600"/>
                  <a:gd name="connsiteY68" fmla="*/ 1960245 h 3203543"/>
                  <a:gd name="connsiteX69" fmla="*/ 871157 w 3657600"/>
                  <a:gd name="connsiteY69" fmla="*/ 2280857 h 3203543"/>
                  <a:gd name="connsiteX70" fmla="*/ 582549 w 3657600"/>
                  <a:gd name="connsiteY70" fmla="*/ 2280857 h 3203543"/>
                  <a:gd name="connsiteX71" fmla="*/ 412242 w 3657600"/>
                  <a:gd name="connsiteY71" fmla="*/ 2451069 h 3203543"/>
                  <a:gd name="connsiteX72" fmla="*/ 412242 w 3657600"/>
                  <a:gd name="connsiteY72" fmla="*/ 2544413 h 3203543"/>
                  <a:gd name="connsiteX73" fmla="*/ 504730 w 3657600"/>
                  <a:gd name="connsiteY73" fmla="*/ 2636901 h 3203543"/>
                  <a:gd name="connsiteX74" fmla="*/ 1173385 w 3657600"/>
                  <a:gd name="connsiteY74" fmla="*/ 2636901 h 3203543"/>
                  <a:gd name="connsiteX75" fmla="*/ 1173385 w 3657600"/>
                  <a:gd name="connsiteY75" fmla="*/ 2846261 h 3203543"/>
                  <a:gd name="connsiteX76" fmla="*/ 1028795 w 3657600"/>
                  <a:gd name="connsiteY76" fmla="*/ 2846261 h 3203543"/>
                  <a:gd name="connsiteX77" fmla="*/ 936308 w 3657600"/>
                  <a:gd name="connsiteY77" fmla="*/ 2938748 h 3203543"/>
                  <a:gd name="connsiteX78" fmla="*/ 936308 w 3657600"/>
                  <a:gd name="connsiteY78" fmla="*/ 3111056 h 3203543"/>
                  <a:gd name="connsiteX79" fmla="*/ 1028795 w 3657600"/>
                  <a:gd name="connsiteY79" fmla="*/ 3203544 h 3203543"/>
                  <a:gd name="connsiteX80" fmla="*/ 3565112 w 3657600"/>
                  <a:gd name="connsiteY80" fmla="*/ 3203544 h 3203543"/>
                  <a:gd name="connsiteX81" fmla="*/ 3657600 w 3657600"/>
                  <a:gd name="connsiteY81" fmla="*/ 3111056 h 3203543"/>
                  <a:gd name="connsiteX82" fmla="*/ 3657600 w 3657600"/>
                  <a:gd name="connsiteY82" fmla="*/ 2938748 h 3203543"/>
                  <a:gd name="connsiteX83" fmla="*/ 3565112 w 3657600"/>
                  <a:gd name="connsiteY83" fmla="*/ 2846165 h 3203543"/>
                  <a:gd name="connsiteX84" fmla="*/ 3565112 w 3657600"/>
                  <a:gd name="connsiteY84" fmla="*/ 2846165 h 3203543"/>
                  <a:gd name="connsiteX85" fmla="*/ 638651 w 3657600"/>
                  <a:gd name="connsiteY85" fmla="*/ 1211294 h 3203543"/>
                  <a:gd name="connsiteX86" fmla="*/ 502920 w 3657600"/>
                  <a:gd name="connsiteY86" fmla="*/ 1211294 h 3203543"/>
                  <a:gd name="connsiteX87" fmla="*/ 502920 w 3657600"/>
                  <a:gd name="connsiteY87" fmla="*/ 990981 h 3203543"/>
                  <a:gd name="connsiteX88" fmla="*/ 638651 w 3657600"/>
                  <a:gd name="connsiteY88" fmla="*/ 990981 h 3203543"/>
                  <a:gd name="connsiteX89" fmla="*/ 638651 w 3657600"/>
                  <a:gd name="connsiteY89" fmla="*/ 1211294 h 3203543"/>
                  <a:gd name="connsiteX90" fmla="*/ 1079373 w 3657600"/>
                  <a:gd name="connsiteY90" fmla="*/ 1211294 h 3203543"/>
                  <a:gd name="connsiteX91" fmla="*/ 943737 w 3657600"/>
                  <a:gd name="connsiteY91" fmla="*/ 1211294 h 3203543"/>
                  <a:gd name="connsiteX92" fmla="*/ 943737 w 3657600"/>
                  <a:gd name="connsiteY92" fmla="*/ 716089 h 3203543"/>
                  <a:gd name="connsiteX93" fmla="*/ 1079373 w 3657600"/>
                  <a:gd name="connsiteY93" fmla="*/ 716089 h 3203543"/>
                  <a:gd name="connsiteX94" fmla="*/ 1079373 w 3657600"/>
                  <a:gd name="connsiteY94" fmla="*/ 1211294 h 3203543"/>
                  <a:gd name="connsiteX95" fmla="*/ 1825276 w 3657600"/>
                  <a:gd name="connsiteY95" fmla="*/ 605028 h 3203543"/>
                  <a:gd name="connsiteX96" fmla="*/ 1961007 w 3657600"/>
                  <a:gd name="connsiteY96" fmla="*/ 605028 h 3203543"/>
                  <a:gd name="connsiteX97" fmla="*/ 1961007 w 3657600"/>
                  <a:gd name="connsiteY97" fmla="*/ 1211294 h 3203543"/>
                  <a:gd name="connsiteX98" fmla="*/ 1825276 w 3657600"/>
                  <a:gd name="connsiteY98" fmla="*/ 1211294 h 3203543"/>
                  <a:gd name="connsiteX99" fmla="*/ 1825276 w 3657600"/>
                  <a:gd name="connsiteY99" fmla="*/ 605028 h 3203543"/>
                  <a:gd name="connsiteX100" fmla="*/ 1384459 w 3657600"/>
                  <a:gd name="connsiteY100" fmla="*/ 107251 h 3203543"/>
                  <a:gd name="connsiteX101" fmla="*/ 1520190 w 3657600"/>
                  <a:gd name="connsiteY101" fmla="*/ 107251 h 3203543"/>
                  <a:gd name="connsiteX102" fmla="*/ 1520190 w 3657600"/>
                  <a:gd name="connsiteY102" fmla="*/ 1211294 h 3203543"/>
                  <a:gd name="connsiteX103" fmla="*/ 1384459 w 3657600"/>
                  <a:gd name="connsiteY103" fmla="*/ 1211294 h 3203543"/>
                  <a:gd name="connsiteX104" fmla="*/ 1384459 w 3657600"/>
                  <a:gd name="connsiteY104" fmla="*/ 107251 h 3203543"/>
                  <a:gd name="connsiteX105" fmla="*/ 1280541 w 3657600"/>
                  <a:gd name="connsiteY105" fmla="*/ 1565529 h 3203543"/>
                  <a:gd name="connsiteX106" fmla="*/ 1304735 w 3657600"/>
                  <a:gd name="connsiteY106" fmla="*/ 1541336 h 3203543"/>
                  <a:gd name="connsiteX107" fmla="*/ 3289173 w 3657600"/>
                  <a:gd name="connsiteY107" fmla="*/ 1541336 h 3203543"/>
                  <a:gd name="connsiteX108" fmla="*/ 3313366 w 3657600"/>
                  <a:gd name="connsiteY108" fmla="*/ 1565529 h 3203543"/>
                  <a:gd name="connsiteX109" fmla="*/ 3313366 w 3657600"/>
                  <a:gd name="connsiteY109" fmla="*/ 2846165 h 3203543"/>
                  <a:gd name="connsiteX110" fmla="*/ 1280541 w 3657600"/>
                  <a:gd name="connsiteY110" fmla="*/ 2846165 h 3203543"/>
                  <a:gd name="connsiteX111" fmla="*/ 1280541 w 3657600"/>
                  <a:gd name="connsiteY111" fmla="*/ 1565529 h 3203543"/>
                  <a:gd name="connsiteX112" fmla="*/ 978313 w 3657600"/>
                  <a:gd name="connsiteY112" fmla="*/ 1960150 h 3203543"/>
                  <a:gd name="connsiteX113" fmla="*/ 1173385 w 3657600"/>
                  <a:gd name="connsiteY113" fmla="*/ 1960150 h 3203543"/>
                  <a:gd name="connsiteX114" fmla="*/ 1173385 w 3657600"/>
                  <a:gd name="connsiteY114" fmla="*/ 2280761 h 3203543"/>
                  <a:gd name="connsiteX115" fmla="*/ 978313 w 3657600"/>
                  <a:gd name="connsiteY115" fmla="*/ 2280761 h 3203543"/>
                  <a:gd name="connsiteX116" fmla="*/ 978313 w 3657600"/>
                  <a:gd name="connsiteY116" fmla="*/ 1960150 h 3203543"/>
                  <a:gd name="connsiteX117" fmla="*/ 519398 w 3657600"/>
                  <a:gd name="connsiteY117" fmla="*/ 2529650 h 3203543"/>
                  <a:gd name="connsiteX118" fmla="*/ 519398 w 3657600"/>
                  <a:gd name="connsiteY118" fmla="*/ 2450973 h 3203543"/>
                  <a:gd name="connsiteX119" fmla="*/ 582454 w 3657600"/>
                  <a:gd name="connsiteY119" fmla="*/ 2387918 h 3203543"/>
                  <a:gd name="connsiteX120" fmla="*/ 1173385 w 3657600"/>
                  <a:gd name="connsiteY120" fmla="*/ 2387918 h 3203543"/>
                  <a:gd name="connsiteX121" fmla="*/ 1173385 w 3657600"/>
                  <a:gd name="connsiteY121" fmla="*/ 2529650 h 3203543"/>
                  <a:gd name="connsiteX122" fmla="*/ 519398 w 3657600"/>
                  <a:gd name="connsiteY122" fmla="*/ 2529650 h 3203543"/>
                  <a:gd name="connsiteX123" fmla="*/ 1043464 w 3657600"/>
                  <a:gd name="connsiteY123" fmla="*/ 3096197 h 3203543"/>
                  <a:gd name="connsiteX124" fmla="*/ 1043464 w 3657600"/>
                  <a:gd name="connsiteY124" fmla="*/ 2953322 h 3203543"/>
                  <a:gd name="connsiteX125" fmla="*/ 1935575 w 3657600"/>
                  <a:gd name="connsiteY125" fmla="*/ 2953322 h 3203543"/>
                  <a:gd name="connsiteX126" fmla="*/ 1987391 w 3657600"/>
                  <a:gd name="connsiteY126" fmla="*/ 3096197 h 3203543"/>
                  <a:gd name="connsiteX127" fmla="*/ 1043464 w 3657600"/>
                  <a:gd name="connsiteY127" fmla="*/ 3096197 h 3203543"/>
                  <a:gd name="connsiteX128" fmla="*/ 2494503 w 3657600"/>
                  <a:gd name="connsiteY128" fmla="*/ 3096197 h 3203543"/>
                  <a:gd name="connsiteX129" fmla="*/ 2101406 w 3657600"/>
                  <a:gd name="connsiteY129" fmla="*/ 3096197 h 3203543"/>
                  <a:gd name="connsiteX130" fmla="*/ 2049589 w 3657600"/>
                  <a:gd name="connsiteY130" fmla="*/ 2953322 h 3203543"/>
                  <a:gd name="connsiteX131" fmla="*/ 2544985 w 3657600"/>
                  <a:gd name="connsiteY131" fmla="*/ 2953322 h 3203543"/>
                  <a:gd name="connsiteX132" fmla="*/ 2494503 w 3657600"/>
                  <a:gd name="connsiteY132" fmla="*/ 3096197 h 3203543"/>
                  <a:gd name="connsiteX133" fmla="*/ 3550444 w 3657600"/>
                  <a:gd name="connsiteY133" fmla="*/ 3096197 h 3203543"/>
                  <a:gd name="connsiteX134" fmla="*/ 2608136 w 3657600"/>
                  <a:gd name="connsiteY134" fmla="*/ 3096197 h 3203543"/>
                  <a:gd name="connsiteX135" fmla="*/ 2658618 w 3657600"/>
                  <a:gd name="connsiteY135" fmla="*/ 2953322 h 3203543"/>
                  <a:gd name="connsiteX136" fmla="*/ 3550444 w 3657600"/>
                  <a:gd name="connsiteY136" fmla="*/ 2953322 h 3203543"/>
                  <a:gd name="connsiteX137" fmla="*/ 3550444 w 3657600"/>
                  <a:gd name="connsiteY137" fmla="*/ 3096197 h 3203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3657600" h="3203543">
                    <a:moveTo>
                      <a:pt x="3565112" y="2846165"/>
                    </a:moveTo>
                    <a:lnTo>
                      <a:pt x="3420523" y="2846165"/>
                    </a:lnTo>
                    <a:lnTo>
                      <a:pt x="3420523" y="1565529"/>
                    </a:lnTo>
                    <a:cubicBezTo>
                      <a:pt x="3420523" y="1493139"/>
                      <a:pt x="3361658" y="1434179"/>
                      <a:pt x="3289173" y="1434179"/>
                    </a:cubicBezTo>
                    <a:lnTo>
                      <a:pt x="2463832" y="1434179"/>
                    </a:lnTo>
                    <a:lnTo>
                      <a:pt x="2463832" y="873062"/>
                    </a:lnTo>
                    <a:cubicBezTo>
                      <a:pt x="2463832" y="843439"/>
                      <a:pt x="2439829" y="819436"/>
                      <a:pt x="2410206" y="819436"/>
                    </a:cubicBezTo>
                    <a:cubicBezTo>
                      <a:pt x="2380583" y="819436"/>
                      <a:pt x="2356580" y="843439"/>
                      <a:pt x="2356580" y="873062"/>
                    </a:cubicBezTo>
                    <a:lnTo>
                      <a:pt x="2356580" y="1434179"/>
                    </a:lnTo>
                    <a:lnTo>
                      <a:pt x="1304735" y="1434179"/>
                    </a:lnTo>
                    <a:cubicBezTo>
                      <a:pt x="1235012" y="1434179"/>
                      <a:pt x="1178052" y="1488758"/>
                      <a:pt x="1173766" y="1557338"/>
                    </a:cubicBezTo>
                    <a:lnTo>
                      <a:pt x="107156" y="1557338"/>
                    </a:lnTo>
                    <a:lnTo>
                      <a:pt x="107156" y="382048"/>
                    </a:lnTo>
                    <a:cubicBezTo>
                      <a:pt x="107156" y="368713"/>
                      <a:pt x="118015" y="357854"/>
                      <a:pt x="131350" y="357854"/>
                    </a:cubicBezTo>
                    <a:lnTo>
                      <a:pt x="1277303" y="357854"/>
                    </a:lnTo>
                    <a:lnTo>
                      <a:pt x="1277303" y="1211199"/>
                    </a:lnTo>
                    <a:lnTo>
                      <a:pt x="1186529" y="1211199"/>
                    </a:lnTo>
                    <a:lnTo>
                      <a:pt x="1186529" y="683990"/>
                    </a:lnTo>
                    <a:cubicBezTo>
                      <a:pt x="1186529" y="642652"/>
                      <a:pt x="1152906" y="608933"/>
                      <a:pt x="1111568" y="608933"/>
                    </a:cubicBezTo>
                    <a:lnTo>
                      <a:pt x="911543" y="608933"/>
                    </a:lnTo>
                    <a:cubicBezTo>
                      <a:pt x="870204" y="608933"/>
                      <a:pt x="836486" y="642557"/>
                      <a:pt x="836486" y="683990"/>
                    </a:cubicBezTo>
                    <a:lnTo>
                      <a:pt x="836486" y="1211294"/>
                    </a:lnTo>
                    <a:lnTo>
                      <a:pt x="745808" y="1211294"/>
                    </a:lnTo>
                    <a:lnTo>
                      <a:pt x="745808" y="958882"/>
                    </a:lnTo>
                    <a:cubicBezTo>
                      <a:pt x="745808" y="917543"/>
                      <a:pt x="712184" y="883825"/>
                      <a:pt x="670751" y="883825"/>
                    </a:cubicBezTo>
                    <a:lnTo>
                      <a:pt x="470725" y="883825"/>
                    </a:lnTo>
                    <a:cubicBezTo>
                      <a:pt x="429387" y="883825"/>
                      <a:pt x="395669" y="917543"/>
                      <a:pt x="395669" y="958882"/>
                    </a:cubicBezTo>
                    <a:lnTo>
                      <a:pt x="395669" y="1211294"/>
                    </a:lnTo>
                    <a:lnTo>
                      <a:pt x="300038" y="1211294"/>
                    </a:lnTo>
                    <a:cubicBezTo>
                      <a:pt x="270415" y="1211294"/>
                      <a:pt x="246412" y="1235297"/>
                      <a:pt x="246412" y="1264920"/>
                    </a:cubicBezTo>
                    <a:cubicBezTo>
                      <a:pt x="246412" y="1294543"/>
                      <a:pt x="270415" y="1318546"/>
                      <a:pt x="300038" y="1318546"/>
                    </a:cubicBezTo>
                    <a:lnTo>
                      <a:pt x="1993106" y="1318546"/>
                    </a:lnTo>
                    <a:cubicBezTo>
                      <a:pt x="2034445" y="1318546"/>
                      <a:pt x="2068163" y="1284923"/>
                      <a:pt x="2068163" y="1243489"/>
                    </a:cubicBezTo>
                    <a:lnTo>
                      <a:pt x="2068163" y="572929"/>
                    </a:lnTo>
                    <a:cubicBezTo>
                      <a:pt x="2068163" y="531590"/>
                      <a:pt x="2034540" y="497872"/>
                      <a:pt x="1993106" y="497872"/>
                    </a:cubicBezTo>
                    <a:lnTo>
                      <a:pt x="1793081" y="497872"/>
                    </a:lnTo>
                    <a:cubicBezTo>
                      <a:pt x="1751743" y="497872"/>
                      <a:pt x="1718024" y="531495"/>
                      <a:pt x="1718024" y="572929"/>
                    </a:cubicBezTo>
                    <a:lnTo>
                      <a:pt x="1718024" y="1211294"/>
                    </a:lnTo>
                    <a:lnTo>
                      <a:pt x="1627251" y="1211294"/>
                    </a:lnTo>
                    <a:lnTo>
                      <a:pt x="1627251" y="357854"/>
                    </a:lnTo>
                    <a:lnTo>
                      <a:pt x="2332387" y="357854"/>
                    </a:lnTo>
                    <a:cubicBezTo>
                      <a:pt x="2345722" y="357854"/>
                      <a:pt x="2356580" y="368713"/>
                      <a:pt x="2356580" y="382048"/>
                    </a:cubicBezTo>
                    <a:lnTo>
                      <a:pt x="2356580" y="623030"/>
                    </a:lnTo>
                    <a:cubicBezTo>
                      <a:pt x="2356580" y="652653"/>
                      <a:pt x="2380583" y="676656"/>
                      <a:pt x="2410206" y="676656"/>
                    </a:cubicBezTo>
                    <a:cubicBezTo>
                      <a:pt x="2439829" y="676656"/>
                      <a:pt x="2463832" y="652653"/>
                      <a:pt x="2463832" y="623030"/>
                    </a:cubicBezTo>
                    <a:lnTo>
                      <a:pt x="2463832" y="382048"/>
                    </a:lnTo>
                    <a:cubicBezTo>
                      <a:pt x="2463832" y="309563"/>
                      <a:pt x="2404872" y="250698"/>
                      <a:pt x="2332482" y="250698"/>
                    </a:cubicBezTo>
                    <a:lnTo>
                      <a:pt x="1627346" y="250698"/>
                    </a:lnTo>
                    <a:lnTo>
                      <a:pt x="1627346" y="75057"/>
                    </a:lnTo>
                    <a:cubicBezTo>
                      <a:pt x="1627346" y="33718"/>
                      <a:pt x="1593723" y="0"/>
                      <a:pt x="1552289" y="0"/>
                    </a:cubicBezTo>
                    <a:lnTo>
                      <a:pt x="1352264" y="0"/>
                    </a:lnTo>
                    <a:cubicBezTo>
                      <a:pt x="1310926" y="0"/>
                      <a:pt x="1277207" y="33623"/>
                      <a:pt x="1277207" y="75057"/>
                    </a:cubicBezTo>
                    <a:lnTo>
                      <a:pt x="1277207" y="250698"/>
                    </a:lnTo>
                    <a:lnTo>
                      <a:pt x="131350" y="250698"/>
                    </a:lnTo>
                    <a:cubicBezTo>
                      <a:pt x="58960" y="250698"/>
                      <a:pt x="0" y="309658"/>
                      <a:pt x="0" y="382048"/>
                    </a:cubicBezTo>
                    <a:lnTo>
                      <a:pt x="0" y="1828800"/>
                    </a:lnTo>
                    <a:cubicBezTo>
                      <a:pt x="0" y="1901190"/>
                      <a:pt x="58960" y="1960150"/>
                      <a:pt x="131350" y="1960150"/>
                    </a:cubicBezTo>
                    <a:lnTo>
                      <a:pt x="492919" y="1960150"/>
                    </a:lnTo>
                    <a:cubicBezTo>
                      <a:pt x="522542" y="1960150"/>
                      <a:pt x="546545" y="1936147"/>
                      <a:pt x="546545" y="1906524"/>
                    </a:cubicBezTo>
                    <a:cubicBezTo>
                      <a:pt x="546545" y="1876901"/>
                      <a:pt x="522542" y="1852898"/>
                      <a:pt x="492919" y="1852898"/>
                    </a:cubicBezTo>
                    <a:lnTo>
                      <a:pt x="131350" y="1852898"/>
                    </a:lnTo>
                    <a:cubicBezTo>
                      <a:pt x="118015" y="1852898"/>
                      <a:pt x="107156" y="1842040"/>
                      <a:pt x="107156" y="1828705"/>
                    </a:cubicBezTo>
                    <a:lnTo>
                      <a:pt x="107156" y="1664589"/>
                    </a:lnTo>
                    <a:lnTo>
                      <a:pt x="1173385" y="1664589"/>
                    </a:lnTo>
                    <a:lnTo>
                      <a:pt x="1173385" y="1852994"/>
                    </a:lnTo>
                    <a:lnTo>
                      <a:pt x="742950" y="1852994"/>
                    </a:lnTo>
                    <a:cubicBezTo>
                      <a:pt x="713423" y="1852994"/>
                      <a:pt x="689324" y="1876997"/>
                      <a:pt x="689324" y="1906619"/>
                    </a:cubicBezTo>
                    <a:cubicBezTo>
                      <a:pt x="689324" y="1936147"/>
                      <a:pt x="713327" y="1960245"/>
                      <a:pt x="742950" y="1960245"/>
                    </a:cubicBezTo>
                    <a:lnTo>
                      <a:pt x="871157" y="1960245"/>
                    </a:lnTo>
                    <a:lnTo>
                      <a:pt x="871157" y="2280857"/>
                    </a:lnTo>
                    <a:lnTo>
                      <a:pt x="582549" y="2280857"/>
                    </a:lnTo>
                    <a:cubicBezTo>
                      <a:pt x="488728" y="2280857"/>
                      <a:pt x="412242" y="2357247"/>
                      <a:pt x="412242" y="2451069"/>
                    </a:cubicBezTo>
                    <a:lnTo>
                      <a:pt x="412242" y="2544413"/>
                    </a:lnTo>
                    <a:cubicBezTo>
                      <a:pt x="412242" y="2595372"/>
                      <a:pt x="453771" y="2636901"/>
                      <a:pt x="504730" y="2636901"/>
                    </a:cubicBezTo>
                    <a:lnTo>
                      <a:pt x="1173385" y="2636901"/>
                    </a:lnTo>
                    <a:lnTo>
                      <a:pt x="1173385" y="2846261"/>
                    </a:lnTo>
                    <a:lnTo>
                      <a:pt x="1028795" y="2846261"/>
                    </a:lnTo>
                    <a:cubicBezTo>
                      <a:pt x="977837" y="2846261"/>
                      <a:pt x="936308" y="2887790"/>
                      <a:pt x="936308" y="2938748"/>
                    </a:cubicBezTo>
                    <a:lnTo>
                      <a:pt x="936308" y="3111056"/>
                    </a:lnTo>
                    <a:cubicBezTo>
                      <a:pt x="936308" y="3162014"/>
                      <a:pt x="977837" y="3203544"/>
                      <a:pt x="1028795" y="3203544"/>
                    </a:cubicBezTo>
                    <a:lnTo>
                      <a:pt x="3565112" y="3203544"/>
                    </a:lnTo>
                    <a:cubicBezTo>
                      <a:pt x="3616071" y="3203544"/>
                      <a:pt x="3657600" y="3162014"/>
                      <a:pt x="3657600" y="3111056"/>
                    </a:cubicBezTo>
                    <a:lnTo>
                      <a:pt x="3657600" y="2938748"/>
                    </a:lnTo>
                    <a:cubicBezTo>
                      <a:pt x="3657600" y="2887694"/>
                      <a:pt x="3616071" y="2846165"/>
                      <a:pt x="3565112" y="2846165"/>
                    </a:cubicBezTo>
                    <a:lnTo>
                      <a:pt x="3565112" y="2846165"/>
                    </a:lnTo>
                    <a:close/>
                    <a:moveTo>
                      <a:pt x="638651" y="1211294"/>
                    </a:moveTo>
                    <a:lnTo>
                      <a:pt x="502920" y="1211294"/>
                    </a:lnTo>
                    <a:lnTo>
                      <a:pt x="502920" y="990981"/>
                    </a:lnTo>
                    <a:lnTo>
                      <a:pt x="638651" y="990981"/>
                    </a:lnTo>
                    <a:lnTo>
                      <a:pt x="638651" y="1211294"/>
                    </a:lnTo>
                    <a:close/>
                    <a:moveTo>
                      <a:pt x="1079373" y="1211294"/>
                    </a:moveTo>
                    <a:lnTo>
                      <a:pt x="943737" y="1211294"/>
                    </a:lnTo>
                    <a:lnTo>
                      <a:pt x="943737" y="716089"/>
                    </a:lnTo>
                    <a:lnTo>
                      <a:pt x="1079373" y="716089"/>
                    </a:lnTo>
                    <a:lnTo>
                      <a:pt x="1079373" y="1211294"/>
                    </a:lnTo>
                    <a:close/>
                    <a:moveTo>
                      <a:pt x="1825276" y="605028"/>
                    </a:moveTo>
                    <a:lnTo>
                      <a:pt x="1961007" y="605028"/>
                    </a:lnTo>
                    <a:lnTo>
                      <a:pt x="1961007" y="1211294"/>
                    </a:lnTo>
                    <a:lnTo>
                      <a:pt x="1825276" y="1211294"/>
                    </a:lnTo>
                    <a:lnTo>
                      <a:pt x="1825276" y="605028"/>
                    </a:lnTo>
                    <a:close/>
                    <a:moveTo>
                      <a:pt x="1384459" y="107251"/>
                    </a:moveTo>
                    <a:lnTo>
                      <a:pt x="1520190" y="107251"/>
                    </a:lnTo>
                    <a:lnTo>
                      <a:pt x="1520190" y="1211294"/>
                    </a:lnTo>
                    <a:lnTo>
                      <a:pt x="1384459" y="1211294"/>
                    </a:lnTo>
                    <a:lnTo>
                      <a:pt x="1384459" y="107251"/>
                    </a:lnTo>
                    <a:close/>
                    <a:moveTo>
                      <a:pt x="1280541" y="1565529"/>
                    </a:moveTo>
                    <a:cubicBezTo>
                      <a:pt x="1280541" y="1552194"/>
                      <a:pt x="1291400" y="1541336"/>
                      <a:pt x="1304735" y="1541336"/>
                    </a:cubicBezTo>
                    <a:lnTo>
                      <a:pt x="3289173" y="1541336"/>
                    </a:lnTo>
                    <a:cubicBezTo>
                      <a:pt x="3302508" y="1541336"/>
                      <a:pt x="3313366" y="1552194"/>
                      <a:pt x="3313366" y="1565529"/>
                    </a:cubicBezTo>
                    <a:lnTo>
                      <a:pt x="3313366" y="2846165"/>
                    </a:lnTo>
                    <a:lnTo>
                      <a:pt x="1280541" y="2846165"/>
                    </a:lnTo>
                    <a:lnTo>
                      <a:pt x="1280541" y="1565529"/>
                    </a:lnTo>
                    <a:close/>
                    <a:moveTo>
                      <a:pt x="978313" y="1960150"/>
                    </a:moveTo>
                    <a:lnTo>
                      <a:pt x="1173385" y="1960150"/>
                    </a:lnTo>
                    <a:lnTo>
                      <a:pt x="1173385" y="2280761"/>
                    </a:lnTo>
                    <a:lnTo>
                      <a:pt x="978313" y="2280761"/>
                    </a:lnTo>
                    <a:lnTo>
                      <a:pt x="978313" y="1960150"/>
                    </a:lnTo>
                    <a:close/>
                    <a:moveTo>
                      <a:pt x="519398" y="2529650"/>
                    </a:moveTo>
                    <a:lnTo>
                      <a:pt x="519398" y="2450973"/>
                    </a:lnTo>
                    <a:cubicBezTo>
                      <a:pt x="519398" y="2416207"/>
                      <a:pt x="547688" y="2387918"/>
                      <a:pt x="582454" y="2387918"/>
                    </a:cubicBezTo>
                    <a:lnTo>
                      <a:pt x="1173385" y="2387918"/>
                    </a:lnTo>
                    <a:lnTo>
                      <a:pt x="1173385" y="2529650"/>
                    </a:lnTo>
                    <a:lnTo>
                      <a:pt x="519398" y="2529650"/>
                    </a:lnTo>
                    <a:close/>
                    <a:moveTo>
                      <a:pt x="1043464" y="3096197"/>
                    </a:moveTo>
                    <a:lnTo>
                      <a:pt x="1043464" y="2953322"/>
                    </a:lnTo>
                    <a:lnTo>
                      <a:pt x="1935575" y="2953322"/>
                    </a:lnTo>
                    <a:lnTo>
                      <a:pt x="1987391" y="3096197"/>
                    </a:lnTo>
                    <a:lnTo>
                      <a:pt x="1043464" y="3096197"/>
                    </a:lnTo>
                    <a:close/>
                    <a:moveTo>
                      <a:pt x="2494503" y="3096197"/>
                    </a:moveTo>
                    <a:lnTo>
                      <a:pt x="2101406" y="3096197"/>
                    </a:lnTo>
                    <a:lnTo>
                      <a:pt x="2049589" y="2953322"/>
                    </a:lnTo>
                    <a:lnTo>
                      <a:pt x="2544985" y="2953322"/>
                    </a:lnTo>
                    <a:lnTo>
                      <a:pt x="2494503" y="3096197"/>
                    </a:lnTo>
                    <a:close/>
                    <a:moveTo>
                      <a:pt x="3550444" y="3096197"/>
                    </a:moveTo>
                    <a:lnTo>
                      <a:pt x="2608136" y="3096197"/>
                    </a:lnTo>
                    <a:lnTo>
                      <a:pt x="2658618" y="2953322"/>
                    </a:lnTo>
                    <a:lnTo>
                      <a:pt x="3550444" y="2953322"/>
                    </a:lnTo>
                    <a:lnTo>
                      <a:pt x="3550444" y="3096197"/>
                    </a:ln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53" name="任意多边形: 形状 1052">
                <a:extLst>
                  <a:ext uri="{FF2B5EF4-FFF2-40B4-BE49-F238E27FC236}">
                    <a16:creationId xmlns:a16="http://schemas.microsoft.com/office/drawing/2014/main" id="{DB402C40-26F1-BA96-277A-EDBADB9A1F3C}"/>
                  </a:ext>
                </a:extLst>
              </p:cNvPr>
              <p:cNvSpPr/>
              <p:nvPr/>
            </p:nvSpPr>
            <p:spPr>
              <a:xfrm>
                <a:off x="5798820" y="3675221"/>
                <a:ext cx="1530572" cy="763524"/>
              </a:xfrm>
              <a:custGeom>
                <a:avLst/>
                <a:gdLst>
                  <a:gd name="connsiteX0" fmla="*/ 1379029 w 1530572"/>
                  <a:gd name="connsiteY0" fmla="*/ 611696 h 763524"/>
                  <a:gd name="connsiteX1" fmla="*/ 1530572 w 1530572"/>
                  <a:gd name="connsiteY1" fmla="*/ 460153 h 763524"/>
                  <a:gd name="connsiteX2" fmla="*/ 1379029 w 1530572"/>
                  <a:gd name="connsiteY2" fmla="*/ 308610 h 763524"/>
                  <a:gd name="connsiteX3" fmla="*/ 1318927 w 1530572"/>
                  <a:gd name="connsiteY3" fmla="*/ 321088 h 763524"/>
                  <a:gd name="connsiteX4" fmla="*/ 1217104 w 1530572"/>
                  <a:gd name="connsiteY4" fmla="*/ 215932 h 763524"/>
                  <a:gd name="connsiteX5" fmla="*/ 1231773 w 1530572"/>
                  <a:gd name="connsiteY5" fmla="*/ 151543 h 763524"/>
                  <a:gd name="connsiteX6" fmla="*/ 1080230 w 1530572"/>
                  <a:gd name="connsiteY6" fmla="*/ 0 h 763524"/>
                  <a:gd name="connsiteX7" fmla="*/ 928687 w 1530572"/>
                  <a:gd name="connsiteY7" fmla="*/ 151543 h 763524"/>
                  <a:gd name="connsiteX8" fmla="*/ 935260 w 1530572"/>
                  <a:gd name="connsiteY8" fmla="*/ 195643 h 763524"/>
                  <a:gd name="connsiteX9" fmla="*/ 561975 w 1530572"/>
                  <a:gd name="connsiteY9" fmla="*/ 483203 h 763524"/>
                  <a:gd name="connsiteX10" fmla="*/ 482537 w 1530572"/>
                  <a:gd name="connsiteY10" fmla="*/ 460438 h 763524"/>
                  <a:gd name="connsiteX11" fmla="*/ 418052 w 1530572"/>
                  <a:gd name="connsiteY11" fmla="*/ 475107 h 763524"/>
                  <a:gd name="connsiteX12" fmla="*/ 290322 w 1530572"/>
                  <a:gd name="connsiteY12" fmla="*/ 351663 h 763524"/>
                  <a:gd name="connsiteX13" fmla="*/ 303085 w 1530572"/>
                  <a:gd name="connsiteY13" fmla="*/ 290893 h 763524"/>
                  <a:gd name="connsiteX14" fmla="*/ 151543 w 1530572"/>
                  <a:gd name="connsiteY14" fmla="*/ 139351 h 763524"/>
                  <a:gd name="connsiteX15" fmla="*/ 0 w 1530572"/>
                  <a:gd name="connsiteY15" fmla="*/ 290893 h 763524"/>
                  <a:gd name="connsiteX16" fmla="*/ 151543 w 1530572"/>
                  <a:gd name="connsiteY16" fmla="*/ 442436 h 763524"/>
                  <a:gd name="connsiteX17" fmla="*/ 215360 w 1530572"/>
                  <a:gd name="connsiteY17" fmla="*/ 428149 h 763524"/>
                  <a:gd name="connsiteX18" fmla="*/ 343471 w 1530572"/>
                  <a:gd name="connsiteY18" fmla="*/ 551974 h 763524"/>
                  <a:gd name="connsiteX19" fmla="*/ 330994 w 1530572"/>
                  <a:gd name="connsiteY19" fmla="*/ 611981 h 763524"/>
                  <a:gd name="connsiteX20" fmla="*/ 482537 w 1530572"/>
                  <a:gd name="connsiteY20" fmla="*/ 763524 h 763524"/>
                  <a:gd name="connsiteX21" fmla="*/ 634079 w 1530572"/>
                  <a:gd name="connsiteY21" fmla="*/ 611981 h 763524"/>
                  <a:gd name="connsiteX22" fmla="*/ 627507 w 1530572"/>
                  <a:gd name="connsiteY22" fmla="*/ 567880 h 763524"/>
                  <a:gd name="connsiteX23" fmla="*/ 1000792 w 1530572"/>
                  <a:gd name="connsiteY23" fmla="*/ 280225 h 763524"/>
                  <a:gd name="connsiteX24" fmla="*/ 1080230 w 1530572"/>
                  <a:gd name="connsiteY24" fmla="*/ 302990 h 763524"/>
                  <a:gd name="connsiteX25" fmla="*/ 1140238 w 1530572"/>
                  <a:gd name="connsiteY25" fmla="*/ 290513 h 763524"/>
                  <a:gd name="connsiteX26" fmla="*/ 1242060 w 1530572"/>
                  <a:gd name="connsiteY26" fmla="*/ 395669 h 763524"/>
                  <a:gd name="connsiteX27" fmla="*/ 1227487 w 1530572"/>
                  <a:gd name="connsiteY27" fmla="*/ 460057 h 763524"/>
                  <a:gd name="connsiteX28" fmla="*/ 1379029 w 1530572"/>
                  <a:gd name="connsiteY28" fmla="*/ 611696 h 763524"/>
                  <a:gd name="connsiteX29" fmla="*/ 1379029 w 1530572"/>
                  <a:gd name="connsiteY29" fmla="*/ 611696 h 763524"/>
                  <a:gd name="connsiteX30" fmla="*/ 1379029 w 1530572"/>
                  <a:gd name="connsiteY30" fmla="*/ 415671 h 763524"/>
                  <a:gd name="connsiteX31" fmla="*/ 1423416 w 1530572"/>
                  <a:gd name="connsiteY31" fmla="*/ 460057 h 763524"/>
                  <a:gd name="connsiteX32" fmla="*/ 1379029 w 1530572"/>
                  <a:gd name="connsiteY32" fmla="*/ 504444 h 763524"/>
                  <a:gd name="connsiteX33" fmla="*/ 1334643 w 1530572"/>
                  <a:gd name="connsiteY33" fmla="*/ 460057 h 763524"/>
                  <a:gd name="connsiteX34" fmla="*/ 1379029 w 1530572"/>
                  <a:gd name="connsiteY34" fmla="*/ 415671 h 763524"/>
                  <a:gd name="connsiteX35" fmla="*/ 1379029 w 1530572"/>
                  <a:gd name="connsiteY35" fmla="*/ 415671 h 763524"/>
                  <a:gd name="connsiteX36" fmla="*/ 151638 w 1530572"/>
                  <a:gd name="connsiteY36" fmla="*/ 335185 h 763524"/>
                  <a:gd name="connsiteX37" fmla="*/ 107251 w 1530572"/>
                  <a:gd name="connsiteY37" fmla="*/ 290798 h 763524"/>
                  <a:gd name="connsiteX38" fmla="*/ 151638 w 1530572"/>
                  <a:gd name="connsiteY38" fmla="*/ 246412 h 763524"/>
                  <a:gd name="connsiteX39" fmla="*/ 196025 w 1530572"/>
                  <a:gd name="connsiteY39" fmla="*/ 290798 h 763524"/>
                  <a:gd name="connsiteX40" fmla="*/ 151638 w 1530572"/>
                  <a:gd name="connsiteY40" fmla="*/ 335185 h 763524"/>
                  <a:gd name="connsiteX41" fmla="*/ 151638 w 1530572"/>
                  <a:gd name="connsiteY41" fmla="*/ 335185 h 763524"/>
                  <a:gd name="connsiteX42" fmla="*/ 482537 w 1530572"/>
                  <a:gd name="connsiteY42" fmla="*/ 656368 h 763524"/>
                  <a:gd name="connsiteX43" fmla="*/ 438150 w 1530572"/>
                  <a:gd name="connsiteY43" fmla="*/ 611981 h 763524"/>
                  <a:gd name="connsiteX44" fmla="*/ 482537 w 1530572"/>
                  <a:gd name="connsiteY44" fmla="*/ 567595 h 763524"/>
                  <a:gd name="connsiteX45" fmla="*/ 526923 w 1530572"/>
                  <a:gd name="connsiteY45" fmla="*/ 611981 h 763524"/>
                  <a:gd name="connsiteX46" fmla="*/ 482537 w 1530572"/>
                  <a:gd name="connsiteY46" fmla="*/ 656368 h 763524"/>
                  <a:gd name="connsiteX47" fmla="*/ 482537 w 1530572"/>
                  <a:gd name="connsiteY47" fmla="*/ 656368 h 763524"/>
                  <a:gd name="connsiteX48" fmla="*/ 1080230 w 1530572"/>
                  <a:gd name="connsiteY48" fmla="*/ 195834 h 763524"/>
                  <a:gd name="connsiteX49" fmla="*/ 1035844 w 1530572"/>
                  <a:gd name="connsiteY49" fmla="*/ 151447 h 763524"/>
                  <a:gd name="connsiteX50" fmla="*/ 1080230 w 1530572"/>
                  <a:gd name="connsiteY50" fmla="*/ 107061 h 763524"/>
                  <a:gd name="connsiteX51" fmla="*/ 1124617 w 1530572"/>
                  <a:gd name="connsiteY51" fmla="*/ 151447 h 763524"/>
                  <a:gd name="connsiteX52" fmla="*/ 1080230 w 1530572"/>
                  <a:gd name="connsiteY52" fmla="*/ 195834 h 763524"/>
                  <a:gd name="connsiteX53" fmla="*/ 1080230 w 1530572"/>
                  <a:gd name="connsiteY53" fmla="*/ 195834 h 763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572" h="763524">
                    <a:moveTo>
                      <a:pt x="1379029" y="611696"/>
                    </a:moveTo>
                    <a:cubicBezTo>
                      <a:pt x="1462564" y="611696"/>
                      <a:pt x="1530572" y="543687"/>
                      <a:pt x="1530572" y="460153"/>
                    </a:cubicBezTo>
                    <a:cubicBezTo>
                      <a:pt x="1530572" y="376619"/>
                      <a:pt x="1462564" y="308610"/>
                      <a:pt x="1379029" y="308610"/>
                    </a:cubicBezTo>
                    <a:cubicBezTo>
                      <a:pt x="1357693" y="308610"/>
                      <a:pt x="1337405" y="313087"/>
                      <a:pt x="1318927" y="321088"/>
                    </a:cubicBezTo>
                    <a:lnTo>
                      <a:pt x="1217104" y="215932"/>
                    </a:lnTo>
                    <a:cubicBezTo>
                      <a:pt x="1226344" y="196310"/>
                      <a:pt x="1231773" y="174593"/>
                      <a:pt x="1231773" y="151543"/>
                    </a:cubicBezTo>
                    <a:cubicBezTo>
                      <a:pt x="1231773" y="68008"/>
                      <a:pt x="1163765" y="0"/>
                      <a:pt x="1080230" y="0"/>
                    </a:cubicBezTo>
                    <a:cubicBezTo>
                      <a:pt x="996696" y="0"/>
                      <a:pt x="928687" y="68008"/>
                      <a:pt x="928687" y="151543"/>
                    </a:cubicBezTo>
                    <a:cubicBezTo>
                      <a:pt x="928687" y="166783"/>
                      <a:pt x="931069" y="181642"/>
                      <a:pt x="935260" y="195643"/>
                    </a:cubicBezTo>
                    <a:lnTo>
                      <a:pt x="561975" y="483203"/>
                    </a:lnTo>
                    <a:cubicBezTo>
                      <a:pt x="538829" y="468916"/>
                      <a:pt x="511683" y="460438"/>
                      <a:pt x="482537" y="460438"/>
                    </a:cubicBezTo>
                    <a:cubicBezTo>
                      <a:pt x="459391" y="460438"/>
                      <a:pt x="437674" y="465772"/>
                      <a:pt x="418052" y="475107"/>
                    </a:cubicBezTo>
                    <a:lnTo>
                      <a:pt x="290322" y="351663"/>
                    </a:lnTo>
                    <a:cubicBezTo>
                      <a:pt x="298513" y="333089"/>
                      <a:pt x="303085" y="312515"/>
                      <a:pt x="303085" y="290893"/>
                    </a:cubicBezTo>
                    <a:cubicBezTo>
                      <a:pt x="303085" y="207359"/>
                      <a:pt x="235077" y="139351"/>
                      <a:pt x="151543" y="139351"/>
                    </a:cubicBezTo>
                    <a:cubicBezTo>
                      <a:pt x="68008" y="139351"/>
                      <a:pt x="0" y="207359"/>
                      <a:pt x="0" y="290893"/>
                    </a:cubicBezTo>
                    <a:cubicBezTo>
                      <a:pt x="0" y="374428"/>
                      <a:pt x="68008" y="442436"/>
                      <a:pt x="151543" y="442436"/>
                    </a:cubicBezTo>
                    <a:cubicBezTo>
                      <a:pt x="174308" y="442436"/>
                      <a:pt x="195929" y="437197"/>
                      <a:pt x="215360" y="428149"/>
                    </a:cubicBezTo>
                    <a:lnTo>
                      <a:pt x="343471" y="551974"/>
                    </a:lnTo>
                    <a:cubicBezTo>
                      <a:pt x="335471" y="570357"/>
                      <a:pt x="330994" y="590645"/>
                      <a:pt x="330994" y="611981"/>
                    </a:cubicBezTo>
                    <a:cubicBezTo>
                      <a:pt x="330994" y="695515"/>
                      <a:pt x="399002" y="763524"/>
                      <a:pt x="482537" y="763524"/>
                    </a:cubicBezTo>
                    <a:cubicBezTo>
                      <a:pt x="566071" y="763524"/>
                      <a:pt x="634079" y="695515"/>
                      <a:pt x="634079" y="611981"/>
                    </a:cubicBezTo>
                    <a:cubicBezTo>
                      <a:pt x="634079" y="596646"/>
                      <a:pt x="631698" y="581882"/>
                      <a:pt x="627507" y="567880"/>
                    </a:cubicBezTo>
                    <a:lnTo>
                      <a:pt x="1000792" y="280225"/>
                    </a:lnTo>
                    <a:cubicBezTo>
                      <a:pt x="1023937" y="294513"/>
                      <a:pt x="1051084" y="302990"/>
                      <a:pt x="1080230" y="302990"/>
                    </a:cubicBezTo>
                    <a:cubicBezTo>
                      <a:pt x="1101566" y="302990"/>
                      <a:pt x="1121854" y="298513"/>
                      <a:pt x="1140238" y="290513"/>
                    </a:cubicBezTo>
                    <a:lnTo>
                      <a:pt x="1242060" y="395669"/>
                    </a:lnTo>
                    <a:cubicBezTo>
                      <a:pt x="1232821" y="415195"/>
                      <a:pt x="1227487" y="437007"/>
                      <a:pt x="1227487" y="460057"/>
                    </a:cubicBezTo>
                    <a:cubicBezTo>
                      <a:pt x="1227487" y="543687"/>
                      <a:pt x="1295495" y="611696"/>
                      <a:pt x="1379029" y="611696"/>
                    </a:cubicBezTo>
                    <a:lnTo>
                      <a:pt x="1379029" y="611696"/>
                    </a:lnTo>
                    <a:close/>
                    <a:moveTo>
                      <a:pt x="1379029" y="415671"/>
                    </a:moveTo>
                    <a:cubicBezTo>
                      <a:pt x="1403509" y="415671"/>
                      <a:pt x="1423416" y="435578"/>
                      <a:pt x="1423416" y="460057"/>
                    </a:cubicBezTo>
                    <a:cubicBezTo>
                      <a:pt x="1423416" y="484537"/>
                      <a:pt x="1403509" y="504444"/>
                      <a:pt x="1379029" y="504444"/>
                    </a:cubicBezTo>
                    <a:cubicBezTo>
                      <a:pt x="1354550" y="504444"/>
                      <a:pt x="1334643" y="484537"/>
                      <a:pt x="1334643" y="460057"/>
                    </a:cubicBezTo>
                    <a:cubicBezTo>
                      <a:pt x="1334643" y="435673"/>
                      <a:pt x="1354645" y="415671"/>
                      <a:pt x="1379029" y="415671"/>
                    </a:cubicBezTo>
                    <a:lnTo>
                      <a:pt x="1379029" y="415671"/>
                    </a:lnTo>
                    <a:close/>
                    <a:moveTo>
                      <a:pt x="151638" y="335185"/>
                    </a:moveTo>
                    <a:cubicBezTo>
                      <a:pt x="127159" y="335185"/>
                      <a:pt x="107251" y="315277"/>
                      <a:pt x="107251" y="290798"/>
                    </a:cubicBezTo>
                    <a:cubicBezTo>
                      <a:pt x="107251" y="266319"/>
                      <a:pt x="127159" y="246412"/>
                      <a:pt x="151638" y="246412"/>
                    </a:cubicBezTo>
                    <a:cubicBezTo>
                      <a:pt x="176117" y="246412"/>
                      <a:pt x="196025" y="266319"/>
                      <a:pt x="196025" y="290798"/>
                    </a:cubicBezTo>
                    <a:cubicBezTo>
                      <a:pt x="196025" y="315277"/>
                      <a:pt x="176117" y="335185"/>
                      <a:pt x="151638" y="335185"/>
                    </a:cubicBezTo>
                    <a:lnTo>
                      <a:pt x="151638" y="335185"/>
                    </a:lnTo>
                    <a:close/>
                    <a:moveTo>
                      <a:pt x="482537" y="656368"/>
                    </a:moveTo>
                    <a:cubicBezTo>
                      <a:pt x="458057" y="656368"/>
                      <a:pt x="438150" y="636461"/>
                      <a:pt x="438150" y="611981"/>
                    </a:cubicBezTo>
                    <a:cubicBezTo>
                      <a:pt x="438150" y="587502"/>
                      <a:pt x="458057" y="567595"/>
                      <a:pt x="482537" y="567595"/>
                    </a:cubicBezTo>
                    <a:cubicBezTo>
                      <a:pt x="507016" y="567595"/>
                      <a:pt x="526923" y="587502"/>
                      <a:pt x="526923" y="611981"/>
                    </a:cubicBezTo>
                    <a:cubicBezTo>
                      <a:pt x="527018" y="636461"/>
                      <a:pt x="507111" y="656368"/>
                      <a:pt x="482537" y="656368"/>
                    </a:cubicBezTo>
                    <a:lnTo>
                      <a:pt x="482537" y="656368"/>
                    </a:lnTo>
                    <a:close/>
                    <a:moveTo>
                      <a:pt x="1080230" y="195834"/>
                    </a:moveTo>
                    <a:cubicBezTo>
                      <a:pt x="1055751" y="195834"/>
                      <a:pt x="1035844" y="175927"/>
                      <a:pt x="1035844" y="151447"/>
                    </a:cubicBezTo>
                    <a:cubicBezTo>
                      <a:pt x="1035844" y="126968"/>
                      <a:pt x="1055751" y="107061"/>
                      <a:pt x="1080230" y="107061"/>
                    </a:cubicBezTo>
                    <a:cubicBezTo>
                      <a:pt x="1104710" y="107061"/>
                      <a:pt x="1124617" y="126968"/>
                      <a:pt x="1124617" y="151447"/>
                    </a:cubicBezTo>
                    <a:cubicBezTo>
                      <a:pt x="1124617" y="175927"/>
                      <a:pt x="1104710" y="195834"/>
                      <a:pt x="1080230" y="195834"/>
                    </a:cubicBezTo>
                    <a:lnTo>
                      <a:pt x="1080230" y="195834"/>
                    </a:ln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54" name="任意多边形: 形状 1053">
                <a:extLst>
                  <a:ext uri="{FF2B5EF4-FFF2-40B4-BE49-F238E27FC236}">
                    <a16:creationId xmlns:a16="http://schemas.microsoft.com/office/drawing/2014/main" id="{1E3E8950-0FCC-09DF-7560-0688485B3B1F}"/>
                  </a:ext>
                </a:extLst>
              </p:cNvPr>
              <p:cNvSpPr/>
              <p:nvPr/>
            </p:nvSpPr>
            <p:spPr>
              <a:xfrm>
                <a:off x="4527899" y="2295525"/>
                <a:ext cx="371570" cy="107251"/>
              </a:xfrm>
              <a:custGeom>
                <a:avLst/>
                <a:gdLst>
                  <a:gd name="connsiteX0" fmla="*/ 53626 w 371570"/>
                  <a:gd name="connsiteY0" fmla="*/ 107252 h 107251"/>
                  <a:gd name="connsiteX1" fmla="*/ 317945 w 371570"/>
                  <a:gd name="connsiteY1" fmla="*/ 107252 h 107251"/>
                  <a:gd name="connsiteX2" fmla="*/ 371570 w 371570"/>
                  <a:gd name="connsiteY2" fmla="*/ 53626 h 107251"/>
                  <a:gd name="connsiteX3" fmla="*/ 317945 w 371570"/>
                  <a:gd name="connsiteY3" fmla="*/ 0 h 107251"/>
                  <a:gd name="connsiteX4" fmla="*/ 53626 w 371570"/>
                  <a:gd name="connsiteY4" fmla="*/ 0 h 107251"/>
                  <a:gd name="connsiteX5" fmla="*/ 0 w 371570"/>
                  <a:gd name="connsiteY5" fmla="*/ 53626 h 107251"/>
                  <a:gd name="connsiteX6" fmla="*/ 53626 w 371570"/>
                  <a:gd name="connsiteY6" fmla="*/ 107252 h 107251"/>
                  <a:gd name="connsiteX7" fmla="*/ 53626 w 371570"/>
                  <a:gd name="connsiteY7" fmla="*/ 107252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1570" h="107251">
                    <a:moveTo>
                      <a:pt x="53626" y="107252"/>
                    </a:moveTo>
                    <a:lnTo>
                      <a:pt x="317945" y="107252"/>
                    </a:lnTo>
                    <a:cubicBezTo>
                      <a:pt x="347567" y="107252"/>
                      <a:pt x="371570" y="83248"/>
                      <a:pt x="371570" y="53626"/>
                    </a:cubicBezTo>
                    <a:cubicBezTo>
                      <a:pt x="371570" y="24003"/>
                      <a:pt x="347567" y="0"/>
                      <a:pt x="317945" y="0"/>
                    </a:cubicBezTo>
                    <a:lnTo>
                      <a:pt x="53626" y="0"/>
                    </a:lnTo>
                    <a:cubicBezTo>
                      <a:pt x="24003" y="0"/>
                      <a:pt x="0" y="24003"/>
                      <a:pt x="0" y="53626"/>
                    </a:cubicBezTo>
                    <a:cubicBezTo>
                      <a:pt x="95" y="83248"/>
                      <a:pt x="24003" y="107252"/>
                      <a:pt x="53626" y="107252"/>
                    </a:cubicBezTo>
                    <a:lnTo>
                      <a:pt x="53626" y="107252"/>
                    </a:ln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55" name="任意多边形: 形状 1054">
                <a:extLst>
                  <a:ext uri="{FF2B5EF4-FFF2-40B4-BE49-F238E27FC236}">
                    <a16:creationId xmlns:a16="http://schemas.microsoft.com/office/drawing/2014/main" id="{E52498C1-35D7-4BA0-5C4C-D5CA41C4785B}"/>
                  </a:ext>
                </a:extLst>
              </p:cNvPr>
              <p:cNvSpPr/>
              <p:nvPr/>
            </p:nvSpPr>
            <p:spPr>
              <a:xfrm>
                <a:off x="4527899" y="2459831"/>
                <a:ext cx="371570" cy="107251"/>
              </a:xfrm>
              <a:custGeom>
                <a:avLst/>
                <a:gdLst>
                  <a:gd name="connsiteX0" fmla="*/ 53626 w 371570"/>
                  <a:gd name="connsiteY0" fmla="*/ 107252 h 107251"/>
                  <a:gd name="connsiteX1" fmla="*/ 317945 w 371570"/>
                  <a:gd name="connsiteY1" fmla="*/ 107252 h 107251"/>
                  <a:gd name="connsiteX2" fmla="*/ 371570 w 371570"/>
                  <a:gd name="connsiteY2" fmla="*/ 53626 h 107251"/>
                  <a:gd name="connsiteX3" fmla="*/ 317945 w 371570"/>
                  <a:gd name="connsiteY3" fmla="*/ 0 h 107251"/>
                  <a:gd name="connsiteX4" fmla="*/ 53626 w 371570"/>
                  <a:gd name="connsiteY4" fmla="*/ 0 h 107251"/>
                  <a:gd name="connsiteX5" fmla="*/ 0 w 371570"/>
                  <a:gd name="connsiteY5" fmla="*/ 53626 h 107251"/>
                  <a:gd name="connsiteX6" fmla="*/ 53626 w 371570"/>
                  <a:gd name="connsiteY6" fmla="*/ 107252 h 107251"/>
                  <a:gd name="connsiteX7" fmla="*/ 53626 w 371570"/>
                  <a:gd name="connsiteY7" fmla="*/ 107252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1570" h="107251">
                    <a:moveTo>
                      <a:pt x="53626" y="107252"/>
                    </a:moveTo>
                    <a:lnTo>
                      <a:pt x="317945" y="107252"/>
                    </a:lnTo>
                    <a:cubicBezTo>
                      <a:pt x="347567" y="107252"/>
                      <a:pt x="371570" y="83248"/>
                      <a:pt x="371570" y="53626"/>
                    </a:cubicBezTo>
                    <a:cubicBezTo>
                      <a:pt x="371570" y="24003"/>
                      <a:pt x="347567" y="0"/>
                      <a:pt x="317945" y="0"/>
                    </a:cubicBezTo>
                    <a:lnTo>
                      <a:pt x="53626" y="0"/>
                    </a:lnTo>
                    <a:cubicBezTo>
                      <a:pt x="24003" y="0"/>
                      <a:pt x="0" y="24003"/>
                      <a:pt x="0" y="53626"/>
                    </a:cubicBezTo>
                    <a:cubicBezTo>
                      <a:pt x="95" y="83248"/>
                      <a:pt x="24003" y="107252"/>
                      <a:pt x="53626" y="107252"/>
                    </a:cubicBezTo>
                    <a:lnTo>
                      <a:pt x="53626" y="107252"/>
                    </a:ln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3" name="组合 12">
            <a:extLst>
              <a:ext uri="{FF2B5EF4-FFF2-40B4-BE49-F238E27FC236}">
                <a16:creationId xmlns:a16="http://schemas.microsoft.com/office/drawing/2014/main" id="{E662D344-6597-3C8A-3867-2D9478A8E571}"/>
              </a:ext>
            </a:extLst>
          </p:cNvPr>
          <p:cNvGrpSpPr/>
          <p:nvPr/>
        </p:nvGrpSpPr>
        <p:grpSpPr>
          <a:xfrm>
            <a:off x="7978379" y="1486215"/>
            <a:ext cx="3337403" cy="4430792"/>
            <a:chOff x="7978379" y="1486215"/>
            <a:chExt cx="3337403" cy="4430792"/>
          </a:xfrm>
        </p:grpSpPr>
        <p:pic>
          <p:nvPicPr>
            <p:cNvPr id="1046" name="图片 1045">
              <a:extLst>
                <a:ext uri="{FF2B5EF4-FFF2-40B4-BE49-F238E27FC236}">
                  <a16:creationId xmlns:a16="http://schemas.microsoft.com/office/drawing/2014/main" id="{583673B3-43B3-1865-DE08-A72F7292E5A8}"/>
                </a:ext>
              </a:extLst>
            </p:cNvPr>
            <p:cNvPicPr>
              <a:picLocks/>
            </p:cNvPicPr>
            <p:nvPr/>
          </p:nvPicPr>
          <p:blipFill>
            <a:blip r:embed="rId13" cstate="email">
              <a:extLst>
                <a:ext uri="{28A0092B-C50C-407E-A947-70E740481C1C}">
                  <a14:useLocalDpi xmlns:a14="http://schemas.microsoft.com/office/drawing/2010/main"/>
                </a:ext>
              </a:extLst>
            </a:blip>
            <a:srcRect l="25162" r="25162"/>
            <a:stretch>
              <a:fillRect/>
            </a:stretch>
          </p:blipFill>
          <p:spPr>
            <a:xfrm>
              <a:off x="7978379" y="1486215"/>
              <a:ext cx="3337403" cy="4430792"/>
            </a:xfrm>
            <a:prstGeom prst="rect">
              <a:avLst/>
            </a:prstGeom>
            <a:effectLst>
              <a:outerShdw blurRad="127000" sx="101000" sy="101000" algn="ctr" rotWithShape="0">
                <a:schemeClr val="accent1">
                  <a:lumMod val="75000"/>
                  <a:alpha val="40000"/>
                </a:schemeClr>
              </a:outerShdw>
            </a:effectLst>
          </p:spPr>
        </p:pic>
        <p:sp>
          <p:nvSpPr>
            <p:cNvPr id="136" name="Rectangle: Rounded Corners 21">
              <a:extLst>
                <a:ext uri="{FF2B5EF4-FFF2-40B4-BE49-F238E27FC236}">
                  <a16:creationId xmlns:a16="http://schemas.microsoft.com/office/drawing/2014/main" id="{1BAD35A0-47E1-FC28-0268-0E938504DFB3}"/>
                </a:ext>
              </a:extLst>
            </p:cNvPr>
            <p:cNvSpPr/>
            <p:nvPr/>
          </p:nvSpPr>
          <p:spPr>
            <a:xfrm>
              <a:off x="7978379" y="1486215"/>
              <a:ext cx="3337403" cy="4430792"/>
            </a:xfrm>
            <a:prstGeom prst="roundRect">
              <a:avLst>
                <a:gd name="adj" fmla="val 712"/>
              </a:avLst>
            </a:prstGeom>
            <a:gradFill flip="none" rotWithShape="1">
              <a:gsLst>
                <a:gs pos="0">
                  <a:schemeClr val="accent1">
                    <a:alpha val="90000"/>
                  </a:schemeClr>
                </a:gs>
                <a:gs pos="100000">
                  <a:schemeClr val="accent2">
                    <a:alpha val="65000"/>
                  </a:schemeClr>
                </a:gs>
              </a:gsLst>
              <a:lin ang="8100000" scaled="1"/>
              <a:tileRect/>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9" name="Rectangle: Rounded Corners 30">
              <a:extLst>
                <a:ext uri="{FF2B5EF4-FFF2-40B4-BE49-F238E27FC236}">
                  <a16:creationId xmlns:a16="http://schemas.microsoft.com/office/drawing/2014/main" id="{BAC46EF4-EA87-80D1-D212-456D7F58FDCB}"/>
                </a:ext>
              </a:extLst>
            </p:cNvPr>
            <p:cNvSpPr/>
            <p:nvPr/>
          </p:nvSpPr>
          <p:spPr>
            <a:xfrm>
              <a:off x="8979355" y="4886047"/>
              <a:ext cx="1335450" cy="351080"/>
            </a:xfrm>
            <a:prstGeom prst="roundRect">
              <a:avLst>
                <a:gd name="adj" fmla="val 50000"/>
              </a:avLst>
            </a:prstGeom>
            <a:noFill/>
            <a:ln w="12700" cap="flat" cmpd="sng" algn="ctr">
              <a:solidFill>
                <a:sysClr val="window" lastClr="FFFFFF"/>
              </a:soli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rPr>
                <a:t>02</a:t>
              </a:r>
              <a:endParaRPr kumimoji="0" lang="id-ID" sz="1100" b="0"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3" name="矩形 172" descr="e7d195523061f1c0d3ba7f298e59d031c9c3f97027ed136f882110EF8F17BAD1F2C348D17C7856EF46CB4678CC9E44EE1ABA681E3133328A7B4D22AAF822B2429426B2355AA8CC44631ADF5DCF3CCC2ED22CEDF72B6C20DA53B27F4D5A1D8BF2536A534E389ABD44BD1F6D1AB10C4DCA1D9B494ADDBE539489AE1793AAAB8AB09AB7E095C0272EBB">
              <a:extLst>
                <a:ext uri="{FF2B5EF4-FFF2-40B4-BE49-F238E27FC236}">
                  <a16:creationId xmlns:a16="http://schemas.microsoft.com/office/drawing/2014/main" id="{2F8FA1E7-EBA6-2486-94AD-B23ACAFAC056}"/>
                </a:ext>
              </a:extLst>
            </p:cNvPr>
            <p:cNvSpPr/>
            <p:nvPr/>
          </p:nvSpPr>
          <p:spPr>
            <a:xfrm>
              <a:off x="8565158" y="2763487"/>
              <a:ext cx="2163844" cy="466859"/>
            </a:xfrm>
            <a:prstGeom prst="rect">
              <a:avLst/>
            </a:prstGeom>
          </p:spPr>
          <p:txBody>
            <a:bodyPr wrap="square" anchor="ctr"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rPr>
                <a:t>关键词标题</a:t>
              </a:r>
            </a:p>
          </p:txBody>
        </p:sp>
        <p:sp>
          <p:nvSpPr>
            <p:cNvPr id="174" name="矩形 173" descr="e7d195523061f1c0d3ba7f298e59d031c9c3f97027ed136f882110EF8F17BAD1F2C348D17C7856EF46CB4678CC9E44EE1ABA681E3133328A7B4D22AAF822B2429426B2355AA8CC44631ADF5DCF3CCC2ED22CEDF72B6C20DA53B27F4D5A1D8BF2536A534E389ABD44BD1F6D1AB10C4DCA1D9B494ADDBE539489AE1793AAAB8AB09AB7E095C0272EBB">
              <a:extLst>
                <a:ext uri="{FF2B5EF4-FFF2-40B4-BE49-F238E27FC236}">
                  <a16:creationId xmlns:a16="http://schemas.microsoft.com/office/drawing/2014/main" id="{A54BFF7B-B567-A2FE-5708-741AD0FD6469}"/>
                </a:ext>
              </a:extLst>
            </p:cNvPr>
            <p:cNvSpPr/>
            <p:nvPr/>
          </p:nvSpPr>
          <p:spPr>
            <a:xfrm>
              <a:off x="8334866" y="3553396"/>
              <a:ext cx="2624428" cy="95885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indent="0" algn="just" fontAlgn="auto">
                <a:lnSpc>
                  <a:spcPct val="120000"/>
                </a:lnSpc>
                <a:spcBef>
                  <a:spcPts val="0"/>
                </a:spcBef>
                <a:spcAft>
                  <a:spcPts val="0"/>
                </a:spcAft>
                <a:buClrTx/>
                <a:buSzTx/>
                <a:buFontTx/>
                <a:buNone/>
                <a:tabLst/>
                <a:defRPr/>
              </a:pPr>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在这里输入你的正文阐述与关键词标题相关的具体内容若字数太多酌情先删减文案</a:t>
              </a:r>
            </a:p>
          </p:txBody>
        </p:sp>
        <p:cxnSp>
          <p:nvCxnSpPr>
            <p:cNvPr id="1024" name="直接连接符 1023" descr="e7d195523061f1c0d3ba7f298e59d031c9c3f97027ed136f882110EF8F17BAD1F2C348D17C7856EF46CB4678CC9E44EE1ABA681E3133328A7B4D22AAF822B2429426B2355AA8CC44631ADF5DCF3CCC2ED22CEDF72B6C20DA53B27F4D5A1D8BF2536A534E389ABD44BD1F6D1AB10C4DCA1D9B494ADDBE539489AE1793AAAB8AB09AB7E095C0272EBB">
              <a:extLst>
                <a:ext uri="{FF2B5EF4-FFF2-40B4-BE49-F238E27FC236}">
                  <a16:creationId xmlns:a16="http://schemas.microsoft.com/office/drawing/2014/main" id="{D067DB96-AD27-1815-0674-250966389D6A}"/>
                </a:ext>
              </a:extLst>
            </p:cNvPr>
            <p:cNvCxnSpPr>
              <a:cxnSpLocks/>
            </p:cNvCxnSpPr>
            <p:nvPr/>
          </p:nvCxnSpPr>
          <p:spPr>
            <a:xfrm>
              <a:off x="9516451" y="3374120"/>
              <a:ext cx="261258" cy="0"/>
            </a:xfrm>
            <a:prstGeom prst="line">
              <a:avLst/>
            </a:prstGeom>
            <a:noFill/>
            <a:ln w="25400" cap="flat" cmpd="sng" algn="ctr">
              <a:solidFill>
                <a:schemeClr val="bg1"/>
              </a:solidFill>
              <a:prstDash val="solid"/>
              <a:miter lim="800000"/>
            </a:ln>
            <a:effectLst/>
          </p:spPr>
        </p:cxnSp>
        <p:grpSp>
          <p:nvGrpSpPr>
            <p:cNvPr id="1056" name="图形 4">
              <a:extLst>
                <a:ext uri="{FF2B5EF4-FFF2-40B4-BE49-F238E27FC236}">
                  <a16:creationId xmlns:a16="http://schemas.microsoft.com/office/drawing/2014/main" id="{297DC435-21A9-A7CF-D87C-3CAD81EE7DA7}"/>
                </a:ext>
              </a:extLst>
            </p:cNvPr>
            <p:cNvGrpSpPr/>
            <p:nvPr/>
          </p:nvGrpSpPr>
          <p:grpSpPr>
            <a:xfrm>
              <a:off x="9468913" y="2229199"/>
              <a:ext cx="541535" cy="429714"/>
              <a:chOff x="4267200" y="1977961"/>
              <a:chExt cx="3657504" cy="2902267"/>
            </a:xfrm>
            <a:solidFill>
              <a:schemeClr val="bg1"/>
            </a:solidFill>
          </p:grpSpPr>
          <p:sp>
            <p:nvSpPr>
              <p:cNvPr id="1057" name="任意多边形: 形状 1056">
                <a:extLst>
                  <a:ext uri="{FF2B5EF4-FFF2-40B4-BE49-F238E27FC236}">
                    <a16:creationId xmlns:a16="http://schemas.microsoft.com/office/drawing/2014/main" id="{E9434976-B2FA-E05E-E0A5-67C89F4A0000}"/>
                  </a:ext>
                </a:extLst>
              </p:cNvPr>
              <p:cNvSpPr/>
              <p:nvPr/>
            </p:nvSpPr>
            <p:spPr>
              <a:xfrm>
                <a:off x="4267200" y="1977961"/>
                <a:ext cx="3657504" cy="2902267"/>
              </a:xfrm>
              <a:custGeom>
                <a:avLst/>
                <a:gdLst>
                  <a:gd name="connsiteX0" fmla="*/ 3610547 w 3657504"/>
                  <a:gd name="connsiteY0" fmla="*/ 2188369 h 2902267"/>
                  <a:gd name="connsiteX1" fmla="*/ 3514630 w 3657504"/>
                  <a:gd name="connsiteY1" fmla="*/ 2092357 h 2902267"/>
                  <a:gd name="connsiteX2" fmla="*/ 3438811 w 3657504"/>
                  <a:gd name="connsiteY2" fmla="*/ 2092357 h 2902267"/>
                  <a:gd name="connsiteX3" fmla="*/ 3438811 w 3657504"/>
                  <a:gd name="connsiteY3" fmla="*/ 2168176 h 2902267"/>
                  <a:gd name="connsiteX4" fmla="*/ 3534728 w 3657504"/>
                  <a:gd name="connsiteY4" fmla="*/ 2264092 h 2902267"/>
                  <a:gd name="connsiteX5" fmla="*/ 3550444 w 3657504"/>
                  <a:gd name="connsiteY5" fmla="*/ 2302002 h 2902267"/>
                  <a:gd name="connsiteX6" fmla="*/ 3534728 w 3657504"/>
                  <a:gd name="connsiteY6" fmla="*/ 2339912 h 2902267"/>
                  <a:gd name="connsiteX7" fmla="*/ 3403664 w 3657504"/>
                  <a:gd name="connsiteY7" fmla="*/ 2470975 h 2902267"/>
                  <a:gd name="connsiteX8" fmla="*/ 3327940 w 3657504"/>
                  <a:gd name="connsiteY8" fmla="*/ 2470975 h 2902267"/>
                  <a:gd name="connsiteX9" fmla="*/ 2767679 w 3657504"/>
                  <a:gd name="connsiteY9" fmla="*/ 1910715 h 2902267"/>
                  <a:gd name="connsiteX10" fmla="*/ 2974562 w 3657504"/>
                  <a:gd name="connsiteY10" fmla="*/ 1703832 h 2902267"/>
                  <a:gd name="connsiteX11" fmla="*/ 3262027 w 3657504"/>
                  <a:gd name="connsiteY11" fmla="*/ 1991392 h 2902267"/>
                  <a:gd name="connsiteX12" fmla="*/ 3337846 w 3657504"/>
                  <a:gd name="connsiteY12" fmla="*/ 1991392 h 2902267"/>
                  <a:gd name="connsiteX13" fmla="*/ 3337846 w 3657504"/>
                  <a:gd name="connsiteY13" fmla="*/ 1915668 h 2902267"/>
                  <a:gd name="connsiteX14" fmla="*/ 3043047 w 3657504"/>
                  <a:gd name="connsiteY14" fmla="*/ 1620869 h 2902267"/>
                  <a:gd name="connsiteX15" fmla="*/ 2974467 w 3657504"/>
                  <a:gd name="connsiteY15" fmla="*/ 1592485 h 2902267"/>
                  <a:gd name="connsiteX16" fmla="*/ 2914174 w 3657504"/>
                  <a:gd name="connsiteY16" fmla="*/ 1613630 h 2902267"/>
                  <a:gd name="connsiteX17" fmla="*/ 2740343 w 3657504"/>
                  <a:gd name="connsiteY17" fmla="*/ 1439799 h 2902267"/>
                  <a:gd name="connsiteX18" fmla="*/ 2888552 w 3657504"/>
                  <a:gd name="connsiteY18" fmla="*/ 952405 h 2902267"/>
                  <a:gd name="connsiteX19" fmla="*/ 2011585 w 3657504"/>
                  <a:gd name="connsiteY19" fmla="*/ 75438 h 2902267"/>
                  <a:gd name="connsiteX20" fmla="*/ 1699355 w 3657504"/>
                  <a:gd name="connsiteY20" fmla="*/ 132969 h 2902267"/>
                  <a:gd name="connsiteX21" fmla="*/ 1699355 w 3657504"/>
                  <a:gd name="connsiteY21" fmla="*/ 75057 h 2902267"/>
                  <a:gd name="connsiteX22" fmla="*/ 1624298 w 3657504"/>
                  <a:gd name="connsiteY22" fmla="*/ 0 h 2902267"/>
                  <a:gd name="connsiteX23" fmla="*/ 274130 w 3657504"/>
                  <a:gd name="connsiteY23" fmla="*/ 0 h 2902267"/>
                  <a:gd name="connsiteX24" fmla="*/ 199073 w 3657504"/>
                  <a:gd name="connsiteY24" fmla="*/ 75057 h 2902267"/>
                  <a:gd name="connsiteX25" fmla="*/ 199073 w 3657504"/>
                  <a:gd name="connsiteY25" fmla="*/ 564071 h 2902267"/>
                  <a:gd name="connsiteX26" fmla="*/ 274130 w 3657504"/>
                  <a:gd name="connsiteY26" fmla="*/ 639128 h 2902267"/>
                  <a:gd name="connsiteX27" fmla="*/ 1192530 w 3657504"/>
                  <a:gd name="connsiteY27" fmla="*/ 639128 h 2902267"/>
                  <a:gd name="connsiteX28" fmla="*/ 1134523 w 3657504"/>
                  <a:gd name="connsiteY28" fmla="*/ 952500 h 2902267"/>
                  <a:gd name="connsiteX29" fmla="*/ 1798511 w 3657504"/>
                  <a:gd name="connsiteY29" fmla="*/ 1803273 h 2902267"/>
                  <a:gd name="connsiteX30" fmla="*/ 1798511 w 3657504"/>
                  <a:gd name="connsiteY30" fmla="*/ 2795016 h 2902267"/>
                  <a:gd name="connsiteX31" fmla="*/ 1678972 w 3657504"/>
                  <a:gd name="connsiteY31" fmla="*/ 2795016 h 2902267"/>
                  <a:gd name="connsiteX32" fmla="*/ 1678972 w 3657504"/>
                  <a:gd name="connsiteY32" fmla="*/ 1973104 h 2902267"/>
                  <a:gd name="connsiteX33" fmla="*/ 1599438 w 3657504"/>
                  <a:gd name="connsiteY33" fmla="*/ 1893570 h 2902267"/>
                  <a:gd name="connsiteX34" fmla="*/ 1344930 w 3657504"/>
                  <a:gd name="connsiteY34" fmla="*/ 1893570 h 2902267"/>
                  <a:gd name="connsiteX35" fmla="*/ 1265301 w 3657504"/>
                  <a:gd name="connsiteY35" fmla="*/ 1973104 h 2902267"/>
                  <a:gd name="connsiteX36" fmla="*/ 1265301 w 3657504"/>
                  <a:gd name="connsiteY36" fmla="*/ 2795016 h 2902267"/>
                  <a:gd name="connsiteX37" fmla="*/ 1145762 w 3657504"/>
                  <a:gd name="connsiteY37" fmla="*/ 2795016 h 2902267"/>
                  <a:gd name="connsiteX38" fmla="*/ 1145762 w 3657504"/>
                  <a:gd name="connsiteY38" fmla="*/ 2394014 h 2902267"/>
                  <a:gd name="connsiteX39" fmla="*/ 1092137 w 3657504"/>
                  <a:gd name="connsiteY39" fmla="*/ 2340388 h 2902267"/>
                  <a:gd name="connsiteX40" fmla="*/ 1038511 w 3657504"/>
                  <a:gd name="connsiteY40" fmla="*/ 2394014 h 2902267"/>
                  <a:gd name="connsiteX41" fmla="*/ 1038511 w 3657504"/>
                  <a:gd name="connsiteY41" fmla="*/ 2795016 h 2902267"/>
                  <a:gd name="connsiteX42" fmla="*/ 839343 w 3657504"/>
                  <a:gd name="connsiteY42" fmla="*/ 2795016 h 2902267"/>
                  <a:gd name="connsiteX43" fmla="*/ 839343 w 3657504"/>
                  <a:gd name="connsiteY43" fmla="*/ 1540478 h 2902267"/>
                  <a:gd name="connsiteX44" fmla="*/ 1038606 w 3657504"/>
                  <a:gd name="connsiteY44" fmla="*/ 1540478 h 2902267"/>
                  <a:gd name="connsiteX45" fmla="*/ 1038606 w 3657504"/>
                  <a:gd name="connsiteY45" fmla="*/ 2143982 h 2902267"/>
                  <a:gd name="connsiteX46" fmla="*/ 1092232 w 3657504"/>
                  <a:gd name="connsiteY46" fmla="*/ 2197608 h 2902267"/>
                  <a:gd name="connsiteX47" fmla="*/ 1145858 w 3657504"/>
                  <a:gd name="connsiteY47" fmla="*/ 2143982 h 2902267"/>
                  <a:gd name="connsiteX48" fmla="*/ 1145858 w 3657504"/>
                  <a:gd name="connsiteY48" fmla="*/ 1512856 h 2902267"/>
                  <a:gd name="connsiteX49" fmla="*/ 1066324 w 3657504"/>
                  <a:gd name="connsiteY49" fmla="*/ 1433322 h 2902267"/>
                  <a:gd name="connsiteX50" fmla="*/ 811816 w 3657504"/>
                  <a:gd name="connsiteY50" fmla="*/ 1433322 h 2902267"/>
                  <a:gd name="connsiteX51" fmla="*/ 732187 w 3657504"/>
                  <a:gd name="connsiteY51" fmla="*/ 1512856 h 2902267"/>
                  <a:gd name="connsiteX52" fmla="*/ 732187 w 3657504"/>
                  <a:gd name="connsiteY52" fmla="*/ 2795016 h 2902267"/>
                  <a:gd name="connsiteX53" fmla="*/ 612648 w 3657504"/>
                  <a:gd name="connsiteY53" fmla="*/ 2795016 h 2902267"/>
                  <a:gd name="connsiteX54" fmla="*/ 612648 w 3657504"/>
                  <a:gd name="connsiteY54" fmla="*/ 992696 h 2902267"/>
                  <a:gd name="connsiteX55" fmla="*/ 533114 w 3657504"/>
                  <a:gd name="connsiteY55" fmla="*/ 913162 h 2902267"/>
                  <a:gd name="connsiteX56" fmla="*/ 278702 w 3657504"/>
                  <a:gd name="connsiteY56" fmla="*/ 913162 h 2902267"/>
                  <a:gd name="connsiteX57" fmla="*/ 199073 w 3657504"/>
                  <a:gd name="connsiteY57" fmla="*/ 992696 h 2902267"/>
                  <a:gd name="connsiteX58" fmla="*/ 199073 w 3657504"/>
                  <a:gd name="connsiteY58" fmla="*/ 2795016 h 2902267"/>
                  <a:gd name="connsiteX59" fmla="*/ 53626 w 3657504"/>
                  <a:gd name="connsiteY59" fmla="*/ 2795016 h 2902267"/>
                  <a:gd name="connsiteX60" fmla="*/ 0 w 3657504"/>
                  <a:gd name="connsiteY60" fmla="*/ 2848642 h 2902267"/>
                  <a:gd name="connsiteX61" fmla="*/ 53626 w 3657504"/>
                  <a:gd name="connsiteY61" fmla="*/ 2902267 h 2902267"/>
                  <a:gd name="connsiteX62" fmla="*/ 2357628 w 3657504"/>
                  <a:gd name="connsiteY62" fmla="*/ 2902267 h 2902267"/>
                  <a:gd name="connsiteX63" fmla="*/ 2411254 w 3657504"/>
                  <a:gd name="connsiteY63" fmla="*/ 2848642 h 2902267"/>
                  <a:gd name="connsiteX64" fmla="*/ 2357628 w 3657504"/>
                  <a:gd name="connsiteY64" fmla="*/ 2795016 h 2902267"/>
                  <a:gd name="connsiteX65" fmla="*/ 2211991 w 3657504"/>
                  <a:gd name="connsiteY65" fmla="*/ 2795016 h 2902267"/>
                  <a:gd name="connsiteX66" fmla="*/ 2211991 w 3657504"/>
                  <a:gd name="connsiteY66" fmla="*/ 1806131 h 2902267"/>
                  <a:gd name="connsiteX67" fmla="*/ 2498979 w 3657504"/>
                  <a:gd name="connsiteY67" fmla="*/ 1681067 h 2902267"/>
                  <a:gd name="connsiteX68" fmla="*/ 2673477 w 3657504"/>
                  <a:gd name="connsiteY68" fmla="*/ 1855661 h 2902267"/>
                  <a:gd name="connsiteX69" fmla="*/ 2684526 w 3657504"/>
                  <a:gd name="connsiteY69" fmla="*/ 1979200 h 2902267"/>
                  <a:gd name="connsiteX70" fmla="*/ 3252121 w 3657504"/>
                  <a:gd name="connsiteY70" fmla="*/ 2546795 h 2902267"/>
                  <a:gd name="connsiteX71" fmla="*/ 3365754 w 3657504"/>
                  <a:gd name="connsiteY71" fmla="*/ 2593753 h 2902267"/>
                  <a:gd name="connsiteX72" fmla="*/ 3479387 w 3657504"/>
                  <a:gd name="connsiteY72" fmla="*/ 2546795 h 2902267"/>
                  <a:gd name="connsiteX73" fmla="*/ 3610451 w 3657504"/>
                  <a:gd name="connsiteY73" fmla="*/ 2415731 h 2902267"/>
                  <a:gd name="connsiteX74" fmla="*/ 3657505 w 3657504"/>
                  <a:gd name="connsiteY74" fmla="*/ 2302097 h 2902267"/>
                  <a:gd name="connsiteX75" fmla="*/ 3610547 w 3657504"/>
                  <a:gd name="connsiteY75" fmla="*/ 2188369 h 2902267"/>
                  <a:gd name="connsiteX76" fmla="*/ 3610547 w 3657504"/>
                  <a:gd name="connsiteY76" fmla="*/ 2188369 h 2902267"/>
                  <a:gd name="connsiteX77" fmla="*/ 505492 w 3657504"/>
                  <a:gd name="connsiteY77" fmla="*/ 2795016 h 2902267"/>
                  <a:gd name="connsiteX78" fmla="*/ 306324 w 3657504"/>
                  <a:gd name="connsiteY78" fmla="*/ 2795016 h 2902267"/>
                  <a:gd name="connsiteX79" fmla="*/ 306324 w 3657504"/>
                  <a:gd name="connsiteY79" fmla="*/ 1020318 h 2902267"/>
                  <a:gd name="connsiteX80" fmla="*/ 505587 w 3657504"/>
                  <a:gd name="connsiteY80" fmla="*/ 1020318 h 2902267"/>
                  <a:gd name="connsiteX81" fmla="*/ 505587 w 3657504"/>
                  <a:gd name="connsiteY81" fmla="*/ 2795016 h 2902267"/>
                  <a:gd name="connsiteX82" fmla="*/ 1571720 w 3657504"/>
                  <a:gd name="connsiteY82" fmla="*/ 2795016 h 2902267"/>
                  <a:gd name="connsiteX83" fmla="*/ 1372553 w 3657504"/>
                  <a:gd name="connsiteY83" fmla="*/ 2795016 h 2902267"/>
                  <a:gd name="connsiteX84" fmla="*/ 1372553 w 3657504"/>
                  <a:gd name="connsiteY84" fmla="*/ 2000726 h 2902267"/>
                  <a:gd name="connsiteX85" fmla="*/ 1571720 w 3657504"/>
                  <a:gd name="connsiteY85" fmla="*/ 2000726 h 2902267"/>
                  <a:gd name="connsiteX86" fmla="*/ 1571720 w 3657504"/>
                  <a:gd name="connsiteY86" fmla="*/ 2795016 h 2902267"/>
                  <a:gd name="connsiteX87" fmla="*/ 306324 w 3657504"/>
                  <a:gd name="connsiteY87" fmla="*/ 531781 h 2902267"/>
                  <a:gd name="connsiteX88" fmla="*/ 306324 w 3657504"/>
                  <a:gd name="connsiteY88" fmla="*/ 107061 h 2902267"/>
                  <a:gd name="connsiteX89" fmla="*/ 1592199 w 3657504"/>
                  <a:gd name="connsiteY89" fmla="*/ 107061 h 2902267"/>
                  <a:gd name="connsiteX90" fmla="*/ 1592199 w 3657504"/>
                  <a:gd name="connsiteY90" fmla="*/ 531781 h 2902267"/>
                  <a:gd name="connsiteX91" fmla="*/ 306324 w 3657504"/>
                  <a:gd name="connsiteY91" fmla="*/ 531781 h 2902267"/>
                  <a:gd name="connsiteX92" fmla="*/ 2104835 w 3657504"/>
                  <a:gd name="connsiteY92" fmla="*/ 2795016 h 2902267"/>
                  <a:gd name="connsiteX93" fmla="*/ 1905667 w 3657504"/>
                  <a:gd name="connsiteY93" fmla="*/ 2795016 h 2902267"/>
                  <a:gd name="connsiteX94" fmla="*/ 1905667 w 3657504"/>
                  <a:gd name="connsiteY94" fmla="*/ 1822895 h 2902267"/>
                  <a:gd name="connsiteX95" fmla="*/ 2011585 w 3657504"/>
                  <a:gd name="connsiteY95" fmla="*/ 1829276 h 2902267"/>
                  <a:gd name="connsiteX96" fmla="*/ 2104930 w 3657504"/>
                  <a:gd name="connsiteY96" fmla="*/ 1824228 h 2902267"/>
                  <a:gd name="connsiteX97" fmla="*/ 2104930 w 3657504"/>
                  <a:gd name="connsiteY97" fmla="*/ 2795016 h 2902267"/>
                  <a:gd name="connsiteX98" fmla="*/ 2011489 w 3657504"/>
                  <a:gd name="connsiteY98" fmla="*/ 1722120 h 2902267"/>
                  <a:gd name="connsiteX99" fmla="*/ 1241679 w 3657504"/>
                  <a:gd name="connsiteY99" fmla="*/ 952310 h 2902267"/>
                  <a:gd name="connsiteX100" fmla="*/ 1308449 w 3657504"/>
                  <a:gd name="connsiteY100" fmla="*/ 638937 h 2902267"/>
                  <a:gd name="connsiteX101" fmla="*/ 1431703 w 3657504"/>
                  <a:gd name="connsiteY101" fmla="*/ 638937 h 2902267"/>
                  <a:gd name="connsiteX102" fmla="*/ 1352264 w 3657504"/>
                  <a:gd name="connsiteY102" fmla="*/ 952310 h 2902267"/>
                  <a:gd name="connsiteX103" fmla="*/ 2011585 w 3657504"/>
                  <a:gd name="connsiteY103" fmla="*/ 1611630 h 2902267"/>
                  <a:gd name="connsiteX104" fmla="*/ 2657856 w 3657504"/>
                  <a:gd name="connsiteY104" fmla="*/ 1083088 h 2902267"/>
                  <a:gd name="connsiteX105" fmla="*/ 2615946 w 3657504"/>
                  <a:gd name="connsiteY105" fmla="*/ 1019937 h 2902267"/>
                  <a:gd name="connsiteX106" fmla="*/ 2552795 w 3657504"/>
                  <a:gd name="connsiteY106" fmla="*/ 1061847 h 2902267"/>
                  <a:gd name="connsiteX107" fmla="*/ 2011585 w 3657504"/>
                  <a:gd name="connsiteY107" fmla="*/ 1504474 h 2902267"/>
                  <a:gd name="connsiteX108" fmla="*/ 1459421 w 3657504"/>
                  <a:gd name="connsiteY108" fmla="*/ 952310 h 2902267"/>
                  <a:gd name="connsiteX109" fmla="*/ 1557433 w 3657504"/>
                  <a:gd name="connsiteY109" fmla="*/ 638937 h 2902267"/>
                  <a:gd name="connsiteX110" fmla="*/ 1624393 w 3657504"/>
                  <a:gd name="connsiteY110" fmla="*/ 638937 h 2902267"/>
                  <a:gd name="connsiteX111" fmla="*/ 1699451 w 3657504"/>
                  <a:gd name="connsiteY111" fmla="*/ 563880 h 2902267"/>
                  <a:gd name="connsiteX112" fmla="*/ 1699451 w 3657504"/>
                  <a:gd name="connsiteY112" fmla="*/ 497300 h 2902267"/>
                  <a:gd name="connsiteX113" fmla="*/ 2011680 w 3657504"/>
                  <a:gd name="connsiteY113" fmla="*/ 400050 h 2902267"/>
                  <a:gd name="connsiteX114" fmla="*/ 2550890 w 3657504"/>
                  <a:gd name="connsiteY114" fmla="*/ 833819 h 2902267"/>
                  <a:gd name="connsiteX115" fmla="*/ 2614708 w 3657504"/>
                  <a:gd name="connsiteY115" fmla="*/ 874681 h 2902267"/>
                  <a:gd name="connsiteX116" fmla="*/ 2655570 w 3657504"/>
                  <a:gd name="connsiteY116" fmla="*/ 810863 h 2902267"/>
                  <a:gd name="connsiteX117" fmla="*/ 2427542 w 3657504"/>
                  <a:gd name="connsiteY117" fmla="*/ 441008 h 2902267"/>
                  <a:gd name="connsiteX118" fmla="*/ 2011680 w 3657504"/>
                  <a:gd name="connsiteY118" fmla="*/ 292989 h 2902267"/>
                  <a:gd name="connsiteX119" fmla="*/ 1699451 w 3657504"/>
                  <a:gd name="connsiteY119" fmla="*/ 371856 h 2902267"/>
                  <a:gd name="connsiteX120" fmla="*/ 1699451 w 3657504"/>
                  <a:gd name="connsiteY120" fmla="*/ 248698 h 2902267"/>
                  <a:gd name="connsiteX121" fmla="*/ 2011680 w 3657504"/>
                  <a:gd name="connsiteY121" fmla="*/ 182404 h 2902267"/>
                  <a:gd name="connsiteX122" fmla="*/ 2781586 w 3657504"/>
                  <a:gd name="connsiteY122" fmla="*/ 952310 h 2902267"/>
                  <a:gd name="connsiteX123" fmla="*/ 2011489 w 3657504"/>
                  <a:gd name="connsiteY123" fmla="*/ 1722120 h 2902267"/>
                  <a:gd name="connsiteX124" fmla="*/ 2011489 w 3657504"/>
                  <a:gd name="connsiteY124" fmla="*/ 1722120 h 2902267"/>
                  <a:gd name="connsiteX125" fmla="*/ 2584895 w 3657504"/>
                  <a:gd name="connsiteY125" fmla="*/ 1615440 h 2902267"/>
                  <a:gd name="connsiteX126" fmla="*/ 2674715 w 3657504"/>
                  <a:gd name="connsiteY126" fmla="*/ 1525619 h 2902267"/>
                  <a:gd name="connsiteX127" fmla="*/ 2837974 w 3657504"/>
                  <a:gd name="connsiteY127" fmla="*/ 1688878 h 2902267"/>
                  <a:gd name="connsiteX128" fmla="*/ 2748153 w 3657504"/>
                  <a:gd name="connsiteY128" fmla="*/ 1778699 h 2902267"/>
                  <a:gd name="connsiteX129" fmla="*/ 2584895 w 3657504"/>
                  <a:gd name="connsiteY129" fmla="*/ 1615440 h 2902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3657504" h="2902267">
                    <a:moveTo>
                      <a:pt x="3610547" y="2188369"/>
                    </a:moveTo>
                    <a:lnTo>
                      <a:pt x="3514630" y="2092357"/>
                    </a:lnTo>
                    <a:cubicBezTo>
                      <a:pt x="3493675" y="2071402"/>
                      <a:pt x="3459766" y="2071402"/>
                      <a:pt x="3438811" y="2092357"/>
                    </a:cubicBezTo>
                    <a:cubicBezTo>
                      <a:pt x="3417856" y="2113312"/>
                      <a:pt x="3417856" y="2147221"/>
                      <a:pt x="3438811" y="2168176"/>
                    </a:cubicBezTo>
                    <a:lnTo>
                      <a:pt x="3534728" y="2264092"/>
                    </a:lnTo>
                    <a:cubicBezTo>
                      <a:pt x="3544824" y="2274189"/>
                      <a:pt x="3550444" y="2287715"/>
                      <a:pt x="3550444" y="2302002"/>
                    </a:cubicBezTo>
                    <a:cubicBezTo>
                      <a:pt x="3550444" y="2316290"/>
                      <a:pt x="3544824" y="2329720"/>
                      <a:pt x="3534728" y="2339912"/>
                    </a:cubicBezTo>
                    <a:lnTo>
                      <a:pt x="3403664" y="2470975"/>
                    </a:lnTo>
                    <a:cubicBezTo>
                      <a:pt x="3382804" y="2491931"/>
                      <a:pt x="3348799" y="2491931"/>
                      <a:pt x="3327940" y="2470975"/>
                    </a:cubicBezTo>
                    <a:lnTo>
                      <a:pt x="2767679" y="1910715"/>
                    </a:lnTo>
                    <a:lnTo>
                      <a:pt x="2974562" y="1703832"/>
                    </a:lnTo>
                    <a:lnTo>
                      <a:pt x="3262027" y="1991392"/>
                    </a:lnTo>
                    <a:cubicBezTo>
                      <a:pt x="3282982" y="2012252"/>
                      <a:pt x="3316891" y="2012252"/>
                      <a:pt x="3337846" y="1991392"/>
                    </a:cubicBezTo>
                    <a:cubicBezTo>
                      <a:pt x="3358801" y="1970437"/>
                      <a:pt x="3358801" y="1936528"/>
                      <a:pt x="3337846" y="1915668"/>
                    </a:cubicBezTo>
                    <a:lnTo>
                      <a:pt x="3043047" y="1620869"/>
                    </a:lnTo>
                    <a:cubicBezTo>
                      <a:pt x="3024759" y="1602581"/>
                      <a:pt x="3000375" y="1592485"/>
                      <a:pt x="2974467" y="1592485"/>
                    </a:cubicBezTo>
                    <a:cubicBezTo>
                      <a:pt x="2952274" y="1592485"/>
                      <a:pt x="2931224" y="1600010"/>
                      <a:pt x="2914174" y="1613630"/>
                    </a:cubicBezTo>
                    <a:lnTo>
                      <a:pt x="2740343" y="1439799"/>
                    </a:lnTo>
                    <a:cubicBezTo>
                      <a:pt x="2833973" y="1300258"/>
                      <a:pt x="2888552" y="1132618"/>
                      <a:pt x="2888552" y="952405"/>
                    </a:cubicBezTo>
                    <a:cubicBezTo>
                      <a:pt x="2888552" y="468820"/>
                      <a:pt x="2495169" y="75438"/>
                      <a:pt x="2011585" y="75438"/>
                    </a:cubicBezTo>
                    <a:cubicBezTo>
                      <a:pt x="1901666" y="75438"/>
                      <a:pt x="1796415" y="95822"/>
                      <a:pt x="1699355" y="132969"/>
                    </a:cubicBezTo>
                    <a:lnTo>
                      <a:pt x="1699355" y="75057"/>
                    </a:lnTo>
                    <a:cubicBezTo>
                      <a:pt x="1699355" y="33719"/>
                      <a:pt x="1665732" y="0"/>
                      <a:pt x="1624298" y="0"/>
                    </a:cubicBezTo>
                    <a:lnTo>
                      <a:pt x="274130" y="0"/>
                    </a:lnTo>
                    <a:cubicBezTo>
                      <a:pt x="232791" y="0"/>
                      <a:pt x="199073" y="33719"/>
                      <a:pt x="199073" y="75057"/>
                    </a:cubicBezTo>
                    <a:lnTo>
                      <a:pt x="199073" y="564071"/>
                    </a:lnTo>
                    <a:cubicBezTo>
                      <a:pt x="199073" y="605409"/>
                      <a:pt x="232791" y="639128"/>
                      <a:pt x="274130" y="639128"/>
                    </a:cubicBezTo>
                    <a:lnTo>
                      <a:pt x="1192530" y="639128"/>
                    </a:lnTo>
                    <a:cubicBezTo>
                      <a:pt x="1155097" y="736473"/>
                      <a:pt x="1134523" y="842105"/>
                      <a:pt x="1134523" y="952500"/>
                    </a:cubicBezTo>
                    <a:cubicBezTo>
                      <a:pt x="1134523" y="1362647"/>
                      <a:pt x="1417511" y="1707833"/>
                      <a:pt x="1798511" y="1803273"/>
                    </a:cubicBezTo>
                    <a:lnTo>
                      <a:pt x="1798511" y="2795016"/>
                    </a:lnTo>
                    <a:lnTo>
                      <a:pt x="1678972" y="2795016"/>
                    </a:lnTo>
                    <a:lnTo>
                      <a:pt x="1678972" y="1973104"/>
                    </a:lnTo>
                    <a:cubicBezTo>
                      <a:pt x="1678972" y="1929194"/>
                      <a:pt x="1643253" y="1893570"/>
                      <a:pt x="1599438" y="1893570"/>
                    </a:cubicBezTo>
                    <a:lnTo>
                      <a:pt x="1344930" y="1893570"/>
                    </a:lnTo>
                    <a:cubicBezTo>
                      <a:pt x="1301020" y="1893570"/>
                      <a:pt x="1265301" y="1929289"/>
                      <a:pt x="1265301" y="1973104"/>
                    </a:cubicBezTo>
                    <a:lnTo>
                      <a:pt x="1265301" y="2795016"/>
                    </a:lnTo>
                    <a:lnTo>
                      <a:pt x="1145762" y="2795016"/>
                    </a:lnTo>
                    <a:lnTo>
                      <a:pt x="1145762" y="2394014"/>
                    </a:lnTo>
                    <a:cubicBezTo>
                      <a:pt x="1145762" y="2364391"/>
                      <a:pt x="1121759" y="2340388"/>
                      <a:pt x="1092137" y="2340388"/>
                    </a:cubicBezTo>
                    <a:cubicBezTo>
                      <a:pt x="1062514" y="2340388"/>
                      <a:pt x="1038511" y="2364391"/>
                      <a:pt x="1038511" y="2394014"/>
                    </a:cubicBezTo>
                    <a:lnTo>
                      <a:pt x="1038511" y="2795016"/>
                    </a:lnTo>
                    <a:lnTo>
                      <a:pt x="839343" y="2795016"/>
                    </a:lnTo>
                    <a:lnTo>
                      <a:pt x="839343" y="1540478"/>
                    </a:lnTo>
                    <a:lnTo>
                      <a:pt x="1038606" y="1540478"/>
                    </a:lnTo>
                    <a:lnTo>
                      <a:pt x="1038606" y="2143982"/>
                    </a:lnTo>
                    <a:cubicBezTo>
                      <a:pt x="1038606" y="2173605"/>
                      <a:pt x="1062609" y="2197608"/>
                      <a:pt x="1092232" y="2197608"/>
                    </a:cubicBezTo>
                    <a:cubicBezTo>
                      <a:pt x="1121855" y="2197608"/>
                      <a:pt x="1145858" y="2173605"/>
                      <a:pt x="1145858" y="2143982"/>
                    </a:cubicBezTo>
                    <a:lnTo>
                      <a:pt x="1145858" y="1512856"/>
                    </a:lnTo>
                    <a:cubicBezTo>
                      <a:pt x="1145858" y="1468946"/>
                      <a:pt x="1110139" y="1433322"/>
                      <a:pt x="1066324" y="1433322"/>
                    </a:cubicBezTo>
                    <a:lnTo>
                      <a:pt x="811816" y="1433322"/>
                    </a:lnTo>
                    <a:cubicBezTo>
                      <a:pt x="767906" y="1433322"/>
                      <a:pt x="732187" y="1469041"/>
                      <a:pt x="732187" y="1512856"/>
                    </a:cubicBezTo>
                    <a:lnTo>
                      <a:pt x="732187" y="2795016"/>
                    </a:lnTo>
                    <a:lnTo>
                      <a:pt x="612648" y="2795016"/>
                    </a:lnTo>
                    <a:lnTo>
                      <a:pt x="612648" y="992696"/>
                    </a:lnTo>
                    <a:cubicBezTo>
                      <a:pt x="612648" y="948785"/>
                      <a:pt x="576929" y="913162"/>
                      <a:pt x="533114" y="913162"/>
                    </a:cubicBezTo>
                    <a:lnTo>
                      <a:pt x="278702" y="913162"/>
                    </a:lnTo>
                    <a:cubicBezTo>
                      <a:pt x="234791" y="913162"/>
                      <a:pt x="199073" y="948881"/>
                      <a:pt x="199073" y="992696"/>
                    </a:cubicBezTo>
                    <a:lnTo>
                      <a:pt x="199073" y="2795016"/>
                    </a:lnTo>
                    <a:lnTo>
                      <a:pt x="53626" y="2795016"/>
                    </a:lnTo>
                    <a:cubicBezTo>
                      <a:pt x="24003" y="2795016"/>
                      <a:pt x="0" y="2819019"/>
                      <a:pt x="0" y="2848642"/>
                    </a:cubicBezTo>
                    <a:cubicBezTo>
                      <a:pt x="0" y="2878265"/>
                      <a:pt x="24003" y="2902267"/>
                      <a:pt x="53626" y="2902267"/>
                    </a:cubicBezTo>
                    <a:lnTo>
                      <a:pt x="2357628" y="2902267"/>
                    </a:lnTo>
                    <a:cubicBezTo>
                      <a:pt x="2387251" y="2902267"/>
                      <a:pt x="2411254" y="2878265"/>
                      <a:pt x="2411254" y="2848642"/>
                    </a:cubicBezTo>
                    <a:cubicBezTo>
                      <a:pt x="2411254" y="2819019"/>
                      <a:pt x="2387251" y="2795016"/>
                      <a:pt x="2357628" y="2795016"/>
                    </a:cubicBezTo>
                    <a:lnTo>
                      <a:pt x="2211991" y="2795016"/>
                    </a:lnTo>
                    <a:lnTo>
                      <a:pt x="2211991" y="1806131"/>
                    </a:lnTo>
                    <a:cubicBezTo>
                      <a:pt x="2315909" y="1781747"/>
                      <a:pt x="2412778" y="1738884"/>
                      <a:pt x="2498979" y="1681067"/>
                    </a:cubicBezTo>
                    <a:lnTo>
                      <a:pt x="2673477" y="1855661"/>
                    </a:lnTo>
                    <a:cubicBezTo>
                      <a:pt x="2647379" y="1893380"/>
                      <a:pt x="2650998" y="1945672"/>
                      <a:pt x="2684526" y="1979200"/>
                    </a:cubicBezTo>
                    <a:lnTo>
                      <a:pt x="3252121" y="2546795"/>
                    </a:lnTo>
                    <a:cubicBezTo>
                      <a:pt x="3283458" y="2578132"/>
                      <a:pt x="3324606" y="2593753"/>
                      <a:pt x="3365754" y="2593753"/>
                    </a:cubicBezTo>
                    <a:cubicBezTo>
                      <a:pt x="3406902" y="2593753"/>
                      <a:pt x="3448050" y="2578132"/>
                      <a:pt x="3479387" y="2546795"/>
                    </a:cubicBezTo>
                    <a:lnTo>
                      <a:pt x="3610451" y="2415731"/>
                    </a:lnTo>
                    <a:cubicBezTo>
                      <a:pt x="3640836" y="2385346"/>
                      <a:pt x="3657505" y="2344960"/>
                      <a:pt x="3657505" y="2302097"/>
                    </a:cubicBezTo>
                    <a:cubicBezTo>
                      <a:pt x="3657505" y="2259235"/>
                      <a:pt x="3640931" y="2218658"/>
                      <a:pt x="3610547" y="2188369"/>
                    </a:cubicBezTo>
                    <a:lnTo>
                      <a:pt x="3610547" y="2188369"/>
                    </a:lnTo>
                    <a:close/>
                    <a:moveTo>
                      <a:pt x="505492" y="2795016"/>
                    </a:moveTo>
                    <a:lnTo>
                      <a:pt x="306324" y="2795016"/>
                    </a:lnTo>
                    <a:lnTo>
                      <a:pt x="306324" y="1020318"/>
                    </a:lnTo>
                    <a:lnTo>
                      <a:pt x="505587" y="1020318"/>
                    </a:lnTo>
                    <a:lnTo>
                      <a:pt x="505587" y="2795016"/>
                    </a:lnTo>
                    <a:close/>
                    <a:moveTo>
                      <a:pt x="1571720" y="2795016"/>
                    </a:moveTo>
                    <a:lnTo>
                      <a:pt x="1372553" y="2795016"/>
                    </a:lnTo>
                    <a:lnTo>
                      <a:pt x="1372553" y="2000726"/>
                    </a:lnTo>
                    <a:lnTo>
                      <a:pt x="1571720" y="2000726"/>
                    </a:lnTo>
                    <a:lnTo>
                      <a:pt x="1571720" y="2795016"/>
                    </a:lnTo>
                    <a:close/>
                    <a:moveTo>
                      <a:pt x="306324" y="531781"/>
                    </a:moveTo>
                    <a:lnTo>
                      <a:pt x="306324" y="107061"/>
                    </a:lnTo>
                    <a:lnTo>
                      <a:pt x="1592199" y="107061"/>
                    </a:lnTo>
                    <a:lnTo>
                      <a:pt x="1592199" y="531781"/>
                    </a:lnTo>
                    <a:lnTo>
                      <a:pt x="306324" y="531781"/>
                    </a:lnTo>
                    <a:close/>
                    <a:moveTo>
                      <a:pt x="2104835" y="2795016"/>
                    </a:moveTo>
                    <a:lnTo>
                      <a:pt x="1905667" y="2795016"/>
                    </a:lnTo>
                    <a:lnTo>
                      <a:pt x="1905667" y="1822895"/>
                    </a:lnTo>
                    <a:cubicBezTo>
                      <a:pt x="1940433" y="1827086"/>
                      <a:pt x="1975771" y="1829276"/>
                      <a:pt x="2011585" y="1829276"/>
                    </a:cubicBezTo>
                    <a:cubicBezTo>
                      <a:pt x="2043113" y="1829276"/>
                      <a:pt x="2074259" y="1827562"/>
                      <a:pt x="2104930" y="1824228"/>
                    </a:cubicBezTo>
                    <a:lnTo>
                      <a:pt x="2104930" y="2795016"/>
                    </a:lnTo>
                    <a:close/>
                    <a:moveTo>
                      <a:pt x="2011489" y="1722120"/>
                    </a:moveTo>
                    <a:cubicBezTo>
                      <a:pt x="1586960" y="1722120"/>
                      <a:pt x="1241679" y="1376744"/>
                      <a:pt x="1241679" y="952310"/>
                    </a:cubicBezTo>
                    <a:cubicBezTo>
                      <a:pt x="1241679" y="840772"/>
                      <a:pt x="1265587" y="734759"/>
                      <a:pt x="1308449" y="638937"/>
                    </a:cubicBezTo>
                    <a:lnTo>
                      <a:pt x="1431703" y="638937"/>
                    </a:lnTo>
                    <a:cubicBezTo>
                      <a:pt x="1381125" y="732187"/>
                      <a:pt x="1352264" y="838962"/>
                      <a:pt x="1352264" y="952310"/>
                    </a:cubicBezTo>
                    <a:cubicBezTo>
                      <a:pt x="1352264" y="1315879"/>
                      <a:pt x="1648016" y="1611630"/>
                      <a:pt x="2011585" y="1611630"/>
                    </a:cubicBezTo>
                    <a:cubicBezTo>
                      <a:pt x="2324195" y="1611630"/>
                      <a:pt x="2595944" y="1389412"/>
                      <a:pt x="2657856" y="1083088"/>
                    </a:cubicBezTo>
                    <a:cubicBezTo>
                      <a:pt x="2663762" y="1054132"/>
                      <a:pt x="2644997" y="1025843"/>
                      <a:pt x="2615946" y="1019937"/>
                    </a:cubicBezTo>
                    <a:cubicBezTo>
                      <a:pt x="2586895" y="1014031"/>
                      <a:pt x="2558701" y="1032891"/>
                      <a:pt x="2552795" y="1061847"/>
                    </a:cubicBezTo>
                    <a:cubicBezTo>
                      <a:pt x="2500979" y="1318355"/>
                      <a:pt x="2273332" y="1504474"/>
                      <a:pt x="2011585" y="1504474"/>
                    </a:cubicBezTo>
                    <a:cubicBezTo>
                      <a:pt x="1707166" y="1504474"/>
                      <a:pt x="1459421" y="1256824"/>
                      <a:pt x="1459421" y="952310"/>
                    </a:cubicBezTo>
                    <a:cubicBezTo>
                      <a:pt x="1459421" y="836009"/>
                      <a:pt x="1495711" y="727996"/>
                      <a:pt x="1557433" y="638937"/>
                    </a:cubicBezTo>
                    <a:lnTo>
                      <a:pt x="1624393" y="638937"/>
                    </a:lnTo>
                    <a:cubicBezTo>
                      <a:pt x="1665732" y="638937"/>
                      <a:pt x="1699451" y="605314"/>
                      <a:pt x="1699451" y="563880"/>
                    </a:cubicBezTo>
                    <a:lnTo>
                      <a:pt x="1699451" y="497300"/>
                    </a:lnTo>
                    <a:cubicBezTo>
                      <a:pt x="1788319" y="436055"/>
                      <a:pt x="1895856" y="400050"/>
                      <a:pt x="2011680" y="400050"/>
                    </a:cubicBezTo>
                    <a:cubicBezTo>
                      <a:pt x="2268950" y="400050"/>
                      <a:pt x="2495741" y="582454"/>
                      <a:pt x="2550890" y="833819"/>
                    </a:cubicBezTo>
                    <a:cubicBezTo>
                      <a:pt x="2557177" y="862679"/>
                      <a:pt x="2585752" y="880967"/>
                      <a:pt x="2614708" y="874681"/>
                    </a:cubicBezTo>
                    <a:cubicBezTo>
                      <a:pt x="2643664" y="868394"/>
                      <a:pt x="2661857" y="839819"/>
                      <a:pt x="2655570" y="810863"/>
                    </a:cubicBezTo>
                    <a:cubicBezTo>
                      <a:pt x="2623852" y="666464"/>
                      <a:pt x="2542889" y="535019"/>
                      <a:pt x="2427542" y="441008"/>
                    </a:cubicBezTo>
                    <a:cubicBezTo>
                      <a:pt x="2310384" y="345567"/>
                      <a:pt x="2162747" y="292989"/>
                      <a:pt x="2011680" y="292989"/>
                    </a:cubicBezTo>
                    <a:cubicBezTo>
                      <a:pt x="1898809" y="292989"/>
                      <a:pt x="1792510" y="321564"/>
                      <a:pt x="1699451" y="371856"/>
                    </a:cubicBezTo>
                    <a:lnTo>
                      <a:pt x="1699451" y="248698"/>
                    </a:lnTo>
                    <a:cubicBezTo>
                      <a:pt x="1794986" y="206216"/>
                      <a:pt x="1900618" y="182404"/>
                      <a:pt x="2011680" y="182404"/>
                    </a:cubicBezTo>
                    <a:cubicBezTo>
                      <a:pt x="2436209" y="182404"/>
                      <a:pt x="2781586" y="527780"/>
                      <a:pt x="2781586" y="952310"/>
                    </a:cubicBezTo>
                    <a:cubicBezTo>
                      <a:pt x="2781395" y="1376744"/>
                      <a:pt x="2436019" y="1722120"/>
                      <a:pt x="2011489" y="1722120"/>
                    </a:cubicBezTo>
                    <a:lnTo>
                      <a:pt x="2011489" y="1722120"/>
                    </a:lnTo>
                    <a:close/>
                    <a:moveTo>
                      <a:pt x="2584895" y="1615440"/>
                    </a:moveTo>
                    <a:cubicBezTo>
                      <a:pt x="2616994" y="1587722"/>
                      <a:pt x="2646998" y="1557719"/>
                      <a:pt x="2674715" y="1525619"/>
                    </a:cubicBezTo>
                    <a:lnTo>
                      <a:pt x="2837974" y="1688878"/>
                    </a:lnTo>
                    <a:lnTo>
                      <a:pt x="2748153" y="1778699"/>
                    </a:lnTo>
                    <a:lnTo>
                      <a:pt x="2584895" y="1615440"/>
                    </a:ln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58" name="任意多边形: 形状 1057">
                <a:extLst>
                  <a:ext uri="{FF2B5EF4-FFF2-40B4-BE49-F238E27FC236}">
                    <a16:creationId xmlns:a16="http://schemas.microsoft.com/office/drawing/2014/main" id="{FE62A36C-45C7-BCD4-583A-1C2CF218A040}"/>
                  </a:ext>
                </a:extLst>
              </p:cNvPr>
              <p:cNvSpPr/>
              <p:nvPr/>
            </p:nvSpPr>
            <p:spPr>
              <a:xfrm>
                <a:off x="5860732" y="2512314"/>
                <a:ext cx="835913" cy="835914"/>
              </a:xfrm>
              <a:custGeom>
                <a:avLst/>
                <a:gdLst>
                  <a:gd name="connsiteX0" fmla="*/ 417957 w 835913"/>
                  <a:gd name="connsiteY0" fmla="*/ 0 h 835914"/>
                  <a:gd name="connsiteX1" fmla="*/ 0 w 835913"/>
                  <a:gd name="connsiteY1" fmla="*/ 417957 h 835914"/>
                  <a:gd name="connsiteX2" fmla="*/ 417957 w 835913"/>
                  <a:gd name="connsiteY2" fmla="*/ 835914 h 835914"/>
                  <a:gd name="connsiteX3" fmla="*/ 835914 w 835913"/>
                  <a:gd name="connsiteY3" fmla="*/ 417957 h 835914"/>
                  <a:gd name="connsiteX4" fmla="*/ 417957 w 835913"/>
                  <a:gd name="connsiteY4" fmla="*/ 0 h 835914"/>
                  <a:gd name="connsiteX5" fmla="*/ 417957 w 835913"/>
                  <a:gd name="connsiteY5" fmla="*/ 0 h 835914"/>
                  <a:gd name="connsiteX6" fmla="*/ 417957 w 835913"/>
                  <a:gd name="connsiteY6" fmla="*/ 728758 h 835914"/>
                  <a:gd name="connsiteX7" fmla="*/ 107156 w 835913"/>
                  <a:gd name="connsiteY7" fmla="*/ 417957 h 835914"/>
                  <a:gd name="connsiteX8" fmla="*/ 163544 w 835913"/>
                  <a:gd name="connsiteY8" fmla="*/ 239649 h 835914"/>
                  <a:gd name="connsiteX9" fmla="*/ 380047 w 835913"/>
                  <a:gd name="connsiteY9" fmla="*/ 455866 h 835914"/>
                  <a:gd name="connsiteX10" fmla="*/ 417862 w 835913"/>
                  <a:gd name="connsiteY10" fmla="*/ 471487 h 835914"/>
                  <a:gd name="connsiteX11" fmla="*/ 723995 w 835913"/>
                  <a:gd name="connsiteY11" fmla="*/ 471487 h 835914"/>
                  <a:gd name="connsiteX12" fmla="*/ 417957 w 835913"/>
                  <a:gd name="connsiteY12" fmla="*/ 728758 h 835914"/>
                  <a:gd name="connsiteX13" fmla="*/ 417957 w 835913"/>
                  <a:gd name="connsiteY13" fmla="*/ 728758 h 835914"/>
                  <a:gd name="connsiteX14" fmla="*/ 440150 w 835913"/>
                  <a:gd name="connsiteY14" fmla="*/ 364331 h 835914"/>
                  <a:gd name="connsiteX15" fmla="*/ 239363 w 835913"/>
                  <a:gd name="connsiteY15" fmla="*/ 163830 h 835914"/>
                  <a:gd name="connsiteX16" fmla="*/ 417957 w 835913"/>
                  <a:gd name="connsiteY16" fmla="*/ 107156 h 835914"/>
                  <a:gd name="connsiteX17" fmla="*/ 724091 w 835913"/>
                  <a:gd name="connsiteY17" fmla="*/ 364331 h 835914"/>
                  <a:gd name="connsiteX18" fmla="*/ 440150 w 835913"/>
                  <a:gd name="connsiteY18" fmla="*/ 364331 h 835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35913" h="835914">
                    <a:moveTo>
                      <a:pt x="417957" y="0"/>
                    </a:moveTo>
                    <a:cubicBezTo>
                      <a:pt x="187452" y="0"/>
                      <a:pt x="0" y="187452"/>
                      <a:pt x="0" y="417957"/>
                    </a:cubicBezTo>
                    <a:cubicBezTo>
                      <a:pt x="0" y="648462"/>
                      <a:pt x="187452" y="835914"/>
                      <a:pt x="417957" y="835914"/>
                    </a:cubicBezTo>
                    <a:cubicBezTo>
                      <a:pt x="648462" y="835914"/>
                      <a:pt x="835914" y="648462"/>
                      <a:pt x="835914" y="417957"/>
                    </a:cubicBezTo>
                    <a:cubicBezTo>
                      <a:pt x="836009" y="187452"/>
                      <a:pt x="648462" y="0"/>
                      <a:pt x="417957" y="0"/>
                    </a:cubicBezTo>
                    <a:lnTo>
                      <a:pt x="417957" y="0"/>
                    </a:lnTo>
                    <a:close/>
                    <a:moveTo>
                      <a:pt x="417957" y="728758"/>
                    </a:moveTo>
                    <a:cubicBezTo>
                      <a:pt x="246602" y="728758"/>
                      <a:pt x="107156" y="589312"/>
                      <a:pt x="107156" y="417957"/>
                    </a:cubicBezTo>
                    <a:cubicBezTo>
                      <a:pt x="107156" y="351663"/>
                      <a:pt x="128111" y="290227"/>
                      <a:pt x="163544" y="239649"/>
                    </a:cubicBezTo>
                    <a:lnTo>
                      <a:pt x="380047" y="455866"/>
                    </a:lnTo>
                    <a:cubicBezTo>
                      <a:pt x="390049" y="465868"/>
                      <a:pt x="403669" y="471487"/>
                      <a:pt x="417862" y="471487"/>
                    </a:cubicBezTo>
                    <a:lnTo>
                      <a:pt x="723995" y="471487"/>
                    </a:lnTo>
                    <a:cubicBezTo>
                      <a:pt x="698563" y="617411"/>
                      <a:pt x="571119" y="728758"/>
                      <a:pt x="417957" y="728758"/>
                    </a:cubicBezTo>
                    <a:lnTo>
                      <a:pt x="417957" y="728758"/>
                    </a:lnTo>
                    <a:close/>
                    <a:moveTo>
                      <a:pt x="440150" y="364331"/>
                    </a:moveTo>
                    <a:lnTo>
                      <a:pt x="239363" y="163830"/>
                    </a:lnTo>
                    <a:cubicBezTo>
                      <a:pt x="289941" y="128111"/>
                      <a:pt x="351568" y="107156"/>
                      <a:pt x="417957" y="107156"/>
                    </a:cubicBezTo>
                    <a:cubicBezTo>
                      <a:pt x="571024" y="107156"/>
                      <a:pt x="698563" y="218503"/>
                      <a:pt x="724091" y="364331"/>
                    </a:cubicBezTo>
                    <a:lnTo>
                      <a:pt x="440150" y="364331"/>
                    </a:ln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59" name="任意多边形: 形状 1058">
                <a:extLst>
                  <a:ext uri="{FF2B5EF4-FFF2-40B4-BE49-F238E27FC236}">
                    <a16:creationId xmlns:a16="http://schemas.microsoft.com/office/drawing/2014/main" id="{B6BDF892-3A78-80CC-2B5A-2EB55B883561}"/>
                  </a:ext>
                </a:extLst>
              </p:cNvPr>
              <p:cNvSpPr/>
              <p:nvPr/>
            </p:nvSpPr>
            <p:spPr>
              <a:xfrm>
                <a:off x="4702016" y="2243804"/>
                <a:ext cx="285368" cy="107251"/>
              </a:xfrm>
              <a:custGeom>
                <a:avLst/>
                <a:gdLst>
                  <a:gd name="connsiteX0" fmla="*/ 231743 w 285368"/>
                  <a:gd name="connsiteY0" fmla="*/ 0 h 107251"/>
                  <a:gd name="connsiteX1" fmla="*/ 53626 w 285368"/>
                  <a:gd name="connsiteY1" fmla="*/ 0 h 107251"/>
                  <a:gd name="connsiteX2" fmla="*/ 0 w 285368"/>
                  <a:gd name="connsiteY2" fmla="*/ 53626 h 107251"/>
                  <a:gd name="connsiteX3" fmla="*/ 53626 w 285368"/>
                  <a:gd name="connsiteY3" fmla="*/ 107252 h 107251"/>
                  <a:gd name="connsiteX4" fmla="*/ 231743 w 285368"/>
                  <a:gd name="connsiteY4" fmla="*/ 107252 h 107251"/>
                  <a:gd name="connsiteX5" fmla="*/ 285369 w 285368"/>
                  <a:gd name="connsiteY5" fmla="*/ 53626 h 107251"/>
                  <a:gd name="connsiteX6" fmla="*/ 231743 w 285368"/>
                  <a:gd name="connsiteY6" fmla="*/ 0 h 107251"/>
                  <a:gd name="connsiteX7" fmla="*/ 231743 w 285368"/>
                  <a:gd name="connsiteY7" fmla="*/ 0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368" h="107251">
                    <a:moveTo>
                      <a:pt x="231743" y="0"/>
                    </a:moveTo>
                    <a:lnTo>
                      <a:pt x="53626" y="0"/>
                    </a:lnTo>
                    <a:cubicBezTo>
                      <a:pt x="24003" y="0"/>
                      <a:pt x="0" y="24003"/>
                      <a:pt x="0" y="53626"/>
                    </a:cubicBezTo>
                    <a:cubicBezTo>
                      <a:pt x="0" y="83248"/>
                      <a:pt x="24003" y="107252"/>
                      <a:pt x="53626" y="107252"/>
                    </a:cubicBezTo>
                    <a:lnTo>
                      <a:pt x="231743" y="107252"/>
                    </a:lnTo>
                    <a:cubicBezTo>
                      <a:pt x="261271" y="107252"/>
                      <a:pt x="285369" y="83248"/>
                      <a:pt x="285369" y="53626"/>
                    </a:cubicBezTo>
                    <a:cubicBezTo>
                      <a:pt x="285274" y="24003"/>
                      <a:pt x="261271" y="0"/>
                      <a:pt x="231743" y="0"/>
                    </a:cubicBezTo>
                    <a:lnTo>
                      <a:pt x="231743" y="0"/>
                    </a:ln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60" name="任意多边形: 形状 1059">
                <a:extLst>
                  <a:ext uri="{FF2B5EF4-FFF2-40B4-BE49-F238E27FC236}">
                    <a16:creationId xmlns:a16="http://schemas.microsoft.com/office/drawing/2014/main" id="{D85F89DA-D9F8-2390-7750-9DBCF6490719}"/>
                  </a:ext>
                </a:extLst>
              </p:cNvPr>
              <p:cNvSpPr/>
              <p:nvPr/>
            </p:nvSpPr>
            <p:spPr>
              <a:xfrm>
                <a:off x="5044916" y="2243804"/>
                <a:ext cx="685895" cy="107251"/>
              </a:xfrm>
              <a:custGeom>
                <a:avLst/>
                <a:gdLst>
                  <a:gd name="connsiteX0" fmla="*/ 632270 w 685895"/>
                  <a:gd name="connsiteY0" fmla="*/ 0 h 107251"/>
                  <a:gd name="connsiteX1" fmla="*/ 53626 w 685895"/>
                  <a:gd name="connsiteY1" fmla="*/ 0 h 107251"/>
                  <a:gd name="connsiteX2" fmla="*/ 0 w 685895"/>
                  <a:gd name="connsiteY2" fmla="*/ 53626 h 107251"/>
                  <a:gd name="connsiteX3" fmla="*/ 53626 w 685895"/>
                  <a:gd name="connsiteY3" fmla="*/ 107252 h 107251"/>
                  <a:gd name="connsiteX4" fmla="*/ 632270 w 685895"/>
                  <a:gd name="connsiteY4" fmla="*/ 107252 h 107251"/>
                  <a:gd name="connsiteX5" fmla="*/ 685895 w 685895"/>
                  <a:gd name="connsiteY5" fmla="*/ 53626 h 107251"/>
                  <a:gd name="connsiteX6" fmla="*/ 632270 w 685895"/>
                  <a:gd name="connsiteY6" fmla="*/ 0 h 107251"/>
                  <a:gd name="connsiteX7" fmla="*/ 632270 w 685895"/>
                  <a:gd name="connsiteY7" fmla="*/ 0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5895" h="107251">
                    <a:moveTo>
                      <a:pt x="632270" y="0"/>
                    </a:moveTo>
                    <a:lnTo>
                      <a:pt x="53626" y="0"/>
                    </a:lnTo>
                    <a:cubicBezTo>
                      <a:pt x="24098" y="0"/>
                      <a:pt x="0" y="24003"/>
                      <a:pt x="0" y="53626"/>
                    </a:cubicBezTo>
                    <a:cubicBezTo>
                      <a:pt x="0" y="83248"/>
                      <a:pt x="24003" y="107252"/>
                      <a:pt x="53626" y="107252"/>
                    </a:cubicBezTo>
                    <a:lnTo>
                      <a:pt x="632270" y="107252"/>
                    </a:lnTo>
                    <a:cubicBezTo>
                      <a:pt x="661892" y="107252"/>
                      <a:pt x="685895" y="83248"/>
                      <a:pt x="685895" y="53626"/>
                    </a:cubicBezTo>
                    <a:cubicBezTo>
                      <a:pt x="685895" y="24003"/>
                      <a:pt x="661892" y="0"/>
                      <a:pt x="632270" y="0"/>
                    </a:cubicBezTo>
                    <a:lnTo>
                      <a:pt x="632270" y="0"/>
                    </a:ln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spTree>
    <p:custDataLst>
      <p:custData r:id="rId1"/>
    </p:custDataLst>
    <p:extLst>
      <p:ext uri="{BB962C8B-B14F-4D97-AF65-F5344CB8AC3E}">
        <p14:creationId xmlns:p14="http://schemas.microsoft.com/office/powerpoint/2010/main" val="36788709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8"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id="{2FAE1DDE-E46A-EA6B-2F93-3CEC459C6007}"/>
              </a:ext>
            </a:extLst>
          </p:cNvPr>
          <p:cNvSpPr/>
          <p:nvPr/>
        </p:nvSpPr>
        <p:spPr>
          <a:xfrm>
            <a:off x="407988" y="225425"/>
            <a:ext cx="5688012" cy="358775"/>
          </a:xfrm>
          <a:prstGeom prst="roundRect">
            <a:avLst>
              <a:gd name="adj" fmla="val 5346"/>
            </a:avLst>
          </a:prstGeom>
          <a:gradFill flip="none" rotWithShape="1">
            <a:gsLst>
              <a:gs pos="17000">
                <a:schemeClr val="accent1"/>
              </a:gs>
              <a:gs pos="100000">
                <a:schemeClr val="accent3"/>
              </a:gs>
              <a:gs pos="73000">
                <a:schemeClr val="accent2"/>
              </a:gs>
            </a:gsLst>
            <a:path path="circle">
              <a:fillToRect r="100000" b="100000"/>
            </a:path>
            <a:tileRect l="-100000" t="-100000"/>
          </a:gradFill>
          <a:ln w="12700" cap="flat" cmpd="sng" algn="ctr">
            <a:solidFill>
              <a:schemeClr val="bg1">
                <a:lumMod val="95000"/>
              </a:schemeClr>
            </a:solid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 name="任意多边形: 形状 1">
            <a:extLst>
              <a:ext uri="{FF2B5EF4-FFF2-40B4-BE49-F238E27FC236}">
                <a16:creationId xmlns:a16="http://schemas.microsoft.com/office/drawing/2014/main" id="{2BBDA202-3DEB-1E07-B046-3A46869D8B91}"/>
              </a:ext>
            </a:extLst>
          </p:cNvPr>
          <p:cNvSpPr/>
          <p:nvPr>
            <p:custDataLst>
              <p:tags r:id="rId2"/>
            </p:custDataLst>
          </p:nvPr>
        </p:nvSpPr>
        <p:spPr>
          <a:xfrm>
            <a:off x="3238134" y="222878"/>
            <a:ext cx="1403728" cy="307342"/>
          </a:xfrm>
          <a:custGeom>
            <a:avLst/>
            <a:gdLst>
              <a:gd name="connsiteX0" fmla="*/ 0 w 1403728"/>
              <a:gd name="connsiteY0" fmla="*/ 0 h 307342"/>
              <a:gd name="connsiteX1" fmla="*/ 1403728 w 1403728"/>
              <a:gd name="connsiteY1" fmla="*/ 0 h 307342"/>
              <a:gd name="connsiteX2" fmla="*/ 1345391 w 1403728"/>
              <a:gd name="connsiteY2" fmla="*/ 56526 h 307342"/>
              <a:gd name="connsiteX3" fmla="*/ 1343214 w 1403728"/>
              <a:gd name="connsiteY3" fmla="*/ 56526 h 307342"/>
              <a:gd name="connsiteX4" fmla="*/ 1343214 w 1403728"/>
              <a:gd name="connsiteY4" fmla="*/ 307342 h 307342"/>
              <a:gd name="connsiteX5" fmla="*/ 60514 w 1403728"/>
              <a:gd name="connsiteY5" fmla="*/ 307342 h 307342"/>
              <a:gd name="connsiteX6" fmla="*/ 60514 w 1403728"/>
              <a:gd name="connsiteY6" fmla="*/ 56526 h 307342"/>
              <a:gd name="connsiteX7" fmla="*/ 58337 w 1403728"/>
              <a:gd name="connsiteY7" fmla="*/ 56526 h 30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3728" h="307342">
                <a:moveTo>
                  <a:pt x="0" y="0"/>
                </a:moveTo>
                <a:lnTo>
                  <a:pt x="1403728" y="0"/>
                </a:lnTo>
                <a:lnTo>
                  <a:pt x="1345391" y="56526"/>
                </a:lnTo>
                <a:lnTo>
                  <a:pt x="1343214" y="56526"/>
                </a:lnTo>
                <a:lnTo>
                  <a:pt x="1343214" y="307342"/>
                </a:lnTo>
                <a:lnTo>
                  <a:pt x="60514" y="307342"/>
                </a:lnTo>
                <a:lnTo>
                  <a:pt x="60514" y="56526"/>
                </a:lnTo>
                <a:lnTo>
                  <a:pt x="58337" y="56526"/>
                </a:lnTo>
                <a:close/>
              </a:path>
            </a:pathLst>
          </a:custGeom>
          <a:solidFill>
            <a:schemeClr val="bg1"/>
          </a:solidFill>
          <a:ln w="12700" cap="flat" cmpd="sng" algn="ctr">
            <a:noFill/>
            <a:prstDash val="solid"/>
            <a:miter lim="800000"/>
          </a:ln>
          <a:effectLst>
            <a:outerShdw blurRad="23876" dist="17907" dir="5400000" algn="t" rotWithShape="0">
              <a:prstClr val="black">
                <a:alpha val="24000"/>
              </a:prstClr>
            </a:outerShdw>
          </a:effectLst>
        </p:spPr>
        <p:txBody>
          <a:bodyPr wrap="square" lIns="42977" tIns="21488" rIns="42977" bIns="21488"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04"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23" name="图片 222">
            <a:extLst>
              <a:ext uri="{FF2B5EF4-FFF2-40B4-BE49-F238E27FC236}">
                <a16:creationId xmlns:a16="http://schemas.microsoft.com/office/drawing/2014/main" id="{9012031B-854F-CD57-F8ED-F29238397388}"/>
              </a:ext>
            </a:extLst>
          </p:cNvPr>
          <p:cNvPicPr>
            <a:picLocks noChangeAspect="1"/>
          </p:cNvPicPr>
          <p:nvPr/>
        </p:nvPicPr>
        <p:blipFill rotWithShape="1">
          <a:blip r:embed="rId19" cstate="email">
            <a:extLst>
              <a:ext uri="{28A0092B-C50C-407E-A947-70E740481C1C}">
                <a14:useLocalDpi xmlns:a14="http://schemas.microsoft.com/office/drawing/2010/main"/>
              </a:ext>
            </a:extLst>
          </a:blip>
          <a:srcRect/>
          <a:stretch/>
        </p:blipFill>
        <p:spPr>
          <a:xfrm>
            <a:off x="9141289" y="223933"/>
            <a:ext cx="2682052" cy="442942"/>
          </a:xfrm>
          <a:prstGeom prst="rect">
            <a:avLst/>
          </a:prstGeom>
        </p:spPr>
      </p:pic>
      <p:sp>
        <p:nvSpPr>
          <p:cNvPr id="7" name="文本框 6">
            <a:extLst>
              <a:ext uri="{FF2B5EF4-FFF2-40B4-BE49-F238E27FC236}">
                <a16:creationId xmlns:a16="http://schemas.microsoft.com/office/drawing/2014/main" id="{D6140ABF-D2EE-F04A-0F17-0306E2B93F81}"/>
              </a:ext>
            </a:extLst>
          </p:cNvPr>
          <p:cNvSpPr txBox="1"/>
          <p:nvPr>
            <p:custDataLst>
              <p:tags r:id="rId3"/>
            </p:custDataLst>
          </p:nvPr>
        </p:nvSpPr>
        <p:spPr>
          <a:xfrm>
            <a:off x="685995"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01.</a:t>
            </a:r>
            <a:r>
              <a:rPr kumimoji="0" lang="zh-CN" altLang="en-US"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研究背景意义</a:t>
            </a:r>
          </a:p>
        </p:txBody>
      </p:sp>
      <p:sp>
        <p:nvSpPr>
          <p:cNvPr id="8" name="任意多边形: 形状 7">
            <a:extLst>
              <a:ext uri="{FF2B5EF4-FFF2-40B4-BE49-F238E27FC236}">
                <a16:creationId xmlns:a16="http://schemas.microsoft.com/office/drawing/2014/main" id="{BCCF509B-B8A6-D3C8-4F04-B1B9A78420CF}"/>
              </a:ext>
            </a:extLst>
          </p:cNvPr>
          <p:cNvSpPr/>
          <p:nvPr>
            <p:custDataLst>
              <p:tags r:id="rId4"/>
            </p:custDataLst>
          </p:nvPr>
        </p:nvSpPr>
        <p:spPr>
          <a:xfrm>
            <a:off x="526550" y="334504"/>
            <a:ext cx="159445" cy="140617"/>
          </a:xfrm>
          <a:custGeom>
            <a:avLst/>
            <a:gdLst>
              <a:gd name="connsiteX0" fmla="*/ 269126 w 279440"/>
              <a:gd name="connsiteY0" fmla="*/ 0 h 246442"/>
              <a:gd name="connsiteX1" fmla="*/ 91692 w 279440"/>
              <a:gd name="connsiteY1" fmla="*/ 0 h 246442"/>
              <a:gd name="connsiteX2" fmla="*/ 87598 w 279440"/>
              <a:gd name="connsiteY2" fmla="*/ 4093 h 246442"/>
              <a:gd name="connsiteX3" fmla="*/ 91692 w 279440"/>
              <a:gd name="connsiteY3" fmla="*/ 8187 h 246442"/>
              <a:gd name="connsiteX4" fmla="*/ 269126 w 279440"/>
              <a:gd name="connsiteY4" fmla="*/ 8187 h 246442"/>
              <a:gd name="connsiteX5" fmla="*/ 271254 w 279440"/>
              <a:gd name="connsiteY5" fmla="*/ 10315 h 246442"/>
              <a:gd name="connsiteX6" fmla="*/ 271254 w 279440"/>
              <a:gd name="connsiteY6" fmla="*/ 27997 h 246442"/>
              <a:gd name="connsiteX7" fmla="*/ 52981 w 279440"/>
              <a:gd name="connsiteY7" fmla="*/ 27997 h 246442"/>
              <a:gd name="connsiteX8" fmla="*/ 52981 w 279440"/>
              <a:gd name="connsiteY8" fmla="*/ 8187 h 246442"/>
              <a:gd name="connsiteX9" fmla="*/ 72589 w 279440"/>
              <a:gd name="connsiteY9" fmla="*/ 8187 h 246442"/>
              <a:gd name="connsiteX10" fmla="*/ 76683 w 279440"/>
              <a:gd name="connsiteY10" fmla="*/ 4093 h 246442"/>
              <a:gd name="connsiteX11" fmla="*/ 72589 w 279440"/>
              <a:gd name="connsiteY11" fmla="*/ 0 h 246442"/>
              <a:gd name="connsiteX12" fmla="*/ 10315 w 279440"/>
              <a:gd name="connsiteY12" fmla="*/ 0 h 246442"/>
              <a:gd name="connsiteX13" fmla="*/ 0 w 279440"/>
              <a:gd name="connsiteY13" fmla="*/ 10315 h 246442"/>
              <a:gd name="connsiteX14" fmla="*/ 0 w 279440"/>
              <a:gd name="connsiteY14" fmla="*/ 208779 h 246442"/>
              <a:gd name="connsiteX15" fmla="*/ 10315 w 279440"/>
              <a:gd name="connsiteY15" fmla="*/ 219093 h 246442"/>
              <a:gd name="connsiteX16" fmla="*/ 161006 w 279440"/>
              <a:gd name="connsiteY16" fmla="*/ 219093 h 246442"/>
              <a:gd name="connsiteX17" fmla="*/ 165099 w 279440"/>
              <a:gd name="connsiteY17" fmla="*/ 215000 h 246442"/>
              <a:gd name="connsiteX18" fmla="*/ 161006 w 279440"/>
              <a:gd name="connsiteY18" fmla="*/ 210907 h 246442"/>
              <a:gd name="connsiteX19" fmla="*/ 10315 w 279440"/>
              <a:gd name="connsiteY19" fmla="*/ 210907 h 246442"/>
              <a:gd name="connsiteX20" fmla="*/ 8187 w 279440"/>
              <a:gd name="connsiteY20" fmla="*/ 208779 h 246442"/>
              <a:gd name="connsiteX21" fmla="*/ 8187 w 279440"/>
              <a:gd name="connsiteY21" fmla="*/ 36183 h 246442"/>
              <a:gd name="connsiteX22" fmla="*/ 271254 w 279440"/>
              <a:gd name="connsiteY22" fmla="*/ 36183 h 246442"/>
              <a:gd name="connsiteX23" fmla="*/ 271254 w 279440"/>
              <a:gd name="connsiteY23" fmla="*/ 208779 h 246442"/>
              <a:gd name="connsiteX24" fmla="*/ 269126 w 279440"/>
              <a:gd name="connsiteY24" fmla="*/ 210907 h 246442"/>
              <a:gd name="connsiteX25" fmla="*/ 256998 w 279440"/>
              <a:gd name="connsiteY25" fmla="*/ 210907 h 246442"/>
              <a:gd name="connsiteX26" fmla="*/ 219792 w 279440"/>
              <a:gd name="connsiteY26" fmla="*/ 173701 h 246442"/>
              <a:gd name="connsiteX27" fmla="*/ 208840 w 279440"/>
              <a:gd name="connsiteY27" fmla="*/ 171885 h 246442"/>
              <a:gd name="connsiteX28" fmla="*/ 195513 w 279440"/>
              <a:gd name="connsiteY28" fmla="*/ 158557 h 246442"/>
              <a:gd name="connsiteX29" fmla="*/ 202948 w 279440"/>
              <a:gd name="connsiteY29" fmla="*/ 143713 h 246442"/>
              <a:gd name="connsiteX30" fmla="*/ 216133 w 279440"/>
              <a:gd name="connsiteY30" fmla="*/ 143713 h 246442"/>
              <a:gd name="connsiteX31" fmla="*/ 221864 w 279440"/>
              <a:gd name="connsiteY31" fmla="*/ 137983 h 246442"/>
              <a:gd name="connsiteX32" fmla="*/ 221864 w 279440"/>
              <a:gd name="connsiteY32" fmla="*/ 100846 h 246442"/>
              <a:gd name="connsiteX33" fmla="*/ 217771 w 279440"/>
              <a:gd name="connsiteY33" fmla="*/ 96752 h 246442"/>
              <a:gd name="connsiteX34" fmla="*/ 213677 w 279440"/>
              <a:gd name="connsiteY34" fmla="*/ 100846 h 246442"/>
              <a:gd name="connsiteX35" fmla="*/ 213677 w 279440"/>
              <a:gd name="connsiteY35" fmla="*/ 135527 h 246442"/>
              <a:gd name="connsiteX36" fmla="*/ 203200 w 279440"/>
              <a:gd name="connsiteY36" fmla="*/ 135527 h 246442"/>
              <a:gd name="connsiteX37" fmla="*/ 203200 w 279440"/>
              <a:gd name="connsiteY37" fmla="*/ 64180 h 246442"/>
              <a:gd name="connsiteX38" fmla="*/ 213677 w 279440"/>
              <a:gd name="connsiteY38" fmla="*/ 64180 h 246442"/>
              <a:gd name="connsiteX39" fmla="*/ 213677 w 279440"/>
              <a:gd name="connsiteY39" fmla="*/ 81744 h 246442"/>
              <a:gd name="connsiteX40" fmla="*/ 217771 w 279440"/>
              <a:gd name="connsiteY40" fmla="*/ 85837 h 246442"/>
              <a:gd name="connsiteX41" fmla="*/ 221864 w 279440"/>
              <a:gd name="connsiteY41" fmla="*/ 81744 h 246442"/>
              <a:gd name="connsiteX42" fmla="*/ 221864 w 279440"/>
              <a:gd name="connsiteY42" fmla="*/ 61724 h 246442"/>
              <a:gd name="connsiteX43" fmla="*/ 216133 w 279440"/>
              <a:gd name="connsiteY43" fmla="*/ 55993 h 246442"/>
              <a:gd name="connsiteX44" fmla="*/ 200744 w 279440"/>
              <a:gd name="connsiteY44" fmla="*/ 55993 h 246442"/>
              <a:gd name="connsiteX45" fmla="*/ 195013 w 279440"/>
              <a:gd name="connsiteY45" fmla="*/ 61724 h 246442"/>
              <a:gd name="connsiteX46" fmla="*/ 195013 w 279440"/>
              <a:gd name="connsiteY46" fmla="*/ 84605 h 246442"/>
              <a:gd name="connsiteX47" fmla="*/ 140684 w 279440"/>
              <a:gd name="connsiteY47" fmla="*/ 55993 h 246442"/>
              <a:gd name="connsiteX48" fmla="*/ 74717 w 279440"/>
              <a:gd name="connsiteY48" fmla="*/ 121961 h 246442"/>
              <a:gd name="connsiteX49" fmla="*/ 140684 w 279440"/>
              <a:gd name="connsiteY49" fmla="*/ 187928 h 246442"/>
              <a:gd name="connsiteX50" fmla="*/ 177293 w 279440"/>
              <a:gd name="connsiteY50" fmla="*/ 176802 h 246442"/>
              <a:gd name="connsiteX51" fmla="*/ 190734 w 279440"/>
              <a:gd name="connsiteY51" fmla="*/ 190243 h 246442"/>
              <a:gd name="connsiteX52" fmla="*/ 192767 w 279440"/>
              <a:gd name="connsiteY52" fmla="*/ 200727 h 246442"/>
              <a:gd name="connsiteX53" fmla="*/ 202947 w 279440"/>
              <a:gd name="connsiteY53" fmla="*/ 210907 h 246442"/>
              <a:gd name="connsiteX54" fmla="*/ 180108 w 279440"/>
              <a:gd name="connsiteY54" fmla="*/ 210907 h 246442"/>
              <a:gd name="connsiteX55" fmla="*/ 176015 w 279440"/>
              <a:gd name="connsiteY55" fmla="*/ 215001 h 246442"/>
              <a:gd name="connsiteX56" fmla="*/ 180108 w 279440"/>
              <a:gd name="connsiteY56" fmla="*/ 219094 h 246442"/>
              <a:gd name="connsiteX57" fmla="*/ 211133 w 279440"/>
              <a:gd name="connsiteY57" fmla="*/ 219094 h 246442"/>
              <a:gd name="connsiteX58" fmla="*/ 235688 w 279440"/>
              <a:gd name="connsiteY58" fmla="*/ 243649 h 246442"/>
              <a:gd name="connsiteX59" fmla="*/ 242442 w 279440"/>
              <a:gd name="connsiteY59" fmla="*/ 246443 h 246442"/>
              <a:gd name="connsiteX60" fmla="*/ 249196 w 279440"/>
              <a:gd name="connsiteY60" fmla="*/ 243649 h 246442"/>
              <a:gd name="connsiteX61" fmla="*/ 262714 w 279440"/>
              <a:gd name="connsiteY61" fmla="*/ 230131 h 246442"/>
              <a:gd name="connsiteX62" fmla="*/ 264490 w 279440"/>
              <a:gd name="connsiteY62" fmla="*/ 219094 h 246442"/>
              <a:gd name="connsiteX63" fmla="*/ 269126 w 279440"/>
              <a:gd name="connsiteY63" fmla="*/ 219094 h 246442"/>
              <a:gd name="connsiteX64" fmla="*/ 279440 w 279440"/>
              <a:gd name="connsiteY64" fmla="*/ 208779 h 246442"/>
              <a:gd name="connsiteX65" fmla="*/ 279440 w 279440"/>
              <a:gd name="connsiteY65" fmla="*/ 10315 h 246442"/>
              <a:gd name="connsiteX66" fmla="*/ 269126 w 279440"/>
              <a:gd name="connsiteY66" fmla="*/ 0 h 246442"/>
              <a:gd name="connsiteX67" fmla="*/ 44794 w 279440"/>
              <a:gd name="connsiteY67" fmla="*/ 27997 h 246442"/>
              <a:gd name="connsiteX68" fmla="*/ 8187 w 279440"/>
              <a:gd name="connsiteY68" fmla="*/ 27997 h 246442"/>
              <a:gd name="connsiteX69" fmla="*/ 8187 w 279440"/>
              <a:gd name="connsiteY69" fmla="*/ 10315 h 246442"/>
              <a:gd name="connsiteX70" fmla="*/ 10315 w 279440"/>
              <a:gd name="connsiteY70" fmla="*/ 8187 h 246442"/>
              <a:gd name="connsiteX71" fmla="*/ 44794 w 279440"/>
              <a:gd name="connsiteY71" fmla="*/ 8187 h 246442"/>
              <a:gd name="connsiteX72" fmla="*/ 140683 w 279440"/>
              <a:gd name="connsiteY72" fmla="*/ 179741 h 246442"/>
              <a:gd name="connsiteX73" fmla="*/ 82903 w 279440"/>
              <a:gd name="connsiteY73" fmla="*/ 121961 h 246442"/>
              <a:gd name="connsiteX74" fmla="*/ 140683 w 279440"/>
              <a:gd name="connsiteY74" fmla="*/ 64180 h 246442"/>
              <a:gd name="connsiteX75" fmla="*/ 195013 w 279440"/>
              <a:gd name="connsiteY75" fmla="*/ 102286 h 246442"/>
              <a:gd name="connsiteX76" fmla="*/ 195013 w 279440"/>
              <a:gd name="connsiteY76" fmla="*/ 137983 h 246442"/>
              <a:gd name="connsiteX77" fmla="*/ 195490 w 279440"/>
              <a:gd name="connsiteY77" fmla="*/ 140266 h 246442"/>
              <a:gd name="connsiteX78" fmla="*/ 140683 w 279440"/>
              <a:gd name="connsiteY78" fmla="*/ 179741 h 246442"/>
              <a:gd name="connsiteX79" fmla="*/ 183848 w 279440"/>
              <a:gd name="connsiteY79" fmla="*/ 171780 h 246442"/>
              <a:gd name="connsiteX80" fmla="*/ 190504 w 279440"/>
              <a:gd name="connsiteY80" fmla="*/ 165128 h 246442"/>
              <a:gd name="connsiteX81" fmla="*/ 202681 w 279440"/>
              <a:gd name="connsiteY81" fmla="*/ 177304 h 246442"/>
              <a:gd name="connsiteX82" fmla="*/ 196027 w 279440"/>
              <a:gd name="connsiteY82" fmla="*/ 183959 h 246442"/>
              <a:gd name="connsiteX83" fmla="*/ 256925 w 279440"/>
              <a:gd name="connsiteY83" fmla="*/ 224342 h 246442"/>
              <a:gd name="connsiteX84" fmla="*/ 243407 w 279440"/>
              <a:gd name="connsiteY84" fmla="*/ 237860 h 246442"/>
              <a:gd name="connsiteX85" fmla="*/ 241477 w 279440"/>
              <a:gd name="connsiteY85" fmla="*/ 237860 h 246442"/>
              <a:gd name="connsiteX86" fmla="*/ 198555 w 279440"/>
              <a:gd name="connsiteY86" fmla="*/ 194938 h 246442"/>
              <a:gd name="connsiteX87" fmla="*/ 198555 w 279440"/>
              <a:gd name="connsiteY87" fmla="*/ 193008 h 246442"/>
              <a:gd name="connsiteX88" fmla="*/ 212073 w 279440"/>
              <a:gd name="connsiteY88" fmla="*/ 179490 h 246442"/>
              <a:gd name="connsiteX89" fmla="*/ 213038 w 279440"/>
              <a:gd name="connsiteY89" fmla="*/ 179091 h 246442"/>
              <a:gd name="connsiteX90" fmla="*/ 214003 w 279440"/>
              <a:gd name="connsiteY90" fmla="*/ 179490 h 246442"/>
              <a:gd name="connsiteX91" fmla="*/ 256926 w 279440"/>
              <a:gd name="connsiteY91" fmla="*/ 222412 h 246442"/>
              <a:gd name="connsiteX92" fmla="*/ 256925 w 279440"/>
              <a:gd name="connsiteY92" fmla="*/ 224342 h 24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279440" h="246442">
                <a:moveTo>
                  <a:pt x="269126" y="0"/>
                </a:moveTo>
                <a:lnTo>
                  <a:pt x="91692" y="0"/>
                </a:lnTo>
                <a:cubicBezTo>
                  <a:pt x="89430" y="0"/>
                  <a:pt x="87598" y="1833"/>
                  <a:pt x="87598" y="4093"/>
                </a:cubicBezTo>
                <a:cubicBezTo>
                  <a:pt x="87598" y="6354"/>
                  <a:pt x="89430" y="8187"/>
                  <a:pt x="91692" y="8187"/>
                </a:cubicBezTo>
                <a:lnTo>
                  <a:pt x="269126" y="8187"/>
                </a:lnTo>
                <a:cubicBezTo>
                  <a:pt x="270300" y="8187"/>
                  <a:pt x="271254" y="9141"/>
                  <a:pt x="271254" y="10315"/>
                </a:cubicBezTo>
                <a:lnTo>
                  <a:pt x="271254" y="27997"/>
                </a:lnTo>
                <a:lnTo>
                  <a:pt x="52981" y="27997"/>
                </a:lnTo>
                <a:lnTo>
                  <a:pt x="52981" y="8187"/>
                </a:lnTo>
                <a:lnTo>
                  <a:pt x="72589" y="8187"/>
                </a:lnTo>
                <a:cubicBezTo>
                  <a:pt x="74850" y="8187"/>
                  <a:pt x="76683" y="6354"/>
                  <a:pt x="76683" y="4093"/>
                </a:cubicBezTo>
                <a:cubicBezTo>
                  <a:pt x="76683" y="1833"/>
                  <a:pt x="74850" y="0"/>
                  <a:pt x="72589" y="0"/>
                </a:cubicBezTo>
                <a:lnTo>
                  <a:pt x="10315" y="0"/>
                </a:lnTo>
                <a:cubicBezTo>
                  <a:pt x="4628" y="0"/>
                  <a:pt x="0" y="4627"/>
                  <a:pt x="0" y="10315"/>
                </a:cubicBezTo>
                <a:lnTo>
                  <a:pt x="0" y="208779"/>
                </a:lnTo>
                <a:cubicBezTo>
                  <a:pt x="0" y="214466"/>
                  <a:pt x="4628" y="219093"/>
                  <a:pt x="10315" y="219093"/>
                </a:cubicBezTo>
                <a:lnTo>
                  <a:pt x="161006" y="219093"/>
                </a:lnTo>
                <a:cubicBezTo>
                  <a:pt x="163267" y="219093"/>
                  <a:pt x="165099" y="217261"/>
                  <a:pt x="165099" y="215000"/>
                </a:cubicBezTo>
                <a:cubicBezTo>
                  <a:pt x="165099" y="212739"/>
                  <a:pt x="163267" y="210907"/>
                  <a:pt x="161006" y="210907"/>
                </a:cubicBezTo>
                <a:lnTo>
                  <a:pt x="10315" y="210907"/>
                </a:lnTo>
                <a:cubicBezTo>
                  <a:pt x="9141" y="210907"/>
                  <a:pt x="8187" y="209952"/>
                  <a:pt x="8187" y="208779"/>
                </a:cubicBezTo>
                <a:lnTo>
                  <a:pt x="8187" y="36183"/>
                </a:lnTo>
                <a:lnTo>
                  <a:pt x="271254" y="36183"/>
                </a:lnTo>
                <a:lnTo>
                  <a:pt x="271254" y="208779"/>
                </a:lnTo>
                <a:cubicBezTo>
                  <a:pt x="271254" y="209952"/>
                  <a:pt x="270300" y="210907"/>
                  <a:pt x="269126" y="210907"/>
                </a:cubicBezTo>
                <a:lnTo>
                  <a:pt x="256998" y="210907"/>
                </a:lnTo>
                <a:lnTo>
                  <a:pt x="219792" y="173701"/>
                </a:lnTo>
                <a:cubicBezTo>
                  <a:pt x="216834" y="170742"/>
                  <a:pt x="212405" y="170143"/>
                  <a:pt x="208840" y="171885"/>
                </a:cubicBezTo>
                <a:lnTo>
                  <a:pt x="195513" y="158557"/>
                </a:lnTo>
                <a:cubicBezTo>
                  <a:pt x="198578" y="153977"/>
                  <a:pt x="201095" y="149002"/>
                  <a:pt x="202948" y="143713"/>
                </a:cubicBezTo>
                <a:lnTo>
                  <a:pt x="216133" y="143713"/>
                </a:lnTo>
                <a:cubicBezTo>
                  <a:pt x="219294" y="143713"/>
                  <a:pt x="221864" y="141143"/>
                  <a:pt x="221864" y="137983"/>
                </a:cubicBezTo>
                <a:lnTo>
                  <a:pt x="221864" y="100846"/>
                </a:lnTo>
                <a:cubicBezTo>
                  <a:pt x="221864" y="98585"/>
                  <a:pt x="220032" y="96752"/>
                  <a:pt x="217771" y="96752"/>
                </a:cubicBezTo>
                <a:cubicBezTo>
                  <a:pt x="215510" y="96752"/>
                  <a:pt x="213677" y="98585"/>
                  <a:pt x="213677" y="100846"/>
                </a:cubicBezTo>
                <a:lnTo>
                  <a:pt x="213677" y="135527"/>
                </a:lnTo>
                <a:lnTo>
                  <a:pt x="203200" y="135527"/>
                </a:lnTo>
                <a:lnTo>
                  <a:pt x="203200" y="64180"/>
                </a:lnTo>
                <a:lnTo>
                  <a:pt x="213677" y="64180"/>
                </a:lnTo>
                <a:lnTo>
                  <a:pt x="213677" y="81744"/>
                </a:lnTo>
                <a:cubicBezTo>
                  <a:pt x="213677" y="84005"/>
                  <a:pt x="215510" y="85837"/>
                  <a:pt x="217771" y="85837"/>
                </a:cubicBezTo>
                <a:cubicBezTo>
                  <a:pt x="220032" y="85837"/>
                  <a:pt x="221864" y="84005"/>
                  <a:pt x="221864" y="81744"/>
                </a:cubicBezTo>
                <a:lnTo>
                  <a:pt x="221864" y="61724"/>
                </a:lnTo>
                <a:cubicBezTo>
                  <a:pt x="221864" y="58564"/>
                  <a:pt x="219294" y="55993"/>
                  <a:pt x="216133" y="55993"/>
                </a:cubicBezTo>
                <a:lnTo>
                  <a:pt x="200744" y="55993"/>
                </a:lnTo>
                <a:cubicBezTo>
                  <a:pt x="197584" y="55993"/>
                  <a:pt x="195013" y="58564"/>
                  <a:pt x="195013" y="61724"/>
                </a:cubicBezTo>
                <a:lnTo>
                  <a:pt x="195013" y="84605"/>
                </a:lnTo>
                <a:cubicBezTo>
                  <a:pt x="183105" y="67338"/>
                  <a:pt x="163199" y="55993"/>
                  <a:pt x="140684" y="55993"/>
                </a:cubicBezTo>
                <a:cubicBezTo>
                  <a:pt x="104310" y="55993"/>
                  <a:pt x="74717" y="85586"/>
                  <a:pt x="74717" y="121961"/>
                </a:cubicBezTo>
                <a:cubicBezTo>
                  <a:pt x="74717" y="158335"/>
                  <a:pt x="104310" y="187928"/>
                  <a:pt x="140684" y="187928"/>
                </a:cubicBezTo>
                <a:cubicBezTo>
                  <a:pt x="154221" y="187928"/>
                  <a:pt x="166814" y="183825"/>
                  <a:pt x="177293" y="176802"/>
                </a:cubicBezTo>
                <a:lnTo>
                  <a:pt x="190734" y="190243"/>
                </a:lnTo>
                <a:cubicBezTo>
                  <a:pt x="189263" y="193720"/>
                  <a:pt x="189937" y="197897"/>
                  <a:pt x="192767" y="200727"/>
                </a:cubicBezTo>
                <a:lnTo>
                  <a:pt x="202947" y="210907"/>
                </a:lnTo>
                <a:lnTo>
                  <a:pt x="180108" y="210907"/>
                </a:lnTo>
                <a:cubicBezTo>
                  <a:pt x="177847" y="210907"/>
                  <a:pt x="176015" y="212740"/>
                  <a:pt x="176015" y="215001"/>
                </a:cubicBezTo>
                <a:cubicBezTo>
                  <a:pt x="176015" y="217261"/>
                  <a:pt x="177847" y="219094"/>
                  <a:pt x="180108" y="219094"/>
                </a:cubicBezTo>
                <a:lnTo>
                  <a:pt x="211133" y="219094"/>
                </a:lnTo>
                <a:lnTo>
                  <a:pt x="235688" y="243649"/>
                </a:lnTo>
                <a:cubicBezTo>
                  <a:pt x="237550" y="245512"/>
                  <a:pt x="239996" y="246443"/>
                  <a:pt x="242442" y="246443"/>
                </a:cubicBezTo>
                <a:cubicBezTo>
                  <a:pt x="244887" y="246443"/>
                  <a:pt x="247334" y="245512"/>
                  <a:pt x="249196" y="243649"/>
                </a:cubicBezTo>
                <a:lnTo>
                  <a:pt x="262714" y="230131"/>
                </a:lnTo>
                <a:cubicBezTo>
                  <a:pt x="265695" y="227150"/>
                  <a:pt x="266283" y="222673"/>
                  <a:pt x="264490" y="219094"/>
                </a:cubicBezTo>
                <a:lnTo>
                  <a:pt x="269126" y="219094"/>
                </a:lnTo>
                <a:cubicBezTo>
                  <a:pt x="274813" y="219094"/>
                  <a:pt x="279440" y="214467"/>
                  <a:pt x="279440" y="208779"/>
                </a:cubicBezTo>
                <a:lnTo>
                  <a:pt x="279440" y="10315"/>
                </a:lnTo>
                <a:cubicBezTo>
                  <a:pt x="279441" y="4627"/>
                  <a:pt x="274813" y="0"/>
                  <a:pt x="269126" y="0"/>
                </a:cubicBezTo>
                <a:close/>
                <a:moveTo>
                  <a:pt x="44794" y="27997"/>
                </a:moveTo>
                <a:lnTo>
                  <a:pt x="8187" y="27997"/>
                </a:lnTo>
                <a:lnTo>
                  <a:pt x="8187" y="10315"/>
                </a:lnTo>
                <a:cubicBezTo>
                  <a:pt x="8187" y="9141"/>
                  <a:pt x="9141" y="8187"/>
                  <a:pt x="10315" y="8187"/>
                </a:cubicBezTo>
                <a:lnTo>
                  <a:pt x="44794" y="8187"/>
                </a:lnTo>
                <a:close/>
                <a:moveTo>
                  <a:pt x="140683" y="179741"/>
                </a:moveTo>
                <a:cubicBezTo>
                  <a:pt x="108823" y="179741"/>
                  <a:pt x="82903" y="153821"/>
                  <a:pt x="82903" y="121961"/>
                </a:cubicBezTo>
                <a:cubicBezTo>
                  <a:pt x="82903" y="90100"/>
                  <a:pt x="108823" y="64180"/>
                  <a:pt x="140683" y="64180"/>
                </a:cubicBezTo>
                <a:cubicBezTo>
                  <a:pt x="165638" y="64180"/>
                  <a:pt x="186947" y="80083"/>
                  <a:pt x="195013" y="102286"/>
                </a:cubicBezTo>
                <a:lnTo>
                  <a:pt x="195013" y="137983"/>
                </a:lnTo>
                <a:cubicBezTo>
                  <a:pt x="195013" y="138795"/>
                  <a:pt x="195185" y="139566"/>
                  <a:pt x="195490" y="140266"/>
                </a:cubicBezTo>
                <a:cubicBezTo>
                  <a:pt x="187816" y="163182"/>
                  <a:pt x="166148" y="179741"/>
                  <a:pt x="140683" y="179741"/>
                </a:cubicBezTo>
                <a:close/>
                <a:moveTo>
                  <a:pt x="183848" y="171780"/>
                </a:moveTo>
                <a:cubicBezTo>
                  <a:pt x="186220" y="169721"/>
                  <a:pt x="188446" y="167501"/>
                  <a:pt x="190504" y="165128"/>
                </a:cubicBezTo>
                <a:lnTo>
                  <a:pt x="202681" y="177304"/>
                </a:lnTo>
                <a:lnTo>
                  <a:pt x="196027" y="183959"/>
                </a:lnTo>
                <a:close/>
                <a:moveTo>
                  <a:pt x="256925" y="224342"/>
                </a:moveTo>
                <a:lnTo>
                  <a:pt x="243407" y="237860"/>
                </a:lnTo>
                <a:cubicBezTo>
                  <a:pt x="242875" y="238392"/>
                  <a:pt x="242009" y="238392"/>
                  <a:pt x="241477" y="237860"/>
                </a:cubicBezTo>
                <a:lnTo>
                  <a:pt x="198555" y="194938"/>
                </a:lnTo>
                <a:cubicBezTo>
                  <a:pt x="198023" y="194405"/>
                  <a:pt x="198023" y="193540"/>
                  <a:pt x="198555" y="193008"/>
                </a:cubicBezTo>
                <a:lnTo>
                  <a:pt x="212073" y="179490"/>
                </a:lnTo>
                <a:cubicBezTo>
                  <a:pt x="212339" y="179224"/>
                  <a:pt x="212688" y="179091"/>
                  <a:pt x="213038" y="179091"/>
                </a:cubicBezTo>
                <a:cubicBezTo>
                  <a:pt x="213388" y="179091"/>
                  <a:pt x="213737" y="179224"/>
                  <a:pt x="214003" y="179490"/>
                </a:cubicBezTo>
                <a:lnTo>
                  <a:pt x="256926" y="222412"/>
                </a:lnTo>
                <a:cubicBezTo>
                  <a:pt x="257457" y="222945"/>
                  <a:pt x="257457" y="223811"/>
                  <a:pt x="256925" y="224342"/>
                </a:cubicBezTo>
                <a:close/>
              </a:path>
            </a:pathLst>
          </a:custGeom>
          <a:solidFill>
            <a:schemeClr val="bg1"/>
          </a:solid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6" name="文本框 155">
            <a:extLst>
              <a:ext uri="{FF2B5EF4-FFF2-40B4-BE49-F238E27FC236}">
                <a16:creationId xmlns:a16="http://schemas.microsoft.com/office/drawing/2014/main" id="{BDA13076-EA88-ACB3-E95E-0D0519F63175}"/>
              </a:ext>
            </a:extLst>
          </p:cNvPr>
          <p:cNvSpPr txBox="1"/>
          <p:nvPr>
            <p:custDataLst>
              <p:tags r:id="rId5"/>
            </p:custDataLst>
          </p:nvPr>
        </p:nvSpPr>
        <p:spPr>
          <a:xfrm>
            <a:off x="2094573"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solidFill>
                  <a:schemeClr val="bg1"/>
                </a:soli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02.</a:t>
            </a:r>
            <a:r>
              <a:rPr kumimoji="0" lang="zh-CN" altLang="en-US" sz="1050" b="0" i="0" u="none" strike="noStrike" kern="1200" cap="none" spc="0" normalizeH="0" baseline="0" noProof="0" dirty="0">
                <a:ln w="3175">
                  <a:noFill/>
                </a:ln>
                <a:solidFill>
                  <a:schemeClr val="bg1"/>
                </a:soli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研究方法思路</a:t>
            </a:r>
          </a:p>
        </p:txBody>
      </p:sp>
      <p:sp>
        <p:nvSpPr>
          <p:cNvPr id="160" name="文本框 159">
            <a:extLst>
              <a:ext uri="{FF2B5EF4-FFF2-40B4-BE49-F238E27FC236}">
                <a16:creationId xmlns:a16="http://schemas.microsoft.com/office/drawing/2014/main" id="{A63DFC0C-8AF7-D24C-3C4E-0873F0DFA188}"/>
              </a:ext>
            </a:extLst>
          </p:cNvPr>
          <p:cNvSpPr txBox="1"/>
          <p:nvPr>
            <p:custDataLst>
              <p:tags r:id="rId6"/>
            </p:custDataLst>
          </p:nvPr>
        </p:nvSpPr>
        <p:spPr>
          <a:xfrm>
            <a:off x="3503151"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gradFill>
                  <a:gsLst>
                    <a:gs pos="0">
                      <a:srgbClr val="02A0E7"/>
                    </a:gs>
                    <a:gs pos="100000">
                      <a:srgbClr val="2C1DFF"/>
                    </a:gs>
                  </a:gsLst>
                  <a:path path="circle">
                    <a:fillToRect r="100000" b="100000"/>
                  </a:path>
                </a:gra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03.</a:t>
            </a:r>
            <a:r>
              <a:rPr kumimoji="0" lang="zh-CN" altLang="en-US" sz="1050" b="0" i="0" u="none" strike="noStrike" kern="1200" cap="none" spc="0" normalizeH="0" baseline="0" noProof="0" dirty="0">
                <a:ln w="3175">
                  <a:noFill/>
                </a:ln>
                <a:gradFill>
                  <a:gsLst>
                    <a:gs pos="0">
                      <a:srgbClr val="02A0E7"/>
                    </a:gs>
                    <a:gs pos="100000">
                      <a:srgbClr val="2C1DFF"/>
                    </a:gs>
                  </a:gsLst>
                  <a:path path="circle">
                    <a:fillToRect r="100000" b="100000"/>
                  </a:path>
                </a:gra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研究过程问题</a:t>
            </a:r>
          </a:p>
        </p:txBody>
      </p:sp>
      <p:sp>
        <p:nvSpPr>
          <p:cNvPr id="165" name="文本框 164">
            <a:extLst>
              <a:ext uri="{FF2B5EF4-FFF2-40B4-BE49-F238E27FC236}">
                <a16:creationId xmlns:a16="http://schemas.microsoft.com/office/drawing/2014/main" id="{7AAD05D0-A807-A76E-F99E-382E32083080}"/>
              </a:ext>
            </a:extLst>
          </p:cNvPr>
          <p:cNvSpPr txBox="1"/>
          <p:nvPr>
            <p:custDataLst>
              <p:tags r:id="rId7"/>
            </p:custDataLst>
          </p:nvPr>
        </p:nvSpPr>
        <p:spPr>
          <a:xfrm>
            <a:off x="4911728"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04.</a:t>
            </a:r>
            <a:r>
              <a:rPr kumimoji="0" lang="zh-CN" altLang="en-US"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研究成果结论</a:t>
            </a:r>
          </a:p>
        </p:txBody>
      </p:sp>
      <p:grpSp>
        <p:nvGrpSpPr>
          <p:cNvPr id="175" name="图形 46">
            <a:extLst>
              <a:ext uri="{FF2B5EF4-FFF2-40B4-BE49-F238E27FC236}">
                <a16:creationId xmlns:a16="http://schemas.microsoft.com/office/drawing/2014/main" id="{4D7463A4-CD57-CAB5-B07D-B7B61BC05325}"/>
              </a:ext>
            </a:extLst>
          </p:cNvPr>
          <p:cNvGrpSpPr>
            <a:grpSpLocks noChangeAspect="1"/>
          </p:cNvGrpSpPr>
          <p:nvPr/>
        </p:nvGrpSpPr>
        <p:grpSpPr>
          <a:xfrm>
            <a:off x="1957797" y="334504"/>
            <a:ext cx="114108" cy="140617"/>
            <a:chOff x="7032589" y="3575363"/>
            <a:chExt cx="879220" cy="1083475"/>
          </a:xfrm>
          <a:solidFill>
            <a:schemeClr val="bg1"/>
          </a:solidFill>
        </p:grpSpPr>
        <p:sp>
          <p:nvSpPr>
            <p:cNvPr id="176" name="任意多边形: 形状 175">
              <a:extLst>
                <a:ext uri="{FF2B5EF4-FFF2-40B4-BE49-F238E27FC236}">
                  <a16:creationId xmlns:a16="http://schemas.microsoft.com/office/drawing/2014/main" id="{F65025CC-458B-E74C-90FF-FF29B1D3FBE0}"/>
                </a:ext>
              </a:extLst>
            </p:cNvPr>
            <p:cNvSpPr/>
            <p:nvPr/>
          </p:nvSpPr>
          <p:spPr>
            <a:xfrm>
              <a:off x="7089880" y="4283848"/>
              <a:ext cx="71401" cy="31742"/>
            </a:xfrm>
            <a:custGeom>
              <a:avLst/>
              <a:gdLst>
                <a:gd name="connsiteX0" fmla="*/ 15871 w 71401"/>
                <a:gd name="connsiteY0" fmla="*/ 31742 h 31742"/>
                <a:gd name="connsiteX1" fmla="*/ 55530 w 71401"/>
                <a:gd name="connsiteY1" fmla="*/ 31742 h 31742"/>
                <a:gd name="connsiteX2" fmla="*/ 71401 w 71401"/>
                <a:gd name="connsiteY2" fmla="*/ 15871 h 31742"/>
                <a:gd name="connsiteX3" fmla="*/ 55530 w 71401"/>
                <a:gd name="connsiteY3" fmla="*/ 0 h 31742"/>
                <a:gd name="connsiteX4" fmla="*/ 15871 w 71401"/>
                <a:gd name="connsiteY4" fmla="*/ 0 h 31742"/>
                <a:gd name="connsiteX5" fmla="*/ 0 w 71401"/>
                <a:gd name="connsiteY5" fmla="*/ 15871 h 31742"/>
                <a:gd name="connsiteX6" fmla="*/ 15871 w 71401"/>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401" h="31742">
                  <a:moveTo>
                    <a:pt x="15871" y="31742"/>
                  </a:moveTo>
                  <a:lnTo>
                    <a:pt x="55530" y="31742"/>
                  </a:lnTo>
                  <a:cubicBezTo>
                    <a:pt x="64297" y="31742"/>
                    <a:pt x="71401" y="24636"/>
                    <a:pt x="71401" y="15871"/>
                  </a:cubicBezTo>
                  <a:cubicBezTo>
                    <a:pt x="71401" y="7106"/>
                    <a:pt x="64297" y="0"/>
                    <a:pt x="55530" y="0"/>
                  </a:cubicBezTo>
                  <a:lnTo>
                    <a:pt x="15871" y="0"/>
                  </a:lnTo>
                  <a:cubicBezTo>
                    <a:pt x="7104" y="0"/>
                    <a:pt x="0" y="7106"/>
                    <a:pt x="0" y="15871"/>
                  </a:cubicBezTo>
                  <a:cubicBezTo>
                    <a:pt x="0" y="24636"/>
                    <a:pt x="7104" y="31742"/>
                    <a:pt x="15871" y="31742"/>
                  </a:cubicBezTo>
                  <a:close/>
                </a:path>
              </a:pathLst>
            </a:custGeom>
            <a:grp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7" name="任意多边形: 形状 176">
              <a:extLst>
                <a:ext uri="{FF2B5EF4-FFF2-40B4-BE49-F238E27FC236}">
                  <a16:creationId xmlns:a16="http://schemas.microsoft.com/office/drawing/2014/main" id="{E237A964-E7D0-1C75-5999-8558C85BCE24}"/>
                </a:ext>
              </a:extLst>
            </p:cNvPr>
            <p:cNvSpPr/>
            <p:nvPr/>
          </p:nvSpPr>
          <p:spPr>
            <a:xfrm>
              <a:off x="7181013" y="4283848"/>
              <a:ext cx="130097" cy="31742"/>
            </a:xfrm>
            <a:custGeom>
              <a:avLst/>
              <a:gdLst>
                <a:gd name="connsiteX0" fmla="*/ 15871 w 130097"/>
                <a:gd name="connsiteY0" fmla="*/ 31742 h 31742"/>
                <a:gd name="connsiteX1" fmla="*/ 114226 w 130097"/>
                <a:gd name="connsiteY1" fmla="*/ 31742 h 31742"/>
                <a:gd name="connsiteX2" fmla="*/ 130097 w 130097"/>
                <a:gd name="connsiteY2" fmla="*/ 15871 h 31742"/>
                <a:gd name="connsiteX3" fmla="*/ 114226 w 130097"/>
                <a:gd name="connsiteY3" fmla="*/ 0 h 31742"/>
                <a:gd name="connsiteX4" fmla="*/ 15871 w 130097"/>
                <a:gd name="connsiteY4" fmla="*/ 0 h 31742"/>
                <a:gd name="connsiteX5" fmla="*/ 0 w 130097"/>
                <a:gd name="connsiteY5" fmla="*/ 15871 h 31742"/>
                <a:gd name="connsiteX6" fmla="*/ 15871 w 130097"/>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097" h="31742">
                  <a:moveTo>
                    <a:pt x="15871" y="31742"/>
                  </a:moveTo>
                  <a:lnTo>
                    <a:pt x="114226" y="31742"/>
                  </a:lnTo>
                  <a:cubicBezTo>
                    <a:pt x="122993" y="31742"/>
                    <a:pt x="130097" y="24636"/>
                    <a:pt x="130097" y="15871"/>
                  </a:cubicBezTo>
                  <a:cubicBezTo>
                    <a:pt x="130097" y="7106"/>
                    <a:pt x="122993" y="0"/>
                    <a:pt x="114226" y="0"/>
                  </a:cubicBezTo>
                  <a:lnTo>
                    <a:pt x="15871" y="0"/>
                  </a:lnTo>
                  <a:cubicBezTo>
                    <a:pt x="7104" y="0"/>
                    <a:pt x="0" y="7106"/>
                    <a:pt x="0" y="15871"/>
                  </a:cubicBezTo>
                  <a:cubicBezTo>
                    <a:pt x="0" y="24636"/>
                    <a:pt x="7106" y="31742"/>
                    <a:pt x="15871" y="31742"/>
                  </a:cubicBezTo>
                  <a:close/>
                </a:path>
              </a:pathLst>
            </a:custGeom>
            <a:grp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8" name="任意多边形: 形状 177">
              <a:extLst>
                <a:ext uri="{FF2B5EF4-FFF2-40B4-BE49-F238E27FC236}">
                  <a16:creationId xmlns:a16="http://schemas.microsoft.com/office/drawing/2014/main" id="{CB393FFB-F358-E595-92B1-B7B8D12B1F27}"/>
                </a:ext>
              </a:extLst>
            </p:cNvPr>
            <p:cNvSpPr/>
            <p:nvPr/>
          </p:nvSpPr>
          <p:spPr>
            <a:xfrm>
              <a:off x="7032589" y="3575363"/>
              <a:ext cx="879220" cy="1083475"/>
            </a:xfrm>
            <a:custGeom>
              <a:avLst/>
              <a:gdLst>
                <a:gd name="connsiteX0" fmla="*/ 852755 w 879220"/>
                <a:gd name="connsiteY0" fmla="*/ 291597 h 1083475"/>
                <a:gd name="connsiteX1" fmla="*/ 678403 w 879220"/>
                <a:gd name="connsiteY1" fmla="*/ 291597 h 1083475"/>
                <a:gd name="connsiteX2" fmla="*/ 495829 w 879220"/>
                <a:gd name="connsiteY2" fmla="*/ 199129 h 1083475"/>
                <a:gd name="connsiteX3" fmla="*/ 496407 w 879220"/>
                <a:gd name="connsiteY3" fmla="*/ 184572 h 1083475"/>
                <a:gd name="connsiteX4" fmla="*/ 441384 w 879220"/>
                <a:gd name="connsiteY4" fmla="*/ 53104 h 1083475"/>
                <a:gd name="connsiteX5" fmla="*/ 309080 w 879220"/>
                <a:gd name="connsiteY5" fmla="*/ 20 h 1083475"/>
                <a:gd name="connsiteX6" fmla="*/ 182314 w 879220"/>
                <a:gd name="connsiteY6" fmla="*/ 53434 h 1083475"/>
                <a:gd name="connsiteX7" fmla="*/ 127329 w 879220"/>
                <a:gd name="connsiteY7" fmla="*/ 179521 h 1083475"/>
                <a:gd name="connsiteX8" fmla="*/ 177343 w 879220"/>
                <a:gd name="connsiteY8" fmla="*/ 310878 h 1083475"/>
                <a:gd name="connsiteX9" fmla="*/ 89027 w 879220"/>
                <a:gd name="connsiteY9" fmla="*/ 535371 h 1083475"/>
                <a:gd name="connsiteX10" fmla="*/ 104200 w 879220"/>
                <a:gd name="connsiteY10" fmla="*/ 643515 h 1083475"/>
                <a:gd name="connsiteX11" fmla="*/ 26465 w 879220"/>
                <a:gd name="connsiteY11" fmla="*/ 643515 h 1083475"/>
                <a:gd name="connsiteX12" fmla="*/ 0 w 879220"/>
                <a:gd name="connsiteY12" fmla="*/ 669978 h 1083475"/>
                <a:gd name="connsiteX13" fmla="*/ 0 w 879220"/>
                <a:gd name="connsiteY13" fmla="*/ 778738 h 1083475"/>
                <a:gd name="connsiteX14" fmla="*/ 26465 w 879220"/>
                <a:gd name="connsiteY14" fmla="*/ 805200 h 1083475"/>
                <a:gd name="connsiteX15" fmla="*/ 209212 w 879220"/>
                <a:gd name="connsiteY15" fmla="*/ 805200 h 1083475"/>
                <a:gd name="connsiteX16" fmla="*/ 229106 w 879220"/>
                <a:gd name="connsiteY16" fmla="*/ 821256 h 1083475"/>
                <a:gd name="connsiteX17" fmla="*/ 257353 w 879220"/>
                <a:gd name="connsiteY17" fmla="*/ 876856 h 1083475"/>
                <a:gd name="connsiteX18" fmla="*/ 257353 w 879220"/>
                <a:gd name="connsiteY18" fmla="*/ 1046422 h 1083475"/>
                <a:gd name="connsiteX19" fmla="*/ 294407 w 879220"/>
                <a:gd name="connsiteY19" fmla="*/ 1083476 h 1083475"/>
                <a:gd name="connsiteX20" fmla="*/ 538935 w 879220"/>
                <a:gd name="connsiteY20" fmla="*/ 1083476 h 1083475"/>
                <a:gd name="connsiteX21" fmla="*/ 575989 w 879220"/>
                <a:gd name="connsiteY21" fmla="*/ 1046422 h 1083475"/>
                <a:gd name="connsiteX22" fmla="*/ 575989 w 879220"/>
                <a:gd name="connsiteY22" fmla="*/ 1022107 h 1083475"/>
                <a:gd name="connsiteX23" fmla="*/ 560118 w 879220"/>
                <a:gd name="connsiteY23" fmla="*/ 1006236 h 1083475"/>
                <a:gd name="connsiteX24" fmla="*/ 544247 w 879220"/>
                <a:gd name="connsiteY24" fmla="*/ 1022107 h 1083475"/>
                <a:gd name="connsiteX25" fmla="*/ 544247 w 879220"/>
                <a:gd name="connsiteY25" fmla="*/ 1046422 h 1083475"/>
                <a:gd name="connsiteX26" fmla="*/ 538935 w 879220"/>
                <a:gd name="connsiteY26" fmla="*/ 1051733 h 1083475"/>
                <a:gd name="connsiteX27" fmla="*/ 294409 w 879220"/>
                <a:gd name="connsiteY27" fmla="*/ 1051733 h 1083475"/>
                <a:gd name="connsiteX28" fmla="*/ 289097 w 879220"/>
                <a:gd name="connsiteY28" fmla="*/ 1046422 h 1083475"/>
                <a:gd name="connsiteX29" fmla="*/ 289097 w 879220"/>
                <a:gd name="connsiteY29" fmla="*/ 876854 h 1083475"/>
                <a:gd name="connsiteX30" fmla="*/ 258921 w 879220"/>
                <a:gd name="connsiteY30" fmla="*/ 805198 h 1083475"/>
                <a:gd name="connsiteX31" fmla="*/ 309347 w 879220"/>
                <a:gd name="connsiteY31" fmla="*/ 805198 h 1083475"/>
                <a:gd name="connsiteX32" fmla="*/ 335809 w 879220"/>
                <a:gd name="connsiteY32" fmla="*/ 778736 h 1083475"/>
                <a:gd name="connsiteX33" fmla="*/ 335809 w 879220"/>
                <a:gd name="connsiteY33" fmla="*/ 760513 h 1083475"/>
                <a:gd name="connsiteX34" fmla="*/ 434439 w 879220"/>
                <a:gd name="connsiteY34" fmla="*/ 781616 h 1083475"/>
                <a:gd name="connsiteX35" fmla="*/ 675952 w 879220"/>
                <a:gd name="connsiteY35" fmla="*/ 540102 h 1083475"/>
                <a:gd name="connsiteX36" fmla="*/ 659781 w 879220"/>
                <a:gd name="connsiteY36" fmla="*/ 453280 h 1083475"/>
                <a:gd name="connsiteX37" fmla="*/ 740559 w 879220"/>
                <a:gd name="connsiteY37" fmla="*/ 453280 h 1083475"/>
                <a:gd name="connsiteX38" fmla="*/ 753139 w 879220"/>
                <a:gd name="connsiteY38" fmla="*/ 536979 h 1083475"/>
                <a:gd name="connsiteX39" fmla="*/ 757871 w 879220"/>
                <a:gd name="connsiteY39" fmla="*/ 554655 h 1083475"/>
                <a:gd name="connsiteX40" fmla="*/ 828739 w 879220"/>
                <a:gd name="connsiteY40" fmla="*/ 680800 h 1083475"/>
                <a:gd name="connsiteX41" fmla="*/ 831141 w 879220"/>
                <a:gd name="connsiteY41" fmla="*/ 689973 h 1083475"/>
                <a:gd name="connsiteX42" fmla="*/ 812407 w 879220"/>
                <a:gd name="connsiteY42" fmla="*/ 708705 h 1083475"/>
                <a:gd name="connsiteX43" fmla="*/ 759050 w 879220"/>
                <a:gd name="connsiteY43" fmla="*/ 708705 h 1083475"/>
                <a:gd name="connsiteX44" fmla="*/ 721994 w 879220"/>
                <a:gd name="connsiteY44" fmla="*/ 745759 h 1083475"/>
                <a:gd name="connsiteX45" fmla="*/ 721994 w 879220"/>
                <a:gd name="connsiteY45" fmla="*/ 813430 h 1083475"/>
                <a:gd name="connsiteX46" fmla="*/ 645852 w 879220"/>
                <a:gd name="connsiteY46" fmla="*/ 889574 h 1083475"/>
                <a:gd name="connsiteX47" fmla="*/ 581301 w 879220"/>
                <a:gd name="connsiteY47" fmla="*/ 889574 h 1083475"/>
                <a:gd name="connsiteX48" fmla="*/ 544245 w 879220"/>
                <a:gd name="connsiteY48" fmla="*/ 926628 h 1083475"/>
                <a:gd name="connsiteX49" fmla="*/ 544245 w 879220"/>
                <a:gd name="connsiteY49" fmla="*/ 948041 h 1083475"/>
                <a:gd name="connsiteX50" fmla="*/ 560116 w 879220"/>
                <a:gd name="connsiteY50" fmla="*/ 963912 h 1083475"/>
                <a:gd name="connsiteX51" fmla="*/ 575987 w 879220"/>
                <a:gd name="connsiteY51" fmla="*/ 948041 h 1083475"/>
                <a:gd name="connsiteX52" fmla="*/ 575987 w 879220"/>
                <a:gd name="connsiteY52" fmla="*/ 926630 h 1083475"/>
                <a:gd name="connsiteX53" fmla="*/ 581301 w 879220"/>
                <a:gd name="connsiteY53" fmla="*/ 921318 h 1083475"/>
                <a:gd name="connsiteX54" fmla="*/ 645852 w 879220"/>
                <a:gd name="connsiteY54" fmla="*/ 921318 h 1083475"/>
                <a:gd name="connsiteX55" fmla="*/ 753736 w 879220"/>
                <a:gd name="connsiteY55" fmla="*/ 813432 h 1083475"/>
                <a:gd name="connsiteX56" fmla="*/ 753736 w 879220"/>
                <a:gd name="connsiteY56" fmla="*/ 745762 h 1083475"/>
                <a:gd name="connsiteX57" fmla="*/ 759050 w 879220"/>
                <a:gd name="connsiteY57" fmla="*/ 740450 h 1083475"/>
                <a:gd name="connsiteX58" fmla="*/ 812407 w 879220"/>
                <a:gd name="connsiteY58" fmla="*/ 740450 h 1083475"/>
                <a:gd name="connsiteX59" fmla="*/ 862883 w 879220"/>
                <a:gd name="connsiteY59" fmla="*/ 689975 h 1083475"/>
                <a:gd name="connsiteX60" fmla="*/ 856414 w 879220"/>
                <a:gd name="connsiteY60" fmla="*/ 665254 h 1083475"/>
                <a:gd name="connsiteX61" fmla="*/ 785548 w 879220"/>
                <a:gd name="connsiteY61" fmla="*/ 539116 h 1083475"/>
                <a:gd name="connsiteX62" fmla="*/ 784878 w 879220"/>
                <a:gd name="connsiteY62" fmla="*/ 536471 h 1083475"/>
                <a:gd name="connsiteX63" fmla="*/ 773463 w 879220"/>
                <a:gd name="connsiteY63" fmla="*/ 453285 h 1083475"/>
                <a:gd name="connsiteX64" fmla="*/ 852755 w 879220"/>
                <a:gd name="connsiteY64" fmla="*/ 453285 h 1083475"/>
                <a:gd name="connsiteX65" fmla="*/ 879220 w 879220"/>
                <a:gd name="connsiteY65" fmla="*/ 426822 h 1083475"/>
                <a:gd name="connsiteX66" fmla="*/ 879220 w 879220"/>
                <a:gd name="connsiteY66" fmla="*/ 318060 h 1083475"/>
                <a:gd name="connsiteX67" fmla="*/ 852755 w 879220"/>
                <a:gd name="connsiteY67" fmla="*/ 291597 h 1083475"/>
                <a:gd name="connsiteX68" fmla="*/ 629915 w 879220"/>
                <a:gd name="connsiteY68" fmla="*/ 291597 h 1083475"/>
                <a:gd name="connsiteX69" fmla="*/ 569878 w 879220"/>
                <a:gd name="connsiteY69" fmla="*/ 291597 h 1083475"/>
                <a:gd name="connsiteX70" fmla="*/ 543415 w 879220"/>
                <a:gd name="connsiteY70" fmla="*/ 318060 h 1083475"/>
                <a:gd name="connsiteX71" fmla="*/ 543415 w 879220"/>
                <a:gd name="connsiteY71" fmla="*/ 324660 h 1083475"/>
                <a:gd name="connsiteX72" fmla="*/ 456212 w 879220"/>
                <a:gd name="connsiteY72" fmla="*/ 299613 h 1083475"/>
                <a:gd name="connsiteX73" fmla="*/ 490661 w 879220"/>
                <a:gd name="connsiteY73" fmla="*/ 230518 h 1083475"/>
                <a:gd name="connsiteX74" fmla="*/ 629915 w 879220"/>
                <a:gd name="connsiteY74" fmla="*/ 291597 h 1083475"/>
                <a:gd name="connsiteX75" fmla="*/ 159057 w 879220"/>
                <a:gd name="connsiteY75" fmla="*/ 180370 h 1083475"/>
                <a:gd name="connsiteX76" fmla="*/ 204614 w 879220"/>
                <a:gd name="connsiteY76" fmla="*/ 76019 h 1083475"/>
                <a:gd name="connsiteX77" fmla="*/ 309541 w 879220"/>
                <a:gd name="connsiteY77" fmla="*/ 31758 h 1083475"/>
                <a:gd name="connsiteX78" fmla="*/ 311846 w 879220"/>
                <a:gd name="connsiteY78" fmla="*/ 31741 h 1083475"/>
                <a:gd name="connsiteX79" fmla="*/ 419106 w 879220"/>
                <a:gd name="connsiteY79" fmla="*/ 75713 h 1083475"/>
                <a:gd name="connsiteX80" fmla="*/ 464664 w 879220"/>
                <a:gd name="connsiteY80" fmla="*/ 184572 h 1083475"/>
                <a:gd name="connsiteX81" fmla="*/ 405935 w 879220"/>
                <a:gd name="connsiteY81" fmla="*/ 304971 h 1083475"/>
                <a:gd name="connsiteX82" fmla="*/ 375405 w 879220"/>
                <a:gd name="connsiteY82" fmla="*/ 348382 h 1083475"/>
                <a:gd name="connsiteX83" fmla="*/ 369206 w 879220"/>
                <a:gd name="connsiteY83" fmla="*/ 367995 h 1083475"/>
                <a:gd name="connsiteX84" fmla="*/ 327702 w 879220"/>
                <a:gd name="connsiteY84" fmla="*/ 367995 h 1083475"/>
                <a:gd name="connsiteX85" fmla="*/ 327702 w 879220"/>
                <a:gd name="connsiteY85" fmla="*/ 297125 h 1083475"/>
                <a:gd name="connsiteX86" fmla="*/ 425515 w 879220"/>
                <a:gd name="connsiteY86" fmla="*/ 184572 h 1083475"/>
                <a:gd name="connsiteX87" fmla="*/ 418532 w 879220"/>
                <a:gd name="connsiteY87" fmla="*/ 145286 h 1083475"/>
                <a:gd name="connsiteX88" fmla="*/ 398153 w 879220"/>
                <a:gd name="connsiteY88" fmla="*/ 135879 h 1083475"/>
                <a:gd name="connsiteX89" fmla="*/ 388749 w 879220"/>
                <a:gd name="connsiteY89" fmla="*/ 156258 h 1083475"/>
                <a:gd name="connsiteX90" fmla="*/ 393773 w 879220"/>
                <a:gd name="connsiteY90" fmla="*/ 184570 h 1083475"/>
                <a:gd name="connsiteX91" fmla="*/ 327702 w 879220"/>
                <a:gd name="connsiteY91" fmla="*/ 264955 h 1083475"/>
                <a:gd name="connsiteX92" fmla="*/ 327702 w 879220"/>
                <a:gd name="connsiteY92" fmla="*/ 240862 h 1083475"/>
                <a:gd name="connsiteX93" fmla="*/ 370330 w 879220"/>
                <a:gd name="connsiteY93" fmla="*/ 184570 h 1083475"/>
                <a:gd name="connsiteX94" fmla="*/ 311831 w 879220"/>
                <a:gd name="connsiteY94" fmla="*/ 126071 h 1083475"/>
                <a:gd name="connsiteX95" fmla="*/ 253332 w 879220"/>
                <a:gd name="connsiteY95" fmla="*/ 184570 h 1083475"/>
                <a:gd name="connsiteX96" fmla="*/ 295960 w 879220"/>
                <a:gd name="connsiteY96" fmla="*/ 240862 h 1083475"/>
                <a:gd name="connsiteX97" fmla="*/ 295960 w 879220"/>
                <a:gd name="connsiteY97" fmla="*/ 264955 h 1083475"/>
                <a:gd name="connsiteX98" fmla="*/ 229891 w 879220"/>
                <a:gd name="connsiteY98" fmla="*/ 184570 h 1083475"/>
                <a:gd name="connsiteX99" fmla="*/ 311831 w 879220"/>
                <a:gd name="connsiteY99" fmla="*/ 102630 h 1083475"/>
                <a:gd name="connsiteX100" fmla="*/ 346786 w 879220"/>
                <a:gd name="connsiteY100" fmla="*/ 110449 h 1083475"/>
                <a:gd name="connsiteX101" fmla="*/ 367916 w 879220"/>
                <a:gd name="connsiteY101" fmla="*/ 102882 h 1083475"/>
                <a:gd name="connsiteX102" fmla="*/ 360346 w 879220"/>
                <a:gd name="connsiteY102" fmla="*/ 81752 h 1083475"/>
                <a:gd name="connsiteX103" fmla="*/ 311831 w 879220"/>
                <a:gd name="connsiteY103" fmla="*/ 70888 h 1083475"/>
                <a:gd name="connsiteX104" fmla="*/ 198149 w 879220"/>
                <a:gd name="connsiteY104" fmla="*/ 184570 h 1083475"/>
                <a:gd name="connsiteX105" fmla="*/ 295960 w 879220"/>
                <a:gd name="connsiteY105" fmla="*/ 297122 h 1083475"/>
                <a:gd name="connsiteX106" fmla="*/ 295960 w 879220"/>
                <a:gd name="connsiteY106" fmla="*/ 367993 h 1083475"/>
                <a:gd name="connsiteX107" fmla="*/ 254458 w 879220"/>
                <a:gd name="connsiteY107" fmla="*/ 367993 h 1083475"/>
                <a:gd name="connsiteX108" fmla="*/ 248389 w 879220"/>
                <a:gd name="connsiteY108" fmla="*/ 348784 h 1083475"/>
                <a:gd name="connsiteX109" fmla="*/ 218606 w 879220"/>
                <a:gd name="connsiteY109" fmla="*/ 305648 h 1083475"/>
                <a:gd name="connsiteX110" fmla="*/ 159057 w 879220"/>
                <a:gd name="connsiteY110" fmla="*/ 180370 h 1083475"/>
                <a:gd name="connsiteX111" fmla="*/ 338145 w 879220"/>
                <a:gd name="connsiteY111" fmla="*/ 546508 h 1083475"/>
                <a:gd name="connsiteX112" fmla="*/ 328485 w 879220"/>
                <a:gd name="connsiteY112" fmla="*/ 554369 h 1083475"/>
                <a:gd name="connsiteX113" fmla="*/ 295810 w 879220"/>
                <a:gd name="connsiteY113" fmla="*/ 554369 h 1083475"/>
                <a:gd name="connsiteX114" fmla="*/ 286164 w 879220"/>
                <a:gd name="connsiteY114" fmla="*/ 546584 h 1083475"/>
                <a:gd name="connsiteX115" fmla="*/ 280480 w 879220"/>
                <a:gd name="connsiteY115" fmla="*/ 520253 h 1083475"/>
                <a:gd name="connsiteX116" fmla="*/ 343601 w 879220"/>
                <a:gd name="connsiteY116" fmla="*/ 520253 h 1083475"/>
                <a:gd name="connsiteX117" fmla="*/ 250158 w 879220"/>
                <a:gd name="connsiteY117" fmla="*/ 488510 h 1083475"/>
                <a:gd name="connsiteX118" fmla="*/ 235901 w 879220"/>
                <a:gd name="connsiteY118" fmla="*/ 474252 h 1083475"/>
                <a:gd name="connsiteX119" fmla="*/ 250158 w 879220"/>
                <a:gd name="connsiteY119" fmla="*/ 459995 h 1083475"/>
                <a:gd name="connsiteX120" fmla="*/ 373502 w 879220"/>
                <a:gd name="connsiteY120" fmla="*/ 459995 h 1083475"/>
                <a:gd name="connsiteX121" fmla="*/ 387759 w 879220"/>
                <a:gd name="connsiteY121" fmla="*/ 474252 h 1083475"/>
                <a:gd name="connsiteX122" fmla="*/ 373502 w 879220"/>
                <a:gd name="connsiteY122" fmla="*/ 488510 h 1083475"/>
                <a:gd name="connsiteX123" fmla="*/ 373502 w 879220"/>
                <a:gd name="connsiteY123" fmla="*/ 428253 h 1083475"/>
                <a:gd name="connsiteX124" fmla="*/ 250158 w 879220"/>
                <a:gd name="connsiteY124" fmla="*/ 428253 h 1083475"/>
                <a:gd name="connsiteX125" fmla="*/ 235901 w 879220"/>
                <a:gd name="connsiteY125" fmla="*/ 413996 h 1083475"/>
                <a:gd name="connsiteX126" fmla="*/ 250158 w 879220"/>
                <a:gd name="connsiteY126" fmla="*/ 399739 h 1083475"/>
                <a:gd name="connsiteX127" fmla="*/ 373502 w 879220"/>
                <a:gd name="connsiteY127" fmla="*/ 399739 h 1083475"/>
                <a:gd name="connsiteX128" fmla="*/ 387759 w 879220"/>
                <a:gd name="connsiteY128" fmla="*/ 413996 h 1083475"/>
                <a:gd name="connsiteX129" fmla="*/ 373502 w 879220"/>
                <a:gd name="connsiteY129" fmla="*/ 428253 h 1083475"/>
                <a:gd name="connsiteX130" fmla="*/ 311831 w 879220"/>
                <a:gd name="connsiteY130" fmla="*/ 211329 h 1083475"/>
                <a:gd name="connsiteX131" fmla="*/ 285074 w 879220"/>
                <a:gd name="connsiteY131" fmla="*/ 184572 h 1083475"/>
                <a:gd name="connsiteX132" fmla="*/ 311831 w 879220"/>
                <a:gd name="connsiteY132" fmla="*/ 157816 h 1083475"/>
                <a:gd name="connsiteX133" fmla="*/ 338588 w 879220"/>
                <a:gd name="connsiteY133" fmla="*/ 184572 h 1083475"/>
                <a:gd name="connsiteX134" fmla="*/ 311831 w 879220"/>
                <a:gd name="connsiteY134" fmla="*/ 211329 h 1083475"/>
                <a:gd name="connsiteX135" fmla="*/ 120763 w 879220"/>
                <a:gd name="connsiteY135" fmla="*/ 535976 h 1083475"/>
                <a:gd name="connsiteX136" fmla="*/ 200879 w 879220"/>
                <a:gd name="connsiteY136" fmla="*/ 332177 h 1083475"/>
                <a:gd name="connsiteX137" fmla="*/ 218119 w 879220"/>
                <a:gd name="connsiteY137" fmla="*/ 358351 h 1083475"/>
                <a:gd name="connsiteX138" fmla="*/ 223801 w 879220"/>
                <a:gd name="connsiteY138" fmla="*/ 376328 h 1083475"/>
                <a:gd name="connsiteX139" fmla="*/ 204159 w 879220"/>
                <a:gd name="connsiteY139" fmla="*/ 413994 h 1083475"/>
                <a:gd name="connsiteX140" fmla="*/ 213775 w 879220"/>
                <a:gd name="connsiteY140" fmla="*/ 442025 h 1083475"/>
                <a:gd name="connsiteX141" fmla="*/ 208488 w 879220"/>
                <a:gd name="connsiteY141" fmla="*/ 454859 h 1083475"/>
                <a:gd name="connsiteX142" fmla="*/ 205646 w 879220"/>
                <a:gd name="connsiteY142" fmla="*/ 462782 h 1083475"/>
                <a:gd name="connsiteX143" fmla="*/ 192926 w 879220"/>
                <a:gd name="connsiteY143" fmla="*/ 540102 h 1083475"/>
                <a:gd name="connsiteX144" fmla="*/ 216242 w 879220"/>
                <a:gd name="connsiteY144" fmla="*/ 643513 h 1083475"/>
                <a:gd name="connsiteX145" fmla="*/ 137550 w 879220"/>
                <a:gd name="connsiteY145" fmla="*/ 643513 h 1083475"/>
                <a:gd name="connsiteX146" fmla="*/ 120763 w 879220"/>
                <a:gd name="connsiteY146" fmla="*/ 535976 h 1083475"/>
                <a:gd name="connsiteX147" fmla="*/ 304065 w 879220"/>
                <a:gd name="connsiteY147" fmla="*/ 773458 h 1083475"/>
                <a:gd name="connsiteX148" fmla="*/ 31742 w 879220"/>
                <a:gd name="connsiteY148" fmla="*/ 773458 h 1083475"/>
                <a:gd name="connsiteX149" fmla="*/ 31742 w 879220"/>
                <a:gd name="connsiteY149" fmla="*/ 675260 h 1083475"/>
                <a:gd name="connsiteX150" fmla="*/ 304065 w 879220"/>
                <a:gd name="connsiteY150" fmla="*/ 675260 h 1083475"/>
                <a:gd name="connsiteX151" fmla="*/ 644208 w 879220"/>
                <a:gd name="connsiteY151" fmla="*/ 540104 h 1083475"/>
                <a:gd name="connsiteX152" fmla="*/ 434437 w 879220"/>
                <a:gd name="connsiteY152" fmla="*/ 749875 h 1083475"/>
                <a:gd name="connsiteX153" fmla="*/ 335807 w 879220"/>
                <a:gd name="connsiteY153" fmla="*/ 725156 h 1083475"/>
                <a:gd name="connsiteX154" fmla="*/ 335807 w 879220"/>
                <a:gd name="connsiteY154" fmla="*/ 669978 h 1083475"/>
                <a:gd name="connsiteX155" fmla="*/ 309345 w 879220"/>
                <a:gd name="connsiteY155" fmla="*/ 643515 h 1083475"/>
                <a:gd name="connsiteX156" fmla="*/ 252028 w 879220"/>
                <a:gd name="connsiteY156" fmla="*/ 643515 h 1083475"/>
                <a:gd name="connsiteX157" fmla="*/ 224666 w 879220"/>
                <a:gd name="connsiteY157" fmla="*/ 540104 h 1083475"/>
                <a:gd name="connsiteX158" fmla="*/ 226359 w 879220"/>
                <a:gd name="connsiteY158" fmla="*/ 513566 h 1083475"/>
                <a:gd name="connsiteX159" fmla="*/ 247993 w 879220"/>
                <a:gd name="connsiteY159" fmla="*/ 520196 h 1083475"/>
                <a:gd name="connsiteX160" fmla="*/ 255135 w 879220"/>
                <a:gd name="connsiteY160" fmla="*/ 553278 h 1083475"/>
                <a:gd name="connsiteX161" fmla="*/ 295807 w 879220"/>
                <a:gd name="connsiteY161" fmla="*/ 586110 h 1083475"/>
                <a:gd name="connsiteX162" fmla="*/ 316065 w 879220"/>
                <a:gd name="connsiteY162" fmla="*/ 586110 h 1083475"/>
                <a:gd name="connsiteX163" fmla="*/ 434439 w 879220"/>
                <a:gd name="connsiteY163" fmla="*/ 667140 h 1083475"/>
                <a:gd name="connsiteX164" fmla="*/ 479336 w 879220"/>
                <a:gd name="connsiteY164" fmla="*/ 658923 h 1083475"/>
                <a:gd name="connsiteX165" fmla="*/ 488552 w 879220"/>
                <a:gd name="connsiteY165" fmla="*/ 638457 h 1083475"/>
                <a:gd name="connsiteX166" fmla="*/ 468084 w 879220"/>
                <a:gd name="connsiteY166" fmla="*/ 629241 h 1083475"/>
                <a:gd name="connsiteX167" fmla="*/ 434439 w 879220"/>
                <a:gd name="connsiteY167" fmla="*/ 635397 h 1083475"/>
                <a:gd name="connsiteX168" fmla="*/ 348398 w 879220"/>
                <a:gd name="connsiteY168" fmla="*/ 580965 h 1083475"/>
                <a:gd name="connsiteX169" fmla="*/ 369221 w 879220"/>
                <a:gd name="connsiteY169" fmla="*/ 552964 h 1083475"/>
                <a:gd name="connsiteX170" fmla="*/ 376033 w 879220"/>
                <a:gd name="connsiteY170" fmla="*/ 520179 h 1083475"/>
                <a:gd name="connsiteX171" fmla="*/ 419503 w 879220"/>
                <a:gd name="connsiteY171" fmla="*/ 474252 h 1083475"/>
                <a:gd name="connsiteX172" fmla="*/ 411049 w 879220"/>
                <a:gd name="connsiteY172" fmla="*/ 447764 h 1083475"/>
                <a:gd name="connsiteX173" fmla="*/ 434437 w 879220"/>
                <a:gd name="connsiteY173" fmla="*/ 444809 h 1083475"/>
                <a:gd name="connsiteX174" fmla="*/ 529732 w 879220"/>
                <a:gd name="connsiteY174" fmla="*/ 540104 h 1083475"/>
                <a:gd name="connsiteX175" fmla="*/ 516732 w 879220"/>
                <a:gd name="connsiteY175" fmla="*/ 588046 h 1083475"/>
                <a:gd name="connsiteX176" fmla="*/ 522414 w 879220"/>
                <a:gd name="connsiteY176" fmla="*/ 609760 h 1083475"/>
                <a:gd name="connsiteX177" fmla="*/ 544128 w 879220"/>
                <a:gd name="connsiteY177" fmla="*/ 604078 h 1083475"/>
                <a:gd name="connsiteX178" fmla="*/ 561474 w 879220"/>
                <a:gd name="connsiteY178" fmla="*/ 540104 h 1083475"/>
                <a:gd name="connsiteX179" fmla="*/ 434437 w 879220"/>
                <a:gd name="connsiteY179" fmla="*/ 413067 h 1083475"/>
                <a:gd name="connsiteX180" fmla="*/ 419501 w 879220"/>
                <a:gd name="connsiteY180" fmla="*/ 413958 h 1083475"/>
                <a:gd name="connsiteX181" fmla="*/ 399861 w 879220"/>
                <a:gd name="connsiteY181" fmla="*/ 376330 h 1083475"/>
                <a:gd name="connsiteX182" fmla="*/ 405670 w 879220"/>
                <a:gd name="connsiteY182" fmla="*/ 357947 h 1083475"/>
                <a:gd name="connsiteX183" fmla="*/ 424764 w 879220"/>
                <a:gd name="connsiteY183" fmla="*/ 330583 h 1083475"/>
                <a:gd name="connsiteX184" fmla="*/ 434437 w 879220"/>
                <a:gd name="connsiteY184" fmla="*/ 330334 h 1083475"/>
                <a:gd name="connsiteX185" fmla="*/ 543413 w 879220"/>
                <a:gd name="connsiteY185" fmla="*/ 360969 h 1083475"/>
                <a:gd name="connsiteX186" fmla="*/ 543413 w 879220"/>
                <a:gd name="connsiteY186" fmla="*/ 426820 h 1083475"/>
                <a:gd name="connsiteX187" fmla="*/ 569876 w 879220"/>
                <a:gd name="connsiteY187" fmla="*/ 453283 h 1083475"/>
                <a:gd name="connsiteX188" fmla="*/ 625351 w 879220"/>
                <a:gd name="connsiteY188" fmla="*/ 453283 h 1083475"/>
                <a:gd name="connsiteX189" fmla="*/ 644208 w 879220"/>
                <a:gd name="connsiteY189" fmla="*/ 540104 h 1083475"/>
                <a:gd name="connsiteX190" fmla="*/ 847478 w 879220"/>
                <a:gd name="connsiteY190" fmla="*/ 421540 h 1083475"/>
                <a:gd name="connsiteX191" fmla="*/ 575155 w 879220"/>
                <a:gd name="connsiteY191" fmla="*/ 421540 h 1083475"/>
                <a:gd name="connsiteX192" fmla="*/ 575155 w 879220"/>
                <a:gd name="connsiteY192" fmla="*/ 323342 h 1083475"/>
                <a:gd name="connsiteX193" fmla="*/ 847478 w 879220"/>
                <a:gd name="connsiteY193" fmla="*/ 323342 h 108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Lst>
              <a:rect l="l" t="t" r="r" b="b"/>
              <a:pathLst>
                <a:path w="879220" h="1083475">
                  <a:moveTo>
                    <a:pt x="852755" y="291597"/>
                  </a:moveTo>
                  <a:lnTo>
                    <a:pt x="678403" y="291597"/>
                  </a:lnTo>
                  <a:cubicBezTo>
                    <a:pt x="627501" y="242519"/>
                    <a:pt x="564228" y="210726"/>
                    <a:pt x="495829" y="199129"/>
                  </a:cubicBezTo>
                  <a:cubicBezTo>
                    <a:pt x="496204" y="194313"/>
                    <a:pt x="496407" y="189458"/>
                    <a:pt x="496407" y="184572"/>
                  </a:cubicBezTo>
                  <a:cubicBezTo>
                    <a:pt x="496407" y="134760"/>
                    <a:pt x="476866" y="88071"/>
                    <a:pt x="441384" y="53104"/>
                  </a:cubicBezTo>
                  <a:cubicBezTo>
                    <a:pt x="405909" y="18145"/>
                    <a:pt x="358907" y="-696"/>
                    <a:pt x="309080" y="20"/>
                  </a:cubicBezTo>
                  <a:cubicBezTo>
                    <a:pt x="261511" y="714"/>
                    <a:pt x="216490" y="19683"/>
                    <a:pt x="182314" y="53434"/>
                  </a:cubicBezTo>
                  <a:cubicBezTo>
                    <a:pt x="148129" y="87189"/>
                    <a:pt x="128601" y="131967"/>
                    <a:pt x="127329" y="179521"/>
                  </a:cubicBezTo>
                  <a:cubicBezTo>
                    <a:pt x="126019" y="228375"/>
                    <a:pt x="144371" y="275669"/>
                    <a:pt x="177343" y="310878"/>
                  </a:cubicBezTo>
                  <a:cubicBezTo>
                    <a:pt x="121825" y="372983"/>
                    <a:pt x="90618" y="451882"/>
                    <a:pt x="89027" y="535371"/>
                  </a:cubicBezTo>
                  <a:cubicBezTo>
                    <a:pt x="88322" y="572403"/>
                    <a:pt x="93600" y="608863"/>
                    <a:pt x="104200" y="643515"/>
                  </a:cubicBezTo>
                  <a:lnTo>
                    <a:pt x="26465" y="643515"/>
                  </a:lnTo>
                  <a:cubicBezTo>
                    <a:pt x="11872" y="643515"/>
                    <a:pt x="0" y="655387"/>
                    <a:pt x="0" y="669978"/>
                  </a:cubicBezTo>
                  <a:lnTo>
                    <a:pt x="0" y="778738"/>
                  </a:lnTo>
                  <a:cubicBezTo>
                    <a:pt x="0" y="793329"/>
                    <a:pt x="11872" y="805200"/>
                    <a:pt x="26465" y="805200"/>
                  </a:cubicBezTo>
                  <a:lnTo>
                    <a:pt x="209212" y="805200"/>
                  </a:lnTo>
                  <a:cubicBezTo>
                    <a:pt x="215622" y="810772"/>
                    <a:pt x="222246" y="816139"/>
                    <a:pt x="229106" y="821256"/>
                  </a:cubicBezTo>
                  <a:cubicBezTo>
                    <a:pt x="246791" y="834446"/>
                    <a:pt x="257353" y="855231"/>
                    <a:pt x="257353" y="876856"/>
                  </a:cubicBezTo>
                  <a:lnTo>
                    <a:pt x="257353" y="1046422"/>
                  </a:lnTo>
                  <a:cubicBezTo>
                    <a:pt x="257353" y="1066853"/>
                    <a:pt x="273973" y="1083476"/>
                    <a:pt x="294407" y="1083476"/>
                  </a:cubicBezTo>
                  <a:lnTo>
                    <a:pt x="538935" y="1083476"/>
                  </a:lnTo>
                  <a:cubicBezTo>
                    <a:pt x="559367" y="1083476"/>
                    <a:pt x="575989" y="1066853"/>
                    <a:pt x="575989" y="1046422"/>
                  </a:cubicBezTo>
                  <a:lnTo>
                    <a:pt x="575989" y="1022107"/>
                  </a:lnTo>
                  <a:cubicBezTo>
                    <a:pt x="575989" y="1013342"/>
                    <a:pt x="568885" y="1006236"/>
                    <a:pt x="560118" y="1006236"/>
                  </a:cubicBezTo>
                  <a:cubicBezTo>
                    <a:pt x="551351" y="1006236"/>
                    <a:pt x="544247" y="1013342"/>
                    <a:pt x="544247" y="1022107"/>
                  </a:cubicBezTo>
                  <a:lnTo>
                    <a:pt x="544247" y="1046422"/>
                  </a:lnTo>
                  <a:cubicBezTo>
                    <a:pt x="544247" y="1049350"/>
                    <a:pt x="541864" y="1051733"/>
                    <a:pt x="538935" y="1051733"/>
                  </a:cubicBezTo>
                  <a:lnTo>
                    <a:pt x="294409" y="1051733"/>
                  </a:lnTo>
                  <a:cubicBezTo>
                    <a:pt x="291480" y="1051733"/>
                    <a:pt x="289097" y="1049350"/>
                    <a:pt x="289097" y="1046422"/>
                  </a:cubicBezTo>
                  <a:lnTo>
                    <a:pt x="289097" y="876854"/>
                  </a:lnTo>
                  <a:cubicBezTo>
                    <a:pt x="289097" y="850010"/>
                    <a:pt x="277998" y="824129"/>
                    <a:pt x="258921" y="805198"/>
                  </a:cubicBezTo>
                  <a:lnTo>
                    <a:pt x="309347" y="805198"/>
                  </a:lnTo>
                  <a:cubicBezTo>
                    <a:pt x="323940" y="805198"/>
                    <a:pt x="335809" y="793327"/>
                    <a:pt x="335809" y="778736"/>
                  </a:cubicBezTo>
                  <a:lnTo>
                    <a:pt x="335809" y="760513"/>
                  </a:lnTo>
                  <a:cubicBezTo>
                    <a:pt x="365943" y="774053"/>
                    <a:pt x="399319" y="781616"/>
                    <a:pt x="434439" y="781616"/>
                  </a:cubicBezTo>
                  <a:cubicBezTo>
                    <a:pt x="567611" y="781616"/>
                    <a:pt x="675952" y="673272"/>
                    <a:pt x="675952" y="540102"/>
                  </a:cubicBezTo>
                  <a:cubicBezTo>
                    <a:pt x="675952" y="509507"/>
                    <a:pt x="670207" y="480238"/>
                    <a:pt x="659781" y="453280"/>
                  </a:cubicBezTo>
                  <a:lnTo>
                    <a:pt x="740559" y="453280"/>
                  </a:lnTo>
                  <a:cubicBezTo>
                    <a:pt x="748389" y="480164"/>
                    <a:pt x="752680" y="508254"/>
                    <a:pt x="753139" y="536979"/>
                  </a:cubicBezTo>
                  <a:cubicBezTo>
                    <a:pt x="753241" y="543205"/>
                    <a:pt x="754875" y="549316"/>
                    <a:pt x="757871" y="554655"/>
                  </a:cubicBezTo>
                  <a:lnTo>
                    <a:pt x="828739" y="680800"/>
                  </a:lnTo>
                  <a:cubicBezTo>
                    <a:pt x="830309" y="683595"/>
                    <a:pt x="831141" y="686767"/>
                    <a:pt x="831141" y="689973"/>
                  </a:cubicBezTo>
                  <a:cubicBezTo>
                    <a:pt x="831141" y="700302"/>
                    <a:pt x="822736" y="708705"/>
                    <a:pt x="812407" y="708705"/>
                  </a:cubicBezTo>
                  <a:lnTo>
                    <a:pt x="759050" y="708705"/>
                  </a:lnTo>
                  <a:cubicBezTo>
                    <a:pt x="738618" y="708705"/>
                    <a:pt x="721994" y="725328"/>
                    <a:pt x="721994" y="745759"/>
                  </a:cubicBezTo>
                  <a:lnTo>
                    <a:pt x="721994" y="813430"/>
                  </a:lnTo>
                  <a:cubicBezTo>
                    <a:pt x="721994" y="855415"/>
                    <a:pt x="687835" y="889574"/>
                    <a:pt x="645852" y="889574"/>
                  </a:cubicBezTo>
                  <a:lnTo>
                    <a:pt x="581301" y="889574"/>
                  </a:lnTo>
                  <a:cubicBezTo>
                    <a:pt x="560869" y="889574"/>
                    <a:pt x="544245" y="906196"/>
                    <a:pt x="544245" y="926628"/>
                  </a:cubicBezTo>
                  <a:lnTo>
                    <a:pt x="544245" y="948041"/>
                  </a:lnTo>
                  <a:cubicBezTo>
                    <a:pt x="544245" y="956806"/>
                    <a:pt x="551349" y="963912"/>
                    <a:pt x="560116" y="963912"/>
                  </a:cubicBezTo>
                  <a:cubicBezTo>
                    <a:pt x="568883" y="963912"/>
                    <a:pt x="575987" y="956806"/>
                    <a:pt x="575987" y="948041"/>
                  </a:cubicBezTo>
                  <a:lnTo>
                    <a:pt x="575987" y="926630"/>
                  </a:lnTo>
                  <a:cubicBezTo>
                    <a:pt x="575987" y="923701"/>
                    <a:pt x="578370" y="921318"/>
                    <a:pt x="581301" y="921318"/>
                  </a:cubicBezTo>
                  <a:lnTo>
                    <a:pt x="645852" y="921318"/>
                  </a:lnTo>
                  <a:cubicBezTo>
                    <a:pt x="705340" y="921318"/>
                    <a:pt x="753736" y="872920"/>
                    <a:pt x="753736" y="813432"/>
                  </a:cubicBezTo>
                  <a:lnTo>
                    <a:pt x="753736" y="745762"/>
                  </a:lnTo>
                  <a:cubicBezTo>
                    <a:pt x="753736" y="742833"/>
                    <a:pt x="756119" y="740450"/>
                    <a:pt x="759050" y="740450"/>
                  </a:cubicBezTo>
                  <a:lnTo>
                    <a:pt x="812407" y="740450"/>
                  </a:lnTo>
                  <a:cubicBezTo>
                    <a:pt x="840238" y="740450"/>
                    <a:pt x="862883" y="717807"/>
                    <a:pt x="862883" y="689975"/>
                  </a:cubicBezTo>
                  <a:cubicBezTo>
                    <a:pt x="862883" y="681335"/>
                    <a:pt x="860647" y="672786"/>
                    <a:pt x="856414" y="665254"/>
                  </a:cubicBezTo>
                  <a:lnTo>
                    <a:pt x="785548" y="539116"/>
                  </a:lnTo>
                  <a:cubicBezTo>
                    <a:pt x="785125" y="538361"/>
                    <a:pt x="784892" y="537444"/>
                    <a:pt x="784878" y="536471"/>
                  </a:cubicBezTo>
                  <a:cubicBezTo>
                    <a:pt x="784422" y="508019"/>
                    <a:pt x="780514" y="480147"/>
                    <a:pt x="773463" y="453285"/>
                  </a:cubicBezTo>
                  <a:lnTo>
                    <a:pt x="852755" y="453285"/>
                  </a:lnTo>
                  <a:cubicBezTo>
                    <a:pt x="867348" y="453285"/>
                    <a:pt x="879220" y="441413"/>
                    <a:pt x="879220" y="426822"/>
                  </a:cubicBezTo>
                  <a:lnTo>
                    <a:pt x="879220" y="318060"/>
                  </a:lnTo>
                  <a:cubicBezTo>
                    <a:pt x="879220" y="303469"/>
                    <a:pt x="867348" y="291597"/>
                    <a:pt x="852755" y="291597"/>
                  </a:cubicBezTo>
                  <a:close/>
                  <a:moveTo>
                    <a:pt x="629915" y="291597"/>
                  </a:moveTo>
                  <a:lnTo>
                    <a:pt x="569878" y="291597"/>
                  </a:lnTo>
                  <a:cubicBezTo>
                    <a:pt x="555285" y="291597"/>
                    <a:pt x="543415" y="303469"/>
                    <a:pt x="543415" y="318060"/>
                  </a:cubicBezTo>
                  <a:lnTo>
                    <a:pt x="543415" y="324660"/>
                  </a:lnTo>
                  <a:cubicBezTo>
                    <a:pt x="516790" y="311138"/>
                    <a:pt x="487348" y="302413"/>
                    <a:pt x="456212" y="299613"/>
                  </a:cubicBezTo>
                  <a:cubicBezTo>
                    <a:pt x="472517" y="279245"/>
                    <a:pt x="484228" y="255749"/>
                    <a:pt x="490661" y="230518"/>
                  </a:cubicBezTo>
                  <a:cubicBezTo>
                    <a:pt x="541348" y="239171"/>
                    <a:pt x="588987" y="259969"/>
                    <a:pt x="629915" y="291597"/>
                  </a:cubicBezTo>
                  <a:close/>
                  <a:moveTo>
                    <a:pt x="159057" y="180370"/>
                  </a:moveTo>
                  <a:cubicBezTo>
                    <a:pt x="160111" y="141047"/>
                    <a:pt x="176291" y="103989"/>
                    <a:pt x="204614" y="76019"/>
                  </a:cubicBezTo>
                  <a:cubicBezTo>
                    <a:pt x="232936" y="48052"/>
                    <a:pt x="270200" y="32331"/>
                    <a:pt x="309541" y="31758"/>
                  </a:cubicBezTo>
                  <a:cubicBezTo>
                    <a:pt x="310312" y="31747"/>
                    <a:pt x="311076" y="31741"/>
                    <a:pt x="311846" y="31741"/>
                  </a:cubicBezTo>
                  <a:cubicBezTo>
                    <a:pt x="352265" y="31741"/>
                    <a:pt x="390277" y="47305"/>
                    <a:pt x="419106" y="75713"/>
                  </a:cubicBezTo>
                  <a:cubicBezTo>
                    <a:pt x="448484" y="104666"/>
                    <a:pt x="464664" y="143328"/>
                    <a:pt x="464664" y="184572"/>
                  </a:cubicBezTo>
                  <a:cubicBezTo>
                    <a:pt x="464664" y="231877"/>
                    <a:pt x="443259" y="275762"/>
                    <a:pt x="405935" y="304971"/>
                  </a:cubicBezTo>
                  <a:cubicBezTo>
                    <a:pt x="391322" y="316407"/>
                    <a:pt x="380763" y="331419"/>
                    <a:pt x="375405" y="348382"/>
                  </a:cubicBezTo>
                  <a:lnTo>
                    <a:pt x="369206" y="367995"/>
                  </a:lnTo>
                  <a:lnTo>
                    <a:pt x="327702" y="367995"/>
                  </a:lnTo>
                  <a:lnTo>
                    <a:pt x="327702" y="297125"/>
                  </a:lnTo>
                  <a:cubicBezTo>
                    <a:pt x="382898" y="289377"/>
                    <a:pt x="425515" y="241872"/>
                    <a:pt x="425515" y="184572"/>
                  </a:cubicBezTo>
                  <a:cubicBezTo>
                    <a:pt x="425515" y="171080"/>
                    <a:pt x="423166" y="157860"/>
                    <a:pt x="418532" y="145286"/>
                  </a:cubicBezTo>
                  <a:cubicBezTo>
                    <a:pt x="415504" y="137062"/>
                    <a:pt x="406390" y="132853"/>
                    <a:pt x="398153" y="135879"/>
                  </a:cubicBezTo>
                  <a:cubicBezTo>
                    <a:pt x="389928" y="138910"/>
                    <a:pt x="385717" y="148035"/>
                    <a:pt x="388749" y="156258"/>
                  </a:cubicBezTo>
                  <a:cubicBezTo>
                    <a:pt x="392082" y="165309"/>
                    <a:pt x="393773" y="174834"/>
                    <a:pt x="393773" y="184570"/>
                  </a:cubicBezTo>
                  <a:cubicBezTo>
                    <a:pt x="393773" y="224322"/>
                    <a:pt x="365315" y="257542"/>
                    <a:pt x="327702" y="264955"/>
                  </a:cubicBezTo>
                  <a:lnTo>
                    <a:pt x="327702" y="240862"/>
                  </a:lnTo>
                  <a:cubicBezTo>
                    <a:pt x="352269" y="233925"/>
                    <a:pt x="370330" y="211325"/>
                    <a:pt x="370330" y="184570"/>
                  </a:cubicBezTo>
                  <a:cubicBezTo>
                    <a:pt x="370330" y="152313"/>
                    <a:pt x="344090" y="126071"/>
                    <a:pt x="311831" y="126071"/>
                  </a:cubicBezTo>
                  <a:cubicBezTo>
                    <a:pt x="279572" y="126071"/>
                    <a:pt x="253332" y="152313"/>
                    <a:pt x="253332" y="184570"/>
                  </a:cubicBezTo>
                  <a:cubicBezTo>
                    <a:pt x="253332" y="211325"/>
                    <a:pt x="271393" y="233925"/>
                    <a:pt x="295960" y="240862"/>
                  </a:cubicBezTo>
                  <a:lnTo>
                    <a:pt x="295960" y="264955"/>
                  </a:lnTo>
                  <a:cubicBezTo>
                    <a:pt x="258349" y="257542"/>
                    <a:pt x="229891" y="224322"/>
                    <a:pt x="229891" y="184570"/>
                  </a:cubicBezTo>
                  <a:cubicBezTo>
                    <a:pt x="229891" y="139388"/>
                    <a:pt x="266649" y="102630"/>
                    <a:pt x="311831" y="102630"/>
                  </a:cubicBezTo>
                  <a:cubicBezTo>
                    <a:pt x="324043" y="102630"/>
                    <a:pt x="335803" y="105261"/>
                    <a:pt x="346786" y="110449"/>
                  </a:cubicBezTo>
                  <a:cubicBezTo>
                    <a:pt x="354709" y="114195"/>
                    <a:pt x="364170" y="110807"/>
                    <a:pt x="367916" y="102882"/>
                  </a:cubicBezTo>
                  <a:cubicBezTo>
                    <a:pt x="371661" y="94957"/>
                    <a:pt x="368271" y="85496"/>
                    <a:pt x="360346" y="81752"/>
                  </a:cubicBezTo>
                  <a:cubicBezTo>
                    <a:pt x="345093" y="74542"/>
                    <a:pt x="328771" y="70888"/>
                    <a:pt x="311831" y="70888"/>
                  </a:cubicBezTo>
                  <a:cubicBezTo>
                    <a:pt x="249146" y="70888"/>
                    <a:pt x="198149" y="121885"/>
                    <a:pt x="198149" y="184570"/>
                  </a:cubicBezTo>
                  <a:cubicBezTo>
                    <a:pt x="198149" y="241867"/>
                    <a:pt x="240764" y="289373"/>
                    <a:pt x="295960" y="297122"/>
                  </a:cubicBezTo>
                  <a:lnTo>
                    <a:pt x="295960" y="367993"/>
                  </a:lnTo>
                  <a:lnTo>
                    <a:pt x="254458" y="367993"/>
                  </a:lnTo>
                  <a:lnTo>
                    <a:pt x="248389" y="348784"/>
                  </a:lnTo>
                  <a:cubicBezTo>
                    <a:pt x="242876" y="331337"/>
                    <a:pt x="232574" y="316422"/>
                    <a:pt x="218606" y="305648"/>
                  </a:cubicBezTo>
                  <a:cubicBezTo>
                    <a:pt x="180013" y="275895"/>
                    <a:pt x="157751" y="229062"/>
                    <a:pt x="159057" y="180370"/>
                  </a:cubicBezTo>
                  <a:close/>
                  <a:moveTo>
                    <a:pt x="338145" y="546508"/>
                  </a:moveTo>
                  <a:cubicBezTo>
                    <a:pt x="337200" y="551062"/>
                    <a:pt x="333137" y="554369"/>
                    <a:pt x="328485" y="554369"/>
                  </a:cubicBezTo>
                  <a:lnTo>
                    <a:pt x="295810" y="554369"/>
                  </a:lnTo>
                  <a:cubicBezTo>
                    <a:pt x="291194" y="554369"/>
                    <a:pt x="287138" y="551096"/>
                    <a:pt x="286164" y="546584"/>
                  </a:cubicBezTo>
                  <a:lnTo>
                    <a:pt x="280480" y="520253"/>
                  </a:lnTo>
                  <a:lnTo>
                    <a:pt x="343601" y="520253"/>
                  </a:lnTo>
                  <a:close/>
                  <a:moveTo>
                    <a:pt x="250158" y="488510"/>
                  </a:moveTo>
                  <a:cubicBezTo>
                    <a:pt x="242296" y="488510"/>
                    <a:pt x="235901" y="482115"/>
                    <a:pt x="235901" y="474252"/>
                  </a:cubicBezTo>
                  <a:cubicBezTo>
                    <a:pt x="235901" y="466390"/>
                    <a:pt x="242296" y="459995"/>
                    <a:pt x="250158" y="459995"/>
                  </a:cubicBezTo>
                  <a:lnTo>
                    <a:pt x="373502" y="459995"/>
                  </a:lnTo>
                  <a:cubicBezTo>
                    <a:pt x="381364" y="459995"/>
                    <a:pt x="387759" y="466390"/>
                    <a:pt x="387759" y="474252"/>
                  </a:cubicBezTo>
                  <a:cubicBezTo>
                    <a:pt x="387759" y="482113"/>
                    <a:pt x="381364" y="488510"/>
                    <a:pt x="373502" y="488510"/>
                  </a:cubicBezTo>
                  <a:close/>
                  <a:moveTo>
                    <a:pt x="373502" y="428253"/>
                  </a:moveTo>
                  <a:lnTo>
                    <a:pt x="250158" y="428253"/>
                  </a:lnTo>
                  <a:cubicBezTo>
                    <a:pt x="242296" y="428253"/>
                    <a:pt x="235901" y="421858"/>
                    <a:pt x="235901" y="413996"/>
                  </a:cubicBezTo>
                  <a:cubicBezTo>
                    <a:pt x="235901" y="406134"/>
                    <a:pt x="242296" y="399739"/>
                    <a:pt x="250158" y="399739"/>
                  </a:cubicBezTo>
                  <a:lnTo>
                    <a:pt x="373502" y="399739"/>
                  </a:lnTo>
                  <a:cubicBezTo>
                    <a:pt x="381364" y="399739"/>
                    <a:pt x="387759" y="406134"/>
                    <a:pt x="387759" y="413996"/>
                  </a:cubicBezTo>
                  <a:cubicBezTo>
                    <a:pt x="387759" y="421858"/>
                    <a:pt x="381364" y="428253"/>
                    <a:pt x="373502" y="428253"/>
                  </a:cubicBezTo>
                  <a:close/>
                  <a:moveTo>
                    <a:pt x="311831" y="211329"/>
                  </a:moveTo>
                  <a:cubicBezTo>
                    <a:pt x="297077" y="211329"/>
                    <a:pt x="285074" y="199326"/>
                    <a:pt x="285074" y="184572"/>
                  </a:cubicBezTo>
                  <a:cubicBezTo>
                    <a:pt x="285074" y="169818"/>
                    <a:pt x="297077" y="157816"/>
                    <a:pt x="311831" y="157816"/>
                  </a:cubicBezTo>
                  <a:cubicBezTo>
                    <a:pt x="326585" y="157816"/>
                    <a:pt x="338588" y="169818"/>
                    <a:pt x="338588" y="184572"/>
                  </a:cubicBezTo>
                  <a:cubicBezTo>
                    <a:pt x="338588" y="199326"/>
                    <a:pt x="326585" y="211329"/>
                    <a:pt x="311831" y="211329"/>
                  </a:cubicBezTo>
                  <a:close/>
                  <a:moveTo>
                    <a:pt x="120763" y="535976"/>
                  </a:moveTo>
                  <a:cubicBezTo>
                    <a:pt x="122206" y="460213"/>
                    <a:pt x="150514" y="388596"/>
                    <a:pt x="200879" y="332177"/>
                  </a:cubicBezTo>
                  <a:cubicBezTo>
                    <a:pt x="208842" y="338860"/>
                    <a:pt x="214799" y="347845"/>
                    <a:pt x="218119" y="358351"/>
                  </a:cubicBezTo>
                  <a:lnTo>
                    <a:pt x="223801" y="376328"/>
                  </a:lnTo>
                  <a:cubicBezTo>
                    <a:pt x="211936" y="384655"/>
                    <a:pt x="204159" y="398430"/>
                    <a:pt x="204159" y="413994"/>
                  </a:cubicBezTo>
                  <a:cubicBezTo>
                    <a:pt x="204159" y="424549"/>
                    <a:pt x="207771" y="434254"/>
                    <a:pt x="213775" y="442025"/>
                  </a:cubicBezTo>
                  <a:cubicBezTo>
                    <a:pt x="211893" y="446240"/>
                    <a:pt x="210130" y="450521"/>
                    <a:pt x="208488" y="454859"/>
                  </a:cubicBezTo>
                  <a:cubicBezTo>
                    <a:pt x="207305" y="457384"/>
                    <a:pt x="206355" y="460033"/>
                    <a:pt x="205646" y="462782"/>
                  </a:cubicBezTo>
                  <a:cubicBezTo>
                    <a:pt x="197417" y="487071"/>
                    <a:pt x="192926" y="513068"/>
                    <a:pt x="192926" y="540102"/>
                  </a:cubicBezTo>
                  <a:cubicBezTo>
                    <a:pt x="192926" y="577091"/>
                    <a:pt x="201315" y="612147"/>
                    <a:pt x="216242" y="643513"/>
                  </a:cubicBezTo>
                  <a:lnTo>
                    <a:pt x="137550" y="643513"/>
                  </a:lnTo>
                  <a:cubicBezTo>
                    <a:pt x="125922" y="609290"/>
                    <a:pt x="120058" y="572947"/>
                    <a:pt x="120763" y="535976"/>
                  </a:cubicBezTo>
                  <a:close/>
                  <a:moveTo>
                    <a:pt x="304065" y="773458"/>
                  </a:moveTo>
                  <a:lnTo>
                    <a:pt x="31742" y="773458"/>
                  </a:lnTo>
                  <a:lnTo>
                    <a:pt x="31742" y="675260"/>
                  </a:lnTo>
                  <a:lnTo>
                    <a:pt x="304065" y="675260"/>
                  </a:lnTo>
                  <a:close/>
                  <a:moveTo>
                    <a:pt x="644208" y="540104"/>
                  </a:moveTo>
                  <a:cubicBezTo>
                    <a:pt x="644208" y="655772"/>
                    <a:pt x="550104" y="749875"/>
                    <a:pt x="434437" y="749875"/>
                  </a:cubicBezTo>
                  <a:cubicBezTo>
                    <a:pt x="398797" y="749875"/>
                    <a:pt x="365228" y="740905"/>
                    <a:pt x="335807" y="725156"/>
                  </a:cubicBezTo>
                  <a:lnTo>
                    <a:pt x="335807" y="669978"/>
                  </a:lnTo>
                  <a:cubicBezTo>
                    <a:pt x="335807" y="655387"/>
                    <a:pt x="323938" y="643515"/>
                    <a:pt x="309345" y="643515"/>
                  </a:cubicBezTo>
                  <a:lnTo>
                    <a:pt x="252028" y="643515"/>
                  </a:lnTo>
                  <a:cubicBezTo>
                    <a:pt x="234642" y="612974"/>
                    <a:pt x="224666" y="577690"/>
                    <a:pt x="224666" y="540104"/>
                  </a:cubicBezTo>
                  <a:cubicBezTo>
                    <a:pt x="224666" y="531115"/>
                    <a:pt x="225253" y="522261"/>
                    <a:pt x="226359" y="513566"/>
                  </a:cubicBezTo>
                  <a:cubicBezTo>
                    <a:pt x="232731" y="517436"/>
                    <a:pt x="240095" y="519829"/>
                    <a:pt x="247993" y="520196"/>
                  </a:cubicBezTo>
                  <a:lnTo>
                    <a:pt x="255135" y="553278"/>
                  </a:lnTo>
                  <a:cubicBezTo>
                    <a:pt x="259238" y="572302"/>
                    <a:pt x="276343" y="586110"/>
                    <a:pt x="295807" y="586110"/>
                  </a:cubicBezTo>
                  <a:lnTo>
                    <a:pt x="316065" y="586110"/>
                  </a:lnTo>
                  <a:cubicBezTo>
                    <a:pt x="334535" y="633478"/>
                    <a:pt x="380615" y="667140"/>
                    <a:pt x="434439" y="667140"/>
                  </a:cubicBezTo>
                  <a:cubicBezTo>
                    <a:pt x="449843" y="667140"/>
                    <a:pt x="464950" y="664376"/>
                    <a:pt x="479336" y="658923"/>
                  </a:cubicBezTo>
                  <a:cubicBezTo>
                    <a:pt x="487532" y="655816"/>
                    <a:pt x="491658" y="646653"/>
                    <a:pt x="488552" y="638457"/>
                  </a:cubicBezTo>
                  <a:cubicBezTo>
                    <a:pt x="485443" y="630259"/>
                    <a:pt x="476278" y="626139"/>
                    <a:pt x="468084" y="629241"/>
                  </a:cubicBezTo>
                  <a:cubicBezTo>
                    <a:pt x="457306" y="633326"/>
                    <a:pt x="445987" y="635397"/>
                    <a:pt x="434439" y="635397"/>
                  </a:cubicBezTo>
                  <a:cubicBezTo>
                    <a:pt x="396513" y="635397"/>
                    <a:pt x="363724" y="613116"/>
                    <a:pt x="348398" y="580965"/>
                  </a:cubicBezTo>
                  <a:cubicBezTo>
                    <a:pt x="358822" y="575241"/>
                    <a:pt x="366684" y="565177"/>
                    <a:pt x="369221" y="552964"/>
                  </a:cubicBezTo>
                  <a:lnTo>
                    <a:pt x="376033" y="520179"/>
                  </a:lnTo>
                  <a:cubicBezTo>
                    <a:pt x="400225" y="518860"/>
                    <a:pt x="419503" y="498767"/>
                    <a:pt x="419503" y="474252"/>
                  </a:cubicBezTo>
                  <a:cubicBezTo>
                    <a:pt x="419503" y="464388"/>
                    <a:pt x="416357" y="455259"/>
                    <a:pt x="411049" y="447764"/>
                  </a:cubicBezTo>
                  <a:cubicBezTo>
                    <a:pt x="418538" y="445857"/>
                    <a:pt x="426364" y="444809"/>
                    <a:pt x="434437" y="444809"/>
                  </a:cubicBezTo>
                  <a:cubicBezTo>
                    <a:pt x="486983" y="444809"/>
                    <a:pt x="529732" y="487558"/>
                    <a:pt x="529732" y="540104"/>
                  </a:cubicBezTo>
                  <a:cubicBezTo>
                    <a:pt x="529732" y="556936"/>
                    <a:pt x="525237" y="573514"/>
                    <a:pt x="516732" y="588046"/>
                  </a:cubicBezTo>
                  <a:cubicBezTo>
                    <a:pt x="512303" y="595611"/>
                    <a:pt x="514847" y="605333"/>
                    <a:pt x="522414" y="609760"/>
                  </a:cubicBezTo>
                  <a:cubicBezTo>
                    <a:pt x="529975" y="614185"/>
                    <a:pt x="539703" y="611643"/>
                    <a:pt x="544128" y="604078"/>
                  </a:cubicBezTo>
                  <a:cubicBezTo>
                    <a:pt x="555477" y="584688"/>
                    <a:pt x="561474" y="562565"/>
                    <a:pt x="561474" y="540104"/>
                  </a:cubicBezTo>
                  <a:cubicBezTo>
                    <a:pt x="561474" y="470055"/>
                    <a:pt x="504484" y="413067"/>
                    <a:pt x="434437" y="413067"/>
                  </a:cubicBezTo>
                  <a:cubicBezTo>
                    <a:pt x="429384" y="413067"/>
                    <a:pt x="424402" y="413376"/>
                    <a:pt x="419501" y="413958"/>
                  </a:cubicBezTo>
                  <a:cubicBezTo>
                    <a:pt x="419489" y="398410"/>
                    <a:pt x="411716" y="384651"/>
                    <a:pt x="399861" y="376330"/>
                  </a:cubicBezTo>
                  <a:lnTo>
                    <a:pt x="405670" y="357947"/>
                  </a:lnTo>
                  <a:cubicBezTo>
                    <a:pt x="409001" y="347402"/>
                    <a:pt x="415610" y="337973"/>
                    <a:pt x="424764" y="330583"/>
                  </a:cubicBezTo>
                  <a:cubicBezTo>
                    <a:pt x="427970" y="330431"/>
                    <a:pt x="431191" y="330334"/>
                    <a:pt x="434437" y="330334"/>
                  </a:cubicBezTo>
                  <a:cubicBezTo>
                    <a:pt x="474327" y="330334"/>
                    <a:pt x="511628" y="341560"/>
                    <a:pt x="543413" y="360969"/>
                  </a:cubicBezTo>
                  <a:lnTo>
                    <a:pt x="543413" y="426820"/>
                  </a:lnTo>
                  <a:cubicBezTo>
                    <a:pt x="543413" y="441411"/>
                    <a:pt x="555283" y="453283"/>
                    <a:pt x="569876" y="453283"/>
                  </a:cubicBezTo>
                  <a:lnTo>
                    <a:pt x="625351" y="453283"/>
                  </a:lnTo>
                  <a:cubicBezTo>
                    <a:pt x="637442" y="479756"/>
                    <a:pt x="644208" y="509149"/>
                    <a:pt x="644208" y="540104"/>
                  </a:cubicBezTo>
                  <a:close/>
                  <a:moveTo>
                    <a:pt x="847478" y="421540"/>
                  </a:moveTo>
                  <a:lnTo>
                    <a:pt x="575155" y="421540"/>
                  </a:lnTo>
                  <a:lnTo>
                    <a:pt x="575155" y="323342"/>
                  </a:lnTo>
                  <a:lnTo>
                    <a:pt x="847478" y="323342"/>
                  </a:lnTo>
                  <a:close/>
                </a:path>
              </a:pathLst>
            </a:custGeom>
            <a:grp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9" name="任意多边形: 形状 178">
              <a:extLst>
                <a:ext uri="{FF2B5EF4-FFF2-40B4-BE49-F238E27FC236}">
                  <a16:creationId xmlns:a16="http://schemas.microsoft.com/office/drawing/2014/main" id="{58C0D573-9BC2-B034-3555-0F6DFD72F19F}"/>
                </a:ext>
              </a:extLst>
            </p:cNvPr>
            <p:cNvSpPr/>
            <p:nvPr/>
          </p:nvSpPr>
          <p:spPr>
            <a:xfrm>
              <a:off x="7633291" y="3931933"/>
              <a:ext cx="71401" cy="31742"/>
            </a:xfrm>
            <a:custGeom>
              <a:avLst/>
              <a:gdLst>
                <a:gd name="connsiteX0" fmla="*/ 15871 w 71401"/>
                <a:gd name="connsiteY0" fmla="*/ 31742 h 31742"/>
                <a:gd name="connsiteX1" fmla="*/ 55530 w 71401"/>
                <a:gd name="connsiteY1" fmla="*/ 31742 h 31742"/>
                <a:gd name="connsiteX2" fmla="*/ 71401 w 71401"/>
                <a:gd name="connsiteY2" fmla="*/ 15871 h 31742"/>
                <a:gd name="connsiteX3" fmla="*/ 55530 w 71401"/>
                <a:gd name="connsiteY3" fmla="*/ 0 h 31742"/>
                <a:gd name="connsiteX4" fmla="*/ 15871 w 71401"/>
                <a:gd name="connsiteY4" fmla="*/ 0 h 31742"/>
                <a:gd name="connsiteX5" fmla="*/ 0 w 71401"/>
                <a:gd name="connsiteY5" fmla="*/ 15871 h 31742"/>
                <a:gd name="connsiteX6" fmla="*/ 15871 w 71401"/>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401" h="31742">
                  <a:moveTo>
                    <a:pt x="15871" y="31742"/>
                  </a:moveTo>
                  <a:lnTo>
                    <a:pt x="55530" y="31742"/>
                  </a:lnTo>
                  <a:cubicBezTo>
                    <a:pt x="64297" y="31742"/>
                    <a:pt x="71401" y="24636"/>
                    <a:pt x="71401" y="15871"/>
                  </a:cubicBezTo>
                  <a:cubicBezTo>
                    <a:pt x="71401" y="7106"/>
                    <a:pt x="64297" y="0"/>
                    <a:pt x="55530" y="0"/>
                  </a:cubicBezTo>
                  <a:lnTo>
                    <a:pt x="15871" y="0"/>
                  </a:lnTo>
                  <a:cubicBezTo>
                    <a:pt x="7104" y="0"/>
                    <a:pt x="0" y="7106"/>
                    <a:pt x="0" y="15871"/>
                  </a:cubicBezTo>
                  <a:cubicBezTo>
                    <a:pt x="0" y="24636"/>
                    <a:pt x="7104" y="31742"/>
                    <a:pt x="15871" y="31742"/>
                  </a:cubicBezTo>
                  <a:close/>
                </a:path>
              </a:pathLst>
            </a:custGeom>
            <a:grp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0" name="任意多边形: 形状 179">
              <a:extLst>
                <a:ext uri="{FF2B5EF4-FFF2-40B4-BE49-F238E27FC236}">
                  <a16:creationId xmlns:a16="http://schemas.microsoft.com/office/drawing/2014/main" id="{0D957D83-9B18-93ED-FB49-1257D65D813C}"/>
                </a:ext>
              </a:extLst>
            </p:cNvPr>
            <p:cNvSpPr/>
            <p:nvPr/>
          </p:nvSpPr>
          <p:spPr>
            <a:xfrm>
              <a:off x="7724424" y="3931933"/>
              <a:ext cx="130097" cy="31742"/>
            </a:xfrm>
            <a:custGeom>
              <a:avLst/>
              <a:gdLst>
                <a:gd name="connsiteX0" fmla="*/ 15871 w 130097"/>
                <a:gd name="connsiteY0" fmla="*/ 31742 h 31742"/>
                <a:gd name="connsiteX1" fmla="*/ 114226 w 130097"/>
                <a:gd name="connsiteY1" fmla="*/ 31742 h 31742"/>
                <a:gd name="connsiteX2" fmla="*/ 130097 w 130097"/>
                <a:gd name="connsiteY2" fmla="*/ 15871 h 31742"/>
                <a:gd name="connsiteX3" fmla="*/ 114226 w 130097"/>
                <a:gd name="connsiteY3" fmla="*/ 0 h 31742"/>
                <a:gd name="connsiteX4" fmla="*/ 15871 w 130097"/>
                <a:gd name="connsiteY4" fmla="*/ 0 h 31742"/>
                <a:gd name="connsiteX5" fmla="*/ 0 w 130097"/>
                <a:gd name="connsiteY5" fmla="*/ 15871 h 31742"/>
                <a:gd name="connsiteX6" fmla="*/ 15871 w 130097"/>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097" h="31742">
                  <a:moveTo>
                    <a:pt x="15871" y="31742"/>
                  </a:moveTo>
                  <a:lnTo>
                    <a:pt x="114226" y="31742"/>
                  </a:lnTo>
                  <a:cubicBezTo>
                    <a:pt x="122993" y="31742"/>
                    <a:pt x="130097" y="24636"/>
                    <a:pt x="130097" y="15871"/>
                  </a:cubicBezTo>
                  <a:cubicBezTo>
                    <a:pt x="130097" y="7106"/>
                    <a:pt x="122993" y="0"/>
                    <a:pt x="114226" y="0"/>
                  </a:cubicBezTo>
                  <a:lnTo>
                    <a:pt x="15871" y="0"/>
                  </a:lnTo>
                  <a:cubicBezTo>
                    <a:pt x="7104" y="0"/>
                    <a:pt x="0" y="7106"/>
                    <a:pt x="0" y="15871"/>
                  </a:cubicBezTo>
                  <a:cubicBezTo>
                    <a:pt x="0" y="24636"/>
                    <a:pt x="7106" y="31742"/>
                    <a:pt x="15871" y="31742"/>
                  </a:cubicBezTo>
                  <a:close/>
                </a:path>
              </a:pathLst>
            </a:custGeom>
            <a:grp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1" name="图形 45">
            <a:extLst>
              <a:ext uri="{FF2B5EF4-FFF2-40B4-BE49-F238E27FC236}">
                <a16:creationId xmlns:a16="http://schemas.microsoft.com/office/drawing/2014/main" id="{394EC394-2DDA-EFE6-2F39-2C056BCF2D63}"/>
              </a:ext>
            </a:extLst>
          </p:cNvPr>
          <p:cNvGrpSpPr>
            <a:grpSpLocks noChangeAspect="1"/>
          </p:cNvGrpSpPr>
          <p:nvPr/>
        </p:nvGrpSpPr>
        <p:grpSpPr>
          <a:xfrm>
            <a:off x="3344106" y="334504"/>
            <a:ext cx="158645" cy="140617"/>
            <a:chOff x="5769593" y="4124016"/>
            <a:chExt cx="1049363" cy="1035533"/>
          </a:xfrm>
          <a:gradFill flip="none" rotWithShape="1">
            <a:gsLst>
              <a:gs pos="0">
                <a:schemeClr val="accent1"/>
              </a:gs>
              <a:gs pos="100000">
                <a:schemeClr val="accent2"/>
              </a:gs>
            </a:gsLst>
            <a:path path="circle">
              <a:fillToRect l="100000" t="100000"/>
            </a:path>
            <a:tileRect r="-100000" b="-100000"/>
          </a:gradFill>
        </p:grpSpPr>
        <p:sp>
          <p:nvSpPr>
            <p:cNvPr id="182" name="任意多边形: 形状 181">
              <a:extLst>
                <a:ext uri="{FF2B5EF4-FFF2-40B4-BE49-F238E27FC236}">
                  <a16:creationId xmlns:a16="http://schemas.microsoft.com/office/drawing/2014/main" id="{FA3129F7-2ED1-6D1B-79EA-7AB3F31FD5B2}"/>
                </a:ext>
              </a:extLst>
            </p:cNvPr>
            <p:cNvSpPr/>
            <p:nvPr/>
          </p:nvSpPr>
          <p:spPr>
            <a:xfrm>
              <a:off x="6277576" y="4124016"/>
              <a:ext cx="33403" cy="66808"/>
            </a:xfrm>
            <a:custGeom>
              <a:avLst/>
              <a:gdLst>
                <a:gd name="connsiteX0" fmla="*/ 0 w 33403"/>
                <a:gd name="connsiteY0" fmla="*/ 0 h 66807"/>
                <a:gd name="connsiteX1" fmla="*/ 33404 w 33403"/>
                <a:gd name="connsiteY1" fmla="*/ 0 h 66807"/>
                <a:gd name="connsiteX2" fmla="*/ 33404 w 33403"/>
                <a:gd name="connsiteY2" fmla="*/ 66808 h 66807"/>
                <a:gd name="connsiteX3" fmla="*/ 0 w 33403"/>
                <a:gd name="connsiteY3" fmla="*/ 66808 h 66807"/>
              </a:gdLst>
              <a:ahLst/>
              <a:cxnLst>
                <a:cxn ang="0">
                  <a:pos x="connsiteX0" y="connsiteY0"/>
                </a:cxn>
                <a:cxn ang="0">
                  <a:pos x="connsiteX1" y="connsiteY1"/>
                </a:cxn>
                <a:cxn ang="0">
                  <a:pos x="connsiteX2" y="connsiteY2"/>
                </a:cxn>
                <a:cxn ang="0">
                  <a:pos x="connsiteX3" y="connsiteY3"/>
                </a:cxn>
              </a:cxnLst>
              <a:rect l="l" t="t" r="r" b="b"/>
              <a:pathLst>
                <a:path w="33403" h="66807">
                  <a:moveTo>
                    <a:pt x="0" y="0"/>
                  </a:moveTo>
                  <a:lnTo>
                    <a:pt x="33404" y="0"/>
                  </a:lnTo>
                  <a:lnTo>
                    <a:pt x="33404" y="66808"/>
                  </a:lnTo>
                  <a:lnTo>
                    <a:pt x="0" y="66808"/>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3" name="任意多边形: 形状 182">
              <a:extLst>
                <a:ext uri="{FF2B5EF4-FFF2-40B4-BE49-F238E27FC236}">
                  <a16:creationId xmlns:a16="http://schemas.microsoft.com/office/drawing/2014/main" id="{036DCC4B-B019-92EC-9E4F-352A7AC33B71}"/>
                </a:ext>
              </a:extLst>
            </p:cNvPr>
            <p:cNvSpPr/>
            <p:nvPr/>
          </p:nvSpPr>
          <p:spPr>
            <a:xfrm rot="18900000">
              <a:off x="6185667" y="4147095"/>
              <a:ext cx="33397" cy="70858"/>
            </a:xfrm>
            <a:custGeom>
              <a:avLst/>
              <a:gdLst>
                <a:gd name="connsiteX0" fmla="*/ 0 w 33398"/>
                <a:gd name="connsiteY0" fmla="*/ 0 h 70855"/>
                <a:gd name="connsiteX1" fmla="*/ 33399 w 33398"/>
                <a:gd name="connsiteY1" fmla="*/ 0 h 70855"/>
                <a:gd name="connsiteX2" fmla="*/ 33399 w 33398"/>
                <a:gd name="connsiteY2" fmla="*/ 70855 h 70855"/>
                <a:gd name="connsiteX3" fmla="*/ 0 w 33398"/>
                <a:gd name="connsiteY3" fmla="*/ 70855 h 70855"/>
              </a:gdLst>
              <a:ahLst/>
              <a:cxnLst>
                <a:cxn ang="0">
                  <a:pos x="connsiteX0" y="connsiteY0"/>
                </a:cxn>
                <a:cxn ang="0">
                  <a:pos x="connsiteX1" y="connsiteY1"/>
                </a:cxn>
                <a:cxn ang="0">
                  <a:pos x="connsiteX2" y="connsiteY2"/>
                </a:cxn>
                <a:cxn ang="0">
                  <a:pos x="connsiteX3" y="connsiteY3"/>
                </a:cxn>
              </a:cxnLst>
              <a:rect l="l" t="t" r="r" b="b"/>
              <a:pathLst>
                <a:path w="33398" h="70855">
                  <a:moveTo>
                    <a:pt x="0" y="0"/>
                  </a:moveTo>
                  <a:lnTo>
                    <a:pt x="33399" y="0"/>
                  </a:lnTo>
                  <a:lnTo>
                    <a:pt x="33399" y="70855"/>
                  </a:lnTo>
                  <a:lnTo>
                    <a:pt x="0" y="70855"/>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4" name="任意多边形: 形状 183">
              <a:extLst>
                <a:ext uri="{FF2B5EF4-FFF2-40B4-BE49-F238E27FC236}">
                  <a16:creationId xmlns:a16="http://schemas.microsoft.com/office/drawing/2014/main" id="{F8747F1B-1CC3-060F-D9B0-A4C324D5AAC3}"/>
                </a:ext>
              </a:extLst>
            </p:cNvPr>
            <p:cNvSpPr/>
            <p:nvPr/>
          </p:nvSpPr>
          <p:spPr>
            <a:xfrm rot="18900000">
              <a:off x="6350640" y="4165830"/>
              <a:ext cx="70855" cy="33397"/>
            </a:xfrm>
            <a:custGeom>
              <a:avLst/>
              <a:gdLst>
                <a:gd name="connsiteX0" fmla="*/ 0 w 70855"/>
                <a:gd name="connsiteY0" fmla="*/ 0 h 33398"/>
                <a:gd name="connsiteX1" fmla="*/ 70855 w 70855"/>
                <a:gd name="connsiteY1" fmla="*/ 0 h 33398"/>
                <a:gd name="connsiteX2" fmla="*/ 70855 w 70855"/>
                <a:gd name="connsiteY2" fmla="*/ 33399 h 33398"/>
                <a:gd name="connsiteX3" fmla="*/ 0 w 70855"/>
                <a:gd name="connsiteY3" fmla="*/ 33399 h 33398"/>
              </a:gdLst>
              <a:ahLst/>
              <a:cxnLst>
                <a:cxn ang="0">
                  <a:pos x="connsiteX0" y="connsiteY0"/>
                </a:cxn>
                <a:cxn ang="0">
                  <a:pos x="connsiteX1" y="connsiteY1"/>
                </a:cxn>
                <a:cxn ang="0">
                  <a:pos x="connsiteX2" y="connsiteY2"/>
                </a:cxn>
                <a:cxn ang="0">
                  <a:pos x="connsiteX3" y="connsiteY3"/>
                </a:cxn>
              </a:cxnLst>
              <a:rect l="l" t="t" r="r" b="b"/>
              <a:pathLst>
                <a:path w="70855" h="33398">
                  <a:moveTo>
                    <a:pt x="0" y="0"/>
                  </a:moveTo>
                  <a:lnTo>
                    <a:pt x="70855" y="0"/>
                  </a:lnTo>
                  <a:lnTo>
                    <a:pt x="70855" y="33399"/>
                  </a:lnTo>
                  <a:lnTo>
                    <a:pt x="0" y="33399"/>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5" name="任意多边形: 形状 184">
              <a:extLst>
                <a:ext uri="{FF2B5EF4-FFF2-40B4-BE49-F238E27FC236}">
                  <a16:creationId xmlns:a16="http://schemas.microsoft.com/office/drawing/2014/main" id="{DE068653-2860-96E8-CEE9-E8A4B525A6B1}"/>
                </a:ext>
              </a:extLst>
            </p:cNvPr>
            <p:cNvSpPr/>
            <p:nvPr/>
          </p:nvSpPr>
          <p:spPr>
            <a:xfrm>
              <a:off x="5769593" y="4224228"/>
              <a:ext cx="1049363" cy="935321"/>
            </a:xfrm>
            <a:custGeom>
              <a:avLst/>
              <a:gdLst>
                <a:gd name="connsiteX0" fmla="*/ 1009046 w 1049363"/>
                <a:gd name="connsiteY0" fmla="*/ 434258 h 935321"/>
                <a:gd name="connsiteX1" fmla="*/ 975642 w 1049363"/>
                <a:gd name="connsiteY1" fmla="*/ 434258 h 935321"/>
                <a:gd name="connsiteX2" fmla="*/ 975642 w 1049363"/>
                <a:gd name="connsiteY2" fmla="*/ 400854 h 935321"/>
                <a:gd name="connsiteX3" fmla="*/ 949803 w 1049363"/>
                <a:gd name="connsiteY3" fmla="*/ 368384 h 935321"/>
                <a:gd name="connsiteX4" fmla="*/ 1022557 w 1049363"/>
                <a:gd name="connsiteY4" fmla="*/ 309592 h 935321"/>
                <a:gd name="connsiteX5" fmla="*/ 1049364 w 1049363"/>
                <a:gd name="connsiteY5" fmla="*/ 284840 h 935321"/>
                <a:gd name="connsiteX6" fmla="*/ 1019016 w 1049363"/>
                <a:gd name="connsiteY6" fmla="*/ 252137 h 935321"/>
                <a:gd name="connsiteX7" fmla="*/ 651818 w 1049363"/>
                <a:gd name="connsiteY7" fmla="*/ 46800 h 935321"/>
                <a:gd name="connsiteX8" fmla="*/ 544457 w 1049363"/>
                <a:gd name="connsiteY8" fmla="*/ 0 h 935321"/>
                <a:gd name="connsiteX9" fmla="*/ 504906 w 1049363"/>
                <a:gd name="connsiteY9" fmla="*/ 0 h 935321"/>
                <a:gd name="connsiteX10" fmla="*/ 400501 w 1049363"/>
                <a:gd name="connsiteY10" fmla="*/ 43543 h 935321"/>
                <a:gd name="connsiteX11" fmla="*/ 33304 w 1049363"/>
                <a:gd name="connsiteY11" fmla="*/ 233916 h 935321"/>
                <a:gd name="connsiteX12" fmla="*/ 0 w 1049363"/>
                <a:gd name="connsiteY12" fmla="*/ 267236 h 935321"/>
                <a:gd name="connsiteX13" fmla="*/ 22365 w 1049363"/>
                <a:gd name="connsiteY13" fmla="*/ 289601 h 935321"/>
                <a:gd name="connsiteX14" fmla="*/ 114493 w 1049363"/>
                <a:gd name="connsiteY14" fmla="*/ 367450 h 935321"/>
                <a:gd name="connsiteX15" fmla="*/ 107127 w 1049363"/>
                <a:gd name="connsiteY15" fmla="*/ 367450 h 935321"/>
                <a:gd name="connsiteX16" fmla="*/ 73723 w 1049363"/>
                <a:gd name="connsiteY16" fmla="*/ 400854 h 935321"/>
                <a:gd name="connsiteX17" fmla="*/ 73723 w 1049363"/>
                <a:gd name="connsiteY17" fmla="*/ 434258 h 935321"/>
                <a:gd name="connsiteX18" fmla="*/ 40319 w 1049363"/>
                <a:gd name="connsiteY18" fmla="*/ 434258 h 935321"/>
                <a:gd name="connsiteX19" fmla="*/ 6915 w 1049363"/>
                <a:gd name="connsiteY19" fmla="*/ 467662 h 935321"/>
                <a:gd name="connsiteX20" fmla="*/ 6915 w 1049363"/>
                <a:gd name="connsiteY20" fmla="*/ 868513 h 935321"/>
                <a:gd name="connsiteX21" fmla="*/ 40319 w 1049363"/>
                <a:gd name="connsiteY21" fmla="*/ 901917 h 935321"/>
                <a:gd name="connsiteX22" fmla="*/ 464589 w 1049363"/>
                <a:gd name="connsiteY22" fmla="*/ 901917 h 935321"/>
                <a:gd name="connsiteX23" fmla="*/ 524683 w 1049363"/>
                <a:gd name="connsiteY23" fmla="*/ 935321 h 935321"/>
                <a:gd name="connsiteX24" fmla="*/ 584776 w 1049363"/>
                <a:gd name="connsiteY24" fmla="*/ 901917 h 935321"/>
                <a:gd name="connsiteX25" fmla="*/ 1009046 w 1049363"/>
                <a:gd name="connsiteY25" fmla="*/ 901917 h 935321"/>
                <a:gd name="connsiteX26" fmla="*/ 1042450 w 1049363"/>
                <a:gd name="connsiteY26" fmla="*/ 868513 h 935321"/>
                <a:gd name="connsiteX27" fmla="*/ 1042450 w 1049363"/>
                <a:gd name="connsiteY27" fmla="*/ 467662 h 935321"/>
                <a:gd name="connsiteX28" fmla="*/ 1009046 w 1049363"/>
                <a:gd name="connsiteY28" fmla="*/ 434258 h 935321"/>
                <a:gd name="connsiteX29" fmla="*/ 942238 w 1049363"/>
                <a:gd name="connsiteY29" fmla="*/ 400854 h 935321"/>
                <a:gd name="connsiteX30" fmla="*/ 942238 w 1049363"/>
                <a:gd name="connsiteY30" fmla="*/ 801705 h 935321"/>
                <a:gd name="connsiteX31" fmla="*/ 605338 w 1049363"/>
                <a:gd name="connsiteY31" fmla="*/ 801705 h 935321"/>
                <a:gd name="connsiteX32" fmla="*/ 541385 w 1049363"/>
                <a:gd name="connsiteY32" fmla="*/ 818491 h 935321"/>
                <a:gd name="connsiteX33" fmla="*/ 541385 w 1049363"/>
                <a:gd name="connsiteY33" fmla="*/ 500867 h 935321"/>
                <a:gd name="connsiteX34" fmla="*/ 608193 w 1049363"/>
                <a:gd name="connsiteY34" fmla="*/ 497026 h 935321"/>
                <a:gd name="connsiteX35" fmla="*/ 608193 w 1049363"/>
                <a:gd name="connsiteY35" fmla="*/ 601282 h 935321"/>
                <a:gd name="connsiteX36" fmla="*/ 641597 w 1049363"/>
                <a:gd name="connsiteY36" fmla="*/ 634686 h 935321"/>
                <a:gd name="connsiteX37" fmla="*/ 675001 w 1049363"/>
                <a:gd name="connsiteY37" fmla="*/ 634686 h 935321"/>
                <a:gd name="connsiteX38" fmla="*/ 675001 w 1049363"/>
                <a:gd name="connsiteY38" fmla="*/ 651388 h 935321"/>
                <a:gd name="connsiteX39" fmla="*/ 708405 w 1049363"/>
                <a:gd name="connsiteY39" fmla="*/ 684791 h 935321"/>
                <a:gd name="connsiteX40" fmla="*/ 842023 w 1049363"/>
                <a:gd name="connsiteY40" fmla="*/ 684791 h 935321"/>
                <a:gd name="connsiteX41" fmla="*/ 875426 w 1049363"/>
                <a:gd name="connsiteY41" fmla="*/ 651388 h 935321"/>
                <a:gd name="connsiteX42" fmla="*/ 875426 w 1049363"/>
                <a:gd name="connsiteY42" fmla="*/ 517770 h 935321"/>
                <a:gd name="connsiteX43" fmla="*/ 842023 w 1049363"/>
                <a:gd name="connsiteY43" fmla="*/ 484366 h 935321"/>
                <a:gd name="connsiteX44" fmla="*/ 808619 w 1049363"/>
                <a:gd name="connsiteY44" fmla="*/ 484366 h 935321"/>
                <a:gd name="connsiteX45" fmla="*/ 808619 w 1049363"/>
                <a:gd name="connsiteY45" fmla="*/ 467664 h 935321"/>
                <a:gd name="connsiteX46" fmla="*/ 802706 w 1049363"/>
                <a:gd name="connsiteY46" fmla="*/ 448756 h 935321"/>
                <a:gd name="connsiteX47" fmla="*/ 899644 w 1049363"/>
                <a:gd name="connsiteY47" fmla="*/ 400854 h 935321"/>
                <a:gd name="connsiteX48" fmla="*/ 324257 w 1049363"/>
                <a:gd name="connsiteY48" fmla="*/ 267236 h 935321"/>
                <a:gd name="connsiteX49" fmla="*/ 358212 w 1049363"/>
                <a:gd name="connsiteY49" fmla="*/ 156149 h 935321"/>
                <a:gd name="connsiteX50" fmla="*/ 423233 w 1049363"/>
                <a:gd name="connsiteY50" fmla="*/ 269790 h 935321"/>
                <a:gd name="connsiteX51" fmla="*/ 457873 w 1049363"/>
                <a:gd name="connsiteY51" fmla="*/ 292888 h 935321"/>
                <a:gd name="connsiteX52" fmla="*/ 457873 w 1049363"/>
                <a:gd name="connsiteY52" fmla="*/ 334042 h 935321"/>
                <a:gd name="connsiteX53" fmla="*/ 524681 w 1049363"/>
                <a:gd name="connsiteY53" fmla="*/ 400850 h 935321"/>
                <a:gd name="connsiteX54" fmla="*/ 591489 w 1049363"/>
                <a:gd name="connsiteY54" fmla="*/ 334042 h 935321"/>
                <a:gd name="connsiteX55" fmla="*/ 591489 w 1049363"/>
                <a:gd name="connsiteY55" fmla="*/ 292870 h 935321"/>
                <a:gd name="connsiteX56" fmla="*/ 626129 w 1049363"/>
                <a:gd name="connsiteY56" fmla="*/ 269771 h 935321"/>
                <a:gd name="connsiteX57" fmla="*/ 691149 w 1049363"/>
                <a:gd name="connsiteY57" fmla="*/ 156130 h 935321"/>
                <a:gd name="connsiteX58" fmla="*/ 725105 w 1049363"/>
                <a:gd name="connsiteY58" fmla="*/ 267217 h 935321"/>
                <a:gd name="connsiteX59" fmla="*/ 527333 w 1049363"/>
                <a:gd name="connsiteY59" fmla="*/ 467510 h 935321"/>
                <a:gd name="connsiteX60" fmla="*/ 517161 w 1049363"/>
                <a:gd name="connsiteY60" fmla="*/ 467260 h 935321"/>
                <a:gd name="connsiteX61" fmla="*/ 324257 w 1049363"/>
                <a:gd name="connsiteY61" fmla="*/ 267236 h 935321"/>
                <a:gd name="connsiteX62" fmla="*/ 486184 w 1049363"/>
                <a:gd name="connsiteY62" fmla="*/ 167022 h 935321"/>
                <a:gd name="connsiteX63" fmla="*/ 472923 w 1049363"/>
                <a:gd name="connsiteY63" fmla="*/ 167022 h 935321"/>
                <a:gd name="connsiteX64" fmla="*/ 457891 w 1049363"/>
                <a:gd name="connsiteY64" fmla="*/ 151990 h 935321"/>
                <a:gd name="connsiteX65" fmla="*/ 457891 w 1049363"/>
                <a:gd name="connsiteY65" fmla="*/ 148649 h 935321"/>
                <a:gd name="connsiteX66" fmla="*/ 472923 w 1049363"/>
                <a:gd name="connsiteY66" fmla="*/ 133618 h 935321"/>
                <a:gd name="connsiteX67" fmla="*/ 484062 w 1049363"/>
                <a:gd name="connsiteY67" fmla="*/ 138561 h 935321"/>
                <a:gd name="connsiteX68" fmla="*/ 487887 w 1049363"/>
                <a:gd name="connsiteY68" fmla="*/ 150152 h 935321"/>
                <a:gd name="connsiteX69" fmla="*/ 561495 w 1049363"/>
                <a:gd name="connsiteY69" fmla="*/ 150154 h 935321"/>
                <a:gd name="connsiteX70" fmla="*/ 565320 w 1049363"/>
                <a:gd name="connsiteY70" fmla="*/ 138564 h 935321"/>
                <a:gd name="connsiteX71" fmla="*/ 576459 w 1049363"/>
                <a:gd name="connsiteY71" fmla="*/ 133620 h 935321"/>
                <a:gd name="connsiteX72" fmla="*/ 591491 w 1049363"/>
                <a:gd name="connsiteY72" fmla="*/ 148652 h 935321"/>
                <a:gd name="connsiteX73" fmla="*/ 591491 w 1049363"/>
                <a:gd name="connsiteY73" fmla="*/ 151992 h 935321"/>
                <a:gd name="connsiteX74" fmla="*/ 576459 w 1049363"/>
                <a:gd name="connsiteY74" fmla="*/ 167024 h 935321"/>
                <a:gd name="connsiteX75" fmla="*/ 563198 w 1049363"/>
                <a:gd name="connsiteY75" fmla="*/ 167024 h 935321"/>
                <a:gd name="connsiteX76" fmla="*/ 491279 w 1049363"/>
                <a:gd name="connsiteY76" fmla="*/ 300640 h 935321"/>
                <a:gd name="connsiteX77" fmla="*/ 558087 w 1049363"/>
                <a:gd name="connsiteY77" fmla="*/ 300640 h 935321"/>
                <a:gd name="connsiteX78" fmla="*/ 558087 w 1049363"/>
                <a:gd name="connsiteY78" fmla="*/ 334044 h 935321"/>
                <a:gd name="connsiteX79" fmla="*/ 524683 w 1049363"/>
                <a:gd name="connsiteY79" fmla="*/ 367448 h 935321"/>
                <a:gd name="connsiteX80" fmla="*/ 491279 w 1049363"/>
                <a:gd name="connsiteY80" fmla="*/ 334044 h 935321"/>
                <a:gd name="connsiteX81" fmla="*/ 509733 w 1049363"/>
                <a:gd name="connsiteY81" fmla="*/ 267236 h 935321"/>
                <a:gd name="connsiteX82" fmla="*/ 516415 w 1049363"/>
                <a:gd name="connsiteY82" fmla="*/ 200428 h 935321"/>
                <a:gd name="connsiteX83" fmla="*/ 532951 w 1049363"/>
                <a:gd name="connsiteY83" fmla="*/ 200428 h 935321"/>
                <a:gd name="connsiteX84" fmla="*/ 539632 w 1049363"/>
                <a:gd name="connsiteY84" fmla="*/ 267236 h 935321"/>
                <a:gd name="connsiteX85" fmla="*/ 708407 w 1049363"/>
                <a:gd name="connsiteY85" fmla="*/ 634683 h 935321"/>
                <a:gd name="connsiteX86" fmla="*/ 775215 w 1049363"/>
                <a:gd name="connsiteY86" fmla="*/ 634683 h 935321"/>
                <a:gd name="connsiteX87" fmla="*/ 808619 w 1049363"/>
                <a:gd name="connsiteY87" fmla="*/ 601279 h 935321"/>
                <a:gd name="connsiteX88" fmla="*/ 808619 w 1049363"/>
                <a:gd name="connsiteY88" fmla="*/ 517768 h 935321"/>
                <a:gd name="connsiteX89" fmla="*/ 842023 w 1049363"/>
                <a:gd name="connsiteY89" fmla="*/ 517768 h 935321"/>
                <a:gd name="connsiteX90" fmla="*/ 842023 w 1049363"/>
                <a:gd name="connsiteY90" fmla="*/ 651385 h 935321"/>
                <a:gd name="connsiteX91" fmla="*/ 708405 w 1049363"/>
                <a:gd name="connsiteY91" fmla="*/ 651385 h 935321"/>
                <a:gd name="connsiteX92" fmla="*/ 708405 w 1049363"/>
                <a:gd name="connsiteY92" fmla="*/ 634683 h 935321"/>
                <a:gd name="connsiteX93" fmla="*/ 749745 w 1049363"/>
                <a:gd name="connsiteY93" fmla="*/ 467662 h 935321"/>
                <a:gd name="connsiteX94" fmla="*/ 775215 w 1049363"/>
                <a:gd name="connsiteY94" fmla="*/ 467662 h 935321"/>
                <a:gd name="connsiteX95" fmla="*/ 775215 w 1049363"/>
                <a:gd name="connsiteY95" fmla="*/ 601279 h 935321"/>
                <a:gd name="connsiteX96" fmla="*/ 641599 w 1049363"/>
                <a:gd name="connsiteY96" fmla="*/ 601279 h 935321"/>
                <a:gd name="connsiteX97" fmla="*/ 641599 w 1049363"/>
                <a:gd name="connsiteY97" fmla="*/ 492765 h 935321"/>
                <a:gd name="connsiteX98" fmla="*/ 749745 w 1049363"/>
                <a:gd name="connsiteY98" fmla="*/ 467662 h 935321"/>
                <a:gd name="connsiteX99" fmla="*/ 994550 w 1049363"/>
                <a:gd name="connsiteY99" fmla="*/ 274885 h 935321"/>
                <a:gd name="connsiteX100" fmla="*/ 1002117 w 1049363"/>
                <a:gd name="connsiteY100" fmla="*/ 283020 h 935321"/>
                <a:gd name="connsiteX101" fmla="*/ 999911 w 1049363"/>
                <a:gd name="connsiteY101" fmla="*/ 285057 h 935321"/>
                <a:gd name="connsiteX102" fmla="*/ 663078 w 1049363"/>
                <a:gd name="connsiteY102" fmla="*/ 455286 h 935321"/>
                <a:gd name="connsiteX103" fmla="*/ 758515 w 1049363"/>
                <a:gd name="connsiteY103" fmla="*/ 267252 h 935321"/>
                <a:gd name="connsiteX104" fmla="*/ 681652 w 1049363"/>
                <a:gd name="connsiteY104" fmla="*/ 94184 h 935321"/>
                <a:gd name="connsiteX105" fmla="*/ 678778 w 1049363"/>
                <a:gd name="connsiteY105" fmla="*/ 87236 h 935321"/>
                <a:gd name="connsiteX106" fmla="*/ 994550 w 1049363"/>
                <a:gd name="connsiteY106" fmla="*/ 274885 h 935321"/>
                <a:gd name="connsiteX107" fmla="*/ 504906 w 1049363"/>
                <a:gd name="connsiteY107" fmla="*/ 33406 h 935321"/>
                <a:gd name="connsiteX108" fmla="*/ 544441 w 1049363"/>
                <a:gd name="connsiteY108" fmla="*/ 33406 h 935321"/>
                <a:gd name="connsiteX109" fmla="*/ 658282 w 1049363"/>
                <a:gd name="connsiteY109" fmla="*/ 147264 h 935321"/>
                <a:gd name="connsiteX110" fmla="*/ 607574 w 1049363"/>
                <a:gd name="connsiteY110" fmla="*/ 241983 h 935321"/>
                <a:gd name="connsiteX111" fmla="*/ 572967 w 1049363"/>
                <a:gd name="connsiteY111" fmla="*/ 265065 h 935321"/>
                <a:gd name="connsiteX112" fmla="*/ 566519 w 1049363"/>
                <a:gd name="connsiteY112" fmla="*/ 200428 h 935321"/>
                <a:gd name="connsiteX113" fmla="*/ 576457 w 1049363"/>
                <a:gd name="connsiteY113" fmla="*/ 200428 h 935321"/>
                <a:gd name="connsiteX114" fmla="*/ 624893 w 1049363"/>
                <a:gd name="connsiteY114" fmla="*/ 151992 h 935321"/>
                <a:gd name="connsiteX115" fmla="*/ 624893 w 1049363"/>
                <a:gd name="connsiteY115" fmla="*/ 148652 h 935321"/>
                <a:gd name="connsiteX116" fmla="*/ 576457 w 1049363"/>
                <a:gd name="connsiteY116" fmla="*/ 100216 h 935321"/>
                <a:gd name="connsiteX117" fmla="*/ 540547 w 1049363"/>
                <a:gd name="connsiteY117" fmla="*/ 116149 h 935321"/>
                <a:gd name="connsiteX118" fmla="*/ 528253 w 1049363"/>
                <a:gd name="connsiteY118" fmla="*/ 153478 h 935321"/>
                <a:gd name="connsiteX119" fmla="*/ 529606 w 1049363"/>
                <a:gd name="connsiteY119" fmla="*/ 167024 h 935321"/>
                <a:gd name="connsiteX120" fmla="*/ 519752 w 1049363"/>
                <a:gd name="connsiteY120" fmla="*/ 167024 h 935321"/>
                <a:gd name="connsiteX121" fmla="*/ 521104 w 1049363"/>
                <a:gd name="connsiteY121" fmla="*/ 153478 h 935321"/>
                <a:gd name="connsiteX122" fmla="*/ 508811 w 1049363"/>
                <a:gd name="connsiteY122" fmla="*/ 116149 h 935321"/>
                <a:gd name="connsiteX123" fmla="*/ 472900 w 1049363"/>
                <a:gd name="connsiteY123" fmla="*/ 100216 h 935321"/>
                <a:gd name="connsiteX124" fmla="*/ 424465 w 1049363"/>
                <a:gd name="connsiteY124" fmla="*/ 148652 h 935321"/>
                <a:gd name="connsiteX125" fmla="*/ 424465 w 1049363"/>
                <a:gd name="connsiteY125" fmla="*/ 151992 h 935321"/>
                <a:gd name="connsiteX126" fmla="*/ 472900 w 1049363"/>
                <a:gd name="connsiteY126" fmla="*/ 200428 h 935321"/>
                <a:gd name="connsiteX127" fmla="*/ 482839 w 1049363"/>
                <a:gd name="connsiteY127" fmla="*/ 200428 h 935321"/>
                <a:gd name="connsiteX128" fmla="*/ 476374 w 1049363"/>
                <a:gd name="connsiteY128" fmla="*/ 265065 h 935321"/>
                <a:gd name="connsiteX129" fmla="*/ 441767 w 1049363"/>
                <a:gd name="connsiteY129" fmla="*/ 241983 h 935321"/>
                <a:gd name="connsiteX130" fmla="*/ 391059 w 1049363"/>
                <a:gd name="connsiteY130" fmla="*/ 147248 h 935321"/>
                <a:gd name="connsiteX131" fmla="*/ 504906 w 1049363"/>
                <a:gd name="connsiteY131" fmla="*/ 33406 h 935321"/>
                <a:gd name="connsiteX132" fmla="*/ 56937 w 1049363"/>
                <a:gd name="connsiteY132" fmla="*/ 257531 h 935321"/>
                <a:gd name="connsiteX133" fmla="*/ 372508 w 1049363"/>
                <a:gd name="connsiteY133" fmla="*/ 83227 h 935321"/>
                <a:gd name="connsiteX134" fmla="*/ 367714 w 1049363"/>
                <a:gd name="connsiteY134" fmla="*/ 94184 h 935321"/>
                <a:gd name="connsiteX135" fmla="*/ 290851 w 1049363"/>
                <a:gd name="connsiteY135" fmla="*/ 267236 h 935321"/>
                <a:gd name="connsiteX136" fmla="*/ 379907 w 1049363"/>
                <a:gd name="connsiteY136" fmla="*/ 450509 h 935321"/>
                <a:gd name="connsiteX137" fmla="*/ 47232 w 1049363"/>
                <a:gd name="connsiteY137" fmla="*/ 267236 h 935321"/>
                <a:gd name="connsiteX138" fmla="*/ 107127 w 1049363"/>
                <a:gd name="connsiteY138" fmla="*/ 400854 h 935321"/>
                <a:gd name="connsiteX139" fmla="*/ 165485 w 1049363"/>
                <a:gd name="connsiteY139" fmla="*/ 400854 h 935321"/>
                <a:gd name="connsiteX140" fmla="*/ 507981 w 1049363"/>
                <a:gd name="connsiteY140" fmla="*/ 500465 h 935321"/>
                <a:gd name="connsiteX141" fmla="*/ 507981 w 1049363"/>
                <a:gd name="connsiteY141" fmla="*/ 818491 h 935321"/>
                <a:gd name="connsiteX142" fmla="*/ 444028 w 1049363"/>
                <a:gd name="connsiteY142" fmla="*/ 801705 h 935321"/>
                <a:gd name="connsiteX143" fmla="*/ 107127 w 1049363"/>
                <a:gd name="connsiteY143" fmla="*/ 801705 h 935321"/>
                <a:gd name="connsiteX144" fmla="*/ 1009046 w 1049363"/>
                <a:gd name="connsiteY144" fmla="*/ 868515 h 935321"/>
                <a:gd name="connsiteX145" fmla="*/ 564467 w 1049363"/>
                <a:gd name="connsiteY145" fmla="*/ 868515 h 935321"/>
                <a:gd name="connsiteX146" fmla="*/ 558087 w 1049363"/>
                <a:gd name="connsiteY146" fmla="*/ 881276 h 935321"/>
                <a:gd name="connsiteX147" fmla="*/ 524683 w 1049363"/>
                <a:gd name="connsiteY147" fmla="*/ 901919 h 935321"/>
                <a:gd name="connsiteX148" fmla="*/ 491279 w 1049363"/>
                <a:gd name="connsiteY148" fmla="*/ 881276 h 935321"/>
                <a:gd name="connsiteX149" fmla="*/ 484899 w 1049363"/>
                <a:gd name="connsiteY149" fmla="*/ 868515 h 935321"/>
                <a:gd name="connsiteX150" fmla="*/ 40319 w 1049363"/>
                <a:gd name="connsiteY150" fmla="*/ 868515 h 935321"/>
                <a:gd name="connsiteX151" fmla="*/ 40319 w 1049363"/>
                <a:gd name="connsiteY151" fmla="*/ 467662 h 935321"/>
                <a:gd name="connsiteX152" fmla="*/ 73723 w 1049363"/>
                <a:gd name="connsiteY152" fmla="*/ 467662 h 935321"/>
                <a:gd name="connsiteX153" fmla="*/ 73723 w 1049363"/>
                <a:gd name="connsiteY153" fmla="*/ 801705 h 935321"/>
                <a:gd name="connsiteX154" fmla="*/ 107127 w 1049363"/>
                <a:gd name="connsiteY154" fmla="*/ 835109 h 935321"/>
                <a:gd name="connsiteX155" fmla="*/ 444028 w 1049363"/>
                <a:gd name="connsiteY155" fmla="*/ 835109 h 935321"/>
                <a:gd name="connsiteX156" fmla="*/ 512875 w 1049363"/>
                <a:gd name="connsiteY156" fmla="*/ 863621 h 935321"/>
                <a:gd name="connsiteX157" fmla="*/ 524683 w 1049363"/>
                <a:gd name="connsiteY157" fmla="*/ 875428 h 935321"/>
                <a:gd name="connsiteX158" fmla="*/ 536490 w 1049363"/>
                <a:gd name="connsiteY158" fmla="*/ 863621 h 935321"/>
                <a:gd name="connsiteX159" fmla="*/ 605338 w 1049363"/>
                <a:gd name="connsiteY159" fmla="*/ 835109 h 935321"/>
                <a:gd name="connsiteX160" fmla="*/ 942238 w 1049363"/>
                <a:gd name="connsiteY160" fmla="*/ 835109 h 935321"/>
                <a:gd name="connsiteX161" fmla="*/ 975642 w 1049363"/>
                <a:gd name="connsiteY161" fmla="*/ 801705 h 935321"/>
                <a:gd name="connsiteX162" fmla="*/ 975642 w 1049363"/>
                <a:gd name="connsiteY162" fmla="*/ 467662 h 935321"/>
                <a:gd name="connsiteX163" fmla="*/ 1009046 w 1049363"/>
                <a:gd name="connsiteY163" fmla="*/ 467662 h 935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1049363" h="935321">
                  <a:moveTo>
                    <a:pt x="1009046" y="434258"/>
                  </a:moveTo>
                  <a:lnTo>
                    <a:pt x="975642" y="434258"/>
                  </a:lnTo>
                  <a:lnTo>
                    <a:pt x="975642" y="400854"/>
                  </a:lnTo>
                  <a:cubicBezTo>
                    <a:pt x="975642" y="385037"/>
                    <a:pt x="964585" y="371842"/>
                    <a:pt x="949803" y="368384"/>
                  </a:cubicBezTo>
                  <a:cubicBezTo>
                    <a:pt x="975124" y="350446"/>
                    <a:pt x="999475" y="330904"/>
                    <a:pt x="1022557" y="309592"/>
                  </a:cubicBezTo>
                  <a:lnTo>
                    <a:pt x="1049364" y="284840"/>
                  </a:lnTo>
                  <a:lnTo>
                    <a:pt x="1019016" y="252137"/>
                  </a:lnTo>
                  <a:cubicBezTo>
                    <a:pt x="920488" y="146061"/>
                    <a:pt x="793603" y="75176"/>
                    <a:pt x="651818" y="46800"/>
                  </a:cubicBezTo>
                  <a:cubicBezTo>
                    <a:pt x="624944" y="18090"/>
                    <a:pt x="586814" y="0"/>
                    <a:pt x="544457" y="0"/>
                  </a:cubicBezTo>
                  <a:lnTo>
                    <a:pt x="504906" y="0"/>
                  </a:lnTo>
                  <a:cubicBezTo>
                    <a:pt x="464136" y="0"/>
                    <a:pt x="427191" y="16669"/>
                    <a:pt x="400501" y="43543"/>
                  </a:cubicBezTo>
                  <a:cubicBezTo>
                    <a:pt x="260655" y="67745"/>
                    <a:pt x="133784" y="133452"/>
                    <a:pt x="33304" y="233916"/>
                  </a:cubicBezTo>
                  <a:lnTo>
                    <a:pt x="0" y="267236"/>
                  </a:lnTo>
                  <a:lnTo>
                    <a:pt x="22365" y="289601"/>
                  </a:lnTo>
                  <a:cubicBezTo>
                    <a:pt x="51143" y="318379"/>
                    <a:pt x="82026" y="344267"/>
                    <a:pt x="114493" y="367450"/>
                  </a:cubicBezTo>
                  <a:lnTo>
                    <a:pt x="107127" y="367450"/>
                  </a:lnTo>
                  <a:cubicBezTo>
                    <a:pt x="88706" y="367450"/>
                    <a:pt x="73723" y="382432"/>
                    <a:pt x="73723" y="400854"/>
                  </a:cubicBezTo>
                  <a:lnTo>
                    <a:pt x="73723" y="434258"/>
                  </a:lnTo>
                  <a:lnTo>
                    <a:pt x="40319" y="434258"/>
                  </a:lnTo>
                  <a:cubicBezTo>
                    <a:pt x="21898" y="434258"/>
                    <a:pt x="6915" y="449240"/>
                    <a:pt x="6915" y="467662"/>
                  </a:cubicBezTo>
                  <a:lnTo>
                    <a:pt x="6915" y="868513"/>
                  </a:lnTo>
                  <a:cubicBezTo>
                    <a:pt x="6915" y="886935"/>
                    <a:pt x="21898" y="901917"/>
                    <a:pt x="40319" y="901917"/>
                  </a:cubicBezTo>
                  <a:lnTo>
                    <a:pt x="464589" y="901917"/>
                  </a:lnTo>
                  <a:cubicBezTo>
                    <a:pt x="477434" y="922677"/>
                    <a:pt x="499914" y="935321"/>
                    <a:pt x="524683" y="935321"/>
                  </a:cubicBezTo>
                  <a:cubicBezTo>
                    <a:pt x="549452" y="935321"/>
                    <a:pt x="571934" y="922677"/>
                    <a:pt x="584776" y="901917"/>
                  </a:cubicBezTo>
                  <a:lnTo>
                    <a:pt x="1009046" y="901917"/>
                  </a:lnTo>
                  <a:cubicBezTo>
                    <a:pt x="1027468" y="901917"/>
                    <a:pt x="1042450" y="886935"/>
                    <a:pt x="1042450" y="868513"/>
                  </a:cubicBezTo>
                  <a:lnTo>
                    <a:pt x="1042450" y="467662"/>
                  </a:lnTo>
                  <a:cubicBezTo>
                    <a:pt x="1042450" y="449240"/>
                    <a:pt x="1027468" y="434258"/>
                    <a:pt x="1009046" y="434258"/>
                  </a:cubicBezTo>
                  <a:close/>
                  <a:moveTo>
                    <a:pt x="942238" y="400854"/>
                  </a:moveTo>
                  <a:lnTo>
                    <a:pt x="942238" y="801705"/>
                  </a:lnTo>
                  <a:lnTo>
                    <a:pt x="605338" y="801705"/>
                  </a:lnTo>
                  <a:cubicBezTo>
                    <a:pt x="582557" y="801705"/>
                    <a:pt x="560727" y="807618"/>
                    <a:pt x="541385" y="818491"/>
                  </a:cubicBezTo>
                  <a:lnTo>
                    <a:pt x="541385" y="500867"/>
                  </a:lnTo>
                  <a:cubicBezTo>
                    <a:pt x="563815" y="500600"/>
                    <a:pt x="586096" y="499330"/>
                    <a:pt x="608193" y="497026"/>
                  </a:cubicBezTo>
                  <a:lnTo>
                    <a:pt x="608193" y="601282"/>
                  </a:lnTo>
                  <a:cubicBezTo>
                    <a:pt x="608193" y="619703"/>
                    <a:pt x="623175" y="634686"/>
                    <a:pt x="641597" y="634686"/>
                  </a:cubicBezTo>
                  <a:lnTo>
                    <a:pt x="675001" y="634686"/>
                  </a:lnTo>
                  <a:lnTo>
                    <a:pt x="675001" y="651388"/>
                  </a:lnTo>
                  <a:cubicBezTo>
                    <a:pt x="675001" y="669809"/>
                    <a:pt x="689983" y="684791"/>
                    <a:pt x="708405" y="684791"/>
                  </a:cubicBezTo>
                  <a:lnTo>
                    <a:pt x="842023" y="684791"/>
                  </a:lnTo>
                  <a:cubicBezTo>
                    <a:pt x="860444" y="684791"/>
                    <a:pt x="875426" y="669809"/>
                    <a:pt x="875426" y="651388"/>
                  </a:cubicBezTo>
                  <a:lnTo>
                    <a:pt x="875426" y="517770"/>
                  </a:lnTo>
                  <a:cubicBezTo>
                    <a:pt x="875426" y="499348"/>
                    <a:pt x="860444" y="484366"/>
                    <a:pt x="842023" y="484366"/>
                  </a:cubicBezTo>
                  <a:lnTo>
                    <a:pt x="808619" y="484366"/>
                  </a:lnTo>
                  <a:lnTo>
                    <a:pt x="808619" y="467664"/>
                  </a:lnTo>
                  <a:cubicBezTo>
                    <a:pt x="808619" y="460648"/>
                    <a:pt x="806413" y="454134"/>
                    <a:pt x="802706" y="448756"/>
                  </a:cubicBezTo>
                  <a:cubicBezTo>
                    <a:pt x="836126" y="435295"/>
                    <a:pt x="868495" y="419261"/>
                    <a:pt x="899644" y="400854"/>
                  </a:cubicBezTo>
                  <a:close/>
                  <a:moveTo>
                    <a:pt x="324257" y="267236"/>
                  </a:moveTo>
                  <a:cubicBezTo>
                    <a:pt x="324257" y="227267"/>
                    <a:pt x="336434" y="188770"/>
                    <a:pt x="358212" y="156149"/>
                  </a:cubicBezTo>
                  <a:cubicBezTo>
                    <a:pt x="360985" y="202047"/>
                    <a:pt x="384668" y="244069"/>
                    <a:pt x="423233" y="269790"/>
                  </a:cubicBezTo>
                  <a:lnTo>
                    <a:pt x="457873" y="292888"/>
                  </a:lnTo>
                  <a:lnTo>
                    <a:pt x="457873" y="334042"/>
                  </a:lnTo>
                  <a:cubicBezTo>
                    <a:pt x="457873" y="370887"/>
                    <a:pt x="487838" y="400850"/>
                    <a:pt x="524681" y="400850"/>
                  </a:cubicBezTo>
                  <a:cubicBezTo>
                    <a:pt x="561524" y="400850"/>
                    <a:pt x="591489" y="370887"/>
                    <a:pt x="591489" y="334042"/>
                  </a:cubicBezTo>
                  <a:lnTo>
                    <a:pt x="591489" y="292870"/>
                  </a:lnTo>
                  <a:lnTo>
                    <a:pt x="626129" y="269771"/>
                  </a:lnTo>
                  <a:cubicBezTo>
                    <a:pt x="664693" y="244067"/>
                    <a:pt x="688395" y="202027"/>
                    <a:pt x="691149" y="156130"/>
                  </a:cubicBezTo>
                  <a:cubicBezTo>
                    <a:pt x="712912" y="188766"/>
                    <a:pt x="725105" y="227249"/>
                    <a:pt x="725105" y="267217"/>
                  </a:cubicBezTo>
                  <a:cubicBezTo>
                    <a:pt x="725105" y="376835"/>
                    <a:pt x="636616" y="466073"/>
                    <a:pt x="527333" y="467510"/>
                  </a:cubicBezTo>
                  <a:cubicBezTo>
                    <a:pt x="523927" y="467477"/>
                    <a:pt x="520551" y="467344"/>
                    <a:pt x="517161" y="467260"/>
                  </a:cubicBezTo>
                  <a:cubicBezTo>
                    <a:pt x="410138" y="463286"/>
                    <a:pt x="324257" y="375216"/>
                    <a:pt x="324257" y="267236"/>
                  </a:cubicBezTo>
                  <a:close/>
                  <a:moveTo>
                    <a:pt x="486184" y="167022"/>
                  </a:moveTo>
                  <a:lnTo>
                    <a:pt x="472923" y="167022"/>
                  </a:lnTo>
                  <a:cubicBezTo>
                    <a:pt x="464622" y="167022"/>
                    <a:pt x="457891" y="160275"/>
                    <a:pt x="457891" y="151990"/>
                  </a:cubicBezTo>
                  <a:lnTo>
                    <a:pt x="457891" y="148649"/>
                  </a:lnTo>
                  <a:cubicBezTo>
                    <a:pt x="457891" y="140349"/>
                    <a:pt x="464638" y="133618"/>
                    <a:pt x="472923" y="133618"/>
                  </a:cubicBezTo>
                  <a:cubicBezTo>
                    <a:pt x="477215" y="133618"/>
                    <a:pt x="481191" y="135372"/>
                    <a:pt x="484062" y="138561"/>
                  </a:cubicBezTo>
                  <a:cubicBezTo>
                    <a:pt x="486952" y="141751"/>
                    <a:pt x="488305" y="145876"/>
                    <a:pt x="487887" y="150152"/>
                  </a:cubicBezTo>
                  <a:close/>
                  <a:moveTo>
                    <a:pt x="561495" y="150154"/>
                  </a:moveTo>
                  <a:cubicBezTo>
                    <a:pt x="561061" y="145878"/>
                    <a:pt x="562413" y="141769"/>
                    <a:pt x="565320" y="138564"/>
                  </a:cubicBezTo>
                  <a:cubicBezTo>
                    <a:pt x="568193" y="135374"/>
                    <a:pt x="572151" y="133620"/>
                    <a:pt x="576459" y="133620"/>
                  </a:cubicBezTo>
                  <a:cubicBezTo>
                    <a:pt x="584760" y="133620"/>
                    <a:pt x="591491" y="140367"/>
                    <a:pt x="591491" y="148652"/>
                  </a:cubicBezTo>
                  <a:lnTo>
                    <a:pt x="591491" y="151992"/>
                  </a:lnTo>
                  <a:cubicBezTo>
                    <a:pt x="591491" y="160293"/>
                    <a:pt x="584744" y="167024"/>
                    <a:pt x="576459" y="167024"/>
                  </a:cubicBezTo>
                  <a:lnTo>
                    <a:pt x="563198" y="167024"/>
                  </a:lnTo>
                  <a:close/>
                  <a:moveTo>
                    <a:pt x="491279" y="300640"/>
                  </a:moveTo>
                  <a:lnTo>
                    <a:pt x="558087" y="300640"/>
                  </a:lnTo>
                  <a:lnTo>
                    <a:pt x="558087" y="334044"/>
                  </a:lnTo>
                  <a:cubicBezTo>
                    <a:pt x="558087" y="352465"/>
                    <a:pt x="543104" y="367448"/>
                    <a:pt x="524683" y="367448"/>
                  </a:cubicBezTo>
                  <a:cubicBezTo>
                    <a:pt x="506261" y="367448"/>
                    <a:pt x="491279" y="352465"/>
                    <a:pt x="491279" y="334044"/>
                  </a:cubicBezTo>
                  <a:close/>
                  <a:moveTo>
                    <a:pt x="509733" y="267236"/>
                  </a:moveTo>
                  <a:lnTo>
                    <a:pt x="516415" y="200428"/>
                  </a:lnTo>
                  <a:lnTo>
                    <a:pt x="532951" y="200428"/>
                  </a:lnTo>
                  <a:lnTo>
                    <a:pt x="539632" y="267236"/>
                  </a:lnTo>
                  <a:close/>
                  <a:moveTo>
                    <a:pt x="708407" y="634683"/>
                  </a:moveTo>
                  <a:lnTo>
                    <a:pt x="775215" y="634683"/>
                  </a:lnTo>
                  <a:cubicBezTo>
                    <a:pt x="793636" y="634683"/>
                    <a:pt x="808619" y="619701"/>
                    <a:pt x="808619" y="601279"/>
                  </a:cubicBezTo>
                  <a:lnTo>
                    <a:pt x="808619" y="517768"/>
                  </a:lnTo>
                  <a:lnTo>
                    <a:pt x="842023" y="517768"/>
                  </a:lnTo>
                  <a:lnTo>
                    <a:pt x="842023" y="651385"/>
                  </a:lnTo>
                  <a:lnTo>
                    <a:pt x="708405" y="651385"/>
                  </a:lnTo>
                  <a:lnTo>
                    <a:pt x="708405" y="634683"/>
                  </a:lnTo>
                  <a:close/>
                  <a:moveTo>
                    <a:pt x="749745" y="467662"/>
                  </a:moveTo>
                  <a:lnTo>
                    <a:pt x="775215" y="467662"/>
                  </a:lnTo>
                  <a:lnTo>
                    <a:pt x="775215" y="601279"/>
                  </a:lnTo>
                  <a:lnTo>
                    <a:pt x="641599" y="601279"/>
                  </a:lnTo>
                  <a:lnTo>
                    <a:pt x="641599" y="492765"/>
                  </a:lnTo>
                  <a:cubicBezTo>
                    <a:pt x="678376" y="487188"/>
                    <a:pt x="714502" y="478752"/>
                    <a:pt x="749745" y="467662"/>
                  </a:cubicBezTo>
                  <a:close/>
                  <a:moveTo>
                    <a:pt x="994550" y="274885"/>
                  </a:moveTo>
                  <a:lnTo>
                    <a:pt x="1002117" y="283020"/>
                  </a:lnTo>
                  <a:lnTo>
                    <a:pt x="999911" y="285057"/>
                  </a:lnTo>
                  <a:cubicBezTo>
                    <a:pt x="904725" y="372910"/>
                    <a:pt x="788211" y="431284"/>
                    <a:pt x="663078" y="455286"/>
                  </a:cubicBezTo>
                  <a:cubicBezTo>
                    <a:pt x="720817" y="412663"/>
                    <a:pt x="758515" y="344367"/>
                    <a:pt x="758515" y="267252"/>
                  </a:cubicBezTo>
                  <a:cubicBezTo>
                    <a:pt x="758515" y="201246"/>
                    <a:pt x="730456" y="138512"/>
                    <a:pt x="681652" y="94184"/>
                  </a:cubicBezTo>
                  <a:cubicBezTo>
                    <a:pt x="680733" y="91846"/>
                    <a:pt x="679815" y="89523"/>
                    <a:pt x="678778" y="87236"/>
                  </a:cubicBezTo>
                  <a:cubicBezTo>
                    <a:pt x="800119" y="118119"/>
                    <a:pt x="908683" y="182406"/>
                    <a:pt x="994550" y="274885"/>
                  </a:cubicBezTo>
                  <a:close/>
                  <a:moveTo>
                    <a:pt x="504906" y="33406"/>
                  </a:moveTo>
                  <a:lnTo>
                    <a:pt x="544441" y="33406"/>
                  </a:lnTo>
                  <a:cubicBezTo>
                    <a:pt x="607223" y="33406"/>
                    <a:pt x="658282" y="84481"/>
                    <a:pt x="658282" y="147264"/>
                  </a:cubicBezTo>
                  <a:cubicBezTo>
                    <a:pt x="658282" y="185413"/>
                    <a:pt x="639326" y="220821"/>
                    <a:pt x="607574" y="241983"/>
                  </a:cubicBezTo>
                  <a:lnTo>
                    <a:pt x="572967" y="265065"/>
                  </a:lnTo>
                  <a:lnTo>
                    <a:pt x="566519" y="200428"/>
                  </a:lnTo>
                  <a:lnTo>
                    <a:pt x="576457" y="200428"/>
                  </a:lnTo>
                  <a:cubicBezTo>
                    <a:pt x="603163" y="200428"/>
                    <a:pt x="624893" y="178698"/>
                    <a:pt x="624893" y="151992"/>
                  </a:cubicBezTo>
                  <a:lnTo>
                    <a:pt x="624893" y="148652"/>
                  </a:lnTo>
                  <a:cubicBezTo>
                    <a:pt x="624893" y="121946"/>
                    <a:pt x="603163" y="100216"/>
                    <a:pt x="576457" y="100216"/>
                  </a:cubicBezTo>
                  <a:cubicBezTo>
                    <a:pt x="562795" y="100216"/>
                    <a:pt x="549700" y="106029"/>
                    <a:pt x="540547" y="116149"/>
                  </a:cubicBezTo>
                  <a:cubicBezTo>
                    <a:pt x="531377" y="126270"/>
                    <a:pt x="526900" y="139883"/>
                    <a:pt x="528253" y="153478"/>
                  </a:cubicBezTo>
                  <a:lnTo>
                    <a:pt x="529606" y="167024"/>
                  </a:lnTo>
                  <a:lnTo>
                    <a:pt x="519752" y="167024"/>
                  </a:lnTo>
                  <a:lnTo>
                    <a:pt x="521104" y="153478"/>
                  </a:lnTo>
                  <a:cubicBezTo>
                    <a:pt x="522457" y="139883"/>
                    <a:pt x="517981" y="126287"/>
                    <a:pt x="508811" y="116149"/>
                  </a:cubicBezTo>
                  <a:cubicBezTo>
                    <a:pt x="499658" y="106029"/>
                    <a:pt x="486563" y="100216"/>
                    <a:pt x="472900" y="100216"/>
                  </a:cubicBezTo>
                  <a:cubicBezTo>
                    <a:pt x="446194" y="100216"/>
                    <a:pt x="424465" y="121946"/>
                    <a:pt x="424465" y="148652"/>
                  </a:cubicBezTo>
                  <a:lnTo>
                    <a:pt x="424465" y="151992"/>
                  </a:lnTo>
                  <a:cubicBezTo>
                    <a:pt x="424465" y="178698"/>
                    <a:pt x="446194" y="200428"/>
                    <a:pt x="472900" y="200428"/>
                  </a:cubicBezTo>
                  <a:lnTo>
                    <a:pt x="482839" y="200428"/>
                  </a:lnTo>
                  <a:lnTo>
                    <a:pt x="476374" y="265065"/>
                  </a:lnTo>
                  <a:lnTo>
                    <a:pt x="441767" y="241983"/>
                  </a:lnTo>
                  <a:cubicBezTo>
                    <a:pt x="410017" y="220821"/>
                    <a:pt x="391059" y="185413"/>
                    <a:pt x="391059" y="147248"/>
                  </a:cubicBezTo>
                  <a:cubicBezTo>
                    <a:pt x="391065" y="84481"/>
                    <a:pt x="442140" y="33406"/>
                    <a:pt x="504906" y="33406"/>
                  </a:cubicBezTo>
                  <a:close/>
                  <a:moveTo>
                    <a:pt x="56937" y="257531"/>
                  </a:moveTo>
                  <a:cubicBezTo>
                    <a:pt x="144374" y="170094"/>
                    <a:pt x="252838" y="110402"/>
                    <a:pt x="372508" y="83227"/>
                  </a:cubicBezTo>
                  <a:cubicBezTo>
                    <a:pt x="370770" y="86802"/>
                    <a:pt x="369151" y="90442"/>
                    <a:pt x="367714" y="94184"/>
                  </a:cubicBezTo>
                  <a:cubicBezTo>
                    <a:pt x="318893" y="138496"/>
                    <a:pt x="290851" y="201229"/>
                    <a:pt x="290851" y="267236"/>
                  </a:cubicBezTo>
                  <a:cubicBezTo>
                    <a:pt x="290851" y="341494"/>
                    <a:pt x="325759" y="407634"/>
                    <a:pt x="379907" y="450509"/>
                  </a:cubicBezTo>
                  <a:cubicBezTo>
                    <a:pt x="254992" y="422298"/>
                    <a:pt x="140197" y="359749"/>
                    <a:pt x="47232" y="267236"/>
                  </a:cubicBezTo>
                  <a:close/>
                  <a:moveTo>
                    <a:pt x="107127" y="400854"/>
                  </a:moveTo>
                  <a:lnTo>
                    <a:pt x="165485" y="400854"/>
                  </a:lnTo>
                  <a:cubicBezTo>
                    <a:pt x="268586" y="462017"/>
                    <a:pt x="385636" y="496339"/>
                    <a:pt x="507981" y="500465"/>
                  </a:cubicBezTo>
                  <a:lnTo>
                    <a:pt x="507981" y="818491"/>
                  </a:lnTo>
                  <a:cubicBezTo>
                    <a:pt x="488655" y="807618"/>
                    <a:pt x="466827" y="801705"/>
                    <a:pt x="444028" y="801705"/>
                  </a:cubicBezTo>
                  <a:lnTo>
                    <a:pt x="107127" y="801705"/>
                  </a:lnTo>
                  <a:close/>
                  <a:moveTo>
                    <a:pt x="1009046" y="868515"/>
                  </a:moveTo>
                  <a:lnTo>
                    <a:pt x="564467" y="868515"/>
                  </a:lnTo>
                  <a:lnTo>
                    <a:pt x="558087" y="881276"/>
                  </a:lnTo>
                  <a:cubicBezTo>
                    <a:pt x="551723" y="894020"/>
                    <a:pt x="538929" y="901919"/>
                    <a:pt x="524683" y="901919"/>
                  </a:cubicBezTo>
                  <a:cubicBezTo>
                    <a:pt x="510436" y="901919"/>
                    <a:pt x="497643" y="894002"/>
                    <a:pt x="491279" y="881276"/>
                  </a:cubicBezTo>
                  <a:lnTo>
                    <a:pt x="484899" y="868515"/>
                  </a:lnTo>
                  <a:lnTo>
                    <a:pt x="40319" y="868515"/>
                  </a:lnTo>
                  <a:lnTo>
                    <a:pt x="40319" y="467662"/>
                  </a:lnTo>
                  <a:lnTo>
                    <a:pt x="73723" y="467662"/>
                  </a:lnTo>
                  <a:lnTo>
                    <a:pt x="73723" y="801705"/>
                  </a:lnTo>
                  <a:cubicBezTo>
                    <a:pt x="73723" y="820127"/>
                    <a:pt x="88706" y="835109"/>
                    <a:pt x="107127" y="835109"/>
                  </a:cubicBezTo>
                  <a:lnTo>
                    <a:pt x="444028" y="835109"/>
                  </a:lnTo>
                  <a:cubicBezTo>
                    <a:pt x="470033" y="835109"/>
                    <a:pt x="494484" y="845230"/>
                    <a:pt x="512875" y="863621"/>
                  </a:cubicBezTo>
                  <a:lnTo>
                    <a:pt x="524683" y="875428"/>
                  </a:lnTo>
                  <a:lnTo>
                    <a:pt x="536490" y="863621"/>
                  </a:lnTo>
                  <a:cubicBezTo>
                    <a:pt x="554879" y="845232"/>
                    <a:pt x="579331" y="835109"/>
                    <a:pt x="605338" y="835109"/>
                  </a:cubicBezTo>
                  <a:lnTo>
                    <a:pt x="942238" y="835109"/>
                  </a:lnTo>
                  <a:cubicBezTo>
                    <a:pt x="960660" y="835109"/>
                    <a:pt x="975642" y="820127"/>
                    <a:pt x="975642" y="801705"/>
                  </a:cubicBezTo>
                  <a:lnTo>
                    <a:pt x="975642" y="467662"/>
                  </a:lnTo>
                  <a:lnTo>
                    <a:pt x="1009046" y="467662"/>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6" name="任意多边形: 形状 185">
              <a:extLst>
                <a:ext uri="{FF2B5EF4-FFF2-40B4-BE49-F238E27FC236}">
                  <a16:creationId xmlns:a16="http://schemas.microsoft.com/office/drawing/2014/main" id="{D57E1B54-61AB-CFA2-5C3A-EB4A908232C7}"/>
                </a:ext>
              </a:extLst>
            </p:cNvPr>
            <p:cNvSpPr/>
            <p:nvPr/>
          </p:nvSpPr>
          <p:spPr>
            <a:xfrm>
              <a:off x="5910125" y="4858912"/>
              <a:ext cx="133614" cy="133616"/>
            </a:xfrm>
            <a:custGeom>
              <a:avLst/>
              <a:gdLst>
                <a:gd name="connsiteX0" fmla="*/ 100212 w 133615"/>
                <a:gd name="connsiteY0" fmla="*/ 0 h 133615"/>
                <a:gd name="connsiteX1" fmla="*/ 33404 w 133615"/>
                <a:gd name="connsiteY1" fmla="*/ 0 h 133615"/>
                <a:gd name="connsiteX2" fmla="*/ 0 w 133615"/>
                <a:gd name="connsiteY2" fmla="*/ 33404 h 133615"/>
                <a:gd name="connsiteX3" fmla="*/ 0 w 133615"/>
                <a:gd name="connsiteY3" fmla="*/ 100212 h 133615"/>
                <a:gd name="connsiteX4" fmla="*/ 33404 w 133615"/>
                <a:gd name="connsiteY4" fmla="*/ 133616 h 133615"/>
                <a:gd name="connsiteX5" fmla="*/ 100212 w 133615"/>
                <a:gd name="connsiteY5" fmla="*/ 133616 h 133615"/>
                <a:gd name="connsiteX6" fmla="*/ 133616 w 133615"/>
                <a:gd name="connsiteY6" fmla="*/ 100212 h 133615"/>
                <a:gd name="connsiteX7" fmla="*/ 133616 w 133615"/>
                <a:gd name="connsiteY7" fmla="*/ 33404 h 133615"/>
                <a:gd name="connsiteX8" fmla="*/ 100212 w 133615"/>
                <a:gd name="connsiteY8" fmla="*/ 0 h 133615"/>
                <a:gd name="connsiteX9" fmla="*/ 33404 w 133615"/>
                <a:gd name="connsiteY9" fmla="*/ 100214 h 133615"/>
                <a:gd name="connsiteX10" fmla="*/ 33404 w 133615"/>
                <a:gd name="connsiteY10" fmla="*/ 33406 h 133615"/>
                <a:gd name="connsiteX11" fmla="*/ 100212 w 133615"/>
                <a:gd name="connsiteY11" fmla="*/ 33406 h 133615"/>
                <a:gd name="connsiteX12" fmla="*/ 100228 w 133615"/>
                <a:gd name="connsiteY12" fmla="*/ 100214 h 133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615" h="133615">
                  <a:moveTo>
                    <a:pt x="100212" y="0"/>
                  </a:moveTo>
                  <a:lnTo>
                    <a:pt x="33404" y="0"/>
                  </a:lnTo>
                  <a:cubicBezTo>
                    <a:pt x="14982" y="0"/>
                    <a:pt x="0" y="14982"/>
                    <a:pt x="0" y="33404"/>
                  </a:cubicBezTo>
                  <a:lnTo>
                    <a:pt x="0" y="100212"/>
                  </a:lnTo>
                  <a:cubicBezTo>
                    <a:pt x="0" y="118633"/>
                    <a:pt x="14982" y="133616"/>
                    <a:pt x="33404" y="133616"/>
                  </a:cubicBezTo>
                  <a:lnTo>
                    <a:pt x="100212" y="133616"/>
                  </a:lnTo>
                  <a:cubicBezTo>
                    <a:pt x="118633" y="133616"/>
                    <a:pt x="133616" y="118633"/>
                    <a:pt x="133616" y="100212"/>
                  </a:cubicBezTo>
                  <a:lnTo>
                    <a:pt x="133616" y="33404"/>
                  </a:lnTo>
                  <a:cubicBezTo>
                    <a:pt x="133616" y="14982"/>
                    <a:pt x="118635" y="0"/>
                    <a:pt x="100212" y="0"/>
                  </a:cubicBezTo>
                  <a:close/>
                  <a:moveTo>
                    <a:pt x="33404" y="100214"/>
                  </a:moveTo>
                  <a:lnTo>
                    <a:pt x="33404" y="33406"/>
                  </a:lnTo>
                  <a:lnTo>
                    <a:pt x="100212" y="33406"/>
                  </a:lnTo>
                  <a:lnTo>
                    <a:pt x="100228" y="10021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7" name="任意多边形: 形状 186">
              <a:extLst>
                <a:ext uri="{FF2B5EF4-FFF2-40B4-BE49-F238E27FC236}">
                  <a16:creationId xmlns:a16="http://schemas.microsoft.com/office/drawing/2014/main" id="{682B8CB6-0C5F-6F34-29F4-6EAF15F0734E}"/>
                </a:ext>
              </a:extLst>
            </p:cNvPr>
            <p:cNvSpPr/>
            <p:nvPr/>
          </p:nvSpPr>
          <p:spPr>
            <a:xfrm>
              <a:off x="6077149" y="4858912"/>
              <a:ext cx="133614" cy="133616"/>
            </a:xfrm>
            <a:custGeom>
              <a:avLst/>
              <a:gdLst>
                <a:gd name="connsiteX0" fmla="*/ 100212 w 133615"/>
                <a:gd name="connsiteY0" fmla="*/ 0 h 133615"/>
                <a:gd name="connsiteX1" fmla="*/ 33404 w 133615"/>
                <a:gd name="connsiteY1" fmla="*/ 0 h 133615"/>
                <a:gd name="connsiteX2" fmla="*/ 0 w 133615"/>
                <a:gd name="connsiteY2" fmla="*/ 33404 h 133615"/>
                <a:gd name="connsiteX3" fmla="*/ 0 w 133615"/>
                <a:gd name="connsiteY3" fmla="*/ 100212 h 133615"/>
                <a:gd name="connsiteX4" fmla="*/ 33404 w 133615"/>
                <a:gd name="connsiteY4" fmla="*/ 133616 h 133615"/>
                <a:gd name="connsiteX5" fmla="*/ 100212 w 133615"/>
                <a:gd name="connsiteY5" fmla="*/ 133616 h 133615"/>
                <a:gd name="connsiteX6" fmla="*/ 133616 w 133615"/>
                <a:gd name="connsiteY6" fmla="*/ 100212 h 133615"/>
                <a:gd name="connsiteX7" fmla="*/ 133616 w 133615"/>
                <a:gd name="connsiteY7" fmla="*/ 33404 h 133615"/>
                <a:gd name="connsiteX8" fmla="*/ 100212 w 133615"/>
                <a:gd name="connsiteY8" fmla="*/ 0 h 133615"/>
                <a:gd name="connsiteX9" fmla="*/ 33404 w 133615"/>
                <a:gd name="connsiteY9" fmla="*/ 100214 h 133615"/>
                <a:gd name="connsiteX10" fmla="*/ 33404 w 133615"/>
                <a:gd name="connsiteY10" fmla="*/ 33406 h 133615"/>
                <a:gd name="connsiteX11" fmla="*/ 100212 w 133615"/>
                <a:gd name="connsiteY11" fmla="*/ 33406 h 133615"/>
                <a:gd name="connsiteX12" fmla="*/ 100228 w 133615"/>
                <a:gd name="connsiteY12" fmla="*/ 100214 h 133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615" h="133615">
                  <a:moveTo>
                    <a:pt x="100212" y="0"/>
                  </a:moveTo>
                  <a:lnTo>
                    <a:pt x="33404" y="0"/>
                  </a:lnTo>
                  <a:cubicBezTo>
                    <a:pt x="14982" y="0"/>
                    <a:pt x="0" y="14982"/>
                    <a:pt x="0" y="33404"/>
                  </a:cubicBezTo>
                  <a:lnTo>
                    <a:pt x="0" y="100212"/>
                  </a:lnTo>
                  <a:cubicBezTo>
                    <a:pt x="0" y="118633"/>
                    <a:pt x="14982" y="133616"/>
                    <a:pt x="33404" y="133616"/>
                  </a:cubicBezTo>
                  <a:lnTo>
                    <a:pt x="100212" y="133616"/>
                  </a:lnTo>
                  <a:cubicBezTo>
                    <a:pt x="118633" y="133616"/>
                    <a:pt x="133616" y="118633"/>
                    <a:pt x="133616" y="100212"/>
                  </a:cubicBezTo>
                  <a:lnTo>
                    <a:pt x="133616" y="33404"/>
                  </a:lnTo>
                  <a:cubicBezTo>
                    <a:pt x="133616" y="14982"/>
                    <a:pt x="118635" y="0"/>
                    <a:pt x="100212" y="0"/>
                  </a:cubicBezTo>
                  <a:close/>
                  <a:moveTo>
                    <a:pt x="33404" y="100214"/>
                  </a:moveTo>
                  <a:lnTo>
                    <a:pt x="33404" y="33406"/>
                  </a:lnTo>
                  <a:lnTo>
                    <a:pt x="100212" y="33406"/>
                  </a:lnTo>
                  <a:lnTo>
                    <a:pt x="100228" y="10021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8" name="任意多边形: 形状 187">
              <a:extLst>
                <a:ext uri="{FF2B5EF4-FFF2-40B4-BE49-F238E27FC236}">
                  <a16:creationId xmlns:a16="http://schemas.microsoft.com/office/drawing/2014/main" id="{560DF8B2-E018-60E3-516E-38EC6209CD9E}"/>
                </a:ext>
              </a:extLst>
            </p:cNvPr>
            <p:cNvSpPr/>
            <p:nvPr/>
          </p:nvSpPr>
          <p:spPr>
            <a:xfrm>
              <a:off x="5910125" y="4792104"/>
              <a:ext cx="300637" cy="33404"/>
            </a:xfrm>
            <a:custGeom>
              <a:avLst/>
              <a:gdLst>
                <a:gd name="connsiteX0" fmla="*/ 0 w 300639"/>
                <a:gd name="connsiteY0" fmla="*/ 0 h 33403"/>
                <a:gd name="connsiteX1" fmla="*/ 300640 w 300639"/>
                <a:gd name="connsiteY1" fmla="*/ 0 h 33403"/>
                <a:gd name="connsiteX2" fmla="*/ 300640 w 300639"/>
                <a:gd name="connsiteY2" fmla="*/ 33404 h 33403"/>
                <a:gd name="connsiteX3" fmla="*/ 0 w 300639"/>
                <a:gd name="connsiteY3" fmla="*/ 33404 h 33403"/>
              </a:gdLst>
              <a:ahLst/>
              <a:cxnLst>
                <a:cxn ang="0">
                  <a:pos x="connsiteX0" y="connsiteY0"/>
                </a:cxn>
                <a:cxn ang="0">
                  <a:pos x="connsiteX1" y="connsiteY1"/>
                </a:cxn>
                <a:cxn ang="0">
                  <a:pos x="connsiteX2" y="connsiteY2"/>
                </a:cxn>
                <a:cxn ang="0">
                  <a:pos x="connsiteX3" y="connsiteY3"/>
                </a:cxn>
              </a:cxnLst>
              <a:rect l="l" t="t" r="r" b="b"/>
              <a:pathLst>
                <a:path w="300639" h="33403">
                  <a:moveTo>
                    <a:pt x="0" y="0"/>
                  </a:moveTo>
                  <a:lnTo>
                    <a:pt x="300640" y="0"/>
                  </a:lnTo>
                  <a:lnTo>
                    <a:pt x="300640" y="33404"/>
                  </a:lnTo>
                  <a:lnTo>
                    <a:pt x="0" y="3340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9" name="任意多边形: 形状 188">
              <a:extLst>
                <a:ext uri="{FF2B5EF4-FFF2-40B4-BE49-F238E27FC236}">
                  <a16:creationId xmlns:a16="http://schemas.microsoft.com/office/drawing/2014/main" id="{0EF12B41-2095-75ED-B5EA-2D9C9D729A6A}"/>
                </a:ext>
              </a:extLst>
            </p:cNvPr>
            <p:cNvSpPr/>
            <p:nvPr/>
          </p:nvSpPr>
          <p:spPr>
            <a:xfrm>
              <a:off x="5910125" y="4725296"/>
              <a:ext cx="233830" cy="33404"/>
            </a:xfrm>
            <a:custGeom>
              <a:avLst/>
              <a:gdLst>
                <a:gd name="connsiteX0" fmla="*/ 0 w 233829"/>
                <a:gd name="connsiteY0" fmla="*/ 0 h 33403"/>
                <a:gd name="connsiteX1" fmla="*/ 233830 w 233829"/>
                <a:gd name="connsiteY1" fmla="*/ 0 h 33403"/>
                <a:gd name="connsiteX2" fmla="*/ 233830 w 233829"/>
                <a:gd name="connsiteY2" fmla="*/ 33404 h 33403"/>
                <a:gd name="connsiteX3" fmla="*/ 0 w 233829"/>
                <a:gd name="connsiteY3" fmla="*/ 33404 h 33403"/>
              </a:gdLst>
              <a:ahLst/>
              <a:cxnLst>
                <a:cxn ang="0">
                  <a:pos x="connsiteX0" y="connsiteY0"/>
                </a:cxn>
                <a:cxn ang="0">
                  <a:pos x="connsiteX1" y="connsiteY1"/>
                </a:cxn>
                <a:cxn ang="0">
                  <a:pos x="connsiteX2" y="connsiteY2"/>
                </a:cxn>
                <a:cxn ang="0">
                  <a:pos x="connsiteX3" y="connsiteY3"/>
                </a:cxn>
              </a:cxnLst>
              <a:rect l="l" t="t" r="r" b="b"/>
              <a:pathLst>
                <a:path w="233829" h="33403">
                  <a:moveTo>
                    <a:pt x="0" y="0"/>
                  </a:moveTo>
                  <a:lnTo>
                    <a:pt x="233830" y="0"/>
                  </a:lnTo>
                  <a:lnTo>
                    <a:pt x="233830" y="33404"/>
                  </a:lnTo>
                  <a:lnTo>
                    <a:pt x="0" y="3340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0" name="任意多边形: 形状 189">
              <a:extLst>
                <a:ext uri="{FF2B5EF4-FFF2-40B4-BE49-F238E27FC236}">
                  <a16:creationId xmlns:a16="http://schemas.microsoft.com/office/drawing/2014/main" id="{B32E1F3B-2D31-A8AE-C460-53B2E65FED31}"/>
                </a:ext>
              </a:extLst>
            </p:cNvPr>
            <p:cNvSpPr/>
            <p:nvPr/>
          </p:nvSpPr>
          <p:spPr>
            <a:xfrm>
              <a:off x="6344383" y="4892316"/>
              <a:ext cx="66807" cy="33404"/>
            </a:xfrm>
            <a:custGeom>
              <a:avLst/>
              <a:gdLst>
                <a:gd name="connsiteX0" fmla="*/ 0 w 66807"/>
                <a:gd name="connsiteY0" fmla="*/ 0 h 33403"/>
                <a:gd name="connsiteX1" fmla="*/ 66808 w 66807"/>
                <a:gd name="connsiteY1" fmla="*/ 0 h 33403"/>
                <a:gd name="connsiteX2" fmla="*/ 66808 w 66807"/>
                <a:gd name="connsiteY2" fmla="*/ 33404 h 33403"/>
                <a:gd name="connsiteX3" fmla="*/ 0 w 66807"/>
                <a:gd name="connsiteY3" fmla="*/ 33404 h 33403"/>
              </a:gdLst>
              <a:ahLst/>
              <a:cxnLst>
                <a:cxn ang="0">
                  <a:pos x="connsiteX0" y="connsiteY0"/>
                </a:cxn>
                <a:cxn ang="0">
                  <a:pos x="connsiteX1" y="connsiteY1"/>
                </a:cxn>
                <a:cxn ang="0">
                  <a:pos x="connsiteX2" y="connsiteY2"/>
                </a:cxn>
                <a:cxn ang="0">
                  <a:pos x="connsiteX3" y="connsiteY3"/>
                </a:cxn>
              </a:cxnLst>
              <a:rect l="l" t="t" r="r" b="b"/>
              <a:pathLst>
                <a:path w="66807" h="33403">
                  <a:moveTo>
                    <a:pt x="0" y="0"/>
                  </a:moveTo>
                  <a:lnTo>
                    <a:pt x="66808" y="0"/>
                  </a:lnTo>
                  <a:lnTo>
                    <a:pt x="66808" y="33404"/>
                  </a:lnTo>
                  <a:lnTo>
                    <a:pt x="0" y="3340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1" name="任意多边形: 形状 190">
              <a:extLst>
                <a:ext uri="{FF2B5EF4-FFF2-40B4-BE49-F238E27FC236}">
                  <a16:creationId xmlns:a16="http://schemas.microsoft.com/office/drawing/2014/main" id="{454BC622-D8EF-5839-D081-671433F5D0A0}"/>
                </a:ext>
              </a:extLst>
            </p:cNvPr>
            <p:cNvSpPr/>
            <p:nvPr/>
          </p:nvSpPr>
          <p:spPr>
            <a:xfrm>
              <a:off x="6344383" y="4959124"/>
              <a:ext cx="167024" cy="33404"/>
            </a:xfrm>
            <a:custGeom>
              <a:avLst/>
              <a:gdLst>
                <a:gd name="connsiteX0" fmla="*/ 0 w 167021"/>
                <a:gd name="connsiteY0" fmla="*/ 0 h 33403"/>
                <a:gd name="connsiteX1" fmla="*/ 167022 w 167021"/>
                <a:gd name="connsiteY1" fmla="*/ 0 h 33403"/>
                <a:gd name="connsiteX2" fmla="*/ 167022 w 167021"/>
                <a:gd name="connsiteY2" fmla="*/ 33404 h 33403"/>
                <a:gd name="connsiteX3" fmla="*/ 0 w 167021"/>
                <a:gd name="connsiteY3" fmla="*/ 33404 h 33403"/>
              </a:gdLst>
              <a:ahLst/>
              <a:cxnLst>
                <a:cxn ang="0">
                  <a:pos x="connsiteX0" y="connsiteY0"/>
                </a:cxn>
                <a:cxn ang="0">
                  <a:pos x="connsiteX1" y="connsiteY1"/>
                </a:cxn>
                <a:cxn ang="0">
                  <a:pos x="connsiteX2" y="connsiteY2"/>
                </a:cxn>
                <a:cxn ang="0">
                  <a:pos x="connsiteX3" y="connsiteY3"/>
                </a:cxn>
              </a:cxnLst>
              <a:rect l="l" t="t" r="r" b="b"/>
              <a:pathLst>
                <a:path w="167021" h="33403">
                  <a:moveTo>
                    <a:pt x="0" y="0"/>
                  </a:moveTo>
                  <a:lnTo>
                    <a:pt x="167022" y="0"/>
                  </a:lnTo>
                  <a:lnTo>
                    <a:pt x="167022" y="33404"/>
                  </a:lnTo>
                  <a:lnTo>
                    <a:pt x="0" y="3340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2" name="任意多边形: 形状 191">
              <a:extLst>
                <a:ext uri="{FF2B5EF4-FFF2-40B4-BE49-F238E27FC236}">
                  <a16:creationId xmlns:a16="http://schemas.microsoft.com/office/drawing/2014/main" id="{8312E821-FB24-05F8-A2EC-87251931AD1A}"/>
                </a:ext>
              </a:extLst>
            </p:cNvPr>
            <p:cNvSpPr/>
            <p:nvPr/>
          </p:nvSpPr>
          <p:spPr>
            <a:xfrm>
              <a:off x="6544810" y="4959124"/>
              <a:ext cx="133620" cy="33404"/>
            </a:xfrm>
            <a:custGeom>
              <a:avLst/>
              <a:gdLst>
                <a:gd name="connsiteX0" fmla="*/ 0 w 133617"/>
                <a:gd name="connsiteY0" fmla="*/ 0 h 33403"/>
                <a:gd name="connsiteX1" fmla="*/ 133618 w 133617"/>
                <a:gd name="connsiteY1" fmla="*/ 0 h 33403"/>
                <a:gd name="connsiteX2" fmla="*/ 133618 w 133617"/>
                <a:gd name="connsiteY2" fmla="*/ 33404 h 33403"/>
                <a:gd name="connsiteX3" fmla="*/ 0 w 133617"/>
                <a:gd name="connsiteY3" fmla="*/ 33404 h 33403"/>
              </a:gdLst>
              <a:ahLst/>
              <a:cxnLst>
                <a:cxn ang="0">
                  <a:pos x="connsiteX0" y="connsiteY0"/>
                </a:cxn>
                <a:cxn ang="0">
                  <a:pos x="connsiteX1" y="connsiteY1"/>
                </a:cxn>
                <a:cxn ang="0">
                  <a:pos x="connsiteX2" y="connsiteY2"/>
                </a:cxn>
                <a:cxn ang="0">
                  <a:pos x="connsiteX3" y="connsiteY3"/>
                </a:cxn>
              </a:cxnLst>
              <a:rect l="l" t="t" r="r" b="b"/>
              <a:pathLst>
                <a:path w="133617" h="33403">
                  <a:moveTo>
                    <a:pt x="0" y="0"/>
                  </a:moveTo>
                  <a:lnTo>
                    <a:pt x="133618" y="0"/>
                  </a:lnTo>
                  <a:lnTo>
                    <a:pt x="133618" y="33404"/>
                  </a:lnTo>
                  <a:lnTo>
                    <a:pt x="0" y="3340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3" name="图形 47">
            <a:extLst>
              <a:ext uri="{FF2B5EF4-FFF2-40B4-BE49-F238E27FC236}">
                <a16:creationId xmlns:a16="http://schemas.microsoft.com/office/drawing/2014/main" id="{A780F5B1-6BA2-03C9-A5CA-03E76231CBC4}"/>
              </a:ext>
            </a:extLst>
          </p:cNvPr>
          <p:cNvGrpSpPr>
            <a:grpSpLocks noChangeAspect="1"/>
          </p:cNvGrpSpPr>
          <p:nvPr/>
        </p:nvGrpSpPr>
        <p:grpSpPr>
          <a:xfrm>
            <a:off x="4752683" y="334504"/>
            <a:ext cx="158645" cy="140617"/>
            <a:chOff x="6258822" y="3033626"/>
            <a:chExt cx="920131" cy="1083472"/>
          </a:xfrm>
          <a:solidFill>
            <a:schemeClr val="bg1"/>
          </a:solidFill>
        </p:grpSpPr>
        <p:sp>
          <p:nvSpPr>
            <p:cNvPr id="194" name="任意多边形: 形状 193">
              <a:extLst>
                <a:ext uri="{FF2B5EF4-FFF2-40B4-BE49-F238E27FC236}">
                  <a16:creationId xmlns:a16="http://schemas.microsoft.com/office/drawing/2014/main" id="{81C1C3AD-3090-C063-0CF9-FA6BAD61B599}"/>
                </a:ext>
              </a:extLst>
            </p:cNvPr>
            <p:cNvSpPr/>
            <p:nvPr/>
          </p:nvSpPr>
          <p:spPr>
            <a:xfrm>
              <a:off x="6503850" y="3198745"/>
              <a:ext cx="258689" cy="31742"/>
            </a:xfrm>
            <a:custGeom>
              <a:avLst/>
              <a:gdLst>
                <a:gd name="connsiteX0" fmla="*/ 258690 w 258689"/>
                <a:gd name="connsiteY0" fmla="*/ 15871 h 31742"/>
                <a:gd name="connsiteX1" fmla="*/ 242819 w 258689"/>
                <a:gd name="connsiteY1" fmla="*/ 0 h 31742"/>
                <a:gd name="connsiteX2" fmla="*/ 15871 w 258689"/>
                <a:gd name="connsiteY2" fmla="*/ 0 h 31742"/>
                <a:gd name="connsiteX3" fmla="*/ 0 w 258689"/>
                <a:gd name="connsiteY3" fmla="*/ 15871 h 31742"/>
                <a:gd name="connsiteX4" fmla="*/ 15871 w 258689"/>
                <a:gd name="connsiteY4" fmla="*/ 31742 h 31742"/>
                <a:gd name="connsiteX5" fmla="*/ 242819 w 258689"/>
                <a:gd name="connsiteY5" fmla="*/ 31742 h 31742"/>
                <a:gd name="connsiteX6" fmla="*/ 258690 w 258689"/>
                <a:gd name="connsiteY6" fmla="*/ 15871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8689" h="31742">
                  <a:moveTo>
                    <a:pt x="258690" y="15871"/>
                  </a:moveTo>
                  <a:cubicBezTo>
                    <a:pt x="258690" y="7106"/>
                    <a:pt x="251584" y="0"/>
                    <a:pt x="242819" y="0"/>
                  </a:cubicBezTo>
                  <a:lnTo>
                    <a:pt x="15871" y="0"/>
                  </a:lnTo>
                  <a:cubicBezTo>
                    <a:pt x="7106" y="0"/>
                    <a:pt x="0" y="7106"/>
                    <a:pt x="0" y="15871"/>
                  </a:cubicBezTo>
                  <a:cubicBezTo>
                    <a:pt x="0" y="24636"/>
                    <a:pt x="7106" y="31742"/>
                    <a:pt x="15871" y="31742"/>
                  </a:cubicBezTo>
                  <a:lnTo>
                    <a:pt x="242819" y="31742"/>
                  </a:lnTo>
                  <a:cubicBezTo>
                    <a:pt x="251584" y="31742"/>
                    <a:pt x="258690" y="24636"/>
                    <a:pt x="258690" y="15871"/>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5" name="任意多边形: 形状 194">
              <a:extLst>
                <a:ext uri="{FF2B5EF4-FFF2-40B4-BE49-F238E27FC236}">
                  <a16:creationId xmlns:a16="http://schemas.microsoft.com/office/drawing/2014/main" id="{B32E479F-2655-52F7-F379-1E94422BB23D}"/>
                </a:ext>
              </a:extLst>
            </p:cNvPr>
            <p:cNvSpPr/>
            <p:nvPr/>
          </p:nvSpPr>
          <p:spPr>
            <a:xfrm>
              <a:off x="6258822" y="3033626"/>
              <a:ext cx="920131" cy="1083472"/>
            </a:xfrm>
            <a:custGeom>
              <a:avLst/>
              <a:gdLst>
                <a:gd name="connsiteX0" fmla="*/ 879400 w 920131"/>
                <a:gd name="connsiteY0" fmla="*/ 960964 h 1083472"/>
                <a:gd name="connsiteX1" fmla="*/ 879400 w 920131"/>
                <a:gd name="connsiteY1" fmla="*/ 935030 h 1083472"/>
                <a:gd name="connsiteX2" fmla="*/ 846578 w 920131"/>
                <a:gd name="connsiteY2" fmla="*/ 874794 h 1083472"/>
                <a:gd name="connsiteX3" fmla="*/ 826276 w 920131"/>
                <a:gd name="connsiteY3" fmla="*/ 861695 h 1083472"/>
                <a:gd name="connsiteX4" fmla="*/ 837519 w 920131"/>
                <a:gd name="connsiteY4" fmla="*/ 831343 h 1083472"/>
                <a:gd name="connsiteX5" fmla="*/ 837519 w 920131"/>
                <a:gd name="connsiteY5" fmla="*/ 826071 h 1083472"/>
                <a:gd name="connsiteX6" fmla="*/ 790792 w 920131"/>
                <a:gd name="connsiteY6" fmla="*/ 779344 h 1083472"/>
                <a:gd name="connsiteX7" fmla="*/ 788907 w 920131"/>
                <a:gd name="connsiteY7" fmla="*/ 779344 h 1083472"/>
                <a:gd name="connsiteX8" fmla="*/ 767193 w 920131"/>
                <a:gd name="connsiteY8" fmla="*/ 680879 h 1083472"/>
                <a:gd name="connsiteX9" fmla="*/ 810726 w 920131"/>
                <a:gd name="connsiteY9" fmla="*/ 628551 h 1083472"/>
                <a:gd name="connsiteX10" fmla="*/ 785508 w 920131"/>
                <a:gd name="connsiteY10" fmla="*/ 583314 h 1083472"/>
                <a:gd name="connsiteX11" fmla="*/ 800133 w 920131"/>
                <a:gd name="connsiteY11" fmla="*/ 558402 h 1083472"/>
                <a:gd name="connsiteX12" fmla="*/ 791560 w 920131"/>
                <a:gd name="connsiteY12" fmla="*/ 537660 h 1083472"/>
                <a:gd name="connsiteX13" fmla="*/ 770818 w 920131"/>
                <a:gd name="connsiteY13" fmla="*/ 546232 h 1083472"/>
                <a:gd name="connsiteX14" fmla="*/ 748977 w 920131"/>
                <a:gd name="connsiteY14" fmla="*/ 575321 h 1083472"/>
                <a:gd name="connsiteX15" fmla="*/ 657387 w 920131"/>
                <a:gd name="connsiteY15" fmla="*/ 575321 h 1083472"/>
                <a:gd name="connsiteX16" fmla="*/ 629877 w 920131"/>
                <a:gd name="connsiteY16" fmla="*/ 518178 h 1083472"/>
                <a:gd name="connsiteX17" fmla="*/ 703132 w 920131"/>
                <a:gd name="connsiteY17" fmla="*/ 444923 h 1083472"/>
                <a:gd name="connsiteX18" fmla="*/ 768628 w 920131"/>
                <a:gd name="connsiteY18" fmla="*/ 485374 h 1083472"/>
                <a:gd name="connsiteX19" fmla="*/ 789933 w 920131"/>
                <a:gd name="connsiteY19" fmla="*/ 492435 h 1083472"/>
                <a:gd name="connsiteX20" fmla="*/ 796995 w 920131"/>
                <a:gd name="connsiteY20" fmla="*/ 471130 h 1083472"/>
                <a:gd name="connsiteX21" fmla="*/ 748740 w 920131"/>
                <a:gd name="connsiteY21" fmla="*/ 423516 h 1083472"/>
                <a:gd name="connsiteX22" fmla="*/ 748740 w 920131"/>
                <a:gd name="connsiteY22" fmla="*/ 151365 h 1083472"/>
                <a:gd name="connsiteX23" fmla="*/ 707930 w 920131"/>
                <a:gd name="connsiteY23" fmla="*/ 110555 h 1083472"/>
                <a:gd name="connsiteX24" fmla="*/ 577801 w 920131"/>
                <a:gd name="connsiteY24" fmla="*/ 110555 h 1083472"/>
                <a:gd name="connsiteX25" fmla="*/ 557845 w 920131"/>
                <a:gd name="connsiteY25" fmla="*/ 101639 h 1083472"/>
                <a:gd name="connsiteX26" fmla="*/ 495552 w 920131"/>
                <a:gd name="connsiteY26" fmla="*/ 101639 h 1083472"/>
                <a:gd name="connsiteX27" fmla="*/ 374372 w 920131"/>
                <a:gd name="connsiteY27" fmla="*/ 0 h 1083472"/>
                <a:gd name="connsiteX28" fmla="*/ 253188 w 920131"/>
                <a:gd name="connsiteY28" fmla="*/ 101637 h 1083472"/>
                <a:gd name="connsiteX29" fmla="*/ 190895 w 920131"/>
                <a:gd name="connsiteY29" fmla="*/ 101637 h 1083472"/>
                <a:gd name="connsiteX30" fmla="*/ 170939 w 920131"/>
                <a:gd name="connsiteY30" fmla="*/ 110553 h 1083472"/>
                <a:gd name="connsiteX31" fmla="*/ 40810 w 920131"/>
                <a:gd name="connsiteY31" fmla="*/ 110553 h 1083472"/>
                <a:gd name="connsiteX32" fmla="*/ 0 w 920131"/>
                <a:gd name="connsiteY32" fmla="*/ 151363 h 1083472"/>
                <a:gd name="connsiteX33" fmla="*/ 0 w 920131"/>
                <a:gd name="connsiteY33" fmla="*/ 991845 h 1083472"/>
                <a:gd name="connsiteX34" fmla="*/ 40810 w 920131"/>
                <a:gd name="connsiteY34" fmla="*/ 1032655 h 1083472"/>
                <a:gd name="connsiteX35" fmla="*/ 486141 w 920131"/>
                <a:gd name="connsiteY35" fmla="*/ 1032655 h 1083472"/>
                <a:gd name="connsiteX36" fmla="*/ 486141 w 920131"/>
                <a:gd name="connsiteY36" fmla="*/ 1034111 h 1083472"/>
                <a:gd name="connsiteX37" fmla="*/ 535503 w 920131"/>
                <a:gd name="connsiteY37" fmla="*/ 1083473 h 1083472"/>
                <a:gd name="connsiteX38" fmla="*/ 870770 w 920131"/>
                <a:gd name="connsiteY38" fmla="*/ 1083473 h 1083472"/>
                <a:gd name="connsiteX39" fmla="*/ 920132 w 920131"/>
                <a:gd name="connsiteY39" fmla="*/ 1034111 h 1083472"/>
                <a:gd name="connsiteX40" fmla="*/ 920132 w 920131"/>
                <a:gd name="connsiteY40" fmla="*/ 1009553 h 1083472"/>
                <a:gd name="connsiteX41" fmla="*/ 879400 w 920131"/>
                <a:gd name="connsiteY41" fmla="*/ 960964 h 1083472"/>
                <a:gd name="connsiteX42" fmla="*/ 829370 w 920131"/>
                <a:gd name="connsiteY42" fmla="*/ 901464 h 1083472"/>
                <a:gd name="connsiteX43" fmla="*/ 847660 w 920131"/>
                <a:gd name="connsiteY43" fmla="*/ 935028 h 1083472"/>
                <a:gd name="connsiteX44" fmla="*/ 847660 w 920131"/>
                <a:gd name="connsiteY44" fmla="*/ 960192 h 1083472"/>
                <a:gd name="connsiteX45" fmla="*/ 558613 w 920131"/>
                <a:gd name="connsiteY45" fmla="*/ 960192 h 1083472"/>
                <a:gd name="connsiteX46" fmla="*/ 558613 w 920131"/>
                <a:gd name="connsiteY46" fmla="*/ 935028 h 1083472"/>
                <a:gd name="connsiteX47" fmla="*/ 576903 w 920131"/>
                <a:gd name="connsiteY47" fmla="*/ 901464 h 1083472"/>
                <a:gd name="connsiteX48" fmla="*/ 613253 w 920131"/>
                <a:gd name="connsiteY48" fmla="*/ 878011 h 1083472"/>
                <a:gd name="connsiteX49" fmla="*/ 615477 w 920131"/>
                <a:gd name="connsiteY49" fmla="*/ 878068 h 1083472"/>
                <a:gd name="connsiteX50" fmla="*/ 790794 w 920131"/>
                <a:gd name="connsiteY50" fmla="*/ 878068 h 1083472"/>
                <a:gd name="connsiteX51" fmla="*/ 793020 w 920131"/>
                <a:gd name="connsiteY51" fmla="*/ 878011 h 1083472"/>
                <a:gd name="connsiteX52" fmla="*/ 790794 w 920131"/>
                <a:gd name="connsiteY52" fmla="*/ 811085 h 1083472"/>
                <a:gd name="connsiteX53" fmla="*/ 805779 w 920131"/>
                <a:gd name="connsiteY53" fmla="*/ 826069 h 1083472"/>
                <a:gd name="connsiteX54" fmla="*/ 805779 w 920131"/>
                <a:gd name="connsiteY54" fmla="*/ 831341 h 1083472"/>
                <a:gd name="connsiteX55" fmla="*/ 790794 w 920131"/>
                <a:gd name="connsiteY55" fmla="*/ 846325 h 1083472"/>
                <a:gd name="connsiteX56" fmla="*/ 615477 w 920131"/>
                <a:gd name="connsiteY56" fmla="*/ 846325 h 1083472"/>
                <a:gd name="connsiteX57" fmla="*/ 600492 w 920131"/>
                <a:gd name="connsiteY57" fmla="*/ 831341 h 1083472"/>
                <a:gd name="connsiteX58" fmla="*/ 600492 w 920131"/>
                <a:gd name="connsiteY58" fmla="*/ 826069 h 1083472"/>
                <a:gd name="connsiteX59" fmla="*/ 615477 w 920131"/>
                <a:gd name="connsiteY59" fmla="*/ 811085 h 1083472"/>
                <a:gd name="connsiteX60" fmla="*/ 649835 w 920131"/>
                <a:gd name="connsiteY60" fmla="*/ 779342 h 1083472"/>
                <a:gd name="connsiteX61" fmla="*/ 670543 w 920131"/>
                <a:gd name="connsiteY61" fmla="*/ 681779 h 1083472"/>
                <a:gd name="connsiteX62" fmla="*/ 735171 w 920131"/>
                <a:gd name="connsiteY62" fmla="*/ 681779 h 1083472"/>
                <a:gd name="connsiteX63" fmla="*/ 755926 w 920131"/>
                <a:gd name="connsiteY63" fmla="*/ 779342 h 1083472"/>
                <a:gd name="connsiteX64" fmla="*/ 648772 w 920131"/>
                <a:gd name="connsiteY64" fmla="*/ 607063 h 1083472"/>
                <a:gd name="connsiteX65" fmla="*/ 757499 w 920131"/>
                <a:gd name="connsiteY65" fmla="*/ 607063 h 1083472"/>
                <a:gd name="connsiteX66" fmla="*/ 778984 w 920131"/>
                <a:gd name="connsiteY66" fmla="*/ 628551 h 1083472"/>
                <a:gd name="connsiteX67" fmla="*/ 757499 w 920131"/>
                <a:gd name="connsiteY67" fmla="*/ 650036 h 1083472"/>
                <a:gd name="connsiteX68" fmla="*/ 648772 w 920131"/>
                <a:gd name="connsiteY68" fmla="*/ 650036 h 1083472"/>
                <a:gd name="connsiteX69" fmla="*/ 627285 w 920131"/>
                <a:gd name="connsiteY69" fmla="*/ 628551 h 1083472"/>
                <a:gd name="connsiteX70" fmla="*/ 648772 w 920131"/>
                <a:gd name="connsiteY70" fmla="*/ 607063 h 1083472"/>
                <a:gd name="connsiteX71" fmla="*/ 584769 w 920131"/>
                <a:gd name="connsiteY71" fmla="*/ 142297 h 1083472"/>
                <a:gd name="connsiteX72" fmla="*/ 707934 w 920131"/>
                <a:gd name="connsiteY72" fmla="*/ 142297 h 1083472"/>
                <a:gd name="connsiteX73" fmla="*/ 717002 w 920131"/>
                <a:gd name="connsiteY73" fmla="*/ 151365 h 1083472"/>
                <a:gd name="connsiteX74" fmla="*/ 717002 w 920131"/>
                <a:gd name="connsiteY74" fmla="*/ 414095 h 1083472"/>
                <a:gd name="connsiteX75" fmla="*/ 703134 w 920131"/>
                <a:gd name="connsiteY75" fmla="*/ 413181 h 1083472"/>
                <a:gd name="connsiteX76" fmla="*/ 686396 w 920131"/>
                <a:gd name="connsiteY76" fmla="*/ 414531 h 1083472"/>
                <a:gd name="connsiteX77" fmla="*/ 686396 w 920131"/>
                <a:gd name="connsiteY77" fmla="*/ 201243 h 1083472"/>
                <a:gd name="connsiteX78" fmla="*/ 658054 w 920131"/>
                <a:gd name="connsiteY78" fmla="*/ 172901 h 1083472"/>
                <a:gd name="connsiteX79" fmla="*/ 584767 w 920131"/>
                <a:gd name="connsiteY79" fmla="*/ 172901 h 1083472"/>
                <a:gd name="connsiteX80" fmla="*/ 584767 w 920131"/>
                <a:gd name="connsiteY80" fmla="*/ 142297 h 1083472"/>
                <a:gd name="connsiteX81" fmla="*/ 374372 w 920131"/>
                <a:gd name="connsiteY81" fmla="*/ 31742 h 1083472"/>
                <a:gd name="connsiteX82" fmla="*/ 463149 w 920131"/>
                <a:gd name="connsiteY82" fmla="*/ 101637 h 1083472"/>
                <a:gd name="connsiteX83" fmla="*/ 285595 w 920131"/>
                <a:gd name="connsiteY83" fmla="*/ 101637 h 1083472"/>
                <a:gd name="connsiteX84" fmla="*/ 374372 w 920131"/>
                <a:gd name="connsiteY84" fmla="*/ 31742 h 1083472"/>
                <a:gd name="connsiteX85" fmla="*/ 486909 w 920131"/>
                <a:gd name="connsiteY85" fmla="*/ 1000913 h 1083472"/>
                <a:gd name="connsiteX86" fmla="*/ 40810 w 920131"/>
                <a:gd name="connsiteY86" fmla="*/ 1000913 h 1083472"/>
                <a:gd name="connsiteX87" fmla="*/ 31742 w 920131"/>
                <a:gd name="connsiteY87" fmla="*/ 991845 h 1083472"/>
                <a:gd name="connsiteX88" fmla="*/ 31742 w 920131"/>
                <a:gd name="connsiteY88" fmla="*/ 151365 h 1083472"/>
                <a:gd name="connsiteX89" fmla="*/ 40810 w 920131"/>
                <a:gd name="connsiteY89" fmla="*/ 142297 h 1083472"/>
                <a:gd name="connsiteX90" fmla="*/ 163975 w 920131"/>
                <a:gd name="connsiteY90" fmla="*/ 142297 h 1083472"/>
                <a:gd name="connsiteX91" fmla="*/ 163975 w 920131"/>
                <a:gd name="connsiteY91" fmla="*/ 172901 h 1083472"/>
                <a:gd name="connsiteX92" fmla="*/ 90690 w 920131"/>
                <a:gd name="connsiteY92" fmla="*/ 172901 h 1083472"/>
                <a:gd name="connsiteX93" fmla="*/ 62348 w 920131"/>
                <a:gd name="connsiteY93" fmla="*/ 201243 h 1083472"/>
                <a:gd name="connsiteX94" fmla="*/ 62348 w 920131"/>
                <a:gd name="connsiteY94" fmla="*/ 941967 h 1083472"/>
                <a:gd name="connsiteX95" fmla="*/ 90690 w 920131"/>
                <a:gd name="connsiteY95" fmla="*/ 970309 h 1083472"/>
                <a:gd name="connsiteX96" fmla="*/ 220940 w 920131"/>
                <a:gd name="connsiteY96" fmla="*/ 970309 h 1083472"/>
                <a:gd name="connsiteX97" fmla="*/ 236811 w 920131"/>
                <a:gd name="connsiteY97" fmla="*/ 954438 h 1083472"/>
                <a:gd name="connsiteX98" fmla="*/ 220940 w 920131"/>
                <a:gd name="connsiteY98" fmla="*/ 938567 h 1083472"/>
                <a:gd name="connsiteX99" fmla="*/ 94091 w 920131"/>
                <a:gd name="connsiteY99" fmla="*/ 938567 h 1083472"/>
                <a:gd name="connsiteX100" fmla="*/ 94091 w 920131"/>
                <a:gd name="connsiteY100" fmla="*/ 204643 h 1083472"/>
                <a:gd name="connsiteX101" fmla="*/ 163975 w 920131"/>
                <a:gd name="connsiteY101" fmla="*/ 204643 h 1083472"/>
                <a:gd name="connsiteX102" fmla="*/ 163975 w 920131"/>
                <a:gd name="connsiteY102" fmla="*/ 233425 h 1083472"/>
                <a:gd name="connsiteX103" fmla="*/ 190895 w 920131"/>
                <a:gd name="connsiteY103" fmla="*/ 260345 h 1083472"/>
                <a:gd name="connsiteX104" fmla="*/ 413510 w 920131"/>
                <a:gd name="connsiteY104" fmla="*/ 260345 h 1083472"/>
                <a:gd name="connsiteX105" fmla="*/ 429382 w 920131"/>
                <a:gd name="connsiteY105" fmla="*/ 244474 h 1083472"/>
                <a:gd name="connsiteX106" fmla="*/ 413510 w 920131"/>
                <a:gd name="connsiteY106" fmla="*/ 228603 h 1083472"/>
                <a:gd name="connsiteX107" fmla="*/ 195719 w 920131"/>
                <a:gd name="connsiteY107" fmla="*/ 228603 h 1083472"/>
                <a:gd name="connsiteX108" fmla="*/ 195719 w 920131"/>
                <a:gd name="connsiteY108" fmla="*/ 133380 h 1083472"/>
                <a:gd name="connsiteX109" fmla="*/ 553029 w 920131"/>
                <a:gd name="connsiteY109" fmla="*/ 133380 h 1083472"/>
                <a:gd name="connsiteX110" fmla="*/ 553029 w 920131"/>
                <a:gd name="connsiteY110" fmla="*/ 228601 h 1083472"/>
                <a:gd name="connsiteX111" fmla="*/ 487576 w 920131"/>
                <a:gd name="connsiteY111" fmla="*/ 228601 h 1083472"/>
                <a:gd name="connsiteX112" fmla="*/ 471705 w 920131"/>
                <a:gd name="connsiteY112" fmla="*/ 244472 h 1083472"/>
                <a:gd name="connsiteX113" fmla="*/ 487576 w 920131"/>
                <a:gd name="connsiteY113" fmla="*/ 260343 h 1083472"/>
                <a:gd name="connsiteX114" fmla="*/ 557852 w 920131"/>
                <a:gd name="connsiteY114" fmla="*/ 260343 h 1083472"/>
                <a:gd name="connsiteX115" fmla="*/ 584769 w 920131"/>
                <a:gd name="connsiteY115" fmla="*/ 233423 h 1083472"/>
                <a:gd name="connsiteX116" fmla="*/ 584769 w 920131"/>
                <a:gd name="connsiteY116" fmla="*/ 204643 h 1083472"/>
                <a:gd name="connsiteX117" fmla="*/ 654653 w 920131"/>
                <a:gd name="connsiteY117" fmla="*/ 204643 h 1083472"/>
                <a:gd name="connsiteX118" fmla="*/ 654653 w 920131"/>
                <a:gd name="connsiteY118" fmla="*/ 425090 h 1083472"/>
                <a:gd name="connsiteX119" fmla="*/ 598137 w 920131"/>
                <a:gd name="connsiteY119" fmla="*/ 518180 h 1083472"/>
                <a:gd name="connsiteX120" fmla="*/ 599586 w 920131"/>
                <a:gd name="connsiteY120" fmla="*/ 535533 h 1083472"/>
                <a:gd name="connsiteX121" fmla="*/ 586202 w 920131"/>
                <a:gd name="connsiteY121" fmla="*/ 535533 h 1083472"/>
                <a:gd name="connsiteX122" fmla="*/ 586202 w 920131"/>
                <a:gd name="connsiteY122" fmla="*/ 361165 h 1083472"/>
                <a:gd name="connsiteX123" fmla="*/ 563703 w 920131"/>
                <a:gd name="connsiteY123" fmla="*/ 338666 h 1083472"/>
                <a:gd name="connsiteX124" fmla="*/ 519136 w 920131"/>
                <a:gd name="connsiteY124" fmla="*/ 338666 h 1083472"/>
                <a:gd name="connsiteX125" fmla="*/ 496635 w 920131"/>
                <a:gd name="connsiteY125" fmla="*/ 361165 h 1083472"/>
                <a:gd name="connsiteX126" fmla="*/ 496635 w 920131"/>
                <a:gd name="connsiteY126" fmla="*/ 535533 h 1083472"/>
                <a:gd name="connsiteX127" fmla="*/ 474837 w 920131"/>
                <a:gd name="connsiteY127" fmla="*/ 535533 h 1083472"/>
                <a:gd name="connsiteX128" fmla="*/ 474837 w 920131"/>
                <a:gd name="connsiteY128" fmla="*/ 459599 h 1083472"/>
                <a:gd name="connsiteX129" fmla="*/ 452338 w 920131"/>
                <a:gd name="connsiteY129" fmla="*/ 437100 h 1083472"/>
                <a:gd name="connsiteX130" fmla="*/ 407771 w 920131"/>
                <a:gd name="connsiteY130" fmla="*/ 437100 h 1083472"/>
                <a:gd name="connsiteX131" fmla="*/ 385272 w 920131"/>
                <a:gd name="connsiteY131" fmla="*/ 459599 h 1083472"/>
                <a:gd name="connsiteX132" fmla="*/ 385272 w 920131"/>
                <a:gd name="connsiteY132" fmla="*/ 535533 h 1083472"/>
                <a:gd name="connsiteX133" fmla="*/ 363474 w 920131"/>
                <a:gd name="connsiteY133" fmla="*/ 535533 h 1083472"/>
                <a:gd name="connsiteX134" fmla="*/ 363474 w 920131"/>
                <a:gd name="connsiteY134" fmla="*/ 316366 h 1083472"/>
                <a:gd name="connsiteX135" fmla="*/ 340975 w 920131"/>
                <a:gd name="connsiteY135" fmla="*/ 293867 h 1083472"/>
                <a:gd name="connsiteX136" fmla="*/ 296408 w 920131"/>
                <a:gd name="connsiteY136" fmla="*/ 293867 h 1083472"/>
                <a:gd name="connsiteX137" fmla="*/ 273909 w 920131"/>
                <a:gd name="connsiteY137" fmla="*/ 316366 h 1083472"/>
                <a:gd name="connsiteX138" fmla="*/ 273909 w 920131"/>
                <a:gd name="connsiteY138" fmla="*/ 535531 h 1083472"/>
                <a:gd name="connsiteX139" fmla="*/ 252111 w 920131"/>
                <a:gd name="connsiteY139" fmla="*/ 535531 h 1083472"/>
                <a:gd name="connsiteX140" fmla="*/ 252111 w 920131"/>
                <a:gd name="connsiteY140" fmla="*/ 434988 h 1083472"/>
                <a:gd name="connsiteX141" fmla="*/ 229612 w 920131"/>
                <a:gd name="connsiteY141" fmla="*/ 412489 h 1083472"/>
                <a:gd name="connsiteX142" fmla="*/ 185043 w 920131"/>
                <a:gd name="connsiteY142" fmla="*/ 412489 h 1083472"/>
                <a:gd name="connsiteX143" fmla="*/ 162544 w 920131"/>
                <a:gd name="connsiteY143" fmla="*/ 434988 h 1083472"/>
                <a:gd name="connsiteX144" fmla="*/ 162544 w 920131"/>
                <a:gd name="connsiteY144" fmla="*/ 535531 h 1083472"/>
                <a:gd name="connsiteX145" fmla="*/ 138795 w 920131"/>
                <a:gd name="connsiteY145" fmla="*/ 535531 h 1083472"/>
                <a:gd name="connsiteX146" fmla="*/ 122924 w 920131"/>
                <a:gd name="connsiteY146" fmla="*/ 551402 h 1083472"/>
                <a:gd name="connsiteX147" fmla="*/ 138795 w 920131"/>
                <a:gd name="connsiteY147" fmla="*/ 567273 h 1083472"/>
                <a:gd name="connsiteX148" fmla="*/ 610385 w 920131"/>
                <a:gd name="connsiteY148" fmla="*/ 567273 h 1083472"/>
                <a:gd name="connsiteX149" fmla="*/ 620835 w 920131"/>
                <a:gd name="connsiteY149" fmla="*/ 583267 h 1083472"/>
                <a:gd name="connsiteX150" fmla="*/ 595545 w 920131"/>
                <a:gd name="connsiteY150" fmla="*/ 628549 h 1083472"/>
                <a:gd name="connsiteX151" fmla="*/ 638545 w 920131"/>
                <a:gd name="connsiteY151" fmla="*/ 680780 h 1083472"/>
                <a:gd name="connsiteX152" fmla="*/ 616869 w 920131"/>
                <a:gd name="connsiteY152" fmla="*/ 779340 h 1083472"/>
                <a:gd name="connsiteX153" fmla="*/ 615477 w 920131"/>
                <a:gd name="connsiteY153" fmla="*/ 779340 h 1083472"/>
                <a:gd name="connsiteX154" fmla="*/ 568750 w 920131"/>
                <a:gd name="connsiteY154" fmla="*/ 826067 h 1083472"/>
                <a:gd name="connsiteX155" fmla="*/ 568750 w 920131"/>
                <a:gd name="connsiteY155" fmla="*/ 831339 h 1083472"/>
                <a:gd name="connsiteX156" fmla="*/ 579993 w 920131"/>
                <a:gd name="connsiteY156" fmla="*/ 861691 h 1083472"/>
                <a:gd name="connsiteX157" fmla="*/ 559691 w 920131"/>
                <a:gd name="connsiteY157" fmla="*/ 874790 h 1083472"/>
                <a:gd name="connsiteX158" fmla="*/ 526869 w 920131"/>
                <a:gd name="connsiteY158" fmla="*/ 935028 h 1083472"/>
                <a:gd name="connsiteX159" fmla="*/ 526869 w 920131"/>
                <a:gd name="connsiteY159" fmla="*/ 938564 h 1083472"/>
                <a:gd name="connsiteX160" fmla="*/ 295005 w 920131"/>
                <a:gd name="connsiteY160" fmla="*/ 938564 h 1083472"/>
                <a:gd name="connsiteX161" fmla="*/ 279134 w 920131"/>
                <a:gd name="connsiteY161" fmla="*/ 954436 h 1083472"/>
                <a:gd name="connsiteX162" fmla="*/ 295005 w 920131"/>
                <a:gd name="connsiteY162" fmla="*/ 970307 h 1083472"/>
                <a:gd name="connsiteX163" fmla="*/ 505686 w 920131"/>
                <a:gd name="connsiteY163" fmla="*/ 970307 h 1083472"/>
                <a:gd name="connsiteX164" fmla="*/ 486909 w 920131"/>
                <a:gd name="connsiteY164" fmla="*/ 1000913 h 1083472"/>
                <a:gd name="connsiteX165" fmla="*/ 554459 w 920131"/>
                <a:gd name="connsiteY165" fmla="*/ 370407 h 1083472"/>
                <a:gd name="connsiteX166" fmla="*/ 554459 w 920131"/>
                <a:gd name="connsiteY166" fmla="*/ 535531 h 1083472"/>
                <a:gd name="connsiteX167" fmla="*/ 528378 w 920131"/>
                <a:gd name="connsiteY167" fmla="*/ 535531 h 1083472"/>
                <a:gd name="connsiteX168" fmla="*/ 528378 w 920131"/>
                <a:gd name="connsiteY168" fmla="*/ 370407 h 1083472"/>
                <a:gd name="connsiteX169" fmla="*/ 443094 w 920131"/>
                <a:gd name="connsiteY169" fmla="*/ 468840 h 1083472"/>
                <a:gd name="connsiteX170" fmla="*/ 443094 w 920131"/>
                <a:gd name="connsiteY170" fmla="*/ 535531 h 1083472"/>
                <a:gd name="connsiteX171" fmla="*/ 417013 w 920131"/>
                <a:gd name="connsiteY171" fmla="*/ 535531 h 1083472"/>
                <a:gd name="connsiteX172" fmla="*/ 417013 w 920131"/>
                <a:gd name="connsiteY172" fmla="*/ 468840 h 1083472"/>
                <a:gd name="connsiteX173" fmla="*/ 331731 w 920131"/>
                <a:gd name="connsiteY173" fmla="*/ 325610 h 1083472"/>
                <a:gd name="connsiteX174" fmla="*/ 331731 w 920131"/>
                <a:gd name="connsiteY174" fmla="*/ 535533 h 1083472"/>
                <a:gd name="connsiteX175" fmla="*/ 305650 w 920131"/>
                <a:gd name="connsiteY175" fmla="*/ 535533 h 1083472"/>
                <a:gd name="connsiteX176" fmla="*/ 305650 w 920131"/>
                <a:gd name="connsiteY176" fmla="*/ 325610 h 1083472"/>
                <a:gd name="connsiteX177" fmla="*/ 220366 w 920131"/>
                <a:gd name="connsiteY177" fmla="*/ 444231 h 1083472"/>
                <a:gd name="connsiteX178" fmla="*/ 220366 w 920131"/>
                <a:gd name="connsiteY178" fmla="*/ 535531 h 1083472"/>
                <a:gd name="connsiteX179" fmla="*/ 194285 w 920131"/>
                <a:gd name="connsiteY179" fmla="*/ 535531 h 1083472"/>
                <a:gd name="connsiteX180" fmla="*/ 194285 w 920131"/>
                <a:gd name="connsiteY180" fmla="*/ 444231 h 1083472"/>
                <a:gd name="connsiteX181" fmla="*/ 888389 w 920131"/>
                <a:gd name="connsiteY181" fmla="*/ 1034113 h 1083472"/>
                <a:gd name="connsiteX182" fmla="*/ 870770 w 920131"/>
                <a:gd name="connsiteY182" fmla="*/ 1051733 h 1083472"/>
                <a:gd name="connsiteX183" fmla="*/ 535503 w 920131"/>
                <a:gd name="connsiteY183" fmla="*/ 1051733 h 1083472"/>
                <a:gd name="connsiteX184" fmla="*/ 517884 w 920131"/>
                <a:gd name="connsiteY184" fmla="*/ 1034113 h 1083472"/>
                <a:gd name="connsiteX185" fmla="*/ 517884 w 920131"/>
                <a:gd name="connsiteY185" fmla="*/ 1009555 h 1083472"/>
                <a:gd name="connsiteX186" fmla="*/ 535503 w 920131"/>
                <a:gd name="connsiteY186" fmla="*/ 991936 h 1083472"/>
                <a:gd name="connsiteX187" fmla="*/ 870770 w 920131"/>
                <a:gd name="connsiteY187" fmla="*/ 991936 h 1083472"/>
                <a:gd name="connsiteX188" fmla="*/ 888389 w 920131"/>
                <a:gd name="connsiteY188" fmla="*/ 1009555 h 108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Lst>
              <a:rect l="l" t="t" r="r" b="b"/>
              <a:pathLst>
                <a:path w="920131" h="1083472">
                  <a:moveTo>
                    <a:pt x="879400" y="960964"/>
                  </a:moveTo>
                  <a:lnTo>
                    <a:pt x="879400" y="935030"/>
                  </a:lnTo>
                  <a:cubicBezTo>
                    <a:pt x="879400" y="910572"/>
                    <a:pt x="867130" y="888054"/>
                    <a:pt x="846578" y="874794"/>
                  </a:cubicBezTo>
                  <a:lnTo>
                    <a:pt x="826276" y="861695"/>
                  </a:lnTo>
                  <a:cubicBezTo>
                    <a:pt x="833276" y="853522"/>
                    <a:pt x="837519" y="842922"/>
                    <a:pt x="837519" y="831343"/>
                  </a:cubicBezTo>
                  <a:lnTo>
                    <a:pt x="837519" y="826071"/>
                  </a:lnTo>
                  <a:cubicBezTo>
                    <a:pt x="837519" y="800305"/>
                    <a:pt x="816559" y="779344"/>
                    <a:pt x="790792" y="779344"/>
                  </a:cubicBezTo>
                  <a:lnTo>
                    <a:pt x="788907" y="779344"/>
                  </a:lnTo>
                  <a:cubicBezTo>
                    <a:pt x="779926" y="747653"/>
                    <a:pt x="772655" y="714687"/>
                    <a:pt x="767193" y="680879"/>
                  </a:cubicBezTo>
                  <a:cubicBezTo>
                    <a:pt x="791929" y="676306"/>
                    <a:pt x="810726" y="654590"/>
                    <a:pt x="810726" y="628551"/>
                  </a:cubicBezTo>
                  <a:cubicBezTo>
                    <a:pt x="810726" y="609472"/>
                    <a:pt x="800632" y="592714"/>
                    <a:pt x="785508" y="583314"/>
                  </a:cubicBezTo>
                  <a:cubicBezTo>
                    <a:pt x="791402" y="575848"/>
                    <a:pt x="796356" y="567504"/>
                    <a:pt x="800133" y="558402"/>
                  </a:cubicBezTo>
                  <a:cubicBezTo>
                    <a:pt x="803493" y="550306"/>
                    <a:pt x="799655" y="541020"/>
                    <a:pt x="791560" y="537660"/>
                  </a:cubicBezTo>
                  <a:cubicBezTo>
                    <a:pt x="783464" y="534295"/>
                    <a:pt x="774178" y="538138"/>
                    <a:pt x="770818" y="546232"/>
                  </a:cubicBezTo>
                  <a:cubicBezTo>
                    <a:pt x="765976" y="557899"/>
                    <a:pt x="758375" y="567779"/>
                    <a:pt x="748977" y="575321"/>
                  </a:cubicBezTo>
                  <a:lnTo>
                    <a:pt x="657387" y="575321"/>
                  </a:lnTo>
                  <a:cubicBezTo>
                    <a:pt x="640634" y="561892"/>
                    <a:pt x="629877" y="541274"/>
                    <a:pt x="629877" y="518178"/>
                  </a:cubicBezTo>
                  <a:cubicBezTo>
                    <a:pt x="629877" y="477785"/>
                    <a:pt x="662739" y="444923"/>
                    <a:pt x="703132" y="444923"/>
                  </a:cubicBezTo>
                  <a:cubicBezTo>
                    <a:pt x="731004" y="444923"/>
                    <a:pt x="756100" y="460424"/>
                    <a:pt x="768628" y="485374"/>
                  </a:cubicBezTo>
                  <a:cubicBezTo>
                    <a:pt x="772561" y="493208"/>
                    <a:pt x="782101" y="496369"/>
                    <a:pt x="789933" y="492435"/>
                  </a:cubicBezTo>
                  <a:cubicBezTo>
                    <a:pt x="797767" y="488501"/>
                    <a:pt x="800929" y="478964"/>
                    <a:pt x="796995" y="471130"/>
                  </a:cubicBezTo>
                  <a:cubicBezTo>
                    <a:pt x="786310" y="449850"/>
                    <a:pt x="769237" y="433369"/>
                    <a:pt x="748740" y="423516"/>
                  </a:cubicBezTo>
                  <a:lnTo>
                    <a:pt x="748740" y="151365"/>
                  </a:lnTo>
                  <a:cubicBezTo>
                    <a:pt x="748740" y="128862"/>
                    <a:pt x="730433" y="110555"/>
                    <a:pt x="707930" y="110555"/>
                  </a:cubicBezTo>
                  <a:lnTo>
                    <a:pt x="577801" y="110555"/>
                  </a:lnTo>
                  <a:cubicBezTo>
                    <a:pt x="572870" y="105095"/>
                    <a:pt x="565764" y="101639"/>
                    <a:pt x="557845" y="101639"/>
                  </a:cubicBezTo>
                  <a:lnTo>
                    <a:pt x="495552" y="101639"/>
                  </a:lnTo>
                  <a:cubicBezTo>
                    <a:pt x="485367" y="43961"/>
                    <a:pt x="434928" y="0"/>
                    <a:pt x="374372" y="0"/>
                  </a:cubicBezTo>
                  <a:cubicBezTo>
                    <a:pt x="313816" y="0"/>
                    <a:pt x="263379" y="43961"/>
                    <a:pt x="253188" y="101637"/>
                  </a:cubicBezTo>
                  <a:lnTo>
                    <a:pt x="190895" y="101637"/>
                  </a:lnTo>
                  <a:cubicBezTo>
                    <a:pt x="182976" y="101637"/>
                    <a:pt x="175870" y="105095"/>
                    <a:pt x="170939" y="110553"/>
                  </a:cubicBezTo>
                  <a:lnTo>
                    <a:pt x="40810" y="110553"/>
                  </a:lnTo>
                  <a:cubicBezTo>
                    <a:pt x="18307" y="110553"/>
                    <a:pt x="0" y="128859"/>
                    <a:pt x="0" y="151363"/>
                  </a:cubicBezTo>
                  <a:lnTo>
                    <a:pt x="0" y="991845"/>
                  </a:lnTo>
                  <a:cubicBezTo>
                    <a:pt x="0" y="1014349"/>
                    <a:pt x="18307" y="1032655"/>
                    <a:pt x="40810" y="1032655"/>
                  </a:cubicBezTo>
                  <a:lnTo>
                    <a:pt x="486141" y="1032655"/>
                  </a:lnTo>
                  <a:lnTo>
                    <a:pt x="486141" y="1034111"/>
                  </a:lnTo>
                  <a:cubicBezTo>
                    <a:pt x="486141" y="1061329"/>
                    <a:pt x="508285" y="1083473"/>
                    <a:pt x="535503" y="1083473"/>
                  </a:cubicBezTo>
                  <a:lnTo>
                    <a:pt x="870770" y="1083473"/>
                  </a:lnTo>
                  <a:cubicBezTo>
                    <a:pt x="897988" y="1083473"/>
                    <a:pt x="920132" y="1061329"/>
                    <a:pt x="920132" y="1034111"/>
                  </a:cubicBezTo>
                  <a:lnTo>
                    <a:pt x="920132" y="1009553"/>
                  </a:lnTo>
                  <a:cubicBezTo>
                    <a:pt x="920132" y="985281"/>
                    <a:pt x="902517" y="965059"/>
                    <a:pt x="879400" y="960964"/>
                  </a:cubicBezTo>
                  <a:close/>
                  <a:moveTo>
                    <a:pt x="829370" y="901464"/>
                  </a:moveTo>
                  <a:cubicBezTo>
                    <a:pt x="840822" y="908854"/>
                    <a:pt x="847660" y="921400"/>
                    <a:pt x="847660" y="935028"/>
                  </a:cubicBezTo>
                  <a:lnTo>
                    <a:pt x="847660" y="960192"/>
                  </a:lnTo>
                  <a:lnTo>
                    <a:pt x="558613" y="960192"/>
                  </a:lnTo>
                  <a:lnTo>
                    <a:pt x="558613" y="935028"/>
                  </a:lnTo>
                  <a:cubicBezTo>
                    <a:pt x="558613" y="921400"/>
                    <a:pt x="565451" y="908851"/>
                    <a:pt x="576903" y="901464"/>
                  </a:cubicBezTo>
                  <a:lnTo>
                    <a:pt x="613253" y="878011"/>
                  </a:lnTo>
                  <a:cubicBezTo>
                    <a:pt x="613991" y="878044"/>
                    <a:pt x="614732" y="878068"/>
                    <a:pt x="615477" y="878068"/>
                  </a:cubicBezTo>
                  <a:lnTo>
                    <a:pt x="790794" y="878068"/>
                  </a:lnTo>
                  <a:cubicBezTo>
                    <a:pt x="791541" y="878068"/>
                    <a:pt x="792282" y="878047"/>
                    <a:pt x="793020" y="878011"/>
                  </a:cubicBezTo>
                  <a:close/>
                  <a:moveTo>
                    <a:pt x="790794" y="811085"/>
                  </a:moveTo>
                  <a:cubicBezTo>
                    <a:pt x="799056" y="811085"/>
                    <a:pt x="805779" y="817808"/>
                    <a:pt x="805779" y="826069"/>
                  </a:cubicBezTo>
                  <a:lnTo>
                    <a:pt x="805779" y="831341"/>
                  </a:lnTo>
                  <a:cubicBezTo>
                    <a:pt x="805779" y="839602"/>
                    <a:pt x="799056" y="846325"/>
                    <a:pt x="790794" y="846325"/>
                  </a:cubicBezTo>
                  <a:lnTo>
                    <a:pt x="615477" y="846325"/>
                  </a:lnTo>
                  <a:cubicBezTo>
                    <a:pt x="607215" y="846325"/>
                    <a:pt x="600492" y="839604"/>
                    <a:pt x="600492" y="831341"/>
                  </a:cubicBezTo>
                  <a:lnTo>
                    <a:pt x="600492" y="826069"/>
                  </a:lnTo>
                  <a:cubicBezTo>
                    <a:pt x="600492" y="817808"/>
                    <a:pt x="607213" y="811085"/>
                    <a:pt x="615477" y="811085"/>
                  </a:cubicBezTo>
                  <a:close/>
                  <a:moveTo>
                    <a:pt x="649835" y="779342"/>
                  </a:moveTo>
                  <a:cubicBezTo>
                    <a:pt x="658354" y="747949"/>
                    <a:pt x="665283" y="715297"/>
                    <a:pt x="670543" y="681779"/>
                  </a:cubicBezTo>
                  <a:lnTo>
                    <a:pt x="735171" y="681779"/>
                  </a:lnTo>
                  <a:cubicBezTo>
                    <a:pt x="740411" y="715178"/>
                    <a:pt x="747356" y="747833"/>
                    <a:pt x="755926" y="779342"/>
                  </a:cubicBezTo>
                  <a:close/>
                  <a:moveTo>
                    <a:pt x="648772" y="607063"/>
                  </a:moveTo>
                  <a:lnTo>
                    <a:pt x="757499" y="607063"/>
                  </a:lnTo>
                  <a:cubicBezTo>
                    <a:pt x="769347" y="607063"/>
                    <a:pt x="778984" y="616703"/>
                    <a:pt x="778984" y="628551"/>
                  </a:cubicBezTo>
                  <a:cubicBezTo>
                    <a:pt x="778984" y="640399"/>
                    <a:pt x="769345" y="650036"/>
                    <a:pt x="757499" y="650036"/>
                  </a:cubicBezTo>
                  <a:lnTo>
                    <a:pt x="648772" y="650036"/>
                  </a:lnTo>
                  <a:cubicBezTo>
                    <a:pt x="636924" y="650036"/>
                    <a:pt x="627285" y="640397"/>
                    <a:pt x="627285" y="628551"/>
                  </a:cubicBezTo>
                  <a:cubicBezTo>
                    <a:pt x="627285" y="616705"/>
                    <a:pt x="636926" y="607063"/>
                    <a:pt x="648772" y="607063"/>
                  </a:cubicBezTo>
                  <a:close/>
                  <a:moveTo>
                    <a:pt x="584769" y="142297"/>
                  </a:moveTo>
                  <a:lnTo>
                    <a:pt x="707934" y="142297"/>
                  </a:lnTo>
                  <a:cubicBezTo>
                    <a:pt x="712934" y="142297"/>
                    <a:pt x="717002" y="146364"/>
                    <a:pt x="717002" y="151365"/>
                  </a:cubicBezTo>
                  <a:lnTo>
                    <a:pt x="717002" y="414095"/>
                  </a:lnTo>
                  <a:cubicBezTo>
                    <a:pt x="712448" y="413498"/>
                    <a:pt x="707820" y="413181"/>
                    <a:pt x="703134" y="413181"/>
                  </a:cubicBezTo>
                  <a:cubicBezTo>
                    <a:pt x="697438" y="413181"/>
                    <a:pt x="691849" y="413653"/>
                    <a:pt x="686396" y="414531"/>
                  </a:cubicBezTo>
                  <a:lnTo>
                    <a:pt x="686396" y="201243"/>
                  </a:lnTo>
                  <a:cubicBezTo>
                    <a:pt x="686396" y="185615"/>
                    <a:pt x="673682" y="172901"/>
                    <a:pt x="658054" y="172901"/>
                  </a:cubicBezTo>
                  <a:lnTo>
                    <a:pt x="584767" y="172901"/>
                  </a:lnTo>
                  <a:lnTo>
                    <a:pt x="584767" y="142297"/>
                  </a:lnTo>
                  <a:close/>
                  <a:moveTo>
                    <a:pt x="374372" y="31742"/>
                  </a:moveTo>
                  <a:cubicBezTo>
                    <a:pt x="417355" y="31742"/>
                    <a:pt x="453464" y="61589"/>
                    <a:pt x="463149" y="101637"/>
                  </a:cubicBezTo>
                  <a:lnTo>
                    <a:pt x="285595" y="101637"/>
                  </a:lnTo>
                  <a:cubicBezTo>
                    <a:pt x="295281" y="61589"/>
                    <a:pt x="331391" y="31742"/>
                    <a:pt x="374372" y="31742"/>
                  </a:cubicBezTo>
                  <a:close/>
                  <a:moveTo>
                    <a:pt x="486909" y="1000913"/>
                  </a:moveTo>
                  <a:lnTo>
                    <a:pt x="40810" y="1000913"/>
                  </a:lnTo>
                  <a:cubicBezTo>
                    <a:pt x="35810" y="1000913"/>
                    <a:pt x="31742" y="996846"/>
                    <a:pt x="31742" y="991845"/>
                  </a:cubicBezTo>
                  <a:lnTo>
                    <a:pt x="31742" y="151365"/>
                  </a:lnTo>
                  <a:cubicBezTo>
                    <a:pt x="31742" y="146364"/>
                    <a:pt x="35810" y="142297"/>
                    <a:pt x="40810" y="142297"/>
                  </a:cubicBezTo>
                  <a:lnTo>
                    <a:pt x="163975" y="142297"/>
                  </a:lnTo>
                  <a:lnTo>
                    <a:pt x="163975" y="172901"/>
                  </a:lnTo>
                  <a:lnTo>
                    <a:pt x="90690" y="172901"/>
                  </a:lnTo>
                  <a:cubicBezTo>
                    <a:pt x="75062" y="172901"/>
                    <a:pt x="62348" y="185615"/>
                    <a:pt x="62348" y="201243"/>
                  </a:cubicBezTo>
                  <a:lnTo>
                    <a:pt x="62348" y="941967"/>
                  </a:lnTo>
                  <a:cubicBezTo>
                    <a:pt x="62348" y="957595"/>
                    <a:pt x="75062" y="970309"/>
                    <a:pt x="90690" y="970309"/>
                  </a:cubicBezTo>
                  <a:lnTo>
                    <a:pt x="220940" y="970309"/>
                  </a:lnTo>
                  <a:cubicBezTo>
                    <a:pt x="229705" y="970309"/>
                    <a:pt x="236811" y="963203"/>
                    <a:pt x="236811" y="954438"/>
                  </a:cubicBezTo>
                  <a:cubicBezTo>
                    <a:pt x="236811" y="945673"/>
                    <a:pt x="229705" y="938567"/>
                    <a:pt x="220940" y="938567"/>
                  </a:cubicBezTo>
                  <a:lnTo>
                    <a:pt x="94091" y="938567"/>
                  </a:lnTo>
                  <a:lnTo>
                    <a:pt x="94091" y="204643"/>
                  </a:lnTo>
                  <a:lnTo>
                    <a:pt x="163975" y="204643"/>
                  </a:lnTo>
                  <a:lnTo>
                    <a:pt x="163975" y="233425"/>
                  </a:lnTo>
                  <a:cubicBezTo>
                    <a:pt x="163975" y="248268"/>
                    <a:pt x="176052" y="260345"/>
                    <a:pt x="190895" y="260345"/>
                  </a:cubicBezTo>
                  <a:lnTo>
                    <a:pt x="413510" y="260345"/>
                  </a:lnTo>
                  <a:cubicBezTo>
                    <a:pt x="422276" y="260345"/>
                    <a:pt x="429382" y="253239"/>
                    <a:pt x="429382" y="244474"/>
                  </a:cubicBezTo>
                  <a:cubicBezTo>
                    <a:pt x="429382" y="235709"/>
                    <a:pt x="422276" y="228603"/>
                    <a:pt x="413510" y="228603"/>
                  </a:cubicBezTo>
                  <a:lnTo>
                    <a:pt x="195719" y="228603"/>
                  </a:lnTo>
                  <a:lnTo>
                    <a:pt x="195719" y="133380"/>
                  </a:lnTo>
                  <a:lnTo>
                    <a:pt x="553029" y="133380"/>
                  </a:lnTo>
                  <a:lnTo>
                    <a:pt x="553029" y="228601"/>
                  </a:lnTo>
                  <a:lnTo>
                    <a:pt x="487576" y="228601"/>
                  </a:lnTo>
                  <a:cubicBezTo>
                    <a:pt x="478811" y="228601"/>
                    <a:pt x="471705" y="235707"/>
                    <a:pt x="471705" y="244472"/>
                  </a:cubicBezTo>
                  <a:cubicBezTo>
                    <a:pt x="471705" y="253237"/>
                    <a:pt x="478811" y="260343"/>
                    <a:pt x="487576" y="260343"/>
                  </a:cubicBezTo>
                  <a:lnTo>
                    <a:pt x="557852" y="260343"/>
                  </a:lnTo>
                  <a:cubicBezTo>
                    <a:pt x="572694" y="260343"/>
                    <a:pt x="584769" y="248266"/>
                    <a:pt x="584769" y="233423"/>
                  </a:cubicBezTo>
                  <a:lnTo>
                    <a:pt x="584769" y="204643"/>
                  </a:lnTo>
                  <a:lnTo>
                    <a:pt x="654653" y="204643"/>
                  </a:lnTo>
                  <a:lnTo>
                    <a:pt x="654653" y="425090"/>
                  </a:lnTo>
                  <a:cubicBezTo>
                    <a:pt x="621101" y="442636"/>
                    <a:pt x="598137" y="477766"/>
                    <a:pt x="598137" y="518180"/>
                  </a:cubicBezTo>
                  <a:cubicBezTo>
                    <a:pt x="598137" y="524093"/>
                    <a:pt x="598641" y="529887"/>
                    <a:pt x="599586" y="535533"/>
                  </a:cubicBezTo>
                  <a:lnTo>
                    <a:pt x="586202" y="535533"/>
                  </a:lnTo>
                  <a:lnTo>
                    <a:pt x="586202" y="361165"/>
                  </a:lnTo>
                  <a:cubicBezTo>
                    <a:pt x="586202" y="348758"/>
                    <a:pt x="576108" y="338666"/>
                    <a:pt x="563703" y="338666"/>
                  </a:cubicBezTo>
                  <a:lnTo>
                    <a:pt x="519136" y="338666"/>
                  </a:lnTo>
                  <a:cubicBezTo>
                    <a:pt x="506729" y="338666"/>
                    <a:pt x="496635" y="348760"/>
                    <a:pt x="496635" y="361165"/>
                  </a:cubicBezTo>
                  <a:lnTo>
                    <a:pt x="496635" y="535533"/>
                  </a:lnTo>
                  <a:lnTo>
                    <a:pt x="474837" y="535533"/>
                  </a:lnTo>
                  <a:lnTo>
                    <a:pt x="474837" y="459599"/>
                  </a:lnTo>
                  <a:cubicBezTo>
                    <a:pt x="474837" y="447192"/>
                    <a:pt x="464743" y="437100"/>
                    <a:pt x="452338" y="437100"/>
                  </a:cubicBezTo>
                  <a:lnTo>
                    <a:pt x="407771" y="437100"/>
                  </a:lnTo>
                  <a:cubicBezTo>
                    <a:pt x="395364" y="437100"/>
                    <a:pt x="385272" y="447194"/>
                    <a:pt x="385272" y="459599"/>
                  </a:cubicBezTo>
                  <a:lnTo>
                    <a:pt x="385272" y="535533"/>
                  </a:lnTo>
                  <a:lnTo>
                    <a:pt x="363474" y="535533"/>
                  </a:lnTo>
                  <a:lnTo>
                    <a:pt x="363474" y="316366"/>
                  </a:lnTo>
                  <a:cubicBezTo>
                    <a:pt x="363474" y="303959"/>
                    <a:pt x="353380" y="293867"/>
                    <a:pt x="340975" y="293867"/>
                  </a:cubicBezTo>
                  <a:lnTo>
                    <a:pt x="296408" y="293867"/>
                  </a:lnTo>
                  <a:cubicBezTo>
                    <a:pt x="284001" y="293867"/>
                    <a:pt x="273909" y="303961"/>
                    <a:pt x="273909" y="316366"/>
                  </a:cubicBezTo>
                  <a:lnTo>
                    <a:pt x="273909" y="535531"/>
                  </a:lnTo>
                  <a:lnTo>
                    <a:pt x="252111" y="535531"/>
                  </a:lnTo>
                  <a:lnTo>
                    <a:pt x="252111" y="434988"/>
                  </a:lnTo>
                  <a:cubicBezTo>
                    <a:pt x="252111" y="422581"/>
                    <a:pt x="242017" y="412489"/>
                    <a:pt x="229612" y="412489"/>
                  </a:cubicBezTo>
                  <a:lnTo>
                    <a:pt x="185043" y="412489"/>
                  </a:lnTo>
                  <a:cubicBezTo>
                    <a:pt x="172636" y="412489"/>
                    <a:pt x="162544" y="422583"/>
                    <a:pt x="162544" y="434988"/>
                  </a:cubicBezTo>
                  <a:lnTo>
                    <a:pt x="162544" y="535531"/>
                  </a:lnTo>
                  <a:lnTo>
                    <a:pt x="138795" y="535531"/>
                  </a:lnTo>
                  <a:cubicBezTo>
                    <a:pt x="130030" y="535531"/>
                    <a:pt x="122924" y="542637"/>
                    <a:pt x="122924" y="551402"/>
                  </a:cubicBezTo>
                  <a:cubicBezTo>
                    <a:pt x="122924" y="560167"/>
                    <a:pt x="130030" y="567273"/>
                    <a:pt x="138795" y="567273"/>
                  </a:cubicBezTo>
                  <a:lnTo>
                    <a:pt x="610385" y="567273"/>
                  </a:lnTo>
                  <a:cubicBezTo>
                    <a:pt x="613392" y="572926"/>
                    <a:pt x="616884" y="578286"/>
                    <a:pt x="620835" y="583267"/>
                  </a:cubicBezTo>
                  <a:cubicBezTo>
                    <a:pt x="605670" y="592659"/>
                    <a:pt x="595545" y="609440"/>
                    <a:pt x="595545" y="628549"/>
                  </a:cubicBezTo>
                  <a:cubicBezTo>
                    <a:pt x="595545" y="654400"/>
                    <a:pt x="614074" y="675997"/>
                    <a:pt x="638545" y="680780"/>
                  </a:cubicBezTo>
                  <a:cubicBezTo>
                    <a:pt x="633041" y="715034"/>
                    <a:pt x="625880" y="747594"/>
                    <a:pt x="616869" y="779340"/>
                  </a:cubicBezTo>
                  <a:lnTo>
                    <a:pt x="615477" y="779340"/>
                  </a:lnTo>
                  <a:cubicBezTo>
                    <a:pt x="589713" y="779340"/>
                    <a:pt x="568750" y="800301"/>
                    <a:pt x="568750" y="826067"/>
                  </a:cubicBezTo>
                  <a:lnTo>
                    <a:pt x="568750" y="831339"/>
                  </a:lnTo>
                  <a:cubicBezTo>
                    <a:pt x="568750" y="842918"/>
                    <a:pt x="572993" y="853518"/>
                    <a:pt x="579993" y="861691"/>
                  </a:cubicBezTo>
                  <a:lnTo>
                    <a:pt x="559691" y="874790"/>
                  </a:lnTo>
                  <a:cubicBezTo>
                    <a:pt x="539141" y="888052"/>
                    <a:pt x="526869" y="910570"/>
                    <a:pt x="526869" y="935028"/>
                  </a:cubicBezTo>
                  <a:lnTo>
                    <a:pt x="526869" y="938564"/>
                  </a:lnTo>
                  <a:lnTo>
                    <a:pt x="295005" y="938564"/>
                  </a:lnTo>
                  <a:cubicBezTo>
                    <a:pt x="286240" y="938564"/>
                    <a:pt x="279134" y="945671"/>
                    <a:pt x="279134" y="954436"/>
                  </a:cubicBezTo>
                  <a:cubicBezTo>
                    <a:pt x="279134" y="963201"/>
                    <a:pt x="286240" y="970307"/>
                    <a:pt x="295005" y="970307"/>
                  </a:cubicBezTo>
                  <a:lnTo>
                    <a:pt x="505686" y="970307"/>
                  </a:lnTo>
                  <a:cubicBezTo>
                    <a:pt x="496017" y="977669"/>
                    <a:pt x="489117" y="988476"/>
                    <a:pt x="486909" y="1000913"/>
                  </a:cubicBezTo>
                  <a:close/>
                  <a:moveTo>
                    <a:pt x="554459" y="370407"/>
                  </a:moveTo>
                  <a:lnTo>
                    <a:pt x="554459" y="535531"/>
                  </a:lnTo>
                  <a:lnTo>
                    <a:pt x="528378" y="535531"/>
                  </a:lnTo>
                  <a:lnTo>
                    <a:pt x="528378" y="370407"/>
                  </a:lnTo>
                  <a:close/>
                  <a:moveTo>
                    <a:pt x="443094" y="468840"/>
                  </a:moveTo>
                  <a:lnTo>
                    <a:pt x="443094" y="535531"/>
                  </a:lnTo>
                  <a:lnTo>
                    <a:pt x="417013" y="535531"/>
                  </a:lnTo>
                  <a:lnTo>
                    <a:pt x="417013" y="468840"/>
                  </a:lnTo>
                  <a:close/>
                  <a:moveTo>
                    <a:pt x="331731" y="325610"/>
                  </a:moveTo>
                  <a:lnTo>
                    <a:pt x="331731" y="535533"/>
                  </a:lnTo>
                  <a:lnTo>
                    <a:pt x="305650" y="535533"/>
                  </a:lnTo>
                  <a:lnTo>
                    <a:pt x="305650" y="325610"/>
                  </a:lnTo>
                  <a:close/>
                  <a:moveTo>
                    <a:pt x="220366" y="444231"/>
                  </a:moveTo>
                  <a:lnTo>
                    <a:pt x="220366" y="535531"/>
                  </a:lnTo>
                  <a:lnTo>
                    <a:pt x="194285" y="535531"/>
                  </a:lnTo>
                  <a:lnTo>
                    <a:pt x="194285" y="444231"/>
                  </a:lnTo>
                  <a:close/>
                  <a:moveTo>
                    <a:pt x="888389" y="1034113"/>
                  </a:moveTo>
                  <a:cubicBezTo>
                    <a:pt x="888389" y="1043829"/>
                    <a:pt x="880486" y="1051733"/>
                    <a:pt x="870770" y="1051733"/>
                  </a:cubicBezTo>
                  <a:lnTo>
                    <a:pt x="535503" y="1051733"/>
                  </a:lnTo>
                  <a:cubicBezTo>
                    <a:pt x="525788" y="1051733"/>
                    <a:pt x="517884" y="1043829"/>
                    <a:pt x="517884" y="1034113"/>
                  </a:cubicBezTo>
                  <a:lnTo>
                    <a:pt x="517884" y="1009555"/>
                  </a:lnTo>
                  <a:cubicBezTo>
                    <a:pt x="517884" y="999840"/>
                    <a:pt x="525788" y="991936"/>
                    <a:pt x="535503" y="991936"/>
                  </a:cubicBezTo>
                  <a:lnTo>
                    <a:pt x="870770" y="991936"/>
                  </a:lnTo>
                  <a:cubicBezTo>
                    <a:pt x="880486" y="991936"/>
                    <a:pt x="888389" y="999840"/>
                    <a:pt x="888389" y="1009555"/>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6" name="任意多边形: 形状 195">
              <a:extLst>
                <a:ext uri="{FF2B5EF4-FFF2-40B4-BE49-F238E27FC236}">
                  <a16:creationId xmlns:a16="http://schemas.microsoft.com/office/drawing/2014/main" id="{90BA2583-1084-EB01-3571-DCF10726E0A4}"/>
                </a:ext>
              </a:extLst>
            </p:cNvPr>
            <p:cNvSpPr/>
            <p:nvPr/>
          </p:nvSpPr>
          <p:spPr>
            <a:xfrm>
              <a:off x="6381745" y="3632449"/>
              <a:ext cx="452183" cy="92103"/>
            </a:xfrm>
            <a:custGeom>
              <a:avLst/>
              <a:gdLst>
                <a:gd name="connsiteX0" fmla="*/ 452183 w 452183"/>
                <a:gd name="connsiteY0" fmla="*/ 46052 h 92103"/>
                <a:gd name="connsiteX1" fmla="*/ 406131 w 452183"/>
                <a:gd name="connsiteY1" fmla="*/ 0 h 92103"/>
                <a:gd name="connsiteX2" fmla="*/ 46052 w 452183"/>
                <a:gd name="connsiteY2" fmla="*/ 0 h 92103"/>
                <a:gd name="connsiteX3" fmla="*/ 0 w 452183"/>
                <a:gd name="connsiteY3" fmla="*/ 46052 h 92103"/>
                <a:gd name="connsiteX4" fmla="*/ 46052 w 452183"/>
                <a:gd name="connsiteY4" fmla="*/ 92104 h 92103"/>
                <a:gd name="connsiteX5" fmla="*/ 406131 w 452183"/>
                <a:gd name="connsiteY5" fmla="*/ 92104 h 92103"/>
                <a:gd name="connsiteX6" fmla="*/ 452183 w 452183"/>
                <a:gd name="connsiteY6" fmla="*/ 46052 h 92103"/>
                <a:gd name="connsiteX7" fmla="*/ 188307 w 452183"/>
                <a:gd name="connsiteY7" fmla="*/ 60361 h 92103"/>
                <a:gd name="connsiteX8" fmla="*/ 46052 w 452183"/>
                <a:gd name="connsiteY8" fmla="*/ 60361 h 92103"/>
                <a:gd name="connsiteX9" fmla="*/ 44592 w 452183"/>
                <a:gd name="connsiteY9" fmla="*/ 60287 h 92103"/>
                <a:gd name="connsiteX10" fmla="*/ 31745 w 452183"/>
                <a:gd name="connsiteY10" fmla="*/ 46052 h 92103"/>
                <a:gd name="connsiteX11" fmla="*/ 44592 w 452183"/>
                <a:gd name="connsiteY11" fmla="*/ 31816 h 92103"/>
                <a:gd name="connsiteX12" fmla="*/ 46052 w 452183"/>
                <a:gd name="connsiteY12" fmla="*/ 31742 h 92103"/>
                <a:gd name="connsiteX13" fmla="*/ 188307 w 452183"/>
                <a:gd name="connsiteY13" fmla="*/ 31742 h 92103"/>
                <a:gd name="connsiteX14" fmla="*/ 220049 w 452183"/>
                <a:gd name="connsiteY14" fmla="*/ 31744 h 92103"/>
                <a:gd name="connsiteX15" fmla="*/ 406131 w 452183"/>
                <a:gd name="connsiteY15" fmla="*/ 31744 h 92103"/>
                <a:gd name="connsiteX16" fmla="*/ 420441 w 452183"/>
                <a:gd name="connsiteY16" fmla="*/ 46054 h 92103"/>
                <a:gd name="connsiteX17" fmla="*/ 406131 w 452183"/>
                <a:gd name="connsiteY17" fmla="*/ 60364 h 92103"/>
                <a:gd name="connsiteX18" fmla="*/ 220049 w 452183"/>
                <a:gd name="connsiteY18" fmla="*/ 60364 h 92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2183" h="92103">
                  <a:moveTo>
                    <a:pt x="452183" y="46052"/>
                  </a:moveTo>
                  <a:cubicBezTo>
                    <a:pt x="452183" y="20658"/>
                    <a:pt x="431523" y="0"/>
                    <a:pt x="406131" y="0"/>
                  </a:cubicBezTo>
                  <a:lnTo>
                    <a:pt x="46052" y="0"/>
                  </a:lnTo>
                  <a:cubicBezTo>
                    <a:pt x="20658" y="0"/>
                    <a:pt x="0" y="20658"/>
                    <a:pt x="0" y="46052"/>
                  </a:cubicBezTo>
                  <a:cubicBezTo>
                    <a:pt x="0" y="71446"/>
                    <a:pt x="20658" y="92104"/>
                    <a:pt x="46052" y="92104"/>
                  </a:cubicBezTo>
                  <a:lnTo>
                    <a:pt x="406131" y="92104"/>
                  </a:lnTo>
                  <a:cubicBezTo>
                    <a:pt x="431525" y="92104"/>
                    <a:pt x="452183" y="71446"/>
                    <a:pt x="452183" y="46052"/>
                  </a:cubicBezTo>
                  <a:close/>
                  <a:moveTo>
                    <a:pt x="188307" y="60361"/>
                  </a:moveTo>
                  <a:lnTo>
                    <a:pt x="46052" y="60361"/>
                  </a:lnTo>
                  <a:cubicBezTo>
                    <a:pt x="45559" y="60361"/>
                    <a:pt x="45072" y="60336"/>
                    <a:pt x="44592" y="60287"/>
                  </a:cubicBezTo>
                  <a:cubicBezTo>
                    <a:pt x="37386" y="59553"/>
                    <a:pt x="31745" y="53450"/>
                    <a:pt x="31745" y="46052"/>
                  </a:cubicBezTo>
                  <a:cubicBezTo>
                    <a:pt x="31745" y="38654"/>
                    <a:pt x="37386" y="32551"/>
                    <a:pt x="44592" y="31816"/>
                  </a:cubicBezTo>
                  <a:cubicBezTo>
                    <a:pt x="45072" y="31768"/>
                    <a:pt x="45559" y="31742"/>
                    <a:pt x="46052" y="31742"/>
                  </a:cubicBezTo>
                  <a:lnTo>
                    <a:pt x="188307" y="31742"/>
                  </a:lnTo>
                  <a:close/>
                  <a:moveTo>
                    <a:pt x="220049" y="31744"/>
                  </a:moveTo>
                  <a:lnTo>
                    <a:pt x="406131" y="31744"/>
                  </a:lnTo>
                  <a:cubicBezTo>
                    <a:pt x="414022" y="31744"/>
                    <a:pt x="420441" y="38163"/>
                    <a:pt x="420441" y="46054"/>
                  </a:cubicBezTo>
                  <a:cubicBezTo>
                    <a:pt x="420441" y="53945"/>
                    <a:pt x="414020" y="60364"/>
                    <a:pt x="406131" y="60364"/>
                  </a:cubicBezTo>
                  <a:lnTo>
                    <a:pt x="220049" y="60364"/>
                  </a:ln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7" name="任意多边形: 形状 196">
              <a:extLst>
                <a:ext uri="{FF2B5EF4-FFF2-40B4-BE49-F238E27FC236}">
                  <a16:creationId xmlns:a16="http://schemas.microsoft.com/office/drawing/2014/main" id="{BBFA4C03-7F3D-60C3-7455-36477FB6827F}"/>
                </a:ext>
              </a:extLst>
            </p:cNvPr>
            <p:cNvSpPr/>
            <p:nvPr/>
          </p:nvSpPr>
          <p:spPr>
            <a:xfrm>
              <a:off x="6481579" y="3762768"/>
              <a:ext cx="352349" cy="31742"/>
            </a:xfrm>
            <a:custGeom>
              <a:avLst/>
              <a:gdLst>
                <a:gd name="connsiteX0" fmla="*/ 336478 w 352349"/>
                <a:gd name="connsiteY0" fmla="*/ 0 h 31742"/>
                <a:gd name="connsiteX1" fmla="*/ 15871 w 352349"/>
                <a:gd name="connsiteY1" fmla="*/ 0 h 31742"/>
                <a:gd name="connsiteX2" fmla="*/ 0 w 352349"/>
                <a:gd name="connsiteY2" fmla="*/ 15871 h 31742"/>
                <a:gd name="connsiteX3" fmla="*/ 15871 w 352349"/>
                <a:gd name="connsiteY3" fmla="*/ 31742 h 31742"/>
                <a:gd name="connsiteX4" fmla="*/ 336478 w 352349"/>
                <a:gd name="connsiteY4" fmla="*/ 31742 h 31742"/>
                <a:gd name="connsiteX5" fmla="*/ 352349 w 352349"/>
                <a:gd name="connsiteY5" fmla="*/ 15871 h 31742"/>
                <a:gd name="connsiteX6" fmla="*/ 336478 w 352349"/>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349" h="31742">
                  <a:moveTo>
                    <a:pt x="336478" y="0"/>
                  </a:moveTo>
                  <a:lnTo>
                    <a:pt x="15871" y="0"/>
                  </a:lnTo>
                  <a:cubicBezTo>
                    <a:pt x="7106" y="0"/>
                    <a:pt x="0" y="7106"/>
                    <a:pt x="0" y="15871"/>
                  </a:cubicBezTo>
                  <a:cubicBezTo>
                    <a:pt x="0" y="24636"/>
                    <a:pt x="7106" y="31742"/>
                    <a:pt x="15871" y="31742"/>
                  </a:cubicBezTo>
                  <a:lnTo>
                    <a:pt x="336478" y="31742"/>
                  </a:lnTo>
                  <a:cubicBezTo>
                    <a:pt x="345243" y="31742"/>
                    <a:pt x="352349" y="24636"/>
                    <a:pt x="352349" y="15871"/>
                  </a:cubicBezTo>
                  <a:cubicBezTo>
                    <a:pt x="352349" y="7106"/>
                    <a:pt x="345243" y="0"/>
                    <a:pt x="336478"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8" name="任意多边形: 形状 197">
              <a:extLst>
                <a:ext uri="{FF2B5EF4-FFF2-40B4-BE49-F238E27FC236}">
                  <a16:creationId xmlns:a16="http://schemas.microsoft.com/office/drawing/2014/main" id="{829DFAD2-E78A-BAC1-B895-FAB3D8F82747}"/>
                </a:ext>
              </a:extLst>
            </p:cNvPr>
            <p:cNvSpPr/>
            <p:nvPr/>
          </p:nvSpPr>
          <p:spPr>
            <a:xfrm>
              <a:off x="6481579" y="3822425"/>
              <a:ext cx="324752" cy="31742"/>
            </a:xfrm>
            <a:custGeom>
              <a:avLst/>
              <a:gdLst>
                <a:gd name="connsiteX0" fmla="*/ 308881 w 324752"/>
                <a:gd name="connsiteY0" fmla="*/ 0 h 31742"/>
                <a:gd name="connsiteX1" fmla="*/ 15871 w 324752"/>
                <a:gd name="connsiteY1" fmla="*/ 0 h 31742"/>
                <a:gd name="connsiteX2" fmla="*/ 0 w 324752"/>
                <a:gd name="connsiteY2" fmla="*/ 15871 h 31742"/>
                <a:gd name="connsiteX3" fmla="*/ 15871 w 324752"/>
                <a:gd name="connsiteY3" fmla="*/ 31742 h 31742"/>
                <a:gd name="connsiteX4" fmla="*/ 308881 w 324752"/>
                <a:gd name="connsiteY4" fmla="*/ 31742 h 31742"/>
                <a:gd name="connsiteX5" fmla="*/ 324752 w 324752"/>
                <a:gd name="connsiteY5" fmla="*/ 15871 h 31742"/>
                <a:gd name="connsiteX6" fmla="*/ 308881 w 324752"/>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4752" h="31742">
                  <a:moveTo>
                    <a:pt x="308881" y="0"/>
                  </a:moveTo>
                  <a:lnTo>
                    <a:pt x="15871" y="0"/>
                  </a:lnTo>
                  <a:cubicBezTo>
                    <a:pt x="7106" y="0"/>
                    <a:pt x="0" y="7106"/>
                    <a:pt x="0" y="15871"/>
                  </a:cubicBezTo>
                  <a:cubicBezTo>
                    <a:pt x="0" y="24636"/>
                    <a:pt x="7106" y="31742"/>
                    <a:pt x="15871" y="31742"/>
                  </a:cubicBezTo>
                  <a:lnTo>
                    <a:pt x="308881" y="31742"/>
                  </a:lnTo>
                  <a:cubicBezTo>
                    <a:pt x="317646" y="31742"/>
                    <a:pt x="324752" y="24636"/>
                    <a:pt x="324752" y="15871"/>
                  </a:cubicBezTo>
                  <a:cubicBezTo>
                    <a:pt x="324752" y="7106"/>
                    <a:pt x="317646" y="0"/>
                    <a:pt x="308881"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9" name="任意多边形: 形状 198">
              <a:extLst>
                <a:ext uri="{FF2B5EF4-FFF2-40B4-BE49-F238E27FC236}">
                  <a16:creationId xmlns:a16="http://schemas.microsoft.com/office/drawing/2014/main" id="{F4F14AE7-3950-D98D-D495-A47576929E72}"/>
                </a:ext>
              </a:extLst>
            </p:cNvPr>
            <p:cNvSpPr/>
            <p:nvPr/>
          </p:nvSpPr>
          <p:spPr>
            <a:xfrm>
              <a:off x="6481579" y="3882082"/>
              <a:ext cx="303512" cy="31742"/>
            </a:xfrm>
            <a:custGeom>
              <a:avLst/>
              <a:gdLst>
                <a:gd name="connsiteX0" fmla="*/ 303512 w 303512"/>
                <a:gd name="connsiteY0" fmla="*/ 15871 h 31742"/>
                <a:gd name="connsiteX1" fmla="*/ 287641 w 303512"/>
                <a:gd name="connsiteY1" fmla="*/ 0 h 31742"/>
                <a:gd name="connsiteX2" fmla="*/ 15871 w 303512"/>
                <a:gd name="connsiteY2" fmla="*/ 0 h 31742"/>
                <a:gd name="connsiteX3" fmla="*/ 0 w 303512"/>
                <a:gd name="connsiteY3" fmla="*/ 15871 h 31742"/>
                <a:gd name="connsiteX4" fmla="*/ 15871 w 303512"/>
                <a:gd name="connsiteY4" fmla="*/ 31742 h 31742"/>
                <a:gd name="connsiteX5" fmla="*/ 287641 w 303512"/>
                <a:gd name="connsiteY5" fmla="*/ 31742 h 31742"/>
                <a:gd name="connsiteX6" fmla="*/ 303512 w 303512"/>
                <a:gd name="connsiteY6" fmla="*/ 15871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3512" h="31742">
                  <a:moveTo>
                    <a:pt x="303512" y="15871"/>
                  </a:moveTo>
                  <a:cubicBezTo>
                    <a:pt x="303512" y="7106"/>
                    <a:pt x="296406" y="0"/>
                    <a:pt x="287641" y="0"/>
                  </a:cubicBezTo>
                  <a:lnTo>
                    <a:pt x="15871" y="0"/>
                  </a:lnTo>
                  <a:cubicBezTo>
                    <a:pt x="7106" y="0"/>
                    <a:pt x="0" y="7106"/>
                    <a:pt x="0" y="15871"/>
                  </a:cubicBezTo>
                  <a:cubicBezTo>
                    <a:pt x="0" y="24636"/>
                    <a:pt x="7106" y="31742"/>
                    <a:pt x="15871" y="31742"/>
                  </a:cubicBezTo>
                  <a:lnTo>
                    <a:pt x="287641" y="31742"/>
                  </a:lnTo>
                  <a:cubicBezTo>
                    <a:pt x="296406" y="31742"/>
                    <a:pt x="303512" y="24636"/>
                    <a:pt x="303512" y="15871"/>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0" name="任意多边形: 形状 199">
              <a:extLst>
                <a:ext uri="{FF2B5EF4-FFF2-40B4-BE49-F238E27FC236}">
                  <a16:creationId xmlns:a16="http://schemas.microsoft.com/office/drawing/2014/main" id="{33BF476B-B58F-B94F-223D-A6774BE7965F}"/>
                </a:ext>
              </a:extLst>
            </p:cNvPr>
            <p:cNvSpPr/>
            <p:nvPr/>
          </p:nvSpPr>
          <p:spPr>
            <a:xfrm>
              <a:off x="6381745" y="3762768"/>
              <a:ext cx="78547" cy="31742"/>
            </a:xfrm>
            <a:custGeom>
              <a:avLst/>
              <a:gdLst>
                <a:gd name="connsiteX0" fmla="*/ 62676 w 78547"/>
                <a:gd name="connsiteY0" fmla="*/ 0 h 31742"/>
                <a:gd name="connsiteX1" fmla="*/ 15871 w 78547"/>
                <a:gd name="connsiteY1" fmla="*/ 0 h 31742"/>
                <a:gd name="connsiteX2" fmla="*/ 0 w 78547"/>
                <a:gd name="connsiteY2" fmla="*/ 15871 h 31742"/>
                <a:gd name="connsiteX3" fmla="*/ 15871 w 78547"/>
                <a:gd name="connsiteY3" fmla="*/ 31742 h 31742"/>
                <a:gd name="connsiteX4" fmla="*/ 62676 w 78547"/>
                <a:gd name="connsiteY4" fmla="*/ 31742 h 31742"/>
                <a:gd name="connsiteX5" fmla="*/ 78548 w 78547"/>
                <a:gd name="connsiteY5" fmla="*/ 15871 h 31742"/>
                <a:gd name="connsiteX6" fmla="*/ 62676 w 78547"/>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47" h="31742">
                  <a:moveTo>
                    <a:pt x="62676" y="0"/>
                  </a:moveTo>
                  <a:lnTo>
                    <a:pt x="15871" y="0"/>
                  </a:lnTo>
                  <a:cubicBezTo>
                    <a:pt x="7106" y="0"/>
                    <a:pt x="0" y="7106"/>
                    <a:pt x="0" y="15871"/>
                  </a:cubicBezTo>
                  <a:cubicBezTo>
                    <a:pt x="0" y="24636"/>
                    <a:pt x="7106" y="31742"/>
                    <a:pt x="15871" y="31742"/>
                  </a:cubicBezTo>
                  <a:lnTo>
                    <a:pt x="62676" y="31742"/>
                  </a:lnTo>
                  <a:cubicBezTo>
                    <a:pt x="71442" y="31742"/>
                    <a:pt x="78548" y="24636"/>
                    <a:pt x="78548" y="15871"/>
                  </a:cubicBezTo>
                  <a:cubicBezTo>
                    <a:pt x="78548" y="7106"/>
                    <a:pt x="71442" y="0"/>
                    <a:pt x="62676"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1" name="任意多边形: 形状 200">
              <a:extLst>
                <a:ext uri="{FF2B5EF4-FFF2-40B4-BE49-F238E27FC236}">
                  <a16:creationId xmlns:a16="http://schemas.microsoft.com/office/drawing/2014/main" id="{E2461A98-D9C6-E5F4-EAE0-A87462B4B6F9}"/>
                </a:ext>
              </a:extLst>
            </p:cNvPr>
            <p:cNvSpPr/>
            <p:nvPr/>
          </p:nvSpPr>
          <p:spPr>
            <a:xfrm>
              <a:off x="6381745" y="3822425"/>
              <a:ext cx="78547" cy="31742"/>
            </a:xfrm>
            <a:custGeom>
              <a:avLst/>
              <a:gdLst>
                <a:gd name="connsiteX0" fmla="*/ 62676 w 78547"/>
                <a:gd name="connsiteY0" fmla="*/ 0 h 31742"/>
                <a:gd name="connsiteX1" fmla="*/ 15871 w 78547"/>
                <a:gd name="connsiteY1" fmla="*/ 0 h 31742"/>
                <a:gd name="connsiteX2" fmla="*/ 0 w 78547"/>
                <a:gd name="connsiteY2" fmla="*/ 15871 h 31742"/>
                <a:gd name="connsiteX3" fmla="*/ 15871 w 78547"/>
                <a:gd name="connsiteY3" fmla="*/ 31742 h 31742"/>
                <a:gd name="connsiteX4" fmla="*/ 62676 w 78547"/>
                <a:gd name="connsiteY4" fmla="*/ 31742 h 31742"/>
                <a:gd name="connsiteX5" fmla="*/ 78548 w 78547"/>
                <a:gd name="connsiteY5" fmla="*/ 15871 h 31742"/>
                <a:gd name="connsiteX6" fmla="*/ 62676 w 78547"/>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47" h="31742">
                  <a:moveTo>
                    <a:pt x="62676" y="0"/>
                  </a:moveTo>
                  <a:lnTo>
                    <a:pt x="15871" y="0"/>
                  </a:lnTo>
                  <a:cubicBezTo>
                    <a:pt x="7106" y="0"/>
                    <a:pt x="0" y="7106"/>
                    <a:pt x="0" y="15871"/>
                  </a:cubicBezTo>
                  <a:cubicBezTo>
                    <a:pt x="0" y="24636"/>
                    <a:pt x="7106" y="31742"/>
                    <a:pt x="15871" y="31742"/>
                  </a:cubicBezTo>
                  <a:lnTo>
                    <a:pt x="62676" y="31742"/>
                  </a:lnTo>
                  <a:cubicBezTo>
                    <a:pt x="71442" y="31742"/>
                    <a:pt x="78548" y="24636"/>
                    <a:pt x="78548" y="15871"/>
                  </a:cubicBezTo>
                  <a:cubicBezTo>
                    <a:pt x="78548" y="7106"/>
                    <a:pt x="71442" y="0"/>
                    <a:pt x="62676"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2" name="任意多边形: 形状 201">
              <a:extLst>
                <a:ext uri="{FF2B5EF4-FFF2-40B4-BE49-F238E27FC236}">
                  <a16:creationId xmlns:a16="http://schemas.microsoft.com/office/drawing/2014/main" id="{18F9C97B-C697-FCD1-7409-C893014A59C1}"/>
                </a:ext>
              </a:extLst>
            </p:cNvPr>
            <p:cNvSpPr/>
            <p:nvPr/>
          </p:nvSpPr>
          <p:spPr>
            <a:xfrm>
              <a:off x="6381745" y="3882082"/>
              <a:ext cx="78547" cy="31742"/>
            </a:xfrm>
            <a:custGeom>
              <a:avLst/>
              <a:gdLst>
                <a:gd name="connsiteX0" fmla="*/ 62676 w 78547"/>
                <a:gd name="connsiteY0" fmla="*/ 0 h 31742"/>
                <a:gd name="connsiteX1" fmla="*/ 15871 w 78547"/>
                <a:gd name="connsiteY1" fmla="*/ 0 h 31742"/>
                <a:gd name="connsiteX2" fmla="*/ 0 w 78547"/>
                <a:gd name="connsiteY2" fmla="*/ 15871 h 31742"/>
                <a:gd name="connsiteX3" fmla="*/ 15871 w 78547"/>
                <a:gd name="connsiteY3" fmla="*/ 31742 h 31742"/>
                <a:gd name="connsiteX4" fmla="*/ 62676 w 78547"/>
                <a:gd name="connsiteY4" fmla="*/ 31742 h 31742"/>
                <a:gd name="connsiteX5" fmla="*/ 78548 w 78547"/>
                <a:gd name="connsiteY5" fmla="*/ 15871 h 31742"/>
                <a:gd name="connsiteX6" fmla="*/ 62676 w 78547"/>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47" h="31742">
                  <a:moveTo>
                    <a:pt x="62676" y="0"/>
                  </a:moveTo>
                  <a:lnTo>
                    <a:pt x="15871" y="0"/>
                  </a:lnTo>
                  <a:cubicBezTo>
                    <a:pt x="7106" y="0"/>
                    <a:pt x="0" y="7106"/>
                    <a:pt x="0" y="15871"/>
                  </a:cubicBezTo>
                  <a:cubicBezTo>
                    <a:pt x="0" y="24636"/>
                    <a:pt x="7106" y="31742"/>
                    <a:pt x="15871" y="31742"/>
                  </a:cubicBezTo>
                  <a:lnTo>
                    <a:pt x="62676" y="31742"/>
                  </a:lnTo>
                  <a:cubicBezTo>
                    <a:pt x="71442" y="31742"/>
                    <a:pt x="78548" y="24636"/>
                    <a:pt x="78548" y="15871"/>
                  </a:cubicBezTo>
                  <a:cubicBezTo>
                    <a:pt x="78548" y="7106"/>
                    <a:pt x="71442" y="0"/>
                    <a:pt x="62676"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cxnSp>
        <p:nvCxnSpPr>
          <p:cNvPr id="205" name="直接连接符 204">
            <a:extLst>
              <a:ext uri="{FF2B5EF4-FFF2-40B4-BE49-F238E27FC236}">
                <a16:creationId xmlns:a16="http://schemas.microsoft.com/office/drawing/2014/main" id="{DC2356C7-711F-EE0D-ED6C-03E5302EADFD}"/>
              </a:ext>
            </a:extLst>
          </p:cNvPr>
          <p:cNvCxnSpPr>
            <a:cxnSpLocks/>
          </p:cNvCxnSpPr>
          <p:nvPr/>
        </p:nvCxnSpPr>
        <p:spPr>
          <a:xfrm>
            <a:off x="407988" y="666875"/>
            <a:ext cx="11376025" cy="0"/>
          </a:xfrm>
          <a:prstGeom prst="line">
            <a:avLst/>
          </a:prstGeom>
          <a:ln w="9525">
            <a:gradFill flip="none" rotWithShape="1">
              <a:gsLst>
                <a:gs pos="0">
                  <a:schemeClr val="accent1"/>
                </a:gs>
                <a:gs pos="58000">
                  <a:srgbClr val="1168F4"/>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26" name="文本框 225">
            <a:extLst>
              <a:ext uri="{FF2B5EF4-FFF2-40B4-BE49-F238E27FC236}">
                <a16:creationId xmlns:a16="http://schemas.microsoft.com/office/drawing/2014/main" id="{903CBEDD-ECDF-09BE-330E-B54D1803EDF9}"/>
              </a:ext>
            </a:extLst>
          </p:cNvPr>
          <p:cNvSpPr txBox="1"/>
          <p:nvPr/>
        </p:nvSpPr>
        <p:spPr>
          <a:xfrm>
            <a:off x="9097234" y="6396735"/>
            <a:ext cx="2801395"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w="3175">
                  <a:noFill/>
                </a:ln>
                <a:solidFill>
                  <a:prstClr val="white">
                    <a:lumMod val="85000"/>
                  </a:prstClr>
                </a:solidFill>
                <a:effectLst>
                  <a:outerShdw blurRad="152400" dist="101600" dir="5400000" sx="98000" sy="98000" algn="t" rotWithShape="0">
                    <a:prstClr val="white">
                      <a:lumMod val="85000"/>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正德丨厚生丨经世丨济用</a:t>
            </a:r>
          </a:p>
        </p:txBody>
      </p:sp>
      <p:grpSp>
        <p:nvGrpSpPr>
          <p:cNvPr id="38" name="组合 37">
            <a:extLst>
              <a:ext uri="{FF2B5EF4-FFF2-40B4-BE49-F238E27FC236}">
                <a16:creationId xmlns:a16="http://schemas.microsoft.com/office/drawing/2014/main" id="{828F29B7-4E69-0497-210E-A4538AC4DD17}"/>
              </a:ext>
            </a:extLst>
          </p:cNvPr>
          <p:cNvGrpSpPr/>
          <p:nvPr/>
        </p:nvGrpSpPr>
        <p:grpSpPr>
          <a:xfrm>
            <a:off x="397828" y="6453189"/>
            <a:ext cx="1009527" cy="188718"/>
            <a:chOff x="397828" y="6453189"/>
            <a:chExt cx="1009527" cy="188718"/>
          </a:xfrm>
        </p:grpSpPr>
        <p:sp>
          <p:nvSpPr>
            <p:cNvPr id="214" name="椭圆 213">
              <a:extLst>
                <a:ext uri="{FF2B5EF4-FFF2-40B4-BE49-F238E27FC236}">
                  <a16:creationId xmlns:a16="http://schemas.microsoft.com/office/drawing/2014/main" id="{4BEDC135-AC07-AF4D-C138-812C6F13BD68}"/>
                </a:ext>
              </a:extLst>
            </p:cNvPr>
            <p:cNvSpPr/>
            <p:nvPr/>
          </p:nvSpPr>
          <p:spPr>
            <a:xfrm>
              <a:off x="397828" y="6453189"/>
              <a:ext cx="188718" cy="188718"/>
            </a:xfrm>
            <a:prstGeom prst="ellipse">
              <a:avLst/>
            </a:prstGeom>
            <a:gradFill>
              <a:gsLst>
                <a:gs pos="25000">
                  <a:schemeClr val="bg1">
                    <a:lumMod val="50000"/>
                  </a:schemeClr>
                </a:gs>
                <a:gs pos="100000">
                  <a:schemeClr val="bg1">
                    <a:lumMod val="85000"/>
                  </a:schemeClr>
                </a:gs>
              </a:gsLst>
              <a:lin ang="135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15" name="椭圆 214">
              <a:extLst>
                <a:ext uri="{FF2B5EF4-FFF2-40B4-BE49-F238E27FC236}">
                  <a16:creationId xmlns:a16="http://schemas.microsoft.com/office/drawing/2014/main" id="{BC20AB3F-94F2-1057-0B8F-832C624C1A52}"/>
                </a:ext>
              </a:extLst>
            </p:cNvPr>
            <p:cNvSpPr/>
            <p:nvPr/>
          </p:nvSpPr>
          <p:spPr>
            <a:xfrm>
              <a:off x="671431" y="6453189"/>
              <a:ext cx="188718" cy="188718"/>
            </a:xfrm>
            <a:prstGeom prst="ellipse">
              <a:avLst/>
            </a:prstGeom>
            <a:gradFill>
              <a:gsLst>
                <a:gs pos="25000">
                  <a:schemeClr val="bg1">
                    <a:lumMod val="50000"/>
                  </a:schemeClr>
                </a:gs>
                <a:gs pos="100000">
                  <a:schemeClr val="bg1">
                    <a:lumMod val="85000"/>
                  </a:schemeClr>
                </a:gs>
              </a:gsLst>
              <a:lin ang="135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6" name="椭圆 215">
              <a:extLst>
                <a:ext uri="{FF2B5EF4-FFF2-40B4-BE49-F238E27FC236}">
                  <a16:creationId xmlns:a16="http://schemas.microsoft.com/office/drawing/2014/main" id="{DE17091D-CCAA-54D6-6C79-E7DABBA83E0E}"/>
                </a:ext>
              </a:extLst>
            </p:cNvPr>
            <p:cNvSpPr/>
            <p:nvPr/>
          </p:nvSpPr>
          <p:spPr>
            <a:xfrm>
              <a:off x="945033" y="6453189"/>
              <a:ext cx="188718" cy="188718"/>
            </a:xfrm>
            <a:prstGeom prst="ellipse">
              <a:avLst/>
            </a:prstGeom>
            <a:gradFill flip="none" rotWithShape="1">
              <a:gsLst>
                <a:gs pos="100000">
                  <a:schemeClr val="accent1"/>
                </a:gs>
                <a:gs pos="59000">
                  <a:srgbClr val="1169F3"/>
                </a:gs>
                <a:gs pos="13000">
                  <a:schemeClr val="accent2"/>
                </a:gs>
              </a:gsLst>
              <a:lin ang="135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17" name="椭圆 216">
              <a:extLst>
                <a:ext uri="{FF2B5EF4-FFF2-40B4-BE49-F238E27FC236}">
                  <a16:creationId xmlns:a16="http://schemas.microsoft.com/office/drawing/2014/main" id="{9C6CB0CF-8702-E114-094E-9497F532EC4C}"/>
                </a:ext>
              </a:extLst>
            </p:cNvPr>
            <p:cNvSpPr/>
            <p:nvPr/>
          </p:nvSpPr>
          <p:spPr>
            <a:xfrm>
              <a:off x="1218637" y="6453189"/>
              <a:ext cx="188718" cy="188718"/>
            </a:xfrm>
            <a:prstGeom prst="ellipse">
              <a:avLst/>
            </a:prstGeom>
            <a:gradFill>
              <a:gsLst>
                <a:gs pos="25000">
                  <a:schemeClr val="bg1">
                    <a:lumMod val="50000"/>
                  </a:schemeClr>
                </a:gs>
                <a:gs pos="100000">
                  <a:schemeClr val="bg1">
                    <a:lumMod val="85000"/>
                  </a:schemeClr>
                </a:gs>
              </a:gsLst>
              <a:lin ang="135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组合 9">
            <a:extLst>
              <a:ext uri="{FF2B5EF4-FFF2-40B4-BE49-F238E27FC236}">
                <a16:creationId xmlns:a16="http://schemas.microsoft.com/office/drawing/2014/main" id="{BDA7B654-A3B3-F949-EA44-CAD01E7FDEC0}"/>
              </a:ext>
            </a:extLst>
          </p:cNvPr>
          <p:cNvGrpSpPr/>
          <p:nvPr/>
        </p:nvGrpSpPr>
        <p:grpSpPr>
          <a:xfrm>
            <a:off x="529669" y="1158015"/>
            <a:ext cx="3397574" cy="5063793"/>
            <a:chOff x="529669" y="1158015"/>
            <a:chExt cx="3397574" cy="5063793"/>
          </a:xfrm>
        </p:grpSpPr>
        <p:sp>
          <p:nvSpPr>
            <p:cNvPr id="45" name="任意多边形: 形状 44">
              <a:extLst>
                <a:ext uri="{FF2B5EF4-FFF2-40B4-BE49-F238E27FC236}">
                  <a16:creationId xmlns:a16="http://schemas.microsoft.com/office/drawing/2014/main" id="{355EC6F2-9192-D0C2-E922-99029CB9B77B}"/>
                </a:ext>
              </a:extLst>
            </p:cNvPr>
            <p:cNvSpPr/>
            <p:nvPr>
              <p:custDataLst>
                <p:tags r:id="rId14"/>
              </p:custDataLst>
            </p:nvPr>
          </p:nvSpPr>
          <p:spPr>
            <a:xfrm>
              <a:off x="529669" y="1158015"/>
              <a:ext cx="3397574" cy="4346876"/>
            </a:xfrm>
            <a:custGeom>
              <a:avLst/>
              <a:gdLst>
                <a:gd name="connsiteX0" fmla="*/ 129293 w 2775129"/>
                <a:gd name="connsiteY0" fmla="*/ 0 h 3550517"/>
                <a:gd name="connsiteX1" fmla="*/ 2645836 w 2775129"/>
                <a:gd name="connsiteY1" fmla="*/ 0 h 3550517"/>
                <a:gd name="connsiteX2" fmla="*/ 2775129 w 2775129"/>
                <a:gd name="connsiteY2" fmla="*/ 129293 h 3550517"/>
                <a:gd name="connsiteX3" fmla="*/ 2775129 w 2775129"/>
                <a:gd name="connsiteY3" fmla="*/ 3177236 h 3550517"/>
                <a:gd name="connsiteX4" fmla="*/ 2645836 w 2775129"/>
                <a:gd name="connsiteY4" fmla="*/ 3306529 h 3550517"/>
                <a:gd name="connsiteX5" fmla="*/ 2464327 w 2775129"/>
                <a:gd name="connsiteY5" fmla="*/ 3306529 h 3550517"/>
                <a:gd name="connsiteX6" fmla="*/ 2464370 w 2775129"/>
                <a:gd name="connsiteY6" fmla="*/ 3306954 h 3550517"/>
                <a:gd name="connsiteX7" fmla="*/ 2560625 w 2775129"/>
                <a:gd name="connsiteY7" fmla="*/ 3306954 h 3550517"/>
                <a:gd name="connsiteX8" fmla="*/ 2458233 w 2775129"/>
                <a:gd name="connsiteY8" fmla="*/ 3372516 h 3550517"/>
                <a:gd name="connsiteX9" fmla="*/ 2457268 w 2775129"/>
                <a:gd name="connsiteY9" fmla="*/ 3377132 h 3550517"/>
                <a:gd name="connsiteX10" fmla="*/ 2457268 w 2775129"/>
                <a:gd name="connsiteY10" fmla="*/ 3363777 h 3550517"/>
                <a:gd name="connsiteX11" fmla="*/ 2445350 w 2775129"/>
                <a:gd name="connsiteY11" fmla="*/ 3402172 h 3550517"/>
                <a:gd name="connsiteX12" fmla="*/ 2221549 w 2775129"/>
                <a:gd name="connsiteY12" fmla="*/ 3550517 h 3550517"/>
                <a:gd name="connsiteX13" fmla="*/ 553579 w 2775129"/>
                <a:gd name="connsiteY13" fmla="*/ 3550516 h 3550517"/>
                <a:gd name="connsiteX14" fmla="*/ 345855 w 2775129"/>
                <a:gd name="connsiteY14" fmla="*/ 3433575 h 3550517"/>
                <a:gd name="connsiteX15" fmla="*/ 317860 w 2775129"/>
                <a:gd name="connsiteY15" fmla="*/ 3362269 h 3550517"/>
                <a:gd name="connsiteX16" fmla="*/ 317860 w 2775129"/>
                <a:gd name="connsiteY16" fmla="*/ 3377132 h 3550517"/>
                <a:gd name="connsiteX17" fmla="*/ 316895 w 2775129"/>
                <a:gd name="connsiteY17" fmla="*/ 3372516 h 3550517"/>
                <a:gd name="connsiteX18" fmla="*/ 214503 w 2775129"/>
                <a:gd name="connsiteY18" fmla="*/ 3306954 h 3550517"/>
                <a:gd name="connsiteX19" fmla="*/ 310759 w 2775129"/>
                <a:gd name="connsiteY19" fmla="*/ 3306954 h 3550517"/>
                <a:gd name="connsiteX20" fmla="*/ 310802 w 2775129"/>
                <a:gd name="connsiteY20" fmla="*/ 3306529 h 3550517"/>
                <a:gd name="connsiteX21" fmla="*/ 129293 w 2775129"/>
                <a:gd name="connsiteY21" fmla="*/ 3306529 h 3550517"/>
                <a:gd name="connsiteX22" fmla="*/ 0 w 2775129"/>
                <a:gd name="connsiteY22" fmla="*/ 3177236 h 3550517"/>
                <a:gd name="connsiteX23" fmla="*/ 0 w 2775129"/>
                <a:gd name="connsiteY23" fmla="*/ 129293 h 3550517"/>
                <a:gd name="connsiteX24" fmla="*/ 129293 w 2775129"/>
                <a:gd name="connsiteY24" fmla="*/ 0 h 355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75129" h="3550517">
                  <a:moveTo>
                    <a:pt x="129293" y="0"/>
                  </a:moveTo>
                  <a:lnTo>
                    <a:pt x="2645836" y="0"/>
                  </a:lnTo>
                  <a:cubicBezTo>
                    <a:pt x="2717243" y="0"/>
                    <a:pt x="2775129" y="57886"/>
                    <a:pt x="2775129" y="129293"/>
                  </a:cubicBezTo>
                  <a:lnTo>
                    <a:pt x="2775129" y="3177236"/>
                  </a:lnTo>
                  <a:cubicBezTo>
                    <a:pt x="2775129" y="3248643"/>
                    <a:pt x="2717243" y="3306529"/>
                    <a:pt x="2645836" y="3306529"/>
                  </a:cubicBezTo>
                  <a:lnTo>
                    <a:pt x="2464327" y="3306529"/>
                  </a:lnTo>
                  <a:lnTo>
                    <a:pt x="2464370" y="3306954"/>
                  </a:lnTo>
                  <a:lnTo>
                    <a:pt x="2560625" y="3306954"/>
                  </a:lnTo>
                  <a:cubicBezTo>
                    <a:pt x="2514595" y="3306954"/>
                    <a:pt x="2475102" y="3333988"/>
                    <a:pt x="2458233" y="3372516"/>
                  </a:cubicBezTo>
                  <a:lnTo>
                    <a:pt x="2457268" y="3377132"/>
                  </a:lnTo>
                  <a:lnTo>
                    <a:pt x="2457268" y="3363777"/>
                  </a:lnTo>
                  <a:lnTo>
                    <a:pt x="2445350" y="3402172"/>
                  </a:lnTo>
                  <a:cubicBezTo>
                    <a:pt x="2408477" y="3489348"/>
                    <a:pt x="2322156" y="3550517"/>
                    <a:pt x="2221549" y="3550517"/>
                  </a:cubicBezTo>
                  <a:lnTo>
                    <a:pt x="553579" y="3550516"/>
                  </a:lnTo>
                  <a:cubicBezTo>
                    <a:pt x="465548" y="3550516"/>
                    <a:pt x="388454" y="3503684"/>
                    <a:pt x="345855" y="3433575"/>
                  </a:cubicBezTo>
                  <a:lnTo>
                    <a:pt x="317860" y="3362269"/>
                  </a:lnTo>
                  <a:lnTo>
                    <a:pt x="317860" y="3377132"/>
                  </a:lnTo>
                  <a:lnTo>
                    <a:pt x="316895" y="3372516"/>
                  </a:lnTo>
                  <a:cubicBezTo>
                    <a:pt x="300026" y="3333988"/>
                    <a:pt x="260533" y="3306954"/>
                    <a:pt x="214503" y="3306954"/>
                  </a:cubicBezTo>
                  <a:lnTo>
                    <a:pt x="310759" y="3306954"/>
                  </a:lnTo>
                  <a:lnTo>
                    <a:pt x="310802" y="3306529"/>
                  </a:lnTo>
                  <a:lnTo>
                    <a:pt x="129293" y="3306529"/>
                  </a:lnTo>
                  <a:cubicBezTo>
                    <a:pt x="57886" y="3306529"/>
                    <a:pt x="0" y="3248643"/>
                    <a:pt x="0" y="3177236"/>
                  </a:cubicBezTo>
                  <a:lnTo>
                    <a:pt x="0" y="129293"/>
                  </a:lnTo>
                  <a:cubicBezTo>
                    <a:pt x="0" y="57886"/>
                    <a:pt x="57886" y="0"/>
                    <a:pt x="129293" y="0"/>
                  </a:cubicBezTo>
                  <a:close/>
                </a:path>
              </a:pathLst>
            </a:custGeom>
            <a:solidFill>
              <a:srgbClr val="FFFFFF"/>
            </a:solidFill>
            <a:ln w="12700" cap="flat" cmpd="sng" algn="ctr">
              <a:noFill/>
              <a:prstDash val="solid"/>
              <a:miter lim="800000"/>
            </a:ln>
            <a:effectLst>
              <a:outerShdw blurRad="217170" dist="72390" dir="5400000" algn="ctr" rotWithShape="0">
                <a:schemeClr val="accent2">
                  <a:lumMod val="60000"/>
                  <a:lumOff val="40000"/>
                  <a:alpha val="17000"/>
                </a:schemeClr>
              </a:outerShdw>
            </a:effectLst>
          </p:spPr>
          <p:txBody>
            <a:bodyPr wrap="square" lIns="104242" tIns="52121" rIns="104242" bIns="52121" rtlCol="0" anchor="ctr">
              <a:noAutofit/>
            </a:bodyPr>
            <a:lstStyle/>
            <a:p>
              <a:pPr marL="0" marR="0" lvl="0" indent="0" algn="ctr" defTabSz="914400" eaLnBrk="1" fontAlgn="auto" latinLnBrk="0" hangingPunct="1">
                <a:lnSpc>
                  <a:spcPct val="100000"/>
                </a:lnSpc>
                <a:spcBef>
                  <a:spcPts val="0"/>
                </a:spcBef>
                <a:buClrTx/>
                <a:buSzTx/>
                <a:buFontTx/>
                <a:buNone/>
                <a:tabLst/>
                <a:defRPr/>
              </a:pPr>
              <a:endParaRPr kumimoji="0" lang="zh-CN" altLang="en-US" sz="2052" b="0"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endParaRPr>
            </a:p>
          </p:txBody>
        </p:sp>
        <p:grpSp>
          <p:nvGrpSpPr>
            <p:cNvPr id="3" name="组合 2">
              <a:extLst>
                <a:ext uri="{FF2B5EF4-FFF2-40B4-BE49-F238E27FC236}">
                  <a16:creationId xmlns:a16="http://schemas.microsoft.com/office/drawing/2014/main" id="{A129E1FF-5106-6B5E-6C05-A0DC2363B434}"/>
                </a:ext>
              </a:extLst>
            </p:cNvPr>
            <p:cNvGrpSpPr/>
            <p:nvPr/>
          </p:nvGrpSpPr>
          <p:grpSpPr>
            <a:xfrm>
              <a:off x="636222" y="1249720"/>
              <a:ext cx="3184466" cy="4972088"/>
              <a:chOff x="636222" y="1249720"/>
              <a:chExt cx="3184466" cy="4972088"/>
            </a:xfrm>
          </p:grpSpPr>
          <p:sp>
            <p:nvSpPr>
              <p:cNvPr id="44" name="椭圆 43">
                <a:extLst>
                  <a:ext uri="{FF2B5EF4-FFF2-40B4-BE49-F238E27FC236}">
                    <a16:creationId xmlns:a16="http://schemas.microsoft.com/office/drawing/2014/main" id="{B1BF94F7-FE21-B9A8-444E-CC86253C6DEA}"/>
                  </a:ext>
                </a:extLst>
              </p:cNvPr>
              <p:cNvSpPr/>
              <p:nvPr/>
            </p:nvSpPr>
            <p:spPr>
              <a:xfrm>
                <a:off x="1032139" y="5850330"/>
                <a:ext cx="2359721" cy="371478"/>
              </a:xfrm>
              <a:prstGeom prst="ellipse">
                <a:avLst/>
              </a:prstGeom>
              <a:solidFill>
                <a:schemeClr val="accent2">
                  <a:lumMod val="60000"/>
                  <a:lumOff val="40000"/>
                  <a:alpha val="30000"/>
                </a:schemeClr>
              </a:solidFill>
              <a:ln w="12700" cap="flat" cmpd="sng" algn="ctr">
                <a:noFill/>
                <a:prstDash val="solid"/>
                <a:miter lim="800000"/>
              </a:ln>
              <a:effectLst>
                <a:softEdge rad="101600"/>
              </a:effectLst>
            </p:spPr>
            <p:txBody>
              <a:bodyPr lIns="104242" tIns="52121" rIns="104242" bIns="52121" rtlCol="0" anchor="ctr"/>
              <a:lstStyle/>
              <a:p>
                <a:pPr marL="0" marR="0" lvl="0" indent="0" algn="ctr" defTabSz="914400" eaLnBrk="1" fontAlgn="auto" latinLnBrk="0" hangingPunct="1">
                  <a:lnSpc>
                    <a:spcPct val="100000"/>
                  </a:lnSpc>
                  <a:spcBef>
                    <a:spcPts val="0"/>
                  </a:spcBef>
                  <a:buClrTx/>
                  <a:buSzTx/>
                  <a:buFontTx/>
                  <a:buNone/>
                  <a:tabLst/>
                  <a:defRPr/>
                </a:pPr>
                <a:endParaRPr kumimoji="0" lang="zh-CN" altLang="en-US" sz="2052" b="0" i="0" u="none" strike="noStrike" kern="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6" name="矩形: 圆角 45">
                <a:extLst>
                  <a:ext uri="{FF2B5EF4-FFF2-40B4-BE49-F238E27FC236}">
                    <a16:creationId xmlns:a16="http://schemas.microsoft.com/office/drawing/2014/main" id="{92E8D02E-1DDB-938B-E5DE-3C6980EB1E57}"/>
                  </a:ext>
                </a:extLst>
              </p:cNvPr>
              <p:cNvSpPr/>
              <p:nvPr>
                <p:custDataLst>
                  <p:tags r:id="rId15"/>
                </p:custDataLst>
              </p:nvPr>
            </p:nvSpPr>
            <p:spPr>
              <a:xfrm>
                <a:off x="636222" y="1249720"/>
                <a:ext cx="3184466" cy="3853450"/>
              </a:xfrm>
              <a:prstGeom prst="roundRect">
                <a:avLst>
                  <a:gd name="adj" fmla="val 6454"/>
                </a:avLst>
              </a:prstGeom>
              <a:noFill/>
              <a:ln w="14478" cap="flat" cmpd="sng" algn="ctr">
                <a:solidFill>
                  <a:schemeClr val="accent2">
                    <a:lumMod val="60000"/>
                    <a:lumOff val="40000"/>
                  </a:schemeClr>
                </a:solidFill>
                <a:prstDash val="solid"/>
                <a:miter lim="800000"/>
              </a:ln>
              <a:effectLst/>
            </p:spPr>
            <p:txBody>
              <a:bodyPr lIns="104242" tIns="52121" rIns="104242" bIns="52121" rtlCol="0" anchor="ctr"/>
              <a:lstStyle/>
              <a:p>
                <a:pPr marL="0" marR="0" lvl="0" indent="0" algn="ctr" defTabSz="914400" eaLnBrk="1" fontAlgn="auto" latinLnBrk="0" hangingPunct="1">
                  <a:lnSpc>
                    <a:spcPct val="100000"/>
                  </a:lnSpc>
                  <a:spcBef>
                    <a:spcPts val="0"/>
                  </a:spcBef>
                  <a:buClrTx/>
                  <a:buSzTx/>
                  <a:buFontTx/>
                  <a:buNone/>
                  <a:tabLst/>
                  <a:defRPr/>
                </a:pPr>
                <a:endParaRPr kumimoji="0" lang="zh-CN" altLang="en-US" sz="2052" b="0" i="0" u="none" strike="noStrike" kern="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7" name="矩形: 圆角 46">
                <a:extLst>
                  <a:ext uri="{FF2B5EF4-FFF2-40B4-BE49-F238E27FC236}">
                    <a16:creationId xmlns:a16="http://schemas.microsoft.com/office/drawing/2014/main" id="{E69555E4-31A6-4103-0E32-73D8D89950FA}"/>
                  </a:ext>
                </a:extLst>
              </p:cNvPr>
              <p:cNvSpPr/>
              <p:nvPr>
                <p:custDataLst>
                  <p:tags r:id="rId16"/>
                </p:custDataLst>
              </p:nvPr>
            </p:nvSpPr>
            <p:spPr>
              <a:xfrm>
                <a:off x="1130047" y="4853330"/>
                <a:ext cx="2196819" cy="514074"/>
              </a:xfrm>
              <a:prstGeom prst="roundRect">
                <a:avLst>
                  <a:gd name="adj" fmla="val 50000"/>
                </a:avLst>
              </a:pr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r>
                  <a:rPr lang="en-US" altLang="zh-CN" sz="2000" kern="0" dirty="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rPr>
                  <a:t>Part 01</a:t>
                </a:r>
                <a:endParaRPr lang="zh-CN" altLang="en-US" sz="2000" kern="0" dirty="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矩形 47">
                <a:extLst>
                  <a:ext uri="{FF2B5EF4-FFF2-40B4-BE49-F238E27FC236}">
                    <a16:creationId xmlns:a16="http://schemas.microsoft.com/office/drawing/2014/main" id="{60D75F80-3F57-F8B2-4029-5429B82888D2}"/>
                  </a:ext>
                </a:extLst>
              </p:cNvPr>
              <p:cNvSpPr/>
              <p:nvPr/>
            </p:nvSpPr>
            <p:spPr>
              <a:xfrm>
                <a:off x="905321" y="3573521"/>
                <a:ext cx="2646273" cy="1080079"/>
              </a:xfrm>
              <a:prstGeom prst="rect">
                <a:avLst/>
              </a:prstGeom>
              <a:effectLst/>
            </p:spPr>
            <p:txBody>
              <a:bodyPr wrap="square" lIns="104242" tIns="52121" rIns="104242" bIns="52121">
                <a:spAutoFit/>
              </a:bodyPr>
              <a:lstStyle/>
              <a:p>
                <a:pPr marR="0" lvl="0" indent="0" algn="ctr" fontAlgn="auto">
                  <a:lnSpc>
                    <a:spcPct val="120000"/>
                  </a:lnSpc>
                  <a:spcBef>
                    <a:spcPts val="0"/>
                  </a:spcBef>
                  <a:buClrTx/>
                  <a:buSzTx/>
                  <a:buFontTx/>
                  <a:buNone/>
                  <a:tabLst/>
                  <a:defRPr/>
                </a:pPr>
                <a:r>
                  <a:rPr lang="zh-CN" altLang="en-US"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在这里输入你的正文</a:t>
                </a:r>
                <a:endParaRPr lang="en-US" altLang="zh-CN"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endParaRPr>
              </a:p>
              <a:p>
                <a:pPr marR="0" lvl="0" indent="0" algn="ctr" fontAlgn="auto">
                  <a:lnSpc>
                    <a:spcPct val="120000"/>
                  </a:lnSpc>
                  <a:spcBef>
                    <a:spcPts val="0"/>
                  </a:spcBef>
                  <a:buClrTx/>
                  <a:buSzTx/>
                  <a:buFontTx/>
                  <a:buNone/>
                  <a:tabLst/>
                  <a:defRPr/>
                </a:pPr>
                <a:r>
                  <a:rPr lang="zh-CN" altLang="en-US"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阐述与关键词标题相关的具体内容</a:t>
                </a:r>
              </a:p>
            </p:txBody>
          </p:sp>
          <p:sp>
            <p:nvSpPr>
              <p:cNvPr id="49" name="椭圆 48">
                <a:extLst>
                  <a:ext uri="{FF2B5EF4-FFF2-40B4-BE49-F238E27FC236}">
                    <a16:creationId xmlns:a16="http://schemas.microsoft.com/office/drawing/2014/main" id="{EBC6707C-1AB7-0E41-0B7B-1F9CEA018D4F}"/>
                  </a:ext>
                </a:extLst>
              </p:cNvPr>
              <p:cNvSpPr/>
              <p:nvPr/>
            </p:nvSpPr>
            <p:spPr>
              <a:xfrm>
                <a:off x="1599794" y="2237038"/>
                <a:ext cx="1224412" cy="1224412"/>
              </a:xfrm>
              <a:prstGeom prst="ellipse">
                <a:avLst/>
              </a:prstGeom>
              <a:noFill/>
              <a:ln w="32576" cap="flat" cmpd="sng" algn="ctr">
                <a:gradFill>
                  <a:gsLst>
                    <a:gs pos="0">
                      <a:schemeClr val="accent1"/>
                    </a:gs>
                    <a:gs pos="100000">
                      <a:schemeClr val="accent2"/>
                    </a:gs>
                  </a:gsLst>
                  <a:lin ang="5400000" scaled="1"/>
                </a:gradFill>
                <a:prstDash val="solid"/>
                <a:miter lim="800000"/>
              </a:ln>
              <a:effectLst/>
            </p:spPr>
            <p:txBody>
              <a:bodyPr lIns="104242" tIns="52121" rIns="104242" bIns="52121" rtlCol="0" anchor="ctr"/>
              <a:lstStyle/>
              <a:p>
                <a:pPr marL="0" marR="0" lvl="0" indent="0" algn="ctr" defTabSz="914400" eaLnBrk="1" fontAlgn="auto" latinLnBrk="0" hangingPunct="1">
                  <a:lnSpc>
                    <a:spcPct val="100000"/>
                  </a:lnSpc>
                  <a:spcBef>
                    <a:spcPts val="0"/>
                  </a:spcBef>
                  <a:buClrTx/>
                  <a:buSzTx/>
                  <a:buFontTx/>
                  <a:buNone/>
                  <a:tabLst/>
                  <a:defRPr/>
                </a:pPr>
                <a:endParaRPr kumimoji="0" lang="zh-CN" altLang="en-US" sz="2052" b="0" i="0" u="none" strike="noStrike" kern="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0" name="矩形 49">
                <a:extLst>
                  <a:ext uri="{FF2B5EF4-FFF2-40B4-BE49-F238E27FC236}">
                    <a16:creationId xmlns:a16="http://schemas.microsoft.com/office/drawing/2014/main" id="{05613BEA-3072-2302-56EC-BD80551EFBB3}"/>
                  </a:ext>
                </a:extLst>
              </p:cNvPr>
              <p:cNvSpPr/>
              <p:nvPr/>
            </p:nvSpPr>
            <p:spPr>
              <a:xfrm>
                <a:off x="1262622" y="1480151"/>
                <a:ext cx="1997864" cy="443814"/>
              </a:xfrm>
              <a:prstGeom prst="rect">
                <a:avLst/>
              </a:prstGeom>
              <a:effectLst/>
            </p:spPr>
            <p:txBody>
              <a:bodyPr wrap="square" lIns="104242" tIns="52121" rIns="104242" bIns="52121">
                <a:spAutoFit/>
              </a:bodyPr>
              <a:lstStyle/>
              <a:p>
                <a:pPr lvl="0" algn="ctr">
                  <a:defRPr/>
                </a:pPr>
                <a:r>
                  <a:rPr lang="zh-CN" altLang="en-US" sz="2200"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关键词标题</a:t>
                </a:r>
              </a:p>
            </p:txBody>
          </p:sp>
          <p:cxnSp>
            <p:nvCxnSpPr>
              <p:cNvPr id="51" name="直接连接符 50">
                <a:extLst>
                  <a:ext uri="{FF2B5EF4-FFF2-40B4-BE49-F238E27FC236}">
                    <a16:creationId xmlns:a16="http://schemas.microsoft.com/office/drawing/2014/main" id="{2CA87880-B54F-B0CF-636F-E605283B8E7E}"/>
                  </a:ext>
                </a:extLst>
              </p:cNvPr>
              <p:cNvCxnSpPr>
                <a:cxnSpLocks/>
              </p:cNvCxnSpPr>
              <p:nvPr/>
            </p:nvCxnSpPr>
            <p:spPr>
              <a:xfrm>
                <a:off x="1842018" y="2000839"/>
                <a:ext cx="742173" cy="0"/>
              </a:xfrm>
              <a:prstGeom prst="line">
                <a:avLst/>
              </a:prstGeom>
              <a:ln w="28575">
                <a:gradFill flip="none" rotWithShape="1">
                  <a:gsLst>
                    <a:gs pos="0">
                      <a:schemeClr val="accent1"/>
                    </a:gs>
                    <a:gs pos="58000">
                      <a:srgbClr val="1168F4"/>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138" name="图形 135">
                <a:extLst>
                  <a:ext uri="{FF2B5EF4-FFF2-40B4-BE49-F238E27FC236}">
                    <a16:creationId xmlns:a16="http://schemas.microsoft.com/office/drawing/2014/main" id="{D808B80C-55C7-2B64-91B2-603870589920}"/>
                  </a:ext>
                </a:extLst>
              </p:cNvPr>
              <p:cNvGrpSpPr/>
              <p:nvPr/>
            </p:nvGrpSpPr>
            <p:grpSpPr>
              <a:xfrm>
                <a:off x="1862536" y="2552756"/>
                <a:ext cx="698929" cy="592976"/>
                <a:chOff x="3724133" y="-249894"/>
                <a:chExt cx="1083474" cy="919226"/>
              </a:xfrm>
              <a:solidFill>
                <a:schemeClr val="bg1"/>
              </a:solidFill>
            </p:grpSpPr>
            <p:sp>
              <p:nvSpPr>
                <p:cNvPr id="139" name="任意多边形: 形状 138">
                  <a:extLst>
                    <a:ext uri="{FF2B5EF4-FFF2-40B4-BE49-F238E27FC236}">
                      <a16:creationId xmlns:a16="http://schemas.microsoft.com/office/drawing/2014/main" id="{741C9340-3446-AA90-C1DA-1F1796C5A88D}"/>
                    </a:ext>
                  </a:extLst>
                </p:cNvPr>
                <p:cNvSpPr/>
                <p:nvPr/>
              </p:nvSpPr>
              <p:spPr>
                <a:xfrm>
                  <a:off x="3724133" y="-249894"/>
                  <a:ext cx="1083474" cy="919226"/>
                </a:xfrm>
                <a:custGeom>
                  <a:avLst/>
                  <a:gdLst>
                    <a:gd name="connsiteX0" fmla="*/ 1047692 w 1083474"/>
                    <a:gd name="connsiteY0" fmla="*/ 133227 h 919226"/>
                    <a:gd name="connsiteX1" fmla="*/ 346930 w 1083474"/>
                    <a:gd name="connsiteY1" fmla="*/ 133227 h 919226"/>
                    <a:gd name="connsiteX2" fmla="*/ 346930 w 1083474"/>
                    <a:gd name="connsiteY2" fmla="*/ 23144 h 919226"/>
                    <a:gd name="connsiteX3" fmla="*/ 323783 w 1083474"/>
                    <a:gd name="connsiteY3" fmla="*/ 0 h 919226"/>
                    <a:gd name="connsiteX4" fmla="*/ 283565 w 1083474"/>
                    <a:gd name="connsiteY4" fmla="*/ 0 h 919226"/>
                    <a:gd name="connsiteX5" fmla="*/ 267694 w 1083474"/>
                    <a:gd name="connsiteY5" fmla="*/ 15871 h 919226"/>
                    <a:gd name="connsiteX6" fmla="*/ 283565 w 1083474"/>
                    <a:gd name="connsiteY6" fmla="*/ 31742 h 919226"/>
                    <a:gd name="connsiteX7" fmla="*/ 315187 w 1083474"/>
                    <a:gd name="connsiteY7" fmla="*/ 31742 h 919226"/>
                    <a:gd name="connsiteX8" fmla="*/ 315187 w 1083474"/>
                    <a:gd name="connsiteY8" fmla="*/ 394764 h 919226"/>
                    <a:gd name="connsiteX9" fmla="*/ 31742 w 1083474"/>
                    <a:gd name="connsiteY9" fmla="*/ 394764 h 919226"/>
                    <a:gd name="connsiteX10" fmla="*/ 31742 w 1083474"/>
                    <a:gd name="connsiteY10" fmla="*/ 86418 h 919226"/>
                    <a:gd name="connsiteX11" fmla="*/ 86418 w 1083474"/>
                    <a:gd name="connsiteY11" fmla="*/ 31742 h 919226"/>
                    <a:gd name="connsiteX12" fmla="*/ 209500 w 1083474"/>
                    <a:gd name="connsiteY12" fmla="*/ 31742 h 919226"/>
                    <a:gd name="connsiteX13" fmla="*/ 225371 w 1083474"/>
                    <a:gd name="connsiteY13" fmla="*/ 15871 h 919226"/>
                    <a:gd name="connsiteX14" fmla="*/ 209500 w 1083474"/>
                    <a:gd name="connsiteY14" fmla="*/ 0 h 919226"/>
                    <a:gd name="connsiteX15" fmla="*/ 82858 w 1083474"/>
                    <a:gd name="connsiteY15" fmla="*/ 0 h 919226"/>
                    <a:gd name="connsiteX16" fmla="*/ 66492 w 1083474"/>
                    <a:gd name="connsiteY16" fmla="*/ 6780 h 919226"/>
                    <a:gd name="connsiteX17" fmla="*/ 6780 w 1083474"/>
                    <a:gd name="connsiteY17" fmla="*/ 66490 h 919226"/>
                    <a:gd name="connsiteX18" fmla="*/ 0 w 1083474"/>
                    <a:gd name="connsiteY18" fmla="*/ 82856 h 919226"/>
                    <a:gd name="connsiteX19" fmla="*/ 0 w 1083474"/>
                    <a:gd name="connsiteY19" fmla="*/ 403362 h 919226"/>
                    <a:gd name="connsiteX20" fmla="*/ 23144 w 1083474"/>
                    <a:gd name="connsiteY20" fmla="*/ 426506 h 919226"/>
                    <a:gd name="connsiteX21" fmla="*/ 108129 w 1083474"/>
                    <a:gd name="connsiteY21" fmla="*/ 426506 h 919226"/>
                    <a:gd name="connsiteX22" fmla="*/ 108129 w 1083474"/>
                    <a:gd name="connsiteY22" fmla="*/ 893397 h 919226"/>
                    <a:gd name="connsiteX23" fmla="*/ 133957 w 1083474"/>
                    <a:gd name="connsiteY23" fmla="*/ 919225 h 919226"/>
                    <a:gd name="connsiteX24" fmla="*/ 835883 w 1083474"/>
                    <a:gd name="connsiteY24" fmla="*/ 919225 h 919226"/>
                    <a:gd name="connsiteX25" fmla="*/ 851754 w 1083474"/>
                    <a:gd name="connsiteY25" fmla="*/ 903354 h 919226"/>
                    <a:gd name="connsiteX26" fmla="*/ 835883 w 1083474"/>
                    <a:gd name="connsiteY26" fmla="*/ 887482 h 919226"/>
                    <a:gd name="connsiteX27" fmla="*/ 139872 w 1083474"/>
                    <a:gd name="connsiteY27" fmla="*/ 887482 h 919226"/>
                    <a:gd name="connsiteX28" fmla="*/ 139872 w 1083474"/>
                    <a:gd name="connsiteY28" fmla="*/ 426506 h 919226"/>
                    <a:gd name="connsiteX29" fmla="*/ 184165 w 1083474"/>
                    <a:gd name="connsiteY29" fmla="*/ 426506 h 919226"/>
                    <a:gd name="connsiteX30" fmla="*/ 169282 w 1083474"/>
                    <a:gd name="connsiteY30" fmla="*/ 501643 h 919226"/>
                    <a:gd name="connsiteX31" fmla="*/ 227595 w 1083474"/>
                    <a:gd name="connsiteY31" fmla="*/ 641561 h 919226"/>
                    <a:gd name="connsiteX32" fmla="*/ 367514 w 1083474"/>
                    <a:gd name="connsiteY32" fmla="*/ 699874 h 919226"/>
                    <a:gd name="connsiteX33" fmla="*/ 430512 w 1083474"/>
                    <a:gd name="connsiteY33" fmla="*/ 689598 h 919226"/>
                    <a:gd name="connsiteX34" fmla="*/ 439677 w 1083474"/>
                    <a:gd name="connsiteY34" fmla="*/ 681624 h 919226"/>
                    <a:gd name="connsiteX35" fmla="*/ 440517 w 1083474"/>
                    <a:gd name="connsiteY35" fmla="*/ 669505 h 919226"/>
                    <a:gd name="connsiteX36" fmla="*/ 389572 w 1083474"/>
                    <a:gd name="connsiteY36" fmla="*/ 517514 h 919226"/>
                    <a:gd name="connsiteX37" fmla="*/ 421116 w 1083474"/>
                    <a:gd name="connsiteY37" fmla="*/ 517514 h 919226"/>
                    <a:gd name="connsiteX38" fmla="*/ 436987 w 1083474"/>
                    <a:gd name="connsiteY38" fmla="*/ 501643 h 919226"/>
                    <a:gd name="connsiteX39" fmla="*/ 421116 w 1083474"/>
                    <a:gd name="connsiteY39" fmla="*/ 485771 h 919226"/>
                    <a:gd name="connsiteX40" fmla="*/ 367514 w 1083474"/>
                    <a:gd name="connsiteY40" fmla="*/ 485771 h 919226"/>
                    <a:gd name="connsiteX41" fmla="*/ 354630 w 1083474"/>
                    <a:gd name="connsiteY41" fmla="*/ 492374 h 919226"/>
                    <a:gd name="connsiteX42" fmla="*/ 352466 w 1083474"/>
                    <a:gd name="connsiteY42" fmla="*/ 506688 h 919226"/>
                    <a:gd name="connsiteX43" fmla="*/ 405137 w 1083474"/>
                    <a:gd name="connsiteY43" fmla="*/ 663830 h 919226"/>
                    <a:gd name="connsiteX44" fmla="*/ 367516 w 1083474"/>
                    <a:gd name="connsiteY44" fmla="*/ 668134 h 919226"/>
                    <a:gd name="connsiteX45" fmla="*/ 250043 w 1083474"/>
                    <a:gd name="connsiteY45" fmla="*/ 619117 h 919226"/>
                    <a:gd name="connsiteX46" fmla="*/ 201027 w 1083474"/>
                    <a:gd name="connsiteY46" fmla="*/ 501645 h 919226"/>
                    <a:gd name="connsiteX47" fmla="*/ 219143 w 1083474"/>
                    <a:gd name="connsiteY47" fmla="*/ 426508 h 919226"/>
                    <a:gd name="connsiteX48" fmla="*/ 323785 w 1083474"/>
                    <a:gd name="connsiteY48" fmla="*/ 426508 h 919226"/>
                    <a:gd name="connsiteX49" fmla="*/ 346932 w 1083474"/>
                    <a:gd name="connsiteY49" fmla="*/ 403364 h 919226"/>
                    <a:gd name="connsiteX50" fmla="*/ 346932 w 1083474"/>
                    <a:gd name="connsiteY50" fmla="*/ 336476 h 919226"/>
                    <a:gd name="connsiteX51" fmla="*/ 367516 w 1083474"/>
                    <a:gd name="connsiteY51" fmla="*/ 335156 h 919226"/>
                    <a:gd name="connsiteX52" fmla="*/ 484988 w 1083474"/>
                    <a:gd name="connsiteY52" fmla="*/ 384172 h 919226"/>
                    <a:gd name="connsiteX53" fmla="*/ 533249 w 1083474"/>
                    <a:gd name="connsiteY53" fmla="*/ 485774 h 919226"/>
                    <a:gd name="connsiteX54" fmla="*/ 495181 w 1083474"/>
                    <a:gd name="connsiteY54" fmla="*/ 485774 h 919226"/>
                    <a:gd name="connsiteX55" fmla="*/ 479310 w 1083474"/>
                    <a:gd name="connsiteY55" fmla="*/ 501645 h 919226"/>
                    <a:gd name="connsiteX56" fmla="*/ 495181 w 1083474"/>
                    <a:gd name="connsiteY56" fmla="*/ 517516 h 919226"/>
                    <a:gd name="connsiteX57" fmla="*/ 549874 w 1083474"/>
                    <a:gd name="connsiteY57" fmla="*/ 517516 h 919226"/>
                    <a:gd name="connsiteX58" fmla="*/ 565745 w 1083474"/>
                    <a:gd name="connsiteY58" fmla="*/ 501645 h 919226"/>
                    <a:gd name="connsiteX59" fmla="*/ 507432 w 1083474"/>
                    <a:gd name="connsiteY59" fmla="*/ 361726 h 919226"/>
                    <a:gd name="connsiteX60" fmla="*/ 367514 w 1083474"/>
                    <a:gd name="connsiteY60" fmla="*/ 303413 h 919226"/>
                    <a:gd name="connsiteX61" fmla="*/ 346930 w 1083474"/>
                    <a:gd name="connsiteY61" fmla="*/ 304526 h 919226"/>
                    <a:gd name="connsiteX62" fmla="*/ 346930 w 1083474"/>
                    <a:gd name="connsiteY62" fmla="*/ 253963 h 919226"/>
                    <a:gd name="connsiteX63" fmla="*/ 1051732 w 1083474"/>
                    <a:gd name="connsiteY63" fmla="*/ 253963 h 919226"/>
                    <a:gd name="connsiteX64" fmla="*/ 1051732 w 1083474"/>
                    <a:gd name="connsiteY64" fmla="*/ 887485 h 919226"/>
                    <a:gd name="connsiteX65" fmla="*/ 909949 w 1083474"/>
                    <a:gd name="connsiteY65" fmla="*/ 887485 h 919226"/>
                    <a:gd name="connsiteX66" fmla="*/ 894078 w 1083474"/>
                    <a:gd name="connsiteY66" fmla="*/ 903356 h 919226"/>
                    <a:gd name="connsiteX67" fmla="*/ 909949 w 1083474"/>
                    <a:gd name="connsiteY67" fmla="*/ 919227 h 919226"/>
                    <a:gd name="connsiteX68" fmla="*/ 1057646 w 1083474"/>
                    <a:gd name="connsiteY68" fmla="*/ 919227 h 919226"/>
                    <a:gd name="connsiteX69" fmla="*/ 1083474 w 1083474"/>
                    <a:gd name="connsiteY69" fmla="*/ 893399 h 919226"/>
                    <a:gd name="connsiteX70" fmla="*/ 1083474 w 1083474"/>
                    <a:gd name="connsiteY70" fmla="*/ 238089 h 919226"/>
                    <a:gd name="connsiteX71" fmla="*/ 1083474 w 1083474"/>
                    <a:gd name="connsiteY71" fmla="*/ 169009 h 919226"/>
                    <a:gd name="connsiteX72" fmla="*/ 1047692 w 1083474"/>
                    <a:gd name="connsiteY72" fmla="*/ 133227 h 919226"/>
                    <a:gd name="connsiteX73" fmla="*/ 1051732 w 1083474"/>
                    <a:gd name="connsiteY73" fmla="*/ 222218 h 919226"/>
                    <a:gd name="connsiteX74" fmla="*/ 346930 w 1083474"/>
                    <a:gd name="connsiteY74" fmla="*/ 222218 h 919226"/>
                    <a:gd name="connsiteX75" fmla="*/ 346930 w 1083474"/>
                    <a:gd name="connsiteY75" fmla="*/ 164970 h 919226"/>
                    <a:gd name="connsiteX76" fmla="*/ 1047690 w 1083474"/>
                    <a:gd name="connsiteY76" fmla="*/ 164970 h 919226"/>
                    <a:gd name="connsiteX77" fmla="*/ 1051730 w 1083474"/>
                    <a:gd name="connsiteY77" fmla="*/ 169009 h 919226"/>
                    <a:gd name="connsiteX78" fmla="*/ 1051730 w 1083474"/>
                    <a:gd name="connsiteY78" fmla="*/ 222218 h 919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1083474" h="919226">
                      <a:moveTo>
                        <a:pt x="1047692" y="133227"/>
                      </a:moveTo>
                      <a:lnTo>
                        <a:pt x="346930" y="133227"/>
                      </a:lnTo>
                      <a:lnTo>
                        <a:pt x="346930" y="23144"/>
                      </a:lnTo>
                      <a:cubicBezTo>
                        <a:pt x="346930" y="10382"/>
                        <a:pt x="336546" y="0"/>
                        <a:pt x="323783" y="0"/>
                      </a:cubicBezTo>
                      <a:lnTo>
                        <a:pt x="283565" y="0"/>
                      </a:lnTo>
                      <a:cubicBezTo>
                        <a:pt x="274800" y="0"/>
                        <a:pt x="267694" y="7106"/>
                        <a:pt x="267694" y="15871"/>
                      </a:cubicBezTo>
                      <a:cubicBezTo>
                        <a:pt x="267694" y="24636"/>
                        <a:pt x="274800" y="31742"/>
                        <a:pt x="283565" y="31742"/>
                      </a:cubicBezTo>
                      <a:lnTo>
                        <a:pt x="315187" y="31742"/>
                      </a:lnTo>
                      <a:lnTo>
                        <a:pt x="315187" y="394764"/>
                      </a:lnTo>
                      <a:lnTo>
                        <a:pt x="31742" y="394764"/>
                      </a:lnTo>
                      <a:lnTo>
                        <a:pt x="31742" y="86418"/>
                      </a:lnTo>
                      <a:lnTo>
                        <a:pt x="86418" y="31742"/>
                      </a:lnTo>
                      <a:lnTo>
                        <a:pt x="209500" y="31742"/>
                      </a:lnTo>
                      <a:cubicBezTo>
                        <a:pt x="218265" y="31742"/>
                        <a:pt x="225371" y="24636"/>
                        <a:pt x="225371" y="15871"/>
                      </a:cubicBezTo>
                      <a:cubicBezTo>
                        <a:pt x="225371" y="7106"/>
                        <a:pt x="218265" y="0"/>
                        <a:pt x="209500" y="0"/>
                      </a:cubicBezTo>
                      <a:lnTo>
                        <a:pt x="82858" y="0"/>
                      </a:lnTo>
                      <a:cubicBezTo>
                        <a:pt x="76679" y="0"/>
                        <a:pt x="70868" y="2406"/>
                        <a:pt x="66492" y="6780"/>
                      </a:cubicBezTo>
                      <a:lnTo>
                        <a:pt x="6780" y="66490"/>
                      </a:lnTo>
                      <a:cubicBezTo>
                        <a:pt x="2408" y="70862"/>
                        <a:pt x="0" y="76675"/>
                        <a:pt x="0" y="82856"/>
                      </a:cubicBezTo>
                      <a:lnTo>
                        <a:pt x="0" y="403362"/>
                      </a:lnTo>
                      <a:cubicBezTo>
                        <a:pt x="0" y="416124"/>
                        <a:pt x="10382" y="426506"/>
                        <a:pt x="23144" y="426506"/>
                      </a:cubicBezTo>
                      <a:lnTo>
                        <a:pt x="108129" y="426506"/>
                      </a:lnTo>
                      <a:lnTo>
                        <a:pt x="108129" y="893397"/>
                      </a:lnTo>
                      <a:cubicBezTo>
                        <a:pt x="108129" y="907637"/>
                        <a:pt x="119715" y="919225"/>
                        <a:pt x="133957" y="919225"/>
                      </a:cubicBezTo>
                      <a:lnTo>
                        <a:pt x="835883" y="919225"/>
                      </a:lnTo>
                      <a:cubicBezTo>
                        <a:pt x="844648" y="919225"/>
                        <a:pt x="851754" y="912119"/>
                        <a:pt x="851754" y="903354"/>
                      </a:cubicBezTo>
                      <a:cubicBezTo>
                        <a:pt x="851754" y="894588"/>
                        <a:pt x="844648" y="887482"/>
                        <a:pt x="835883" y="887482"/>
                      </a:cubicBezTo>
                      <a:lnTo>
                        <a:pt x="139872" y="887482"/>
                      </a:lnTo>
                      <a:lnTo>
                        <a:pt x="139872" y="426506"/>
                      </a:lnTo>
                      <a:lnTo>
                        <a:pt x="184165" y="426506"/>
                      </a:lnTo>
                      <a:cubicBezTo>
                        <a:pt x="174405" y="450080"/>
                        <a:pt x="169282" y="475497"/>
                        <a:pt x="169282" y="501643"/>
                      </a:cubicBezTo>
                      <a:cubicBezTo>
                        <a:pt x="169282" y="554265"/>
                        <a:pt x="189993" y="603957"/>
                        <a:pt x="227595" y="641561"/>
                      </a:cubicBezTo>
                      <a:cubicBezTo>
                        <a:pt x="265199" y="679165"/>
                        <a:pt x="314889" y="699874"/>
                        <a:pt x="367514" y="699874"/>
                      </a:cubicBezTo>
                      <a:cubicBezTo>
                        <a:pt x="388971" y="699874"/>
                        <a:pt x="410167" y="696416"/>
                        <a:pt x="430512" y="689598"/>
                      </a:cubicBezTo>
                      <a:cubicBezTo>
                        <a:pt x="434503" y="688261"/>
                        <a:pt x="437800" y="685391"/>
                        <a:pt x="439677" y="681624"/>
                      </a:cubicBezTo>
                      <a:cubicBezTo>
                        <a:pt x="441554" y="677855"/>
                        <a:pt x="441854" y="673496"/>
                        <a:pt x="440517" y="669505"/>
                      </a:cubicBezTo>
                      <a:lnTo>
                        <a:pt x="389572" y="517514"/>
                      </a:lnTo>
                      <a:lnTo>
                        <a:pt x="421116" y="517514"/>
                      </a:lnTo>
                      <a:cubicBezTo>
                        <a:pt x="429881" y="517514"/>
                        <a:pt x="436987" y="510408"/>
                        <a:pt x="436987" y="501643"/>
                      </a:cubicBezTo>
                      <a:cubicBezTo>
                        <a:pt x="436987" y="492877"/>
                        <a:pt x="429881" y="485771"/>
                        <a:pt x="421116" y="485771"/>
                      </a:cubicBezTo>
                      <a:lnTo>
                        <a:pt x="367514" y="485771"/>
                      </a:lnTo>
                      <a:cubicBezTo>
                        <a:pt x="362407" y="485771"/>
                        <a:pt x="357612" y="488228"/>
                        <a:pt x="354630" y="492374"/>
                      </a:cubicBezTo>
                      <a:cubicBezTo>
                        <a:pt x="351649" y="496519"/>
                        <a:pt x="350842" y="501846"/>
                        <a:pt x="352466" y="506688"/>
                      </a:cubicBezTo>
                      <a:lnTo>
                        <a:pt x="405137" y="663830"/>
                      </a:lnTo>
                      <a:cubicBezTo>
                        <a:pt x="392821" y="666691"/>
                        <a:pt x="380223" y="668134"/>
                        <a:pt x="367516" y="668134"/>
                      </a:cubicBezTo>
                      <a:cubicBezTo>
                        <a:pt x="323373" y="668134"/>
                        <a:pt x="281652" y="650726"/>
                        <a:pt x="250043" y="619117"/>
                      </a:cubicBezTo>
                      <a:cubicBezTo>
                        <a:pt x="218434" y="587508"/>
                        <a:pt x="201027" y="545790"/>
                        <a:pt x="201027" y="501645"/>
                      </a:cubicBezTo>
                      <a:cubicBezTo>
                        <a:pt x="201027" y="475172"/>
                        <a:pt x="207308" y="449579"/>
                        <a:pt x="219143" y="426508"/>
                      </a:cubicBezTo>
                      <a:lnTo>
                        <a:pt x="323785" y="426508"/>
                      </a:lnTo>
                      <a:cubicBezTo>
                        <a:pt x="336548" y="426508"/>
                        <a:pt x="346932" y="416126"/>
                        <a:pt x="346932" y="403364"/>
                      </a:cubicBezTo>
                      <a:lnTo>
                        <a:pt x="346932" y="336476"/>
                      </a:lnTo>
                      <a:cubicBezTo>
                        <a:pt x="353714" y="335617"/>
                        <a:pt x="360581" y="335156"/>
                        <a:pt x="367516" y="335156"/>
                      </a:cubicBezTo>
                      <a:cubicBezTo>
                        <a:pt x="411659" y="335156"/>
                        <a:pt x="453379" y="352563"/>
                        <a:pt x="484988" y="384172"/>
                      </a:cubicBezTo>
                      <a:cubicBezTo>
                        <a:pt x="512782" y="411964"/>
                        <a:pt x="529594" y="447570"/>
                        <a:pt x="533249" y="485774"/>
                      </a:cubicBezTo>
                      <a:lnTo>
                        <a:pt x="495181" y="485774"/>
                      </a:lnTo>
                      <a:cubicBezTo>
                        <a:pt x="486416" y="485774"/>
                        <a:pt x="479310" y="492880"/>
                        <a:pt x="479310" y="501645"/>
                      </a:cubicBezTo>
                      <a:cubicBezTo>
                        <a:pt x="479310" y="510410"/>
                        <a:pt x="486416" y="517516"/>
                        <a:pt x="495181" y="517516"/>
                      </a:cubicBezTo>
                      <a:lnTo>
                        <a:pt x="549874" y="517516"/>
                      </a:lnTo>
                      <a:cubicBezTo>
                        <a:pt x="558639" y="517516"/>
                        <a:pt x="565745" y="510410"/>
                        <a:pt x="565745" y="501645"/>
                      </a:cubicBezTo>
                      <a:cubicBezTo>
                        <a:pt x="565745" y="449022"/>
                        <a:pt x="545034" y="399330"/>
                        <a:pt x="507432" y="361726"/>
                      </a:cubicBezTo>
                      <a:cubicBezTo>
                        <a:pt x="469828" y="324122"/>
                        <a:pt x="420138" y="303413"/>
                        <a:pt x="367514" y="303413"/>
                      </a:cubicBezTo>
                      <a:cubicBezTo>
                        <a:pt x="360592" y="303413"/>
                        <a:pt x="353729" y="303815"/>
                        <a:pt x="346930" y="304526"/>
                      </a:cubicBezTo>
                      <a:lnTo>
                        <a:pt x="346930" y="253963"/>
                      </a:lnTo>
                      <a:lnTo>
                        <a:pt x="1051732" y="253963"/>
                      </a:lnTo>
                      <a:lnTo>
                        <a:pt x="1051732" y="887485"/>
                      </a:lnTo>
                      <a:lnTo>
                        <a:pt x="909949" y="887485"/>
                      </a:lnTo>
                      <a:cubicBezTo>
                        <a:pt x="901184" y="887485"/>
                        <a:pt x="894078" y="894591"/>
                        <a:pt x="894078" y="903356"/>
                      </a:cubicBezTo>
                      <a:cubicBezTo>
                        <a:pt x="894078" y="912121"/>
                        <a:pt x="901184" y="919227"/>
                        <a:pt x="909949" y="919227"/>
                      </a:cubicBezTo>
                      <a:lnTo>
                        <a:pt x="1057646" y="919227"/>
                      </a:lnTo>
                      <a:cubicBezTo>
                        <a:pt x="1071886" y="919227"/>
                        <a:pt x="1083474" y="907641"/>
                        <a:pt x="1083474" y="893399"/>
                      </a:cubicBezTo>
                      <a:lnTo>
                        <a:pt x="1083474" y="238089"/>
                      </a:lnTo>
                      <a:lnTo>
                        <a:pt x="1083474" y="169009"/>
                      </a:lnTo>
                      <a:cubicBezTo>
                        <a:pt x="1083474" y="149278"/>
                        <a:pt x="1067423" y="133227"/>
                        <a:pt x="1047692" y="133227"/>
                      </a:cubicBezTo>
                      <a:close/>
                      <a:moveTo>
                        <a:pt x="1051732" y="222218"/>
                      </a:moveTo>
                      <a:lnTo>
                        <a:pt x="346930" y="222218"/>
                      </a:lnTo>
                      <a:lnTo>
                        <a:pt x="346930" y="164970"/>
                      </a:lnTo>
                      <a:lnTo>
                        <a:pt x="1047690" y="164970"/>
                      </a:lnTo>
                      <a:cubicBezTo>
                        <a:pt x="1049918" y="164970"/>
                        <a:pt x="1051730" y="166781"/>
                        <a:pt x="1051730" y="169009"/>
                      </a:cubicBezTo>
                      <a:lnTo>
                        <a:pt x="1051730" y="222218"/>
                      </a:lnTo>
                      <a:close/>
                    </a:path>
                  </a:pathLst>
                </a:cu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zh-CN" altLang="en-US" sz="20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0" name="任意多边形: 形状 139">
                  <a:extLst>
                    <a:ext uri="{FF2B5EF4-FFF2-40B4-BE49-F238E27FC236}">
                      <a16:creationId xmlns:a16="http://schemas.microsoft.com/office/drawing/2014/main" id="{FA94E0FD-EFF0-1D1B-68E5-558CE2B906D7}"/>
                    </a:ext>
                  </a:extLst>
                </p:cNvPr>
                <p:cNvSpPr/>
                <p:nvPr/>
              </p:nvSpPr>
              <p:spPr>
                <a:xfrm>
                  <a:off x="3901992" y="516481"/>
                  <a:ext cx="89371" cy="89371"/>
                </a:xfrm>
                <a:custGeom>
                  <a:avLst/>
                  <a:gdLst>
                    <a:gd name="connsiteX0" fmla="*/ 22787 w 89371"/>
                    <a:gd name="connsiteY0" fmla="*/ 0 h 89371"/>
                    <a:gd name="connsiteX1" fmla="*/ 0 w 89371"/>
                    <a:gd name="connsiteY1" fmla="*/ 22787 h 89371"/>
                    <a:gd name="connsiteX2" fmla="*/ 0 w 89371"/>
                    <a:gd name="connsiteY2" fmla="*/ 66585 h 89371"/>
                    <a:gd name="connsiteX3" fmla="*/ 22787 w 89371"/>
                    <a:gd name="connsiteY3" fmla="*/ 89372 h 89371"/>
                    <a:gd name="connsiteX4" fmla="*/ 66585 w 89371"/>
                    <a:gd name="connsiteY4" fmla="*/ 89372 h 89371"/>
                    <a:gd name="connsiteX5" fmla="*/ 89372 w 89371"/>
                    <a:gd name="connsiteY5" fmla="*/ 66585 h 89371"/>
                    <a:gd name="connsiteX6" fmla="*/ 89372 w 89371"/>
                    <a:gd name="connsiteY6" fmla="*/ 22787 h 89371"/>
                    <a:gd name="connsiteX7" fmla="*/ 66585 w 89371"/>
                    <a:gd name="connsiteY7" fmla="*/ 0 h 89371"/>
                    <a:gd name="connsiteX8" fmla="*/ 57629 w 89371"/>
                    <a:gd name="connsiteY8" fmla="*/ 57629 h 89371"/>
                    <a:gd name="connsiteX9" fmla="*/ 31742 w 89371"/>
                    <a:gd name="connsiteY9" fmla="*/ 57629 h 89371"/>
                    <a:gd name="connsiteX10" fmla="*/ 31742 w 89371"/>
                    <a:gd name="connsiteY10" fmla="*/ 31744 h 89371"/>
                    <a:gd name="connsiteX11" fmla="*/ 57629 w 89371"/>
                    <a:gd name="connsiteY11" fmla="*/ 31744 h 89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371" h="89371">
                      <a:moveTo>
                        <a:pt x="22787" y="0"/>
                      </a:moveTo>
                      <a:cubicBezTo>
                        <a:pt x="10221" y="0"/>
                        <a:pt x="0" y="10223"/>
                        <a:pt x="0" y="22787"/>
                      </a:cubicBezTo>
                      <a:lnTo>
                        <a:pt x="0" y="66585"/>
                      </a:lnTo>
                      <a:cubicBezTo>
                        <a:pt x="0" y="79151"/>
                        <a:pt x="10223" y="89372"/>
                        <a:pt x="22787" y="89372"/>
                      </a:cubicBezTo>
                      <a:lnTo>
                        <a:pt x="66585" y="89372"/>
                      </a:lnTo>
                      <a:cubicBezTo>
                        <a:pt x="79151" y="89372"/>
                        <a:pt x="89372" y="79151"/>
                        <a:pt x="89372" y="66585"/>
                      </a:cubicBezTo>
                      <a:lnTo>
                        <a:pt x="89372" y="22787"/>
                      </a:lnTo>
                      <a:cubicBezTo>
                        <a:pt x="89372" y="10221"/>
                        <a:pt x="79149" y="0"/>
                        <a:pt x="66585" y="0"/>
                      </a:cubicBezTo>
                      <a:close/>
                      <a:moveTo>
                        <a:pt x="57629" y="57629"/>
                      </a:moveTo>
                      <a:lnTo>
                        <a:pt x="31742" y="57629"/>
                      </a:lnTo>
                      <a:lnTo>
                        <a:pt x="31742" y="31744"/>
                      </a:lnTo>
                      <a:lnTo>
                        <a:pt x="57629" y="31744"/>
                      </a:lnTo>
                      <a:close/>
                    </a:path>
                  </a:pathLst>
                </a:cu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zh-CN" altLang="en-US" sz="20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1" name="任意多边形: 形状 140">
                  <a:extLst>
                    <a:ext uri="{FF2B5EF4-FFF2-40B4-BE49-F238E27FC236}">
                      <a16:creationId xmlns:a16="http://schemas.microsoft.com/office/drawing/2014/main" id="{EAD15E9C-5382-BA4E-0F50-F3AB280FA058}"/>
                    </a:ext>
                  </a:extLst>
                </p:cNvPr>
                <p:cNvSpPr/>
                <p:nvPr/>
              </p:nvSpPr>
              <p:spPr>
                <a:xfrm>
                  <a:off x="4008028" y="545297"/>
                  <a:ext cx="276086" cy="31742"/>
                </a:xfrm>
                <a:custGeom>
                  <a:avLst/>
                  <a:gdLst>
                    <a:gd name="connsiteX0" fmla="*/ 15871 w 276086"/>
                    <a:gd name="connsiteY0" fmla="*/ 0 h 31742"/>
                    <a:gd name="connsiteX1" fmla="*/ 0 w 276086"/>
                    <a:gd name="connsiteY1" fmla="*/ 15871 h 31742"/>
                    <a:gd name="connsiteX2" fmla="*/ 15871 w 276086"/>
                    <a:gd name="connsiteY2" fmla="*/ 31742 h 31742"/>
                    <a:gd name="connsiteX3" fmla="*/ 260216 w 276086"/>
                    <a:gd name="connsiteY3" fmla="*/ 31742 h 31742"/>
                    <a:gd name="connsiteX4" fmla="*/ 276087 w 276086"/>
                    <a:gd name="connsiteY4" fmla="*/ 15871 h 31742"/>
                    <a:gd name="connsiteX5" fmla="*/ 260216 w 276086"/>
                    <a:gd name="connsiteY5"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6086" h="31742">
                      <a:moveTo>
                        <a:pt x="15871" y="0"/>
                      </a:moveTo>
                      <a:cubicBezTo>
                        <a:pt x="7106" y="0"/>
                        <a:pt x="0" y="7106"/>
                        <a:pt x="0" y="15871"/>
                      </a:cubicBezTo>
                      <a:cubicBezTo>
                        <a:pt x="0" y="24636"/>
                        <a:pt x="7106" y="31742"/>
                        <a:pt x="15871" y="31742"/>
                      </a:cubicBezTo>
                      <a:lnTo>
                        <a:pt x="260216" y="31742"/>
                      </a:lnTo>
                      <a:cubicBezTo>
                        <a:pt x="268981" y="31742"/>
                        <a:pt x="276087" y="24636"/>
                        <a:pt x="276087" y="15871"/>
                      </a:cubicBezTo>
                      <a:cubicBezTo>
                        <a:pt x="276087" y="7106"/>
                        <a:pt x="268981" y="0"/>
                        <a:pt x="260216" y="0"/>
                      </a:cubicBezTo>
                      <a:close/>
                    </a:path>
                  </a:pathLst>
                </a:cu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zh-CN" altLang="en-US" sz="20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2" name="任意多边形: 形状 141">
                  <a:extLst>
                    <a:ext uri="{FF2B5EF4-FFF2-40B4-BE49-F238E27FC236}">
                      <a16:creationId xmlns:a16="http://schemas.microsoft.com/office/drawing/2014/main" id="{DE017DB5-6F30-1E96-F825-21C28DAEF22B}"/>
                    </a:ext>
                  </a:extLst>
                </p:cNvPr>
                <p:cNvSpPr/>
                <p:nvPr/>
              </p:nvSpPr>
              <p:spPr>
                <a:xfrm>
                  <a:off x="4356103" y="516481"/>
                  <a:ext cx="89371" cy="89371"/>
                </a:xfrm>
                <a:custGeom>
                  <a:avLst/>
                  <a:gdLst>
                    <a:gd name="connsiteX0" fmla="*/ 22787 w 89371"/>
                    <a:gd name="connsiteY0" fmla="*/ 89372 h 89371"/>
                    <a:gd name="connsiteX1" fmla="*/ 66585 w 89371"/>
                    <a:gd name="connsiteY1" fmla="*/ 89372 h 89371"/>
                    <a:gd name="connsiteX2" fmla="*/ 89372 w 89371"/>
                    <a:gd name="connsiteY2" fmla="*/ 66585 h 89371"/>
                    <a:gd name="connsiteX3" fmla="*/ 89372 w 89371"/>
                    <a:gd name="connsiteY3" fmla="*/ 22787 h 89371"/>
                    <a:gd name="connsiteX4" fmla="*/ 66585 w 89371"/>
                    <a:gd name="connsiteY4" fmla="*/ 0 h 89371"/>
                    <a:gd name="connsiteX5" fmla="*/ 22787 w 89371"/>
                    <a:gd name="connsiteY5" fmla="*/ 0 h 89371"/>
                    <a:gd name="connsiteX6" fmla="*/ 0 w 89371"/>
                    <a:gd name="connsiteY6" fmla="*/ 22787 h 89371"/>
                    <a:gd name="connsiteX7" fmla="*/ 0 w 89371"/>
                    <a:gd name="connsiteY7" fmla="*/ 66585 h 89371"/>
                    <a:gd name="connsiteX8" fmla="*/ 22787 w 89371"/>
                    <a:gd name="connsiteY8" fmla="*/ 89372 h 89371"/>
                    <a:gd name="connsiteX9" fmla="*/ 31744 w 89371"/>
                    <a:gd name="connsiteY9" fmla="*/ 31742 h 89371"/>
                    <a:gd name="connsiteX10" fmla="*/ 57629 w 89371"/>
                    <a:gd name="connsiteY10" fmla="*/ 31742 h 89371"/>
                    <a:gd name="connsiteX11" fmla="*/ 57629 w 89371"/>
                    <a:gd name="connsiteY11" fmla="*/ 57627 h 89371"/>
                    <a:gd name="connsiteX12" fmla="*/ 31744 w 89371"/>
                    <a:gd name="connsiteY12" fmla="*/ 57627 h 89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9371" h="89371">
                      <a:moveTo>
                        <a:pt x="22787" y="89372"/>
                      </a:moveTo>
                      <a:lnTo>
                        <a:pt x="66585" y="89372"/>
                      </a:lnTo>
                      <a:cubicBezTo>
                        <a:pt x="79151" y="89372"/>
                        <a:pt x="89372" y="79151"/>
                        <a:pt x="89372" y="66585"/>
                      </a:cubicBezTo>
                      <a:lnTo>
                        <a:pt x="89372" y="22787"/>
                      </a:lnTo>
                      <a:cubicBezTo>
                        <a:pt x="89372" y="10221"/>
                        <a:pt x="79149" y="0"/>
                        <a:pt x="66585" y="0"/>
                      </a:cubicBezTo>
                      <a:lnTo>
                        <a:pt x="22787" y="0"/>
                      </a:lnTo>
                      <a:cubicBezTo>
                        <a:pt x="10221" y="0"/>
                        <a:pt x="0" y="10223"/>
                        <a:pt x="0" y="22787"/>
                      </a:cubicBezTo>
                      <a:lnTo>
                        <a:pt x="0" y="66585"/>
                      </a:lnTo>
                      <a:cubicBezTo>
                        <a:pt x="2" y="79151"/>
                        <a:pt x="10223" y="89372"/>
                        <a:pt x="22787" y="89372"/>
                      </a:cubicBezTo>
                      <a:close/>
                      <a:moveTo>
                        <a:pt x="31744" y="31742"/>
                      </a:moveTo>
                      <a:lnTo>
                        <a:pt x="57629" y="31742"/>
                      </a:lnTo>
                      <a:lnTo>
                        <a:pt x="57629" y="57627"/>
                      </a:lnTo>
                      <a:lnTo>
                        <a:pt x="31744" y="57627"/>
                      </a:lnTo>
                      <a:close/>
                    </a:path>
                  </a:pathLst>
                </a:cu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zh-CN" altLang="en-US" sz="20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3" name="任意多边形: 形状 142">
                  <a:extLst>
                    <a:ext uri="{FF2B5EF4-FFF2-40B4-BE49-F238E27FC236}">
                      <a16:creationId xmlns:a16="http://schemas.microsoft.com/office/drawing/2014/main" id="{EF0EE462-1D2D-28EC-FEB2-1BDBF6E21813}"/>
                    </a:ext>
                  </a:extLst>
                </p:cNvPr>
                <p:cNvSpPr/>
                <p:nvPr/>
              </p:nvSpPr>
              <p:spPr>
                <a:xfrm>
                  <a:off x="4462141" y="545297"/>
                  <a:ext cx="276086" cy="31742"/>
                </a:xfrm>
                <a:custGeom>
                  <a:avLst/>
                  <a:gdLst>
                    <a:gd name="connsiteX0" fmla="*/ 15871 w 276086"/>
                    <a:gd name="connsiteY0" fmla="*/ 31742 h 31742"/>
                    <a:gd name="connsiteX1" fmla="*/ 260216 w 276086"/>
                    <a:gd name="connsiteY1" fmla="*/ 31742 h 31742"/>
                    <a:gd name="connsiteX2" fmla="*/ 276087 w 276086"/>
                    <a:gd name="connsiteY2" fmla="*/ 15871 h 31742"/>
                    <a:gd name="connsiteX3" fmla="*/ 260216 w 276086"/>
                    <a:gd name="connsiteY3" fmla="*/ 0 h 31742"/>
                    <a:gd name="connsiteX4" fmla="*/ 15871 w 276086"/>
                    <a:gd name="connsiteY4" fmla="*/ 0 h 31742"/>
                    <a:gd name="connsiteX5" fmla="*/ 0 w 276086"/>
                    <a:gd name="connsiteY5" fmla="*/ 15871 h 31742"/>
                    <a:gd name="connsiteX6" fmla="*/ 15871 w 276086"/>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086" h="31742">
                      <a:moveTo>
                        <a:pt x="15871" y="31742"/>
                      </a:moveTo>
                      <a:lnTo>
                        <a:pt x="260216" y="31742"/>
                      </a:lnTo>
                      <a:cubicBezTo>
                        <a:pt x="268981" y="31742"/>
                        <a:pt x="276087" y="24636"/>
                        <a:pt x="276087" y="15871"/>
                      </a:cubicBezTo>
                      <a:cubicBezTo>
                        <a:pt x="276087" y="7106"/>
                        <a:pt x="268981" y="0"/>
                        <a:pt x="260216" y="0"/>
                      </a:cubicBezTo>
                      <a:lnTo>
                        <a:pt x="15871" y="0"/>
                      </a:lnTo>
                      <a:cubicBezTo>
                        <a:pt x="7106" y="0"/>
                        <a:pt x="0" y="7106"/>
                        <a:pt x="0" y="15871"/>
                      </a:cubicBezTo>
                      <a:cubicBezTo>
                        <a:pt x="0" y="24636"/>
                        <a:pt x="7104" y="31742"/>
                        <a:pt x="15871" y="31742"/>
                      </a:cubicBezTo>
                      <a:close/>
                    </a:path>
                  </a:pathLst>
                </a:cu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zh-CN" altLang="en-US" sz="20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4" name="任意多边形: 形状 143">
                  <a:extLst>
                    <a:ext uri="{FF2B5EF4-FFF2-40B4-BE49-F238E27FC236}">
                      <a16:creationId xmlns:a16="http://schemas.microsoft.com/office/drawing/2014/main" id="{68093CA0-7AE1-16DB-5AAA-25FB1B172AFC}"/>
                    </a:ext>
                  </a:extLst>
                </p:cNvPr>
                <p:cNvSpPr/>
                <p:nvPr/>
              </p:nvSpPr>
              <p:spPr>
                <a:xfrm>
                  <a:off x="4151845" y="288626"/>
                  <a:ext cx="214102" cy="204649"/>
                </a:xfrm>
                <a:custGeom>
                  <a:avLst/>
                  <a:gdLst>
                    <a:gd name="connsiteX0" fmla="*/ 214102 w 214102"/>
                    <a:gd name="connsiteY0" fmla="*/ 15871 h 204649"/>
                    <a:gd name="connsiteX1" fmla="*/ 198231 w 214102"/>
                    <a:gd name="connsiteY1" fmla="*/ 0 h 204649"/>
                    <a:gd name="connsiteX2" fmla="*/ 15871 w 214102"/>
                    <a:gd name="connsiteY2" fmla="*/ 0 h 204649"/>
                    <a:gd name="connsiteX3" fmla="*/ 2988 w 214102"/>
                    <a:gd name="connsiteY3" fmla="*/ 6602 h 204649"/>
                    <a:gd name="connsiteX4" fmla="*/ 823 w 214102"/>
                    <a:gd name="connsiteY4" fmla="*/ 20916 h 204649"/>
                    <a:gd name="connsiteX5" fmla="*/ 58776 w 214102"/>
                    <a:gd name="connsiteY5" fmla="*/ 193817 h 204649"/>
                    <a:gd name="connsiteX6" fmla="*/ 73822 w 214102"/>
                    <a:gd name="connsiteY6" fmla="*/ 204650 h 204649"/>
                    <a:gd name="connsiteX7" fmla="*/ 78867 w 214102"/>
                    <a:gd name="connsiteY7" fmla="*/ 203822 h 204649"/>
                    <a:gd name="connsiteX8" fmla="*/ 214102 w 214102"/>
                    <a:gd name="connsiteY8" fmla="*/ 15871 h 204649"/>
                    <a:gd name="connsiteX9" fmla="*/ 83590 w 214102"/>
                    <a:gd name="connsiteY9" fmla="*/ 167968 h 204649"/>
                    <a:gd name="connsiteX10" fmla="*/ 37930 w 214102"/>
                    <a:gd name="connsiteY10" fmla="*/ 31740 h 204649"/>
                    <a:gd name="connsiteX11" fmla="*/ 181609 w 214102"/>
                    <a:gd name="connsiteY11" fmla="*/ 31740 h 204649"/>
                    <a:gd name="connsiteX12" fmla="*/ 83590 w 214102"/>
                    <a:gd name="connsiteY12" fmla="*/ 167968 h 204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4102" h="204649">
                      <a:moveTo>
                        <a:pt x="214102" y="15871"/>
                      </a:moveTo>
                      <a:cubicBezTo>
                        <a:pt x="214102" y="7106"/>
                        <a:pt x="206996" y="0"/>
                        <a:pt x="198231" y="0"/>
                      </a:cubicBezTo>
                      <a:lnTo>
                        <a:pt x="15871" y="0"/>
                      </a:lnTo>
                      <a:cubicBezTo>
                        <a:pt x="10765" y="0"/>
                        <a:pt x="5970" y="2457"/>
                        <a:pt x="2988" y="6602"/>
                      </a:cubicBezTo>
                      <a:cubicBezTo>
                        <a:pt x="6" y="10748"/>
                        <a:pt x="-800" y="16074"/>
                        <a:pt x="823" y="20916"/>
                      </a:cubicBezTo>
                      <a:lnTo>
                        <a:pt x="58776" y="193817"/>
                      </a:lnTo>
                      <a:cubicBezTo>
                        <a:pt x="61002" y="200456"/>
                        <a:pt x="67188" y="204650"/>
                        <a:pt x="73822" y="204650"/>
                      </a:cubicBezTo>
                      <a:cubicBezTo>
                        <a:pt x="75494" y="204650"/>
                        <a:pt x="77195" y="204383"/>
                        <a:pt x="78867" y="203822"/>
                      </a:cubicBezTo>
                      <a:cubicBezTo>
                        <a:pt x="159755" y="176716"/>
                        <a:pt x="214102" y="101184"/>
                        <a:pt x="214102" y="15871"/>
                      </a:cubicBezTo>
                      <a:close/>
                      <a:moveTo>
                        <a:pt x="83590" y="167968"/>
                      </a:moveTo>
                      <a:lnTo>
                        <a:pt x="37930" y="31740"/>
                      </a:lnTo>
                      <a:lnTo>
                        <a:pt x="181609" y="31740"/>
                      </a:lnTo>
                      <a:cubicBezTo>
                        <a:pt x="175929" y="91520"/>
                        <a:pt x="138462" y="143594"/>
                        <a:pt x="83590" y="167968"/>
                      </a:cubicBezTo>
                      <a:close/>
                    </a:path>
                  </a:pathLst>
                </a:cu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zh-CN" altLang="en-US" sz="20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5" name="任意多边形: 形状 144">
                  <a:extLst>
                    <a:ext uri="{FF2B5EF4-FFF2-40B4-BE49-F238E27FC236}">
                      <a16:creationId xmlns:a16="http://schemas.microsoft.com/office/drawing/2014/main" id="{A6209770-309E-4648-F7B2-7D9BCE26AC53}"/>
                    </a:ext>
                  </a:extLst>
                </p:cNvPr>
                <p:cNvSpPr/>
                <p:nvPr/>
              </p:nvSpPr>
              <p:spPr>
                <a:xfrm>
                  <a:off x="4450911" y="182238"/>
                  <a:ext cx="287315" cy="31742"/>
                </a:xfrm>
                <a:custGeom>
                  <a:avLst/>
                  <a:gdLst>
                    <a:gd name="connsiteX0" fmla="*/ 271444 w 287315"/>
                    <a:gd name="connsiteY0" fmla="*/ 0 h 31742"/>
                    <a:gd name="connsiteX1" fmla="*/ 15871 w 287315"/>
                    <a:gd name="connsiteY1" fmla="*/ 0 h 31742"/>
                    <a:gd name="connsiteX2" fmla="*/ 0 w 287315"/>
                    <a:gd name="connsiteY2" fmla="*/ 15871 h 31742"/>
                    <a:gd name="connsiteX3" fmla="*/ 15871 w 287315"/>
                    <a:gd name="connsiteY3" fmla="*/ 31742 h 31742"/>
                    <a:gd name="connsiteX4" fmla="*/ 271444 w 287315"/>
                    <a:gd name="connsiteY4" fmla="*/ 31742 h 31742"/>
                    <a:gd name="connsiteX5" fmla="*/ 287315 w 287315"/>
                    <a:gd name="connsiteY5" fmla="*/ 15871 h 31742"/>
                    <a:gd name="connsiteX6" fmla="*/ 271444 w 287315"/>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7315" h="31742">
                      <a:moveTo>
                        <a:pt x="271444" y="0"/>
                      </a:moveTo>
                      <a:lnTo>
                        <a:pt x="15871" y="0"/>
                      </a:lnTo>
                      <a:cubicBezTo>
                        <a:pt x="7106" y="0"/>
                        <a:pt x="0" y="7106"/>
                        <a:pt x="0" y="15871"/>
                      </a:cubicBezTo>
                      <a:cubicBezTo>
                        <a:pt x="0" y="24636"/>
                        <a:pt x="7106" y="31742"/>
                        <a:pt x="15871" y="31742"/>
                      </a:cubicBezTo>
                      <a:lnTo>
                        <a:pt x="271444" y="31742"/>
                      </a:lnTo>
                      <a:cubicBezTo>
                        <a:pt x="280209" y="31742"/>
                        <a:pt x="287315" y="24636"/>
                        <a:pt x="287315" y="15871"/>
                      </a:cubicBezTo>
                      <a:cubicBezTo>
                        <a:pt x="287315" y="7106"/>
                        <a:pt x="280209" y="0"/>
                        <a:pt x="271444" y="0"/>
                      </a:cubicBezTo>
                      <a:close/>
                    </a:path>
                  </a:pathLst>
                </a:cu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zh-CN" altLang="en-US" sz="20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6" name="任意多边形: 形状 145">
                  <a:extLst>
                    <a:ext uri="{FF2B5EF4-FFF2-40B4-BE49-F238E27FC236}">
                      <a16:creationId xmlns:a16="http://schemas.microsoft.com/office/drawing/2014/main" id="{0DA3496E-0349-EC60-A50C-A84BA64E4BBE}"/>
                    </a:ext>
                  </a:extLst>
                </p:cNvPr>
                <p:cNvSpPr/>
                <p:nvPr/>
              </p:nvSpPr>
              <p:spPr>
                <a:xfrm>
                  <a:off x="4450911" y="242169"/>
                  <a:ext cx="287315" cy="31742"/>
                </a:xfrm>
                <a:custGeom>
                  <a:avLst/>
                  <a:gdLst>
                    <a:gd name="connsiteX0" fmla="*/ 271444 w 287315"/>
                    <a:gd name="connsiteY0" fmla="*/ 0 h 31742"/>
                    <a:gd name="connsiteX1" fmla="*/ 15871 w 287315"/>
                    <a:gd name="connsiteY1" fmla="*/ 0 h 31742"/>
                    <a:gd name="connsiteX2" fmla="*/ 0 w 287315"/>
                    <a:gd name="connsiteY2" fmla="*/ 15871 h 31742"/>
                    <a:gd name="connsiteX3" fmla="*/ 15871 w 287315"/>
                    <a:gd name="connsiteY3" fmla="*/ 31742 h 31742"/>
                    <a:gd name="connsiteX4" fmla="*/ 271444 w 287315"/>
                    <a:gd name="connsiteY4" fmla="*/ 31742 h 31742"/>
                    <a:gd name="connsiteX5" fmla="*/ 287315 w 287315"/>
                    <a:gd name="connsiteY5" fmla="*/ 15871 h 31742"/>
                    <a:gd name="connsiteX6" fmla="*/ 271444 w 287315"/>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7315" h="31742">
                      <a:moveTo>
                        <a:pt x="271444" y="0"/>
                      </a:moveTo>
                      <a:lnTo>
                        <a:pt x="15871" y="0"/>
                      </a:lnTo>
                      <a:cubicBezTo>
                        <a:pt x="7106" y="0"/>
                        <a:pt x="0" y="7106"/>
                        <a:pt x="0" y="15871"/>
                      </a:cubicBezTo>
                      <a:cubicBezTo>
                        <a:pt x="0" y="24636"/>
                        <a:pt x="7106" y="31742"/>
                        <a:pt x="15871" y="31742"/>
                      </a:cubicBezTo>
                      <a:lnTo>
                        <a:pt x="271444" y="31742"/>
                      </a:lnTo>
                      <a:cubicBezTo>
                        <a:pt x="280209" y="31742"/>
                        <a:pt x="287315" y="24636"/>
                        <a:pt x="287315" y="15871"/>
                      </a:cubicBezTo>
                      <a:cubicBezTo>
                        <a:pt x="287315" y="7106"/>
                        <a:pt x="280209" y="0"/>
                        <a:pt x="271444" y="0"/>
                      </a:cubicBezTo>
                      <a:close/>
                    </a:path>
                  </a:pathLst>
                </a:cu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zh-CN" altLang="en-US" sz="20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7" name="任意多边形: 形状 146">
                  <a:extLst>
                    <a:ext uri="{FF2B5EF4-FFF2-40B4-BE49-F238E27FC236}">
                      <a16:creationId xmlns:a16="http://schemas.microsoft.com/office/drawing/2014/main" id="{BB9B7010-E90B-49AD-92A2-F77F2ED06085}"/>
                    </a:ext>
                  </a:extLst>
                </p:cNvPr>
                <p:cNvSpPr/>
                <p:nvPr/>
              </p:nvSpPr>
              <p:spPr>
                <a:xfrm>
                  <a:off x="4450911" y="302103"/>
                  <a:ext cx="287315" cy="31742"/>
                </a:xfrm>
                <a:custGeom>
                  <a:avLst/>
                  <a:gdLst>
                    <a:gd name="connsiteX0" fmla="*/ 271444 w 287315"/>
                    <a:gd name="connsiteY0" fmla="*/ 0 h 31742"/>
                    <a:gd name="connsiteX1" fmla="*/ 15871 w 287315"/>
                    <a:gd name="connsiteY1" fmla="*/ 0 h 31742"/>
                    <a:gd name="connsiteX2" fmla="*/ 0 w 287315"/>
                    <a:gd name="connsiteY2" fmla="*/ 15871 h 31742"/>
                    <a:gd name="connsiteX3" fmla="*/ 15871 w 287315"/>
                    <a:gd name="connsiteY3" fmla="*/ 31742 h 31742"/>
                    <a:gd name="connsiteX4" fmla="*/ 271444 w 287315"/>
                    <a:gd name="connsiteY4" fmla="*/ 31742 h 31742"/>
                    <a:gd name="connsiteX5" fmla="*/ 287315 w 287315"/>
                    <a:gd name="connsiteY5" fmla="*/ 15871 h 31742"/>
                    <a:gd name="connsiteX6" fmla="*/ 271444 w 287315"/>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7315" h="31742">
                      <a:moveTo>
                        <a:pt x="271444" y="0"/>
                      </a:moveTo>
                      <a:lnTo>
                        <a:pt x="15871" y="0"/>
                      </a:lnTo>
                      <a:cubicBezTo>
                        <a:pt x="7106" y="0"/>
                        <a:pt x="0" y="7106"/>
                        <a:pt x="0" y="15871"/>
                      </a:cubicBezTo>
                      <a:cubicBezTo>
                        <a:pt x="0" y="24636"/>
                        <a:pt x="7106" y="31742"/>
                        <a:pt x="15871" y="31742"/>
                      </a:cubicBezTo>
                      <a:lnTo>
                        <a:pt x="271444" y="31742"/>
                      </a:lnTo>
                      <a:cubicBezTo>
                        <a:pt x="280209" y="31742"/>
                        <a:pt x="287315" y="24636"/>
                        <a:pt x="287315" y="15871"/>
                      </a:cubicBezTo>
                      <a:cubicBezTo>
                        <a:pt x="287315" y="7106"/>
                        <a:pt x="280209" y="0"/>
                        <a:pt x="271444" y="0"/>
                      </a:cubicBezTo>
                      <a:close/>
                    </a:path>
                  </a:pathLst>
                </a:cu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zh-CN" altLang="en-US" sz="20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8" name="任意多边形: 形状 147">
                  <a:extLst>
                    <a:ext uri="{FF2B5EF4-FFF2-40B4-BE49-F238E27FC236}">
                      <a16:creationId xmlns:a16="http://schemas.microsoft.com/office/drawing/2014/main" id="{3B6986D8-EAAE-58C1-7ACF-C3F0E5D473EA}"/>
                    </a:ext>
                  </a:extLst>
                </p:cNvPr>
                <p:cNvSpPr/>
                <p:nvPr/>
              </p:nvSpPr>
              <p:spPr>
                <a:xfrm>
                  <a:off x="4450911" y="362037"/>
                  <a:ext cx="287315" cy="31742"/>
                </a:xfrm>
                <a:custGeom>
                  <a:avLst/>
                  <a:gdLst>
                    <a:gd name="connsiteX0" fmla="*/ 271444 w 287315"/>
                    <a:gd name="connsiteY0" fmla="*/ 0 h 31742"/>
                    <a:gd name="connsiteX1" fmla="*/ 15871 w 287315"/>
                    <a:gd name="connsiteY1" fmla="*/ 0 h 31742"/>
                    <a:gd name="connsiteX2" fmla="*/ 0 w 287315"/>
                    <a:gd name="connsiteY2" fmla="*/ 15871 h 31742"/>
                    <a:gd name="connsiteX3" fmla="*/ 15871 w 287315"/>
                    <a:gd name="connsiteY3" fmla="*/ 31742 h 31742"/>
                    <a:gd name="connsiteX4" fmla="*/ 271444 w 287315"/>
                    <a:gd name="connsiteY4" fmla="*/ 31742 h 31742"/>
                    <a:gd name="connsiteX5" fmla="*/ 287315 w 287315"/>
                    <a:gd name="connsiteY5" fmla="*/ 15871 h 31742"/>
                    <a:gd name="connsiteX6" fmla="*/ 271444 w 287315"/>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7315" h="31742">
                      <a:moveTo>
                        <a:pt x="271444" y="0"/>
                      </a:moveTo>
                      <a:lnTo>
                        <a:pt x="15871" y="0"/>
                      </a:lnTo>
                      <a:cubicBezTo>
                        <a:pt x="7106" y="0"/>
                        <a:pt x="0" y="7106"/>
                        <a:pt x="0" y="15871"/>
                      </a:cubicBezTo>
                      <a:cubicBezTo>
                        <a:pt x="0" y="24636"/>
                        <a:pt x="7106" y="31742"/>
                        <a:pt x="15871" y="31742"/>
                      </a:cubicBezTo>
                      <a:lnTo>
                        <a:pt x="271444" y="31742"/>
                      </a:lnTo>
                      <a:cubicBezTo>
                        <a:pt x="280209" y="31742"/>
                        <a:pt x="287315" y="24636"/>
                        <a:pt x="287315" y="15871"/>
                      </a:cubicBezTo>
                      <a:cubicBezTo>
                        <a:pt x="287315" y="7106"/>
                        <a:pt x="280209" y="0"/>
                        <a:pt x="271444" y="0"/>
                      </a:cubicBezTo>
                      <a:close/>
                    </a:path>
                  </a:pathLst>
                </a:cu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zh-CN" altLang="en-US" sz="20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9" name="任意多边形: 形状 148">
                  <a:extLst>
                    <a:ext uri="{FF2B5EF4-FFF2-40B4-BE49-F238E27FC236}">
                      <a16:creationId xmlns:a16="http://schemas.microsoft.com/office/drawing/2014/main" id="{9CFFBEC1-85EE-EC1B-F8D6-F582640B88FE}"/>
                    </a:ext>
                  </a:extLst>
                </p:cNvPr>
                <p:cNvSpPr/>
                <p:nvPr/>
              </p:nvSpPr>
              <p:spPr>
                <a:xfrm>
                  <a:off x="4450911" y="421971"/>
                  <a:ext cx="287315" cy="31742"/>
                </a:xfrm>
                <a:custGeom>
                  <a:avLst/>
                  <a:gdLst>
                    <a:gd name="connsiteX0" fmla="*/ 15871 w 287315"/>
                    <a:gd name="connsiteY0" fmla="*/ 31742 h 31742"/>
                    <a:gd name="connsiteX1" fmla="*/ 271444 w 287315"/>
                    <a:gd name="connsiteY1" fmla="*/ 31742 h 31742"/>
                    <a:gd name="connsiteX2" fmla="*/ 287315 w 287315"/>
                    <a:gd name="connsiteY2" fmla="*/ 15871 h 31742"/>
                    <a:gd name="connsiteX3" fmla="*/ 271444 w 287315"/>
                    <a:gd name="connsiteY3" fmla="*/ 0 h 31742"/>
                    <a:gd name="connsiteX4" fmla="*/ 15871 w 287315"/>
                    <a:gd name="connsiteY4" fmla="*/ 0 h 31742"/>
                    <a:gd name="connsiteX5" fmla="*/ 0 w 287315"/>
                    <a:gd name="connsiteY5" fmla="*/ 15871 h 31742"/>
                    <a:gd name="connsiteX6" fmla="*/ 15871 w 287315"/>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7315" h="31742">
                      <a:moveTo>
                        <a:pt x="15871" y="31742"/>
                      </a:moveTo>
                      <a:lnTo>
                        <a:pt x="271444" y="31742"/>
                      </a:lnTo>
                      <a:cubicBezTo>
                        <a:pt x="280209" y="31742"/>
                        <a:pt x="287315" y="24636"/>
                        <a:pt x="287315" y="15871"/>
                      </a:cubicBezTo>
                      <a:cubicBezTo>
                        <a:pt x="287315" y="7106"/>
                        <a:pt x="280209" y="0"/>
                        <a:pt x="271444" y="0"/>
                      </a:cubicBezTo>
                      <a:lnTo>
                        <a:pt x="15871" y="0"/>
                      </a:lnTo>
                      <a:cubicBezTo>
                        <a:pt x="7106" y="0"/>
                        <a:pt x="0" y="7106"/>
                        <a:pt x="0" y="15871"/>
                      </a:cubicBezTo>
                      <a:cubicBezTo>
                        <a:pt x="0" y="24636"/>
                        <a:pt x="7106" y="31742"/>
                        <a:pt x="15871" y="31742"/>
                      </a:cubicBezTo>
                      <a:close/>
                    </a:path>
                  </a:pathLst>
                </a:cu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zh-CN" altLang="en-US" sz="20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0" name="任意多边形: 形状 149">
                  <a:extLst>
                    <a:ext uri="{FF2B5EF4-FFF2-40B4-BE49-F238E27FC236}">
                      <a16:creationId xmlns:a16="http://schemas.microsoft.com/office/drawing/2014/main" id="{5F6C27DA-E31A-8816-B3E1-6A7AFFB6AC61}"/>
                    </a:ext>
                  </a:extLst>
                </p:cNvPr>
                <p:cNvSpPr/>
                <p:nvPr/>
              </p:nvSpPr>
              <p:spPr>
                <a:xfrm>
                  <a:off x="4391832" y="182238"/>
                  <a:ext cx="39449" cy="31742"/>
                </a:xfrm>
                <a:custGeom>
                  <a:avLst/>
                  <a:gdLst>
                    <a:gd name="connsiteX0" fmla="*/ 15871 w 39449"/>
                    <a:gd name="connsiteY0" fmla="*/ 31742 h 31742"/>
                    <a:gd name="connsiteX1" fmla="*/ 23578 w 39449"/>
                    <a:gd name="connsiteY1" fmla="*/ 31742 h 31742"/>
                    <a:gd name="connsiteX2" fmla="*/ 39449 w 39449"/>
                    <a:gd name="connsiteY2" fmla="*/ 15871 h 31742"/>
                    <a:gd name="connsiteX3" fmla="*/ 23578 w 39449"/>
                    <a:gd name="connsiteY3" fmla="*/ 0 h 31742"/>
                    <a:gd name="connsiteX4" fmla="*/ 15871 w 39449"/>
                    <a:gd name="connsiteY4" fmla="*/ 0 h 31742"/>
                    <a:gd name="connsiteX5" fmla="*/ 0 w 39449"/>
                    <a:gd name="connsiteY5" fmla="*/ 15871 h 31742"/>
                    <a:gd name="connsiteX6" fmla="*/ 15871 w 39449"/>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449" h="31742">
                      <a:moveTo>
                        <a:pt x="15871" y="31742"/>
                      </a:moveTo>
                      <a:lnTo>
                        <a:pt x="23578" y="31742"/>
                      </a:lnTo>
                      <a:cubicBezTo>
                        <a:pt x="32343" y="31742"/>
                        <a:pt x="39449" y="24636"/>
                        <a:pt x="39449" y="15871"/>
                      </a:cubicBezTo>
                      <a:cubicBezTo>
                        <a:pt x="39449" y="7106"/>
                        <a:pt x="32343" y="0"/>
                        <a:pt x="23578" y="0"/>
                      </a:cubicBezTo>
                      <a:lnTo>
                        <a:pt x="15871" y="0"/>
                      </a:lnTo>
                      <a:cubicBezTo>
                        <a:pt x="7106" y="0"/>
                        <a:pt x="0" y="7106"/>
                        <a:pt x="0" y="15871"/>
                      </a:cubicBezTo>
                      <a:cubicBezTo>
                        <a:pt x="0" y="24636"/>
                        <a:pt x="7106" y="31742"/>
                        <a:pt x="15871" y="31742"/>
                      </a:cubicBezTo>
                      <a:close/>
                    </a:path>
                  </a:pathLst>
                </a:cu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zh-CN" altLang="en-US" sz="20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1" name="任意多边形: 形状 150">
                  <a:extLst>
                    <a:ext uri="{FF2B5EF4-FFF2-40B4-BE49-F238E27FC236}">
                      <a16:creationId xmlns:a16="http://schemas.microsoft.com/office/drawing/2014/main" id="{420C72BC-6191-C723-D964-8D827FE0DC27}"/>
                    </a:ext>
                  </a:extLst>
                </p:cNvPr>
                <p:cNvSpPr/>
                <p:nvPr/>
              </p:nvSpPr>
              <p:spPr>
                <a:xfrm>
                  <a:off x="4391832" y="242169"/>
                  <a:ext cx="39449" cy="31742"/>
                </a:xfrm>
                <a:custGeom>
                  <a:avLst/>
                  <a:gdLst>
                    <a:gd name="connsiteX0" fmla="*/ 15871 w 39449"/>
                    <a:gd name="connsiteY0" fmla="*/ 31742 h 31742"/>
                    <a:gd name="connsiteX1" fmla="*/ 23578 w 39449"/>
                    <a:gd name="connsiteY1" fmla="*/ 31742 h 31742"/>
                    <a:gd name="connsiteX2" fmla="*/ 39449 w 39449"/>
                    <a:gd name="connsiteY2" fmla="*/ 15871 h 31742"/>
                    <a:gd name="connsiteX3" fmla="*/ 23578 w 39449"/>
                    <a:gd name="connsiteY3" fmla="*/ 0 h 31742"/>
                    <a:gd name="connsiteX4" fmla="*/ 15871 w 39449"/>
                    <a:gd name="connsiteY4" fmla="*/ 0 h 31742"/>
                    <a:gd name="connsiteX5" fmla="*/ 0 w 39449"/>
                    <a:gd name="connsiteY5" fmla="*/ 15871 h 31742"/>
                    <a:gd name="connsiteX6" fmla="*/ 15871 w 39449"/>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449" h="31742">
                      <a:moveTo>
                        <a:pt x="15871" y="31742"/>
                      </a:moveTo>
                      <a:lnTo>
                        <a:pt x="23578" y="31742"/>
                      </a:lnTo>
                      <a:cubicBezTo>
                        <a:pt x="32343" y="31742"/>
                        <a:pt x="39449" y="24636"/>
                        <a:pt x="39449" y="15871"/>
                      </a:cubicBezTo>
                      <a:cubicBezTo>
                        <a:pt x="39449" y="7106"/>
                        <a:pt x="32343" y="0"/>
                        <a:pt x="23578" y="0"/>
                      </a:cubicBezTo>
                      <a:lnTo>
                        <a:pt x="15871" y="0"/>
                      </a:lnTo>
                      <a:cubicBezTo>
                        <a:pt x="7106" y="0"/>
                        <a:pt x="0" y="7106"/>
                        <a:pt x="0" y="15871"/>
                      </a:cubicBezTo>
                      <a:cubicBezTo>
                        <a:pt x="0" y="24636"/>
                        <a:pt x="7106" y="31742"/>
                        <a:pt x="15871" y="31742"/>
                      </a:cubicBezTo>
                      <a:close/>
                    </a:path>
                  </a:pathLst>
                </a:cu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zh-CN" altLang="en-US" sz="20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2" name="任意多边形: 形状 151">
                  <a:extLst>
                    <a:ext uri="{FF2B5EF4-FFF2-40B4-BE49-F238E27FC236}">
                      <a16:creationId xmlns:a16="http://schemas.microsoft.com/office/drawing/2014/main" id="{7AC8A032-8668-4DA0-AFF9-8BE57ABD43CD}"/>
                    </a:ext>
                  </a:extLst>
                </p:cNvPr>
                <p:cNvSpPr/>
                <p:nvPr/>
              </p:nvSpPr>
              <p:spPr>
                <a:xfrm>
                  <a:off x="4391832" y="302103"/>
                  <a:ext cx="39449" cy="31742"/>
                </a:xfrm>
                <a:custGeom>
                  <a:avLst/>
                  <a:gdLst>
                    <a:gd name="connsiteX0" fmla="*/ 15871 w 39449"/>
                    <a:gd name="connsiteY0" fmla="*/ 31742 h 31742"/>
                    <a:gd name="connsiteX1" fmla="*/ 23578 w 39449"/>
                    <a:gd name="connsiteY1" fmla="*/ 31742 h 31742"/>
                    <a:gd name="connsiteX2" fmla="*/ 39449 w 39449"/>
                    <a:gd name="connsiteY2" fmla="*/ 15871 h 31742"/>
                    <a:gd name="connsiteX3" fmla="*/ 23578 w 39449"/>
                    <a:gd name="connsiteY3" fmla="*/ 0 h 31742"/>
                    <a:gd name="connsiteX4" fmla="*/ 15871 w 39449"/>
                    <a:gd name="connsiteY4" fmla="*/ 0 h 31742"/>
                    <a:gd name="connsiteX5" fmla="*/ 0 w 39449"/>
                    <a:gd name="connsiteY5" fmla="*/ 15871 h 31742"/>
                    <a:gd name="connsiteX6" fmla="*/ 15871 w 39449"/>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449" h="31742">
                      <a:moveTo>
                        <a:pt x="15871" y="31742"/>
                      </a:moveTo>
                      <a:lnTo>
                        <a:pt x="23578" y="31742"/>
                      </a:lnTo>
                      <a:cubicBezTo>
                        <a:pt x="32343" y="31742"/>
                        <a:pt x="39449" y="24636"/>
                        <a:pt x="39449" y="15871"/>
                      </a:cubicBezTo>
                      <a:cubicBezTo>
                        <a:pt x="39449" y="7106"/>
                        <a:pt x="32343" y="0"/>
                        <a:pt x="23578" y="0"/>
                      </a:cubicBezTo>
                      <a:lnTo>
                        <a:pt x="15871" y="0"/>
                      </a:lnTo>
                      <a:cubicBezTo>
                        <a:pt x="7106" y="0"/>
                        <a:pt x="0" y="7106"/>
                        <a:pt x="0" y="15871"/>
                      </a:cubicBezTo>
                      <a:cubicBezTo>
                        <a:pt x="0" y="24636"/>
                        <a:pt x="7106" y="31742"/>
                        <a:pt x="15871" y="31742"/>
                      </a:cubicBezTo>
                      <a:close/>
                    </a:path>
                  </a:pathLst>
                </a:cu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zh-CN" altLang="en-US" sz="20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3" name="任意多边形: 形状 152">
                  <a:extLst>
                    <a:ext uri="{FF2B5EF4-FFF2-40B4-BE49-F238E27FC236}">
                      <a16:creationId xmlns:a16="http://schemas.microsoft.com/office/drawing/2014/main" id="{CB0ABAB7-85A6-55A2-43CF-527D8E90E78E}"/>
                    </a:ext>
                  </a:extLst>
                </p:cNvPr>
                <p:cNvSpPr/>
                <p:nvPr/>
              </p:nvSpPr>
              <p:spPr>
                <a:xfrm>
                  <a:off x="4391832" y="362037"/>
                  <a:ext cx="39449" cy="31742"/>
                </a:xfrm>
                <a:custGeom>
                  <a:avLst/>
                  <a:gdLst>
                    <a:gd name="connsiteX0" fmla="*/ 15871 w 39449"/>
                    <a:gd name="connsiteY0" fmla="*/ 31742 h 31742"/>
                    <a:gd name="connsiteX1" fmla="*/ 23578 w 39449"/>
                    <a:gd name="connsiteY1" fmla="*/ 31742 h 31742"/>
                    <a:gd name="connsiteX2" fmla="*/ 39449 w 39449"/>
                    <a:gd name="connsiteY2" fmla="*/ 15871 h 31742"/>
                    <a:gd name="connsiteX3" fmla="*/ 23578 w 39449"/>
                    <a:gd name="connsiteY3" fmla="*/ 0 h 31742"/>
                    <a:gd name="connsiteX4" fmla="*/ 15871 w 39449"/>
                    <a:gd name="connsiteY4" fmla="*/ 0 h 31742"/>
                    <a:gd name="connsiteX5" fmla="*/ 0 w 39449"/>
                    <a:gd name="connsiteY5" fmla="*/ 15871 h 31742"/>
                    <a:gd name="connsiteX6" fmla="*/ 15871 w 39449"/>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449" h="31742">
                      <a:moveTo>
                        <a:pt x="15871" y="31742"/>
                      </a:moveTo>
                      <a:lnTo>
                        <a:pt x="23578" y="31742"/>
                      </a:lnTo>
                      <a:cubicBezTo>
                        <a:pt x="32343" y="31742"/>
                        <a:pt x="39449" y="24636"/>
                        <a:pt x="39449" y="15871"/>
                      </a:cubicBezTo>
                      <a:cubicBezTo>
                        <a:pt x="39449" y="7106"/>
                        <a:pt x="32343" y="0"/>
                        <a:pt x="23578" y="0"/>
                      </a:cubicBezTo>
                      <a:lnTo>
                        <a:pt x="15871" y="0"/>
                      </a:lnTo>
                      <a:cubicBezTo>
                        <a:pt x="7106" y="0"/>
                        <a:pt x="0" y="7106"/>
                        <a:pt x="0" y="15871"/>
                      </a:cubicBezTo>
                      <a:cubicBezTo>
                        <a:pt x="0" y="24636"/>
                        <a:pt x="7106" y="31742"/>
                        <a:pt x="15871" y="31742"/>
                      </a:cubicBezTo>
                      <a:close/>
                    </a:path>
                  </a:pathLst>
                </a:cu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zh-CN" altLang="en-US" sz="20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4" name="任意多边形: 形状 153">
                  <a:extLst>
                    <a:ext uri="{FF2B5EF4-FFF2-40B4-BE49-F238E27FC236}">
                      <a16:creationId xmlns:a16="http://schemas.microsoft.com/office/drawing/2014/main" id="{7B89E23C-5FF3-BFB9-8C7A-B91D2B9F833D}"/>
                    </a:ext>
                  </a:extLst>
                </p:cNvPr>
                <p:cNvSpPr/>
                <p:nvPr/>
              </p:nvSpPr>
              <p:spPr>
                <a:xfrm>
                  <a:off x="4391832" y="421971"/>
                  <a:ext cx="39449" cy="31742"/>
                </a:xfrm>
                <a:custGeom>
                  <a:avLst/>
                  <a:gdLst>
                    <a:gd name="connsiteX0" fmla="*/ 15871 w 39449"/>
                    <a:gd name="connsiteY0" fmla="*/ 31742 h 31742"/>
                    <a:gd name="connsiteX1" fmla="*/ 23578 w 39449"/>
                    <a:gd name="connsiteY1" fmla="*/ 31742 h 31742"/>
                    <a:gd name="connsiteX2" fmla="*/ 39449 w 39449"/>
                    <a:gd name="connsiteY2" fmla="*/ 15871 h 31742"/>
                    <a:gd name="connsiteX3" fmla="*/ 23578 w 39449"/>
                    <a:gd name="connsiteY3" fmla="*/ 0 h 31742"/>
                    <a:gd name="connsiteX4" fmla="*/ 15871 w 39449"/>
                    <a:gd name="connsiteY4" fmla="*/ 0 h 31742"/>
                    <a:gd name="connsiteX5" fmla="*/ 0 w 39449"/>
                    <a:gd name="connsiteY5" fmla="*/ 15871 h 31742"/>
                    <a:gd name="connsiteX6" fmla="*/ 15871 w 39449"/>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449" h="31742">
                      <a:moveTo>
                        <a:pt x="15871" y="31742"/>
                      </a:moveTo>
                      <a:lnTo>
                        <a:pt x="23578" y="31742"/>
                      </a:lnTo>
                      <a:cubicBezTo>
                        <a:pt x="32343" y="31742"/>
                        <a:pt x="39449" y="24636"/>
                        <a:pt x="39449" y="15871"/>
                      </a:cubicBezTo>
                      <a:cubicBezTo>
                        <a:pt x="39449" y="7106"/>
                        <a:pt x="32343" y="0"/>
                        <a:pt x="23578" y="0"/>
                      </a:cubicBezTo>
                      <a:lnTo>
                        <a:pt x="15871" y="0"/>
                      </a:lnTo>
                      <a:cubicBezTo>
                        <a:pt x="7106" y="0"/>
                        <a:pt x="0" y="7106"/>
                        <a:pt x="0" y="15871"/>
                      </a:cubicBezTo>
                      <a:cubicBezTo>
                        <a:pt x="0" y="24636"/>
                        <a:pt x="7106" y="31742"/>
                        <a:pt x="15871" y="31742"/>
                      </a:cubicBezTo>
                      <a:close/>
                    </a:path>
                  </a:pathLst>
                </a:cu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zh-CN" altLang="en-US" sz="20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5" name="任意多边形: 形状 154">
                  <a:extLst>
                    <a:ext uri="{FF2B5EF4-FFF2-40B4-BE49-F238E27FC236}">
                      <a16:creationId xmlns:a16="http://schemas.microsoft.com/office/drawing/2014/main" id="{8311CD95-BE66-6C0D-3338-80D73C65E17A}"/>
                    </a:ext>
                  </a:extLst>
                </p:cNvPr>
                <p:cNvSpPr/>
                <p:nvPr/>
              </p:nvSpPr>
              <p:spPr>
                <a:xfrm>
                  <a:off x="4305073" y="53516"/>
                  <a:ext cx="433152" cy="89369"/>
                </a:xfrm>
                <a:custGeom>
                  <a:avLst/>
                  <a:gdLst>
                    <a:gd name="connsiteX0" fmla="*/ 433153 w 433152"/>
                    <a:gd name="connsiteY0" fmla="*/ 44685 h 89369"/>
                    <a:gd name="connsiteX1" fmla="*/ 388468 w 433152"/>
                    <a:gd name="connsiteY1" fmla="*/ 0 h 89369"/>
                    <a:gd name="connsiteX2" fmla="*/ 44685 w 433152"/>
                    <a:gd name="connsiteY2" fmla="*/ 0 h 89369"/>
                    <a:gd name="connsiteX3" fmla="*/ 0 w 433152"/>
                    <a:gd name="connsiteY3" fmla="*/ 44685 h 89369"/>
                    <a:gd name="connsiteX4" fmla="*/ 44685 w 433152"/>
                    <a:gd name="connsiteY4" fmla="*/ 89370 h 89369"/>
                    <a:gd name="connsiteX5" fmla="*/ 388468 w 433152"/>
                    <a:gd name="connsiteY5" fmla="*/ 89370 h 89369"/>
                    <a:gd name="connsiteX6" fmla="*/ 433153 w 433152"/>
                    <a:gd name="connsiteY6" fmla="*/ 44685 h 89369"/>
                    <a:gd name="connsiteX7" fmla="*/ 243303 w 433152"/>
                    <a:gd name="connsiteY7" fmla="*/ 57627 h 89369"/>
                    <a:gd name="connsiteX8" fmla="*/ 44685 w 433152"/>
                    <a:gd name="connsiteY8" fmla="*/ 57627 h 89369"/>
                    <a:gd name="connsiteX9" fmla="*/ 31742 w 433152"/>
                    <a:gd name="connsiteY9" fmla="*/ 44685 h 89369"/>
                    <a:gd name="connsiteX10" fmla="*/ 44685 w 433152"/>
                    <a:gd name="connsiteY10" fmla="*/ 31742 h 89369"/>
                    <a:gd name="connsiteX11" fmla="*/ 243303 w 433152"/>
                    <a:gd name="connsiteY11" fmla="*/ 31742 h 89369"/>
                    <a:gd name="connsiteX12" fmla="*/ 275046 w 433152"/>
                    <a:gd name="connsiteY12" fmla="*/ 31742 h 89369"/>
                    <a:gd name="connsiteX13" fmla="*/ 388468 w 433152"/>
                    <a:gd name="connsiteY13" fmla="*/ 31742 h 89369"/>
                    <a:gd name="connsiteX14" fmla="*/ 401410 w 433152"/>
                    <a:gd name="connsiteY14" fmla="*/ 44685 h 89369"/>
                    <a:gd name="connsiteX15" fmla="*/ 388468 w 433152"/>
                    <a:gd name="connsiteY15" fmla="*/ 57627 h 89369"/>
                    <a:gd name="connsiteX16" fmla="*/ 275046 w 433152"/>
                    <a:gd name="connsiteY16" fmla="*/ 57627 h 89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33152" h="89369">
                      <a:moveTo>
                        <a:pt x="433153" y="44685"/>
                      </a:moveTo>
                      <a:cubicBezTo>
                        <a:pt x="433153" y="20044"/>
                        <a:pt x="413106" y="0"/>
                        <a:pt x="388468" y="0"/>
                      </a:cubicBezTo>
                      <a:lnTo>
                        <a:pt x="44685" y="0"/>
                      </a:lnTo>
                      <a:cubicBezTo>
                        <a:pt x="20044" y="0"/>
                        <a:pt x="0" y="20046"/>
                        <a:pt x="0" y="44685"/>
                      </a:cubicBezTo>
                      <a:cubicBezTo>
                        <a:pt x="0" y="69323"/>
                        <a:pt x="20046" y="89370"/>
                        <a:pt x="44685" y="89370"/>
                      </a:cubicBezTo>
                      <a:lnTo>
                        <a:pt x="388468" y="89370"/>
                      </a:lnTo>
                      <a:cubicBezTo>
                        <a:pt x="413108" y="89370"/>
                        <a:pt x="433153" y="69325"/>
                        <a:pt x="433153" y="44685"/>
                      </a:cubicBezTo>
                      <a:close/>
                      <a:moveTo>
                        <a:pt x="243303" y="57627"/>
                      </a:moveTo>
                      <a:lnTo>
                        <a:pt x="44685" y="57627"/>
                      </a:lnTo>
                      <a:cubicBezTo>
                        <a:pt x="37547" y="57627"/>
                        <a:pt x="31742" y="51821"/>
                        <a:pt x="31742" y="44685"/>
                      </a:cubicBezTo>
                      <a:cubicBezTo>
                        <a:pt x="31742" y="37549"/>
                        <a:pt x="37549" y="31742"/>
                        <a:pt x="44685" y="31742"/>
                      </a:cubicBezTo>
                      <a:lnTo>
                        <a:pt x="243303" y="31742"/>
                      </a:lnTo>
                      <a:close/>
                      <a:moveTo>
                        <a:pt x="275046" y="31742"/>
                      </a:moveTo>
                      <a:lnTo>
                        <a:pt x="388468" y="31742"/>
                      </a:lnTo>
                      <a:cubicBezTo>
                        <a:pt x="395606" y="31742"/>
                        <a:pt x="401410" y="37549"/>
                        <a:pt x="401410" y="44685"/>
                      </a:cubicBezTo>
                      <a:cubicBezTo>
                        <a:pt x="401410" y="51821"/>
                        <a:pt x="395603" y="57627"/>
                        <a:pt x="388468" y="57627"/>
                      </a:cubicBezTo>
                      <a:lnTo>
                        <a:pt x="275046" y="57627"/>
                      </a:lnTo>
                      <a:close/>
                    </a:path>
                  </a:pathLst>
                </a:cu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zh-CN" altLang="en-US" sz="20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7" name="任意多边形: 形状 156">
                  <a:extLst>
                    <a:ext uri="{FF2B5EF4-FFF2-40B4-BE49-F238E27FC236}">
                      <a16:creationId xmlns:a16="http://schemas.microsoft.com/office/drawing/2014/main" id="{960296C5-8F2B-04B8-D7F6-0AF8D13599DF}"/>
                    </a:ext>
                  </a:extLst>
                </p:cNvPr>
                <p:cNvSpPr/>
                <p:nvPr/>
              </p:nvSpPr>
              <p:spPr>
                <a:xfrm>
                  <a:off x="3789594" y="-192919"/>
                  <a:ext cx="216004" cy="135880"/>
                </a:xfrm>
                <a:custGeom>
                  <a:avLst/>
                  <a:gdLst>
                    <a:gd name="connsiteX0" fmla="*/ 146908 w 216004"/>
                    <a:gd name="connsiteY0" fmla="*/ 47112 h 135880"/>
                    <a:gd name="connsiteX1" fmla="*/ 131037 w 216004"/>
                    <a:gd name="connsiteY1" fmla="*/ 31241 h 135880"/>
                    <a:gd name="connsiteX2" fmla="*/ 115166 w 216004"/>
                    <a:gd name="connsiteY2" fmla="*/ 47112 h 135880"/>
                    <a:gd name="connsiteX3" fmla="*/ 115166 w 216004"/>
                    <a:gd name="connsiteY3" fmla="*/ 104138 h 135880"/>
                    <a:gd name="connsiteX4" fmla="*/ 100841 w 216004"/>
                    <a:gd name="connsiteY4" fmla="*/ 104138 h 135880"/>
                    <a:gd name="connsiteX5" fmla="*/ 100841 w 216004"/>
                    <a:gd name="connsiteY5" fmla="*/ 28367 h 135880"/>
                    <a:gd name="connsiteX6" fmla="*/ 84970 w 216004"/>
                    <a:gd name="connsiteY6" fmla="*/ 12496 h 135880"/>
                    <a:gd name="connsiteX7" fmla="*/ 69099 w 216004"/>
                    <a:gd name="connsiteY7" fmla="*/ 28367 h 135880"/>
                    <a:gd name="connsiteX8" fmla="*/ 69099 w 216004"/>
                    <a:gd name="connsiteY8" fmla="*/ 104138 h 135880"/>
                    <a:gd name="connsiteX9" fmla="*/ 54775 w 216004"/>
                    <a:gd name="connsiteY9" fmla="*/ 104138 h 135880"/>
                    <a:gd name="connsiteX10" fmla="*/ 54775 w 216004"/>
                    <a:gd name="connsiteY10" fmla="*/ 65857 h 135880"/>
                    <a:gd name="connsiteX11" fmla="*/ 38903 w 216004"/>
                    <a:gd name="connsiteY11" fmla="*/ 49986 h 135880"/>
                    <a:gd name="connsiteX12" fmla="*/ 23032 w 216004"/>
                    <a:gd name="connsiteY12" fmla="*/ 65857 h 135880"/>
                    <a:gd name="connsiteX13" fmla="*/ 23032 w 216004"/>
                    <a:gd name="connsiteY13" fmla="*/ 104138 h 135880"/>
                    <a:gd name="connsiteX14" fmla="*/ 15871 w 216004"/>
                    <a:gd name="connsiteY14" fmla="*/ 104138 h 135880"/>
                    <a:gd name="connsiteX15" fmla="*/ 0 w 216004"/>
                    <a:gd name="connsiteY15" fmla="*/ 120010 h 135880"/>
                    <a:gd name="connsiteX16" fmla="*/ 15871 w 216004"/>
                    <a:gd name="connsiteY16" fmla="*/ 135881 h 135880"/>
                    <a:gd name="connsiteX17" fmla="*/ 200134 w 216004"/>
                    <a:gd name="connsiteY17" fmla="*/ 135881 h 135880"/>
                    <a:gd name="connsiteX18" fmla="*/ 216005 w 216004"/>
                    <a:gd name="connsiteY18" fmla="*/ 120010 h 135880"/>
                    <a:gd name="connsiteX19" fmla="*/ 200134 w 216004"/>
                    <a:gd name="connsiteY19" fmla="*/ 104138 h 135880"/>
                    <a:gd name="connsiteX20" fmla="*/ 192973 w 216004"/>
                    <a:gd name="connsiteY20" fmla="*/ 104138 h 135880"/>
                    <a:gd name="connsiteX21" fmla="*/ 192973 w 216004"/>
                    <a:gd name="connsiteY21" fmla="*/ 15871 h 135880"/>
                    <a:gd name="connsiteX22" fmla="*/ 177101 w 216004"/>
                    <a:gd name="connsiteY22" fmla="*/ 0 h 135880"/>
                    <a:gd name="connsiteX23" fmla="*/ 161230 w 216004"/>
                    <a:gd name="connsiteY23" fmla="*/ 15871 h 135880"/>
                    <a:gd name="connsiteX24" fmla="*/ 161230 w 216004"/>
                    <a:gd name="connsiteY24" fmla="*/ 104138 h 135880"/>
                    <a:gd name="connsiteX25" fmla="*/ 146906 w 216004"/>
                    <a:gd name="connsiteY25" fmla="*/ 104138 h 135880"/>
                    <a:gd name="connsiteX26" fmla="*/ 146906 w 216004"/>
                    <a:gd name="connsiteY26" fmla="*/ 47112 h 13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16004" h="135880">
                      <a:moveTo>
                        <a:pt x="146908" y="47112"/>
                      </a:moveTo>
                      <a:cubicBezTo>
                        <a:pt x="146908" y="38347"/>
                        <a:pt x="139802" y="31241"/>
                        <a:pt x="131037" y="31241"/>
                      </a:cubicBezTo>
                      <a:cubicBezTo>
                        <a:pt x="122272" y="31241"/>
                        <a:pt x="115166" y="38347"/>
                        <a:pt x="115166" y="47112"/>
                      </a:cubicBezTo>
                      <a:lnTo>
                        <a:pt x="115166" y="104138"/>
                      </a:lnTo>
                      <a:lnTo>
                        <a:pt x="100841" y="104138"/>
                      </a:lnTo>
                      <a:lnTo>
                        <a:pt x="100841" y="28367"/>
                      </a:lnTo>
                      <a:cubicBezTo>
                        <a:pt x="100841" y="19602"/>
                        <a:pt x="93735" y="12496"/>
                        <a:pt x="84970" y="12496"/>
                      </a:cubicBezTo>
                      <a:cubicBezTo>
                        <a:pt x="76205" y="12496"/>
                        <a:pt x="69099" y="19602"/>
                        <a:pt x="69099" y="28367"/>
                      </a:cubicBezTo>
                      <a:lnTo>
                        <a:pt x="69099" y="104138"/>
                      </a:lnTo>
                      <a:lnTo>
                        <a:pt x="54775" y="104138"/>
                      </a:lnTo>
                      <a:lnTo>
                        <a:pt x="54775" y="65857"/>
                      </a:lnTo>
                      <a:cubicBezTo>
                        <a:pt x="54775" y="57092"/>
                        <a:pt x="47669" y="49986"/>
                        <a:pt x="38903" y="49986"/>
                      </a:cubicBezTo>
                      <a:cubicBezTo>
                        <a:pt x="30138" y="49986"/>
                        <a:pt x="23032" y="57092"/>
                        <a:pt x="23032" y="65857"/>
                      </a:cubicBezTo>
                      <a:lnTo>
                        <a:pt x="23032" y="104138"/>
                      </a:lnTo>
                      <a:lnTo>
                        <a:pt x="15871" y="104138"/>
                      </a:lnTo>
                      <a:cubicBezTo>
                        <a:pt x="7106" y="104138"/>
                        <a:pt x="0" y="111245"/>
                        <a:pt x="0" y="120010"/>
                      </a:cubicBezTo>
                      <a:cubicBezTo>
                        <a:pt x="0" y="128775"/>
                        <a:pt x="7106" y="135881"/>
                        <a:pt x="15871" y="135881"/>
                      </a:cubicBezTo>
                      <a:lnTo>
                        <a:pt x="200134" y="135881"/>
                      </a:lnTo>
                      <a:cubicBezTo>
                        <a:pt x="208899" y="135881"/>
                        <a:pt x="216005" y="128775"/>
                        <a:pt x="216005" y="120010"/>
                      </a:cubicBezTo>
                      <a:cubicBezTo>
                        <a:pt x="216005" y="111245"/>
                        <a:pt x="208899" y="104138"/>
                        <a:pt x="200134" y="104138"/>
                      </a:cubicBezTo>
                      <a:lnTo>
                        <a:pt x="192973" y="104138"/>
                      </a:lnTo>
                      <a:lnTo>
                        <a:pt x="192973" y="15871"/>
                      </a:lnTo>
                      <a:cubicBezTo>
                        <a:pt x="192973" y="7106"/>
                        <a:pt x="185867" y="0"/>
                        <a:pt x="177101" y="0"/>
                      </a:cubicBezTo>
                      <a:cubicBezTo>
                        <a:pt x="168336" y="0"/>
                        <a:pt x="161230" y="7106"/>
                        <a:pt x="161230" y="15871"/>
                      </a:cubicBezTo>
                      <a:lnTo>
                        <a:pt x="161230" y="104138"/>
                      </a:lnTo>
                      <a:lnTo>
                        <a:pt x="146906" y="104138"/>
                      </a:lnTo>
                      <a:lnTo>
                        <a:pt x="146906" y="47112"/>
                      </a:lnTo>
                      <a:close/>
                    </a:path>
                  </a:pathLst>
                </a:cu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zh-CN" altLang="en-US" sz="20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8" name="任意多边形: 形状 157">
                  <a:extLst>
                    <a:ext uri="{FF2B5EF4-FFF2-40B4-BE49-F238E27FC236}">
                      <a16:creationId xmlns:a16="http://schemas.microsoft.com/office/drawing/2014/main" id="{D530E969-AF0F-621A-0D36-BFDE4C5A0D83}"/>
                    </a:ext>
                  </a:extLst>
                </p:cNvPr>
                <p:cNvSpPr/>
                <p:nvPr/>
              </p:nvSpPr>
              <p:spPr>
                <a:xfrm>
                  <a:off x="3789596" y="-28051"/>
                  <a:ext cx="41756" cy="31742"/>
                </a:xfrm>
                <a:custGeom>
                  <a:avLst/>
                  <a:gdLst>
                    <a:gd name="connsiteX0" fmla="*/ 25885 w 41756"/>
                    <a:gd name="connsiteY0" fmla="*/ 0 h 31742"/>
                    <a:gd name="connsiteX1" fmla="*/ 15871 w 41756"/>
                    <a:gd name="connsiteY1" fmla="*/ 0 h 31742"/>
                    <a:gd name="connsiteX2" fmla="*/ 0 w 41756"/>
                    <a:gd name="connsiteY2" fmla="*/ 15871 h 31742"/>
                    <a:gd name="connsiteX3" fmla="*/ 15871 w 41756"/>
                    <a:gd name="connsiteY3" fmla="*/ 31742 h 31742"/>
                    <a:gd name="connsiteX4" fmla="*/ 25885 w 41756"/>
                    <a:gd name="connsiteY4" fmla="*/ 31742 h 31742"/>
                    <a:gd name="connsiteX5" fmla="*/ 41756 w 41756"/>
                    <a:gd name="connsiteY5" fmla="*/ 15871 h 31742"/>
                    <a:gd name="connsiteX6" fmla="*/ 25885 w 41756"/>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756" h="31742">
                      <a:moveTo>
                        <a:pt x="25885" y="0"/>
                      </a:moveTo>
                      <a:lnTo>
                        <a:pt x="15871" y="0"/>
                      </a:lnTo>
                      <a:cubicBezTo>
                        <a:pt x="7106" y="0"/>
                        <a:pt x="0" y="7106"/>
                        <a:pt x="0" y="15871"/>
                      </a:cubicBezTo>
                      <a:cubicBezTo>
                        <a:pt x="0" y="24636"/>
                        <a:pt x="7106" y="31742"/>
                        <a:pt x="15871" y="31742"/>
                      </a:cubicBezTo>
                      <a:lnTo>
                        <a:pt x="25885" y="31742"/>
                      </a:lnTo>
                      <a:cubicBezTo>
                        <a:pt x="34650" y="31742"/>
                        <a:pt x="41756" y="24636"/>
                        <a:pt x="41756" y="15871"/>
                      </a:cubicBezTo>
                      <a:cubicBezTo>
                        <a:pt x="41756" y="7106"/>
                        <a:pt x="34650" y="0"/>
                        <a:pt x="25885" y="0"/>
                      </a:cubicBezTo>
                      <a:close/>
                    </a:path>
                  </a:pathLst>
                </a:cu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zh-CN" altLang="en-US" sz="20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9" name="任意多边形: 形状 158">
                  <a:extLst>
                    <a:ext uri="{FF2B5EF4-FFF2-40B4-BE49-F238E27FC236}">
                      <a16:creationId xmlns:a16="http://schemas.microsoft.com/office/drawing/2014/main" id="{7F3F0D4B-C437-E0CD-E972-D8BB5F00AD9E}"/>
                    </a:ext>
                  </a:extLst>
                </p:cNvPr>
                <p:cNvSpPr/>
                <p:nvPr/>
              </p:nvSpPr>
              <p:spPr>
                <a:xfrm>
                  <a:off x="3789596" y="24074"/>
                  <a:ext cx="41756" cy="31742"/>
                </a:xfrm>
                <a:custGeom>
                  <a:avLst/>
                  <a:gdLst>
                    <a:gd name="connsiteX0" fmla="*/ 25885 w 41756"/>
                    <a:gd name="connsiteY0" fmla="*/ 0 h 31742"/>
                    <a:gd name="connsiteX1" fmla="*/ 15871 w 41756"/>
                    <a:gd name="connsiteY1" fmla="*/ 0 h 31742"/>
                    <a:gd name="connsiteX2" fmla="*/ 0 w 41756"/>
                    <a:gd name="connsiteY2" fmla="*/ 15871 h 31742"/>
                    <a:gd name="connsiteX3" fmla="*/ 15871 w 41756"/>
                    <a:gd name="connsiteY3" fmla="*/ 31742 h 31742"/>
                    <a:gd name="connsiteX4" fmla="*/ 25885 w 41756"/>
                    <a:gd name="connsiteY4" fmla="*/ 31742 h 31742"/>
                    <a:gd name="connsiteX5" fmla="*/ 41756 w 41756"/>
                    <a:gd name="connsiteY5" fmla="*/ 15871 h 31742"/>
                    <a:gd name="connsiteX6" fmla="*/ 25885 w 41756"/>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756" h="31742">
                      <a:moveTo>
                        <a:pt x="25885" y="0"/>
                      </a:moveTo>
                      <a:lnTo>
                        <a:pt x="15871" y="0"/>
                      </a:lnTo>
                      <a:cubicBezTo>
                        <a:pt x="7106" y="0"/>
                        <a:pt x="0" y="7106"/>
                        <a:pt x="0" y="15871"/>
                      </a:cubicBezTo>
                      <a:cubicBezTo>
                        <a:pt x="0" y="24636"/>
                        <a:pt x="7106" y="31742"/>
                        <a:pt x="15871" y="31742"/>
                      </a:cubicBezTo>
                      <a:lnTo>
                        <a:pt x="25885" y="31742"/>
                      </a:lnTo>
                      <a:cubicBezTo>
                        <a:pt x="34650" y="31742"/>
                        <a:pt x="41756" y="24636"/>
                        <a:pt x="41756" y="15871"/>
                      </a:cubicBezTo>
                      <a:cubicBezTo>
                        <a:pt x="41756" y="7106"/>
                        <a:pt x="34650" y="0"/>
                        <a:pt x="25885" y="0"/>
                      </a:cubicBezTo>
                      <a:close/>
                    </a:path>
                  </a:pathLst>
                </a:cu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zh-CN" altLang="en-US" sz="20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1" name="任意多边形: 形状 160">
                  <a:extLst>
                    <a:ext uri="{FF2B5EF4-FFF2-40B4-BE49-F238E27FC236}">
                      <a16:creationId xmlns:a16="http://schemas.microsoft.com/office/drawing/2014/main" id="{C83C7E07-ABDD-E35F-12F2-9862F32614D1}"/>
                    </a:ext>
                  </a:extLst>
                </p:cNvPr>
                <p:cNvSpPr/>
                <p:nvPr/>
              </p:nvSpPr>
              <p:spPr>
                <a:xfrm>
                  <a:off x="3789596" y="76201"/>
                  <a:ext cx="41756" cy="31742"/>
                </a:xfrm>
                <a:custGeom>
                  <a:avLst/>
                  <a:gdLst>
                    <a:gd name="connsiteX0" fmla="*/ 25885 w 41756"/>
                    <a:gd name="connsiteY0" fmla="*/ 0 h 31742"/>
                    <a:gd name="connsiteX1" fmla="*/ 15871 w 41756"/>
                    <a:gd name="connsiteY1" fmla="*/ 0 h 31742"/>
                    <a:gd name="connsiteX2" fmla="*/ 0 w 41756"/>
                    <a:gd name="connsiteY2" fmla="*/ 15871 h 31742"/>
                    <a:gd name="connsiteX3" fmla="*/ 15871 w 41756"/>
                    <a:gd name="connsiteY3" fmla="*/ 31742 h 31742"/>
                    <a:gd name="connsiteX4" fmla="*/ 25885 w 41756"/>
                    <a:gd name="connsiteY4" fmla="*/ 31742 h 31742"/>
                    <a:gd name="connsiteX5" fmla="*/ 41756 w 41756"/>
                    <a:gd name="connsiteY5" fmla="*/ 15871 h 31742"/>
                    <a:gd name="connsiteX6" fmla="*/ 25885 w 41756"/>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756" h="31742">
                      <a:moveTo>
                        <a:pt x="25885" y="0"/>
                      </a:moveTo>
                      <a:lnTo>
                        <a:pt x="15871" y="0"/>
                      </a:lnTo>
                      <a:cubicBezTo>
                        <a:pt x="7106" y="0"/>
                        <a:pt x="0" y="7106"/>
                        <a:pt x="0" y="15871"/>
                      </a:cubicBezTo>
                      <a:cubicBezTo>
                        <a:pt x="0" y="24636"/>
                        <a:pt x="7106" y="31742"/>
                        <a:pt x="15871" y="31742"/>
                      </a:cubicBezTo>
                      <a:lnTo>
                        <a:pt x="25885" y="31742"/>
                      </a:lnTo>
                      <a:cubicBezTo>
                        <a:pt x="34650" y="31742"/>
                        <a:pt x="41756" y="24636"/>
                        <a:pt x="41756" y="15871"/>
                      </a:cubicBezTo>
                      <a:cubicBezTo>
                        <a:pt x="41756" y="7106"/>
                        <a:pt x="34650" y="0"/>
                        <a:pt x="25885" y="0"/>
                      </a:cubicBezTo>
                      <a:close/>
                    </a:path>
                  </a:pathLst>
                </a:cu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zh-CN" altLang="en-US" sz="20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2" name="任意多边形: 形状 161">
                  <a:extLst>
                    <a:ext uri="{FF2B5EF4-FFF2-40B4-BE49-F238E27FC236}">
                      <a16:creationId xmlns:a16="http://schemas.microsoft.com/office/drawing/2014/main" id="{66836883-9E1B-8250-7864-9B9A15E4E8A7}"/>
                    </a:ext>
                  </a:extLst>
                </p:cNvPr>
                <p:cNvSpPr/>
                <p:nvPr/>
              </p:nvSpPr>
              <p:spPr>
                <a:xfrm>
                  <a:off x="3843672" y="24074"/>
                  <a:ext cx="161928" cy="31742"/>
                </a:xfrm>
                <a:custGeom>
                  <a:avLst/>
                  <a:gdLst>
                    <a:gd name="connsiteX0" fmla="*/ 146057 w 161928"/>
                    <a:gd name="connsiteY0" fmla="*/ 0 h 31742"/>
                    <a:gd name="connsiteX1" fmla="*/ 15871 w 161928"/>
                    <a:gd name="connsiteY1" fmla="*/ 0 h 31742"/>
                    <a:gd name="connsiteX2" fmla="*/ 0 w 161928"/>
                    <a:gd name="connsiteY2" fmla="*/ 15871 h 31742"/>
                    <a:gd name="connsiteX3" fmla="*/ 15871 w 161928"/>
                    <a:gd name="connsiteY3" fmla="*/ 31742 h 31742"/>
                    <a:gd name="connsiteX4" fmla="*/ 146057 w 161928"/>
                    <a:gd name="connsiteY4" fmla="*/ 31742 h 31742"/>
                    <a:gd name="connsiteX5" fmla="*/ 161929 w 161928"/>
                    <a:gd name="connsiteY5" fmla="*/ 15871 h 31742"/>
                    <a:gd name="connsiteX6" fmla="*/ 146057 w 161928"/>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1928" h="31742">
                      <a:moveTo>
                        <a:pt x="146057" y="0"/>
                      </a:moveTo>
                      <a:lnTo>
                        <a:pt x="15871" y="0"/>
                      </a:lnTo>
                      <a:cubicBezTo>
                        <a:pt x="7106" y="0"/>
                        <a:pt x="0" y="7106"/>
                        <a:pt x="0" y="15871"/>
                      </a:cubicBezTo>
                      <a:cubicBezTo>
                        <a:pt x="0" y="24636"/>
                        <a:pt x="7106" y="31742"/>
                        <a:pt x="15871" y="31742"/>
                      </a:cubicBezTo>
                      <a:lnTo>
                        <a:pt x="146057" y="31742"/>
                      </a:lnTo>
                      <a:cubicBezTo>
                        <a:pt x="154823" y="31742"/>
                        <a:pt x="161929" y="24636"/>
                        <a:pt x="161929" y="15871"/>
                      </a:cubicBezTo>
                      <a:cubicBezTo>
                        <a:pt x="161929" y="7106"/>
                        <a:pt x="154823" y="0"/>
                        <a:pt x="146057" y="0"/>
                      </a:cubicBezTo>
                      <a:close/>
                    </a:path>
                  </a:pathLst>
                </a:cu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zh-CN" altLang="en-US" sz="20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3" name="任意多边形: 形状 162">
                  <a:extLst>
                    <a:ext uri="{FF2B5EF4-FFF2-40B4-BE49-F238E27FC236}">
                      <a16:creationId xmlns:a16="http://schemas.microsoft.com/office/drawing/2014/main" id="{320CD8CB-18CC-B2C3-3A77-B322DDDDCFA1}"/>
                    </a:ext>
                  </a:extLst>
                </p:cNvPr>
                <p:cNvSpPr/>
                <p:nvPr/>
              </p:nvSpPr>
              <p:spPr>
                <a:xfrm>
                  <a:off x="3843672" y="-28051"/>
                  <a:ext cx="161928" cy="31742"/>
                </a:xfrm>
                <a:custGeom>
                  <a:avLst/>
                  <a:gdLst>
                    <a:gd name="connsiteX0" fmla="*/ 146057 w 161928"/>
                    <a:gd name="connsiteY0" fmla="*/ 0 h 31742"/>
                    <a:gd name="connsiteX1" fmla="*/ 15871 w 161928"/>
                    <a:gd name="connsiteY1" fmla="*/ 0 h 31742"/>
                    <a:gd name="connsiteX2" fmla="*/ 0 w 161928"/>
                    <a:gd name="connsiteY2" fmla="*/ 15871 h 31742"/>
                    <a:gd name="connsiteX3" fmla="*/ 15871 w 161928"/>
                    <a:gd name="connsiteY3" fmla="*/ 31742 h 31742"/>
                    <a:gd name="connsiteX4" fmla="*/ 146057 w 161928"/>
                    <a:gd name="connsiteY4" fmla="*/ 31742 h 31742"/>
                    <a:gd name="connsiteX5" fmla="*/ 161929 w 161928"/>
                    <a:gd name="connsiteY5" fmla="*/ 15871 h 31742"/>
                    <a:gd name="connsiteX6" fmla="*/ 146057 w 161928"/>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1928" h="31742">
                      <a:moveTo>
                        <a:pt x="146057" y="0"/>
                      </a:moveTo>
                      <a:lnTo>
                        <a:pt x="15871" y="0"/>
                      </a:lnTo>
                      <a:cubicBezTo>
                        <a:pt x="7106" y="0"/>
                        <a:pt x="0" y="7106"/>
                        <a:pt x="0" y="15871"/>
                      </a:cubicBezTo>
                      <a:cubicBezTo>
                        <a:pt x="0" y="24636"/>
                        <a:pt x="7106" y="31742"/>
                        <a:pt x="15871" y="31742"/>
                      </a:cubicBezTo>
                      <a:lnTo>
                        <a:pt x="146057" y="31742"/>
                      </a:lnTo>
                      <a:cubicBezTo>
                        <a:pt x="154823" y="31742"/>
                        <a:pt x="161929" y="24636"/>
                        <a:pt x="161929" y="15871"/>
                      </a:cubicBezTo>
                      <a:cubicBezTo>
                        <a:pt x="161929" y="7106"/>
                        <a:pt x="154823" y="0"/>
                        <a:pt x="146057" y="0"/>
                      </a:cubicBezTo>
                      <a:close/>
                    </a:path>
                  </a:pathLst>
                </a:cu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zh-CN" altLang="en-US" sz="20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4" name="任意多边形: 形状 163">
                  <a:extLst>
                    <a:ext uri="{FF2B5EF4-FFF2-40B4-BE49-F238E27FC236}">
                      <a16:creationId xmlns:a16="http://schemas.microsoft.com/office/drawing/2014/main" id="{0BB66BB6-7BB8-F141-C390-0CB01E58D480}"/>
                    </a:ext>
                  </a:extLst>
                </p:cNvPr>
                <p:cNvSpPr/>
                <p:nvPr/>
              </p:nvSpPr>
              <p:spPr>
                <a:xfrm>
                  <a:off x="3843672" y="76201"/>
                  <a:ext cx="161928" cy="31742"/>
                </a:xfrm>
                <a:custGeom>
                  <a:avLst/>
                  <a:gdLst>
                    <a:gd name="connsiteX0" fmla="*/ 146057 w 161928"/>
                    <a:gd name="connsiteY0" fmla="*/ 0 h 31742"/>
                    <a:gd name="connsiteX1" fmla="*/ 15871 w 161928"/>
                    <a:gd name="connsiteY1" fmla="*/ 0 h 31742"/>
                    <a:gd name="connsiteX2" fmla="*/ 0 w 161928"/>
                    <a:gd name="connsiteY2" fmla="*/ 15871 h 31742"/>
                    <a:gd name="connsiteX3" fmla="*/ 15871 w 161928"/>
                    <a:gd name="connsiteY3" fmla="*/ 31742 h 31742"/>
                    <a:gd name="connsiteX4" fmla="*/ 146057 w 161928"/>
                    <a:gd name="connsiteY4" fmla="*/ 31742 h 31742"/>
                    <a:gd name="connsiteX5" fmla="*/ 161929 w 161928"/>
                    <a:gd name="connsiteY5" fmla="*/ 15871 h 31742"/>
                    <a:gd name="connsiteX6" fmla="*/ 146057 w 161928"/>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1928" h="31742">
                      <a:moveTo>
                        <a:pt x="146057" y="0"/>
                      </a:moveTo>
                      <a:lnTo>
                        <a:pt x="15871" y="0"/>
                      </a:lnTo>
                      <a:cubicBezTo>
                        <a:pt x="7106" y="0"/>
                        <a:pt x="0" y="7106"/>
                        <a:pt x="0" y="15871"/>
                      </a:cubicBezTo>
                      <a:cubicBezTo>
                        <a:pt x="0" y="24636"/>
                        <a:pt x="7106" y="31742"/>
                        <a:pt x="15871" y="31742"/>
                      </a:cubicBezTo>
                      <a:lnTo>
                        <a:pt x="146057" y="31742"/>
                      </a:lnTo>
                      <a:cubicBezTo>
                        <a:pt x="154823" y="31742"/>
                        <a:pt x="161929" y="24636"/>
                        <a:pt x="161929" y="15871"/>
                      </a:cubicBezTo>
                      <a:cubicBezTo>
                        <a:pt x="161929" y="7106"/>
                        <a:pt x="154823" y="0"/>
                        <a:pt x="146057" y="0"/>
                      </a:cubicBezTo>
                      <a:close/>
                    </a:path>
                  </a:pathLst>
                </a:cu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zh-CN" altLang="en-US" sz="20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grpSp>
        </p:grpSp>
      </p:grpSp>
      <p:grpSp>
        <p:nvGrpSpPr>
          <p:cNvPr id="4" name="组合 3">
            <a:extLst>
              <a:ext uri="{FF2B5EF4-FFF2-40B4-BE49-F238E27FC236}">
                <a16:creationId xmlns:a16="http://schemas.microsoft.com/office/drawing/2014/main" id="{1AA37DE5-3CA0-5EDC-2970-3613DE694ACB}"/>
              </a:ext>
            </a:extLst>
          </p:cNvPr>
          <p:cNvGrpSpPr/>
          <p:nvPr/>
        </p:nvGrpSpPr>
        <p:grpSpPr>
          <a:xfrm>
            <a:off x="4391590" y="1158015"/>
            <a:ext cx="3397574" cy="5063793"/>
            <a:chOff x="4391590" y="1158015"/>
            <a:chExt cx="3397574" cy="5063793"/>
          </a:xfrm>
        </p:grpSpPr>
        <p:sp>
          <p:nvSpPr>
            <p:cNvPr id="52" name="任意多边形: 形状 51">
              <a:extLst>
                <a:ext uri="{FF2B5EF4-FFF2-40B4-BE49-F238E27FC236}">
                  <a16:creationId xmlns:a16="http://schemas.microsoft.com/office/drawing/2014/main" id="{CE52E0E0-57E7-8551-5FE2-53C86651071D}"/>
                </a:ext>
              </a:extLst>
            </p:cNvPr>
            <p:cNvSpPr/>
            <p:nvPr>
              <p:custDataLst>
                <p:tags r:id="rId11"/>
              </p:custDataLst>
            </p:nvPr>
          </p:nvSpPr>
          <p:spPr>
            <a:xfrm>
              <a:off x="4391590" y="1158015"/>
              <a:ext cx="3397574" cy="4346876"/>
            </a:xfrm>
            <a:custGeom>
              <a:avLst/>
              <a:gdLst>
                <a:gd name="connsiteX0" fmla="*/ 129293 w 2775129"/>
                <a:gd name="connsiteY0" fmla="*/ 0 h 3550517"/>
                <a:gd name="connsiteX1" fmla="*/ 2645836 w 2775129"/>
                <a:gd name="connsiteY1" fmla="*/ 0 h 3550517"/>
                <a:gd name="connsiteX2" fmla="*/ 2775129 w 2775129"/>
                <a:gd name="connsiteY2" fmla="*/ 129293 h 3550517"/>
                <a:gd name="connsiteX3" fmla="*/ 2775129 w 2775129"/>
                <a:gd name="connsiteY3" fmla="*/ 3177236 h 3550517"/>
                <a:gd name="connsiteX4" fmla="*/ 2645836 w 2775129"/>
                <a:gd name="connsiteY4" fmla="*/ 3306529 h 3550517"/>
                <a:gd name="connsiteX5" fmla="*/ 2464327 w 2775129"/>
                <a:gd name="connsiteY5" fmla="*/ 3306529 h 3550517"/>
                <a:gd name="connsiteX6" fmla="*/ 2464370 w 2775129"/>
                <a:gd name="connsiteY6" fmla="*/ 3306954 h 3550517"/>
                <a:gd name="connsiteX7" fmla="*/ 2560625 w 2775129"/>
                <a:gd name="connsiteY7" fmla="*/ 3306954 h 3550517"/>
                <a:gd name="connsiteX8" fmla="*/ 2458233 w 2775129"/>
                <a:gd name="connsiteY8" fmla="*/ 3372516 h 3550517"/>
                <a:gd name="connsiteX9" fmla="*/ 2457268 w 2775129"/>
                <a:gd name="connsiteY9" fmla="*/ 3377132 h 3550517"/>
                <a:gd name="connsiteX10" fmla="*/ 2457268 w 2775129"/>
                <a:gd name="connsiteY10" fmla="*/ 3363777 h 3550517"/>
                <a:gd name="connsiteX11" fmla="*/ 2445350 w 2775129"/>
                <a:gd name="connsiteY11" fmla="*/ 3402172 h 3550517"/>
                <a:gd name="connsiteX12" fmla="*/ 2221549 w 2775129"/>
                <a:gd name="connsiteY12" fmla="*/ 3550517 h 3550517"/>
                <a:gd name="connsiteX13" fmla="*/ 553579 w 2775129"/>
                <a:gd name="connsiteY13" fmla="*/ 3550516 h 3550517"/>
                <a:gd name="connsiteX14" fmla="*/ 345855 w 2775129"/>
                <a:gd name="connsiteY14" fmla="*/ 3433575 h 3550517"/>
                <a:gd name="connsiteX15" fmla="*/ 317860 w 2775129"/>
                <a:gd name="connsiteY15" fmla="*/ 3362269 h 3550517"/>
                <a:gd name="connsiteX16" fmla="*/ 317860 w 2775129"/>
                <a:gd name="connsiteY16" fmla="*/ 3377132 h 3550517"/>
                <a:gd name="connsiteX17" fmla="*/ 316895 w 2775129"/>
                <a:gd name="connsiteY17" fmla="*/ 3372516 h 3550517"/>
                <a:gd name="connsiteX18" fmla="*/ 214503 w 2775129"/>
                <a:gd name="connsiteY18" fmla="*/ 3306954 h 3550517"/>
                <a:gd name="connsiteX19" fmla="*/ 310759 w 2775129"/>
                <a:gd name="connsiteY19" fmla="*/ 3306954 h 3550517"/>
                <a:gd name="connsiteX20" fmla="*/ 310802 w 2775129"/>
                <a:gd name="connsiteY20" fmla="*/ 3306529 h 3550517"/>
                <a:gd name="connsiteX21" fmla="*/ 129293 w 2775129"/>
                <a:gd name="connsiteY21" fmla="*/ 3306529 h 3550517"/>
                <a:gd name="connsiteX22" fmla="*/ 0 w 2775129"/>
                <a:gd name="connsiteY22" fmla="*/ 3177236 h 3550517"/>
                <a:gd name="connsiteX23" fmla="*/ 0 w 2775129"/>
                <a:gd name="connsiteY23" fmla="*/ 129293 h 3550517"/>
                <a:gd name="connsiteX24" fmla="*/ 129293 w 2775129"/>
                <a:gd name="connsiteY24" fmla="*/ 0 h 355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75129" h="3550517">
                  <a:moveTo>
                    <a:pt x="129293" y="0"/>
                  </a:moveTo>
                  <a:lnTo>
                    <a:pt x="2645836" y="0"/>
                  </a:lnTo>
                  <a:cubicBezTo>
                    <a:pt x="2717243" y="0"/>
                    <a:pt x="2775129" y="57886"/>
                    <a:pt x="2775129" y="129293"/>
                  </a:cubicBezTo>
                  <a:lnTo>
                    <a:pt x="2775129" y="3177236"/>
                  </a:lnTo>
                  <a:cubicBezTo>
                    <a:pt x="2775129" y="3248643"/>
                    <a:pt x="2717243" y="3306529"/>
                    <a:pt x="2645836" y="3306529"/>
                  </a:cubicBezTo>
                  <a:lnTo>
                    <a:pt x="2464327" y="3306529"/>
                  </a:lnTo>
                  <a:lnTo>
                    <a:pt x="2464370" y="3306954"/>
                  </a:lnTo>
                  <a:lnTo>
                    <a:pt x="2560625" y="3306954"/>
                  </a:lnTo>
                  <a:cubicBezTo>
                    <a:pt x="2514595" y="3306954"/>
                    <a:pt x="2475102" y="3333988"/>
                    <a:pt x="2458233" y="3372516"/>
                  </a:cubicBezTo>
                  <a:lnTo>
                    <a:pt x="2457268" y="3377132"/>
                  </a:lnTo>
                  <a:lnTo>
                    <a:pt x="2457268" y="3363777"/>
                  </a:lnTo>
                  <a:lnTo>
                    <a:pt x="2445350" y="3402172"/>
                  </a:lnTo>
                  <a:cubicBezTo>
                    <a:pt x="2408477" y="3489348"/>
                    <a:pt x="2322156" y="3550517"/>
                    <a:pt x="2221549" y="3550517"/>
                  </a:cubicBezTo>
                  <a:lnTo>
                    <a:pt x="553579" y="3550516"/>
                  </a:lnTo>
                  <a:cubicBezTo>
                    <a:pt x="465548" y="3550516"/>
                    <a:pt x="388454" y="3503684"/>
                    <a:pt x="345855" y="3433575"/>
                  </a:cubicBezTo>
                  <a:lnTo>
                    <a:pt x="317860" y="3362269"/>
                  </a:lnTo>
                  <a:lnTo>
                    <a:pt x="317860" y="3377132"/>
                  </a:lnTo>
                  <a:lnTo>
                    <a:pt x="316895" y="3372516"/>
                  </a:lnTo>
                  <a:cubicBezTo>
                    <a:pt x="300026" y="3333988"/>
                    <a:pt x="260533" y="3306954"/>
                    <a:pt x="214503" y="3306954"/>
                  </a:cubicBezTo>
                  <a:lnTo>
                    <a:pt x="310759" y="3306954"/>
                  </a:lnTo>
                  <a:lnTo>
                    <a:pt x="310802" y="3306529"/>
                  </a:lnTo>
                  <a:lnTo>
                    <a:pt x="129293" y="3306529"/>
                  </a:lnTo>
                  <a:cubicBezTo>
                    <a:pt x="57886" y="3306529"/>
                    <a:pt x="0" y="3248643"/>
                    <a:pt x="0" y="3177236"/>
                  </a:cubicBezTo>
                  <a:lnTo>
                    <a:pt x="0" y="129293"/>
                  </a:lnTo>
                  <a:cubicBezTo>
                    <a:pt x="0" y="57886"/>
                    <a:pt x="57886" y="0"/>
                    <a:pt x="129293" y="0"/>
                  </a:cubicBezTo>
                  <a:close/>
                </a:path>
              </a:pathLst>
            </a:custGeom>
            <a:solidFill>
              <a:srgbClr val="FFFFFF"/>
            </a:solidFill>
            <a:ln w="12700" cap="flat" cmpd="sng" algn="ctr">
              <a:noFill/>
              <a:prstDash val="solid"/>
              <a:miter lim="800000"/>
            </a:ln>
            <a:effectLst>
              <a:outerShdw blurRad="217170" dist="72390" dir="5400000" algn="ctr" rotWithShape="0">
                <a:schemeClr val="accent2">
                  <a:lumMod val="60000"/>
                  <a:lumOff val="40000"/>
                  <a:alpha val="17000"/>
                </a:schemeClr>
              </a:outerShdw>
            </a:effectLst>
          </p:spPr>
          <p:txBody>
            <a:bodyPr wrap="square" lIns="104242" tIns="52121" rIns="104242" bIns="52121" rtlCol="0" anchor="ctr">
              <a:noAutofit/>
            </a:bodyPr>
            <a:lstStyle/>
            <a:p>
              <a:pPr marL="0" marR="0" lvl="0" indent="0" algn="ctr" defTabSz="914400" eaLnBrk="1" fontAlgn="auto" latinLnBrk="0" hangingPunct="1">
                <a:lnSpc>
                  <a:spcPct val="100000"/>
                </a:lnSpc>
                <a:spcBef>
                  <a:spcPts val="0"/>
                </a:spcBef>
                <a:buClrTx/>
                <a:buSzTx/>
                <a:buFontTx/>
                <a:buNone/>
                <a:tabLst/>
                <a:defRPr/>
              </a:pPr>
              <a:endParaRPr kumimoji="0" lang="zh-CN" altLang="en-US" sz="2052"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endParaRPr>
            </a:p>
          </p:txBody>
        </p:sp>
        <p:sp>
          <p:nvSpPr>
            <p:cNvPr id="53" name="矩形: 圆角 52">
              <a:extLst>
                <a:ext uri="{FF2B5EF4-FFF2-40B4-BE49-F238E27FC236}">
                  <a16:creationId xmlns:a16="http://schemas.microsoft.com/office/drawing/2014/main" id="{0CE60802-0609-C922-6507-A857D49D2602}"/>
                </a:ext>
              </a:extLst>
            </p:cNvPr>
            <p:cNvSpPr/>
            <p:nvPr>
              <p:custDataLst>
                <p:tags r:id="rId12"/>
              </p:custDataLst>
            </p:nvPr>
          </p:nvSpPr>
          <p:spPr>
            <a:xfrm>
              <a:off x="4498144" y="1249720"/>
              <a:ext cx="3184466" cy="3853450"/>
            </a:xfrm>
            <a:prstGeom prst="roundRect">
              <a:avLst>
                <a:gd name="adj" fmla="val 6454"/>
              </a:avLst>
            </a:prstGeom>
            <a:noFill/>
            <a:ln w="14478" cap="flat" cmpd="sng" algn="ctr">
              <a:solidFill>
                <a:schemeClr val="accent2">
                  <a:lumMod val="60000"/>
                  <a:lumOff val="40000"/>
                </a:schemeClr>
              </a:solidFill>
              <a:prstDash val="solid"/>
              <a:miter lim="800000"/>
            </a:ln>
            <a:effectLst/>
          </p:spPr>
          <p:txBody>
            <a:bodyPr lIns="104242" tIns="52121" rIns="104242" bIns="52121" rtlCol="0" anchor="ctr"/>
            <a:lstStyle/>
            <a:p>
              <a:pPr marL="0" marR="0" lvl="0" indent="0" algn="ctr" defTabSz="914400" eaLnBrk="1" fontAlgn="auto" latinLnBrk="0" hangingPunct="1">
                <a:lnSpc>
                  <a:spcPct val="100000"/>
                </a:lnSpc>
                <a:spcBef>
                  <a:spcPts val="0"/>
                </a:spcBef>
                <a:buClrTx/>
                <a:buSzTx/>
                <a:buFontTx/>
                <a:buNone/>
                <a:tabLst/>
                <a:defRPr/>
              </a:pPr>
              <a:endParaRPr kumimoji="0" lang="zh-CN" altLang="en-US" sz="2052" b="0" i="0" u="none" strike="noStrike" kern="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4" name="矩形: 圆角 53">
              <a:extLst>
                <a:ext uri="{FF2B5EF4-FFF2-40B4-BE49-F238E27FC236}">
                  <a16:creationId xmlns:a16="http://schemas.microsoft.com/office/drawing/2014/main" id="{0A7B2C59-9B2B-D923-4FB7-75337E99053E}"/>
                </a:ext>
              </a:extLst>
            </p:cNvPr>
            <p:cNvSpPr/>
            <p:nvPr>
              <p:custDataLst>
                <p:tags r:id="rId13"/>
              </p:custDataLst>
            </p:nvPr>
          </p:nvSpPr>
          <p:spPr>
            <a:xfrm>
              <a:off x="4991968" y="4853330"/>
              <a:ext cx="2196819" cy="514074"/>
            </a:xfrm>
            <a:prstGeom prst="roundRect">
              <a:avLst>
                <a:gd name="adj" fmla="val 50000"/>
              </a:avLst>
            </a:pr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r>
                <a:rPr lang="en-US" altLang="zh-CN" sz="2000" kern="0" dirty="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rPr>
                <a:t>Part 02</a:t>
              </a:r>
              <a:endParaRPr lang="zh-CN" altLang="en-US" sz="2000" kern="0" dirty="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矩形 54">
              <a:extLst>
                <a:ext uri="{FF2B5EF4-FFF2-40B4-BE49-F238E27FC236}">
                  <a16:creationId xmlns:a16="http://schemas.microsoft.com/office/drawing/2014/main" id="{48B86FD9-39E6-72D4-BDAB-1E0647E887F7}"/>
                </a:ext>
              </a:extLst>
            </p:cNvPr>
            <p:cNvSpPr/>
            <p:nvPr/>
          </p:nvSpPr>
          <p:spPr>
            <a:xfrm>
              <a:off x="4767242" y="3573521"/>
              <a:ext cx="2646273" cy="1080079"/>
            </a:xfrm>
            <a:prstGeom prst="rect">
              <a:avLst/>
            </a:prstGeom>
            <a:effectLst/>
          </p:spPr>
          <p:txBody>
            <a:bodyPr wrap="square" lIns="104242" tIns="52121" rIns="104242" bIns="52121">
              <a:spAutoFit/>
            </a:bodyPr>
            <a:lstStyle/>
            <a:p>
              <a:pPr algn="ctr">
                <a:lnSpc>
                  <a:spcPct val="120000"/>
                </a:lnSpc>
                <a:defRPr/>
              </a:pPr>
              <a:r>
                <a:rPr lang="zh-CN" altLang="en-US"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在这里输入你的正文</a:t>
              </a:r>
              <a:endParaRPr lang="en-US" altLang="zh-CN"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endParaRPr>
            </a:p>
            <a:p>
              <a:pPr algn="ctr">
                <a:lnSpc>
                  <a:spcPct val="120000"/>
                </a:lnSpc>
                <a:defRPr/>
              </a:pPr>
              <a:r>
                <a:rPr lang="zh-CN" altLang="en-US"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阐述与关键词标题相关的具体内容</a:t>
              </a:r>
            </a:p>
          </p:txBody>
        </p:sp>
        <p:sp>
          <p:nvSpPr>
            <p:cNvPr id="56" name="椭圆 55">
              <a:extLst>
                <a:ext uri="{FF2B5EF4-FFF2-40B4-BE49-F238E27FC236}">
                  <a16:creationId xmlns:a16="http://schemas.microsoft.com/office/drawing/2014/main" id="{AFB22CD2-7942-5C0D-757C-34E613354C8C}"/>
                </a:ext>
              </a:extLst>
            </p:cNvPr>
            <p:cNvSpPr/>
            <p:nvPr/>
          </p:nvSpPr>
          <p:spPr>
            <a:xfrm>
              <a:off x="5461717" y="2237038"/>
              <a:ext cx="1224412" cy="1224412"/>
            </a:xfrm>
            <a:prstGeom prst="ellipse">
              <a:avLst/>
            </a:prstGeom>
            <a:noFill/>
            <a:ln w="32576" cap="flat" cmpd="sng" algn="ctr">
              <a:gradFill>
                <a:gsLst>
                  <a:gs pos="0">
                    <a:schemeClr val="accent1"/>
                  </a:gs>
                  <a:gs pos="100000">
                    <a:schemeClr val="accent2"/>
                  </a:gs>
                </a:gsLst>
                <a:lin ang="5400000" scaled="1"/>
              </a:gradFill>
              <a:prstDash val="solid"/>
              <a:miter lim="800000"/>
            </a:ln>
            <a:effectLst/>
          </p:spPr>
          <p:txBody>
            <a:bodyPr lIns="104242" tIns="52121" rIns="104242" bIns="52121" rtlCol="0" anchor="ctr"/>
            <a:lstStyle/>
            <a:p>
              <a:pPr marL="0" marR="0" lvl="0" indent="0" algn="ctr" defTabSz="914400" eaLnBrk="1" fontAlgn="auto" latinLnBrk="0" hangingPunct="1">
                <a:lnSpc>
                  <a:spcPct val="100000"/>
                </a:lnSpc>
                <a:spcBef>
                  <a:spcPts val="0"/>
                </a:spcBef>
                <a:buClrTx/>
                <a:buSzTx/>
                <a:buFontTx/>
                <a:buNone/>
                <a:tabLst/>
                <a:defRPr/>
              </a:pPr>
              <a:endParaRPr kumimoji="0" lang="zh-CN" altLang="en-US" sz="2052" b="0" i="0" u="none" strike="noStrike" kern="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7" name="矩形 56">
              <a:extLst>
                <a:ext uri="{FF2B5EF4-FFF2-40B4-BE49-F238E27FC236}">
                  <a16:creationId xmlns:a16="http://schemas.microsoft.com/office/drawing/2014/main" id="{2B5FE741-40FE-1E49-6773-68368F2F5E40}"/>
                </a:ext>
              </a:extLst>
            </p:cNvPr>
            <p:cNvSpPr/>
            <p:nvPr/>
          </p:nvSpPr>
          <p:spPr>
            <a:xfrm>
              <a:off x="5124545" y="1480151"/>
              <a:ext cx="1997864" cy="443814"/>
            </a:xfrm>
            <a:prstGeom prst="rect">
              <a:avLst/>
            </a:prstGeom>
            <a:effectLst/>
          </p:spPr>
          <p:txBody>
            <a:bodyPr wrap="square" lIns="104242" tIns="52121" rIns="104242" bIns="52121">
              <a:spAutoFit/>
            </a:bodyPr>
            <a:lstStyle/>
            <a:p>
              <a:pPr lvl="0" algn="ctr">
                <a:defRPr/>
              </a:pPr>
              <a:r>
                <a:rPr lang="zh-CN" altLang="en-US" sz="2200"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关键词标题</a:t>
              </a:r>
            </a:p>
          </p:txBody>
        </p:sp>
        <p:cxnSp>
          <p:nvCxnSpPr>
            <p:cNvPr id="58" name="直接连接符 57">
              <a:extLst>
                <a:ext uri="{FF2B5EF4-FFF2-40B4-BE49-F238E27FC236}">
                  <a16:creationId xmlns:a16="http://schemas.microsoft.com/office/drawing/2014/main" id="{AD751935-912A-7DC6-2836-3348F6C9071E}"/>
                </a:ext>
              </a:extLst>
            </p:cNvPr>
            <p:cNvCxnSpPr>
              <a:cxnSpLocks/>
            </p:cNvCxnSpPr>
            <p:nvPr/>
          </p:nvCxnSpPr>
          <p:spPr>
            <a:xfrm>
              <a:off x="5703941" y="2000839"/>
              <a:ext cx="742173" cy="0"/>
            </a:xfrm>
            <a:prstGeom prst="line">
              <a:avLst/>
            </a:prstGeom>
            <a:ln w="28575">
              <a:gradFill flip="none" rotWithShape="1">
                <a:gsLst>
                  <a:gs pos="0">
                    <a:schemeClr val="accent1"/>
                  </a:gs>
                  <a:gs pos="58000">
                    <a:srgbClr val="1168F4"/>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30" name="椭圆 129">
              <a:extLst>
                <a:ext uri="{FF2B5EF4-FFF2-40B4-BE49-F238E27FC236}">
                  <a16:creationId xmlns:a16="http://schemas.microsoft.com/office/drawing/2014/main" id="{DE8E303E-D3EE-2EF1-514A-F1402B8EFA4E}"/>
                </a:ext>
              </a:extLst>
            </p:cNvPr>
            <p:cNvSpPr/>
            <p:nvPr/>
          </p:nvSpPr>
          <p:spPr>
            <a:xfrm>
              <a:off x="4894062" y="5850330"/>
              <a:ext cx="2359721" cy="371478"/>
            </a:xfrm>
            <a:prstGeom prst="ellipse">
              <a:avLst/>
            </a:prstGeom>
            <a:solidFill>
              <a:schemeClr val="accent2">
                <a:lumMod val="60000"/>
                <a:lumOff val="40000"/>
                <a:alpha val="30000"/>
              </a:schemeClr>
            </a:solidFill>
            <a:ln w="12700" cap="flat" cmpd="sng" algn="ctr">
              <a:noFill/>
              <a:prstDash val="solid"/>
              <a:miter lim="800000"/>
            </a:ln>
            <a:effectLst>
              <a:softEdge rad="101600"/>
            </a:effectLst>
          </p:spPr>
          <p:txBody>
            <a:bodyPr lIns="104242" tIns="52121" rIns="104242" bIns="52121" rtlCol="0" anchor="ctr"/>
            <a:lstStyle/>
            <a:p>
              <a:pPr marL="0" marR="0" lvl="0" indent="0" algn="ctr" defTabSz="914400" eaLnBrk="1" fontAlgn="auto" latinLnBrk="0" hangingPunct="1">
                <a:lnSpc>
                  <a:spcPct val="100000"/>
                </a:lnSpc>
                <a:spcBef>
                  <a:spcPts val="0"/>
                </a:spcBef>
                <a:buClrTx/>
                <a:buSzTx/>
                <a:buFontTx/>
                <a:buNone/>
                <a:tabLst/>
                <a:defRPr/>
              </a:pPr>
              <a:endParaRPr kumimoji="0" lang="zh-CN" altLang="en-US" sz="2052" b="0" i="0" u="none" strike="noStrike" kern="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166" name="图形 136">
              <a:extLst>
                <a:ext uri="{FF2B5EF4-FFF2-40B4-BE49-F238E27FC236}">
                  <a16:creationId xmlns:a16="http://schemas.microsoft.com/office/drawing/2014/main" id="{F5C5FC40-07E4-BB3D-3729-53364AC307FD}"/>
                </a:ext>
              </a:extLst>
            </p:cNvPr>
            <p:cNvGrpSpPr/>
            <p:nvPr/>
          </p:nvGrpSpPr>
          <p:grpSpPr>
            <a:xfrm>
              <a:off x="5707202" y="2503242"/>
              <a:ext cx="733443" cy="692004"/>
              <a:chOff x="5100335" y="-301410"/>
              <a:chExt cx="1083474" cy="1022258"/>
            </a:xfrm>
            <a:solidFill>
              <a:schemeClr val="bg1"/>
            </a:solidFill>
          </p:grpSpPr>
          <p:sp>
            <p:nvSpPr>
              <p:cNvPr id="167" name="任意多边形: 形状 166">
                <a:extLst>
                  <a:ext uri="{FF2B5EF4-FFF2-40B4-BE49-F238E27FC236}">
                    <a16:creationId xmlns:a16="http://schemas.microsoft.com/office/drawing/2014/main" id="{F030B001-5D56-812F-F2C6-9FFC960DC7CD}"/>
                  </a:ext>
                </a:extLst>
              </p:cNvPr>
              <p:cNvSpPr/>
              <p:nvPr/>
            </p:nvSpPr>
            <p:spPr>
              <a:xfrm>
                <a:off x="5626200" y="-301410"/>
                <a:ext cx="31742" cy="109481"/>
              </a:xfrm>
              <a:custGeom>
                <a:avLst/>
                <a:gdLst>
                  <a:gd name="connsiteX0" fmla="*/ 15871 w 31742"/>
                  <a:gd name="connsiteY0" fmla="*/ 109482 h 109481"/>
                  <a:gd name="connsiteX1" fmla="*/ 31742 w 31742"/>
                  <a:gd name="connsiteY1" fmla="*/ 93611 h 109481"/>
                  <a:gd name="connsiteX2" fmla="*/ 31742 w 31742"/>
                  <a:gd name="connsiteY2" fmla="*/ 15871 h 109481"/>
                  <a:gd name="connsiteX3" fmla="*/ 15871 w 31742"/>
                  <a:gd name="connsiteY3" fmla="*/ 0 h 109481"/>
                  <a:gd name="connsiteX4" fmla="*/ 0 w 31742"/>
                  <a:gd name="connsiteY4" fmla="*/ 15871 h 109481"/>
                  <a:gd name="connsiteX5" fmla="*/ 0 w 31742"/>
                  <a:gd name="connsiteY5" fmla="*/ 93611 h 109481"/>
                  <a:gd name="connsiteX6" fmla="*/ 15871 w 31742"/>
                  <a:gd name="connsiteY6" fmla="*/ 109482 h 10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742" h="109481">
                    <a:moveTo>
                      <a:pt x="15871" y="109482"/>
                    </a:moveTo>
                    <a:cubicBezTo>
                      <a:pt x="24638" y="109482"/>
                      <a:pt x="31742" y="102376"/>
                      <a:pt x="31742" y="93611"/>
                    </a:cubicBezTo>
                    <a:lnTo>
                      <a:pt x="31742" y="15871"/>
                    </a:lnTo>
                    <a:cubicBezTo>
                      <a:pt x="31742" y="7106"/>
                      <a:pt x="24638" y="0"/>
                      <a:pt x="15871" y="0"/>
                    </a:cubicBezTo>
                    <a:cubicBezTo>
                      <a:pt x="7106" y="0"/>
                      <a:pt x="0" y="7106"/>
                      <a:pt x="0" y="15871"/>
                    </a:cubicBezTo>
                    <a:lnTo>
                      <a:pt x="0" y="93611"/>
                    </a:lnTo>
                    <a:cubicBezTo>
                      <a:pt x="0" y="102376"/>
                      <a:pt x="7106" y="109482"/>
                      <a:pt x="15871" y="109482"/>
                    </a:cubicBezTo>
                    <a:close/>
                  </a:path>
                </a:pathLst>
              </a:cu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zh-CN" altLang="en-US" sz="20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8" name="任意多边形: 形状 167">
                <a:extLst>
                  <a:ext uri="{FF2B5EF4-FFF2-40B4-BE49-F238E27FC236}">
                    <a16:creationId xmlns:a16="http://schemas.microsoft.com/office/drawing/2014/main" id="{88078EE5-2623-1D87-321B-5A19DBD41141}"/>
                  </a:ext>
                </a:extLst>
              </p:cNvPr>
              <p:cNvSpPr/>
              <p:nvPr/>
            </p:nvSpPr>
            <p:spPr>
              <a:xfrm>
                <a:off x="5258704" y="66084"/>
                <a:ext cx="109481" cy="31742"/>
              </a:xfrm>
              <a:custGeom>
                <a:avLst/>
                <a:gdLst>
                  <a:gd name="connsiteX0" fmla="*/ 15871 w 109481"/>
                  <a:gd name="connsiteY0" fmla="*/ 31742 h 31742"/>
                  <a:gd name="connsiteX1" fmla="*/ 93610 w 109481"/>
                  <a:gd name="connsiteY1" fmla="*/ 31742 h 31742"/>
                  <a:gd name="connsiteX2" fmla="*/ 109482 w 109481"/>
                  <a:gd name="connsiteY2" fmla="*/ 15871 h 31742"/>
                  <a:gd name="connsiteX3" fmla="*/ 93610 w 109481"/>
                  <a:gd name="connsiteY3" fmla="*/ 0 h 31742"/>
                  <a:gd name="connsiteX4" fmla="*/ 15871 w 109481"/>
                  <a:gd name="connsiteY4" fmla="*/ 0 h 31742"/>
                  <a:gd name="connsiteX5" fmla="*/ 0 w 109481"/>
                  <a:gd name="connsiteY5" fmla="*/ 15871 h 31742"/>
                  <a:gd name="connsiteX6" fmla="*/ 15871 w 109481"/>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481" h="31742">
                    <a:moveTo>
                      <a:pt x="15871" y="31742"/>
                    </a:moveTo>
                    <a:lnTo>
                      <a:pt x="93610" y="31742"/>
                    </a:lnTo>
                    <a:cubicBezTo>
                      <a:pt x="102376" y="31742"/>
                      <a:pt x="109482" y="24636"/>
                      <a:pt x="109482" y="15871"/>
                    </a:cubicBezTo>
                    <a:cubicBezTo>
                      <a:pt x="109482" y="7106"/>
                      <a:pt x="102376" y="0"/>
                      <a:pt x="93610" y="0"/>
                    </a:cubicBezTo>
                    <a:lnTo>
                      <a:pt x="15871" y="0"/>
                    </a:lnTo>
                    <a:cubicBezTo>
                      <a:pt x="7106" y="0"/>
                      <a:pt x="0" y="7106"/>
                      <a:pt x="0" y="15871"/>
                    </a:cubicBezTo>
                    <a:cubicBezTo>
                      <a:pt x="0" y="24636"/>
                      <a:pt x="7106" y="31742"/>
                      <a:pt x="15871" y="31742"/>
                    </a:cubicBezTo>
                    <a:close/>
                  </a:path>
                </a:pathLst>
              </a:cu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zh-CN" altLang="en-US" sz="20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9" name="任意多边形: 形状 168">
                <a:extLst>
                  <a:ext uri="{FF2B5EF4-FFF2-40B4-BE49-F238E27FC236}">
                    <a16:creationId xmlns:a16="http://schemas.microsoft.com/office/drawing/2014/main" id="{91C32CD2-A882-0CEA-776D-4D869DCE7C1F}"/>
                  </a:ext>
                </a:extLst>
              </p:cNvPr>
              <p:cNvSpPr/>
              <p:nvPr/>
            </p:nvSpPr>
            <p:spPr>
              <a:xfrm>
                <a:off x="5915958" y="66084"/>
                <a:ext cx="109481" cy="31742"/>
              </a:xfrm>
              <a:custGeom>
                <a:avLst/>
                <a:gdLst>
                  <a:gd name="connsiteX0" fmla="*/ 15871 w 109481"/>
                  <a:gd name="connsiteY0" fmla="*/ 31742 h 31742"/>
                  <a:gd name="connsiteX1" fmla="*/ 93610 w 109481"/>
                  <a:gd name="connsiteY1" fmla="*/ 31742 h 31742"/>
                  <a:gd name="connsiteX2" fmla="*/ 109482 w 109481"/>
                  <a:gd name="connsiteY2" fmla="*/ 15871 h 31742"/>
                  <a:gd name="connsiteX3" fmla="*/ 93610 w 109481"/>
                  <a:gd name="connsiteY3" fmla="*/ 0 h 31742"/>
                  <a:gd name="connsiteX4" fmla="*/ 15871 w 109481"/>
                  <a:gd name="connsiteY4" fmla="*/ 0 h 31742"/>
                  <a:gd name="connsiteX5" fmla="*/ 0 w 109481"/>
                  <a:gd name="connsiteY5" fmla="*/ 15871 h 31742"/>
                  <a:gd name="connsiteX6" fmla="*/ 15871 w 109481"/>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481" h="31742">
                    <a:moveTo>
                      <a:pt x="15871" y="31742"/>
                    </a:moveTo>
                    <a:lnTo>
                      <a:pt x="93610" y="31742"/>
                    </a:lnTo>
                    <a:cubicBezTo>
                      <a:pt x="102378" y="31742"/>
                      <a:pt x="109482" y="24636"/>
                      <a:pt x="109482" y="15871"/>
                    </a:cubicBezTo>
                    <a:cubicBezTo>
                      <a:pt x="109482" y="7106"/>
                      <a:pt x="102378" y="0"/>
                      <a:pt x="93610" y="0"/>
                    </a:cubicBezTo>
                    <a:lnTo>
                      <a:pt x="15871" y="0"/>
                    </a:lnTo>
                    <a:cubicBezTo>
                      <a:pt x="7104" y="0"/>
                      <a:pt x="0" y="7106"/>
                      <a:pt x="0" y="15871"/>
                    </a:cubicBezTo>
                    <a:cubicBezTo>
                      <a:pt x="0" y="24636"/>
                      <a:pt x="7104" y="31742"/>
                      <a:pt x="15871" y="31742"/>
                    </a:cubicBezTo>
                    <a:close/>
                  </a:path>
                </a:pathLst>
              </a:cu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zh-CN" altLang="en-US" sz="20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0" name="任意多边形: 形状 169">
                <a:extLst>
                  <a:ext uri="{FF2B5EF4-FFF2-40B4-BE49-F238E27FC236}">
                    <a16:creationId xmlns:a16="http://schemas.microsoft.com/office/drawing/2014/main" id="{3C27B1C9-8AEF-D151-6B37-0CCE10F33547}"/>
                  </a:ext>
                </a:extLst>
              </p:cNvPr>
              <p:cNvSpPr/>
              <p:nvPr/>
            </p:nvSpPr>
            <p:spPr>
              <a:xfrm>
                <a:off x="5831090" y="-193774"/>
                <a:ext cx="86712" cy="86714"/>
              </a:xfrm>
              <a:custGeom>
                <a:avLst/>
                <a:gdLst>
                  <a:gd name="connsiteX0" fmla="*/ 15870 w 86712"/>
                  <a:gd name="connsiteY0" fmla="*/ 86714 h 86714"/>
                  <a:gd name="connsiteX1" fmla="*/ 27095 w 86712"/>
                  <a:gd name="connsiteY1" fmla="*/ 82065 h 86714"/>
                  <a:gd name="connsiteX2" fmla="*/ 82064 w 86712"/>
                  <a:gd name="connsiteY2" fmla="*/ 27093 h 86714"/>
                  <a:gd name="connsiteX3" fmla="*/ 82062 w 86712"/>
                  <a:gd name="connsiteY3" fmla="*/ 4649 h 86714"/>
                  <a:gd name="connsiteX4" fmla="*/ 59618 w 86712"/>
                  <a:gd name="connsiteY4" fmla="*/ 4649 h 86714"/>
                  <a:gd name="connsiteX5" fmla="*/ 4648 w 86712"/>
                  <a:gd name="connsiteY5" fmla="*/ 59621 h 86714"/>
                  <a:gd name="connsiteX6" fmla="*/ 4651 w 86712"/>
                  <a:gd name="connsiteY6" fmla="*/ 82065 h 86714"/>
                  <a:gd name="connsiteX7" fmla="*/ 15870 w 86712"/>
                  <a:gd name="connsiteY7" fmla="*/ 86714 h 86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712" h="86714">
                    <a:moveTo>
                      <a:pt x="15870" y="86714"/>
                    </a:moveTo>
                    <a:cubicBezTo>
                      <a:pt x="19931" y="86714"/>
                      <a:pt x="23994" y="85165"/>
                      <a:pt x="27095" y="82065"/>
                    </a:cubicBezTo>
                    <a:lnTo>
                      <a:pt x="82064" y="27093"/>
                    </a:lnTo>
                    <a:cubicBezTo>
                      <a:pt x="88262" y="20895"/>
                      <a:pt x="88262" y="10846"/>
                      <a:pt x="82062" y="4649"/>
                    </a:cubicBezTo>
                    <a:cubicBezTo>
                      <a:pt x="75866" y="-1551"/>
                      <a:pt x="65816" y="-1549"/>
                      <a:pt x="59618" y="4649"/>
                    </a:cubicBezTo>
                    <a:lnTo>
                      <a:pt x="4648" y="59621"/>
                    </a:lnTo>
                    <a:cubicBezTo>
                      <a:pt x="-1550" y="65819"/>
                      <a:pt x="-1550" y="75869"/>
                      <a:pt x="4651" y="82065"/>
                    </a:cubicBezTo>
                    <a:cubicBezTo>
                      <a:pt x="7746" y="85165"/>
                      <a:pt x="11810" y="86714"/>
                      <a:pt x="15870" y="86714"/>
                    </a:cubicBezTo>
                    <a:close/>
                  </a:path>
                </a:pathLst>
              </a:cu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zh-CN" altLang="en-US" sz="20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1" name="任意多边形: 形状 170">
                <a:extLst>
                  <a:ext uri="{FF2B5EF4-FFF2-40B4-BE49-F238E27FC236}">
                    <a16:creationId xmlns:a16="http://schemas.microsoft.com/office/drawing/2014/main" id="{E5FDB1CB-B27F-BD62-E498-3EE602E3FBAA}"/>
                  </a:ext>
                </a:extLst>
              </p:cNvPr>
              <p:cNvSpPr/>
              <p:nvPr/>
            </p:nvSpPr>
            <p:spPr>
              <a:xfrm>
                <a:off x="5366341" y="-193773"/>
                <a:ext cx="86712" cy="86713"/>
              </a:xfrm>
              <a:custGeom>
                <a:avLst/>
                <a:gdLst>
                  <a:gd name="connsiteX0" fmla="*/ 59620 w 86712"/>
                  <a:gd name="connsiteY0" fmla="*/ 82064 h 86713"/>
                  <a:gd name="connsiteX1" fmla="*/ 70842 w 86712"/>
                  <a:gd name="connsiteY1" fmla="*/ 86713 h 86713"/>
                  <a:gd name="connsiteX2" fmla="*/ 82064 w 86712"/>
                  <a:gd name="connsiteY2" fmla="*/ 82064 h 86713"/>
                  <a:gd name="connsiteX3" fmla="*/ 82064 w 86712"/>
                  <a:gd name="connsiteY3" fmla="*/ 59620 h 86713"/>
                  <a:gd name="connsiteX4" fmla="*/ 27093 w 86712"/>
                  <a:gd name="connsiteY4" fmla="*/ 4649 h 86713"/>
                  <a:gd name="connsiteX5" fmla="*/ 4649 w 86712"/>
                  <a:gd name="connsiteY5" fmla="*/ 4649 h 86713"/>
                  <a:gd name="connsiteX6" fmla="*/ 4649 w 86712"/>
                  <a:gd name="connsiteY6" fmla="*/ 27093 h 86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712" h="86713">
                    <a:moveTo>
                      <a:pt x="59620" y="82064"/>
                    </a:moveTo>
                    <a:cubicBezTo>
                      <a:pt x="62718" y="85162"/>
                      <a:pt x="66781" y="86713"/>
                      <a:pt x="70842" y="86713"/>
                    </a:cubicBezTo>
                    <a:cubicBezTo>
                      <a:pt x="74903" y="86713"/>
                      <a:pt x="78966" y="85164"/>
                      <a:pt x="82064" y="82064"/>
                    </a:cubicBezTo>
                    <a:cubicBezTo>
                      <a:pt x="88262" y="75866"/>
                      <a:pt x="88262" y="65816"/>
                      <a:pt x="82064" y="59620"/>
                    </a:cubicBezTo>
                    <a:lnTo>
                      <a:pt x="27093" y="4649"/>
                    </a:lnTo>
                    <a:cubicBezTo>
                      <a:pt x="20894" y="-1550"/>
                      <a:pt x="10845" y="-1550"/>
                      <a:pt x="4649" y="4649"/>
                    </a:cubicBezTo>
                    <a:cubicBezTo>
                      <a:pt x="-1550" y="10847"/>
                      <a:pt x="-1550" y="20897"/>
                      <a:pt x="4649" y="27093"/>
                    </a:cubicBezTo>
                    <a:close/>
                  </a:path>
                </a:pathLst>
              </a:cu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zh-CN" altLang="en-US" sz="20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2" name="任意多边形: 形状 171">
                <a:extLst>
                  <a:ext uri="{FF2B5EF4-FFF2-40B4-BE49-F238E27FC236}">
                    <a16:creationId xmlns:a16="http://schemas.microsoft.com/office/drawing/2014/main" id="{8EA11628-F565-4BF5-76D6-773664ABE85E}"/>
                  </a:ext>
                </a:extLst>
              </p:cNvPr>
              <p:cNvSpPr/>
              <p:nvPr/>
            </p:nvSpPr>
            <p:spPr>
              <a:xfrm>
                <a:off x="5272802" y="509153"/>
                <a:ext cx="196802" cy="31742"/>
              </a:xfrm>
              <a:custGeom>
                <a:avLst/>
                <a:gdLst>
                  <a:gd name="connsiteX0" fmla="*/ 15871 w 196802"/>
                  <a:gd name="connsiteY0" fmla="*/ 31742 h 31742"/>
                  <a:gd name="connsiteX1" fmla="*/ 180932 w 196802"/>
                  <a:gd name="connsiteY1" fmla="*/ 31742 h 31742"/>
                  <a:gd name="connsiteX2" fmla="*/ 196803 w 196802"/>
                  <a:gd name="connsiteY2" fmla="*/ 15871 h 31742"/>
                  <a:gd name="connsiteX3" fmla="*/ 180932 w 196802"/>
                  <a:gd name="connsiteY3" fmla="*/ 0 h 31742"/>
                  <a:gd name="connsiteX4" fmla="*/ 15871 w 196802"/>
                  <a:gd name="connsiteY4" fmla="*/ 0 h 31742"/>
                  <a:gd name="connsiteX5" fmla="*/ 0 w 196802"/>
                  <a:gd name="connsiteY5" fmla="*/ 15871 h 31742"/>
                  <a:gd name="connsiteX6" fmla="*/ 15871 w 196802"/>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802" h="31742">
                    <a:moveTo>
                      <a:pt x="15871" y="31742"/>
                    </a:moveTo>
                    <a:lnTo>
                      <a:pt x="180932" y="31742"/>
                    </a:lnTo>
                    <a:cubicBezTo>
                      <a:pt x="189697" y="31742"/>
                      <a:pt x="196803" y="24636"/>
                      <a:pt x="196803" y="15871"/>
                    </a:cubicBezTo>
                    <a:cubicBezTo>
                      <a:pt x="196803" y="7106"/>
                      <a:pt x="189697" y="0"/>
                      <a:pt x="180932" y="0"/>
                    </a:cubicBezTo>
                    <a:lnTo>
                      <a:pt x="15871" y="0"/>
                    </a:lnTo>
                    <a:cubicBezTo>
                      <a:pt x="7106" y="0"/>
                      <a:pt x="0" y="7106"/>
                      <a:pt x="0" y="15871"/>
                    </a:cubicBezTo>
                    <a:cubicBezTo>
                      <a:pt x="0" y="24636"/>
                      <a:pt x="7106" y="31742"/>
                      <a:pt x="15871" y="31742"/>
                    </a:cubicBezTo>
                    <a:close/>
                  </a:path>
                </a:pathLst>
              </a:cu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zh-CN" altLang="en-US" sz="20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3" name="任意多边形: 形状 172">
                <a:extLst>
                  <a:ext uri="{FF2B5EF4-FFF2-40B4-BE49-F238E27FC236}">
                    <a16:creationId xmlns:a16="http://schemas.microsoft.com/office/drawing/2014/main" id="{4B605F54-4CA2-2E0C-6C42-38A8ECC7CA7C}"/>
                  </a:ext>
                </a:extLst>
              </p:cNvPr>
              <p:cNvSpPr/>
              <p:nvPr/>
            </p:nvSpPr>
            <p:spPr>
              <a:xfrm>
                <a:off x="5272802" y="564194"/>
                <a:ext cx="196802" cy="31742"/>
              </a:xfrm>
              <a:custGeom>
                <a:avLst/>
                <a:gdLst>
                  <a:gd name="connsiteX0" fmla="*/ 15871 w 196802"/>
                  <a:gd name="connsiteY0" fmla="*/ 31742 h 31742"/>
                  <a:gd name="connsiteX1" fmla="*/ 180932 w 196802"/>
                  <a:gd name="connsiteY1" fmla="*/ 31742 h 31742"/>
                  <a:gd name="connsiteX2" fmla="*/ 196803 w 196802"/>
                  <a:gd name="connsiteY2" fmla="*/ 15871 h 31742"/>
                  <a:gd name="connsiteX3" fmla="*/ 180932 w 196802"/>
                  <a:gd name="connsiteY3" fmla="*/ 0 h 31742"/>
                  <a:gd name="connsiteX4" fmla="*/ 15871 w 196802"/>
                  <a:gd name="connsiteY4" fmla="*/ 0 h 31742"/>
                  <a:gd name="connsiteX5" fmla="*/ 0 w 196802"/>
                  <a:gd name="connsiteY5" fmla="*/ 15871 h 31742"/>
                  <a:gd name="connsiteX6" fmla="*/ 15871 w 196802"/>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802" h="31742">
                    <a:moveTo>
                      <a:pt x="15871" y="31742"/>
                    </a:moveTo>
                    <a:lnTo>
                      <a:pt x="180932" y="31742"/>
                    </a:lnTo>
                    <a:cubicBezTo>
                      <a:pt x="189697" y="31742"/>
                      <a:pt x="196803" y="24636"/>
                      <a:pt x="196803" y="15871"/>
                    </a:cubicBezTo>
                    <a:cubicBezTo>
                      <a:pt x="196803" y="7106"/>
                      <a:pt x="189697" y="0"/>
                      <a:pt x="180932" y="0"/>
                    </a:cubicBezTo>
                    <a:lnTo>
                      <a:pt x="15871" y="0"/>
                    </a:lnTo>
                    <a:cubicBezTo>
                      <a:pt x="7106" y="0"/>
                      <a:pt x="0" y="7106"/>
                      <a:pt x="0" y="15871"/>
                    </a:cubicBezTo>
                    <a:cubicBezTo>
                      <a:pt x="0" y="24636"/>
                      <a:pt x="7106" y="31742"/>
                      <a:pt x="15871" y="31742"/>
                    </a:cubicBezTo>
                    <a:close/>
                  </a:path>
                </a:pathLst>
              </a:cu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zh-CN" altLang="en-US" sz="20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4" name="任意多边形: 形状 173">
                <a:extLst>
                  <a:ext uri="{FF2B5EF4-FFF2-40B4-BE49-F238E27FC236}">
                    <a16:creationId xmlns:a16="http://schemas.microsoft.com/office/drawing/2014/main" id="{C6CC6252-851A-EFC7-1865-9984683350AF}"/>
                  </a:ext>
                </a:extLst>
              </p:cNvPr>
              <p:cNvSpPr/>
              <p:nvPr/>
            </p:nvSpPr>
            <p:spPr>
              <a:xfrm>
                <a:off x="5100335" y="-152605"/>
                <a:ext cx="1083474" cy="873453"/>
              </a:xfrm>
              <a:custGeom>
                <a:avLst/>
                <a:gdLst>
                  <a:gd name="connsiteX0" fmla="*/ 917355 w 1083474"/>
                  <a:gd name="connsiteY0" fmla="*/ 541212 h 873453"/>
                  <a:gd name="connsiteX1" fmla="*/ 886208 w 1083474"/>
                  <a:gd name="connsiteY1" fmla="*/ 541212 h 873453"/>
                  <a:gd name="connsiteX2" fmla="*/ 896380 w 1083474"/>
                  <a:gd name="connsiteY2" fmla="*/ 472074 h 873453"/>
                  <a:gd name="connsiteX3" fmla="*/ 772197 w 1083474"/>
                  <a:gd name="connsiteY3" fmla="*/ 262365 h 873453"/>
                  <a:gd name="connsiteX4" fmla="*/ 774119 w 1083474"/>
                  <a:gd name="connsiteY4" fmla="*/ 232383 h 873453"/>
                  <a:gd name="connsiteX5" fmla="*/ 733971 w 1083474"/>
                  <a:gd name="connsiteY5" fmla="*/ 101799 h 873453"/>
                  <a:gd name="connsiteX6" fmla="*/ 711921 w 1083474"/>
                  <a:gd name="connsiteY6" fmla="*/ 97607 h 873453"/>
                  <a:gd name="connsiteX7" fmla="*/ 707731 w 1083474"/>
                  <a:gd name="connsiteY7" fmla="*/ 119657 h 873453"/>
                  <a:gd name="connsiteX8" fmla="*/ 742376 w 1083474"/>
                  <a:gd name="connsiteY8" fmla="*/ 232383 h 873453"/>
                  <a:gd name="connsiteX9" fmla="*/ 684330 w 1083474"/>
                  <a:gd name="connsiteY9" fmla="*/ 373485 h 873453"/>
                  <a:gd name="connsiteX10" fmla="*/ 619379 w 1083474"/>
                  <a:gd name="connsiteY10" fmla="*/ 472280 h 873453"/>
                  <a:gd name="connsiteX11" fmla="*/ 557608 w 1083474"/>
                  <a:gd name="connsiteY11" fmla="*/ 472280 h 873453"/>
                  <a:gd name="connsiteX12" fmla="*/ 557608 w 1083474"/>
                  <a:gd name="connsiteY12" fmla="*/ 372869 h 873453"/>
                  <a:gd name="connsiteX13" fmla="*/ 683137 w 1083474"/>
                  <a:gd name="connsiteY13" fmla="*/ 232383 h 873453"/>
                  <a:gd name="connsiteX14" fmla="*/ 541737 w 1083474"/>
                  <a:gd name="connsiteY14" fmla="*/ 90983 h 873453"/>
                  <a:gd name="connsiteX15" fmla="*/ 400337 w 1083474"/>
                  <a:gd name="connsiteY15" fmla="*/ 232383 h 873453"/>
                  <a:gd name="connsiteX16" fmla="*/ 525866 w 1083474"/>
                  <a:gd name="connsiteY16" fmla="*/ 372869 h 873453"/>
                  <a:gd name="connsiteX17" fmla="*/ 525866 w 1083474"/>
                  <a:gd name="connsiteY17" fmla="*/ 472280 h 873453"/>
                  <a:gd name="connsiteX18" fmla="*/ 464034 w 1083474"/>
                  <a:gd name="connsiteY18" fmla="*/ 472280 h 873453"/>
                  <a:gd name="connsiteX19" fmla="*/ 400272 w 1083474"/>
                  <a:gd name="connsiteY19" fmla="*/ 374619 h 873453"/>
                  <a:gd name="connsiteX20" fmla="*/ 341172 w 1083474"/>
                  <a:gd name="connsiteY20" fmla="*/ 226868 h 873453"/>
                  <a:gd name="connsiteX21" fmla="*/ 400229 w 1083474"/>
                  <a:gd name="connsiteY21" fmla="*/ 90522 h 873453"/>
                  <a:gd name="connsiteX22" fmla="*/ 536728 w 1083474"/>
                  <a:gd name="connsiteY22" fmla="*/ 31805 h 873453"/>
                  <a:gd name="connsiteX23" fmla="*/ 659994 w 1083474"/>
                  <a:gd name="connsiteY23" fmla="*/ 70289 h 873453"/>
                  <a:gd name="connsiteX24" fmla="*/ 682172 w 1083474"/>
                  <a:gd name="connsiteY24" fmla="*/ 66842 h 873453"/>
                  <a:gd name="connsiteX25" fmla="*/ 678725 w 1083474"/>
                  <a:gd name="connsiteY25" fmla="*/ 44663 h 873453"/>
                  <a:gd name="connsiteX26" fmla="*/ 535956 w 1083474"/>
                  <a:gd name="connsiteY26" fmla="*/ 73 h 873453"/>
                  <a:gd name="connsiteX27" fmla="*/ 377811 w 1083474"/>
                  <a:gd name="connsiteY27" fmla="*/ 68048 h 873453"/>
                  <a:gd name="connsiteX28" fmla="*/ 309440 w 1083474"/>
                  <a:gd name="connsiteY28" fmla="*/ 226020 h 873453"/>
                  <a:gd name="connsiteX29" fmla="*/ 321821 w 1083474"/>
                  <a:gd name="connsiteY29" fmla="*/ 307989 h 873453"/>
                  <a:gd name="connsiteX30" fmla="*/ 187092 w 1083474"/>
                  <a:gd name="connsiteY30" fmla="*/ 496408 h 873453"/>
                  <a:gd name="connsiteX31" fmla="*/ 192190 w 1083474"/>
                  <a:gd name="connsiteY31" fmla="*/ 541216 h 873453"/>
                  <a:gd name="connsiteX32" fmla="*/ 166119 w 1083474"/>
                  <a:gd name="connsiteY32" fmla="*/ 541216 h 873453"/>
                  <a:gd name="connsiteX33" fmla="*/ 0 w 1083474"/>
                  <a:gd name="connsiteY33" fmla="*/ 707335 h 873453"/>
                  <a:gd name="connsiteX34" fmla="*/ 166119 w 1083474"/>
                  <a:gd name="connsiteY34" fmla="*/ 873453 h 873453"/>
                  <a:gd name="connsiteX35" fmla="*/ 292231 w 1083474"/>
                  <a:gd name="connsiteY35" fmla="*/ 873453 h 873453"/>
                  <a:gd name="connsiteX36" fmla="*/ 308102 w 1083474"/>
                  <a:gd name="connsiteY36" fmla="*/ 857582 h 873453"/>
                  <a:gd name="connsiteX37" fmla="*/ 292231 w 1083474"/>
                  <a:gd name="connsiteY37" fmla="*/ 841711 h 873453"/>
                  <a:gd name="connsiteX38" fmla="*/ 166119 w 1083474"/>
                  <a:gd name="connsiteY38" fmla="*/ 841711 h 873453"/>
                  <a:gd name="connsiteX39" fmla="*/ 31742 w 1083474"/>
                  <a:gd name="connsiteY39" fmla="*/ 707335 h 873453"/>
                  <a:gd name="connsiteX40" fmla="*/ 166119 w 1083474"/>
                  <a:gd name="connsiteY40" fmla="*/ 572958 h 873453"/>
                  <a:gd name="connsiteX41" fmla="*/ 213296 w 1083474"/>
                  <a:gd name="connsiteY41" fmla="*/ 572958 h 873453"/>
                  <a:gd name="connsiteX42" fmla="*/ 226245 w 1083474"/>
                  <a:gd name="connsiteY42" fmla="*/ 566265 h 873453"/>
                  <a:gd name="connsiteX43" fmla="*/ 228272 w 1083474"/>
                  <a:gd name="connsiteY43" fmla="*/ 551831 h 873453"/>
                  <a:gd name="connsiteX44" fmla="*/ 218836 w 1083474"/>
                  <a:gd name="connsiteY44" fmla="*/ 496408 h 873453"/>
                  <a:gd name="connsiteX45" fmla="*/ 334267 w 1083474"/>
                  <a:gd name="connsiteY45" fmla="*/ 337360 h 873453"/>
                  <a:gd name="connsiteX46" fmla="*/ 377895 w 1083474"/>
                  <a:gd name="connsiteY46" fmla="*/ 397133 h 873453"/>
                  <a:gd name="connsiteX47" fmla="*/ 433277 w 1083474"/>
                  <a:gd name="connsiteY47" fmla="*/ 480865 h 873453"/>
                  <a:gd name="connsiteX48" fmla="*/ 408053 w 1083474"/>
                  <a:gd name="connsiteY48" fmla="*/ 526820 h 873453"/>
                  <a:gd name="connsiteX49" fmla="*/ 424172 w 1083474"/>
                  <a:gd name="connsiteY49" fmla="*/ 565486 h 873453"/>
                  <a:gd name="connsiteX50" fmla="*/ 408053 w 1083474"/>
                  <a:gd name="connsiteY50" fmla="*/ 604153 h 873453"/>
                  <a:gd name="connsiteX51" fmla="*/ 458240 w 1083474"/>
                  <a:gd name="connsiteY51" fmla="*/ 658502 h 873453"/>
                  <a:gd name="connsiteX52" fmla="*/ 464087 w 1083474"/>
                  <a:gd name="connsiteY52" fmla="*/ 685597 h 873453"/>
                  <a:gd name="connsiteX53" fmla="*/ 542069 w 1083474"/>
                  <a:gd name="connsiteY53" fmla="*/ 748545 h 873453"/>
                  <a:gd name="connsiteX54" fmla="*/ 585876 w 1083474"/>
                  <a:gd name="connsiteY54" fmla="*/ 735310 h 873453"/>
                  <a:gd name="connsiteX55" fmla="*/ 699287 w 1083474"/>
                  <a:gd name="connsiteY55" fmla="*/ 793037 h 873453"/>
                  <a:gd name="connsiteX56" fmla="*/ 834563 w 1083474"/>
                  <a:gd name="connsiteY56" fmla="*/ 690359 h 873453"/>
                  <a:gd name="connsiteX57" fmla="*/ 823536 w 1083474"/>
                  <a:gd name="connsiteY57" fmla="*/ 670807 h 873453"/>
                  <a:gd name="connsiteX58" fmla="*/ 803986 w 1083474"/>
                  <a:gd name="connsiteY58" fmla="*/ 681833 h 873453"/>
                  <a:gd name="connsiteX59" fmla="*/ 699287 w 1083474"/>
                  <a:gd name="connsiteY59" fmla="*/ 761292 h 873453"/>
                  <a:gd name="connsiteX60" fmla="*/ 590572 w 1083474"/>
                  <a:gd name="connsiteY60" fmla="*/ 652577 h 873453"/>
                  <a:gd name="connsiteX61" fmla="*/ 699287 w 1083474"/>
                  <a:gd name="connsiteY61" fmla="*/ 543863 h 873453"/>
                  <a:gd name="connsiteX62" fmla="*/ 802078 w 1083474"/>
                  <a:gd name="connsiteY62" fmla="*/ 617192 h 873453"/>
                  <a:gd name="connsiteX63" fmla="*/ 822249 w 1083474"/>
                  <a:gd name="connsiteY63" fmla="*/ 627035 h 873453"/>
                  <a:gd name="connsiteX64" fmla="*/ 832091 w 1083474"/>
                  <a:gd name="connsiteY64" fmla="*/ 606861 h 873453"/>
                  <a:gd name="connsiteX65" fmla="*/ 699285 w 1083474"/>
                  <a:gd name="connsiteY65" fmla="*/ 512119 h 873453"/>
                  <a:gd name="connsiteX66" fmla="*/ 673993 w 1083474"/>
                  <a:gd name="connsiteY66" fmla="*/ 514444 h 873453"/>
                  <a:gd name="connsiteX67" fmla="*/ 650152 w 1083474"/>
                  <a:gd name="connsiteY67" fmla="*/ 480829 h 873453"/>
                  <a:gd name="connsiteX68" fmla="*/ 706889 w 1083474"/>
                  <a:gd name="connsiteY68" fmla="*/ 395814 h 873453"/>
                  <a:gd name="connsiteX69" fmla="*/ 765542 w 1083474"/>
                  <a:gd name="connsiteY69" fmla="*/ 295220 h 873453"/>
                  <a:gd name="connsiteX70" fmla="*/ 864638 w 1083474"/>
                  <a:gd name="connsiteY70" fmla="*/ 472070 h 873453"/>
                  <a:gd name="connsiteX71" fmla="*/ 849048 w 1083474"/>
                  <a:gd name="connsiteY71" fmla="*/ 551035 h 873453"/>
                  <a:gd name="connsiteX72" fmla="*/ 850533 w 1083474"/>
                  <a:gd name="connsiteY72" fmla="*/ 565909 h 873453"/>
                  <a:gd name="connsiteX73" fmla="*/ 863721 w 1083474"/>
                  <a:gd name="connsiteY73" fmla="*/ 572950 h 873453"/>
                  <a:gd name="connsiteX74" fmla="*/ 917355 w 1083474"/>
                  <a:gd name="connsiteY74" fmla="*/ 572950 h 873453"/>
                  <a:gd name="connsiteX75" fmla="*/ 1051732 w 1083474"/>
                  <a:gd name="connsiteY75" fmla="*/ 707326 h 873453"/>
                  <a:gd name="connsiteX76" fmla="*/ 917355 w 1083474"/>
                  <a:gd name="connsiteY76" fmla="*/ 841702 h 873453"/>
                  <a:gd name="connsiteX77" fmla="*/ 366297 w 1083474"/>
                  <a:gd name="connsiteY77" fmla="*/ 841702 h 873453"/>
                  <a:gd name="connsiteX78" fmla="*/ 350426 w 1083474"/>
                  <a:gd name="connsiteY78" fmla="*/ 857574 h 873453"/>
                  <a:gd name="connsiteX79" fmla="*/ 366297 w 1083474"/>
                  <a:gd name="connsiteY79" fmla="*/ 873445 h 873453"/>
                  <a:gd name="connsiteX80" fmla="*/ 917355 w 1083474"/>
                  <a:gd name="connsiteY80" fmla="*/ 873445 h 873453"/>
                  <a:gd name="connsiteX81" fmla="*/ 1083474 w 1083474"/>
                  <a:gd name="connsiteY81" fmla="*/ 707326 h 873453"/>
                  <a:gd name="connsiteX82" fmla="*/ 917355 w 1083474"/>
                  <a:gd name="connsiteY82" fmla="*/ 541212 h 873453"/>
                  <a:gd name="connsiteX83" fmla="*/ 541737 w 1083474"/>
                  <a:gd name="connsiteY83" fmla="*/ 271219 h 873453"/>
                  <a:gd name="connsiteX84" fmla="*/ 502901 w 1083474"/>
                  <a:gd name="connsiteY84" fmla="*/ 232383 h 873453"/>
                  <a:gd name="connsiteX85" fmla="*/ 541737 w 1083474"/>
                  <a:gd name="connsiteY85" fmla="*/ 193547 h 873453"/>
                  <a:gd name="connsiteX86" fmla="*/ 580575 w 1083474"/>
                  <a:gd name="connsiteY86" fmla="*/ 232383 h 873453"/>
                  <a:gd name="connsiteX87" fmla="*/ 541737 w 1083474"/>
                  <a:gd name="connsiteY87" fmla="*/ 271219 h 873453"/>
                  <a:gd name="connsiteX88" fmla="*/ 432080 w 1083474"/>
                  <a:gd name="connsiteY88" fmla="*/ 232383 h 873453"/>
                  <a:gd name="connsiteX89" fmla="*/ 541737 w 1083474"/>
                  <a:gd name="connsiteY89" fmla="*/ 122726 h 873453"/>
                  <a:gd name="connsiteX90" fmla="*/ 651394 w 1083474"/>
                  <a:gd name="connsiteY90" fmla="*/ 232383 h 873453"/>
                  <a:gd name="connsiteX91" fmla="*/ 557608 w 1083474"/>
                  <a:gd name="connsiteY91" fmla="*/ 340879 h 873453"/>
                  <a:gd name="connsiteX92" fmla="*/ 557608 w 1083474"/>
                  <a:gd name="connsiteY92" fmla="*/ 301139 h 873453"/>
                  <a:gd name="connsiteX93" fmla="*/ 612317 w 1083474"/>
                  <a:gd name="connsiteY93" fmla="*/ 232383 h 873453"/>
                  <a:gd name="connsiteX94" fmla="*/ 541737 w 1083474"/>
                  <a:gd name="connsiteY94" fmla="*/ 161805 h 873453"/>
                  <a:gd name="connsiteX95" fmla="*/ 471159 w 1083474"/>
                  <a:gd name="connsiteY95" fmla="*/ 232383 h 873453"/>
                  <a:gd name="connsiteX96" fmla="*/ 525866 w 1083474"/>
                  <a:gd name="connsiteY96" fmla="*/ 301139 h 873453"/>
                  <a:gd name="connsiteX97" fmla="*/ 525866 w 1083474"/>
                  <a:gd name="connsiteY97" fmla="*/ 340879 h 873453"/>
                  <a:gd name="connsiteX98" fmla="*/ 432080 w 1083474"/>
                  <a:gd name="connsiteY98" fmla="*/ 232383 h 873453"/>
                  <a:gd name="connsiteX99" fmla="*/ 542069 w 1083474"/>
                  <a:gd name="connsiteY99" fmla="*/ 716800 h 873453"/>
                  <a:gd name="connsiteX100" fmla="*/ 495114 w 1083474"/>
                  <a:gd name="connsiteY100" fmla="*/ 678898 h 873453"/>
                  <a:gd name="connsiteX101" fmla="*/ 490752 w 1083474"/>
                  <a:gd name="connsiteY101" fmla="*/ 658690 h 873453"/>
                  <a:gd name="connsiteX102" fmla="*/ 558984 w 1083474"/>
                  <a:gd name="connsiteY102" fmla="*/ 658690 h 873453"/>
                  <a:gd name="connsiteX103" fmla="*/ 570098 w 1083474"/>
                  <a:gd name="connsiteY103" fmla="*/ 707671 h 873453"/>
                  <a:gd name="connsiteX104" fmla="*/ 542069 w 1083474"/>
                  <a:gd name="connsiteY104" fmla="*/ 716800 h 873453"/>
                  <a:gd name="connsiteX105" fmla="*/ 561214 w 1083474"/>
                  <a:gd name="connsiteY105" fmla="*/ 626946 h 873453"/>
                  <a:gd name="connsiteX106" fmla="*/ 462588 w 1083474"/>
                  <a:gd name="connsiteY106" fmla="*/ 626946 h 873453"/>
                  <a:gd name="connsiteX107" fmla="*/ 439793 w 1083474"/>
                  <a:gd name="connsiteY107" fmla="*/ 604151 h 873453"/>
                  <a:gd name="connsiteX108" fmla="*/ 462588 w 1083474"/>
                  <a:gd name="connsiteY108" fmla="*/ 581355 h 873453"/>
                  <a:gd name="connsiteX109" fmla="*/ 578298 w 1083474"/>
                  <a:gd name="connsiteY109" fmla="*/ 581355 h 873453"/>
                  <a:gd name="connsiteX110" fmla="*/ 561214 w 1083474"/>
                  <a:gd name="connsiteY110" fmla="*/ 626946 h 873453"/>
                  <a:gd name="connsiteX111" fmla="*/ 603887 w 1083474"/>
                  <a:gd name="connsiteY111" fmla="*/ 549613 h 873453"/>
                  <a:gd name="connsiteX112" fmla="*/ 462586 w 1083474"/>
                  <a:gd name="connsiteY112" fmla="*/ 549613 h 873453"/>
                  <a:gd name="connsiteX113" fmla="*/ 439791 w 1083474"/>
                  <a:gd name="connsiteY113" fmla="*/ 526817 h 873453"/>
                  <a:gd name="connsiteX114" fmla="*/ 462586 w 1083474"/>
                  <a:gd name="connsiteY114" fmla="*/ 504022 h 873453"/>
                  <a:gd name="connsiteX115" fmla="*/ 620886 w 1083474"/>
                  <a:gd name="connsiteY115" fmla="*/ 504022 h 873453"/>
                  <a:gd name="connsiteX116" fmla="*/ 643448 w 1083474"/>
                  <a:gd name="connsiteY116" fmla="*/ 523728 h 873453"/>
                  <a:gd name="connsiteX117" fmla="*/ 603887 w 1083474"/>
                  <a:gd name="connsiteY117" fmla="*/ 549613 h 873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1083474" h="873453">
                    <a:moveTo>
                      <a:pt x="917355" y="541212"/>
                    </a:moveTo>
                    <a:lnTo>
                      <a:pt x="886208" y="541212"/>
                    </a:lnTo>
                    <a:cubicBezTo>
                      <a:pt x="892965" y="518865"/>
                      <a:pt x="896380" y="495699"/>
                      <a:pt x="896380" y="472074"/>
                    </a:cubicBezTo>
                    <a:cubicBezTo>
                      <a:pt x="896380" y="381833"/>
                      <a:pt x="846155" y="303109"/>
                      <a:pt x="772197" y="262365"/>
                    </a:cubicBezTo>
                    <a:cubicBezTo>
                      <a:pt x="773463" y="252497"/>
                      <a:pt x="774119" y="242490"/>
                      <a:pt x="774119" y="232383"/>
                    </a:cubicBezTo>
                    <a:cubicBezTo>
                      <a:pt x="774119" y="185548"/>
                      <a:pt x="760235" y="140394"/>
                      <a:pt x="733971" y="101799"/>
                    </a:cubicBezTo>
                    <a:cubicBezTo>
                      <a:pt x="729043" y="94553"/>
                      <a:pt x="719173" y="92676"/>
                      <a:pt x="711921" y="97607"/>
                    </a:cubicBezTo>
                    <a:cubicBezTo>
                      <a:pt x="704675" y="102540"/>
                      <a:pt x="702796" y="112412"/>
                      <a:pt x="707731" y="119657"/>
                    </a:cubicBezTo>
                    <a:cubicBezTo>
                      <a:pt x="730397" y="152964"/>
                      <a:pt x="742376" y="191943"/>
                      <a:pt x="742376" y="232383"/>
                    </a:cubicBezTo>
                    <a:cubicBezTo>
                      <a:pt x="742376" y="285569"/>
                      <a:pt x="721763" y="335679"/>
                      <a:pt x="684330" y="373485"/>
                    </a:cubicBezTo>
                    <a:cubicBezTo>
                      <a:pt x="655785" y="402317"/>
                      <a:pt x="633553" y="436220"/>
                      <a:pt x="619379" y="472280"/>
                    </a:cubicBezTo>
                    <a:lnTo>
                      <a:pt x="557608" y="472280"/>
                    </a:lnTo>
                    <a:lnTo>
                      <a:pt x="557608" y="372869"/>
                    </a:lnTo>
                    <a:cubicBezTo>
                      <a:pt x="628131" y="364952"/>
                      <a:pt x="683137" y="304984"/>
                      <a:pt x="683137" y="232383"/>
                    </a:cubicBezTo>
                    <a:cubicBezTo>
                      <a:pt x="683137" y="154415"/>
                      <a:pt x="619705" y="90983"/>
                      <a:pt x="541737" y="90983"/>
                    </a:cubicBezTo>
                    <a:cubicBezTo>
                      <a:pt x="463769" y="90983"/>
                      <a:pt x="400337" y="154415"/>
                      <a:pt x="400337" y="232383"/>
                    </a:cubicBezTo>
                    <a:cubicBezTo>
                      <a:pt x="400337" y="304984"/>
                      <a:pt x="455345" y="364952"/>
                      <a:pt x="525866" y="372869"/>
                    </a:cubicBezTo>
                    <a:lnTo>
                      <a:pt x="525866" y="472280"/>
                    </a:lnTo>
                    <a:lnTo>
                      <a:pt x="464034" y="472280"/>
                    </a:lnTo>
                    <a:cubicBezTo>
                      <a:pt x="449542" y="435420"/>
                      <a:pt x="427708" y="401894"/>
                      <a:pt x="400272" y="374619"/>
                    </a:cubicBezTo>
                    <a:cubicBezTo>
                      <a:pt x="360664" y="335241"/>
                      <a:pt x="339673" y="282769"/>
                      <a:pt x="341172" y="226868"/>
                    </a:cubicBezTo>
                    <a:cubicBezTo>
                      <a:pt x="342545" y="175560"/>
                      <a:pt x="363520" y="127138"/>
                      <a:pt x="400229" y="90522"/>
                    </a:cubicBezTo>
                    <a:cubicBezTo>
                      <a:pt x="436938" y="53906"/>
                      <a:pt x="485415" y="33053"/>
                      <a:pt x="536728" y="31805"/>
                    </a:cubicBezTo>
                    <a:cubicBezTo>
                      <a:pt x="581472" y="30723"/>
                      <a:pt x="624064" y="44026"/>
                      <a:pt x="659994" y="70289"/>
                    </a:cubicBezTo>
                    <a:cubicBezTo>
                      <a:pt x="667069" y="75461"/>
                      <a:pt x="676998" y="73919"/>
                      <a:pt x="682172" y="66842"/>
                    </a:cubicBezTo>
                    <a:cubicBezTo>
                      <a:pt x="687344" y="59766"/>
                      <a:pt x="685801" y="49834"/>
                      <a:pt x="678725" y="44663"/>
                    </a:cubicBezTo>
                    <a:cubicBezTo>
                      <a:pt x="637093" y="14234"/>
                      <a:pt x="587681" y="-1201"/>
                      <a:pt x="535956" y="73"/>
                    </a:cubicBezTo>
                    <a:cubicBezTo>
                      <a:pt x="476470" y="1520"/>
                      <a:pt x="420308" y="25659"/>
                      <a:pt x="377811" y="68048"/>
                    </a:cubicBezTo>
                    <a:cubicBezTo>
                      <a:pt x="335314" y="110437"/>
                      <a:pt x="311031" y="166539"/>
                      <a:pt x="309440" y="226020"/>
                    </a:cubicBezTo>
                    <a:cubicBezTo>
                      <a:pt x="308680" y="254421"/>
                      <a:pt x="312934" y="282060"/>
                      <a:pt x="321821" y="307989"/>
                    </a:cubicBezTo>
                    <a:cubicBezTo>
                      <a:pt x="243532" y="334818"/>
                      <a:pt x="187092" y="409138"/>
                      <a:pt x="187092" y="496408"/>
                    </a:cubicBezTo>
                    <a:cubicBezTo>
                      <a:pt x="187092" y="511560"/>
                      <a:pt x="188802" y="526559"/>
                      <a:pt x="192190" y="541216"/>
                    </a:cubicBezTo>
                    <a:lnTo>
                      <a:pt x="166119" y="541216"/>
                    </a:lnTo>
                    <a:cubicBezTo>
                      <a:pt x="74521" y="541216"/>
                      <a:pt x="0" y="615737"/>
                      <a:pt x="0" y="707335"/>
                    </a:cubicBezTo>
                    <a:cubicBezTo>
                      <a:pt x="0" y="798933"/>
                      <a:pt x="74521" y="873453"/>
                      <a:pt x="166119" y="873453"/>
                    </a:cubicBezTo>
                    <a:lnTo>
                      <a:pt x="292231" y="873453"/>
                    </a:lnTo>
                    <a:cubicBezTo>
                      <a:pt x="300996" y="873453"/>
                      <a:pt x="308102" y="866347"/>
                      <a:pt x="308102" y="857582"/>
                    </a:cubicBezTo>
                    <a:cubicBezTo>
                      <a:pt x="308102" y="848817"/>
                      <a:pt x="300996" y="841711"/>
                      <a:pt x="292231" y="841711"/>
                    </a:cubicBezTo>
                    <a:lnTo>
                      <a:pt x="166119" y="841711"/>
                    </a:lnTo>
                    <a:cubicBezTo>
                      <a:pt x="92023" y="841711"/>
                      <a:pt x="31742" y="781430"/>
                      <a:pt x="31742" y="707335"/>
                    </a:cubicBezTo>
                    <a:cubicBezTo>
                      <a:pt x="31742" y="633239"/>
                      <a:pt x="92023" y="572958"/>
                      <a:pt x="166119" y="572958"/>
                    </a:cubicBezTo>
                    <a:lnTo>
                      <a:pt x="213296" y="572958"/>
                    </a:lnTo>
                    <a:cubicBezTo>
                      <a:pt x="218443" y="572958"/>
                      <a:pt x="223268" y="570463"/>
                      <a:pt x="226245" y="566265"/>
                    </a:cubicBezTo>
                    <a:cubicBezTo>
                      <a:pt x="229222" y="562066"/>
                      <a:pt x="229976" y="556687"/>
                      <a:pt x="228272" y="551831"/>
                    </a:cubicBezTo>
                    <a:cubicBezTo>
                      <a:pt x="222013" y="533987"/>
                      <a:pt x="218836" y="515341"/>
                      <a:pt x="218836" y="496408"/>
                    </a:cubicBezTo>
                    <a:cubicBezTo>
                      <a:pt x="218836" y="422254"/>
                      <a:pt x="267339" y="359270"/>
                      <a:pt x="334267" y="337360"/>
                    </a:cubicBezTo>
                    <a:cubicBezTo>
                      <a:pt x="345340" y="359152"/>
                      <a:pt x="359961" y="379304"/>
                      <a:pt x="377895" y="397133"/>
                    </a:cubicBezTo>
                    <a:cubicBezTo>
                      <a:pt x="401476" y="420576"/>
                      <a:pt x="420401" y="449273"/>
                      <a:pt x="433277" y="480865"/>
                    </a:cubicBezTo>
                    <a:cubicBezTo>
                      <a:pt x="418126" y="490563"/>
                      <a:pt x="408053" y="507533"/>
                      <a:pt x="408053" y="526820"/>
                    </a:cubicBezTo>
                    <a:cubicBezTo>
                      <a:pt x="408053" y="541918"/>
                      <a:pt x="414224" y="555601"/>
                      <a:pt x="424172" y="565486"/>
                    </a:cubicBezTo>
                    <a:cubicBezTo>
                      <a:pt x="414224" y="575371"/>
                      <a:pt x="408053" y="589054"/>
                      <a:pt x="408053" y="604153"/>
                    </a:cubicBezTo>
                    <a:cubicBezTo>
                      <a:pt x="408053" y="632759"/>
                      <a:pt x="430196" y="656276"/>
                      <a:pt x="458240" y="658502"/>
                    </a:cubicBezTo>
                    <a:lnTo>
                      <a:pt x="464087" y="685597"/>
                    </a:lnTo>
                    <a:cubicBezTo>
                      <a:pt x="471959" y="722072"/>
                      <a:pt x="504755" y="748545"/>
                      <a:pt x="542069" y="748545"/>
                    </a:cubicBezTo>
                    <a:cubicBezTo>
                      <a:pt x="558061" y="748545"/>
                      <a:pt x="573179" y="743699"/>
                      <a:pt x="585876" y="735310"/>
                    </a:cubicBezTo>
                    <a:cubicBezTo>
                      <a:pt x="611450" y="770271"/>
                      <a:pt x="652751" y="793037"/>
                      <a:pt x="699287" y="793037"/>
                    </a:cubicBezTo>
                    <a:cubicBezTo>
                      <a:pt x="762082" y="793037"/>
                      <a:pt x="817710" y="750813"/>
                      <a:pt x="834563" y="690359"/>
                    </a:cubicBezTo>
                    <a:cubicBezTo>
                      <a:pt x="836916" y="681915"/>
                      <a:pt x="831979" y="673163"/>
                      <a:pt x="823536" y="670807"/>
                    </a:cubicBezTo>
                    <a:cubicBezTo>
                      <a:pt x="815088" y="668446"/>
                      <a:pt x="806340" y="673391"/>
                      <a:pt x="803986" y="681833"/>
                    </a:cubicBezTo>
                    <a:cubicBezTo>
                      <a:pt x="790945" y="728617"/>
                      <a:pt x="747889" y="761292"/>
                      <a:pt x="699287" y="761292"/>
                    </a:cubicBezTo>
                    <a:cubicBezTo>
                      <a:pt x="639341" y="761292"/>
                      <a:pt x="590572" y="712523"/>
                      <a:pt x="590572" y="652577"/>
                    </a:cubicBezTo>
                    <a:cubicBezTo>
                      <a:pt x="590572" y="592632"/>
                      <a:pt x="639341" y="543863"/>
                      <a:pt x="699287" y="543863"/>
                    </a:cubicBezTo>
                    <a:cubicBezTo>
                      <a:pt x="745674" y="543863"/>
                      <a:pt x="786981" y="573333"/>
                      <a:pt x="802078" y="617192"/>
                    </a:cubicBezTo>
                    <a:cubicBezTo>
                      <a:pt x="804932" y="625479"/>
                      <a:pt x="813960" y="629889"/>
                      <a:pt x="822249" y="627035"/>
                    </a:cubicBezTo>
                    <a:cubicBezTo>
                      <a:pt x="830538" y="624182"/>
                      <a:pt x="834944" y="615150"/>
                      <a:pt x="832091" y="606861"/>
                    </a:cubicBezTo>
                    <a:cubicBezTo>
                      <a:pt x="812586" y="550193"/>
                      <a:pt x="759215" y="512119"/>
                      <a:pt x="699285" y="512119"/>
                    </a:cubicBezTo>
                    <a:cubicBezTo>
                      <a:pt x="690647" y="512119"/>
                      <a:pt x="682203" y="512944"/>
                      <a:pt x="673993" y="514444"/>
                    </a:cubicBezTo>
                    <a:cubicBezTo>
                      <a:pt x="670717" y="500376"/>
                      <a:pt x="661986" y="488388"/>
                      <a:pt x="650152" y="480829"/>
                    </a:cubicBezTo>
                    <a:cubicBezTo>
                      <a:pt x="662794" y="449903"/>
                      <a:pt x="682174" y="420777"/>
                      <a:pt x="706889" y="395814"/>
                    </a:cubicBezTo>
                    <a:cubicBezTo>
                      <a:pt x="735086" y="367333"/>
                      <a:pt x="755033" y="332820"/>
                      <a:pt x="765542" y="295220"/>
                    </a:cubicBezTo>
                    <a:cubicBezTo>
                      <a:pt x="824939" y="331771"/>
                      <a:pt x="864638" y="397361"/>
                      <a:pt x="864638" y="472070"/>
                    </a:cubicBezTo>
                    <a:cubicBezTo>
                      <a:pt x="864638" y="499352"/>
                      <a:pt x="859392" y="525920"/>
                      <a:pt x="849048" y="551035"/>
                    </a:cubicBezTo>
                    <a:cubicBezTo>
                      <a:pt x="847031" y="555929"/>
                      <a:pt x="847590" y="561510"/>
                      <a:pt x="850533" y="565909"/>
                    </a:cubicBezTo>
                    <a:cubicBezTo>
                      <a:pt x="853481" y="570309"/>
                      <a:pt x="858427" y="572950"/>
                      <a:pt x="863721" y="572950"/>
                    </a:cubicBezTo>
                    <a:lnTo>
                      <a:pt x="917355" y="572950"/>
                    </a:lnTo>
                    <a:cubicBezTo>
                      <a:pt x="991451" y="572950"/>
                      <a:pt x="1051732" y="633231"/>
                      <a:pt x="1051732" y="707326"/>
                    </a:cubicBezTo>
                    <a:cubicBezTo>
                      <a:pt x="1051732" y="781421"/>
                      <a:pt x="991451" y="841702"/>
                      <a:pt x="917355" y="841702"/>
                    </a:cubicBezTo>
                    <a:lnTo>
                      <a:pt x="366297" y="841702"/>
                    </a:lnTo>
                    <a:cubicBezTo>
                      <a:pt x="357532" y="841702"/>
                      <a:pt x="350426" y="848808"/>
                      <a:pt x="350426" y="857574"/>
                    </a:cubicBezTo>
                    <a:cubicBezTo>
                      <a:pt x="350426" y="866339"/>
                      <a:pt x="357532" y="873445"/>
                      <a:pt x="366297" y="873445"/>
                    </a:cubicBezTo>
                    <a:lnTo>
                      <a:pt x="917355" y="873445"/>
                    </a:lnTo>
                    <a:cubicBezTo>
                      <a:pt x="1008953" y="873445"/>
                      <a:pt x="1083474" y="798924"/>
                      <a:pt x="1083474" y="707326"/>
                    </a:cubicBezTo>
                    <a:cubicBezTo>
                      <a:pt x="1083474" y="615732"/>
                      <a:pt x="1008953" y="541212"/>
                      <a:pt x="917355" y="541212"/>
                    </a:cubicBezTo>
                    <a:close/>
                    <a:moveTo>
                      <a:pt x="541737" y="271219"/>
                    </a:moveTo>
                    <a:cubicBezTo>
                      <a:pt x="520324" y="271219"/>
                      <a:pt x="502901" y="253797"/>
                      <a:pt x="502901" y="232383"/>
                    </a:cubicBezTo>
                    <a:cubicBezTo>
                      <a:pt x="502901" y="210970"/>
                      <a:pt x="520324" y="193547"/>
                      <a:pt x="541737" y="193547"/>
                    </a:cubicBezTo>
                    <a:cubicBezTo>
                      <a:pt x="563150" y="193547"/>
                      <a:pt x="580575" y="210970"/>
                      <a:pt x="580575" y="232383"/>
                    </a:cubicBezTo>
                    <a:cubicBezTo>
                      <a:pt x="580575" y="253797"/>
                      <a:pt x="563150" y="271219"/>
                      <a:pt x="541737" y="271219"/>
                    </a:cubicBezTo>
                    <a:close/>
                    <a:moveTo>
                      <a:pt x="432080" y="232383"/>
                    </a:moveTo>
                    <a:cubicBezTo>
                      <a:pt x="432080" y="171918"/>
                      <a:pt x="481272" y="122726"/>
                      <a:pt x="541737" y="122726"/>
                    </a:cubicBezTo>
                    <a:cubicBezTo>
                      <a:pt x="602202" y="122726"/>
                      <a:pt x="651394" y="171918"/>
                      <a:pt x="651394" y="232383"/>
                    </a:cubicBezTo>
                    <a:cubicBezTo>
                      <a:pt x="651394" y="287458"/>
                      <a:pt x="610578" y="333163"/>
                      <a:pt x="557608" y="340879"/>
                    </a:cubicBezTo>
                    <a:lnTo>
                      <a:pt x="557608" y="301139"/>
                    </a:lnTo>
                    <a:cubicBezTo>
                      <a:pt x="588904" y="293917"/>
                      <a:pt x="612317" y="265842"/>
                      <a:pt x="612317" y="232383"/>
                    </a:cubicBezTo>
                    <a:cubicBezTo>
                      <a:pt x="612317" y="193467"/>
                      <a:pt x="580655" y="161805"/>
                      <a:pt x="541737" y="161805"/>
                    </a:cubicBezTo>
                    <a:cubicBezTo>
                      <a:pt x="502821" y="161805"/>
                      <a:pt x="471159" y="193467"/>
                      <a:pt x="471159" y="232383"/>
                    </a:cubicBezTo>
                    <a:cubicBezTo>
                      <a:pt x="471159" y="265842"/>
                      <a:pt x="494570" y="293917"/>
                      <a:pt x="525866" y="301139"/>
                    </a:cubicBezTo>
                    <a:lnTo>
                      <a:pt x="525866" y="340879"/>
                    </a:lnTo>
                    <a:cubicBezTo>
                      <a:pt x="472896" y="333163"/>
                      <a:pt x="432080" y="287456"/>
                      <a:pt x="432080" y="232383"/>
                    </a:cubicBezTo>
                    <a:close/>
                    <a:moveTo>
                      <a:pt x="542069" y="716800"/>
                    </a:moveTo>
                    <a:cubicBezTo>
                      <a:pt x="519602" y="716800"/>
                      <a:pt x="499854" y="700859"/>
                      <a:pt x="495114" y="678898"/>
                    </a:cubicBezTo>
                    <a:lnTo>
                      <a:pt x="490752" y="658690"/>
                    </a:lnTo>
                    <a:lnTo>
                      <a:pt x="558984" y="658690"/>
                    </a:lnTo>
                    <a:cubicBezTo>
                      <a:pt x="559729" y="676007"/>
                      <a:pt x="563612" y="692521"/>
                      <a:pt x="570098" y="707671"/>
                    </a:cubicBezTo>
                    <a:cubicBezTo>
                      <a:pt x="562133" y="713433"/>
                      <a:pt x="552407" y="716800"/>
                      <a:pt x="542069" y="716800"/>
                    </a:cubicBezTo>
                    <a:close/>
                    <a:moveTo>
                      <a:pt x="561214" y="626946"/>
                    </a:moveTo>
                    <a:lnTo>
                      <a:pt x="462588" y="626946"/>
                    </a:lnTo>
                    <a:cubicBezTo>
                      <a:pt x="450021" y="626946"/>
                      <a:pt x="439793" y="616721"/>
                      <a:pt x="439793" y="604151"/>
                    </a:cubicBezTo>
                    <a:cubicBezTo>
                      <a:pt x="439793" y="591580"/>
                      <a:pt x="450021" y="581355"/>
                      <a:pt x="462588" y="581355"/>
                    </a:cubicBezTo>
                    <a:lnTo>
                      <a:pt x="578298" y="581355"/>
                    </a:lnTo>
                    <a:cubicBezTo>
                      <a:pt x="570108" y="595212"/>
                      <a:pt x="564244" y="610584"/>
                      <a:pt x="561214" y="626946"/>
                    </a:cubicBezTo>
                    <a:close/>
                    <a:moveTo>
                      <a:pt x="603887" y="549613"/>
                    </a:moveTo>
                    <a:lnTo>
                      <a:pt x="462586" y="549613"/>
                    </a:lnTo>
                    <a:cubicBezTo>
                      <a:pt x="450018" y="549613"/>
                      <a:pt x="439791" y="539385"/>
                      <a:pt x="439791" y="526817"/>
                    </a:cubicBezTo>
                    <a:cubicBezTo>
                      <a:pt x="439791" y="514250"/>
                      <a:pt x="450018" y="504022"/>
                      <a:pt x="462586" y="504022"/>
                    </a:cubicBezTo>
                    <a:lnTo>
                      <a:pt x="620886" y="504022"/>
                    </a:lnTo>
                    <a:cubicBezTo>
                      <a:pt x="632406" y="504022"/>
                      <a:pt x="641931" y="512618"/>
                      <a:pt x="643448" y="523728"/>
                    </a:cubicBezTo>
                    <a:cubicBezTo>
                      <a:pt x="628798" y="530102"/>
                      <a:pt x="615445" y="538897"/>
                      <a:pt x="603887" y="549613"/>
                    </a:cubicBezTo>
                    <a:close/>
                  </a:path>
                </a:pathLst>
              </a:cu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zh-CN" altLang="en-US" sz="20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3" name="任意多边形: 形状 202">
                <a:extLst>
                  <a:ext uri="{FF2B5EF4-FFF2-40B4-BE49-F238E27FC236}">
                    <a16:creationId xmlns:a16="http://schemas.microsoft.com/office/drawing/2014/main" id="{9E4FD147-3BEE-0A40-0645-809E1B933F45}"/>
                  </a:ext>
                </a:extLst>
              </p:cNvPr>
              <p:cNvSpPr/>
              <p:nvPr/>
            </p:nvSpPr>
            <p:spPr>
              <a:xfrm>
                <a:off x="5727440" y="455108"/>
                <a:ext cx="144363" cy="95963"/>
              </a:xfrm>
              <a:custGeom>
                <a:avLst/>
                <a:gdLst>
                  <a:gd name="connsiteX0" fmla="*/ 117264 w 144363"/>
                  <a:gd name="connsiteY0" fmla="*/ 4647 h 95963"/>
                  <a:gd name="connsiteX1" fmla="*/ 64265 w 144363"/>
                  <a:gd name="connsiteY1" fmla="*/ 57648 h 95963"/>
                  <a:gd name="connsiteX2" fmla="*/ 27095 w 144363"/>
                  <a:gd name="connsiteY2" fmla="*/ 20476 h 95963"/>
                  <a:gd name="connsiteX3" fmla="*/ 4649 w 144363"/>
                  <a:gd name="connsiteY3" fmla="*/ 20476 h 95963"/>
                  <a:gd name="connsiteX4" fmla="*/ 4649 w 144363"/>
                  <a:gd name="connsiteY4" fmla="*/ 42920 h 95963"/>
                  <a:gd name="connsiteX5" fmla="*/ 53043 w 144363"/>
                  <a:gd name="connsiteY5" fmla="*/ 91315 h 95963"/>
                  <a:gd name="connsiteX6" fmla="*/ 64267 w 144363"/>
                  <a:gd name="connsiteY6" fmla="*/ 95964 h 95963"/>
                  <a:gd name="connsiteX7" fmla="*/ 75491 w 144363"/>
                  <a:gd name="connsiteY7" fmla="*/ 91315 h 95963"/>
                  <a:gd name="connsiteX8" fmla="*/ 139715 w 144363"/>
                  <a:gd name="connsiteY8" fmla="*/ 27091 h 95963"/>
                  <a:gd name="connsiteX9" fmla="*/ 139715 w 144363"/>
                  <a:gd name="connsiteY9" fmla="*/ 4647 h 95963"/>
                  <a:gd name="connsiteX10" fmla="*/ 117264 w 144363"/>
                  <a:gd name="connsiteY10" fmla="*/ 4647 h 95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363" h="95963">
                    <a:moveTo>
                      <a:pt x="117264" y="4647"/>
                    </a:moveTo>
                    <a:lnTo>
                      <a:pt x="64265" y="57648"/>
                    </a:lnTo>
                    <a:lnTo>
                      <a:pt x="27095" y="20476"/>
                    </a:lnTo>
                    <a:cubicBezTo>
                      <a:pt x="20894" y="14278"/>
                      <a:pt x="10847" y="14278"/>
                      <a:pt x="4649" y="20476"/>
                    </a:cubicBezTo>
                    <a:cubicBezTo>
                      <a:pt x="-1550" y="26674"/>
                      <a:pt x="-1550" y="36724"/>
                      <a:pt x="4649" y="42920"/>
                    </a:cubicBezTo>
                    <a:lnTo>
                      <a:pt x="53043" y="91315"/>
                    </a:lnTo>
                    <a:cubicBezTo>
                      <a:pt x="56021" y="94292"/>
                      <a:pt x="60056" y="95964"/>
                      <a:pt x="64267" y="95964"/>
                    </a:cubicBezTo>
                    <a:cubicBezTo>
                      <a:pt x="68478" y="95964"/>
                      <a:pt x="72512" y="94292"/>
                      <a:pt x="75491" y="91315"/>
                    </a:cubicBezTo>
                    <a:lnTo>
                      <a:pt x="139715" y="27091"/>
                    </a:lnTo>
                    <a:cubicBezTo>
                      <a:pt x="145913" y="20893"/>
                      <a:pt x="145913" y="10843"/>
                      <a:pt x="139715" y="4647"/>
                    </a:cubicBezTo>
                    <a:cubicBezTo>
                      <a:pt x="133512" y="-1549"/>
                      <a:pt x="123465" y="-1549"/>
                      <a:pt x="117264" y="4647"/>
                    </a:cubicBezTo>
                    <a:close/>
                  </a:path>
                </a:pathLst>
              </a:cu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zh-CN" altLang="en-US" sz="20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9" name="组合 8">
            <a:extLst>
              <a:ext uri="{FF2B5EF4-FFF2-40B4-BE49-F238E27FC236}">
                <a16:creationId xmlns:a16="http://schemas.microsoft.com/office/drawing/2014/main" id="{23ED435C-DEE5-038A-B523-3E8C111057C6}"/>
              </a:ext>
            </a:extLst>
          </p:cNvPr>
          <p:cNvGrpSpPr/>
          <p:nvPr/>
        </p:nvGrpSpPr>
        <p:grpSpPr>
          <a:xfrm>
            <a:off x="8253513" y="1158015"/>
            <a:ext cx="3397574" cy="5063793"/>
            <a:chOff x="8253513" y="1158015"/>
            <a:chExt cx="3397574" cy="5063793"/>
          </a:xfrm>
        </p:grpSpPr>
        <p:sp>
          <p:nvSpPr>
            <p:cNvPr id="59" name="任意多边形: 形状 58">
              <a:extLst>
                <a:ext uri="{FF2B5EF4-FFF2-40B4-BE49-F238E27FC236}">
                  <a16:creationId xmlns:a16="http://schemas.microsoft.com/office/drawing/2014/main" id="{A0C9A112-7138-FD5D-56D5-D602CBD25A66}"/>
                </a:ext>
              </a:extLst>
            </p:cNvPr>
            <p:cNvSpPr/>
            <p:nvPr>
              <p:custDataLst>
                <p:tags r:id="rId8"/>
              </p:custDataLst>
            </p:nvPr>
          </p:nvSpPr>
          <p:spPr>
            <a:xfrm>
              <a:off x="8253513" y="1158015"/>
              <a:ext cx="3397574" cy="4346876"/>
            </a:xfrm>
            <a:custGeom>
              <a:avLst/>
              <a:gdLst>
                <a:gd name="connsiteX0" fmla="*/ 129293 w 2775129"/>
                <a:gd name="connsiteY0" fmla="*/ 0 h 3550517"/>
                <a:gd name="connsiteX1" fmla="*/ 2645836 w 2775129"/>
                <a:gd name="connsiteY1" fmla="*/ 0 h 3550517"/>
                <a:gd name="connsiteX2" fmla="*/ 2775129 w 2775129"/>
                <a:gd name="connsiteY2" fmla="*/ 129293 h 3550517"/>
                <a:gd name="connsiteX3" fmla="*/ 2775129 w 2775129"/>
                <a:gd name="connsiteY3" fmla="*/ 3177236 h 3550517"/>
                <a:gd name="connsiteX4" fmla="*/ 2645836 w 2775129"/>
                <a:gd name="connsiteY4" fmla="*/ 3306529 h 3550517"/>
                <a:gd name="connsiteX5" fmla="*/ 2464327 w 2775129"/>
                <a:gd name="connsiteY5" fmla="*/ 3306529 h 3550517"/>
                <a:gd name="connsiteX6" fmla="*/ 2464370 w 2775129"/>
                <a:gd name="connsiteY6" fmla="*/ 3306954 h 3550517"/>
                <a:gd name="connsiteX7" fmla="*/ 2560625 w 2775129"/>
                <a:gd name="connsiteY7" fmla="*/ 3306954 h 3550517"/>
                <a:gd name="connsiteX8" fmla="*/ 2458233 w 2775129"/>
                <a:gd name="connsiteY8" fmla="*/ 3372516 h 3550517"/>
                <a:gd name="connsiteX9" fmla="*/ 2457268 w 2775129"/>
                <a:gd name="connsiteY9" fmla="*/ 3377132 h 3550517"/>
                <a:gd name="connsiteX10" fmla="*/ 2457268 w 2775129"/>
                <a:gd name="connsiteY10" fmla="*/ 3363777 h 3550517"/>
                <a:gd name="connsiteX11" fmla="*/ 2445350 w 2775129"/>
                <a:gd name="connsiteY11" fmla="*/ 3402172 h 3550517"/>
                <a:gd name="connsiteX12" fmla="*/ 2221549 w 2775129"/>
                <a:gd name="connsiteY12" fmla="*/ 3550517 h 3550517"/>
                <a:gd name="connsiteX13" fmla="*/ 553579 w 2775129"/>
                <a:gd name="connsiteY13" fmla="*/ 3550516 h 3550517"/>
                <a:gd name="connsiteX14" fmla="*/ 345855 w 2775129"/>
                <a:gd name="connsiteY14" fmla="*/ 3433575 h 3550517"/>
                <a:gd name="connsiteX15" fmla="*/ 317860 w 2775129"/>
                <a:gd name="connsiteY15" fmla="*/ 3362269 h 3550517"/>
                <a:gd name="connsiteX16" fmla="*/ 317860 w 2775129"/>
                <a:gd name="connsiteY16" fmla="*/ 3377132 h 3550517"/>
                <a:gd name="connsiteX17" fmla="*/ 316895 w 2775129"/>
                <a:gd name="connsiteY17" fmla="*/ 3372516 h 3550517"/>
                <a:gd name="connsiteX18" fmla="*/ 214503 w 2775129"/>
                <a:gd name="connsiteY18" fmla="*/ 3306954 h 3550517"/>
                <a:gd name="connsiteX19" fmla="*/ 310759 w 2775129"/>
                <a:gd name="connsiteY19" fmla="*/ 3306954 h 3550517"/>
                <a:gd name="connsiteX20" fmla="*/ 310802 w 2775129"/>
                <a:gd name="connsiteY20" fmla="*/ 3306529 h 3550517"/>
                <a:gd name="connsiteX21" fmla="*/ 129293 w 2775129"/>
                <a:gd name="connsiteY21" fmla="*/ 3306529 h 3550517"/>
                <a:gd name="connsiteX22" fmla="*/ 0 w 2775129"/>
                <a:gd name="connsiteY22" fmla="*/ 3177236 h 3550517"/>
                <a:gd name="connsiteX23" fmla="*/ 0 w 2775129"/>
                <a:gd name="connsiteY23" fmla="*/ 129293 h 3550517"/>
                <a:gd name="connsiteX24" fmla="*/ 129293 w 2775129"/>
                <a:gd name="connsiteY24" fmla="*/ 0 h 355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75129" h="3550517">
                  <a:moveTo>
                    <a:pt x="129293" y="0"/>
                  </a:moveTo>
                  <a:lnTo>
                    <a:pt x="2645836" y="0"/>
                  </a:lnTo>
                  <a:cubicBezTo>
                    <a:pt x="2717243" y="0"/>
                    <a:pt x="2775129" y="57886"/>
                    <a:pt x="2775129" y="129293"/>
                  </a:cubicBezTo>
                  <a:lnTo>
                    <a:pt x="2775129" y="3177236"/>
                  </a:lnTo>
                  <a:cubicBezTo>
                    <a:pt x="2775129" y="3248643"/>
                    <a:pt x="2717243" y="3306529"/>
                    <a:pt x="2645836" y="3306529"/>
                  </a:cubicBezTo>
                  <a:lnTo>
                    <a:pt x="2464327" y="3306529"/>
                  </a:lnTo>
                  <a:lnTo>
                    <a:pt x="2464370" y="3306954"/>
                  </a:lnTo>
                  <a:lnTo>
                    <a:pt x="2560625" y="3306954"/>
                  </a:lnTo>
                  <a:cubicBezTo>
                    <a:pt x="2514595" y="3306954"/>
                    <a:pt x="2475102" y="3333988"/>
                    <a:pt x="2458233" y="3372516"/>
                  </a:cubicBezTo>
                  <a:lnTo>
                    <a:pt x="2457268" y="3377132"/>
                  </a:lnTo>
                  <a:lnTo>
                    <a:pt x="2457268" y="3363777"/>
                  </a:lnTo>
                  <a:lnTo>
                    <a:pt x="2445350" y="3402172"/>
                  </a:lnTo>
                  <a:cubicBezTo>
                    <a:pt x="2408477" y="3489348"/>
                    <a:pt x="2322156" y="3550517"/>
                    <a:pt x="2221549" y="3550517"/>
                  </a:cubicBezTo>
                  <a:lnTo>
                    <a:pt x="553579" y="3550516"/>
                  </a:lnTo>
                  <a:cubicBezTo>
                    <a:pt x="465548" y="3550516"/>
                    <a:pt x="388454" y="3503684"/>
                    <a:pt x="345855" y="3433575"/>
                  </a:cubicBezTo>
                  <a:lnTo>
                    <a:pt x="317860" y="3362269"/>
                  </a:lnTo>
                  <a:lnTo>
                    <a:pt x="317860" y="3377132"/>
                  </a:lnTo>
                  <a:lnTo>
                    <a:pt x="316895" y="3372516"/>
                  </a:lnTo>
                  <a:cubicBezTo>
                    <a:pt x="300026" y="3333988"/>
                    <a:pt x="260533" y="3306954"/>
                    <a:pt x="214503" y="3306954"/>
                  </a:cubicBezTo>
                  <a:lnTo>
                    <a:pt x="310759" y="3306954"/>
                  </a:lnTo>
                  <a:lnTo>
                    <a:pt x="310802" y="3306529"/>
                  </a:lnTo>
                  <a:lnTo>
                    <a:pt x="129293" y="3306529"/>
                  </a:lnTo>
                  <a:cubicBezTo>
                    <a:pt x="57886" y="3306529"/>
                    <a:pt x="0" y="3248643"/>
                    <a:pt x="0" y="3177236"/>
                  </a:cubicBezTo>
                  <a:lnTo>
                    <a:pt x="0" y="129293"/>
                  </a:lnTo>
                  <a:cubicBezTo>
                    <a:pt x="0" y="57886"/>
                    <a:pt x="57886" y="0"/>
                    <a:pt x="129293" y="0"/>
                  </a:cubicBezTo>
                  <a:close/>
                </a:path>
              </a:pathLst>
            </a:custGeom>
            <a:solidFill>
              <a:srgbClr val="FFFFFF"/>
            </a:solidFill>
            <a:ln w="12700" cap="flat" cmpd="sng" algn="ctr">
              <a:noFill/>
              <a:prstDash val="solid"/>
              <a:miter lim="800000"/>
            </a:ln>
            <a:effectLst>
              <a:outerShdw blurRad="217170" dist="72390" dir="5400000" algn="ctr" rotWithShape="0">
                <a:schemeClr val="accent2">
                  <a:lumMod val="60000"/>
                  <a:lumOff val="40000"/>
                  <a:alpha val="17000"/>
                </a:schemeClr>
              </a:outerShdw>
            </a:effectLst>
          </p:spPr>
          <p:txBody>
            <a:bodyPr wrap="square" lIns="104242" tIns="52121" rIns="104242" bIns="52121" rtlCol="0" anchor="ctr">
              <a:noAutofit/>
            </a:bodyPr>
            <a:lstStyle/>
            <a:p>
              <a:pPr marL="0" marR="0" lvl="0" indent="0" algn="ctr" defTabSz="914400" eaLnBrk="1" fontAlgn="auto" latinLnBrk="0" hangingPunct="1">
                <a:lnSpc>
                  <a:spcPct val="100000"/>
                </a:lnSpc>
                <a:spcBef>
                  <a:spcPts val="0"/>
                </a:spcBef>
                <a:buClrTx/>
                <a:buSzTx/>
                <a:buFontTx/>
                <a:buNone/>
                <a:tabLst/>
                <a:defRPr/>
              </a:pPr>
              <a:endParaRPr kumimoji="0" lang="zh-CN" altLang="en-US" sz="2052"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endParaRPr>
            </a:p>
          </p:txBody>
        </p:sp>
        <p:sp>
          <p:nvSpPr>
            <p:cNvPr id="60" name="矩形: 圆角 59">
              <a:extLst>
                <a:ext uri="{FF2B5EF4-FFF2-40B4-BE49-F238E27FC236}">
                  <a16:creationId xmlns:a16="http://schemas.microsoft.com/office/drawing/2014/main" id="{9921F47F-D2AA-C2A5-B6CA-1439A8CDB629}"/>
                </a:ext>
              </a:extLst>
            </p:cNvPr>
            <p:cNvSpPr/>
            <p:nvPr>
              <p:custDataLst>
                <p:tags r:id="rId9"/>
              </p:custDataLst>
            </p:nvPr>
          </p:nvSpPr>
          <p:spPr>
            <a:xfrm>
              <a:off x="8360065" y="1249720"/>
              <a:ext cx="3184466" cy="3853450"/>
            </a:xfrm>
            <a:prstGeom prst="roundRect">
              <a:avLst>
                <a:gd name="adj" fmla="val 6454"/>
              </a:avLst>
            </a:prstGeom>
            <a:noFill/>
            <a:ln w="14478" cap="flat" cmpd="sng" algn="ctr">
              <a:solidFill>
                <a:schemeClr val="accent2">
                  <a:lumMod val="60000"/>
                  <a:lumOff val="40000"/>
                </a:schemeClr>
              </a:solidFill>
              <a:prstDash val="solid"/>
              <a:miter lim="800000"/>
            </a:ln>
            <a:effectLst/>
          </p:spPr>
          <p:txBody>
            <a:bodyPr lIns="104242" tIns="52121" rIns="104242" bIns="52121" rtlCol="0" anchor="ctr"/>
            <a:lstStyle/>
            <a:p>
              <a:pPr marL="0" marR="0" lvl="0" indent="0" algn="ctr" defTabSz="914400" eaLnBrk="1" fontAlgn="auto" latinLnBrk="0" hangingPunct="1">
                <a:lnSpc>
                  <a:spcPct val="100000"/>
                </a:lnSpc>
                <a:spcBef>
                  <a:spcPts val="0"/>
                </a:spcBef>
                <a:buClrTx/>
                <a:buSzTx/>
                <a:buFontTx/>
                <a:buNone/>
                <a:tabLst/>
                <a:defRPr/>
              </a:pPr>
              <a:endParaRPr kumimoji="0" lang="zh-CN" altLang="en-US" sz="2052" b="0" i="0" u="none" strike="noStrike" kern="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1" name="矩形: 圆角 60">
              <a:extLst>
                <a:ext uri="{FF2B5EF4-FFF2-40B4-BE49-F238E27FC236}">
                  <a16:creationId xmlns:a16="http://schemas.microsoft.com/office/drawing/2014/main" id="{9BEA00A3-F6A2-2C53-819A-9C92CDD5067C}"/>
                </a:ext>
              </a:extLst>
            </p:cNvPr>
            <p:cNvSpPr/>
            <p:nvPr>
              <p:custDataLst>
                <p:tags r:id="rId10"/>
              </p:custDataLst>
            </p:nvPr>
          </p:nvSpPr>
          <p:spPr>
            <a:xfrm>
              <a:off x="8853891" y="4853330"/>
              <a:ext cx="2196819" cy="514074"/>
            </a:xfrm>
            <a:prstGeom prst="roundRect">
              <a:avLst>
                <a:gd name="adj" fmla="val 50000"/>
              </a:avLst>
            </a:pr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r>
                <a:rPr lang="en-US" altLang="zh-CN" sz="20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rPr>
                <a:t>Part 03</a:t>
              </a:r>
              <a:endParaRPr lang="zh-CN" altLang="en-US" sz="2000" kern="0" dirty="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矩形 61">
              <a:extLst>
                <a:ext uri="{FF2B5EF4-FFF2-40B4-BE49-F238E27FC236}">
                  <a16:creationId xmlns:a16="http://schemas.microsoft.com/office/drawing/2014/main" id="{4490DB55-9A1A-283B-A321-B30C31F30587}"/>
                </a:ext>
              </a:extLst>
            </p:cNvPr>
            <p:cNvSpPr/>
            <p:nvPr/>
          </p:nvSpPr>
          <p:spPr>
            <a:xfrm>
              <a:off x="8629163" y="3573521"/>
              <a:ext cx="2646273" cy="1080079"/>
            </a:xfrm>
            <a:prstGeom prst="rect">
              <a:avLst/>
            </a:prstGeom>
            <a:effectLst/>
          </p:spPr>
          <p:txBody>
            <a:bodyPr wrap="square" lIns="104242" tIns="52121" rIns="104242" bIns="52121">
              <a:spAutoFit/>
            </a:bodyPr>
            <a:lstStyle/>
            <a:p>
              <a:pPr algn="ctr">
                <a:lnSpc>
                  <a:spcPct val="120000"/>
                </a:lnSpc>
                <a:defRPr/>
              </a:pPr>
              <a:r>
                <a:rPr lang="zh-CN" altLang="en-US"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在这里输入你的正文阐述与关键词标题相关的具体内容</a:t>
              </a:r>
            </a:p>
          </p:txBody>
        </p:sp>
        <p:sp>
          <p:nvSpPr>
            <p:cNvPr id="63" name="椭圆 62">
              <a:extLst>
                <a:ext uri="{FF2B5EF4-FFF2-40B4-BE49-F238E27FC236}">
                  <a16:creationId xmlns:a16="http://schemas.microsoft.com/office/drawing/2014/main" id="{2E6A1409-4829-6801-C457-346A348095E7}"/>
                </a:ext>
              </a:extLst>
            </p:cNvPr>
            <p:cNvSpPr/>
            <p:nvPr/>
          </p:nvSpPr>
          <p:spPr>
            <a:xfrm>
              <a:off x="9323638" y="2237038"/>
              <a:ext cx="1224412" cy="1224412"/>
            </a:xfrm>
            <a:prstGeom prst="ellipse">
              <a:avLst/>
            </a:prstGeom>
            <a:noFill/>
            <a:ln w="32576" cap="flat" cmpd="sng" algn="ctr">
              <a:gradFill>
                <a:gsLst>
                  <a:gs pos="0">
                    <a:schemeClr val="accent1"/>
                  </a:gs>
                  <a:gs pos="100000">
                    <a:schemeClr val="accent2"/>
                  </a:gs>
                </a:gsLst>
                <a:lin ang="5400000" scaled="1"/>
              </a:gradFill>
              <a:prstDash val="solid"/>
              <a:miter lim="800000"/>
            </a:ln>
            <a:effectLst/>
          </p:spPr>
          <p:txBody>
            <a:bodyPr lIns="104242" tIns="52121" rIns="104242" bIns="52121" rtlCol="0" anchor="ctr"/>
            <a:lstStyle/>
            <a:p>
              <a:pPr marL="0" marR="0" lvl="0" indent="0" algn="ctr" defTabSz="914400" eaLnBrk="1" fontAlgn="auto" latinLnBrk="0" hangingPunct="1">
                <a:lnSpc>
                  <a:spcPct val="100000"/>
                </a:lnSpc>
                <a:spcBef>
                  <a:spcPts val="0"/>
                </a:spcBef>
                <a:buClrTx/>
                <a:buSzTx/>
                <a:buFontTx/>
                <a:buNone/>
                <a:tabLst/>
                <a:defRPr/>
              </a:pPr>
              <a:endParaRPr kumimoji="0" lang="zh-CN" altLang="en-US" sz="2052" b="0" i="0" u="none" strike="noStrike" kern="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28" name="矩形 127">
              <a:extLst>
                <a:ext uri="{FF2B5EF4-FFF2-40B4-BE49-F238E27FC236}">
                  <a16:creationId xmlns:a16="http://schemas.microsoft.com/office/drawing/2014/main" id="{6BC1A784-D987-CBC1-7A6B-61502B35B6CF}"/>
                </a:ext>
              </a:extLst>
            </p:cNvPr>
            <p:cNvSpPr/>
            <p:nvPr/>
          </p:nvSpPr>
          <p:spPr>
            <a:xfrm>
              <a:off x="8986466" y="1480151"/>
              <a:ext cx="1997864" cy="443814"/>
            </a:xfrm>
            <a:prstGeom prst="rect">
              <a:avLst/>
            </a:prstGeom>
            <a:effectLst/>
          </p:spPr>
          <p:txBody>
            <a:bodyPr wrap="square" lIns="104242" tIns="52121" rIns="104242" bIns="52121">
              <a:spAutoFit/>
            </a:bodyPr>
            <a:lstStyle/>
            <a:p>
              <a:pPr lvl="0" algn="ctr">
                <a:defRPr/>
              </a:pPr>
              <a:r>
                <a:rPr lang="zh-CN" altLang="en-US" sz="2200"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关键词标题</a:t>
              </a:r>
            </a:p>
          </p:txBody>
        </p:sp>
        <p:cxnSp>
          <p:nvCxnSpPr>
            <p:cNvPr id="129" name="直接连接符 128">
              <a:extLst>
                <a:ext uri="{FF2B5EF4-FFF2-40B4-BE49-F238E27FC236}">
                  <a16:creationId xmlns:a16="http://schemas.microsoft.com/office/drawing/2014/main" id="{5EA41CAF-C76D-7D12-A519-03ED189CC77A}"/>
                </a:ext>
              </a:extLst>
            </p:cNvPr>
            <p:cNvCxnSpPr>
              <a:cxnSpLocks/>
            </p:cNvCxnSpPr>
            <p:nvPr/>
          </p:nvCxnSpPr>
          <p:spPr>
            <a:xfrm>
              <a:off x="9565862" y="2000839"/>
              <a:ext cx="742173" cy="0"/>
            </a:xfrm>
            <a:prstGeom prst="line">
              <a:avLst/>
            </a:prstGeom>
            <a:ln w="28575">
              <a:gradFill flip="none" rotWithShape="1">
                <a:gsLst>
                  <a:gs pos="0">
                    <a:schemeClr val="accent1"/>
                  </a:gs>
                  <a:gs pos="58000">
                    <a:srgbClr val="1168F4"/>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31" name="椭圆 130">
              <a:extLst>
                <a:ext uri="{FF2B5EF4-FFF2-40B4-BE49-F238E27FC236}">
                  <a16:creationId xmlns:a16="http://schemas.microsoft.com/office/drawing/2014/main" id="{2FEE8C16-5E88-94B9-75C0-0568CEC62230}"/>
                </a:ext>
              </a:extLst>
            </p:cNvPr>
            <p:cNvSpPr/>
            <p:nvPr/>
          </p:nvSpPr>
          <p:spPr>
            <a:xfrm>
              <a:off x="8755983" y="5850330"/>
              <a:ext cx="2359721" cy="371478"/>
            </a:xfrm>
            <a:prstGeom prst="ellipse">
              <a:avLst/>
            </a:prstGeom>
            <a:solidFill>
              <a:schemeClr val="accent2">
                <a:lumMod val="60000"/>
                <a:lumOff val="40000"/>
                <a:alpha val="30000"/>
              </a:schemeClr>
            </a:solidFill>
            <a:ln w="12700" cap="flat" cmpd="sng" algn="ctr">
              <a:noFill/>
              <a:prstDash val="solid"/>
              <a:miter lim="800000"/>
            </a:ln>
            <a:effectLst>
              <a:softEdge rad="101600"/>
            </a:effectLst>
          </p:spPr>
          <p:txBody>
            <a:bodyPr lIns="104242" tIns="52121" rIns="104242" bIns="52121" rtlCol="0" anchor="ctr"/>
            <a:lstStyle/>
            <a:p>
              <a:pPr marL="0" marR="0" lvl="0" indent="0" algn="ctr" defTabSz="914400" eaLnBrk="1" fontAlgn="auto" latinLnBrk="0" hangingPunct="1">
                <a:lnSpc>
                  <a:spcPct val="100000"/>
                </a:lnSpc>
                <a:spcBef>
                  <a:spcPts val="0"/>
                </a:spcBef>
                <a:buClrTx/>
                <a:buSzTx/>
                <a:buFontTx/>
                <a:buNone/>
                <a:tabLst/>
                <a:defRPr/>
              </a:pPr>
              <a:endParaRPr kumimoji="0" lang="zh-CN" altLang="en-US" sz="2052" b="0" i="0" u="none" strike="noStrike" kern="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204" name="图形 134">
              <a:extLst>
                <a:ext uri="{FF2B5EF4-FFF2-40B4-BE49-F238E27FC236}">
                  <a16:creationId xmlns:a16="http://schemas.microsoft.com/office/drawing/2014/main" id="{AE6244FF-EB80-DA8B-060D-9D72816DD90A}"/>
                </a:ext>
              </a:extLst>
            </p:cNvPr>
            <p:cNvGrpSpPr/>
            <p:nvPr/>
          </p:nvGrpSpPr>
          <p:grpSpPr>
            <a:xfrm>
              <a:off x="9509680" y="2529008"/>
              <a:ext cx="852329" cy="640472"/>
              <a:chOff x="6269177" y="-323281"/>
              <a:chExt cx="1083474" cy="814163"/>
            </a:xfrm>
            <a:solidFill>
              <a:schemeClr val="bg1"/>
            </a:solidFill>
          </p:grpSpPr>
          <p:sp>
            <p:nvSpPr>
              <p:cNvPr id="206" name="任意多边形: 形状 205">
                <a:extLst>
                  <a:ext uri="{FF2B5EF4-FFF2-40B4-BE49-F238E27FC236}">
                    <a16:creationId xmlns:a16="http://schemas.microsoft.com/office/drawing/2014/main" id="{77483EAF-93F8-27EA-D152-A071D8FB23CB}"/>
                  </a:ext>
                </a:extLst>
              </p:cNvPr>
              <p:cNvSpPr/>
              <p:nvPr/>
            </p:nvSpPr>
            <p:spPr>
              <a:xfrm>
                <a:off x="6442729" y="89555"/>
                <a:ext cx="409601" cy="401325"/>
              </a:xfrm>
              <a:custGeom>
                <a:avLst/>
                <a:gdLst>
                  <a:gd name="connsiteX0" fmla="*/ 389727 w 409601"/>
                  <a:gd name="connsiteY0" fmla="*/ 270905 h 401325"/>
                  <a:gd name="connsiteX1" fmla="*/ 389729 w 409601"/>
                  <a:gd name="connsiteY1" fmla="*/ 270905 h 401325"/>
                  <a:gd name="connsiteX2" fmla="*/ 337917 w 409601"/>
                  <a:gd name="connsiteY2" fmla="*/ 260282 h 401325"/>
                  <a:gd name="connsiteX3" fmla="*/ 340279 w 409601"/>
                  <a:gd name="connsiteY3" fmla="*/ 252782 h 401325"/>
                  <a:gd name="connsiteX4" fmla="*/ 341732 w 409601"/>
                  <a:gd name="connsiteY4" fmla="*/ 230463 h 401325"/>
                  <a:gd name="connsiteX5" fmla="*/ 340279 w 409601"/>
                  <a:gd name="connsiteY5" fmla="*/ 208139 h 401325"/>
                  <a:gd name="connsiteX6" fmla="*/ 317354 w 409601"/>
                  <a:gd name="connsiteY6" fmla="*/ 188065 h 401325"/>
                  <a:gd name="connsiteX7" fmla="*/ 289567 w 409601"/>
                  <a:gd name="connsiteY7" fmla="*/ 188065 h 401325"/>
                  <a:gd name="connsiteX8" fmla="*/ 284782 w 409601"/>
                  <a:gd name="connsiteY8" fmla="*/ 176509 h 401325"/>
                  <a:gd name="connsiteX9" fmla="*/ 304424 w 409601"/>
                  <a:gd name="connsiteY9" fmla="*/ 156865 h 401325"/>
                  <a:gd name="connsiteX10" fmla="*/ 306435 w 409601"/>
                  <a:gd name="connsiteY10" fmla="*/ 126460 h 401325"/>
                  <a:gd name="connsiteX11" fmla="*/ 274868 w 409601"/>
                  <a:gd name="connsiteY11" fmla="*/ 94893 h 401325"/>
                  <a:gd name="connsiteX12" fmla="*/ 244461 w 409601"/>
                  <a:gd name="connsiteY12" fmla="*/ 96908 h 401325"/>
                  <a:gd name="connsiteX13" fmla="*/ 224821 w 409601"/>
                  <a:gd name="connsiteY13" fmla="*/ 116548 h 401325"/>
                  <a:gd name="connsiteX14" fmla="*/ 213265 w 409601"/>
                  <a:gd name="connsiteY14" fmla="*/ 111763 h 401325"/>
                  <a:gd name="connsiteX15" fmla="*/ 213265 w 409601"/>
                  <a:gd name="connsiteY15" fmla="*/ 83976 h 401325"/>
                  <a:gd name="connsiteX16" fmla="*/ 193186 w 409601"/>
                  <a:gd name="connsiteY16" fmla="*/ 61051 h 401325"/>
                  <a:gd name="connsiteX17" fmla="*/ 148542 w 409601"/>
                  <a:gd name="connsiteY17" fmla="*/ 61051 h 401325"/>
                  <a:gd name="connsiteX18" fmla="*/ 146423 w 409601"/>
                  <a:gd name="connsiteY18" fmla="*/ 61430 h 401325"/>
                  <a:gd name="connsiteX19" fmla="*/ 138697 w 409601"/>
                  <a:gd name="connsiteY19" fmla="*/ 19873 h 401325"/>
                  <a:gd name="connsiteX20" fmla="*/ 116611 w 409601"/>
                  <a:gd name="connsiteY20" fmla="*/ 0 h 401325"/>
                  <a:gd name="connsiteX21" fmla="*/ 41227 w 409601"/>
                  <a:gd name="connsiteY21" fmla="*/ 0 h 401325"/>
                  <a:gd name="connsiteX22" fmla="*/ 24833 w 409601"/>
                  <a:gd name="connsiteY22" fmla="*/ 7208 h 401325"/>
                  <a:gd name="connsiteX23" fmla="*/ 19081 w 409601"/>
                  <a:gd name="connsiteY23" fmla="*/ 24084 h 401325"/>
                  <a:gd name="connsiteX24" fmla="*/ 39689 w 409601"/>
                  <a:gd name="connsiteY24" fmla="*/ 121000 h 401325"/>
                  <a:gd name="connsiteX25" fmla="*/ 35298 w 409601"/>
                  <a:gd name="connsiteY25" fmla="*/ 126453 h 401325"/>
                  <a:gd name="connsiteX26" fmla="*/ 37308 w 409601"/>
                  <a:gd name="connsiteY26" fmla="*/ 156865 h 401325"/>
                  <a:gd name="connsiteX27" fmla="*/ 56948 w 409601"/>
                  <a:gd name="connsiteY27" fmla="*/ 176507 h 401325"/>
                  <a:gd name="connsiteX28" fmla="*/ 52163 w 409601"/>
                  <a:gd name="connsiteY28" fmla="*/ 188063 h 401325"/>
                  <a:gd name="connsiteX29" fmla="*/ 24380 w 409601"/>
                  <a:gd name="connsiteY29" fmla="*/ 188063 h 401325"/>
                  <a:gd name="connsiteX30" fmla="*/ 1456 w 409601"/>
                  <a:gd name="connsiteY30" fmla="*/ 208139 h 401325"/>
                  <a:gd name="connsiteX31" fmla="*/ 0 w 409601"/>
                  <a:gd name="connsiteY31" fmla="*/ 230463 h 401325"/>
                  <a:gd name="connsiteX32" fmla="*/ 1456 w 409601"/>
                  <a:gd name="connsiteY32" fmla="*/ 252780 h 401325"/>
                  <a:gd name="connsiteX33" fmla="*/ 24380 w 409601"/>
                  <a:gd name="connsiteY33" fmla="*/ 272860 h 401325"/>
                  <a:gd name="connsiteX34" fmla="*/ 52168 w 409601"/>
                  <a:gd name="connsiteY34" fmla="*/ 272860 h 401325"/>
                  <a:gd name="connsiteX35" fmla="*/ 56952 w 409601"/>
                  <a:gd name="connsiteY35" fmla="*/ 284416 h 401325"/>
                  <a:gd name="connsiteX36" fmla="*/ 37312 w 409601"/>
                  <a:gd name="connsiteY36" fmla="*/ 304059 h 401325"/>
                  <a:gd name="connsiteX37" fmla="*/ 35300 w 409601"/>
                  <a:gd name="connsiteY37" fmla="*/ 334466 h 401325"/>
                  <a:gd name="connsiteX38" fmla="*/ 66864 w 409601"/>
                  <a:gd name="connsiteY38" fmla="*/ 366030 h 401325"/>
                  <a:gd name="connsiteX39" fmla="*/ 97271 w 409601"/>
                  <a:gd name="connsiteY39" fmla="*/ 364018 h 401325"/>
                  <a:gd name="connsiteX40" fmla="*/ 116914 w 409601"/>
                  <a:gd name="connsiteY40" fmla="*/ 344376 h 401325"/>
                  <a:gd name="connsiteX41" fmla="*/ 128470 w 409601"/>
                  <a:gd name="connsiteY41" fmla="*/ 349160 h 401325"/>
                  <a:gd name="connsiteX42" fmla="*/ 128470 w 409601"/>
                  <a:gd name="connsiteY42" fmla="*/ 376948 h 401325"/>
                  <a:gd name="connsiteX43" fmla="*/ 148548 w 409601"/>
                  <a:gd name="connsiteY43" fmla="*/ 399872 h 401325"/>
                  <a:gd name="connsiteX44" fmla="*/ 170867 w 409601"/>
                  <a:gd name="connsiteY44" fmla="*/ 401326 h 401325"/>
                  <a:gd name="connsiteX45" fmla="*/ 193191 w 409601"/>
                  <a:gd name="connsiteY45" fmla="*/ 399872 h 401325"/>
                  <a:gd name="connsiteX46" fmla="*/ 213265 w 409601"/>
                  <a:gd name="connsiteY46" fmla="*/ 376948 h 401325"/>
                  <a:gd name="connsiteX47" fmla="*/ 213265 w 409601"/>
                  <a:gd name="connsiteY47" fmla="*/ 349160 h 401325"/>
                  <a:gd name="connsiteX48" fmla="*/ 224821 w 409601"/>
                  <a:gd name="connsiteY48" fmla="*/ 344376 h 401325"/>
                  <a:gd name="connsiteX49" fmla="*/ 244463 w 409601"/>
                  <a:gd name="connsiteY49" fmla="*/ 364020 h 401325"/>
                  <a:gd name="connsiteX50" fmla="*/ 274870 w 409601"/>
                  <a:gd name="connsiteY50" fmla="*/ 366028 h 401325"/>
                  <a:gd name="connsiteX51" fmla="*/ 275852 w 409601"/>
                  <a:gd name="connsiteY51" fmla="*/ 365247 h 401325"/>
                  <a:gd name="connsiteX52" fmla="*/ 385518 w 409601"/>
                  <a:gd name="connsiteY52" fmla="*/ 390519 h 401325"/>
                  <a:gd name="connsiteX53" fmla="*/ 387410 w 409601"/>
                  <a:gd name="connsiteY53" fmla="*/ 390601 h 401325"/>
                  <a:gd name="connsiteX54" fmla="*/ 402390 w 409601"/>
                  <a:gd name="connsiteY54" fmla="*/ 384771 h 401325"/>
                  <a:gd name="connsiteX55" fmla="*/ 409602 w 409601"/>
                  <a:gd name="connsiteY55" fmla="*/ 368375 h 401325"/>
                  <a:gd name="connsiteX56" fmla="*/ 409602 w 409601"/>
                  <a:gd name="connsiteY56" fmla="*/ 292991 h 401325"/>
                  <a:gd name="connsiteX57" fmla="*/ 389727 w 409601"/>
                  <a:gd name="connsiteY57" fmla="*/ 270905 h 401325"/>
                  <a:gd name="connsiteX58" fmla="*/ 108176 w 409601"/>
                  <a:gd name="connsiteY58" fmla="*/ 31745 h 401325"/>
                  <a:gd name="connsiteX59" fmla="*/ 128470 w 409601"/>
                  <a:gd name="connsiteY59" fmla="*/ 107708 h 401325"/>
                  <a:gd name="connsiteX60" fmla="*/ 128470 w 409601"/>
                  <a:gd name="connsiteY60" fmla="*/ 111763 h 401325"/>
                  <a:gd name="connsiteX61" fmla="*/ 116914 w 409601"/>
                  <a:gd name="connsiteY61" fmla="*/ 116548 h 401325"/>
                  <a:gd name="connsiteX62" fmla="*/ 97274 w 409601"/>
                  <a:gd name="connsiteY62" fmla="*/ 96910 h 401325"/>
                  <a:gd name="connsiteX63" fmla="*/ 66864 w 409601"/>
                  <a:gd name="connsiteY63" fmla="*/ 94895 h 401325"/>
                  <a:gd name="connsiteX64" fmla="*/ 65114 w 409601"/>
                  <a:gd name="connsiteY64" fmla="*/ 96285 h 401325"/>
                  <a:gd name="connsiteX65" fmla="*/ 51755 w 409601"/>
                  <a:gd name="connsiteY65" fmla="*/ 31745 h 401325"/>
                  <a:gd name="connsiteX66" fmla="*/ 198024 w 409601"/>
                  <a:gd name="connsiteY66" fmla="*/ 320766 h 401325"/>
                  <a:gd name="connsiteX67" fmla="*/ 181522 w 409601"/>
                  <a:gd name="connsiteY67" fmla="*/ 342901 h 401325"/>
                  <a:gd name="connsiteX68" fmla="*/ 181522 w 409601"/>
                  <a:gd name="connsiteY68" fmla="*/ 369177 h 401325"/>
                  <a:gd name="connsiteX69" fmla="*/ 160210 w 409601"/>
                  <a:gd name="connsiteY69" fmla="*/ 369177 h 401325"/>
                  <a:gd name="connsiteX70" fmla="*/ 160210 w 409601"/>
                  <a:gd name="connsiteY70" fmla="*/ 342901 h 401325"/>
                  <a:gd name="connsiteX71" fmla="*/ 143706 w 409601"/>
                  <a:gd name="connsiteY71" fmla="*/ 320766 h 401325"/>
                  <a:gd name="connsiteX72" fmla="*/ 126214 w 409601"/>
                  <a:gd name="connsiteY72" fmla="*/ 313524 h 401325"/>
                  <a:gd name="connsiteX73" fmla="*/ 98890 w 409601"/>
                  <a:gd name="connsiteY73" fmla="*/ 317507 h 401325"/>
                  <a:gd name="connsiteX74" fmla="*/ 80317 w 409601"/>
                  <a:gd name="connsiteY74" fmla="*/ 336080 h 401325"/>
                  <a:gd name="connsiteX75" fmla="*/ 65248 w 409601"/>
                  <a:gd name="connsiteY75" fmla="*/ 321009 h 401325"/>
                  <a:gd name="connsiteX76" fmla="*/ 83817 w 409601"/>
                  <a:gd name="connsiteY76" fmla="*/ 302440 h 401325"/>
                  <a:gd name="connsiteX77" fmla="*/ 87802 w 409601"/>
                  <a:gd name="connsiteY77" fmla="*/ 275114 h 401325"/>
                  <a:gd name="connsiteX78" fmla="*/ 80562 w 409601"/>
                  <a:gd name="connsiteY78" fmla="*/ 257626 h 401325"/>
                  <a:gd name="connsiteX79" fmla="*/ 58425 w 409601"/>
                  <a:gd name="connsiteY79" fmla="*/ 241118 h 401325"/>
                  <a:gd name="connsiteX80" fmla="*/ 32151 w 409601"/>
                  <a:gd name="connsiteY80" fmla="*/ 241118 h 401325"/>
                  <a:gd name="connsiteX81" fmla="*/ 31745 w 409601"/>
                  <a:gd name="connsiteY81" fmla="*/ 230463 h 401325"/>
                  <a:gd name="connsiteX82" fmla="*/ 32151 w 409601"/>
                  <a:gd name="connsiteY82" fmla="*/ 219806 h 401325"/>
                  <a:gd name="connsiteX83" fmla="*/ 58427 w 409601"/>
                  <a:gd name="connsiteY83" fmla="*/ 219806 h 401325"/>
                  <a:gd name="connsiteX84" fmla="*/ 80562 w 409601"/>
                  <a:gd name="connsiteY84" fmla="*/ 203304 h 401325"/>
                  <a:gd name="connsiteX85" fmla="*/ 87804 w 409601"/>
                  <a:gd name="connsiteY85" fmla="*/ 185810 h 401325"/>
                  <a:gd name="connsiteX86" fmla="*/ 83821 w 409601"/>
                  <a:gd name="connsiteY86" fmla="*/ 158486 h 401325"/>
                  <a:gd name="connsiteX87" fmla="*/ 65250 w 409601"/>
                  <a:gd name="connsiteY87" fmla="*/ 139912 h 401325"/>
                  <a:gd name="connsiteX88" fmla="*/ 80319 w 409601"/>
                  <a:gd name="connsiteY88" fmla="*/ 124843 h 401325"/>
                  <a:gd name="connsiteX89" fmla="*/ 98892 w 409601"/>
                  <a:gd name="connsiteY89" fmla="*/ 143414 h 401325"/>
                  <a:gd name="connsiteX90" fmla="*/ 126216 w 409601"/>
                  <a:gd name="connsiteY90" fmla="*/ 147397 h 401325"/>
                  <a:gd name="connsiteX91" fmla="*/ 143711 w 409601"/>
                  <a:gd name="connsiteY91" fmla="*/ 140156 h 401325"/>
                  <a:gd name="connsiteX92" fmla="*/ 160212 w 409601"/>
                  <a:gd name="connsiteY92" fmla="*/ 118020 h 401325"/>
                  <a:gd name="connsiteX93" fmla="*/ 160212 w 409601"/>
                  <a:gd name="connsiteY93" fmla="*/ 91744 h 401325"/>
                  <a:gd name="connsiteX94" fmla="*/ 181524 w 409601"/>
                  <a:gd name="connsiteY94" fmla="*/ 91744 h 401325"/>
                  <a:gd name="connsiteX95" fmla="*/ 181524 w 409601"/>
                  <a:gd name="connsiteY95" fmla="*/ 118020 h 401325"/>
                  <a:gd name="connsiteX96" fmla="*/ 198028 w 409601"/>
                  <a:gd name="connsiteY96" fmla="*/ 140156 h 401325"/>
                  <a:gd name="connsiteX97" fmla="*/ 215520 w 409601"/>
                  <a:gd name="connsiteY97" fmla="*/ 147395 h 401325"/>
                  <a:gd name="connsiteX98" fmla="*/ 242844 w 409601"/>
                  <a:gd name="connsiteY98" fmla="*/ 143412 h 401325"/>
                  <a:gd name="connsiteX99" fmla="*/ 261418 w 409601"/>
                  <a:gd name="connsiteY99" fmla="*/ 124839 h 401325"/>
                  <a:gd name="connsiteX100" fmla="*/ 276487 w 409601"/>
                  <a:gd name="connsiteY100" fmla="*/ 139910 h 401325"/>
                  <a:gd name="connsiteX101" fmla="*/ 257913 w 409601"/>
                  <a:gd name="connsiteY101" fmla="*/ 158484 h 401325"/>
                  <a:gd name="connsiteX102" fmla="*/ 257911 w 409601"/>
                  <a:gd name="connsiteY102" fmla="*/ 158486 h 401325"/>
                  <a:gd name="connsiteX103" fmla="*/ 253933 w 409601"/>
                  <a:gd name="connsiteY103" fmla="*/ 185807 h 401325"/>
                  <a:gd name="connsiteX104" fmla="*/ 261172 w 409601"/>
                  <a:gd name="connsiteY104" fmla="*/ 203300 h 401325"/>
                  <a:gd name="connsiteX105" fmla="*/ 283307 w 409601"/>
                  <a:gd name="connsiteY105" fmla="*/ 219802 h 401325"/>
                  <a:gd name="connsiteX106" fmla="*/ 309584 w 409601"/>
                  <a:gd name="connsiteY106" fmla="*/ 219802 h 401325"/>
                  <a:gd name="connsiteX107" fmla="*/ 309990 w 409601"/>
                  <a:gd name="connsiteY107" fmla="*/ 230459 h 401325"/>
                  <a:gd name="connsiteX108" fmla="*/ 309584 w 409601"/>
                  <a:gd name="connsiteY108" fmla="*/ 241113 h 401325"/>
                  <a:gd name="connsiteX109" fmla="*/ 283307 w 409601"/>
                  <a:gd name="connsiteY109" fmla="*/ 241113 h 401325"/>
                  <a:gd name="connsiteX110" fmla="*/ 261172 w 409601"/>
                  <a:gd name="connsiteY110" fmla="*/ 257617 h 401325"/>
                  <a:gd name="connsiteX111" fmla="*/ 253931 w 409601"/>
                  <a:gd name="connsiteY111" fmla="*/ 275110 h 401325"/>
                  <a:gd name="connsiteX112" fmla="*/ 257913 w 409601"/>
                  <a:gd name="connsiteY112" fmla="*/ 302433 h 401325"/>
                  <a:gd name="connsiteX113" fmla="*/ 276487 w 409601"/>
                  <a:gd name="connsiteY113" fmla="*/ 321007 h 401325"/>
                  <a:gd name="connsiteX114" fmla="*/ 261418 w 409601"/>
                  <a:gd name="connsiteY114" fmla="*/ 336078 h 401325"/>
                  <a:gd name="connsiteX115" fmla="*/ 242844 w 409601"/>
                  <a:gd name="connsiteY115" fmla="*/ 317505 h 401325"/>
                  <a:gd name="connsiteX116" fmla="*/ 215520 w 409601"/>
                  <a:gd name="connsiteY116" fmla="*/ 313522 h 401325"/>
                  <a:gd name="connsiteX117" fmla="*/ 198024 w 409601"/>
                  <a:gd name="connsiteY117" fmla="*/ 320766 h 401325"/>
                  <a:gd name="connsiteX118" fmla="*/ 377862 w 409601"/>
                  <a:gd name="connsiteY118" fmla="*/ 357852 h 401325"/>
                  <a:gd name="connsiteX119" fmla="*/ 301405 w 409601"/>
                  <a:gd name="connsiteY119" fmla="*/ 340670 h 401325"/>
                  <a:gd name="connsiteX120" fmla="*/ 306435 w 409601"/>
                  <a:gd name="connsiteY120" fmla="*/ 334466 h 401325"/>
                  <a:gd name="connsiteX121" fmla="*/ 304422 w 409601"/>
                  <a:gd name="connsiteY121" fmla="*/ 304059 h 401325"/>
                  <a:gd name="connsiteX122" fmla="*/ 284782 w 409601"/>
                  <a:gd name="connsiteY122" fmla="*/ 284416 h 401325"/>
                  <a:gd name="connsiteX123" fmla="*/ 288602 w 409601"/>
                  <a:gd name="connsiteY123" fmla="*/ 275363 h 401325"/>
                  <a:gd name="connsiteX124" fmla="*/ 377862 w 409601"/>
                  <a:gd name="connsiteY124" fmla="*/ 301430 h 401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409601" h="401325">
                    <a:moveTo>
                      <a:pt x="389727" y="270905"/>
                    </a:moveTo>
                    <a:lnTo>
                      <a:pt x="389729" y="270905"/>
                    </a:lnTo>
                    <a:cubicBezTo>
                      <a:pt x="372065" y="268987"/>
                      <a:pt x="354734" y="265407"/>
                      <a:pt x="337917" y="260282"/>
                    </a:cubicBezTo>
                    <a:cubicBezTo>
                      <a:pt x="339100" y="257983"/>
                      <a:pt x="339927" y="255465"/>
                      <a:pt x="340279" y="252782"/>
                    </a:cubicBezTo>
                    <a:cubicBezTo>
                      <a:pt x="341244" y="245413"/>
                      <a:pt x="341732" y="237903"/>
                      <a:pt x="341732" y="230463"/>
                    </a:cubicBezTo>
                    <a:cubicBezTo>
                      <a:pt x="341732" y="223020"/>
                      <a:pt x="341244" y="215512"/>
                      <a:pt x="340279" y="208139"/>
                    </a:cubicBezTo>
                    <a:cubicBezTo>
                      <a:pt x="338778" y="196695"/>
                      <a:pt x="328923" y="188065"/>
                      <a:pt x="317354" y="188065"/>
                    </a:cubicBezTo>
                    <a:lnTo>
                      <a:pt x="289567" y="188065"/>
                    </a:lnTo>
                    <a:cubicBezTo>
                      <a:pt x="288164" y="184138"/>
                      <a:pt x="286566" y="180276"/>
                      <a:pt x="284782" y="176509"/>
                    </a:cubicBezTo>
                    <a:lnTo>
                      <a:pt x="304424" y="156865"/>
                    </a:lnTo>
                    <a:cubicBezTo>
                      <a:pt x="312601" y="148684"/>
                      <a:pt x="313465" y="135614"/>
                      <a:pt x="306435" y="126460"/>
                    </a:cubicBezTo>
                    <a:cubicBezTo>
                      <a:pt x="297335" y="114616"/>
                      <a:pt x="286716" y="103995"/>
                      <a:pt x="274868" y="94893"/>
                    </a:cubicBezTo>
                    <a:cubicBezTo>
                      <a:pt x="265711" y="87863"/>
                      <a:pt x="252640" y="88729"/>
                      <a:pt x="244461" y="96908"/>
                    </a:cubicBezTo>
                    <a:lnTo>
                      <a:pt x="224821" y="116548"/>
                    </a:lnTo>
                    <a:cubicBezTo>
                      <a:pt x="221052" y="114764"/>
                      <a:pt x="217192" y="113164"/>
                      <a:pt x="213265" y="111763"/>
                    </a:cubicBezTo>
                    <a:lnTo>
                      <a:pt x="213265" y="83976"/>
                    </a:lnTo>
                    <a:cubicBezTo>
                      <a:pt x="213265" y="72407"/>
                      <a:pt x="204635" y="62552"/>
                      <a:pt x="193186" y="61051"/>
                    </a:cubicBezTo>
                    <a:cubicBezTo>
                      <a:pt x="178447" y="59121"/>
                      <a:pt x="163289" y="59121"/>
                      <a:pt x="148542" y="61051"/>
                    </a:cubicBezTo>
                    <a:cubicBezTo>
                      <a:pt x="147824" y="61144"/>
                      <a:pt x="147118" y="61273"/>
                      <a:pt x="146423" y="61430"/>
                    </a:cubicBezTo>
                    <a:cubicBezTo>
                      <a:pt x="142834" y="47849"/>
                      <a:pt x="140229" y="33969"/>
                      <a:pt x="138697" y="19873"/>
                    </a:cubicBezTo>
                    <a:cubicBezTo>
                      <a:pt x="137466" y="8543"/>
                      <a:pt x="127971" y="0"/>
                      <a:pt x="116611" y="0"/>
                    </a:cubicBezTo>
                    <a:lnTo>
                      <a:pt x="41227" y="0"/>
                    </a:lnTo>
                    <a:cubicBezTo>
                      <a:pt x="35010" y="0"/>
                      <a:pt x="29036" y="2628"/>
                      <a:pt x="24833" y="7208"/>
                    </a:cubicBezTo>
                    <a:cubicBezTo>
                      <a:pt x="20645" y="11772"/>
                      <a:pt x="18550" y="17922"/>
                      <a:pt x="19081" y="24084"/>
                    </a:cubicBezTo>
                    <a:cubicBezTo>
                      <a:pt x="21970" y="57441"/>
                      <a:pt x="28930" y="89924"/>
                      <a:pt x="39689" y="121000"/>
                    </a:cubicBezTo>
                    <a:cubicBezTo>
                      <a:pt x="38192" y="122790"/>
                      <a:pt x="36720" y="124602"/>
                      <a:pt x="35298" y="126453"/>
                    </a:cubicBezTo>
                    <a:cubicBezTo>
                      <a:pt x="28261" y="135610"/>
                      <a:pt x="29125" y="148682"/>
                      <a:pt x="37308" y="156865"/>
                    </a:cubicBezTo>
                    <a:lnTo>
                      <a:pt x="56948" y="176507"/>
                    </a:lnTo>
                    <a:cubicBezTo>
                      <a:pt x="55164" y="180272"/>
                      <a:pt x="53566" y="184134"/>
                      <a:pt x="52163" y="188063"/>
                    </a:cubicBezTo>
                    <a:lnTo>
                      <a:pt x="24380" y="188063"/>
                    </a:lnTo>
                    <a:cubicBezTo>
                      <a:pt x="12809" y="188063"/>
                      <a:pt x="2954" y="196695"/>
                      <a:pt x="1456" y="208139"/>
                    </a:cubicBezTo>
                    <a:cubicBezTo>
                      <a:pt x="491" y="215506"/>
                      <a:pt x="0" y="223018"/>
                      <a:pt x="0" y="230463"/>
                    </a:cubicBezTo>
                    <a:cubicBezTo>
                      <a:pt x="0" y="237907"/>
                      <a:pt x="489" y="245418"/>
                      <a:pt x="1456" y="252780"/>
                    </a:cubicBezTo>
                    <a:cubicBezTo>
                      <a:pt x="2954" y="264228"/>
                      <a:pt x="12809" y="272860"/>
                      <a:pt x="24380" y="272860"/>
                    </a:cubicBezTo>
                    <a:lnTo>
                      <a:pt x="52168" y="272860"/>
                    </a:lnTo>
                    <a:cubicBezTo>
                      <a:pt x="53571" y="276790"/>
                      <a:pt x="55166" y="280650"/>
                      <a:pt x="56952" y="284416"/>
                    </a:cubicBezTo>
                    <a:lnTo>
                      <a:pt x="37312" y="304059"/>
                    </a:lnTo>
                    <a:cubicBezTo>
                      <a:pt x="29131" y="312240"/>
                      <a:pt x="28268" y="325313"/>
                      <a:pt x="35300" y="334466"/>
                    </a:cubicBezTo>
                    <a:cubicBezTo>
                      <a:pt x="44399" y="346312"/>
                      <a:pt x="55020" y="356933"/>
                      <a:pt x="66864" y="366030"/>
                    </a:cubicBezTo>
                    <a:cubicBezTo>
                      <a:pt x="76019" y="373065"/>
                      <a:pt x="89092" y="372199"/>
                      <a:pt x="97271" y="364018"/>
                    </a:cubicBezTo>
                    <a:lnTo>
                      <a:pt x="116914" y="344376"/>
                    </a:lnTo>
                    <a:cubicBezTo>
                      <a:pt x="120680" y="346160"/>
                      <a:pt x="124542" y="347759"/>
                      <a:pt x="128470" y="349160"/>
                    </a:cubicBezTo>
                    <a:lnTo>
                      <a:pt x="128470" y="376948"/>
                    </a:lnTo>
                    <a:cubicBezTo>
                      <a:pt x="128470" y="388515"/>
                      <a:pt x="137100" y="398372"/>
                      <a:pt x="148548" y="399872"/>
                    </a:cubicBezTo>
                    <a:cubicBezTo>
                      <a:pt x="155917" y="400837"/>
                      <a:pt x="163427" y="401326"/>
                      <a:pt x="170867" y="401326"/>
                    </a:cubicBezTo>
                    <a:cubicBezTo>
                      <a:pt x="178308" y="401326"/>
                      <a:pt x="185818" y="400837"/>
                      <a:pt x="193191" y="399872"/>
                    </a:cubicBezTo>
                    <a:cubicBezTo>
                      <a:pt x="204635" y="398372"/>
                      <a:pt x="213265" y="388517"/>
                      <a:pt x="213265" y="376948"/>
                    </a:cubicBezTo>
                    <a:lnTo>
                      <a:pt x="213265" y="349160"/>
                    </a:lnTo>
                    <a:cubicBezTo>
                      <a:pt x="217192" y="347757"/>
                      <a:pt x="221054" y="346160"/>
                      <a:pt x="224821" y="344376"/>
                    </a:cubicBezTo>
                    <a:lnTo>
                      <a:pt x="244463" y="364020"/>
                    </a:lnTo>
                    <a:cubicBezTo>
                      <a:pt x="252642" y="372197"/>
                      <a:pt x="265714" y="373062"/>
                      <a:pt x="274870" y="366028"/>
                    </a:cubicBezTo>
                    <a:cubicBezTo>
                      <a:pt x="275202" y="365772"/>
                      <a:pt x="275524" y="365506"/>
                      <a:pt x="275852" y="365247"/>
                    </a:cubicBezTo>
                    <a:cubicBezTo>
                      <a:pt x="310752" y="378677"/>
                      <a:pt x="347569" y="387234"/>
                      <a:pt x="385518" y="390519"/>
                    </a:cubicBezTo>
                    <a:cubicBezTo>
                      <a:pt x="386148" y="390574"/>
                      <a:pt x="386781" y="390601"/>
                      <a:pt x="387410" y="390601"/>
                    </a:cubicBezTo>
                    <a:cubicBezTo>
                      <a:pt x="392920" y="390601"/>
                      <a:pt x="398295" y="388530"/>
                      <a:pt x="402390" y="384771"/>
                    </a:cubicBezTo>
                    <a:cubicBezTo>
                      <a:pt x="406974" y="380568"/>
                      <a:pt x="409602" y="374592"/>
                      <a:pt x="409602" y="368375"/>
                    </a:cubicBezTo>
                    <a:lnTo>
                      <a:pt x="409602" y="292991"/>
                    </a:lnTo>
                    <a:cubicBezTo>
                      <a:pt x="409604" y="281629"/>
                      <a:pt x="401059" y="272134"/>
                      <a:pt x="389727" y="270905"/>
                    </a:cubicBezTo>
                    <a:close/>
                    <a:moveTo>
                      <a:pt x="108176" y="31745"/>
                    </a:moveTo>
                    <a:cubicBezTo>
                      <a:pt x="111740" y="57953"/>
                      <a:pt x="118592" y="83442"/>
                      <a:pt x="128470" y="107708"/>
                    </a:cubicBezTo>
                    <a:lnTo>
                      <a:pt x="128470" y="111763"/>
                    </a:lnTo>
                    <a:cubicBezTo>
                      <a:pt x="124542" y="113166"/>
                      <a:pt x="120680" y="114764"/>
                      <a:pt x="116914" y="116548"/>
                    </a:cubicBezTo>
                    <a:lnTo>
                      <a:pt x="97274" y="96910"/>
                    </a:lnTo>
                    <a:cubicBezTo>
                      <a:pt x="89097" y="88729"/>
                      <a:pt x="76023" y="87861"/>
                      <a:pt x="66864" y="94895"/>
                    </a:cubicBezTo>
                    <a:cubicBezTo>
                      <a:pt x="66274" y="95350"/>
                      <a:pt x="65698" y="95824"/>
                      <a:pt x="65114" y="96285"/>
                    </a:cubicBezTo>
                    <a:cubicBezTo>
                      <a:pt x="58798" y="75338"/>
                      <a:pt x="54282" y="53774"/>
                      <a:pt x="51755" y="31745"/>
                    </a:cubicBezTo>
                    <a:close/>
                    <a:moveTo>
                      <a:pt x="198024" y="320766"/>
                    </a:moveTo>
                    <a:cubicBezTo>
                      <a:pt x="188154" y="323726"/>
                      <a:pt x="181522" y="332623"/>
                      <a:pt x="181522" y="342901"/>
                    </a:cubicBezTo>
                    <a:lnTo>
                      <a:pt x="181522" y="369177"/>
                    </a:lnTo>
                    <a:cubicBezTo>
                      <a:pt x="174427" y="369717"/>
                      <a:pt x="167306" y="369717"/>
                      <a:pt x="160210" y="369177"/>
                    </a:cubicBezTo>
                    <a:lnTo>
                      <a:pt x="160210" y="342901"/>
                    </a:lnTo>
                    <a:cubicBezTo>
                      <a:pt x="160210" y="332623"/>
                      <a:pt x="153578" y="323726"/>
                      <a:pt x="143706" y="320766"/>
                    </a:cubicBezTo>
                    <a:cubicBezTo>
                      <a:pt x="137656" y="318952"/>
                      <a:pt x="131769" y="316514"/>
                      <a:pt x="126214" y="313524"/>
                    </a:cubicBezTo>
                    <a:cubicBezTo>
                      <a:pt x="117142" y="308642"/>
                      <a:pt x="106159" y="310238"/>
                      <a:pt x="98890" y="317507"/>
                    </a:cubicBezTo>
                    <a:lnTo>
                      <a:pt x="80317" y="336080"/>
                    </a:lnTo>
                    <a:cubicBezTo>
                      <a:pt x="74921" y="331448"/>
                      <a:pt x="69880" y="326410"/>
                      <a:pt x="65248" y="321009"/>
                    </a:cubicBezTo>
                    <a:lnTo>
                      <a:pt x="83817" y="302440"/>
                    </a:lnTo>
                    <a:cubicBezTo>
                      <a:pt x="91088" y="295171"/>
                      <a:pt x="92688" y="284190"/>
                      <a:pt x="87802" y="275114"/>
                    </a:cubicBezTo>
                    <a:cubicBezTo>
                      <a:pt x="84814" y="269563"/>
                      <a:pt x="82378" y="263678"/>
                      <a:pt x="80562" y="257626"/>
                    </a:cubicBezTo>
                    <a:cubicBezTo>
                      <a:pt x="77604" y="247752"/>
                      <a:pt x="68707" y="241118"/>
                      <a:pt x="58425" y="241118"/>
                    </a:cubicBezTo>
                    <a:lnTo>
                      <a:pt x="32151" y="241118"/>
                    </a:lnTo>
                    <a:cubicBezTo>
                      <a:pt x="31882" y="237571"/>
                      <a:pt x="31745" y="234007"/>
                      <a:pt x="31745" y="230463"/>
                    </a:cubicBezTo>
                    <a:cubicBezTo>
                      <a:pt x="31745" y="226918"/>
                      <a:pt x="31880" y="223355"/>
                      <a:pt x="32151" y="219806"/>
                    </a:cubicBezTo>
                    <a:lnTo>
                      <a:pt x="58427" y="219806"/>
                    </a:lnTo>
                    <a:cubicBezTo>
                      <a:pt x="68710" y="219806"/>
                      <a:pt x="77606" y="213172"/>
                      <a:pt x="80562" y="203304"/>
                    </a:cubicBezTo>
                    <a:cubicBezTo>
                      <a:pt x="82380" y="197245"/>
                      <a:pt x="84816" y="191360"/>
                      <a:pt x="87804" y="185810"/>
                    </a:cubicBezTo>
                    <a:cubicBezTo>
                      <a:pt x="92690" y="176736"/>
                      <a:pt x="91090" y="165755"/>
                      <a:pt x="83821" y="158486"/>
                    </a:cubicBezTo>
                    <a:lnTo>
                      <a:pt x="65250" y="139912"/>
                    </a:lnTo>
                    <a:cubicBezTo>
                      <a:pt x="69882" y="134514"/>
                      <a:pt x="74923" y="129473"/>
                      <a:pt x="80319" y="124843"/>
                    </a:cubicBezTo>
                    <a:lnTo>
                      <a:pt x="98892" y="143414"/>
                    </a:lnTo>
                    <a:cubicBezTo>
                      <a:pt x="106159" y="150683"/>
                      <a:pt x="117138" y="152283"/>
                      <a:pt x="126216" y="147397"/>
                    </a:cubicBezTo>
                    <a:cubicBezTo>
                      <a:pt x="131771" y="144407"/>
                      <a:pt x="137656" y="141971"/>
                      <a:pt x="143711" y="140156"/>
                    </a:cubicBezTo>
                    <a:cubicBezTo>
                      <a:pt x="153582" y="137195"/>
                      <a:pt x="160212" y="128299"/>
                      <a:pt x="160212" y="118020"/>
                    </a:cubicBezTo>
                    <a:lnTo>
                      <a:pt x="160212" y="91744"/>
                    </a:lnTo>
                    <a:cubicBezTo>
                      <a:pt x="167310" y="91204"/>
                      <a:pt x="174429" y="91204"/>
                      <a:pt x="181524" y="91744"/>
                    </a:cubicBezTo>
                    <a:lnTo>
                      <a:pt x="181524" y="118020"/>
                    </a:lnTo>
                    <a:cubicBezTo>
                      <a:pt x="181524" y="128299"/>
                      <a:pt x="188156" y="137195"/>
                      <a:pt x="198028" y="140156"/>
                    </a:cubicBezTo>
                    <a:cubicBezTo>
                      <a:pt x="204080" y="141969"/>
                      <a:pt x="209965" y="144405"/>
                      <a:pt x="215520" y="147395"/>
                    </a:cubicBezTo>
                    <a:cubicBezTo>
                      <a:pt x="224597" y="152283"/>
                      <a:pt x="235577" y="150681"/>
                      <a:pt x="242844" y="143412"/>
                    </a:cubicBezTo>
                    <a:lnTo>
                      <a:pt x="261418" y="124839"/>
                    </a:lnTo>
                    <a:cubicBezTo>
                      <a:pt x="266816" y="129471"/>
                      <a:pt x="271855" y="134512"/>
                      <a:pt x="276487" y="139910"/>
                    </a:cubicBezTo>
                    <a:lnTo>
                      <a:pt x="257913" y="158484"/>
                    </a:lnTo>
                    <a:cubicBezTo>
                      <a:pt x="257913" y="158484"/>
                      <a:pt x="257911" y="158484"/>
                      <a:pt x="257911" y="158486"/>
                    </a:cubicBezTo>
                    <a:cubicBezTo>
                      <a:pt x="250646" y="165755"/>
                      <a:pt x="249047" y="176736"/>
                      <a:pt x="253933" y="185807"/>
                    </a:cubicBezTo>
                    <a:cubicBezTo>
                      <a:pt x="256923" y="191360"/>
                      <a:pt x="259359" y="197245"/>
                      <a:pt x="261172" y="203300"/>
                    </a:cubicBezTo>
                    <a:cubicBezTo>
                      <a:pt x="264133" y="213172"/>
                      <a:pt x="273029" y="219802"/>
                      <a:pt x="283307" y="219802"/>
                    </a:cubicBezTo>
                    <a:lnTo>
                      <a:pt x="309584" y="219802"/>
                    </a:lnTo>
                    <a:cubicBezTo>
                      <a:pt x="309852" y="223350"/>
                      <a:pt x="309990" y="226912"/>
                      <a:pt x="309990" y="230459"/>
                    </a:cubicBezTo>
                    <a:cubicBezTo>
                      <a:pt x="309990" y="234003"/>
                      <a:pt x="309855" y="237567"/>
                      <a:pt x="309584" y="241113"/>
                    </a:cubicBezTo>
                    <a:lnTo>
                      <a:pt x="283307" y="241113"/>
                    </a:lnTo>
                    <a:cubicBezTo>
                      <a:pt x="273029" y="241113"/>
                      <a:pt x="264133" y="247745"/>
                      <a:pt x="261172" y="257617"/>
                    </a:cubicBezTo>
                    <a:cubicBezTo>
                      <a:pt x="259359" y="263670"/>
                      <a:pt x="256921" y="269555"/>
                      <a:pt x="253931" y="275110"/>
                    </a:cubicBezTo>
                    <a:cubicBezTo>
                      <a:pt x="249045" y="284186"/>
                      <a:pt x="250646" y="295164"/>
                      <a:pt x="257913" y="302433"/>
                    </a:cubicBezTo>
                    <a:lnTo>
                      <a:pt x="276487" y="321007"/>
                    </a:lnTo>
                    <a:cubicBezTo>
                      <a:pt x="271855" y="326405"/>
                      <a:pt x="266814" y="331446"/>
                      <a:pt x="261418" y="336078"/>
                    </a:cubicBezTo>
                    <a:lnTo>
                      <a:pt x="242844" y="317505"/>
                    </a:lnTo>
                    <a:cubicBezTo>
                      <a:pt x="235575" y="310236"/>
                      <a:pt x="224594" y="308634"/>
                      <a:pt x="215520" y="313522"/>
                    </a:cubicBezTo>
                    <a:cubicBezTo>
                      <a:pt x="209963" y="316514"/>
                      <a:pt x="204080" y="318950"/>
                      <a:pt x="198024" y="320766"/>
                    </a:cubicBezTo>
                    <a:close/>
                    <a:moveTo>
                      <a:pt x="377862" y="357852"/>
                    </a:moveTo>
                    <a:cubicBezTo>
                      <a:pt x="351628" y="354844"/>
                      <a:pt x="326054" y="349025"/>
                      <a:pt x="301405" y="340670"/>
                    </a:cubicBezTo>
                    <a:cubicBezTo>
                      <a:pt x="303123" y="338637"/>
                      <a:pt x="304812" y="336578"/>
                      <a:pt x="306435" y="334466"/>
                    </a:cubicBezTo>
                    <a:cubicBezTo>
                      <a:pt x="313467" y="325311"/>
                      <a:pt x="312603" y="312242"/>
                      <a:pt x="304422" y="304059"/>
                    </a:cubicBezTo>
                    <a:lnTo>
                      <a:pt x="284782" y="284416"/>
                    </a:lnTo>
                    <a:cubicBezTo>
                      <a:pt x="286183" y="281458"/>
                      <a:pt x="287434" y="278426"/>
                      <a:pt x="288602" y="275363"/>
                    </a:cubicBezTo>
                    <a:cubicBezTo>
                      <a:pt x="316785" y="288382"/>
                      <a:pt x="346818" y="297211"/>
                      <a:pt x="377862" y="301430"/>
                    </a:cubicBezTo>
                    <a:close/>
                  </a:path>
                </a:pathLst>
              </a:cu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zh-CN" altLang="en-US" sz="20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7" name="任意多边形: 形状 206">
                <a:extLst>
                  <a:ext uri="{FF2B5EF4-FFF2-40B4-BE49-F238E27FC236}">
                    <a16:creationId xmlns:a16="http://schemas.microsoft.com/office/drawing/2014/main" id="{175CB4D6-5D11-544C-9B5B-4E5D61E24A83}"/>
                  </a:ext>
                </a:extLst>
              </p:cNvPr>
              <p:cNvSpPr/>
              <p:nvPr/>
            </p:nvSpPr>
            <p:spPr>
              <a:xfrm>
                <a:off x="6732348" y="-323281"/>
                <a:ext cx="620302" cy="803438"/>
              </a:xfrm>
              <a:custGeom>
                <a:avLst/>
                <a:gdLst>
                  <a:gd name="connsiteX0" fmla="*/ 617593 w 620302"/>
                  <a:gd name="connsiteY0" fmla="*/ 392854 h 803438"/>
                  <a:gd name="connsiteX1" fmla="*/ 519609 w 620302"/>
                  <a:gd name="connsiteY1" fmla="*/ 294021 h 803438"/>
                  <a:gd name="connsiteX2" fmla="*/ 416177 w 620302"/>
                  <a:gd name="connsiteY2" fmla="*/ 116644 h 803438"/>
                  <a:gd name="connsiteX3" fmla="*/ 166305 w 620302"/>
                  <a:gd name="connsiteY3" fmla="*/ 82 h 803438"/>
                  <a:gd name="connsiteX4" fmla="*/ 149433 w 620302"/>
                  <a:gd name="connsiteY4" fmla="*/ 5829 h 803438"/>
                  <a:gd name="connsiteX5" fmla="*/ 142221 w 620302"/>
                  <a:gd name="connsiteY5" fmla="*/ 22225 h 803438"/>
                  <a:gd name="connsiteX6" fmla="*/ 142221 w 620302"/>
                  <a:gd name="connsiteY6" fmla="*/ 97609 h 803438"/>
                  <a:gd name="connsiteX7" fmla="*/ 162096 w 620302"/>
                  <a:gd name="connsiteY7" fmla="*/ 119696 h 803438"/>
                  <a:gd name="connsiteX8" fmla="*/ 162094 w 620302"/>
                  <a:gd name="connsiteY8" fmla="*/ 119696 h 803438"/>
                  <a:gd name="connsiteX9" fmla="*/ 331706 w 620302"/>
                  <a:gd name="connsiteY9" fmla="*/ 201115 h 803438"/>
                  <a:gd name="connsiteX10" fmla="*/ 358614 w 620302"/>
                  <a:gd name="connsiteY10" fmla="*/ 232316 h 803438"/>
                  <a:gd name="connsiteX11" fmla="*/ 310151 w 620302"/>
                  <a:gd name="connsiteY11" fmla="*/ 229116 h 803438"/>
                  <a:gd name="connsiteX12" fmla="*/ 2709 w 620302"/>
                  <a:gd name="connsiteY12" fmla="*/ 392854 h 803438"/>
                  <a:gd name="connsiteX13" fmla="*/ 2709 w 620302"/>
                  <a:gd name="connsiteY13" fmla="*/ 410588 h 803438"/>
                  <a:gd name="connsiteX14" fmla="*/ 310151 w 620302"/>
                  <a:gd name="connsiteY14" fmla="*/ 574324 h 803438"/>
                  <a:gd name="connsiteX15" fmla="*/ 358614 w 620302"/>
                  <a:gd name="connsiteY15" fmla="*/ 571124 h 803438"/>
                  <a:gd name="connsiteX16" fmla="*/ 331706 w 620302"/>
                  <a:gd name="connsiteY16" fmla="*/ 602325 h 803438"/>
                  <a:gd name="connsiteX17" fmla="*/ 162096 w 620302"/>
                  <a:gd name="connsiteY17" fmla="*/ 683742 h 803438"/>
                  <a:gd name="connsiteX18" fmla="*/ 142221 w 620302"/>
                  <a:gd name="connsiteY18" fmla="*/ 705828 h 803438"/>
                  <a:gd name="connsiteX19" fmla="*/ 142221 w 620302"/>
                  <a:gd name="connsiteY19" fmla="*/ 781212 h 803438"/>
                  <a:gd name="connsiteX20" fmla="*/ 149433 w 620302"/>
                  <a:gd name="connsiteY20" fmla="*/ 797608 h 803438"/>
                  <a:gd name="connsiteX21" fmla="*/ 164413 w 620302"/>
                  <a:gd name="connsiteY21" fmla="*/ 803438 h 803438"/>
                  <a:gd name="connsiteX22" fmla="*/ 166307 w 620302"/>
                  <a:gd name="connsiteY22" fmla="*/ 803356 h 803438"/>
                  <a:gd name="connsiteX23" fmla="*/ 395530 w 620302"/>
                  <a:gd name="connsiteY23" fmla="*/ 706029 h 803438"/>
                  <a:gd name="connsiteX24" fmla="*/ 397092 w 620302"/>
                  <a:gd name="connsiteY24" fmla="*/ 683638 h 803438"/>
                  <a:gd name="connsiteX25" fmla="*/ 374701 w 620302"/>
                  <a:gd name="connsiteY25" fmla="*/ 682076 h 803438"/>
                  <a:gd name="connsiteX26" fmla="*/ 173966 w 620302"/>
                  <a:gd name="connsiteY26" fmla="*/ 770684 h 803438"/>
                  <a:gd name="connsiteX27" fmla="*/ 173966 w 620302"/>
                  <a:gd name="connsiteY27" fmla="*/ 714261 h 803438"/>
                  <a:gd name="connsiteX28" fmla="*/ 354155 w 620302"/>
                  <a:gd name="connsiteY28" fmla="*/ 624764 h 803438"/>
                  <a:gd name="connsiteX29" fmla="*/ 402280 w 620302"/>
                  <a:gd name="connsiteY29" fmla="*/ 562691 h 803438"/>
                  <a:gd name="connsiteX30" fmla="*/ 478193 w 620302"/>
                  <a:gd name="connsiteY30" fmla="*/ 534015 h 803438"/>
                  <a:gd name="connsiteX31" fmla="*/ 423647 w 620302"/>
                  <a:gd name="connsiteY31" fmla="*/ 630548 h 803438"/>
                  <a:gd name="connsiteX32" fmla="*/ 426354 w 620302"/>
                  <a:gd name="connsiteY32" fmla="*/ 652829 h 803438"/>
                  <a:gd name="connsiteX33" fmla="*/ 448635 w 620302"/>
                  <a:gd name="connsiteY33" fmla="*/ 650122 h 803438"/>
                  <a:gd name="connsiteX34" fmla="*/ 519687 w 620302"/>
                  <a:gd name="connsiteY34" fmla="*/ 509362 h 803438"/>
                  <a:gd name="connsiteX35" fmla="*/ 617591 w 620302"/>
                  <a:gd name="connsiteY35" fmla="*/ 410583 h 803438"/>
                  <a:gd name="connsiteX36" fmla="*/ 617593 w 620302"/>
                  <a:gd name="connsiteY36" fmla="*/ 392854 h 803438"/>
                  <a:gd name="connsiteX37" fmla="*/ 354153 w 620302"/>
                  <a:gd name="connsiteY37" fmla="*/ 178669 h 803438"/>
                  <a:gd name="connsiteX38" fmla="*/ 173966 w 620302"/>
                  <a:gd name="connsiteY38" fmla="*/ 89172 h 803438"/>
                  <a:gd name="connsiteX39" fmla="*/ 173966 w 620302"/>
                  <a:gd name="connsiteY39" fmla="*/ 32755 h 803438"/>
                  <a:gd name="connsiteX40" fmla="*/ 393733 w 620302"/>
                  <a:gd name="connsiteY40" fmla="*/ 139090 h 803438"/>
                  <a:gd name="connsiteX41" fmla="*/ 478151 w 620302"/>
                  <a:gd name="connsiteY41" fmla="*/ 269399 h 803438"/>
                  <a:gd name="connsiteX42" fmla="*/ 402280 w 620302"/>
                  <a:gd name="connsiteY42" fmla="*/ 240744 h 803438"/>
                  <a:gd name="connsiteX43" fmla="*/ 354153 w 620302"/>
                  <a:gd name="connsiteY43" fmla="*/ 178669 h 803438"/>
                  <a:gd name="connsiteX44" fmla="*/ 35218 w 620302"/>
                  <a:gd name="connsiteY44" fmla="*/ 401721 h 803438"/>
                  <a:gd name="connsiteX45" fmla="*/ 172277 w 620302"/>
                  <a:gd name="connsiteY45" fmla="*/ 290169 h 803438"/>
                  <a:gd name="connsiteX46" fmla="*/ 101415 w 620302"/>
                  <a:gd name="connsiteY46" fmla="*/ 395273 h 803438"/>
                  <a:gd name="connsiteX47" fmla="*/ 101415 w 620302"/>
                  <a:gd name="connsiteY47" fmla="*/ 408169 h 803438"/>
                  <a:gd name="connsiteX48" fmla="*/ 172277 w 620302"/>
                  <a:gd name="connsiteY48" fmla="*/ 513272 h 803438"/>
                  <a:gd name="connsiteX49" fmla="*/ 35218 w 620302"/>
                  <a:gd name="connsiteY49" fmla="*/ 401721 h 803438"/>
                  <a:gd name="connsiteX50" fmla="*/ 310153 w 620302"/>
                  <a:gd name="connsiteY50" fmla="*/ 542581 h 803438"/>
                  <a:gd name="connsiteX51" fmla="*/ 133357 w 620302"/>
                  <a:gd name="connsiteY51" fmla="*/ 401721 h 803438"/>
                  <a:gd name="connsiteX52" fmla="*/ 310153 w 620302"/>
                  <a:gd name="connsiteY52" fmla="*/ 260861 h 803438"/>
                  <a:gd name="connsiteX53" fmla="*/ 486948 w 620302"/>
                  <a:gd name="connsiteY53" fmla="*/ 401721 h 803438"/>
                  <a:gd name="connsiteX54" fmla="*/ 310153 w 620302"/>
                  <a:gd name="connsiteY54" fmla="*/ 542581 h 803438"/>
                  <a:gd name="connsiteX55" fmla="*/ 448030 w 620302"/>
                  <a:gd name="connsiteY55" fmla="*/ 513272 h 803438"/>
                  <a:gd name="connsiteX56" fmla="*/ 518889 w 620302"/>
                  <a:gd name="connsiteY56" fmla="*/ 408169 h 803438"/>
                  <a:gd name="connsiteX57" fmla="*/ 518889 w 620302"/>
                  <a:gd name="connsiteY57" fmla="*/ 395273 h 803438"/>
                  <a:gd name="connsiteX58" fmla="*/ 448028 w 620302"/>
                  <a:gd name="connsiteY58" fmla="*/ 290169 h 803438"/>
                  <a:gd name="connsiteX59" fmla="*/ 585087 w 620302"/>
                  <a:gd name="connsiteY59" fmla="*/ 401721 h 803438"/>
                  <a:gd name="connsiteX60" fmla="*/ 448030 w 620302"/>
                  <a:gd name="connsiteY60" fmla="*/ 513272 h 803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20302" h="803438">
                    <a:moveTo>
                      <a:pt x="617593" y="392854"/>
                    </a:moveTo>
                    <a:cubicBezTo>
                      <a:pt x="591021" y="353405"/>
                      <a:pt x="557636" y="320105"/>
                      <a:pt x="519609" y="294021"/>
                    </a:cubicBezTo>
                    <a:cubicBezTo>
                      <a:pt x="501135" y="227446"/>
                      <a:pt x="465655" y="166122"/>
                      <a:pt x="416177" y="116644"/>
                    </a:cubicBezTo>
                    <a:cubicBezTo>
                      <a:pt x="349156" y="49625"/>
                      <a:pt x="260417" y="8229"/>
                      <a:pt x="166305" y="82"/>
                    </a:cubicBezTo>
                    <a:cubicBezTo>
                      <a:pt x="160158" y="-452"/>
                      <a:pt x="153998" y="1643"/>
                      <a:pt x="149433" y="5829"/>
                    </a:cubicBezTo>
                    <a:cubicBezTo>
                      <a:pt x="144850" y="10032"/>
                      <a:pt x="142221" y="16008"/>
                      <a:pt x="142221" y="22225"/>
                    </a:cubicBezTo>
                    <a:lnTo>
                      <a:pt x="142221" y="97609"/>
                    </a:lnTo>
                    <a:cubicBezTo>
                      <a:pt x="142221" y="108973"/>
                      <a:pt x="150766" y="118466"/>
                      <a:pt x="162096" y="119696"/>
                    </a:cubicBezTo>
                    <a:lnTo>
                      <a:pt x="162094" y="119696"/>
                    </a:lnTo>
                    <a:cubicBezTo>
                      <a:pt x="225894" y="126624"/>
                      <a:pt x="286131" y="155539"/>
                      <a:pt x="331706" y="201115"/>
                    </a:cubicBezTo>
                    <a:cubicBezTo>
                      <a:pt x="341466" y="210875"/>
                      <a:pt x="350439" y="221318"/>
                      <a:pt x="358614" y="232316"/>
                    </a:cubicBezTo>
                    <a:cubicBezTo>
                      <a:pt x="342664" y="230219"/>
                      <a:pt x="326486" y="229116"/>
                      <a:pt x="310151" y="229116"/>
                    </a:cubicBezTo>
                    <a:cubicBezTo>
                      <a:pt x="186705" y="229116"/>
                      <a:pt x="71774" y="290326"/>
                      <a:pt x="2709" y="392854"/>
                    </a:cubicBezTo>
                    <a:cubicBezTo>
                      <a:pt x="-903" y="398214"/>
                      <a:pt x="-903" y="405227"/>
                      <a:pt x="2709" y="410588"/>
                    </a:cubicBezTo>
                    <a:cubicBezTo>
                      <a:pt x="71774" y="513113"/>
                      <a:pt x="186705" y="574324"/>
                      <a:pt x="310151" y="574324"/>
                    </a:cubicBezTo>
                    <a:cubicBezTo>
                      <a:pt x="326486" y="574324"/>
                      <a:pt x="342664" y="573221"/>
                      <a:pt x="358614" y="571124"/>
                    </a:cubicBezTo>
                    <a:cubicBezTo>
                      <a:pt x="350439" y="582122"/>
                      <a:pt x="341466" y="592565"/>
                      <a:pt x="331706" y="602325"/>
                    </a:cubicBezTo>
                    <a:cubicBezTo>
                      <a:pt x="286131" y="647900"/>
                      <a:pt x="225896" y="676816"/>
                      <a:pt x="162096" y="683742"/>
                    </a:cubicBezTo>
                    <a:cubicBezTo>
                      <a:pt x="150766" y="684971"/>
                      <a:pt x="142221" y="694464"/>
                      <a:pt x="142221" y="705828"/>
                    </a:cubicBezTo>
                    <a:lnTo>
                      <a:pt x="142221" y="781212"/>
                    </a:lnTo>
                    <a:cubicBezTo>
                      <a:pt x="142221" y="787429"/>
                      <a:pt x="144850" y="793406"/>
                      <a:pt x="149433" y="797608"/>
                    </a:cubicBezTo>
                    <a:cubicBezTo>
                      <a:pt x="153530" y="801364"/>
                      <a:pt x="158903" y="803438"/>
                      <a:pt x="164413" y="803438"/>
                    </a:cubicBezTo>
                    <a:cubicBezTo>
                      <a:pt x="165042" y="803438"/>
                      <a:pt x="165675" y="803411"/>
                      <a:pt x="166307" y="803356"/>
                    </a:cubicBezTo>
                    <a:cubicBezTo>
                      <a:pt x="251532" y="795979"/>
                      <a:pt x="330797" y="762323"/>
                      <a:pt x="395530" y="706029"/>
                    </a:cubicBezTo>
                    <a:cubicBezTo>
                      <a:pt x="402145" y="700277"/>
                      <a:pt x="402843" y="690253"/>
                      <a:pt x="397092" y="683638"/>
                    </a:cubicBezTo>
                    <a:cubicBezTo>
                      <a:pt x="391340" y="677023"/>
                      <a:pt x="381314" y="676325"/>
                      <a:pt x="374701" y="682076"/>
                    </a:cubicBezTo>
                    <a:cubicBezTo>
                      <a:pt x="317710" y="731635"/>
                      <a:pt x="248499" y="762148"/>
                      <a:pt x="173966" y="770684"/>
                    </a:cubicBezTo>
                    <a:lnTo>
                      <a:pt x="173966" y="714261"/>
                    </a:lnTo>
                    <a:cubicBezTo>
                      <a:pt x="241791" y="705005"/>
                      <a:pt x="305496" y="673425"/>
                      <a:pt x="354155" y="624764"/>
                    </a:cubicBezTo>
                    <a:cubicBezTo>
                      <a:pt x="372828" y="606091"/>
                      <a:pt x="388938" y="585179"/>
                      <a:pt x="402280" y="562691"/>
                    </a:cubicBezTo>
                    <a:cubicBezTo>
                      <a:pt x="428654" y="555928"/>
                      <a:pt x="454095" y="546284"/>
                      <a:pt x="478193" y="534015"/>
                    </a:cubicBezTo>
                    <a:cubicBezTo>
                      <a:pt x="465052" y="568508"/>
                      <a:pt x="446764" y="601038"/>
                      <a:pt x="423647" y="630548"/>
                    </a:cubicBezTo>
                    <a:cubicBezTo>
                      <a:pt x="418243" y="637449"/>
                      <a:pt x="419455" y="647424"/>
                      <a:pt x="426354" y="652829"/>
                    </a:cubicBezTo>
                    <a:cubicBezTo>
                      <a:pt x="433257" y="658238"/>
                      <a:pt x="443230" y="657021"/>
                      <a:pt x="448635" y="650122"/>
                    </a:cubicBezTo>
                    <a:cubicBezTo>
                      <a:pt x="481630" y="608002"/>
                      <a:pt x="505630" y="560228"/>
                      <a:pt x="519687" y="509362"/>
                    </a:cubicBezTo>
                    <a:cubicBezTo>
                      <a:pt x="557681" y="483288"/>
                      <a:pt x="591036" y="450005"/>
                      <a:pt x="617591" y="410583"/>
                    </a:cubicBezTo>
                    <a:cubicBezTo>
                      <a:pt x="621206" y="405227"/>
                      <a:pt x="621206" y="398212"/>
                      <a:pt x="617593" y="392854"/>
                    </a:cubicBezTo>
                    <a:close/>
                    <a:moveTo>
                      <a:pt x="354153" y="178669"/>
                    </a:moveTo>
                    <a:cubicBezTo>
                      <a:pt x="305494" y="130010"/>
                      <a:pt x="241791" y="98430"/>
                      <a:pt x="173966" y="89172"/>
                    </a:cubicBezTo>
                    <a:lnTo>
                      <a:pt x="173966" y="32755"/>
                    </a:lnTo>
                    <a:cubicBezTo>
                      <a:pt x="256765" y="42306"/>
                      <a:pt x="334466" y="79821"/>
                      <a:pt x="393733" y="139090"/>
                    </a:cubicBezTo>
                    <a:cubicBezTo>
                      <a:pt x="430990" y="176347"/>
                      <a:pt x="459633" y="220891"/>
                      <a:pt x="478151" y="269399"/>
                    </a:cubicBezTo>
                    <a:cubicBezTo>
                      <a:pt x="454065" y="257140"/>
                      <a:pt x="428639" y="247503"/>
                      <a:pt x="402280" y="240744"/>
                    </a:cubicBezTo>
                    <a:cubicBezTo>
                      <a:pt x="388938" y="218256"/>
                      <a:pt x="372826" y="197342"/>
                      <a:pt x="354153" y="178669"/>
                    </a:cubicBezTo>
                    <a:close/>
                    <a:moveTo>
                      <a:pt x="35218" y="401721"/>
                    </a:moveTo>
                    <a:cubicBezTo>
                      <a:pt x="70773" y="352372"/>
                      <a:pt x="118260" y="314243"/>
                      <a:pt x="172277" y="290169"/>
                    </a:cubicBezTo>
                    <a:cubicBezTo>
                      <a:pt x="144509" y="317297"/>
                      <a:pt x="120311" y="352780"/>
                      <a:pt x="101415" y="395273"/>
                    </a:cubicBezTo>
                    <a:cubicBezTo>
                      <a:pt x="99589" y="399376"/>
                      <a:pt x="99589" y="404063"/>
                      <a:pt x="101415" y="408169"/>
                    </a:cubicBezTo>
                    <a:cubicBezTo>
                      <a:pt x="120308" y="450663"/>
                      <a:pt x="144509" y="486147"/>
                      <a:pt x="172277" y="513272"/>
                    </a:cubicBezTo>
                    <a:cubicBezTo>
                      <a:pt x="118260" y="489199"/>
                      <a:pt x="70771" y="451068"/>
                      <a:pt x="35218" y="401721"/>
                    </a:cubicBezTo>
                    <a:close/>
                    <a:moveTo>
                      <a:pt x="310153" y="542581"/>
                    </a:moveTo>
                    <a:cubicBezTo>
                      <a:pt x="240303" y="542581"/>
                      <a:pt x="174594" y="490077"/>
                      <a:pt x="133357" y="401721"/>
                    </a:cubicBezTo>
                    <a:cubicBezTo>
                      <a:pt x="174594" y="313365"/>
                      <a:pt x="240303" y="260861"/>
                      <a:pt x="310153" y="260861"/>
                    </a:cubicBezTo>
                    <a:cubicBezTo>
                      <a:pt x="380004" y="260861"/>
                      <a:pt x="445713" y="313365"/>
                      <a:pt x="486948" y="401721"/>
                    </a:cubicBezTo>
                    <a:cubicBezTo>
                      <a:pt x="445713" y="490077"/>
                      <a:pt x="380004" y="542581"/>
                      <a:pt x="310153" y="542581"/>
                    </a:cubicBezTo>
                    <a:close/>
                    <a:moveTo>
                      <a:pt x="448030" y="513272"/>
                    </a:moveTo>
                    <a:cubicBezTo>
                      <a:pt x="475798" y="486145"/>
                      <a:pt x="499996" y="450661"/>
                      <a:pt x="518889" y="408169"/>
                    </a:cubicBezTo>
                    <a:cubicBezTo>
                      <a:pt x="520716" y="404066"/>
                      <a:pt x="520716" y="399378"/>
                      <a:pt x="518889" y="395273"/>
                    </a:cubicBezTo>
                    <a:cubicBezTo>
                      <a:pt x="499996" y="352778"/>
                      <a:pt x="475796" y="317294"/>
                      <a:pt x="448028" y="290169"/>
                    </a:cubicBezTo>
                    <a:cubicBezTo>
                      <a:pt x="502045" y="314243"/>
                      <a:pt x="549531" y="352372"/>
                      <a:pt x="585087" y="401721"/>
                    </a:cubicBezTo>
                    <a:cubicBezTo>
                      <a:pt x="549534" y="451068"/>
                      <a:pt x="502047" y="489199"/>
                      <a:pt x="448030" y="513272"/>
                    </a:cubicBezTo>
                    <a:close/>
                  </a:path>
                </a:pathLst>
              </a:cu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zh-CN" altLang="en-US" sz="20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8" name="任意多边形: 形状 207">
                <a:extLst>
                  <a:ext uri="{FF2B5EF4-FFF2-40B4-BE49-F238E27FC236}">
                    <a16:creationId xmlns:a16="http://schemas.microsoft.com/office/drawing/2014/main" id="{AEF06A16-B437-B2A9-C84A-C27C205CF42A}"/>
                  </a:ext>
                </a:extLst>
              </p:cNvPr>
              <p:cNvSpPr/>
              <p:nvPr/>
            </p:nvSpPr>
            <p:spPr>
              <a:xfrm>
                <a:off x="6934444" y="-29618"/>
                <a:ext cx="210115" cy="216113"/>
              </a:xfrm>
              <a:custGeom>
                <a:avLst/>
                <a:gdLst>
                  <a:gd name="connsiteX0" fmla="*/ 179404 w 210115"/>
                  <a:gd name="connsiteY0" fmla="*/ 80964 h 216113"/>
                  <a:gd name="connsiteX1" fmla="*/ 199878 w 210115"/>
                  <a:gd name="connsiteY1" fmla="*/ 90163 h 216113"/>
                  <a:gd name="connsiteX2" fmla="*/ 209077 w 210115"/>
                  <a:gd name="connsiteY2" fmla="*/ 69689 h 216113"/>
                  <a:gd name="connsiteX3" fmla="*/ 108057 w 210115"/>
                  <a:gd name="connsiteY3" fmla="*/ 0 h 216113"/>
                  <a:gd name="connsiteX4" fmla="*/ 0 w 210115"/>
                  <a:gd name="connsiteY4" fmla="*/ 108058 h 216113"/>
                  <a:gd name="connsiteX5" fmla="*/ 108057 w 210115"/>
                  <a:gd name="connsiteY5" fmla="*/ 216113 h 216113"/>
                  <a:gd name="connsiteX6" fmla="*/ 204628 w 210115"/>
                  <a:gd name="connsiteY6" fmla="*/ 156522 h 216113"/>
                  <a:gd name="connsiteX7" fmla="*/ 197577 w 210115"/>
                  <a:gd name="connsiteY7" fmla="*/ 135214 h 216113"/>
                  <a:gd name="connsiteX8" fmla="*/ 176270 w 210115"/>
                  <a:gd name="connsiteY8" fmla="*/ 142265 h 216113"/>
                  <a:gd name="connsiteX9" fmla="*/ 108057 w 210115"/>
                  <a:gd name="connsiteY9" fmla="*/ 184371 h 216113"/>
                  <a:gd name="connsiteX10" fmla="*/ 31742 w 210115"/>
                  <a:gd name="connsiteY10" fmla="*/ 108058 h 216113"/>
                  <a:gd name="connsiteX11" fmla="*/ 108057 w 210115"/>
                  <a:gd name="connsiteY11" fmla="*/ 31742 h 216113"/>
                  <a:gd name="connsiteX12" fmla="*/ 179404 w 210115"/>
                  <a:gd name="connsiteY12" fmla="*/ 80964 h 216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0115" h="216113">
                    <a:moveTo>
                      <a:pt x="179404" y="80964"/>
                    </a:moveTo>
                    <a:cubicBezTo>
                      <a:pt x="182517" y="89158"/>
                      <a:pt x="191684" y="93280"/>
                      <a:pt x="199878" y="90163"/>
                    </a:cubicBezTo>
                    <a:cubicBezTo>
                      <a:pt x="208071" y="87050"/>
                      <a:pt x="212189" y="77883"/>
                      <a:pt x="209077" y="69689"/>
                    </a:cubicBezTo>
                    <a:cubicBezTo>
                      <a:pt x="193239" y="28005"/>
                      <a:pt x="152643" y="0"/>
                      <a:pt x="108057" y="0"/>
                    </a:cubicBezTo>
                    <a:cubicBezTo>
                      <a:pt x="48475" y="0"/>
                      <a:pt x="0" y="48475"/>
                      <a:pt x="0" y="108058"/>
                    </a:cubicBezTo>
                    <a:cubicBezTo>
                      <a:pt x="0" y="167640"/>
                      <a:pt x="48475" y="216113"/>
                      <a:pt x="108057" y="216113"/>
                    </a:cubicBezTo>
                    <a:cubicBezTo>
                      <a:pt x="149147" y="216113"/>
                      <a:pt x="186150" y="193280"/>
                      <a:pt x="204628" y="156522"/>
                    </a:cubicBezTo>
                    <a:cubicBezTo>
                      <a:pt x="208567" y="148690"/>
                      <a:pt x="205409" y="139150"/>
                      <a:pt x="197577" y="135214"/>
                    </a:cubicBezTo>
                    <a:cubicBezTo>
                      <a:pt x="189748" y="131276"/>
                      <a:pt x="180206" y="134433"/>
                      <a:pt x="176270" y="142265"/>
                    </a:cubicBezTo>
                    <a:cubicBezTo>
                      <a:pt x="163213" y="168237"/>
                      <a:pt x="137076" y="184371"/>
                      <a:pt x="108057" y="184371"/>
                    </a:cubicBezTo>
                    <a:cubicBezTo>
                      <a:pt x="65978" y="184371"/>
                      <a:pt x="31742" y="150137"/>
                      <a:pt x="31742" y="108058"/>
                    </a:cubicBezTo>
                    <a:cubicBezTo>
                      <a:pt x="31742" y="65978"/>
                      <a:pt x="65978" y="31742"/>
                      <a:pt x="108057" y="31742"/>
                    </a:cubicBezTo>
                    <a:cubicBezTo>
                      <a:pt x="139544" y="31742"/>
                      <a:pt x="168218" y="51524"/>
                      <a:pt x="179404" y="80964"/>
                    </a:cubicBezTo>
                    <a:close/>
                  </a:path>
                </a:pathLst>
              </a:cu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zh-CN" altLang="en-US" sz="20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9" name="任意多边形: 形状 208">
                <a:extLst>
                  <a:ext uri="{FF2B5EF4-FFF2-40B4-BE49-F238E27FC236}">
                    <a16:creationId xmlns:a16="http://schemas.microsoft.com/office/drawing/2014/main" id="{C21FE848-5FFB-4E98-DC84-4E377E5207F0}"/>
                  </a:ext>
                </a:extLst>
              </p:cNvPr>
              <p:cNvSpPr/>
              <p:nvPr/>
            </p:nvSpPr>
            <p:spPr>
              <a:xfrm>
                <a:off x="6994808" y="30745"/>
                <a:ext cx="95388" cy="95388"/>
              </a:xfrm>
              <a:custGeom>
                <a:avLst/>
                <a:gdLst>
                  <a:gd name="connsiteX0" fmla="*/ 0 w 95388"/>
                  <a:gd name="connsiteY0" fmla="*/ 47694 h 95388"/>
                  <a:gd name="connsiteX1" fmla="*/ 47694 w 95388"/>
                  <a:gd name="connsiteY1" fmla="*/ 95388 h 95388"/>
                  <a:gd name="connsiteX2" fmla="*/ 95388 w 95388"/>
                  <a:gd name="connsiteY2" fmla="*/ 47694 h 95388"/>
                  <a:gd name="connsiteX3" fmla="*/ 47694 w 95388"/>
                  <a:gd name="connsiteY3" fmla="*/ 0 h 95388"/>
                  <a:gd name="connsiteX4" fmla="*/ 0 w 95388"/>
                  <a:gd name="connsiteY4" fmla="*/ 47694 h 95388"/>
                  <a:gd name="connsiteX5" fmla="*/ 63646 w 95388"/>
                  <a:gd name="connsiteY5" fmla="*/ 47694 h 95388"/>
                  <a:gd name="connsiteX6" fmla="*/ 47694 w 95388"/>
                  <a:gd name="connsiteY6" fmla="*/ 63646 h 95388"/>
                  <a:gd name="connsiteX7" fmla="*/ 31742 w 95388"/>
                  <a:gd name="connsiteY7" fmla="*/ 47694 h 95388"/>
                  <a:gd name="connsiteX8" fmla="*/ 47694 w 95388"/>
                  <a:gd name="connsiteY8" fmla="*/ 31742 h 95388"/>
                  <a:gd name="connsiteX9" fmla="*/ 63646 w 95388"/>
                  <a:gd name="connsiteY9" fmla="*/ 47694 h 95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388" h="95388">
                    <a:moveTo>
                      <a:pt x="0" y="47694"/>
                    </a:moveTo>
                    <a:cubicBezTo>
                      <a:pt x="0" y="73994"/>
                      <a:pt x="21394" y="95388"/>
                      <a:pt x="47694" y="95388"/>
                    </a:cubicBezTo>
                    <a:cubicBezTo>
                      <a:pt x="73994" y="95388"/>
                      <a:pt x="95388" y="73994"/>
                      <a:pt x="95388" y="47694"/>
                    </a:cubicBezTo>
                    <a:cubicBezTo>
                      <a:pt x="95388" y="21394"/>
                      <a:pt x="73994" y="0"/>
                      <a:pt x="47694" y="0"/>
                    </a:cubicBezTo>
                    <a:cubicBezTo>
                      <a:pt x="21394" y="0"/>
                      <a:pt x="0" y="21394"/>
                      <a:pt x="0" y="47694"/>
                    </a:cubicBezTo>
                    <a:close/>
                    <a:moveTo>
                      <a:pt x="63646" y="47694"/>
                    </a:moveTo>
                    <a:cubicBezTo>
                      <a:pt x="63646" y="56491"/>
                      <a:pt x="56491" y="63646"/>
                      <a:pt x="47694" y="63646"/>
                    </a:cubicBezTo>
                    <a:cubicBezTo>
                      <a:pt x="38897" y="63646"/>
                      <a:pt x="31742" y="56491"/>
                      <a:pt x="31742" y="47694"/>
                    </a:cubicBezTo>
                    <a:cubicBezTo>
                      <a:pt x="31742" y="38897"/>
                      <a:pt x="38897" y="31742"/>
                      <a:pt x="47694" y="31742"/>
                    </a:cubicBezTo>
                    <a:cubicBezTo>
                      <a:pt x="56491" y="31742"/>
                      <a:pt x="63646" y="38897"/>
                      <a:pt x="63646" y="47694"/>
                    </a:cubicBezTo>
                    <a:close/>
                  </a:path>
                </a:pathLst>
              </a:cu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zh-CN" altLang="en-US" sz="20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0" name="任意多边形: 形状 209">
                <a:extLst>
                  <a:ext uri="{FF2B5EF4-FFF2-40B4-BE49-F238E27FC236}">
                    <a16:creationId xmlns:a16="http://schemas.microsoft.com/office/drawing/2014/main" id="{89330B36-93FB-61E7-9A28-118AA64C83FA}"/>
                  </a:ext>
                </a:extLst>
              </p:cNvPr>
              <p:cNvSpPr/>
              <p:nvPr/>
            </p:nvSpPr>
            <p:spPr>
              <a:xfrm>
                <a:off x="6269177" y="-323281"/>
                <a:ext cx="583158" cy="392413"/>
              </a:xfrm>
              <a:custGeom>
                <a:avLst/>
                <a:gdLst>
                  <a:gd name="connsiteX0" fmla="*/ 232659 w 583158"/>
                  <a:gd name="connsiteY0" fmla="*/ 223468 h 392413"/>
                  <a:gd name="connsiteX1" fmla="*/ 192638 w 583158"/>
                  <a:gd name="connsiteY1" fmla="*/ 366516 h 392413"/>
                  <a:gd name="connsiteX2" fmla="*/ 198386 w 583158"/>
                  <a:gd name="connsiteY2" fmla="*/ 383391 h 392413"/>
                  <a:gd name="connsiteX3" fmla="*/ 214784 w 583158"/>
                  <a:gd name="connsiteY3" fmla="*/ 390603 h 392413"/>
                  <a:gd name="connsiteX4" fmla="*/ 290168 w 583158"/>
                  <a:gd name="connsiteY4" fmla="*/ 390603 h 392413"/>
                  <a:gd name="connsiteX5" fmla="*/ 312254 w 583158"/>
                  <a:gd name="connsiteY5" fmla="*/ 370728 h 392413"/>
                  <a:gd name="connsiteX6" fmla="*/ 329947 w 583158"/>
                  <a:gd name="connsiteY6" fmla="*/ 298427 h 392413"/>
                  <a:gd name="connsiteX7" fmla="*/ 356361 w 583158"/>
                  <a:gd name="connsiteY7" fmla="*/ 318778 h 392413"/>
                  <a:gd name="connsiteX8" fmla="*/ 352853 w 583158"/>
                  <a:gd name="connsiteY8" fmla="*/ 337980 h 392413"/>
                  <a:gd name="connsiteX9" fmla="*/ 407287 w 583158"/>
                  <a:gd name="connsiteY9" fmla="*/ 392414 h 392413"/>
                  <a:gd name="connsiteX10" fmla="*/ 461721 w 583158"/>
                  <a:gd name="connsiteY10" fmla="*/ 337980 h 392413"/>
                  <a:gd name="connsiteX11" fmla="*/ 454894 w 583158"/>
                  <a:gd name="connsiteY11" fmla="*/ 311627 h 392413"/>
                  <a:gd name="connsiteX12" fmla="*/ 500102 w 583158"/>
                  <a:gd name="connsiteY12" fmla="*/ 264936 h 392413"/>
                  <a:gd name="connsiteX13" fmla="*/ 524903 w 583158"/>
                  <a:gd name="connsiteY13" fmla="*/ 270940 h 392413"/>
                  <a:gd name="connsiteX14" fmla="*/ 579337 w 583158"/>
                  <a:gd name="connsiteY14" fmla="*/ 216506 h 392413"/>
                  <a:gd name="connsiteX15" fmla="*/ 524903 w 583158"/>
                  <a:gd name="connsiteY15" fmla="*/ 162072 h 392413"/>
                  <a:gd name="connsiteX16" fmla="*/ 470469 w 583158"/>
                  <a:gd name="connsiteY16" fmla="*/ 216506 h 392413"/>
                  <a:gd name="connsiteX17" fmla="*/ 477296 w 583158"/>
                  <a:gd name="connsiteY17" fmla="*/ 242858 h 392413"/>
                  <a:gd name="connsiteX18" fmla="*/ 432088 w 583158"/>
                  <a:gd name="connsiteY18" fmla="*/ 289549 h 392413"/>
                  <a:gd name="connsiteX19" fmla="*/ 407287 w 583158"/>
                  <a:gd name="connsiteY19" fmla="*/ 283546 h 392413"/>
                  <a:gd name="connsiteX20" fmla="*/ 375756 w 583158"/>
                  <a:gd name="connsiteY20" fmla="*/ 293651 h 392413"/>
                  <a:gd name="connsiteX21" fmla="*/ 343537 w 583158"/>
                  <a:gd name="connsiteY21" fmla="*/ 268826 h 392413"/>
                  <a:gd name="connsiteX22" fmla="*/ 380964 w 583158"/>
                  <a:gd name="connsiteY22" fmla="*/ 214688 h 392413"/>
                  <a:gd name="connsiteX23" fmla="*/ 379504 w 583158"/>
                  <a:gd name="connsiteY23" fmla="*/ 192291 h 392413"/>
                  <a:gd name="connsiteX24" fmla="*/ 357106 w 583158"/>
                  <a:gd name="connsiteY24" fmla="*/ 193751 h 392413"/>
                  <a:gd name="connsiteX25" fmla="*/ 318074 w 583158"/>
                  <a:gd name="connsiteY25" fmla="*/ 249205 h 392413"/>
                  <a:gd name="connsiteX26" fmla="*/ 273368 w 583158"/>
                  <a:gd name="connsiteY26" fmla="*/ 214758 h 392413"/>
                  <a:gd name="connsiteX27" fmla="*/ 331649 w 583158"/>
                  <a:gd name="connsiteY27" fmla="*/ 139088 h 392413"/>
                  <a:gd name="connsiteX28" fmla="*/ 551416 w 583158"/>
                  <a:gd name="connsiteY28" fmla="*/ 32753 h 392413"/>
                  <a:gd name="connsiteX29" fmla="*/ 551416 w 583158"/>
                  <a:gd name="connsiteY29" fmla="*/ 89172 h 392413"/>
                  <a:gd name="connsiteX30" fmla="*/ 415462 w 583158"/>
                  <a:gd name="connsiteY30" fmla="*/ 141839 h 392413"/>
                  <a:gd name="connsiteX31" fmla="*/ 411401 w 583158"/>
                  <a:gd name="connsiteY31" fmla="*/ 163915 h 392413"/>
                  <a:gd name="connsiteX32" fmla="*/ 433476 w 583158"/>
                  <a:gd name="connsiteY32" fmla="*/ 167976 h 392413"/>
                  <a:gd name="connsiteX33" fmla="*/ 563284 w 583158"/>
                  <a:gd name="connsiteY33" fmla="*/ 119698 h 392413"/>
                  <a:gd name="connsiteX34" fmla="*/ 583159 w 583158"/>
                  <a:gd name="connsiteY34" fmla="*/ 97611 h 392413"/>
                  <a:gd name="connsiteX35" fmla="*/ 583159 w 583158"/>
                  <a:gd name="connsiteY35" fmla="*/ 22227 h 392413"/>
                  <a:gd name="connsiteX36" fmla="*/ 575947 w 583158"/>
                  <a:gd name="connsiteY36" fmla="*/ 5831 h 392413"/>
                  <a:gd name="connsiteX37" fmla="*/ 559075 w 583158"/>
                  <a:gd name="connsiteY37" fmla="*/ 84 h 392413"/>
                  <a:gd name="connsiteX38" fmla="*/ 309203 w 583158"/>
                  <a:gd name="connsiteY38" fmla="*/ 116646 h 392413"/>
                  <a:gd name="connsiteX39" fmla="*/ 248035 w 583158"/>
                  <a:gd name="connsiteY39" fmla="*/ 195243 h 392413"/>
                  <a:gd name="connsiteX40" fmla="*/ 222980 w 583158"/>
                  <a:gd name="connsiteY40" fmla="*/ 175939 h 392413"/>
                  <a:gd name="connsiteX41" fmla="*/ 226488 w 583158"/>
                  <a:gd name="connsiteY41" fmla="*/ 156737 h 392413"/>
                  <a:gd name="connsiteX42" fmla="*/ 172054 w 583158"/>
                  <a:gd name="connsiteY42" fmla="*/ 102303 h 392413"/>
                  <a:gd name="connsiteX43" fmla="*/ 117620 w 583158"/>
                  <a:gd name="connsiteY43" fmla="*/ 156737 h 392413"/>
                  <a:gd name="connsiteX44" fmla="*/ 123611 w 583158"/>
                  <a:gd name="connsiteY44" fmla="*/ 181513 h 392413"/>
                  <a:gd name="connsiteX45" fmla="*/ 80816 w 583158"/>
                  <a:gd name="connsiteY45" fmla="*/ 222905 h 392413"/>
                  <a:gd name="connsiteX46" fmla="*/ 54438 w 583158"/>
                  <a:gd name="connsiteY46" fmla="*/ 216066 h 392413"/>
                  <a:gd name="connsiteX47" fmla="*/ 0 w 583158"/>
                  <a:gd name="connsiteY47" fmla="*/ 270496 h 392413"/>
                  <a:gd name="connsiteX48" fmla="*/ 54434 w 583158"/>
                  <a:gd name="connsiteY48" fmla="*/ 324930 h 392413"/>
                  <a:gd name="connsiteX49" fmla="*/ 108868 w 583158"/>
                  <a:gd name="connsiteY49" fmla="*/ 270496 h 392413"/>
                  <a:gd name="connsiteX50" fmla="*/ 102877 w 583158"/>
                  <a:gd name="connsiteY50" fmla="*/ 245720 h 392413"/>
                  <a:gd name="connsiteX51" fmla="*/ 145672 w 583158"/>
                  <a:gd name="connsiteY51" fmla="*/ 204327 h 392413"/>
                  <a:gd name="connsiteX52" fmla="*/ 172050 w 583158"/>
                  <a:gd name="connsiteY52" fmla="*/ 211167 h 392413"/>
                  <a:gd name="connsiteX53" fmla="*/ 203581 w 583158"/>
                  <a:gd name="connsiteY53" fmla="*/ 201062 h 392413"/>
                  <a:gd name="connsiteX54" fmla="*/ 524905 w 583158"/>
                  <a:gd name="connsiteY54" fmla="*/ 193816 h 392413"/>
                  <a:gd name="connsiteX55" fmla="*/ 547597 w 583158"/>
                  <a:gd name="connsiteY55" fmla="*/ 216508 h 392413"/>
                  <a:gd name="connsiteX56" fmla="*/ 524905 w 583158"/>
                  <a:gd name="connsiteY56" fmla="*/ 239200 h 392413"/>
                  <a:gd name="connsiteX57" fmla="*/ 502213 w 583158"/>
                  <a:gd name="connsiteY57" fmla="*/ 216508 h 392413"/>
                  <a:gd name="connsiteX58" fmla="*/ 524905 w 583158"/>
                  <a:gd name="connsiteY58" fmla="*/ 193816 h 392413"/>
                  <a:gd name="connsiteX59" fmla="*/ 407287 w 583158"/>
                  <a:gd name="connsiteY59" fmla="*/ 315288 h 392413"/>
                  <a:gd name="connsiteX60" fmla="*/ 429978 w 583158"/>
                  <a:gd name="connsiteY60" fmla="*/ 337980 h 392413"/>
                  <a:gd name="connsiteX61" fmla="*/ 407287 w 583158"/>
                  <a:gd name="connsiteY61" fmla="*/ 360672 h 392413"/>
                  <a:gd name="connsiteX62" fmla="*/ 384595 w 583158"/>
                  <a:gd name="connsiteY62" fmla="*/ 337980 h 392413"/>
                  <a:gd name="connsiteX63" fmla="*/ 407287 w 583158"/>
                  <a:gd name="connsiteY63" fmla="*/ 315288 h 392413"/>
                  <a:gd name="connsiteX64" fmla="*/ 258364 w 583158"/>
                  <a:gd name="connsiteY64" fmla="*/ 243273 h 392413"/>
                  <a:gd name="connsiteX65" fmla="*/ 303878 w 583158"/>
                  <a:gd name="connsiteY65" fmla="*/ 278340 h 392413"/>
                  <a:gd name="connsiteX66" fmla="*/ 281729 w 583158"/>
                  <a:gd name="connsiteY66" fmla="*/ 358858 h 392413"/>
                  <a:gd name="connsiteX67" fmla="*/ 225314 w 583158"/>
                  <a:gd name="connsiteY67" fmla="*/ 358858 h 392413"/>
                  <a:gd name="connsiteX68" fmla="*/ 258364 w 583158"/>
                  <a:gd name="connsiteY68" fmla="*/ 243273 h 392413"/>
                  <a:gd name="connsiteX69" fmla="*/ 54434 w 583158"/>
                  <a:gd name="connsiteY69" fmla="*/ 293189 h 392413"/>
                  <a:gd name="connsiteX70" fmla="*/ 31742 w 583158"/>
                  <a:gd name="connsiteY70" fmla="*/ 270498 h 392413"/>
                  <a:gd name="connsiteX71" fmla="*/ 54434 w 583158"/>
                  <a:gd name="connsiteY71" fmla="*/ 247806 h 392413"/>
                  <a:gd name="connsiteX72" fmla="*/ 77126 w 583158"/>
                  <a:gd name="connsiteY72" fmla="*/ 270498 h 392413"/>
                  <a:gd name="connsiteX73" fmla="*/ 54434 w 583158"/>
                  <a:gd name="connsiteY73" fmla="*/ 293189 h 392413"/>
                  <a:gd name="connsiteX74" fmla="*/ 172052 w 583158"/>
                  <a:gd name="connsiteY74" fmla="*/ 179427 h 392413"/>
                  <a:gd name="connsiteX75" fmla="*/ 149361 w 583158"/>
                  <a:gd name="connsiteY75" fmla="*/ 156735 h 392413"/>
                  <a:gd name="connsiteX76" fmla="*/ 172052 w 583158"/>
                  <a:gd name="connsiteY76" fmla="*/ 134043 h 392413"/>
                  <a:gd name="connsiteX77" fmla="*/ 194744 w 583158"/>
                  <a:gd name="connsiteY77" fmla="*/ 156735 h 392413"/>
                  <a:gd name="connsiteX78" fmla="*/ 172052 w 583158"/>
                  <a:gd name="connsiteY78" fmla="*/ 179427 h 392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83158" h="392413">
                    <a:moveTo>
                      <a:pt x="232659" y="223468"/>
                    </a:moveTo>
                    <a:cubicBezTo>
                      <a:pt x="210691" y="267996"/>
                      <a:pt x="196968" y="316497"/>
                      <a:pt x="192638" y="366516"/>
                    </a:cubicBezTo>
                    <a:cubicBezTo>
                      <a:pt x="192105" y="372677"/>
                      <a:pt x="194200" y="378826"/>
                      <a:pt x="198386" y="383391"/>
                    </a:cubicBezTo>
                    <a:cubicBezTo>
                      <a:pt x="202588" y="387974"/>
                      <a:pt x="208567" y="390603"/>
                      <a:pt x="214784" y="390603"/>
                    </a:cubicBezTo>
                    <a:lnTo>
                      <a:pt x="290168" y="390603"/>
                    </a:lnTo>
                    <a:cubicBezTo>
                      <a:pt x="301527" y="390603"/>
                      <a:pt x="311021" y="382060"/>
                      <a:pt x="312254" y="370728"/>
                    </a:cubicBezTo>
                    <a:cubicBezTo>
                      <a:pt x="314971" y="345712"/>
                      <a:pt x="320950" y="321461"/>
                      <a:pt x="329947" y="298427"/>
                    </a:cubicBezTo>
                    <a:lnTo>
                      <a:pt x="356361" y="318778"/>
                    </a:lnTo>
                    <a:cubicBezTo>
                      <a:pt x="354101" y="324754"/>
                      <a:pt x="352853" y="331223"/>
                      <a:pt x="352853" y="337980"/>
                    </a:cubicBezTo>
                    <a:cubicBezTo>
                      <a:pt x="352853" y="367996"/>
                      <a:pt x="377273" y="392414"/>
                      <a:pt x="407287" y="392414"/>
                    </a:cubicBezTo>
                    <a:cubicBezTo>
                      <a:pt x="437300" y="392414"/>
                      <a:pt x="461721" y="367994"/>
                      <a:pt x="461721" y="337980"/>
                    </a:cubicBezTo>
                    <a:cubicBezTo>
                      <a:pt x="461721" y="328425"/>
                      <a:pt x="459239" y="319442"/>
                      <a:pt x="454894" y="311627"/>
                    </a:cubicBezTo>
                    <a:lnTo>
                      <a:pt x="500102" y="264936"/>
                    </a:lnTo>
                    <a:cubicBezTo>
                      <a:pt x="507546" y="268765"/>
                      <a:pt x="515973" y="270940"/>
                      <a:pt x="524903" y="270940"/>
                    </a:cubicBezTo>
                    <a:cubicBezTo>
                      <a:pt x="554919" y="270940"/>
                      <a:pt x="579337" y="246519"/>
                      <a:pt x="579337" y="216506"/>
                    </a:cubicBezTo>
                    <a:cubicBezTo>
                      <a:pt x="579337" y="186492"/>
                      <a:pt x="554916" y="162072"/>
                      <a:pt x="524903" y="162072"/>
                    </a:cubicBezTo>
                    <a:cubicBezTo>
                      <a:pt x="494889" y="162072"/>
                      <a:pt x="470469" y="186492"/>
                      <a:pt x="470469" y="216506"/>
                    </a:cubicBezTo>
                    <a:cubicBezTo>
                      <a:pt x="470469" y="226062"/>
                      <a:pt x="472951" y="235046"/>
                      <a:pt x="477296" y="242858"/>
                    </a:cubicBezTo>
                    <a:lnTo>
                      <a:pt x="432088" y="289549"/>
                    </a:lnTo>
                    <a:cubicBezTo>
                      <a:pt x="424644" y="285721"/>
                      <a:pt x="416217" y="283546"/>
                      <a:pt x="407287" y="283546"/>
                    </a:cubicBezTo>
                    <a:cubicBezTo>
                      <a:pt x="395540" y="283546"/>
                      <a:pt x="384661" y="287298"/>
                      <a:pt x="375756" y="293651"/>
                    </a:cubicBezTo>
                    <a:lnTo>
                      <a:pt x="343537" y="268826"/>
                    </a:lnTo>
                    <a:cubicBezTo>
                      <a:pt x="353778" y="249567"/>
                      <a:pt x="366293" y="231410"/>
                      <a:pt x="380964" y="214688"/>
                    </a:cubicBezTo>
                    <a:cubicBezTo>
                      <a:pt x="386745" y="208100"/>
                      <a:pt x="386091" y="198072"/>
                      <a:pt x="379504" y="192291"/>
                    </a:cubicBezTo>
                    <a:cubicBezTo>
                      <a:pt x="372916" y="186509"/>
                      <a:pt x="362888" y="187163"/>
                      <a:pt x="357106" y="193751"/>
                    </a:cubicBezTo>
                    <a:cubicBezTo>
                      <a:pt x="342003" y="210964"/>
                      <a:pt x="328963" y="229548"/>
                      <a:pt x="318074" y="249205"/>
                    </a:cubicBezTo>
                    <a:lnTo>
                      <a:pt x="273368" y="214758"/>
                    </a:lnTo>
                    <a:cubicBezTo>
                      <a:pt x="289360" y="187324"/>
                      <a:pt x="308894" y="161843"/>
                      <a:pt x="331649" y="139088"/>
                    </a:cubicBezTo>
                    <a:cubicBezTo>
                      <a:pt x="390916" y="79819"/>
                      <a:pt x="468617" y="42303"/>
                      <a:pt x="551416" y="32753"/>
                    </a:cubicBezTo>
                    <a:lnTo>
                      <a:pt x="551416" y="89172"/>
                    </a:lnTo>
                    <a:cubicBezTo>
                      <a:pt x="502793" y="95806"/>
                      <a:pt x="455954" y="113927"/>
                      <a:pt x="415462" y="141839"/>
                    </a:cubicBezTo>
                    <a:cubicBezTo>
                      <a:pt x="408243" y="146814"/>
                      <a:pt x="406426" y="156697"/>
                      <a:pt x="411401" y="163915"/>
                    </a:cubicBezTo>
                    <a:cubicBezTo>
                      <a:pt x="416376" y="171133"/>
                      <a:pt x="426258" y="172951"/>
                      <a:pt x="433476" y="167976"/>
                    </a:cubicBezTo>
                    <a:cubicBezTo>
                      <a:pt x="471986" y="141431"/>
                      <a:pt x="516874" y="124736"/>
                      <a:pt x="563284" y="119698"/>
                    </a:cubicBezTo>
                    <a:cubicBezTo>
                      <a:pt x="574614" y="118468"/>
                      <a:pt x="583159" y="108975"/>
                      <a:pt x="583159" y="97611"/>
                    </a:cubicBezTo>
                    <a:lnTo>
                      <a:pt x="583159" y="22227"/>
                    </a:lnTo>
                    <a:cubicBezTo>
                      <a:pt x="583159" y="16010"/>
                      <a:pt x="580530" y="10034"/>
                      <a:pt x="575947" y="5831"/>
                    </a:cubicBezTo>
                    <a:cubicBezTo>
                      <a:pt x="571382" y="1643"/>
                      <a:pt x="565231" y="-458"/>
                      <a:pt x="559075" y="84"/>
                    </a:cubicBezTo>
                    <a:cubicBezTo>
                      <a:pt x="464963" y="8231"/>
                      <a:pt x="376224" y="49627"/>
                      <a:pt x="309203" y="116646"/>
                    </a:cubicBezTo>
                    <a:cubicBezTo>
                      <a:pt x="285485" y="140364"/>
                      <a:pt x="264996" y="166812"/>
                      <a:pt x="248035" y="195243"/>
                    </a:cubicBezTo>
                    <a:lnTo>
                      <a:pt x="222980" y="175939"/>
                    </a:lnTo>
                    <a:cubicBezTo>
                      <a:pt x="225240" y="169963"/>
                      <a:pt x="226488" y="163494"/>
                      <a:pt x="226488" y="156737"/>
                    </a:cubicBezTo>
                    <a:cubicBezTo>
                      <a:pt x="226488" y="126721"/>
                      <a:pt x="202068" y="102303"/>
                      <a:pt x="172054" y="102303"/>
                    </a:cubicBezTo>
                    <a:cubicBezTo>
                      <a:pt x="142041" y="102303"/>
                      <a:pt x="117620" y="126723"/>
                      <a:pt x="117620" y="156737"/>
                    </a:cubicBezTo>
                    <a:cubicBezTo>
                      <a:pt x="117620" y="165657"/>
                      <a:pt x="119792" y="174075"/>
                      <a:pt x="123611" y="181513"/>
                    </a:cubicBezTo>
                    <a:lnTo>
                      <a:pt x="80816" y="222905"/>
                    </a:lnTo>
                    <a:cubicBezTo>
                      <a:pt x="72997" y="218554"/>
                      <a:pt x="64003" y="216066"/>
                      <a:pt x="54438" y="216066"/>
                    </a:cubicBezTo>
                    <a:cubicBezTo>
                      <a:pt x="24420" y="216062"/>
                      <a:pt x="0" y="240482"/>
                      <a:pt x="0" y="270496"/>
                    </a:cubicBezTo>
                    <a:cubicBezTo>
                      <a:pt x="0" y="300509"/>
                      <a:pt x="24420" y="324930"/>
                      <a:pt x="54434" y="324930"/>
                    </a:cubicBezTo>
                    <a:cubicBezTo>
                      <a:pt x="84447" y="324930"/>
                      <a:pt x="108868" y="300509"/>
                      <a:pt x="108868" y="270496"/>
                    </a:cubicBezTo>
                    <a:cubicBezTo>
                      <a:pt x="108868" y="261576"/>
                      <a:pt x="106697" y="253158"/>
                      <a:pt x="102877" y="245720"/>
                    </a:cubicBezTo>
                    <a:lnTo>
                      <a:pt x="145672" y="204327"/>
                    </a:lnTo>
                    <a:cubicBezTo>
                      <a:pt x="153491" y="208678"/>
                      <a:pt x="162485" y="211167"/>
                      <a:pt x="172050" y="211167"/>
                    </a:cubicBezTo>
                    <a:cubicBezTo>
                      <a:pt x="183797" y="211167"/>
                      <a:pt x="194676" y="207415"/>
                      <a:pt x="203581" y="201062"/>
                    </a:cubicBezTo>
                    <a:close/>
                    <a:moveTo>
                      <a:pt x="524905" y="193816"/>
                    </a:moveTo>
                    <a:cubicBezTo>
                      <a:pt x="537418" y="193816"/>
                      <a:pt x="547597" y="203997"/>
                      <a:pt x="547597" y="216508"/>
                    </a:cubicBezTo>
                    <a:cubicBezTo>
                      <a:pt x="547597" y="229019"/>
                      <a:pt x="537416" y="239200"/>
                      <a:pt x="524905" y="239200"/>
                    </a:cubicBezTo>
                    <a:cubicBezTo>
                      <a:pt x="512394" y="239200"/>
                      <a:pt x="502213" y="229019"/>
                      <a:pt x="502213" y="216508"/>
                    </a:cubicBezTo>
                    <a:cubicBezTo>
                      <a:pt x="502213" y="203997"/>
                      <a:pt x="512392" y="193816"/>
                      <a:pt x="524905" y="193816"/>
                    </a:cubicBezTo>
                    <a:close/>
                    <a:moveTo>
                      <a:pt x="407287" y="315288"/>
                    </a:moveTo>
                    <a:cubicBezTo>
                      <a:pt x="419800" y="315288"/>
                      <a:pt x="429978" y="325469"/>
                      <a:pt x="429978" y="337980"/>
                    </a:cubicBezTo>
                    <a:cubicBezTo>
                      <a:pt x="429978" y="350491"/>
                      <a:pt x="419798" y="360672"/>
                      <a:pt x="407287" y="360672"/>
                    </a:cubicBezTo>
                    <a:cubicBezTo>
                      <a:pt x="394776" y="360672"/>
                      <a:pt x="384595" y="350491"/>
                      <a:pt x="384595" y="337980"/>
                    </a:cubicBezTo>
                    <a:cubicBezTo>
                      <a:pt x="384595" y="325469"/>
                      <a:pt x="394774" y="315288"/>
                      <a:pt x="407287" y="315288"/>
                    </a:cubicBezTo>
                    <a:close/>
                    <a:moveTo>
                      <a:pt x="258364" y="243273"/>
                    </a:moveTo>
                    <a:lnTo>
                      <a:pt x="303878" y="278340"/>
                    </a:lnTo>
                    <a:cubicBezTo>
                      <a:pt x="293008" y="303912"/>
                      <a:pt x="285519" y="330918"/>
                      <a:pt x="281729" y="358858"/>
                    </a:cubicBezTo>
                    <a:lnTo>
                      <a:pt x="225314" y="358858"/>
                    </a:lnTo>
                    <a:cubicBezTo>
                      <a:pt x="229955" y="318613"/>
                      <a:pt x="241221" y="279580"/>
                      <a:pt x="258364" y="243273"/>
                    </a:cubicBezTo>
                    <a:close/>
                    <a:moveTo>
                      <a:pt x="54434" y="293189"/>
                    </a:moveTo>
                    <a:cubicBezTo>
                      <a:pt x="41921" y="293189"/>
                      <a:pt x="31742" y="283008"/>
                      <a:pt x="31742" y="270498"/>
                    </a:cubicBezTo>
                    <a:cubicBezTo>
                      <a:pt x="31742" y="257987"/>
                      <a:pt x="41923" y="247806"/>
                      <a:pt x="54434" y="247806"/>
                    </a:cubicBezTo>
                    <a:cubicBezTo>
                      <a:pt x="66945" y="247806"/>
                      <a:pt x="77126" y="257987"/>
                      <a:pt x="77126" y="270498"/>
                    </a:cubicBezTo>
                    <a:cubicBezTo>
                      <a:pt x="77126" y="283008"/>
                      <a:pt x="66947" y="293189"/>
                      <a:pt x="54434" y="293189"/>
                    </a:cubicBezTo>
                    <a:close/>
                    <a:moveTo>
                      <a:pt x="172052" y="179427"/>
                    </a:moveTo>
                    <a:cubicBezTo>
                      <a:pt x="159539" y="179427"/>
                      <a:pt x="149361" y="169246"/>
                      <a:pt x="149361" y="156735"/>
                    </a:cubicBezTo>
                    <a:cubicBezTo>
                      <a:pt x="149361" y="144224"/>
                      <a:pt x="159542" y="134043"/>
                      <a:pt x="172052" y="134043"/>
                    </a:cubicBezTo>
                    <a:cubicBezTo>
                      <a:pt x="184563" y="134043"/>
                      <a:pt x="194744" y="144224"/>
                      <a:pt x="194744" y="156735"/>
                    </a:cubicBezTo>
                    <a:cubicBezTo>
                      <a:pt x="194744" y="169246"/>
                      <a:pt x="184563" y="179427"/>
                      <a:pt x="172052" y="179427"/>
                    </a:cubicBezTo>
                    <a:close/>
                  </a:path>
                </a:pathLst>
              </a:cu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zh-CN" altLang="en-US" sz="20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1" name="任意多边形: 形状 210">
                <a:extLst>
                  <a:ext uri="{FF2B5EF4-FFF2-40B4-BE49-F238E27FC236}">
                    <a16:creationId xmlns:a16="http://schemas.microsoft.com/office/drawing/2014/main" id="{0FF5DDEC-4CCB-24A9-8E31-71D7D7A17C74}"/>
                  </a:ext>
                </a:extLst>
              </p:cNvPr>
              <p:cNvSpPr/>
              <p:nvPr/>
            </p:nvSpPr>
            <p:spPr>
              <a:xfrm>
                <a:off x="6550112" y="256533"/>
                <a:ext cx="126969" cy="126969"/>
              </a:xfrm>
              <a:custGeom>
                <a:avLst/>
                <a:gdLst>
                  <a:gd name="connsiteX0" fmla="*/ 126970 w 126969"/>
                  <a:gd name="connsiteY0" fmla="*/ 63485 h 126969"/>
                  <a:gd name="connsiteX1" fmla="*/ 63485 w 126969"/>
                  <a:gd name="connsiteY1" fmla="*/ 0 h 126969"/>
                  <a:gd name="connsiteX2" fmla="*/ 0 w 126969"/>
                  <a:gd name="connsiteY2" fmla="*/ 63485 h 126969"/>
                  <a:gd name="connsiteX3" fmla="*/ 63485 w 126969"/>
                  <a:gd name="connsiteY3" fmla="*/ 126970 h 126969"/>
                  <a:gd name="connsiteX4" fmla="*/ 126970 w 126969"/>
                  <a:gd name="connsiteY4" fmla="*/ 63485 h 126969"/>
                  <a:gd name="connsiteX5" fmla="*/ 63485 w 126969"/>
                  <a:gd name="connsiteY5" fmla="*/ 95227 h 126969"/>
                  <a:gd name="connsiteX6" fmla="*/ 31742 w 126969"/>
                  <a:gd name="connsiteY6" fmla="*/ 63485 h 126969"/>
                  <a:gd name="connsiteX7" fmla="*/ 63485 w 126969"/>
                  <a:gd name="connsiteY7" fmla="*/ 31742 h 126969"/>
                  <a:gd name="connsiteX8" fmla="*/ 95227 w 126969"/>
                  <a:gd name="connsiteY8" fmla="*/ 63485 h 126969"/>
                  <a:gd name="connsiteX9" fmla="*/ 63485 w 126969"/>
                  <a:gd name="connsiteY9" fmla="*/ 95227 h 126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6969" h="126969">
                    <a:moveTo>
                      <a:pt x="126970" y="63485"/>
                    </a:moveTo>
                    <a:cubicBezTo>
                      <a:pt x="126970" y="28479"/>
                      <a:pt x="98490" y="0"/>
                      <a:pt x="63485" y="0"/>
                    </a:cubicBezTo>
                    <a:cubicBezTo>
                      <a:pt x="28479" y="0"/>
                      <a:pt x="0" y="28479"/>
                      <a:pt x="0" y="63485"/>
                    </a:cubicBezTo>
                    <a:cubicBezTo>
                      <a:pt x="0" y="98490"/>
                      <a:pt x="28479" y="126970"/>
                      <a:pt x="63485" y="126970"/>
                    </a:cubicBezTo>
                    <a:cubicBezTo>
                      <a:pt x="98490" y="126970"/>
                      <a:pt x="126970" y="98490"/>
                      <a:pt x="126970" y="63485"/>
                    </a:cubicBezTo>
                    <a:close/>
                    <a:moveTo>
                      <a:pt x="63485" y="95227"/>
                    </a:moveTo>
                    <a:cubicBezTo>
                      <a:pt x="45982" y="95227"/>
                      <a:pt x="31742" y="80988"/>
                      <a:pt x="31742" y="63485"/>
                    </a:cubicBezTo>
                    <a:cubicBezTo>
                      <a:pt x="31742" y="45982"/>
                      <a:pt x="45982" y="31742"/>
                      <a:pt x="63485" y="31742"/>
                    </a:cubicBezTo>
                    <a:cubicBezTo>
                      <a:pt x="80988" y="31742"/>
                      <a:pt x="95227" y="45982"/>
                      <a:pt x="95227" y="63485"/>
                    </a:cubicBezTo>
                    <a:cubicBezTo>
                      <a:pt x="95227" y="80988"/>
                      <a:pt x="80988" y="95227"/>
                      <a:pt x="63485" y="95227"/>
                    </a:cubicBezTo>
                    <a:close/>
                  </a:path>
                </a:pathLst>
              </a:cu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zh-CN" altLang="en-US" sz="20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grpSp>
      </p:grpSp>
    </p:spTree>
    <p:custDataLst>
      <p:custData r:id="rId1"/>
    </p:custDataLst>
    <p:extLst>
      <p:ext uri="{BB962C8B-B14F-4D97-AF65-F5344CB8AC3E}">
        <p14:creationId xmlns:p14="http://schemas.microsoft.com/office/powerpoint/2010/main" val="4670928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4"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141" name="组合 140">
            <a:extLst>
              <a:ext uri="{FF2B5EF4-FFF2-40B4-BE49-F238E27FC236}">
                <a16:creationId xmlns:a16="http://schemas.microsoft.com/office/drawing/2014/main" id="{5A6AD94C-030E-12C0-ED22-BB082AF099BB}"/>
              </a:ext>
            </a:extLst>
          </p:cNvPr>
          <p:cNvGrpSpPr/>
          <p:nvPr/>
        </p:nvGrpSpPr>
        <p:grpSpPr>
          <a:xfrm>
            <a:off x="-961292" y="-2723502"/>
            <a:ext cx="14114584" cy="14114584"/>
            <a:chOff x="-430005" y="-2344615"/>
            <a:chExt cx="13356810" cy="13356810"/>
          </a:xfrm>
        </p:grpSpPr>
        <p:grpSp>
          <p:nvGrpSpPr>
            <p:cNvPr id="142" name="组合 141">
              <a:extLst>
                <a:ext uri="{FF2B5EF4-FFF2-40B4-BE49-F238E27FC236}">
                  <a16:creationId xmlns:a16="http://schemas.microsoft.com/office/drawing/2014/main" id="{4A6F56BA-98E6-9A84-4314-4A49946A5E6E}"/>
                </a:ext>
              </a:extLst>
            </p:cNvPr>
            <p:cNvGrpSpPr/>
            <p:nvPr/>
          </p:nvGrpSpPr>
          <p:grpSpPr>
            <a:xfrm>
              <a:off x="407988" y="-1506622"/>
              <a:ext cx="11680824" cy="11680824"/>
              <a:chOff x="255588" y="-1659022"/>
              <a:chExt cx="11680824" cy="11680824"/>
            </a:xfrm>
          </p:grpSpPr>
          <p:sp>
            <p:nvSpPr>
              <p:cNvPr id="148" name="椭圆 147">
                <a:extLst>
                  <a:ext uri="{FF2B5EF4-FFF2-40B4-BE49-F238E27FC236}">
                    <a16:creationId xmlns:a16="http://schemas.microsoft.com/office/drawing/2014/main" id="{708135AB-231A-75C3-1F9F-C371EAFFBDAB}"/>
                  </a:ext>
                </a:extLst>
              </p:cNvPr>
              <p:cNvSpPr/>
              <p:nvPr/>
            </p:nvSpPr>
            <p:spPr>
              <a:xfrm>
                <a:off x="958428" y="-956182"/>
                <a:ext cx="10275144" cy="10275144"/>
              </a:xfrm>
              <a:prstGeom prst="ellipse">
                <a:avLst/>
              </a:prstGeom>
              <a:noFill/>
              <a:ln w="12700" cap="flat" cmpd="sng" algn="ctr">
                <a:gradFill flip="none" rotWithShape="1">
                  <a:gsLst>
                    <a:gs pos="0">
                      <a:schemeClr val="accent1">
                        <a:alpha val="50000"/>
                      </a:schemeClr>
                    </a:gs>
                    <a:gs pos="100000">
                      <a:schemeClr val="accent2">
                        <a:alpha val="0"/>
                      </a:schemeClr>
                    </a:gs>
                  </a:gsLst>
                  <a:lin ang="5400000" scaled="1"/>
                  <a:tileRect/>
                </a:grad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9" name="椭圆 148">
                <a:extLst>
                  <a:ext uri="{FF2B5EF4-FFF2-40B4-BE49-F238E27FC236}">
                    <a16:creationId xmlns:a16="http://schemas.microsoft.com/office/drawing/2014/main" id="{2A0FD03C-D27C-362C-FF2A-FEB7400147F8}"/>
                  </a:ext>
                </a:extLst>
              </p:cNvPr>
              <p:cNvSpPr/>
              <p:nvPr/>
            </p:nvSpPr>
            <p:spPr>
              <a:xfrm>
                <a:off x="255588" y="-1659022"/>
                <a:ext cx="11680824" cy="11680824"/>
              </a:xfrm>
              <a:prstGeom prst="ellipse">
                <a:avLst/>
              </a:prstGeom>
              <a:noFill/>
              <a:ln w="6350" cap="flat" cmpd="sng" algn="ctr">
                <a:gradFill flip="none" rotWithShape="1">
                  <a:gsLst>
                    <a:gs pos="0">
                      <a:schemeClr val="accent1">
                        <a:alpha val="25000"/>
                      </a:schemeClr>
                    </a:gs>
                    <a:gs pos="100000">
                      <a:schemeClr val="accent2">
                        <a:alpha val="0"/>
                      </a:schemeClr>
                    </a:gs>
                  </a:gsLst>
                  <a:lin ang="5400000" scaled="1"/>
                  <a:tileRect/>
                </a:grad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143" name="椭圆 142">
              <a:extLst>
                <a:ext uri="{FF2B5EF4-FFF2-40B4-BE49-F238E27FC236}">
                  <a16:creationId xmlns:a16="http://schemas.microsoft.com/office/drawing/2014/main" id="{25A7C535-D4E2-53B9-90C7-CAEFA0E81A45}"/>
                </a:ext>
              </a:extLst>
            </p:cNvPr>
            <p:cNvSpPr/>
            <p:nvPr/>
          </p:nvSpPr>
          <p:spPr>
            <a:xfrm>
              <a:off x="-430005" y="-2344615"/>
              <a:ext cx="13356810" cy="13356810"/>
            </a:xfrm>
            <a:prstGeom prst="ellipse">
              <a:avLst/>
            </a:prstGeom>
            <a:noFill/>
            <a:ln w="3175" cap="flat" cmpd="sng" algn="ctr">
              <a:gradFill flip="none" rotWithShape="1">
                <a:gsLst>
                  <a:gs pos="0">
                    <a:schemeClr val="accent1">
                      <a:alpha val="20000"/>
                    </a:schemeClr>
                  </a:gs>
                  <a:gs pos="100000">
                    <a:schemeClr val="accent2">
                      <a:alpha val="0"/>
                    </a:schemeClr>
                  </a:gs>
                </a:gsLst>
                <a:lin ang="5400000" scaled="1"/>
                <a:tileRect/>
              </a:grad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pic>
        <p:nvPicPr>
          <p:cNvPr id="215" name="Picture 202">
            <a:extLst>
              <a:ext uri="{FF2B5EF4-FFF2-40B4-BE49-F238E27FC236}">
                <a16:creationId xmlns:a16="http://schemas.microsoft.com/office/drawing/2014/main" id="{4B74929B-4314-8826-AA08-B99C79DB90E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69395" y="6055792"/>
            <a:ext cx="4642642" cy="629076"/>
          </a:xfrm>
          <a:prstGeom prst="rect">
            <a:avLst/>
          </a:prstGeom>
        </p:spPr>
      </p:pic>
      <p:sp>
        <p:nvSpPr>
          <p:cNvPr id="102" name="文本框 101">
            <a:extLst>
              <a:ext uri="{FF2B5EF4-FFF2-40B4-BE49-F238E27FC236}">
                <a16:creationId xmlns:a16="http://schemas.microsoft.com/office/drawing/2014/main" id="{46EE7729-3812-5875-C14E-F067B883C845}"/>
              </a:ext>
            </a:extLst>
          </p:cNvPr>
          <p:cNvSpPr txBox="1"/>
          <p:nvPr/>
        </p:nvSpPr>
        <p:spPr>
          <a:xfrm>
            <a:off x="3972662" y="3090410"/>
            <a:ext cx="4246676" cy="37702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900" b="0" i="0" u="none" strike="noStrike" kern="1200" cap="none" spc="0" normalizeH="0" baseline="0" noProof="0" dirty="0">
                <a:ln w="34925">
                  <a:gradFill flip="none" rotWithShape="1">
                    <a:gsLst>
                      <a:gs pos="46000">
                        <a:srgbClr val="02A0E7">
                          <a:alpha val="0"/>
                        </a:srgbClr>
                      </a:gs>
                      <a:gs pos="63000">
                        <a:srgbClr val="02A0E7"/>
                      </a:gs>
                      <a:gs pos="100000">
                        <a:srgbClr val="1C3FFD"/>
                      </a:gs>
                    </a:gsLst>
                    <a:lin ang="16200000" scaled="1"/>
                    <a:tileRect/>
                  </a:gradFill>
                </a:ln>
                <a:noFill/>
                <a:effectLst/>
                <a:uLnTx/>
                <a:uFillTx/>
                <a:latin typeface="Arial" panose="020B0604020202020204" pitchFamily="34" charset="0"/>
                <a:ea typeface="微软雅黑" panose="020B0503020204020204" pitchFamily="34" charset="-122"/>
                <a:sym typeface="Arial" panose="020B0604020202020204" pitchFamily="34" charset="0"/>
              </a:rPr>
              <a:t>04</a:t>
            </a:r>
            <a:endParaRPr kumimoji="0" lang="zh-CN" altLang="en-US" sz="23900" b="0" i="0" u="none" strike="noStrike" kern="1200" cap="none" spc="0" normalizeH="0" baseline="0" noProof="0" dirty="0">
              <a:ln w="34925">
                <a:gradFill flip="none" rotWithShape="1">
                  <a:gsLst>
                    <a:gs pos="46000">
                      <a:srgbClr val="02A0E7">
                        <a:alpha val="0"/>
                      </a:srgbClr>
                    </a:gs>
                    <a:gs pos="63000">
                      <a:srgbClr val="02A0E7"/>
                    </a:gs>
                    <a:gs pos="100000">
                      <a:srgbClr val="1C3FFD"/>
                    </a:gs>
                  </a:gsLst>
                  <a:lin ang="16200000" scaled="1"/>
                  <a:tileRect/>
                </a:gradFill>
              </a:ln>
              <a:no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0" name="文本框 109">
            <a:extLst>
              <a:ext uri="{FF2B5EF4-FFF2-40B4-BE49-F238E27FC236}">
                <a16:creationId xmlns:a16="http://schemas.microsoft.com/office/drawing/2014/main" id="{6012468B-08E6-65C0-F8B9-EDA077428F84}"/>
              </a:ext>
            </a:extLst>
          </p:cNvPr>
          <p:cNvSpPr txBox="1"/>
          <p:nvPr/>
        </p:nvSpPr>
        <p:spPr>
          <a:xfrm flipH="1">
            <a:off x="3002151" y="4539636"/>
            <a:ext cx="6187699" cy="1107996"/>
          </a:xfrm>
          <a:prstGeom prst="rect">
            <a:avLst/>
          </a:prstGeom>
          <a:noFill/>
        </p:spPr>
        <p:txBody>
          <a:bodyPr wrap="square" rtlCol="0">
            <a:spAutoFit/>
          </a:bodyPr>
          <a:lstStyle/>
          <a:p>
            <a:pPr lvl="0" algn="dist">
              <a:defRPr/>
            </a:pPr>
            <a:r>
              <a:rPr lang="zh-CN" altLang="en-US" sz="6600" dirty="0">
                <a:ln w="3175">
                  <a:noFill/>
                </a:ln>
                <a:gradFill flip="none" rotWithShape="1">
                  <a:gsLst>
                    <a:gs pos="0">
                      <a:srgbClr val="1C3FFD"/>
                    </a:gs>
                    <a:gs pos="100000">
                      <a:srgbClr val="02A0E7"/>
                    </a:gs>
                  </a:gsLst>
                  <a:lin ang="16200000" scaled="1"/>
                  <a:tileRect/>
                </a:gradFill>
                <a:effectLst>
                  <a:outerShdw blurRad="152400" dist="101600" dir="5400000" sx="98000" sy="98000" algn="t" rotWithShape="0">
                    <a:srgbClr val="02A0E7">
                      <a:alpha val="24000"/>
                    </a:srgbClr>
                  </a:outerShdw>
                </a:effectLst>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研究成果结论</a:t>
            </a:r>
          </a:p>
        </p:txBody>
      </p:sp>
      <p:cxnSp>
        <p:nvCxnSpPr>
          <p:cNvPr id="112" name="直接连接符 111">
            <a:extLst>
              <a:ext uri="{FF2B5EF4-FFF2-40B4-BE49-F238E27FC236}">
                <a16:creationId xmlns:a16="http://schemas.microsoft.com/office/drawing/2014/main" id="{93A0F660-94C7-4635-1AEE-085CDAE228AD}"/>
              </a:ext>
            </a:extLst>
          </p:cNvPr>
          <p:cNvCxnSpPr>
            <a:cxnSpLocks/>
          </p:cNvCxnSpPr>
          <p:nvPr/>
        </p:nvCxnSpPr>
        <p:spPr>
          <a:xfrm>
            <a:off x="2946400" y="5606992"/>
            <a:ext cx="6218074" cy="0"/>
          </a:xfrm>
          <a:prstGeom prst="line">
            <a:avLst/>
          </a:prstGeom>
          <a:ln w="12700">
            <a:gradFill flip="none" rotWithShape="1">
              <a:gsLst>
                <a:gs pos="0">
                  <a:schemeClr val="accent1">
                    <a:alpha val="0"/>
                  </a:schemeClr>
                </a:gs>
                <a:gs pos="49700">
                  <a:srgbClr val="0F70F2"/>
                </a:gs>
                <a:gs pos="100000">
                  <a:schemeClr val="accent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13" name="文本框 112">
            <a:extLst>
              <a:ext uri="{FF2B5EF4-FFF2-40B4-BE49-F238E27FC236}">
                <a16:creationId xmlns:a16="http://schemas.microsoft.com/office/drawing/2014/main" id="{FFA545D0-5F5A-E2F7-8781-C22464CB2A3F}"/>
              </a:ext>
            </a:extLst>
          </p:cNvPr>
          <p:cNvSpPr txBox="1"/>
          <p:nvPr/>
        </p:nvSpPr>
        <p:spPr>
          <a:xfrm flipH="1">
            <a:off x="3002151" y="5679207"/>
            <a:ext cx="6187698" cy="369332"/>
          </a:xfrm>
          <a:prstGeom prst="rect">
            <a:avLst/>
          </a:prstGeom>
          <a:noFill/>
        </p:spPr>
        <p:txBody>
          <a:bodyPr wrap="square" rtlCol="0">
            <a:spAutoFit/>
          </a:bodyPr>
          <a:lstStyle/>
          <a:p>
            <a:pPr lvl="0" algn="dist">
              <a:defRPr/>
            </a:pPr>
            <a:r>
              <a:rPr lang="en-US" altLang="zh-CN" dirty="0">
                <a:ln w="3175">
                  <a:noFill/>
                </a:ln>
                <a:solidFill>
                  <a:prstClr val="white">
                    <a:lumMod val="65000"/>
                  </a:prstClr>
                </a:solidFill>
                <a:effectLst>
                  <a:outerShdw blurRad="152400" dist="101600" dir="5400000" sx="98000" sy="98000" algn="t" rotWithShape="0">
                    <a:prstClr val="black">
                      <a:alpha val="7000"/>
                    </a:prstClr>
                  </a:outerShdw>
                </a:effectLst>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Conclusions of research </a:t>
            </a:r>
          </a:p>
        </p:txBody>
      </p:sp>
      <p:grpSp>
        <p:nvGrpSpPr>
          <p:cNvPr id="4" name="组合 3">
            <a:extLst>
              <a:ext uri="{FF2B5EF4-FFF2-40B4-BE49-F238E27FC236}">
                <a16:creationId xmlns:a16="http://schemas.microsoft.com/office/drawing/2014/main" id="{39261520-0C32-4399-84BC-D8ABEE785BE1}"/>
              </a:ext>
            </a:extLst>
          </p:cNvPr>
          <p:cNvGrpSpPr/>
          <p:nvPr/>
        </p:nvGrpSpPr>
        <p:grpSpPr>
          <a:xfrm>
            <a:off x="1064394" y="-1660782"/>
            <a:ext cx="10063213" cy="12192002"/>
            <a:chOff x="1064394" y="-1660782"/>
            <a:chExt cx="10063213" cy="12192002"/>
          </a:xfrm>
        </p:grpSpPr>
        <p:grpSp>
          <p:nvGrpSpPr>
            <p:cNvPr id="3" name="组合 2">
              <a:extLst>
                <a:ext uri="{FF2B5EF4-FFF2-40B4-BE49-F238E27FC236}">
                  <a16:creationId xmlns:a16="http://schemas.microsoft.com/office/drawing/2014/main" id="{461B2465-2087-00C9-FB63-B150879628A4}"/>
                </a:ext>
              </a:extLst>
            </p:cNvPr>
            <p:cNvGrpSpPr/>
            <p:nvPr/>
          </p:nvGrpSpPr>
          <p:grpSpPr>
            <a:xfrm>
              <a:off x="1064394" y="-1660782"/>
              <a:ext cx="10063213" cy="12192002"/>
              <a:chOff x="1064394" y="-1660782"/>
              <a:chExt cx="10063213" cy="12192002"/>
            </a:xfrm>
          </p:grpSpPr>
          <p:pic>
            <p:nvPicPr>
              <p:cNvPr id="86" name="Picture 60">
                <a:extLst>
                  <a:ext uri="{FF2B5EF4-FFF2-40B4-BE49-F238E27FC236}">
                    <a16:creationId xmlns:a16="http://schemas.microsoft.com/office/drawing/2014/main" id="{BF5923CD-FFC3-3F3E-04E9-2F28A41C992E}"/>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64394" y="0"/>
                <a:ext cx="10063213" cy="4181265"/>
              </a:xfrm>
              <a:prstGeom prst="rect">
                <a:avLst/>
              </a:prstGeom>
            </p:spPr>
          </p:pic>
          <p:grpSp>
            <p:nvGrpSpPr>
              <p:cNvPr id="98" name="组合 97">
                <a:extLst>
                  <a:ext uri="{FF2B5EF4-FFF2-40B4-BE49-F238E27FC236}">
                    <a16:creationId xmlns:a16="http://schemas.microsoft.com/office/drawing/2014/main" id="{57210D53-3EEC-C62D-816D-C081D49FF221}"/>
                  </a:ext>
                </a:extLst>
              </p:cNvPr>
              <p:cNvGrpSpPr/>
              <p:nvPr/>
            </p:nvGrpSpPr>
            <p:grpSpPr>
              <a:xfrm>
                <a:off x="1357609" y="-1660782"/>
                <a:ext cx="9476783" cy="12192002"/>
                <a:chOff x="1633835" y="-1660782"/>
                <a:chExt cx="9476783" cy="12192002"/>
              </a:xfrm>
            </p:grpSpPr>
            <p:grpSp>
              <p:nvGrpSpPr>
                <p:cNvPr id="64" name="组合 63">
                  <a:extLst>
                    <a:ext uri="{FF2B5EF4-FFF2-40B4-BE49-F238E27FC236}">
                      <a16:creationId xmlns:a16="http://schemas.microsoft.com/office/drawing/2014/main" id="{75B86DE4-B0F7-B0D8-0BD1-49EBC927D85B}"/>
                    </a:ext>
                  </a:extLst>
                </p:cNvPr>
                <p:cNvGrpSpPr/>
                <p:nvPr/>
              </p:nvGrpSpPr>
              <p:grpSpPr>
                <a:xfrm rot="19427061" flipV="1">
                  <a:off x="1633835" y="-1660781"/>
                  <a:ext cx="4271122" cy="12192001"/>
                  <a:chOff x="-5555229" y="-3452589"/>
                  <a:chExt cx="4271122" cy="12192001"/>
                </a:xfrm>
              </p:grpSpPr>
              <p:sp>
                <p:nvSpPr>
                  <p:cNvPr id="65" name="任意多边形: 形状 64">
                    <a:extLst>
                      <a:ext uri="{FF2B5EF4-FFF2-40B4-BE49-F238E27FC236}">
                        <a16:creationId xmlns:a16="http://schemas.microsoft.com/office/drawing/2014/main" id="{A91143D5-06D5-C060-8B0F-E5CA150DE280}"/>
                      </a:ext>
                    </a:extLst>
                  </p:cNvPr>
                  <p:cNvSpPr/>
                  <p:nvPr/>
                </p:nvSpPr>
                <p:spPr>
                  <a:xfrm rot="16200000" flipH="1" flipV="1">
                    <a:off x="-10572834" y="1565017"/>
                    <a:ext cx="12192000" cy="2156790"/>
                  </a:xfrm>
                  <a:custGeom>
                    <a:avLst/>
                    <a:gdLst>
                      <a:gd name="connsiteX0" fmla="*/ 12192000 w 12192000"/>
                      <a:gd name="connsiteY0" fmla="*/ 0 h 2156790"/>
                      <a:gd name="connsiteX1" fmla="*/ 12192000 w 12192000"/>
                      <a:gd name="connsiteY1" fmla="*/ 799270 h 2156790"/>
                      <a:gd name="connsiteX2" fmla="*/ 12133888 w 12192000"/>
                      <a:gd name="connsiteY2" fmla="*/ 823681 h 2156790"/>
                      <a:gd name="connsiteX3" fmla="*/ 68141 w 12192000"/>
                      <a:gd name="connsiteY3" fmla="*/ 275471 h 2156790"/>
                      <a:gd name="connsiteX4" fmla="*/ 0 w 12192000"/>
                      <a:gd name="connsiteY4" fmla="*/ 214510 h 2156790"/>
                      <a:gd name="connsiteX5" fmla="*/ 0 w 12192000"/>
                      <a:gd name="connsiteY5" fmla="*/ 68607 h 2156790"/>
                      <a:gd name="connsiteX6" fmla="*/ 45137 w 12192000"/>
                      <a:gd name="connsiteY6" fmla="*/ 109409 h 2156790"/>
                      <a:gd name="connsiteX7" fmla="*/ 11944433 w 12192000"/>
                      <a:gd name="connsiteY7" fmla="*/ 129083 h 215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156790">
                        <a:moveTo>
                          <a:pt x="12192000" y="0"/>
                        </a:moveTo>
                        <a:lnTo>
                          <a:pt x="12192000" y="799270"/>
                        </a:lnTo>
                        <a:lnTo>
                          <a:pt x="12133888" y="823681"/>
                        </a:lnTo>
                        <a:cubicBezTo>
                          <a:pt x="10899556" y="1334029"/>
                          <a:pt x="4221536" y="3843454"/>
                          <a:pt x="68141" y="275471"/>
                        </a:cubicBezTo>
                        <a:lnTo>
                          <a:pt x="0" y="214510"/>
                        </a:lnTo>
                        <a:lnTo>
                          <a:pt x="0" y="68607"/>
                        </a:lnTo>
                        <a:lnTo>
                          <a:pt x="45137" y="109409"/>
                        </a:lnTo>
                        <a:cubicBezTo>
                          <a:pt x="931326" y="888890"/>
                          <a:pt x="4869874" y="3729497"/>
                          <a:pt x="11944433" y="129083"/>
                        </a:cubicBezTo>
                        <a:close/>
                      </a:path>
                    </a:pathLst>
                  </a:custGeom>
                  <a:gradFill flip="none" rotWithShape="1">
                    <a:gsLst>
                      <a:gs pos="0">
                        <a:schemeClr val="accent1"/>
                      </a:gs>
                      <a:gs pos="100000">
                        <a:schemeClr val="accent2"/>
                      </a:gs>
                    </a:gsLst>
                    <a:lin ang="16200000" scaled="1"/>
                    <a:tileRect/>
                  </a:gradFill>
                  <a:ln w="1330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8" name="任意多边形: 形状 67">
                    <a:extLst>
                      <a:ext uri="{FF2B5EF4-FFF2-40B4-BE49-F238E27FC236}">
                        <a16:creationId xmlns:a16="http://schemas.microsoft.com/office/drawing/2014/main" id="{E76726FF-84D9-069D-A43D-1C9CB0CE5F33}"/>
                      </a:ext>
                    </a:extLst>
                  </p:cNvPr>
                  <p:cNvSpPr/>
                  <p:nvPr/>
                </p:nvSpPr>
                <p:spPr>
                  <a:xfrm rot="16200000" flipH="1" flipV="1">
                    <a:off x="-10027913" y="1167067"/>
                    <a:ext cx="12192000" cy="2952687"/>
                  </a:xfrm>
                  <a:custGeom>
                    <a:avLst/>
                    <a:gdLst>
                      <a:gd name="connsiteX0" fmla="*/ 12192000 w 12192000"/>
                      <a:gd name="connsiteY0" fmla="*/ 0 h 2952687"/>
                      <a:gd name="connsiteX1" fmla="*/ 12192000 w 12192000"/>
                      <a:gd name="connsiteY1" fmla="*/ 969979 h 2952687"/>
                      <a:gd name="connsiteX2" fmla="*/ 12133313 w 12192000"/>
                      <a:gd name="connsiteY2" fmla="*/ 1002982 h 2952687"/>
                      <a:gd name="connsiteX3" fmla="*/ 100925 w 12192000"/>
                      <a:gd name="connsiteY3" fmla="*/ 1206556 h 2952687"/>
                      <a:gd name="connsiteX4" fmla="*/ 0 w 12192000"/>
                      <a:gd name="connsiteY4" fmla="*/ 1118596 h 2952687"/>
                      <a:gd name="connsiteX5" fmla="*/ 0 w 12192000"/>
                      <a:gd name="connsiteY5" fmla="*/ 1004645 h 2952687"/>
                      <a:gd name="connsiteX6" fmla="*/ 83636 w 12192000"/>
                      <a:gd name="connsiteY6" fmla="*/ 1073448 h 2952687"/>
                      <a:gd name="connsiteX7" fmla="*/ 11959778 w 12192000"/>
                      <a:gd name="connsiteY7" fmla="*/ 160632 h 2952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952687">
                        <a:moveTo>
                          <a:pt x="12192000" y="0"/>
                        </a:moveTo>
                        <a:lnTo>
                          <a:pt x="12192000" y="969979"/>
                        </a:lnTo>
                        <a:lnTo>
                          <a:pt x="12133313" y="1002982"/>
                        </a:lnTo>
                        <a:cubicBezTo>
                          <a:pt x="10951838" y="1657873"/>
                          <a:pt x="4537814" y="4919257"/>
                          <a:pt x="100925" y="1206556"/>
                        </a:cubicBezTo>
                        <a:lnTo>
                          <a:pt x="0" y="1118596"/>
                        </a:lnTo>
                        <a:lnTo>
                          <a:pt x="0" y="1004645"/>
                        </a:lnTo>
                        <a:lnTo>
                          <a:pt x="83636" y="1073448"/>
                        </a:lnTo>
                        <a:cubicBezTo>
                          <a:pt x="1059681" y="1854897"/>
                          <a:pt x="5324169" y="4647002"/>
                          <a:pt x="11959778" y="160632"/>
                        </a:cubicBezTo>
                        <a:close/>
                      </a:path>
                    </a:pathLst>
                  </a:custGeom>
                  <a:gradFill>
                    <a:gsLst>
                      <a:gs pos="0">
                        <a:schemeClr val="bg1">
                          <a:lumMod val="95000"/>
                        </a:schemeClr>
                      </a:gs>
                      <a:gs pos="100000">
                        <a:schemeClr val="bg1">
                          <a:lumMod val="85000"/>
                        </a:schemeClr>
                      </a:gs>
                    </a:gsLst>
                    <a:lin ang="9000000" scaled="0"/>
                  </a:gradFill>
                  <a:ln w="133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4" name="任意多边形: 形状 73">
                    <a:extLst>
                      <a:ext uri="{FF2B5EF4-FFF2-40B4-BE49-F238E27FC236}">
                        <a16:creationId xmlns:a16="http://schemas.microsoft.com/office/drawing/2014/main" id="{ED27516C-D141-845E-C788-E54DF35EF138}"/>
                      </a:ext>
                    </a:extLst>
                  </p:cNvPr>
                  <p:cNvSpPr/>
                  <p:nvPr/>
                </p:nvSpPr>
                <p:spPr>
                  <a:xfrm rot="16200000" flipH="1" flipV="1">
                    <a:off x="-9384411" y="639106"/>
                    <a:ext cx="12192000" cy="4008609"/>
                  </a:xfrm>
                  <a:custGeom>
                    <a:avLst/>
                    <a:gdLst>
                      <a:gd name="connsiteX0" fmla="*/ 12192000 w 12192000"/>
                      <a:gd name="connsiteY0" fmla="*/ 0 h 4008609"/>
                      <a:gd name="connsiteX1" fmla="*/ 12192000 w 12192000"/>
                      <a:gd name="connsiteY1" fmla="*/ 1146524 h 4008609"/>
                      <a:gd name="connsiteX2" fmla="*/ 12188417 w 12192000"/>
                      <a:gd name="connsiteY2" fmla="*/ 1149367 h 4008609"/>
                      <a:gd name="connsiteX3" fmla="*/ 184879 w 12192000"/>
                      <a:gd name="connsiteY3" fmla="*/ 2473599 h 4008609"/>
                      <a:gd name="connsiteX4" fmla="*/ 0 w 12192000"/>
                      <a:gd name="connsiteY4" fmla="*/ 2327470 h 4008609"/>
                      <a:gd name="connsiteX5" fmla="*/ 0 w 12192000"/>
                      <a:gd name="connsiteY5" fmla="*/ 2193519 h 4008609"/>
                      <a:gd name="connsiteX6" fmla="*/ 60213 w 12192000"/>
                      <a:gd name="connsiteY6" fmla="*/ 2242527 h 4008609"/>
                      <a:gd name="connsiteX7" fmla="*/ 11911699 w 12192000"/>
                      <a:gd name="connsiteY7" fmla="*/ 269471 h 4008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008609">
                        <a:moveTo>
                          <a:pt x="12192000" y="0"/>
                        </a:moveTo>
                        <a:lnTo>
                          <a:pt x="12192000" y="1146524"/>
                        </a:lnTo>
                        <a:lnTo>
                          <a:pt x="12188417" y="1149367"/>
                        </a:lnTo>
                        <a:cubicBezTo>
                          <a:pt x="11428500" y="1748460"/>
                          <a:pt x="5282334" y="6343459"/>
                          <a:pt x="184879" y="2473599"/>
                        </a:cubicBezTo>
                        <a:lnTo>
                          <a:pt x="0" y="2327470"/>
                        </a:lnTo>
                        <a:lnTo>
                          <a:pt x="0" y="2193519"/>
                        </a:lnTo>
                        <a:lnTo>
                          <a:pt x="60213" y="2242527"/>
                        </a:lnTo>
                        <a:cubicBezTo>
                          <a:pt x="905915" y="2914003"/>
                          <a:pt x="5644300" y="6158808"/>
                          <a:pt x="11911699" y="269471"/>
                        </a:cubicBezTo>
                        <a:close/>
                      </a:path>
                    </a:pathLst>
                  </a:custGeom>
                  <a:gradFill>
                    <a:gsLst>
                      <a:gs pos="0">
                        <a:schemeClr val="bg1"/>
                      </a:gs>
                      <a:gs pos="100000">
                        <a:schemeClr val="bg1">
                          <a:lumMod val="95000"/>
                        </a:schemeClr>
                      </a:gs>
                    </a:gsLst>
                    <a:lin ang="9000000" scaled="0"/>
                  </a:gradFill>
                  <a:ln w="13185" cap="flat">
                    <a:noFill/>
                    <a:prstDash val="solid"/>
                    <a:miter/>
                  </a:ln>
                  <a:effectLst>
                    <a:outerShdw blurRad="444500" dist="190500" dir="18900000" algn="bl" rotWithShape="0">
                      <a:prstClr val="black">
                        <a:alpha val="12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1" name="组合 90">
                  <a:extLst>
                    <a:ext uri="{FF2B5EF4-FFF2-40B4-BE49-F238E27FC236}">
                      <a16:creationId xmlns:a16="http://schemas.microsoft.com/office/drawing/2014/main" id="{3949BBBD-1331-692B-1168-63F113EEC5FE}"/>
                    </a:ext>
                  </a:extLst>
                </p:cNvPr>
                <p:cNvGrpSpPr/>
                <p:nvPr/>
              </p:nvGrpSpPr>
              <p:grpSpPr>
                <a:xfrm rot="2172939" flipH="1" flipV="1">
                  <a:off x="6839496" y="-1660782"/>
                  <a:ext cx="4271122" cy="12192001"/>
                  <a:chOff x="-5555229" y="-3452589"/>
                  <a:chExt cx="4271122" cy="12192001"/>
                </a:xfrm>
              </p:grpSpPr>
              <p:sp>
                <p:nvSpPr>
                  <p:cNvPr id="92" name="任意多边形: 形状 91">
                    <a:extLst>
                      <a:ext uri="{FF2B5EF4-FFF2-40B4-BE49-F238E27FC236}">
                        <a16:creationId xmlns:a16="http://schemas.microsoft.com/office/drawing/2014/main" id="{CB25D49D-E8DF-FAC8-787D-735F9A411CCF}"/>
                      </a:ext>
                    </a:extLst>
                  </p:cNvPr>
                  <p:cNvSpPr/>
                  <p:nvPr/>
                </p:nvSpPr>
                <p:spPr>
                  <a:xfrm rot="16200000" flipH="1" flipV="1">
                    <a:off x="-10572834" y="1565017"/>
                    <a:ext cx="12192000" cy="2156790"/>
                  </a:xfrm>
                  <a:custGeom>
                    <a:avLst/>
                    <a:gdLst>
                      <a:gd name="connsiteX0" fmla="*/ 12192000 w 12192000"/>
                      <a:gd name="connsiteY0" fmla="*/ 0 h 2156790"/>
                      <a:gd name="connsiteX1" fmla="*/ 12192000 w 12192000"/>
                      <a:gd name="connsiteY1" fmla="*/ 799270 h 2156790"/>
                      <a:gd name="connsiteX2" fmla="*/ 12133888 w 12192000"/>
                      <a:gd name="connsiteY2" fmla="*/ 823681 h 2156790"/>
                      <a:gd name="connsiteX3" fmla="*/ 68141 w 12192000"/>
                      <a:gd name="connsiteY3" fmla="*/ 275471 h 2156790"/>
                      <a:gd name="connsiteX4" fmla="*/ 0 w 12192000"/>
                      <a:gd name="connsiteY4" fmla="*/ 214510 h 2156790"/>
                      <a:gd name="connsiteX5" fmla="*/ 0 w 12192000"/>
                      <a:gd name="connsiteY5" fmla="*/ 68607 h 2156790"/>
                      <a:gd name="connsiteX6" fmla="*/ 45137 w 12192000"/>
                      <a:gd name="connsiteY6" fmla="*/ 109409 h 2156790"/>
                      <a:gd name="connsiteX7" fmla="*/ 11944433 w 12192000"/>
                      <a:gd name="connsiteY7" fmla="*/ 129083 h 215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156790">
                        <a:moveTo>
                          <a:pt x="12192000" y="0"/>
                        </a:moveTo>
                        <a:lnTo>
                          <a:pt x="12192000" y="799270"/>
                        </a:lnTo>
                        <a:lnTo>
                          <a:pt x="12133888" y="823681"/>
                        </a:lnTo>
                        <a:cubicBezTo>
                          <a:pt x="10899556" y="1334029"/>
                          <a:pt x="4221536" y="3843454"/>
                          <a:pt x="68141" y="275471"/>
                        </a:cubicBezTo>
                        <a:lnTo>
                          <a:pt x="0" y="214510"/>
                        </a:lnTo>
                        <a:lnTo>
                          <a:pt x="0" y="68607"/>
                        </a:lnTo>
                        <a:lnTo>
                          <a:pt x="45137" y="109409"/>
                        </a:lnTo>
                        <a:cubicBezTo>
                          <a:pt x="931326" y="888890"/>
                          <a:pt x="4869874" y="3729497"/>
                          <a:pt x="11944433" y="129083"/>
                        </a:cubicBezTo>
                        <a:close/>
                      </a:path>
                    </a:pathLst>
                  </a:custGeom>
                  <a:gradFill flip="none" rotWithShape="1">
                    <a:gsLst>
                      <a:gs pos="0">
                        <a:schemeClr val="accent1"/>
                      </a:gs>
                      <a:gs pos="100000">
                        <a:schemeClr val="accent2"/>
                      </a:gs>
                    </a:gsLst>
                    <a:lin ang="16200000" scaled="1"/>
                    <a:tileRect/>
                  </a:gradFill>
                  <a:ln w="1330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3" name="任意多边形: 形状 92">
                    <a:extLst>
                      <a:ext uri="{FF2B5EF4-FFF2-40B4-BE49-F238E27FC236}">
                        <a16:creationId xmlns:a16="http://schemas.microsoft.com/office/drawing/2014/main" id="{B3F3BDCB-E713-CBB2-81A9-7733ED674C5D}"/>
                      </a:ext>
                    </a:extLst>
                  </p:cNvPr>
                  <p:cNvSpPr/>
                  <p:nvPr/>
                </p:nvSpPr>
                <p:spPr>
                  <a:xfrm rot="16200000" flipH="1" flipV="1">
                    <a:off x="-10027913" y="1167067"/>
                    <a:ext cx="12192000" cy="2952687"/>
                  </a:xfrm>
                  <a:custGeom>
                    <a:avLst/>
                    <a:gdLst>
                      <a:gd name="connsiteX0" fmla="*/ 12192000 w 12192000"/>
                      <a:gd name="connsiteY0" fmla="*/ 0 h 2952687"/>
                      <a:gd name="connsiteX1" fmla="*/ 12192000 w 12192000"/>
                      <a:gd name="connsiteY1" fmla="*/ 969979 h 2952687"/>
                      <a:gd name="connsiteX2" fmla="*/ 12133313 w 12192000"/>
                      <a:gd name="connsiteY2" fmla="*/ 1002982 h 2952687"/>
                      <a:gd name="connsiteX3" fmla="*/ 100925 w 12192000"/>
                      <a:gd name="connsiteY3" fmla="*/ 1206556 h 2952687"/>
                      <a:gd name="connsiteX4" fmla="*/ 0 w 12192000"/>
                      <a:gd name="connsiteY4" fmla="*/ 1118596 h 2952687"/>
                      <a:gd name="connsiteX5" fmla="*/ 0 w 12192000"/>
                      <a:gd name="connsiteY5" fmla="*/ 1004645 h 2952687"/>
                      <a:gd name="connsiteX6" fmla="*/ 83636 w 12192000"/>
                      <a:gd name="connsiteY6" fmla="*/ 1073448 h 2952687"/>
                      <a:gd name="connsiteX7" fmla="*/ 11959778 w 12192000"/>
                      <a:gd name="connsiteY7" fmla="*/ 160632 h 2952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952687">
                        <a:moveTo>
                          <a:pt x="12192000" y="0"/>
                        </a:moveTo>
                        <a:lnTo>
                          <a:pt x="12192000" y="969979"/>
                        </a:lnTo>
                        <a:lnTo>
                          <a:pt x="12133313" y="1002982"/>
                        </a:lnTo>
                        <a:cubicBezTo>
                          <a:pt x="10951838" y="1657873"/>
                          <a:pt x="4537814" y="4919257"/>
                          <a:pt x="100925" y="1206556"/>
                        </a:cubicBezTo>
                        <a:lnTo>
                          <a:pt x="0" y="1118596"/>
                        </a:lnTo>
                        <a:lnTo>
                          <a:pt x="0" y="1004645"/>
                        </a:lnTo>
                        <a:lnTo>
                          <a:pt x="83636" y="1073448"/>
                        </a:lnTo>
                        <a:cubicBezTo>
                          <a:pt x="1059681" y="1854897"/>
                          <a:pt x="5324169" y="4647002"/>
                          <a:pt x="11959778" y="160632"/>
                        </a:cubicBezTo>
                        <a:close/>
                      </a:path>
                    </a:pathLst>
                  </a:custGeom>
                  <a:gradFill>
                    <a:gsLst>
                      <a:gs pos="0">
                        <a:schemeClr val="bg1">
                          <a:lumMod val="95000"/>
                        </a:schemeClr>
                      </a:gs>
                      <a:gs pos="100000">
                        <a:schemeClr val="bg1">
                          <a:lumMod val="85000"/>
                        </a:schemeClr>
                      </a:gs>
                    </a:gsLst>
                    <a:lin ang="9000000" scaled="0"/>
                  </a:gradFill>
                  <a:ln w="133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4" name="任意多边形: 形状 93">
                    <a:extLst>
                      <a:ext uri="{FF2B5EF4-FFF2-40B4-BE49-F238E27FC236}">
                        <a16:creationId xmlns:a16="http://schemas.microsoft.com/office/drawing/2014/main" id="{2A314EF7-D58B-40D8-A7CF-B7203973D258}"/>
                      </a:ext>
                    </a:extLst>
                  </p:cNvPr>
                  <p:cNvSpPr/>
                  <p:nvPr/>
                </p:nvSpPr>
                <p:spPr>
                  <a:xfrm rot="16200000" flipH="1" flipV="1">
                    <a:off x="-9384411" y="639106"/>
                    <a:ext cx="12192000" cy="4008609"/>
                  </a:xfrm>
                  <a:custGeom>
                    <a:avLst/>
                    <a:gdLst>
                      <a:gd name="connsiteX0" fmla="*/ 12192000 w 12192000"/>
                      <a:gd name="connsiteY0" fmla="*/ 0 h 4008609"/>
                      <a:gd name="connsiteX1" fmla="*/ 12192000 w 12192000"/>
                      <a:gd name="connsiteY1" fmla="*/ 1146524 h 4008609"/>
                      <a:gd name="connsiteX2" fmla="*/ 12188417 w 12192000"/>
                      <a:gd name="connsiteY2" fmla="*/ 1149367 h 4008609"/>
                      <a:gd name="connsiteX3" fmla="*/ 184879 w 12192000"/>
                      <a:gd name="connsiteY3" fmla="*/ 2473599 h 4008609"/>
                      <a:gd name="connsiteX4" fmla="*/ 0 w 12192000"/>
                      <a:gd name="connsiteY4" fmla="*/ 2327470 h 4008609"/>
                      <a:gd name="connsiteX5" fmla="*/ 0 w 12192000"/>
                      <a:gd name="connsiteY5" fmla="*/ 2193519 h 4008609"/>
                      <a:gd name="connsiteX6" fmla="*/ 60213 w 12192000"/>
                      <a:gd name="connsiteY6" fmla="*/ 2242527 h 4008609"/>
                      <a:gd name="connsiteX7" fmla="*/ 11911699 w 12192000"/>
                      <a:gd name="connsiteY7" fmla="*/ 269471 h 4008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008609">
                        <a:moveTo>
                          <a:pt x="12192000" y="0"/>
                        </a:moveTo>
                        <a:lnTo>
                          <a:pt x="12192000" y="1146524"/>
                        </a:lnTo>
                        <a:lnTo>
                          <a:pt x="12188417" y="1149367"/>
                        </a:lnTo>
                        <a:cubicBezTo>
                          <a:pt x="11428500" y="1748460"/>
                          <a:pt x="5282334" y="6343459"/>
                          <a:pt x="184879" y="2473599"/>
                        </a:cubicBezTo>
                        <a:lnTo>
                          <a:pt x="0" y="2327470"/>
                        </a:lnTo>
                        <a:lnTo>
                          <a:pt x="0" y="2193519"/>
                        </a:lnTo>
                        <a:lnTo>
                          <a:pt x="60213" y="2242527"/>
                        </a:lnTo>
                        <a:cubicBezTo>
                          <a:pt x="905915" y="2914003"/>
                          <a:pt x="5644300" y="6158808"/>
                          <a:pt x="11911699" y="269471"/>
                        </a:cubicBezTo>
                        <a:close/>
                      </a:path>
                    </a:pathLst>
                  </a:custGeom>
                  <a:gradFill>
                    <a:gsLst>
                      <a:gs pos="0">
                        <a:schemeClr val="bg1"/>
                      </a:gs>
                      <a:gs pos="100000">
                        <a:schemeClr val="bg1">
                          <a:lumMod val="95000"/>
                        </a:schemeClr>
                      </a:gs>
                    </a:gsLst>
                    <a:lin ang="9000000" scaled="0"/>
                  </a:gradFill>
                  <a:ln w="13185" cap="flat">
                    <a:noFill/>
                    <a:prstDash val="solid"/>
                    <a:miter/>
                  </a:ln>
                  <a:effectLst>
                    <a:outerShdw blurRad="444500" dist="190500" dir="18900000" algn="bl" rotWithShape="0">
                      <a:prstClr val="black">
                        <a:alpha val="12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grpSp>
        <p:pic>
          <p:nvPicPr>
            <p:cNvPr id="202" name="图片 201">
              <a:extLst>
                <a:ext uri="{FF2B5EF4-FFF2-40B4-BE49-F238E27FC236}">
                  <a16:creationId xmlns:a16="http://schemas.microsoft.com/office/drawing/2014/main" id="{FEC786A6-9114-D8AA-AF80-5855D96F6AC1}"/>
                </a:ext>
              </a:extLst>
            </p:cNvPr>
            <p:cNvPicPr>
              <a:picLocks noChangeAspect="1"/>
            </p:cNvPicPr>
            <p:nvPr/>
          </p:nvPicPr>
          <p:blipFill rotWithShape="1">
            <a:blip r:embed="rId7" cstate="email">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a:ext>
              </a:extLst>
            </a:blip>
            <a:srcRect/>
            <a:stretch/>
          </p:blipFill>
          <p:spPr>
            <a:xfrm>
              <a:off x="4511938" y="2524582"/>
              <a:ext cx="3168124" cy="523217"/>
            </a:xfrm>
            <a:prstGeom prst="rect">
              <a:avLst/>
            </a:prstGeom>
          </p:spPr>
        </p:pic>
      </p:grpSp>
      <p:grpSp>
        <p:nvGrpSpPr>
          <p:cNvPr id="103" name="组合 102">
            <a:extLst>
              <a:ext uri="{FF2B5EF4-FFF2-40B4-BE49-F238E27FC236}">
                <a16:creationId xmlns:a16="http://schemas.microsoft.com/office/drawing/2014/main" id="{DC854361-30DF-13E0-698A-CD761D3C7ED4}"/>
              </a:ext>
            </a:extLst>
          </p:cNvPr>
          <p:cNvGrpSpPr/>
          <p:nvPr/>
        </p:nvGrpSpPr>
        <p:grpSpPr>
          <a:xfrm>
            <a:off x="0" y="6387890"/>
            <a:ext cx="12192000" cy="481685"/>
            <a:chOff x="0" y="6217930"/>
            <a:chExt cx="12192000" cy="640070"/>
          </a:xfrm>
        </p:grpSpPr>
        <p:sp>
          <p:nvSpPr>
            <p:cNvPr id="104" name="任意多边形: 形状 103">
              <a:extLst>
                <a:ext uri="{FF2B5EF4-FFF2-40B4-BE49-F238E27FC236}">
                  <a16:creationId xmlns:a16="http://schemas.microsoft.com/office/drawing/2014/main" id="{A3AC4EE8-6018-92B0-1B46-14F161DA353A}"/>
                </a:ext>
              </a:extLst>
            </p:cNvPr>
            <p:cNvSpPr/>
            <p:nvPr/>
          </p:nvSpPr>
          <p:spPr>
            <a:xfrm>
              <a:off x="0" y="6217930"/>
              <a:ext cx="12192000" cy="594528"/>
            </a:xfrm>
            <a:custGeom>
              <a:avLst/>
              <a:gdLst>
                <a:gd name="connsiteX0" fmla="*/ 0 w 12192000"/>
                <a:gd name="connsiteY0" fmla="*/ 0 h 1345691"/>
                <a:gd name="connsiteX1" fmla="*/ 61350 w 12192000"/>
                <a:gd name="connsiteY1" fmla="*/ 18552 h 1345691"/>
                <a:gd name="connsiteX2" fmla="*/ 137160 w 12192000"/>
                <a:gd name="connsiteY2" fmla="*/ 43187 h 1345691"/>
                <a:gd name="connsiteX3" fmla="*/ 269225 w 12192000"/>
                <a:gd name="connsiteY3" fmla="*/ 85513 h 1345691"/>
                <a:gd name="connsiteX4" fmla="*/ 431767 w 12192000"/>
                <a:gd name="connsiteY4" fmla="*/ 134473 h 1345691"/>
                <a:gd name="connsiteX5" fmla="*/ 594308 w 12192000"/>
                <a:gd name="connsiteY5" fmla="*/ 178592 h 1345691"/>
                <a:gd name="connsiteX6" fmla="*/ 965660 w 12192000"/>
                <a:gd name="connsiteY6" fmla="*/ 278121 h 1345691"/>
                <a:gd name="connsiteX7" fmla="*/ 1121924 w 12192000"/>
                <a:gd name="connsiteY7" fmla="*/ 314470 h 1345691"/>
                <a:gd name="connsiteX8" fmla="*/ 1163203 w 12192000"/>
                <a:gd name="connsiteY8" fmla="*/ 326288 h 1345691"/>
                <a:gd name="connsiteX9" fmla="*/ 1199958 w 12192000"/>
                <a:gd name="connsiteY9" fmla="*/ 332269 h 1345691"/>
                <a:gd name="connsiteX10" fmla="*/ 1292511 w 12192000"/>
                <a:gd name="connsiteY10" fmla="*/ 349997 h 1345691"/>
                <a:gd name="connsiteX11" fmla="*/ 1373781 w 12192000"/>
                <a:gd name="connsiteY11" fmla="*/ 367724 h 1345691"/>
                <a:gd name="connsiteX12" fmla="*/ 1437491 w 12192000"/>
                <a:gd name="connsiteY12" fmla="*/ 377293 h 1345691"/>
                <a:gd name="connsiteX13" fmla="*/ 1732097 w 12192000"/>
                <a:gd name="connsiteY13" fmla="*/ 437529 h 1345691"/>
                <a:gd name="connsiteX14" fmla="*/ 2052790 w 12192000"/>
                <a:gd name="connsiteY14" fmla="*/ 504777 h 1345691"/>
                <a:gd name="connsiteX15" fmla="*/ 2159733 w 12192000"/>
                <a:gd name="connsiteY15" fmla="*/ 527196 h 1345691"/>
                <a:gd name="connsiteX16" fmla="*/ 2214917 w 12192000"/>
                <a:gd name="connsiteY16" fmla="*/ 532455 h 1345691"/>
                <a:gd name="connsiteX17" fmla="*/ 2768298 w 12192000"/>
                <a:gd name="connsiteY17" fmla="*/ 622808 h 1345691"/>
                <a:gd name="connsiteX18" fmla="*/ 2890204 w 12192000"/>
                <a:gd name="connsiteY18" fmla="*/ 644579 h 1345691"/>
                <a:gd name="connsiteX19" fmla="*/ 3012110 w 12192000"/>
                <a:gd name="connsiteY19" fmla="*/ 666951 h 1345691"/>
                <a:gd name="connsiteX20" fmla="*/ 3194969 w 12192000"/>
                <a:gd name="connsiteY20" fmla="*/ 695891 h 1345691"/>
                <a:gd name="connsiteX21" fmla="*/ 3489575 w 12192000"/>
                <a:gd name="connsiteY21" fmla="*/ 743809 h 1345691"/>
                <a:gd name="connsiteX22" fmla="*/ 3794340 w 12192000"/>
                <a:gd name="connsiteY22" fmla="*/ 793936 h 1345691"/>
                <a:gd name="connsiteX23" fmla="*/ 4007676 w 12192000"/>
                <a:gd name="connsiteY23" fmla="*/ 826888 h 1345691"/>
                <a:gd name="connsiteX24" fmla="*/ 4129582 w 12192000"/>
                <a:gd name="connsiteY24" fmla="*/ 848148 h 1345691"/>
                <a:gd name="connsiteX25" fmla="*/ 4271806 w 12192000"/>
                <a:gd name="connsiteY25" fmla="*/ 875485 h 1345691"/>
                <a:gd name="connsiteX26" fmla="*/ 4454665 w 12192000"/>
                <a:gd name="connsiteY26" fmla="*/ 905571 h 1345691"/>
                <a:gd name="connsiteX27" fmla="*/ 4637524 w 12192000"/>
                <a:gd name="connsiteY27" fmla="*/ 936825 h 1345691"/>
                <a:gd name="connsiteX28" fmla="*/ 4776360 w 12192000"/>
                <a:gd name="connsiteY28" fmla="*/ 972872 h 1345691"/>
                <a:gd name="connsiteX29" fmla="*/ 4848489 w 12192000"/>
                <a:gd name="connsiteY29" fmla="*/ 988102 h 1345691"/>
                <a:gd name="connsiteX30" fmla="*/ 4912828 w 12192000"/>
                <a:gd name="connsiteY30" fmla="*/ 992582 h 1345691"/>
                <a:gd name="connsiteX31" fmla="*/ 5145465 w 12192000"/>
                <a:gd name="connsiteY31" fmla="*/ 1041337 h 1345691"/>
                <a:gd name="connsiteX32" fmla="*/ 5622932 w 12192000"/>
                <a:gd name="connsiteY32" fmla="*/ 1143307 h 1345691"/>
                <a:gd name="connsiteX33" fmla="*/ 5734679 w 12192000"/>
                <a:gd name="connsiteY33" fmla="*/ 1171123 h 1345691"/>
                <a:gd name="connsiteX34" fmla="*/ 6081357 w 12192000"/>
                <a:gd name="connsiteY34" fmla="*/ 1268855 h 1345691"/>
                <a:gd name="connsiteX35" fmla="*/ 6096001 w 12192000"/>
                <a:gd name="connsiteY35" fmla="*/ 1273741 h 1345691"/>
                <a:gd name="connsiteX36" fmla="*/ 6110646 w 12192000"/>
                <a:gd name="connsiteY36" fmla="*/ 1268855 h 1345691"/>
                <a:gd name="connsiteX37" fmla="*/ 6457324 w 12192000"/>
                <a:gd name="connsiteY37" fmla="*/ 1171123 h 1345691"/>
                <a:gd name="connsiteX38" fmla="*/ 6569071 w 12192000"/>
                <a:gd name="connsiteY38" fmla="*/ 1143307 h 1345691"/>
                <a:gd name="connsiteX39" fmla="*/ 7046536 w 12192000"/>
                <a:gd name="connsiteY39" fmla="*/ 1041337 h 1345691"/>
                <a:gd name="connsiteX40" fmla="*/ 7279174 w 12192000"/>
                <a:gd name="connsiteY40" fmla="*/ 992582 h 1345691"/>
                <a:gd name="connsiteX41" fmla="*/ 7343513 w 12192000"/>
                <a:gd name="connsiteY41" fmla="*/ 988102 h 1345691"/>
                <a:gd name="connsiteX42" fmla="*/ 7415641 w 12192000"/>
                <a:gd name="connsiteY42" fmla="*/ 972872 h 1345691"/>
                <a:gd name="connsiteX43" fmla="*/ 7554478 w 12192000"/>
                <a:gd name="connsiteY43" fmla="*/ 936825 h 1345691"/>
                <a:gd name="connsiteX44" fmla="*/ 7737337 w 12192000"/>
                <a:gd name="connsiteY44" fmla="*/ 905571 h 1345691"/>
                <a:gd name="connsiteX45" fmla="*/ 7920196 w 12192000"/>
                <a:gd name="connsiteY45" fmla="*/ 875485 h 1345691"/>
                <a:gd name="connsiteX46" fmla="*/ 8062420 w 12192000"/>
                <a:gd name="connsiteY46" fmla="*/ 848148 h 1345691"/>
                <a:gd name="connsiteX47" fmla="*/ 8184326 w 12192000"/>
                <a:gd name="connsiteY47" fmla="*/ 826888 h 1345691"/>
                <a:gd name="connsiteX48" fmla="*/ 8397661 w 12192000"/>
                <a:gd name="connsiteY48" fmla="*/ 793936 h 1345691"/>
                <a:gd name="connsiteX49" fmla="*/ 8702426 w 12192000"/>
                <a:gd name="connsiteY49" fmla="*/ 743809 h 1345691"/>
                <a:gd name="connsiteX50" fmla="*/ 8997032 w 12192000"/>
                <a:gd name="connsiteY50" fmla="*/ 695891 h 1345691"/>
                <a:gd name="connsiteX51" fmla="*/ 9179891 w 12192000"/>
                <a:gd name="connsiteY51" fmla="*/ 666951 h 1345691"/>
                <a:gd name="connsiteX52" fmla="*/ 9301797 w 12192000"/>
                <a:gd name="connsiteY52" fmla="*/ 644579 h 1345691"/>
                <a:gd name="connsiteX53" fmla="*/ 9423703 w 12192000"/>
                <a:gd name="connsiteY53" fmla="*/ 622808 h 1345691"/>
                <a:gd name="connsiteX54" fmla="*/ 9977084 w 12192000"/>
                <a:gd name="connsiteY54" fmla="*/ 532455 h 1345691"/>
                <a:gd name="connsiteX55" fmla="*/ 10032268 w 12192000"/>
                <a:gd name="connsiteY55" fmla="*/ 527196 h 1345691"/>
                <a:gd name="connsiteX56" fmla="*/ 10139211 w 12192000"/>
                <a:gd name="connsiteY56" fmla="*/ 504777 h 1345691"/>
                <a:gd name="connsiteX57" fmla="*/ 10459904 w 12192000"/>
                <a:gd name="connsiteY57" fmla="*/ 437529 h 1345691"/>
                <a:gd name="connsiteX58" fmla="*/ 10754510 w 12192000"/>
                <a:gd name="connsiteY58" fmla="*/ 377293 h 1345691"/>
                <a:gd name="connsiteX59" fmla="*/ 10818220 w 12192000"/>
                <a:gd name="connsiteY59" fmla="*/ 367724 h 1345691"/>
                <a:gd name="connsiteX60" fmla="*/ 10899490 w 12192000"/>
                <a:gd name="connsiteY60" fmla="*/ 349997 h 1345691"/>
                <a:gd name="connsiteX61" fmla="*/ 10992043 w 12192000"/>
                <a:gd name="connsiteY61" fmla="*/ 332269 h 1345691"/>
                <a:gd name="connsiteX62" fmla="*/ 11028799 w 12192000"/>
                <a:gd name="connsiteY62" fmla="*/ 326288 h 1345691"/>
                <a:gd name="connsiteX63" fmla="*/ 11070077 w 12192000"/>
                <a:gd name="connsiteY63" fmla="*/ 314470 h 1345691"/>
                <a:gd name="connsiteX64" fmla="*/ 11226341 w 12192000"/>
                <a:gd name="connsiteY64" fmla="*/ 278121 h 1345691"/>
                <a:gd name="connsiteX65" fmla="*/ 11597693 w 12192000"/>
                <a:gd name="connsiteY65" fmla="*/ 178592 h 1345691"/>
                <a:gd name="connsiteX66" fmla="*/ 11760235 w 12192000"/>
                <a:gd name="connsiteY66" fmla="*/ 134473 h 1345691"/>
                <a:gd name="connsiteX67" fmla="*/ 11922776 w 12192000"/>
                <a:gd name="connsiteY67" fmla="*/ 85513 h 1345691"/>
                <a:gd name="connsiteX68" fmla="*/ 12054841 w 12192000"/>
                <a:gd name="connsiteY68" fmla="*/ 43187 h 1345691"/>
                <a:gd name="connsiteX69" fmla="*/ 12130652 w 12192000"/>
                <a:gd name="connsiteY69" fmla="*/ 18552 h 1345691"/>
                <a:gd name="connsiteX70" fmla="*/ 12192000 w 12192000"/>
                <a:gd name="connsiteY70" fmla="*/ 1 h 1345691"/>
                <a:gd name="connsiteX71" fmla="*/ 12192000 w 12192000"/>
                <a:gd name="connsiteY71" fmla="*/ 1345691 h 1345691"/>
                <a:gd name="connsiteX72" fmla="*/ 0 w 12192000"/>
                <a:gd name="connsiteY72" fmla="*/ 1345691 h 1345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2192000" h="1345691">
                  <a:moveTo>
                    <a:pt x="0" y="0"/>
                  </a:moveTo>
                  <a:lnTo>
                    <a:pt x="61350" y="18552"/>
                  </a:lnTo>
                  <a:cubicBezTo>
                    <a:pt x="105540" y="32113"/>
                    <a:pt x="134366" y="41416"/>
                    <a:pt x="137160" y="43187"/>
                  </a:cubicBezTo>
                  <a:cubicBezTo>
                    <a:pt x="142749" y="46731"/>
                    <a:pt x="202177" y="65777"/>
                    <a:pt x="269225" y="85513"/>
                  </a:cubicBezTo>
                  <a:cubicBezTo>
                    <a:pt x="336273" y="105249"/>
                    <a:pt x="409417" y="127281"/>
                    <a:pt x="431767" y="134473"/>
                  </a:cubicBezTo>
                  <a:cubicBezTo>
                    <a:pt x="454116" y="141667"/>
                    <a:pt x="527260" y="161519"/>
                    <a:pt x="594308" y="178592"/>
                  </a:cubicBezTo>
                  <a:cubicBezTo>
                    <a:pt x="773313" y="224173"/>
                    <a:pt x="824523" y="237898"/>
                    <a:pt x="965660" y="278121"/>
                  </a:cubicBezTo>
                  <a:cubicBezTo>
                    <a:pt x="1035808" y="298113"/>
                    <a:pt x="1106126" y="314470"/>
                    <a:pt x="1121924" y="314470"/>
                  </a:cubicBezTo>
                  <a:cubicBezTo>
                    <a:pt x="1137721" y="314470"/>
                    <a:pt x="1156296" y="319788"/>
                    <a:pt x="1163203" y="326288"/>
                  </a:cubicBezTo>
                  <a:cubicBezTo>
                    <a:pt x="1170109" y="332788"/>
                    <a:pt x="1186650" y="335480"/>
                    <a:pt x="1199958" y="332269"/>
                  </a:cubicBezTo>
                  <a:cubicBezTo>
                    <a:pt x="1213266" y="329060"/>
                    <a:pt x="1254915" y="337037"/>
                    <a:pt x="1292511" y="349997"/>
                  </a:cubicBezTo>
                  <a:cubicBezTo>
                    <a:pt x="1330105" y="362956"/>
                    <a:pt x="1366677" y="370934"/>
                    <a:pt x="1373781" y="367724"/>
                  </a:cubicBezTo>
                  <a:cubicBezTo>
                    <a:pt x="1380885" y="364514"/>
                    <a:pt x="1409555" y="368820"/>
                    <a:pt x="1437491" y="377293"/>
                  </a:cubicBezTo>
                  <a:cubicBezTo>
                    <a:pt x="1465429" y="385765"/>
                    <a:pt x="1598001" y="412872"/>
                    <a:pt x="1732097" y="437529"/>
                  </a:cubicBezTo>
                  <a:cubicBezTo>
                    <a:pt x="1866194" y="462186"/>
                    <a:pt x="2010505" y="492448"/>
                    <a:pt x="2052790" y="504777"/>
                  </a:cubicBezTo>
                  <a:cubicBezTo>
                    <a:pt x="2095075" y="517107"/>
                    <a:pt x="2143199" y="527196"/>
                    <a:pt x="2159733" y="527196"/>
                  </a:cubicBezTo>
                  <a:cubicBezTo>
                    <a:pt x="2176267" y="527196"/>
                    <a:pt x="2201101" y="529562"/>
                    <a:pt x="2214917" y="532455"/>
                  </a:cubicBezTo>
                  <a:cubicBezTo>
                    <a:pt x="2261030" y="542109"/>
                    <a:pt x="2685903" y="611480"/>
                    <a:pt x="2768298" y="622808"/>
                  </a:cubicBezTo>
                  <a:cubicBezTo>
                    <a:pt x="2812997" y="628953"/>
                    <a:pt x="2867855" y="638750"/>
                    <a:pt x="2890204" y="644579"/>
                  </a:cubicBezTo>
                  <a:cubicBezTo>
                    <a:pt x="2912554" y="650408"/>
                    <a:pt x="2967412" y="660475"/>
                    <a:pt x="3012110" y="666951"/>
                  </a:cubicBezTo>
                  <a:cubicBezTo>
                    <a:pt x="3056809" y="673426"/>
                    <a:pt x="3139096" y="686449"/>
                    <a:pt x="3194969" y="695891"/>
                  </a:cubicBezTo>
                  <a:cubicBezTo>
                    <a:pt x="3250843" y="705333"/>
                    <a:pt x="3383415" y="726896"/>
                    <a:pt x="3489575" y="743809"/>
                  </a:cubicBezTo>
                  <a:cubicBezTo>
                    <a:pt x="3595736" y="760723"/>
                    <a:pt x="3732880" y="783279"/>
                    <a:pt x="3794340" y="793936"/>
                  </a:cubicBezTo>
                  <a:cubicBezTo>
                    <a:pt x="3855801" y="804592"/>
                    <a:pt x="3951802" y="819420"/>
                    <a:pt x="4007676" y="826888"/>
                  </a:cubicBezTo>
                  <a:cubicBezTo>
                    <a:pt x="4063550" y="834356"/>
                    <a:pt x="4118407" y="843923"/>
                    <a:pt x="4129582" y="848148"/>
                  </a:cubicBezTo>
                  <a:cubicBezTo>
                    <a:pt x="4140757" y="852375"/>
                    <a:pt x="4204759" y="864676"/>
                    <a:pt x="4271806" y="875485"/>
                  </a:cubicBezTo>
                  <a:cubicBezTo>
                    <a:pt x="4338855" y="886293"/>
                    <a:pt x="4421142" y="899832"/>
                    <a:pt x="4454665" y="905571"/>
                  </a:cubicBezTo>
                  <a:lnTo>
                    <a:pt x="4637524" y="936825"/>
                  </a:lnTo>
                  <a:cubicBezTo>
                    <a:pt x="4704572" y="948276"/>
                    <a:pt x="4767050" y="964496"/>
                    <a:pt x="4776360" y="972872"/>
                  </a:cubicBezTo>
                  <a:cubicBezTo>
                    <a:pt x="4785673" y="981249"/>
                    <a:pt x="4818131" y="988102"/>
                    <a:pt x="4848489" y="988102"/>
                  </a:cubicBezTo>
                  <a:cubicBezTo>
                    <a:pt x="4878847" y="988102"/>
                    <a:pt x="4907800" y="990117"/>
                    <a:pt x="4912828" y="992582"/>
                  </a:cubicBezTo>
                  <a:cubicBezTo>
                    <a:pt x="4917857" y="995045"/>
                    <a:pt x="5022544" y="1016985"/>
                    <a:pt x="5145465" y="1041337"/>
                  </a:cubicBezTo>
                  <a:cubicBezTo>
                    <a:pt x="5370674" y="1085953"/>
                    <a:pt x="5529303" y="1119831"/>
                    <a:pt x="5622932" y="1143307"/>
                  </a:cubicBezTo>
                  <a:cubicBezTo>
                    <a:pt x="5650868" y="1150312"/>
                    <a:pt x="5701153" y="1162829"/>
                    <a:pt x="5734679" y="1171123"/>
                  </a:cubicBezTo>
                  <a:cubicBezTo>
                    <a:pt x="5835992" y="1196188"/>
                    <a:pt x="5982241" y="1237715"/>
                    <a:pt x="6081357" y="1268855"/>
                  </a:cubicBezTo>
                  <a:lnTo>
                    <a:pt x="6096001" y="1273741"/>
                  </a:lnTo>
                  <a:lnTo>
                    <a:pt x="6110646" y="1268855"/>
                  </a:lnTo>
                  <a:cubicBezTo>
                    <a:pt x="6209761" y="1237715"/>
                    <a:pt x="6356011" y="1196188"/>
                    <a:pt x="6457324" y="1171123"/>
                  </a:cubicBezTo>
                  <a:cubicBezTo>
                    <a:pt x="6490848" y="1162829"/>
                    <a:pt x="6541133" y="1150312"/>
                    <a:pt x="6569071" y="1143307"/>
                  </a:cubicBezTo>
                  <a:cubicBezTo>
                    <a:pt x="6662699" y="1119831"/>
                    <a:pt x="6821328" y="1085953"/>
                    <a:pt x="7046536" y="1041337"/>
                  </a:cubicBezTo>
                  <a:cubicBezTo>
                    <a:pt x="7169458" y="1016985"/>
                    <a:pt x="7274145" y="995045"/>
                    <a:pt x="7279174" y="992582"/>
                  </a:cubicBezTo>
                  <a:cubicBezTo>
                    <a:pt x="7284202" y="990117"/>
                    <a:pt x="7313155" y="988102"/>
                    <a:pt x="7343513" y="988102"/>
                  </a:cubicBezTo>
                  <a:cubicBezTo>
                    <a:pt x="7373871" y="988102"/>
                    <a:pt x="7406329" y="981249"/>
                    <a:pt x="7415641" y="972872"/>
                  </a:cubicBezTo>
                  <a:cubicBezTo>
                    <a:pt x="7424952" y="964496"/>
                    <a:pt x="7487430" y="948276"/>
                    <a:pt x="7554478" y="936825"/>
                  </a:cubicBezTo>
                  <a:lnTo>
                    <a:pt x="7737337" y="905571"/>
                  </a:lnTo>
                  <a:cubicBezTo>
                    <a:pt x="7770861" y="899832"/>
                    <a:pt x="7853148" y="886293"/>
                    <a:pt x="7920196" y="875485"/>
                  </a:cubicBezTo>
                  <a:cubicBezTo>
                    <a:pt x="7987244" y="864676"/>
                    <a:pt x="8051245" y="852375"/>
                    <a:pt x="8062420" y="848148"/>
                  </a:cubicBezTo>
                  <a:cubicBezTo>
                    <a:pt x="8073594" y="843923"/>
                    <a:pt x="8128452" y="834356"/>
                    <a:pt x="8184326" y="826888"/>
                  </a:cubicBezTo>
                  <a:cubicBezTo>
                    <a:pt x="8240199" y="819420"/>
                    <a:pt x="8336201" y="804592"/>
                    <a:pt x="8397661" y="793936"/>
                  </a:cubicBezTo>
                  <a:cubicBezTo>
                    <a:pt x="8459121" y="783279"/>
                    <a:pt x="8596265" y="760723"/>
                    <a:pt x="8702426" y="743809"/>
                  </a:cubicBezTo>
                  <a:cubicBezTo>
                    <a:pt x="8808586" y="726896"/>
                    <a:pt x="8941158" y="705333"/>
                    <a:pt x="8997032" y="695891"/>
                  </a:cubicBezTo>
                  <a:cubicBezTo>
                    <a:pt x="9052906" y="686449"/>
                    <a:pt x="9135192" y="673426"/>
                    <a:pt x="9179891" y="666951"/>
                  </a:cubicBezTo>
                  <a:cubicBezTo>
                    <a:pt x="9224590" y="660475"/>
                    <a:pt x="9279448" y="650408"/>
                    <a:pt x="9301797" y="644579"/>
                  </a:cubicBezTo>
                  <a:cubicBezTo>
                    <a:pt x="9324146" y="638750"/>
                    <a:pt x="9379004" y="628953"/>
                    <a:pt x="9423703" y="622808"/>
                  </a:cubicBezTo>
                  <a:cubicBezTo>
                    <a:pt x="9506098" y="611480"/>
                    <a:pt x="9930971" y="542109"/>
                    <a:pt x="9977084" y="532455"/>
                  </a:cubicBezTo>
                  <a:cubicBezTo>
                    <a:pt x="9990900" y="529562"/>
                    <a:pt x="10015734" y="527196"/>
                    <a:pt x="10032268" y="527196"/>
                  </a:cubicBezTo>
                  <a:cubicBezTo>
                    <a:pt x="10048802" y="527196"/>
                    <a:pt x="10096926" y="517107"/>
                    <a:pt x="10139211" y="504777"/>
                  </a:cubicBezTo>
                  <a:cubicBezTo>
                    <a:pt x="10181496" y="492448"/>
                    <a:pt x="10325808" y="462186"/>
                    <a:pt x="10459904" y="437529"/>
                  </a:cubicBezTo>
                  <a:cubicBezTo>
                    <a:pt x="10594000" y="412872"/>
                    <a:pt x="10726572" y="385765"/>
                    <a:pt x="10754510" y="377293"/>
                  </a:cubicBezTo>
                  <a:cubicBezTo>
                    <a:pt x="10782446" y="368820"/>
                    <a:pt x="10811116" y="364514"/>
                    <a:pt x="10818220" y="367724"/>
                  </a:cubicBezTo>
                  <a:cubicBezTo>
                    <a:pt x="10825324" y="370934"/>
                    <a:pt x="10861896" y="362956"/>
                    <a:pt x="10899490" y="349997"/>
                  </a:cubicBezTo>
                  <a:cubicBezTo>
                    <a:pt x="10937086" y="337037"/>
                    <a:pt x="10978736" y="329060"/>
                    <a:pt x="10992043" y="332269"/>
                  </a:cubicBezTo>
                  <a:cubicBezTo>
                    <a:pt x="11005352" y="335480"/>
                    <a:pt x="11021892" y="332788"/>
                    <a:pt x="11028799" y="326288"/>
                  </a:cubicBezTo>
                  <a:cubicBezTo>
                    <a:pt x="11035705" y="319788"/>
                    <a:pt x="11054280" y="314470"/>
                    <a:pt x="11070077" y="314470"/>
                  </a:cubicBezTo>
                  <a:cubicBezTo>
                    <a:pt x="11085875" y="314470"/>
                    <a:pt x="11156194" y="298113"/>
                    <a:pt x="11226341" y="278121"/>
                  </a:cubicBezTo>
                  <a:cubicBezTo>
                    <a:pt x="11367478" y="237898"/>
                    <a:pt x="11418688" y="224173"/>
                    <a:pt x="11597693" y="178592"/>
                  </a:cubicBezTo>
                  <a:cubicBezTo>
                    <a:pt x="11664742" y="161519"/>
                    <a:pt x="11737885" y="141667"/>
                    <a:pt x="11760235" y="134473"/>
                  </a:cubicBezTo>
                  <a:cubicBezTo>
                    <a:pt x="11782584" y="127281"/>
                    <a:pt x="11855728" y="105249"/>
                    <a:pt x="11922776" y="85513"/>
                  </a:cubicBezTo>
                  <a:cubicBezTo>
                    <a:pt x="11989824" y="65777"/>
                    <a:pt x="12049253" y="46731"/>
                    <a:pt x="12054841" y="43187"/>
                  </a:cubicBezTo>
                  <a:cubicBezTo>
                    <a:pt x="12057635" y="41416"/>
                    <a:pt x="12086461" y="32113"/>
                    <a:pt x="12130652" y="18552"/>
                  </a:cubicBezTo>
                  <a:lnTo>
                    <a:pt x="12192000" y="1"/>
                  </a:lnTo>
                  <a:lnTo>
                    <a:pt x="12192000" y="1345691"/>
                  </a:lnTo>
                  <a:lnTo>
                    <a:pt x="0" y="1345691"/>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5" name="任意多边形: 形状 104">
              <a:extLst>
                <a:ext uri="{FF2B5EF4-FFF2-40B4-BE49-F238E27FC236}">
                  <a16:creationId xmlns:a16="http://schemas.microsoft.com/office/drawing/2014/main" id="{2659F797-221D-E25A-03EE-C85E6134127C}"/>
                </a:ext>
              </a:extLst>
            </p:cNvPr>
            <p:cNvSpPr/>
            <p:nvPr/>
          </p:nvSpPr>
          <p:spPr>
            <a:xfrm>
              <a:off x="0" y="6263472"/>
              <a:ext cx="12192000" cy="594528"/>
            </a:xfrm>
            <a:custGeom>
              <a:avLst/>
              <a:gdLst>
                <a:gd name="connsiteX0" fmla="*/ 0 w 12192000"/>
                <a:gd name="connsiteY0" fmla="*/ 0 h 1345691"/>
                <a:gd name="connsiteX1" fmla="*/ 61350 w 12192000"/>
                <a:gd name="connsiteY1" fmla="*/ 18552 h 1345691"/>
                <a:gd name="connsiteX2" fmla="*/ 137160 w 12192000"/>
                <a:gd name="connsiteY2" fmla="*/ 43187 h 1345691"/>
                <a:gd name="connsiteX3" fmla="*/ 269225 w 12192000"/>
                <a:gd name="connsiteY3" fmla="*/ 85513 h 1345691"/>
                <a:gd name="connsiteX4" fmla="*/ 431767 w 12192000"/>
                <a:gd name="connsiteY4" fmla="*/ 134473 h 1345691"/>
                <a:gd name="connsiteX5" fmla="*/ 594308 w 12192000"/>
                <a:gd name="connsiteY5" fmla="*/ 178592 h 1345691"/>
                <a:gd name="connsiteX6" fmla="*/ 965660 w 12192000"/>
                <a:gd name="connsiteY6" fmla="*/ 278121 h 1345691"/>
                <a:gd name="connsiteX7" fmla="*/ 1121924 w 12192000"/>
                <a:gd name="connsiteY7" fmla="*/ 314470 h 1345691"/>
                <a:gd name="connsiteX8" fmla="*/ 1163203 w 12192000"/>
                <a:gd name="connsiteY8" fmla="*/ 326288 h 1345691"/>
                <a:gd name="connsiteX9" fmla="*/ 1199958 w 12192000"/>
                <a:gd name="connsiteY9" fmla="*/ 332269 h 1345691"/>
                <a:gd name="connsiteX10" fmla="*/ 1292511 w 12192000"/>
                <a:gd name="connsiteY10" fmla="*/ 349997 h 1345691"/>
                <a:gd name="connsiteX11" fmla="*/ 1373781 w 12192000"/>
                <a:gd name="connsiteY11" fmla="*/ 367724 h 1345691"/>
                <a:gd name="connsiteX12" fmla="*/ 1437491 w 12192000"/>
                <a:gd name="connsiteY12" fmla="*/ 377293 h 1345691"/>
                <a:gd name="connsiteX13" fmla="*/ 1732097 w 12192000"/>
                <a:gd name="connsiteY13" fmla="*/ 437529 h 1345691"/>
                <a:gd name="connsiteX14" fmla="*/ 2052790 w 12192000"/>
                <a:gd name="connsiteY14" fmla="*/ 504777 h 1345691"/>
                <a:gd name="connsiteX15" fmla="*/ 2159733 w 12192000"/>
                <a:gd name="connsiteY15" fmla="*/ 527196 h 1345691"/>
                <a:gd name="connsiteX16" fmla="*/ 2214917 w 12192000"/>
                <a:gd name="connsiteY16" fmla="*/ 532455 h 1345691"/>
                <a:gd name="connsiteX17" fmla="*/ 2768298 w 12192000"/>
                <a:gd name="connsiteY17" fmla="*/ 622808 h 1345691"/>
                <a:gd name="connsiteX18" fmla="*/ 2890204 w 12192000"/>
                <a:gd name="connsiteY18" fmla="*/ 644579 h 1345691"/>
                <a:gd name="connsiteX19" fmla="*/ 3012110 w 12192000"/>
                <a:gd name="connsiteY19" fmla="*/ 666951 h 1345691"/>
                <a:gd name="connsiteX20" fmla="*/ 3194969 w 12192000"/>
                <a:gd name="connsiteY20" fmla="*/ 695891 h 1345691"/>
                <a:gd name="connsiteX21" fmla="*/ 3489575 w 12192000"/>
                <a:gd name="connsiteY21" fmla="*/ 743809 h 1345691"/>
                <a:gd name="connsiteX22" fmla="*/ 3794340 w 12192000"/>
                <a:gd name="connsiteY22" fmla="*/ 793936 h 1345691"/>
                <a:gd name="connsiteX23" fmla="*/ 4007676 w 12192000"/>
                <a:gd name="connsiteY23" fmla="*/ 826888 h 1345691"/>
                <a:gd name="connsiteX24" fmla="*/ 4129582 w 12192000"/>
                <a:gd name="connsiteY24" fmla="*/ 848148 h 1345691"/>
                <a:gd name="connsiteX25" fmla="*/ 4271806 w 12192000"/>
                <a:gd name="connsiteY25" fmla="*/ 875485 h 1345691"/>
                <a:gd name="connsiteX26" fmla="*/ 4454665 w 12192000"/>
                <a:gd name="connsiteY26" fmla="*/ 905571 h 1345691"/>
                <a:gd name="connsiteX27" fmla="*/ 4637524 w 12192000"/>
                <a:gd name="connsiteY27" fmla="*/ 936825 h 1345691"/>
                <a:gd name="connsiteX28" fmla="*/ 4776360 w 12192000"/>
                <a:gd name="connsiteY28" fmla="*/ 972872 h 1345691"/>
                <a:gd name="connsiteX29" fmla="*/ 4848489 w 12192000"/>
                <a:gd name="connsiteY29" fmla="*/ 988102 h 1345691"/>
                <a:gd name="connsiteX30" fmla="*/ 4912828 w 12192000"/>
                <a:gd name="connsiteY30" fmla="*/ 992582 h 1345691"/>
                <a:gd name="connsiteX31" fmla="*/ 5145465 w 12192000"/>
                <a:gd name="connsiteY31" fmla="*/ 1041337 h 1345691"/>
                <a:gd name="connsiteX32" fmla="*/ 5622932 w 12192000"/>
                <a:gd name="connsiteY32" fmla="*/ 1143307 h 1345691"/>
                <a:gd name="connsiteX33" fmla="*/ 5734679 w 12192000"/>
                <a:gd name="connsiteY33" fmla="*/ 1171123 h 1345691"/>
                <a:gd name="connsiteX34" fmla="*/ 6081357 w 12192000"/>
                <a:gd name="connsiteY34" fmla="*/ 1268855 h 1345691"/>
                <a:gd name="connsiteX35" fmla="*/ 6096001 w 12192000"/>
                <a:gd name="connsiteY35" fmla="*/ 1273741 h 1345691"/>
                <a:gd name="connsiteX36" fmla="*/ 6110646 w 12192000"/>
                <a:gd name="connsiteY36" fmla="*/ 1268855 h 1345691"/>
                <a:gd name="connsiteX37" fmla="*/ 6457324 w 12192000"/>
                <a:gd name="connsiteY37" fmla="*/ 1171123 h 1345691"/>
                <a:gd name="connsiteX38" fmla="*/ 6569071 w 12192000"/>
                <a:gd name="connsiteY38" fmla="*/ 1143307 h 1345691"/>
                <a:gd name="connsiteX39" fmla="*/ 7046536 w 12192000"/>
                <a:gd name="connsiteY39" fmla="*/ 1041337 h 1345691"/>
                <a:gd name="connsiteX40" fmla="*/ 7279174 w 12192000"/>
                <a:gd name="connsiteY40" fmla="*/ 992582 h 1345691"/>
                <a:gd name="connsiteX41" fmla="*/ 7343513 w 12192000"/>
                <a:gd name="connsiteY41" fmla="*/ 988102 h 1345691"/>
                <a:gd name="connsiteX42" fmla="*/ 7415641 w 12192000"/>
                <a:gd name="connsiteY42" fmla="*/ 972872 h 1345691"/>
                <a:gd name="connsiteX43" fmla="*/ 7554478 w 12192000"/>
                <a:gd name="connsiteY43" fmla="*/ 936825 h 1345691"/>
                <a:gd name="connsiteX44" fmla="*/ 7737337 w 12192000"/>
                <a:gd name="connsiteY44" fmla="*/ 905571 h 1345691"/>
                <a:gd name="connsiteX45" fmla="*/ 7920196 w 12192000"/>
                <a:gd name="connsiteY45" fmla="*/ 875485 h 1345691"/>
                <a:gd name="connsiteX46" fmla="*/ 8062420 w 12192000"/>
                <a:gd name="connsiteY46" fmla="*/ 848148 h 1345691"/>
                <a:gd name="connsiteX47" fmla="*/ 8184326 w 12192000"/>
                <a:gd name="connsiteY47" fmla="*/ 826888 h 1345691"/>
                <a:gd name="connsiteX48" fmla="*/ 8397661 w 12192000"/>
                <a:gd name="connsiteY48" fmla="*/ 793936 h 1345691"/>
                <a:gd name="connsiteX49" fmla="*/ 8702426 w 12192000"/>
                <a:gd name="connsiteY49" fmla="*/ 743809 h 1345691"/>
                <a:gd name="connsiteX50" fmla="*/ 8997032 w 12192000"/>
                <a:gd name="connsiteY50" fmla="*/ 695891 h 1345691"/>
                <a:gd name="connsiteX51" fmla="*/ 9179891 w 12192000"/>
                <a:gd name="connsiteY51" fmla="*/ 666951 h 1345691"/>
                <a:gd name="connsiteX52" fmla="*/ 9301797 w 12192000"/>
                <a:gd name="connsiteY52" fmla="*/ 644579 h 1345691"/>
                <a:gd name="connsiteX53" fmla="*/ 9423703 w 12192000"/>
                <a:gd name="connsiteY53" fmla="*/ 622808 h 1345691"/>
                <a:gd name="connsiteX54" fmla="*/ 9977084 w 12192000"/>
                <a:gd name="connsiteY54" fmla="*/ 532455 h 1345691"/>
                <a:gd name="connsiteX55" fmla="*/ 10032268 w 12192000"/>
                <a:gd name="connsiteY55" fmla="*/ 527196 h 1345691"/>
                <a:gd name="connsiteX56" fmla="*/ 10139211 w 12192000"/>
                <a:gd name="connsiteY56" fmla="*/ 504777 h 1345691"/>
                <a:gd name="connsiteX57" fmla="*/ 10459904 w 12192000"/>
                <a:gd name="connsiteY57" fmla="*/ 437529 h 1345691"/>
                <a:gd name="connsiteX58" fmla="*/ 10754510 w 12192000"/>
                <a:gd name="connsiteY58" fmla="*/ 377293 h 1345691"/>
                <a:gd name="connsiteX59" fmla="*/ 10818220 w 12192000"/>
                <a:gd name="connsiteY59" fmla="*/ 367724 h 1345691"/>
                <a:gd name="connsiteX60" fmla="*/ 10899490 w 12192000"/>
                <a:gd name="connsiteY60" fmla="*/ 349997 h 1345691"/>
                <a:gd name="connsiteX61" fmla="*/ 10992043 w 12192000"/>
                <a:gd name="connsiteY61" fmla="*/ 332269 h 1345691"/>
                <a:gd name="connsiteX62" fmla="*/ 11028799 w 12192000"/>
                <a:gd name="connsiteY62" fmla="*/ 326288 h 1345691"/>
                <a:gd name="connsiteX63" fmla="*/ 11070077 w 12192000"/>
                <a:gd name="connsiteY63" fmla="*/ 314470 h 1345691"/>
                <a:gd name="connsiteX64" fmla="*/ 11226341 w 12192000"/>
                <a:gd name="connsiteY64" fmla="*/ 278121 h 1345691"/>
                <a:gd name="connsiteX65" fmla="*/ 11597693 w 12192000"/>
                <a:gd name="connsiteY65" fmla="*/ 178592 h 1345691"/>
                <a:gd name="connsiteX66" fmla="*/ 11760235 w 12192000"/>
                <a:gd name="connsiteY66" fmla="*/ 134473 h 1345691"/>
                <a:gd name="connsiteX67" fmla="*/ 11922776 w 12192000"/>
                <a:gd name="connsiteY67" fmla="*/ 85513 h 1345691"/>
                <a:gd name="connsiteX68" fmla="*/ 12054841 w 12192000"/>
                <a:gd name="connsiteY68" fmla="*/ 43187 h 1345691"/>
                <a:gd name="connsiteX69" fmla="*/ 12130652 w 12192000"/>
                <a:gd name="connsiteY69" fmla="*/ 18552 h 1345691"/>
                <a:gd name="connsiteX70" fmla="*/ 12192000 w 12192000"/>
                <a:gd name="connsiteY70" fmla="*/ 1 h 1345691"/>
                <a:gd name="connsiteX71" fmla="*/ 12192000 w 12192000"/>
                <a:gd name="connsiteY71" fmla="*/ 1345691 h 1345691"/>
                <a:gd name="connsiteX72" fmla="*/ 0 w 12192000"/>
                <a:gd name="connsiteY72" fmla="*/ 1345691 h 1345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2192000" h="1345691">
                  <a:moveTo>
                    <a:pt x="0" y="0"/>
                  </a:moveTo>
                  <a:lnTo>
                    <a:pt x="61350" y="18552"/>
                  </a:lnTo>
                  <a:cubicBezTo>
                    <a:pt x="105540" y="32113"/>
                    <a:pt x="134366" y="41416"/>
                    <a:pt x="137160" y="43187"/>
                  </a:cubicBezTo>
                  <a:cubicBezTo>
                    <a:pt x="142749" y="46731"/>
                    <a:pt x="202177" y="65777"/>
                    <a:pt x="269225" y="85513"/>
                  </a:cubicBezTo>
                  <a:cubicBezTo>
                    <a:pt x="336273" y="105249"/>
                    <a:pt x="409417" y="127281"/>
                    <a:pt x="431767" y="134473"/>
                  </a:cubicBezTo>
                  <a:cubicBezTo>
                    <a:pt x="454116" y="141667"/>
                    <a:pt x="527260" y="161519"/>
                    <a:pt x="594308" y="178592"/>
                  </a:cubicBezTo>
                  <a:cubicBezTo>
                    <a:pt x="773313" y="224173"/>
                    <a:pt x="824523" y="237898"/>
                    <a:pt x="965660" y="278121"/>
                  </a:cubicBezTo>
                  <a:cubicBezTo>
                    <a:pt x="1035808" y="298113"/>
                    <a:pt x="1106126" y="314470"/>
                    <a:pt x="1121924" y="314470"/>
                  </a:cubicBezTo>
                  <a:cubicBezTo>
                    <a:pt x="1137721" y="314470"/>
                    <a:pt x="1156296" y="319788"/>
                    <a:pt x="1163203" y="326288"/>
                  </a:cubicBezTo>
                  <a:cubicBezTo>
                    <a:pt x="1170109" y="332788"/>
                    <a:pt x="1186650" y="335480"/>
                    <a:pt x="1199958" y="332269"/>
                  </a:cubicBezTo>
                  <a:cubicBezTo>
                    <a:pt x="1213266" y="329060"/>
                    <a:pt x="1254915" y="337037"/>
                    <a:pt x="1292511" y="349997"/>
                  </a:cubicBezTo>
                  <a:cubicBezTo>
                    <a:pt x="1330105" y="362956"/>
                    <a:pt x="1366677" y="370934"/>
                    <a:pt x="1373781" y="367724"/>
                  </a:cubicBezTo>
                  <a:cubicBezTo>
                    <a:pt x="1380885" y="364514"/>
                    <a:pt x="1409555" y="368820"/>
                    <a:pt x="1437491" y="377293"/>
                  </a:cubicBezTo>
                  <a:cubicBezTo>
                    <a:pt x="1465429" y="385765"/>
                    <a:pt x="1598001" y="412872"/>
                    <a:pt x="1732097" y="437529"/>
                  </a:cubicBezTo>
                  <a:cubicBezTo>
                    <a:pt x="1866194" y="462186"/>
                    <a:pt x="2010505" y="492448"/>
                    <a:pt x="2052790" y="504777"/>
                  </a:cubicBezTo>
                  <a:cubicBezTo>
                    <a:pt x="2095075" y="517107"/>
                    <a:pt x="2143199" y="527196"/>
                    <a:pt x="2159733" y="527196"/>
                  </a:cubicBezTo>
                  <a:cubicBezTo>
                    <a:pt x="2176267" y="527196"/>
                    <a:pt x="2201101" y="529562"/>
                    <a:pt x="2214917" y="532455"/>
                  </a:cubicBezTo>
                  <a:cubicBezTo>
                    <a:pt x="2261030" y="542109"/>
                    <a:pt x="2685903" y="611480"/>
                    <a:pt x="2768298" y="622808"/>
                  </a:cubicBezTo>
                  <a:cubicBezTo>
                    <a:pt x="2812997" y="628953"/>
                    <a:pt x="2867855" y="638750"/>
                    <a:pt x="2890204" y="644579"/>
                  </a:cubicBezTo>
                  <a:cubicBezTo>
                    <a:pt x="2912554" y="650408"/>
                    <a:pt x="2967412" y="660475"/>
                    <a:pt x="3012110" y="666951"/>
                  </a:cubicBezTo>
                  <a:cubicBezTo>
                    <a:pt x="3056809" y="673426"/>
                    <a:pt x="3139096" y="686449"/>
                    <a:pt x="3194969" y="695891"/>
                  </a:cubicBezTo>
                  <a:cubicBezTo>
                    <a:pt x="3250843" y="705333"/>
                    <a:pt x="3383415" y="726896"/>
                    <a:pt x="3489575" y="743809"/>
                  </a:cubicBezTo>
                  <a:cubicBezTo>
                    <a:pt x="3595736" y="760723"/>
                    <a:pt x="3732880" y="783279"/>
                    <a:pt x="3794340" y="793936"/>
                  </a:cubicBezTo>
                  <a:cubicBezTo>
                    <a:pt x="3855801" y="804592"/>
                    <a:pt x="3951802" y="819420"/>
                    <a:pt x="4007676" y="826888"/>
                  </a:cubicBezTo>
                  <a:cubicBezTo>
                    <a:pt x="4063550" y="834356"/>
                    <a:pt x="4118407" y="843923"/>
                    <a:pt x="4129582" y="848148"/>
                  </a:cubicBezTo>
                  <a:cubicBezTo>
                    <a:pt x="4140757" y="852375"/>
                    <a:pt x="4204759" y="864676"/>
                    <a:pt x="4271806" y="875485"/>
                  </a:cubicBezTo>
                  <a:cubicBezTo>
                    <a:pt x="4338855" y="886293"/>
                    <a:pt x="4421142" y="899832"/>
                    <a:pt x="4454665" y="905571"/>
                  </a:cubicBezTo>
                  <a:lnTo>
                    <a:pt x="4637524" y="936825"/>
                  </a:lnTo>
                  <a:cubicBezTo>
                    <a:pt x="4704572" y="948276"/>
                    <a:pt x="4767050" y="964496"/>
                    <a:pt x="4776360" y="972872"/>
                  </a:cubicBezTo>
                  <a:cubicBezTo>
                    <a:pt x="4785673" y="981249"/>
                    <a:pt x="4818131" y="988102"/>
                    <a:pt x="4848489" y="988102"/>
                  </a:cubicBezTo>
                  <a:cubicBezTo>
                    <a:pt x="4878847" y="988102"/>
                    <a:pt x="4907800" y="990117"/>
                    <a:pt x="4912828" y="992582"/>
                  </a:cubicBezTo>
                  <a:cubicBezTo>
                    <a:pt x="4917857" y="995045"/>
                    <a:pt x="5022544" y="1016985"/>
                    <a:pt x="5145465" y="1041337"/>
                  </a:cubicBezTo>
                  <a:cubicBezTo>
                    <a:pt x="5370674" y="1085953"/>
                    <a:pt x="5529303" y="1119831"/>
                    <a:pt x="5622932" y="1143307"/>
                  </a:cubicBezTo>
                  <a:cubicBezTo>
                    <a:pt x="5650868" y="1150312"/>
                    <a:pt x="5701153" y="1162829"/>
                    <a:pt x="5734679" y="1171123"/>
                  </a:cubicBezTo>
                  <a:cubicBezTo>
                    <a:pt x="5835992" y="1196188"/>
                    <a:pt x="5982241" y="1237715"/>
                    <a:pt x="6081357" y="1268855"/>
                  </a:cubicBezTo>
                  <a:lnTo>
                    <a:pt x="6096001" y="1273741"/>
                  </a:lnTo>
                  <a:lnTo>
                    <a:pt x="6110646" y="1268855"/>
                  </a:lnTo>
                  <a:cubicBezTo>
                    <a:pt x="6209761" y="1237715"/>
                    <a:pt x="6356011" y="1196188"/>
                    <a:pt x="6457324" y="1171123"/>
                  </a:cubicBezTo>
                  <a:cubicBezTo>
                    <a:pt x="6490848" y="1162829"/>
                    <a:pt x="6541133" y="1150312"/>
                    <a:pt x="6569071" y="1143307"/>
                  </a:cubicBezTo>
                  <a:cubicBezTo>
                    <a:pt x="6662699" y="1119831"/>
                    <a:pt x="6821328" y="1085953"/>
                    <a:pt x="7046536" y="1041337"/>
                  </a:cubicBezTo>
                  <a:cubicBezTo>
                    <a:pt x="7169458" y="1016985"/>
                    <a:pt x="7274145" y="995045"/>
                    <a:pt x="7279174" y="992582"/>
                  </a:cubicBezTo>
                  <a:cubicBezTo>
                    <a:pt x="7284202" y="990117"/>
                    <a:pt x="7313155" y="988102"/>
                    <a:pt x="7343513" y="988102"/>
                  </a:cubicBezTo>
                  <a:cubicBezTo>
                    <a:pt x="7373871" y="988102"/>
                    <a:pt x="7406329" y="981249"/>
                    <a:pt x="7415641" y="972872"/>
                  </a:cubicBezTo>
                  <a:cubicBezTo>
                    <a:pt x="7424952" y="964496"/>
                    <a:pt x="7487430" y="948276"/>
                    <a:pt x="7554478" y="936825"/>
                  </a:cubicBezTo>
                  <a:lnTo>
                    <a:pt x="7737337" y="905571"/>
                  </a:lnTo>
                  <a:cubicBezTo>
                    <a:pt x="7770861" y="899832"/>
                    <a:pt x="7853148" y="886293"/>
                    <a:pt x="7920196" y="875485"/>
                  </a:cubicBezTo>
                  <a:cubicBezTo>
                    <a:pt x="7987244" y="864676"/>
                    <a:pt x="8051245" y="852375"/>
                    <a:pt x="8062420" y="848148"/>
                  </a:cubicBezTo>
                  <a:cubicBezTo>
                    <a:pt x="8073594" y="843923"/>
                    <a:pt x="8128452" y="834356"/>
                    <a:pt x="8184326" y="826888"/>
                  </a:cubicBezTo>
                  <a:cubicBezTo>
                    <a:pt x="8240199" y="819420"/>
                    <a:pt x="8336201" y="804592"/>
                    <a:pt x="8397661" y="793936"/>
                  </a:cubicBezTo>
                  <a:cubicBezTo>
                    <a:pt x="8459121" y="783279"/>
                    <a:pt x="8596265" y="760723"/>
                    <a:pt x="8702426" y="743809"/>
                  </a:cubicBezTo>
                  <a:cubicBezTo>
                    <a:pt x="8808586" y="726896"/>
                    <a:pt x="8941158" y="705333"/>
                    <a:pt x="8997032" y="695891"/>
                  </a:cubicBezTo>
                  <a:cubicBezTo>
                    <a:pt x="9052906" y="686449"/>
                    <a:pt x="9135192" y="673426"/>
                    <a:pt x="9179891" y="666951"/>
                  </a:cubicBezTo>
                  <a:cubicBezTo>
                    <a:pt x="9224590" y="660475"/>
                    <a:pt x="9279448" y="650408"/>
                    <a:pt x="9301797" y="644579"/>
                  </a:cubicBezTo>
                  <a:cubicBezTo>
                    <a:pt x="9324146" y="638750"/>
                    <a:pt x="9379004" y="628953"/>
                    <a:pt x="9423703" y="622808"/>
                  </a:cubicBezTo>
                  <a:cubicBezTo>
                    <a:pt x="9506098" y="611480"/>
                    <a:pt x="9930971" y="542109"/>
                    <a:pt x="9977084" y="532455"/>
                  </a:cubicBezTo>
                  <a:cubicBezTo>
                    <a:pt x="9990900" y="529562"/>
                    <a:pt x="10015734" y="527196"/>
                    <a:pt x="10032268" y="527196"/>
                  </a:cubicBezTo>
                  <a:cubicBezTo>
                    <a:pt x="10048802" y="527196"/>
                    <a:pt x="10096926" y="517107"/>
                    <a:pt x="10139211" y="504777"/>
                  </a:cubicBezTo>
                  <a:cubicBezTo>
                    <a:pt x="10181496" y="492448"/>
                    <a:pt x="10325808" y="462186"/>
                    <a:pt x="10459904" y="437529"/>
                  </a:cubicBezTo>
                  <a:cubicBezTo>
                    <a:pt x="10594000" y="412872"/>
                    <a:pt x="10726572" y="385765"/>
                    <a:pt x="10754510" y="377293"/>
                  </a:cubicBezTo>
                  <a:cubicBezTo>
                    <a:pt x="10782446" y="368820"/>
                    <a:pt x="10811116" y="364514"/>
                    <a:pt x="10818220" y="367724"/>
                  </a:cubicBezTo>
                  <a:cubicBezTo>
                    <a:pt x="10825324" y="370934"/>
                    <a:pt x="10861896" y="362956"/>
                    <a:pt x="10899490" y="349997"/>
                  </a:cubicBezTo>
                  <a:cubicBezTo>
                    <a:pt x="10937086" y="337037"/>
                    <a:pt x="10978736" y="329060"/>
                    <a:pt x="10992043" y="332269"/>
                  </a:cubicBezTo>
                  <a:cubicBezTo>
                    <a:pt x="11005352" y="335480"/>
                    <a:pt x="11021892" y="332788"/>
                    <a:pt x="11028799" y="326288"/>
                  </a:cubicBezTo>
                  <a:cubicBezTo>
                    <a:pt x="11035705" y="319788"/>
                    <a:pt x="11054280" y="314470"/>
                    <a:pt x="11070077" y="314470"/>
                  </a:cubicBezTo>
                  <a:cubicBezTo>
                    <a:pt x="11085875" y="314470"/>
                    <a:pt x="11156194" y="298113"/>
                    <a:pt x="11226341" y="278121"/>
                  </a:cubicBezTo>
                  <a:cubicBezTo>
                    <a:pt x="11367478" y="237898"/>
                    <a:pt x="11418688" y="224173"/>
                    <a:pt x="11597693" y="178592"/>
                  </a:cubicBezTo>
                  <a:cubicBezTo>
                    <a:pt x="11664742" y="161519"/>
                    <a:pt x="11737885" y="141667"/>
                    <a:pt x="11760235" y="134473"/>
                  </a:cubicBezTo>
                  <a:cubicBezTo>
                    <a:pt x="11782584" y="127281"/>
                    <a:pt x="11855728" y="105249"/>
                    <a:pt x="11922776" y="85513"/>
                  </a:cubicBezTo>
                  <a:cubicBezTo>
                    <a:pt x="11989824" y="65777"/>
                    <a:pt x="12049253" y="46731"/>
                    <a:pt x="12054841" y="43187"/>
                  </a:cubicBezTo>
                  <a:cubicBezTo>
                    <a:pt x="12057635" y="41416"/>
                    <a:pt x="12086461" y="32113"/>
                    <a:pt x="12130652" y="18552"/>
                  </a:cubicBezTo>
                  <a:lnTo>
                    <a:pt x="12192000" y="1"/>
                  </a:lnTo>
                  <a:lnTo>
                    <a:pt x="12192000" y="1345691"/>
                  </a:lnTo>
                  <a:lnTo>
                    <a:pt x="0" y="1345691"/>
                  </a:lnTo>
                  <a:close/>
                </a:path>
              </a:pathLst>
            </a:custGeom>
            <a:gradFill>
              <a:gsLst>
                <a:gs pos="0">
                  <a:schemeClr val="accent1"/>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Tree>
    <p:custDataLst>
      <p:custData r:id="rId1"/>
    </p:custDataLst>
    <p:extLst>
      <p:ext uri="{BB962C8B-B14F-4D97-AF65-F5344CB8AC3E}">
        <p14:creationId xmlns:p14="http://schemas.microsoft.com/office/powerpoint/2010/main" val="19628258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9"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id="{2FAE1DDE-E46A-EA6B-2F93-3CEC459C6007}"/>
              </a:ext>
            </a:extLst>
          </p:cNvPr>
          <p:cNvSpPr/>
          <p:nvPr/>
        </p:nvSpPr>
        <p:spPr>
          <a:xfrm>
            <a:off x="407988" y="225425"/>
            <a:ext cx="5688012" cy="358775"/>
          </a:xfrm>
          <a:prstGeom prst="roundRect">
            <a:avLst>
              <a:gd name="adj" fmla="val 5346"/>
            </a:avLst>
          </a:prstGeom>
          <a:gradFill flip="none" rotWithShape="1">
            <a:gsLst>
              <a:gs pos="17000">
                <a:schemeClr val="accent1"/>
              </a:gs>
              <a:gs pos="100000">
                <a:schemeClr val="accent3"/>
              </a:gs>
              <a:gs pos="73000">
                <a:schemeClr val="accent2"/>
              </a:gs>
            </a:gsLst>
            <a:path path="circle">
              <a:fillToRect r="100000" b="100000"/>
            </a:path>
            <a:tileRect l="-100000" t="-100000"/>
          </a:gradFill>
          <a:ln w="12700" cap="flat" cmpd="sng" algn="ctr">
            <a:solidFill>
              <a:schemeClr val="bg1">
                <a:lumMod val="95000"/>
              </a:schemeClr>
            </a:solid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 name="任意多边形: 形状 1">
            <a:extLst>
              <a:ext uri="{FF2B5EF4-FFF2-40B4-BE49-F238E27FC236}">
                <a16:creationId xmlns:a16="http://schemas.microsoft.com/office/drawing/2014/main" id="{2BBDA202-3DEB-1E07-B046-3A46869D8B91}"/>
              </a:ext>
            </a:extLst>
          </p:cNvPr>
          <p:cNvSpPr/>
          <p:nvPr>
            <p:custDataLst>
              <p:tags r:id="rId2"/>
            </p:custDataLst>
          </p:nvPr>
        </p:nvSpPr>
        <p:spPr>
          <a:xfrm>
            <a:off x="4644644" y="222878"/>
            <a:ext cx="1403728" cy="307342"/>
          </a:xfrm>
          <a:custGeom>
            <a:avLst/>
            <a:gdLst>
              <a:gd name="connsiteX0" fmla="*/ 0 w 1403728"/>
              <a:gd name="connsiteY0" fmla="*/ 0 h 307342"/>
              <a:gd name="connsiteX1" fmla="*/ 1403728 w 1403728"/>
              <a:gd name="connsiteY1" fmla="*/ 0 h 307342"/>
              <a:gd name="connsiteX2" fmla="*/ 1345391 w 1403728"/>
              <a:gd name="connsiteY2" fmla="*/ 56526 h 307342"/>
              <a:gd name="connsiteX3" fmla="*/ 1343214 w 1403728"/>
              <a:gd name="connsiteY3" fmla="*/ 56526 h 307342"/>
              <a:gd name="connsiteX4" fmla="*/ 1343214 w 1403728"/>
              <a:gd name="connsiteY4" fmla="*/ 307342 h 307342"/>
              <a:gd name="connsiteX5" fmla="*/ 60514 w 1403728"/>
              <a:gd name="connsiteY5" fmla="*/ 307342 h 307342"/>
              <a:gd name="connsiteX6" fmla="*/ 60514 w 1403728"/>
              <a:gd name="connsiteY6" fmla="*/ 56526 h 307342"/>
              <a:gd name="connsiteX7" fmla="*/ 58337 w 1403728"/>
              <a:gd name="connsiteY7" fmla="*/ 56526 h 30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3728" h="307342">
                <a:moveTo>
                  <a:pt x="0" y="0"/>
                </a:moveTo>
                <a:lnTo>
                  <a:pt x="1403728" y="0"/>
                </a:lnTo>
                <a:lnTo>
                  <a:pt x="1345391" y="56526"/>
                </a:lnTo>
                <a:lnTo>
                  <a:pt x="1343214" y="56526"/>
                </a:lnTo>
                <a:lnTo>
                  <a:pt x="1343214" y="307342"/>
                </a:lnTo>
                <a:lnTo>
                  <a:pt x="60514" y="307342"/>
                </a:lnTo>
                <a:lnTo>
                  <a:pt x="60514" y="56526"/>
                </a:lnTo>
                <a:lnTo>
                  <a:pt x="58337" y="56526"/>
                </a:lnTo>
                <a:close/>
              </a:path>
            </a:pathLst>
          </a:custGeom>
          <a:solidFill>
            <a:schemeClr val="bg1"/>
          </a:solidFill>
          <a:ln w="12700" cap="flat" cmpd="sng" algn="ctr">
            <a:noFill/>
            <a:prstDash val="solid"/>
            <a:miter lim="800000"/>
          </a:ln>
          <a:effectLst>
            <a:outerShdw blurRad="23876" dist="17907" dir="5400000" algn="t" rotWithShape="0">
              <a:prstClr val="black">
                <a:alpha val="24000"/>
              </a:prstClr>
            </a:outerShdw>
          </a:effectLst>
        </p:spPr>
        <p:txBody>
          <a:bodyPr wrap="square" lIns="42977" tIns="21488" rIns="42977" bIns="21488"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04"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23" name="图片 222">
            <a:extLst>
              <a:ext uri="{FF2B5EF4-FFF2-40B4-BE49-F238E27FC236}">
                <a16:creationId xmlns:a16="http://schemas.microsoft.com/office/drawing/2014/main" id="{9012031B-854F-CD57-F8ED-F29238397388}"/>
              </a:ext>
            </a:extLst>
          </p:cNvPr>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9141289" y="223933"/>
            <a:ext cx="2682052" cy="442942"/>
          </a:xfrm>
          <a:prstGeom prst="rect">
            <a:avLst/>
          </a:prstGeom>
        </p:spPr>
      </p:pic>
      <p:sp>
        <p:nvSpPr>
          <p:cNvPr id="7" name="文本框 6">
            <a:extLst>
              <a:ext uri="{FF2B5EF4-FFF2-40B4-BE49-F238E27FC236}">
                <a16:creationId xmlns:a16="http://schemas.microsoft.com/office/drawing/2014/main" id="{D6140ABF-D2EE-F04A-0F17-0306E2B93F81}"/>
              </a:ext>
            </a:extLst>
          </p:cNvPr>
          <p:cNvSpPr txBox="1"/>
          <p:nvPr>
            <p:custDataLst>
              <p:tags r:id="rId3"/>
            </p:custDataLst>
          </p:nvPr>
        </p:nvSpPr>
        <p:spPr>
          <a:xfrm>
            <a:off x="685995"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01.</a:t>
            </a:r>
            <a:r>
              <a:rPr kumimoji="0" lang="zh-CN" altLang="en-US"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研究背景意义</a:t>
            </a:r>
          </a:p>
        </p:txBody>
      </p:sp>
      <p:sp>
        <p:nvSpPr>
          <p:cNvPr id="8" name="任意多边形: 形状 7">
            <a:extLst>
              <a:ext uri="{FF2B5EF4-FFF2-40B4-BE49-F238E27FC236}">
                <a16:creationId xmlns:a16="http://schemas.microsoft.com/office/drawing/2014/main" id="{BCCF509B-B8A6-D3C8-4F04-B1B9A78420CF}"/>
              </a:ext>
            </a:extLst>
          </p:cNvPr>
          <p:cNvSpPr/>
          <p:nvPr>
            <p:custDataLst>
              <p:tags r:id="rId4"/>
            </p:custDataLst>
          </p:nvPr>
        </p:nvSpPr>
        <p:spPr>
          <a:xfrm>
            <a:off x="526550" y="334504"/>
            <a:ext cx="159445" cy="140617"/>
          </a:xfrm>
          <a:custGeom>
            <a:avLst/>
            <a:gdLst>
              <a:gd name="connsiteX0" fmla="*/ 269126 w 279440"/>
              <a:gd name="connsiteY0" fmla="*/ 0 h 246442"/>
              <a:gd name="connsiteX1" fmla="*/ 91692 w 279440"/>
              <a:gd name="connsiteY1" fmla="*/ 0 h 246442"/>
              <a:gd name="connsiteX2" fmla="*/ 87598 w 279440"/>
              <a:gd name="connsiteY2" fmla="*/ 4093 h 246442"/>
              <a:gd name="connsiteX3" fmla="*/ 91692 w 279440"/>
              <a:gd name="connsiteY3" fmla="*/ 8187 h 246442"/>
              <a:gd name="connsiteX4" fmla="*/ 269126 w 279440"/>
              <a:gd name="connsiteY4" fmla="*/ 8187 h 246442"/>
              <a:gd name="connsiteX5" fmla="*/ 271254 w 279440"/>
              <a:gd name="connsiteY5" fmla="*/ 10315 h 246442"/>
              <a:gd name="connsiteX6" fmla="*/ 271254 w 279440"/>
              <a:gd name="connsiteY6" fmla="*/ 27997 h 246442"/>
              <a:gd name="connsiteX7" fmla="*/ 52981 w 279440"/>
              <a:gd name="connsiteY7" fmla="*/ 27997 h 246442"/>
              <a:gd name="connsiteX8" fmla="*/ 52981 w 279440"/>
              <a:gd name="connsiteY8" fmla="*/ 8187 h 246442"/>
              <a:gd name="connsiteX9" fmla="*/ 72589 w 279440"/>
              <a:gd name="connsiteY9" fmla="*/ 8187 h 246442"/>
              <a:gd name="connsiteX10" fmla="*/ 76683 w 279440"/>
              <a:gd name="connsiteY10" fmla="*/ 4093 h 246442"/>
              <a:gd name="connsiteX11" fmla="*/ 72589 w 279440"/>
              <a:gd name="connsiteY11" fmla="*/ 0 h 246442"/>
              <a:gd name="connsiteX12" fmla="*/ 10315 w 279440"/>
              <a:gd name="connsiteY12" fmla="*/ 0 h 246442"/>
              <a:gd name="connsiteX13" fmla="*/ 0 w 279440"/>
              <a:gd name="connsiteY13" fmla="*/ 10315 h 246442"/>
              <a:gd name="connsiteX14" fmla="*/ 0 w 279440"/>
              <a:gd name="connsiteY14" fmla="*/ 208779 h 246442"/>
              <a:gd name="connsiteX15" fmla="*/ 10315 w 279440"/>
              <a:gd name="connsiteY15" fmla="*/ 219093 h 246442"/>
              <a:gd name="connsiteX16" fmla="*/ 161006 w 279440"/>
              <a:gd name="connsiteY16" fmla="*/ 219093 h 246442"/>
              <a:gd name="connsiteX17" fmla="*/ 165099 w 279440"/>
              <a:gd name="connsiteY17" fmla="*/ 215000 h 246442"/>
              <a:gd name="connsiteX18" fmla="*/ 161006 w 279440"/>
              <a:gd name="connsiteY18" fmla="*/ 210907 h 246442"/>
              <a:gd name="connsiteX19" fmla="*/ 10315 w 279440"/>
              <a:gd name="connsiteY19" fmla="*/ 210907 h 246442"/>
              <a:gd name="connsiteX20" fmla="*/ 8187 w 279440"/>
              <a:gd name="connsiteY20" fmla="*/ 208779 h 246442"/>
              <a:gd name="connsiteX21" fmla="*/ 8187 w 279440"/>
              <a:gd name="connsiteY21" fmla="*/ 36183 h 246442"/>
              <a:gd name="connsiteX22" fmla="*/ 271254 w 279440"/>
              <a:gd name="connsiteY22" fmla="*/ 36183 h 246442"/>
              <a:gd name="connsiteX23" fmla="*/ 271254 w 279440"/>
              <a:gd name="connsiteY23" fmla="*/ 208779 h 246442"/>
              <a:gd name="connsiteX24" fmla="*/ 269126 w 279440"/>
              <a:gd name="connsiteY24" fmla="*/ 210907 h 246442"/>
              <a:gd name="connsiteX25" fmla="*/ 256998 w 279440"/>
              <a:gd name="connsiteY25" fmla="*/ 210907 h 246442"/>
              <a:gd name="connsiteX26" fmla="*/ 219792 w 279440"/>
              <a:gd name="connsiteY26" fmla="*/ 173701 h 246442"/>
              <a:gd name="connsiteX27" fmla="*/ 208840 w 279440"/>
              <a:gd name="connsiteY27" fmla="*/ 171885 h 246442"/>
              <a:gd name="connsiteX28" fmla="*/ 195513 w 279440"/>
              <a:gd name="connsiteY28" fmla="*/ 158557 h 246442"/>
              <a:gd name="connsiteX29" fmla="*/ 202948 w 279440"/>
              <a:gd name="connsiteY29" fmla="*/ 143713 h 246442"/>
              <a:gd name="connsiteX30" fmla="*/ 216133 w 279440"/>
              <a:gd name="connsiteY30" fmla="*/ 143713 h 246442"/>
              <a:gd name="connsiteX31" fmla="*/ 221864 w 279440"/>
              <a:gd name="connsiteY31" fmla="*/ 137983 h 246442"/>
              <a:gd name="connsiteX32" fmla="*/ 221864 w 279440"/>
              <a:gd name="connsiteY32" fmla="*/ 100846 h 246442"/>
              <a:gd name="connsiteX33" fmla="*/ 217771 w 279440"/>
              <a:gd name="connsiteY33" fmla="*/ 96752 h 246442"/>
              <a:gd name="connsiteX34" fmla="*/ 213677 w 279440"/>
              <a:gd name="connsiteY34" fmla="*/ 100846 h 246442"/>
              <a:gd name="connsiteX35" fmla="*/ 213677 w 279440"/>
              <a:gd name="connsiteY35" fmla="*/ 135527 h 246442"/>
              <a:gd name="connsiteX36" fmla="*/ 203200 w 279440"/>
              <a:gd name="connsiteY36" fmla="*/ 135527 h 246442"/>
              <a:gd name="connsiteX37" fmla="*/ 203200 w 279440"/>
              <a:gd name="connsiteY37" fmla="*/ 64180 h 246442"/>
              <a:gd name="connsiteX38" fmla="*/ 213677 w 279440"/>
              <a:gd name="connsiteY38" fmla="*/ 64180 h 246442"/>
              <a:gd name="connsiteX39" fmla="*/ 213677 w 279440"/>
              <a:gd name="connsiteY39" fmla="*/ 81744 h 246442"/>
              <a:gd name="connsiteX40" fmla="*/ 217771 w 279440"/>
              <a:gd name="connsiteY40" fmla="*/ 85837 h 246442"/>
              <a:gd name="connsiteX41" fmla="*/ 221864 w 279440"/>
              <a:gd name="connsiteY41" fmla="*/ 81744 h 246442"/>
              <a:gd name="connsiteX42" fmla="*/ 221864 w 279440"/>
              <a:gd name="connsiteY42" fmla="*/ 61724 h 246442"/>
              <a:gd name="connsiteX43" fmla="*/ 216133 w 279440"/>
              <a:gd name="connsiteY43" fmla="*/ 55993 h 246442"/>
              <a:gd name="connsiteX44" fmla="*/ 200744 w 279440"/>
              <a:gd name="connsiteY44" fmla="*/ 55993 h 246442"/>
              <a:gd name="connsiteX45" fmla="*/ 195013 w 279440"/>
              <a:gd name="connsiteY45" fmla="*/ 61724 h 246442"/>
              <a:gd name="connsiteX46" fmla="*/ 195013 w 279440"/>
              <a:gd name="connsiteY46" fmla="*/ 84605 h 246442"/>
              <a:gd name="connsiteX47" fmla="*/ 140684 w 279440"/>
              <a:gd name="connsiteY47" fmla="*/ 55993 h 246442"/>
              <a:gd name="connsiteX48" fmla="*/ 74717 w 279440"/>
              <a:gd name="connsiteY48" fmla="*/ 121961 h 246442"/>
              <a:gd name="connsiteX49" fmla="*/ 140684 w 279440"/>
              <a:gd name="connsiteY49" fmla="*/ 187928 h 246442"/>
              <a:gd name="connsiteX50" fmla="*/ 177293 w 279440"/>
              <a:gd name="connsiteY50" fmla="*/ 176802 h 246442"/>
              <a:gd name="connsiteX51" fmla="*/ 190734 w 279440"/>
              <a:gd name="connsiteY51" fmla="*/ 190243 h 246442"/>
              <a:gd name="connsiteX52" fmla="*/ 192767 w 279440"/>
              <a:gd name="connsiteY52" fmla="*/ 200727 h 246442"/>
              <a:gd name="connsiteX53" fmla="*/ 202947 w 279440"/>
              <a:gd name="connsiteY53" fmla="*/ 210907 h 246442"/>
              <a:gd name="connsiteX54" fmla="*/ 180108 w 279440"/>
              <a:gd name="connsiteY54" fmla="*/ 210907 h 246442"/>
              <a:gd name="connsiteX55" fmla="*/ 176015 w 279440"/>
              <a:gd name="connsiteY55" fmla="*/ 215001 h 246442"/>
              <a:gd name="connsiteX56" fmla="*/ 180108 w 279440"/>
              <a:gd name="connsiteY56" fmla="*/ 219094 h 246442"/>
              <a:gd name="connsiteX57" fmla="*/ 211133 w 279440"/>
              <a:gd name="connsiteY57" fmla="*/ 219094 h 246442"/>
              <a:gd name="connsiteX58" fmla="*/ 235688 w 279440"/>
              <a:gd name="connsiteY58" fmla="*/ 243649 h 246442"/>
              <a:gd name="connsiteX59" fmla="*/ 242442 w 279440"/>
              <a:gd name="connsiteY59" fmla="*/ 246443 h 246442"/>
              <a:gd name="connsiteX60" fmla="*/ 249196 w 279440"/>
              <a:gd name="connsiteY60" fmla="*/ 243649 h 246442"/>
              <a:gd name="connsiteX61" fmla="*/ 262714 w 279440"/>
              <a:gd name="connsiteY61" fmla="*/ 230131 h 246442"/>
              <a:gd name="connsiteX62" fmla="*/ 264490 w 279440"/>
              <a:gd name="connsiteY62" fmla="*/ 219094 h 246442"/>
              <a:gd name="connsiteX63" fmla="*/ 269126 w 279440"/>
              <a:gd name="connsiteY63" fmla="*/ 219094 h 246442"/>
              <a:gd name="connsiteX64" fmla="*/ 279440 w 279440"/>
              <a:gd name="connsiteY64" fmla="*/ 208779 h 246442"/>
              <a:gd name="connsiteX65" fmla="*/ 279440 w 279440"/>
              <a:gd name="connsiteY65" fmla="*/ 10315 h 246442"/>
              <a:gd name="connsiteX66" fmla="*/ 269126 w 279440"/>
              <a:gd name="connsiteY66" fmla="*/ 0 h 246442"/>
              <a:gd name="connsiteX67" fmla="*/ 44794 w 279440"/>
              <a:gd name="connsiteY67" fmla="*/ 27997 h 246442"/>
              <a:gd name="connsiteX68" fmla="*/ 8187 w 279440"/>
              <a:gd name="connsiteY68" fmla="*/ 27997 h 246442"/>
              <a:gd name="connsiteX69" fmla="*/ 8187 w 279440"/>
              <a:gd name="connsiteY69" fmla="*/ 10315 h 246442"/>
              <a:gd name="connsiteX70" fmla="*/ 10315 w 279440"/>
              <a:gd name="connsiteY70" fmla="*/ 8187 h 246442"/>
              <a:gd name="connsiteX71" fmla="*/ 44794 w 279440"/>
              <a:gd name="connsiteY71" fmla="*/ 8187 h 246442"/>
              <a:gd name="connsiteX72" fmla="*/ 140683 w 279440"/>
              <a:gd name="connsiteY72" fmla="*/ 179741 h 246442"/>
              <a:gd name="connsiteX73" fmla="*/ 82903 w 279440"/>
              <a:gd name="connsiteY73" fmla="*/ 121961 h 246442"/>
              <a:gd name="connsiteX74" fmla="*/ 140683 w 279440"/>
              <a:gd name="connsiteY74" fmla="*/ 64180 h 246442"/>
              <a:gd name="connsiteX75" fmla="*/ 195013 w 279440"/>
              <a:gd name="connsiteY75" fmla="*/ 102286 h 246442"/>
              <a:gd name="connsiteX76" fmla="*/ 195013 w 279440"/>
              <a:gd name="connsiteY76" fmla="*/ 137983 h 246442"/>
              <a:gd name="connsiteX77" fmla="*/ 195490 w 279440"/>
              <a:gd name="connsiteY77" fmla="*/ 140266 h 246442"/>
              <a:gd name="connsiteX78" fmla="*/ 140683 w 279440"/>
              <a:gd name="connsiteY78" fmla="*/ 179741 h 246442"/>
              <a:gd name="connsiteX79" fmla="*/ 183848 w 279440"/>
              <a:gd name="connsiteY79" fmla="*/ 171780 h 246442"/>
              <a:gd name="connsiteX80" fmla="*/ 190504 w 279440"/>
              <a:gd name="connsiteY80" fmla="*/ 165128 h 246442"/>
              <a:gd name="connsiteX81" fmla="*/ 202681 w 279440"/>
              <a:gd name="connsiteY81" fmla="*/ 177304 h 246442"/>
              <a:gd name="connsiteX82" fmla="*/ 196027 w 279440"/>
              <a:gd name="connsiteY82" fmla="*/ 183959 h 246442"/>
              <a:gd name="connsiteX83" fmla="*/ 256925 w 279440"/>
              <a:gd name="connsiteY83" fmla="*/ 224342 h 246442"/>
              <a:gd name="connsiteX84" fmla="*/ 243407 w 279440"/>
              <a:gd name="connsiteY84" fmla="*/ 237860 h 246442"/>
              <a:gd name="connsiteX85" fmla="*/ 241477 w 279440"/>
              <a:gd name="connsiteY85" fmla="*/ 237860 h 246442"/>
              <a:gd name="connsiteX86" fmla="*/ 198555 w 279440"/>
              <a:gd name="connsiteY86" fmla="*/ 194938 h 246442"/>
              <a:gd name="connsiteX87" fmla="*/ 198555 w 279440"/>
              <a:gd name="connsiteY87" fmla="*/ 193008 h 246442"/>
              <a:gd name="connsiteX88" fmla="*/ 212073 w 279440"/>
              <a:gd name="connsiteY88" fmla="*/ 179490 h 246442"/>
              <a:gd name="connsiteX89" fmla="*/ 213038 w 279440"/>
              <a:gd name="connsiteY89" fmla="*/ 179091 h 246442"/>
              <a:gd name="connsiteX90" fmla="*/ 214003 w 279440"/>
              <a:gd name="connsiteY90" fmla="*/ 179490 h 246442"/>
              <a:gd name="connsiteX91" fmla="*/ 256926 w 279440"/>
              <a:gd name="connsiteY91" fmla="*/ 222412 h 246442"/>
              <a:gd name="connsiteX92" fmla="*/ 256925 w 279440"/>
              <a:gd name="connsiteY92" fmla="*/ 224342 h 24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279440" h="246442">
                <a:moveTo>
                  <a:pt x="269126" y="0"/>
                </a:moveTo>
                <a:lnTo>
                  <a:pt x="91692" y="0"/>
                </a:lnTo>
                <a:cubicBezTo>
                  <a:pt x="89430" y="0"/>
                  <a:pt x="87598" y="1833"/>
                  <a:pt x="87598" y="4093"/>
                </a:cubicBezTo>
                <a:cubicBezTo>
                  <a:pt x="87598" y="6354"/>
                  <a:pt x="89430" y="8187"/>
                  <a:pt x="91692" y="8187"/>
                </a:cubicBezTo>
                <a:lnTo>
                  <a:pt x="269126" y="8187"/>
                </a:lnTo>
                <a:cubicBezTo>
                  <a:pt x="270300" y="8187"/>
                  <a:pt x="271254" y="9141"/>
                  <a:pt x="271254" y="10315"/>
                </a:cubicBezTo>
                <a:lnTo>
                  <a:pt x="271254" y="27997"/>
                </a:lnTo>
                <a:lnTo>
                  <a:pt x="52981" y="27997"/>
                </a:lnTo>
                <a:lnTo>
                  <a:pt x="52981" y="8187"/>
                </a:lnTo>
                <a:lnTo>
                  <a:pt x="72589" y="8187"/>
                </a:lnTo>
                <a:cubicBezTo>
                  <a:pt x="74850" y="8187"/>
                  <a:pt x="76683" y="6354"/>
                  <a:pt x="76683" y="4093"/>
                </a:cubicBezTo>
                <a:cubicBezTo>
                  <a:pt x="76683" y="1833"/>
                  <a:pt x="74850" y="0"/>
                  <a:pt x="72589" y="0"/>
                </a:cubicBezTo>
                <a:lnTo>
                  <a:pt x="10315" y="0"/>
                </a:lnTo>
                <a:cubicBezTo>
                  <a:pt x="4628" y="0"/>
                  <a:pt x="0" y="4627"/>
                  <a:pt x="0" y="10315"/>
                </a:cubicBezTo>
                <a:lnTo>
                  <a:pt x="0" y="208779"/>
                </a:lnTo>
                <a:cubicBezTo>
                  <a:pt x="0" y="214466"/>
                  <a:pt x="4628" y="219093"/>
                  <a:pt x="10315" y="219093"/>
                </a:cubicBezTo>
                <a:lnTo>
                  <a:pt x="161006" y="219093"/>
                </a:lnTo>
                <a:cubicBezTo>
                  <a:pt x="163267" y="219093"/>
                  <a:pt x="165099" y="217261"/>
                  <a:pt x="165099" y="215000"/>
                </a:cubicBezTo>
                <a:cubicBezTo>
                  <a:pt x="165099" y="212739"/>
                  <a:pt x="163267" y="210907"/>
                  <a:pt x="161006" y="210907"/>
                </a:cubicBezTo>
                <a:lnTo>
                  <a:pt x="10315" y="210907"/>
                </a:lnTo>
                <a:cubicBezTo>
                  <a:pt x="9141" y="210907"/>
                  <a:pt x="8187" y="209952"/>
                  <a:pt x="8187" y="208779"/>
                </a:cubicBezTo>
                <a:lnTo>
                  <a:pt x="8187" y="36183"/>
                </a:lnTo>
                <a:lnTo>
                  <a:pt x="271254" y="36183"/>
                </a:lnTo>
                <a:lnTo>
                  <a:pt x="271254" y="208779"/>
                </a:lnTo>
                <a:cubicBezTo>
                  <a:pt x="271254" y="209952"/>
                  <a:pt x="270300" y="210907"/>
                  <a:pt x="269126" y="210907"/>
                </a:cubicBezTo>
                <a:lnTo>
                  <a:pt x="256998" y="210907"/>
                </a:lnTo>
                <a:lnTo>
                  <a:pt x="219792" y="173701"/>
                </a:lnTo>
                <a:cubicBezTo>
                  <a:pt x="216834" y="170742"/>
                  <a:pt x="212405" y="170143"/>
                  <a:pt x="208840" y="171885"/>
                </a:cubicBezTo>
                <a:lnTo>
                  <a:pt x="195513" y="158557"/>
                </a:lnTo>
                <a:cubicBezTo>
                  <a:pt x="198578" y="153977"/>
                  <a:pt x="201095" y="149002"/>
                  <a:pt x="202948" y="143713"/>
                </a:cubicBezTo>
                <a:lnTo>
                  <a:pt x="216133" y="143713"/>
                </a:lnTo>
                <a:cubicBezTo>
                  <a:pt x="219294" y="143713"/>
                  <a:pt x="221864" y="141143"/>
                  <a:pt x="221864" y="137983"/>
                </a:cubicBezTo>
                <a:lnTo>
                  <a:pt x="221864" y="100846"/>
                </a:lnTo>
                <a:cubicBezTo>
                  <a:pt x="221864" y="98585"/>
                  <a:pt x="220032" y="96752"/>
                  <a:pt x="217771" y="96752"/>
                </a:cubicBezTo>
                <a:cubicBezTo>
                  <a:pt x="215510" y="96752"/>
                  <a:pt x="213677" y="98585"/>
                  <a:pt x="213677" y="100846"/>
                </a:cubicBezTo>
                <a:lnTo>
                  <a:pt x="213677" y="135527"/>
                </a:lnTo>
                <a:lnTo>
                  <a:pt x="203200" y="135527"/>
                </a:lnTo>
                <a:lnTo>
                  <a:pt x="203200" y="64180"/>
                </a:lnTo>
                <a:lnTo>
                  <a:pt x="213677" y="64180"/>
                </a:lnTo>
                <a:lnTo>
                  <a:pt x="213677" y="81744"/>
                </a:lnTo>
                <a:cubicBezTo>
                  <a:pt x="213677" y="84005"/>
                  <a:pt x="215510" y="85837"/>
                  <a:pt x="217771" y="85837"/>
                </a:cubicBezTo>
                <a:cubicBezTo>
                  <a:pt x="220032" y="85837"/>
                  <a:pt x="221864" y="84005"/>
                  <a:pt x="221864" y="81744"/>
                </a:cubicBezTo>
                <a:lnTo>
                  <a:pt x="221864" y="61724"/>
                </a:lnTo>
                <a:cubicBezTo>
                  <a:pt x="221864" y="58564"/>
                  <a:pt x="219294" y="55993"/>
                  <a:pt x="216133" y="55993"/>
                </a:cubicBezTo>
                <a:lnTo>
                  <a:pt x="200744" y="55993"/>
                </a:lnTo>
                <a:cubicBezTo>
                  <a:pt x="197584" y="55993"/>
                  <a:pt x="195013" y="58564"/>
                  <a:pt x="195013" y="61724"/>
                </a:cubicBezTo>
                <a:lnTo>
                  <a:pt x="195013" y="84605"/>
                </a:lnTo>
                <a:cubicBezTo>
                  <a:pt x="183105" y="67338"/>
                  <a:pt x="163199" y="55993"/>
                  <a:pt x="140684" y="55993"/>
                </a:cubicBezTo>
                <a:cubicBezTo>
                  <a:pt x="104310" y="55993"/>
                  <a:pt x="74717" y="85586"/>
                  <a:pt x="74717" y="121961"/>
                </a:cubicBezTo>
                <a:cubicBezTo>
                  <a:pt x="74717" y="158335"/>
                  <a:pt x="104310" y="187928"/>
                  <a:pt x="140684" y="187928"/>
                </a:cubicBezTo>
                <a:cubicBezTo>
                  <a:pt x="154221" y="187928"/>
                  <a:pt x="166814" y="183825"/>
                  <a:pt x="177293" y="176802"/>
                </a:cubicBezTo>
                <a:lnTo>
                  <a:pt x="190734" y="190243"/>
                </a:lnTo>
                <a:cubicBezTo>
                  <a:pt x="189263" y="193720"/>
                  <a:pt x="189937" y="197897"/>
                  <a:pt x="192767" y="200727"/>
                </a:cubicBezTo>
                <a:lnTo>
                  <a:pt x="202947" y="210907"/>
                </a:lnTo>
                <a:lnTo>
                  <a:pt x="180108" y="210907"/>
                </a:lnTo>
                <a:cubicBezTo>
                  <a:pt x="177847" y="210907"/>
                  <a:pt x="176015" y="212740"/>
                  <a:pt x="176015" y="215001"/>
                </a:cubicBezTo>
                <a:cubicBezTo>
                  <a:pt x="176015" y="217261"/>
                  <a:pt x="177847" y="219094"/>
                  <a:pt x="180108" y="219094"/>
                </a:cubicBezTo>
                <a:lnTo>
                  <a:pt x="211133" y="219094"/>
                </a:lnTo>
                <a:lnTo>
                  <a:pt x="235688" y="243649"/>
                </a:lnTo>
                <a:cubicBezTo>
                  <a:pt x="237550" y="245512"/>
                  <a:pt x="239996" y="246443"/>
                  <a:pt x="242442" y="246443"/>
                </a:cubicBezTo>
                <a:cubicBezTo>
                  <a:pt x="244887" y="246443"/>
                  <a:pt x="247334" y="245512"/>
                  <a:pt x="249196" y="243649"/>
                </a:cubicBezTo>
                <a:lnTo>
                  <a:pt x="262714" y="230131"/>
                </a:lnTo>
                <a:cubicBezTo>
                  <a:pt x="265695" y="227150"/>
                  <a:pt x="266283" y="222673"/>
                  <a:pt x="264490" y="219094"/>
                </a:cubicBezTo>
                <a:lnTo>
                  <a:pt x="269126" y="219094"/>
                </a:lnTo>
                <a:cubicBezTo>
                  <a:pt x="274813" y="219094"/>
                  <a:pt x="279440" y="214467"/>
                  <a:pt x="279440" y="208779"/>
                </a:cubicBezTo>
                <a:lnTo>
                  <a:pt x="279440" y="10315"/>
                </a:lnTo>
                <a:cubicBezTo>
                  <a:pt x="279441" y="4627"/>
                  <a:pt x="274813" y="0"/>
                  <a:pt x="269126" y="0"/>
                </a:cubicBezTo>
                <a:close/>
                <a:moveTo>
                  <a:pt x="44794" y="27997"/>
                </a:moveTo>
                <a:lnTo>
                  <a:pt x="8187" y="27997"/>
                </a:lnTo>
                <a:lnTo>
                  <a:pt x="8187" y="10315"/>
                </a:lnTo>
                <a:cubicBezTo>
                  <a:pt x="8187" y="9141"/>
                  <a:pt x="9141" y="8187"/>
                  <a:pt x="10315" y="8187"/>
                </a:cubicBezTo>
                <a:lnTo>
                  <a:pt x="44794" y="8187"/>
                </a:lnTo>
                <a:close/>
                <a:moveTo>
                  <a:pt x="140683" y="179741"/>
                </a:moveTo>
                <a:cubicBezTo>
                  <a:pt x="108823" y="179741"/>
                  <a:pt x="82903" y="153821"/>
                  <a:pt x="82903" y="121961"/>
                </a:cubicBezTo>
                <a:cubicBezTo>
                  <a:pt x="82903" y="90100"/>
                  <a:pt x="108823" y="64180"/>
                  <a:pt x="140683" y="64180"/>
                </a:cubicBezTo>
                <a:cubicBezTo>
                  <a:pt x="165638" y="64180"/>
                  <a:pt x="186947" y="80083"/>
                  <a:pt x="195013" y="102286"/>
                </a:cubicBezTo>
                <a:lnTo>
                  <a:pt x="195013" y="137983"/>
                </a:lnTo>
                <a:cubicBezTo>
                  <a:pt x="195013" y="138795"/>
                  <a:pt x="195185" y="139566"/>
                  <a:pt x="195490" y="140266"/>
                </a:cubicBezTo>
                <a:cubicBezTo>
                  <a:pt x="187816" y="163182"/>
                  <a:pt x="166148" y="179741"/>
                  <a:pt x="140683" y="179741"/>
                </a:cubicBezTo>
                <a:close/>
                <a:moveTo>
                  <a:pt x="183848" y="171780"/>
                </a:moveTo>
                <a:cubicBezTo>
                  <a:pt x="186220" y="169721"/>
                  <a:pt x="188446" y="167501"/>
                  <a:pt x="190504" y="165128"/>
                </a:cubicBezTo>
                <a:lnTo>
                  <a:pt x="202681" y="177304"/>
                </a:lnTo>
                <a:lnTo>
                  <a:pt x="196027" y="183959"/>
                </a:lnTo>
                <a:close/>
                <a:moveTo>
                  <a:pt x="256925" y="224342"/>
                </a:moveTo>
                <a:lnTo>
                  <a:pt x="243407" y="237860"/>
                </a:lnTo>
                <a:cubicBezTo>
                  <a:pt x="242875" y="238392"/>
                  <a:pt x="242009" y="238392"/>
                  <a:pt x="241477" y="237860"/>
                </a:cubicBezTo>
                <a:lnTo>
                  <a:pt x="198555" y="194938"/>
                </a:lnTo>
                <a:cubicBezTo>
                  <a:pt x="198023" y="194405"/>
                  <a:pt x="198023" y="193540"/>
                  <a:pt x="198555" y="193008"/>
                </a:cubicBezTo>
                <a:lnTo>
                  <a:pt x="212073" y="179490"/>
                </a:lnTo>
                <a:cubicBezTo>
                  <a:pt x="212339" y="179224"/>
                  <a:pt x="212688" y="179091"/>
                  <a:pt x="213038" y="179091"/>
                </a:cubicBezTo>
                <a:cubicBezTo>
                  <a:pt x="213388" y="179091"/>
                  <a:pt x="213737" y="179224"/>
                  <a:pt x="214003" y="179490"/>
                </a:cubicBezTo>
                <a:lnTo>
                  <a:pt x="256926" y="222412"/>
                </a:lnTo>
                <a:cubicBezTo>
                  <a:pt x="257457" y="222945"/>
                  <a:pt x="257457" y="223811"/>
                  <a:pt x="256925" y="224342"/>
                </a:cubicBezTo>
                <a:close/>
              </a:path>
            </a:pathLst>
          </a:custGeom>
          <a:solidFill>
            <a:schemeClr val="bg1"/>
          </a:solid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6" name="文本框 155">
            <a:extLst>
              <a:ext uri="{FF2B5EF4-FFF2-40B4-BE49-F238E27FC236}">
                <a16:creationId xmlns:a16="http://schemas.microsoft.com/office/drawing/2014/main" id="{BDA13076-EA88-ACB3-E95E-0D0519F63175}"/>
              </a:ext>
            </a:extLst>
          </p:cNvPr>
          <p:cNvSpPr txBox="1"/>
          <p:nvPr>
            <p:custDataLst>
              <p:tags r:id="rId5"/>
            </p:custDataLst>
          </p:nvPr>
        </p:nvSpPr>
        <p:spPr>
          <a:xfrm>
            <a:off x="2094573"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solidFill>
                  <a:prstClr val="white"/>
                </a:soli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02.</a:t>
            </a:r>
            <a:r>
              <a:rPr kumimoji="0" lang="zh-CN" altLang="en-US" sz="1050" b="0" i="0" u="none" strike="noStrike" kern="1200" cap="none" spc="0" normalizeH="0" baseline="0" noProof="0" dirty="0">
                <a:ln w="3175">
                  <a:noFill/>
                </a:ln>
                <a:solidFill>
                  <a:prstClr val="white"/>
                </a:soli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研究方法思路</a:t>
            </a:r>
          </a:p>
        </p:txBody>
      </p:sp>
      <p:sp>
        <p:nvSpPr>
          <p:cNvPr id="160" name="文本框 159">
            <a:extLst>
              <a:ext uri="{FF2B5EF4-FFF2-40B4-BE49-F238E27FC236}">
                <a16:creationId xmlns:a16="http://schemas.microsoft.com/office/drawing/2014/main" id="{A63DFC0C-8AF7-D24C-3C4E-0873F0DFA188}"/>
              </a:ext>
            </a:extLst>
          </p:cNvPr>
          <p:cNvSpPr txBox="1"/>
          <p:nvPr>
            <p:custDataLst>
              <p:tags r:id="rId6"/>
            </p:custDataLst>
          </p:nvPr>
        </p:nvSpPr>
        <p:spPr>
          <a:xfrm>
            <a:off x="3503151"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solidFill>
                  <a:schemeClr val="bg1"/>
                </a:soli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03.</a:t>
            </a:r>
            <a:r>
              <a:rPr kumimoji="0" lang="zh-CN" altLang="en-US" sz="1050" b="0" i="0" u="none" strike="noStrike" kern="1200" cap="none" spc="0" normalizeH="0" baseline="0" noProof="0" dirty="0">
                <a:ln w="3175">
                  <a:noFill/>
                </a:ln>
                <a:solidFill>
                  <a:schemeClr val="bg1"/>
                </a:soli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研究过程问题</a:t>
            </a:r>
          </a:p>
        </p:txBody>
      </p:sp>
      <p:sp>
        <p:nvSpPr>
          <p:cNvPr id="165" name="文本框 164">
            <a:extLst>
              <a:ext uri="{FF2B5EF4-FFF2-40B4-BE49-F238E27FC236}">
                <a16:creationId xmlns:a16="http://schemas.microsoft.com/office/drawing/2014/main" id="{7AAD05D0-A807-A76E-F99E-382E32083080}"/>
              </a:ext>
            </a:extLst>
          </p:cNvPr>
          <p:cNvSpPr txBox="1"/>
          <p:nvPr>
            <p:custDataLst>
              <p:tags r:id="rId7"/>
            </p:custDataLst>
          </p:nvPr>
        </p:nvSpPr>
        <p:spPr>
          <a:xfrm>
            <a:off x="4911728" y="302323"/>
            <a:ext cx="1085844" cy="204978"/>
          </a:xfrm>
          <a:prstGeom prst="rect">
            <a:avLst/>
          </a:prstGeom>
          <a:noFill/>
          <a:effectLst/>
        </p:spPr>
        <p:txBody>
          <a:bodyPr wrap="square" lIns="42977" tIns="21488" rIns="42977" bIns="21488" rtlCol="0">
            <a:spAutoFit/>
          </a:bodyPr>
          <a:lstStyle/>
          <a:p>
            <a:pPr algn="dist">
              <a:defRPr/>
            </a:pPr>
            <a:r>
              <a:rPr lang="en-US" altLang="zh-CN" sz="1050" dirty="0">
                <a:ln w="3175">
                  <a:noFill/>
                </a:ln>
                <a:gradFill>
                  <a:gsLst>
                    <a:gs pos="0">
                      <a:srgbClr val="02A0E7"/>
                    </a:gs>
                    <a:gs pos="100000">
                      <a:srgbClr val="2C1DFF"/>
                    </a:gs>
                  </a:gsLst>
                  <a:path path="circle">
                    <a:fillToRect r="100000" b="100000"/>
                  </a:path>
                </a:gradFill>
                <a:effectLst>
                  <a:outerShdw blurRad="71628" dist="47752" dir="5400000" sx="98000" sy="98000" algn="t" rotWithShape="0">
                    <a:prstClr val="black">
                      <a:alpha val="24000"/>
                    </a:prstClr>
                  </a:outerShdw>
                </a:effectLst>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04.</a:t>
            </a:r>
            <a:r>
              <a:rPr lang="zh-CN" altLang="en-US" sz="1050" dirty="0">
                <a:ln w="3175">
                  <a:noFill/>
                </a:ln>
                <a:gradFill>
                  <a:gsLst>
                    <a:gs pos="0">
                      <a:srgbClr val="02A0E7"/>
                    </a:gs>
                    <a:gs pos="100000">
                      <a:srgbClr val="2C1DFF"/>
                    </a:gs>
                  </a:gsLst>
                  <a:path path="circle">
                    <a:fillToRect r="100000" b="100000"/>
                  </a:path>
                </a:gradFill>
                <a:effectLst>
                  <a:outerShdw blurRad="71628" dist="47752" dir="5400000" sx="98000" sy="98000" algn="t" rotWithShape="0">
                    <a:prstClr val="black">
                      <a:alpha val="24000"/>
                    </a:prstClr>
                  </a:outerShdw>
                </a:effectLst>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研究成果结论</a:t>
            </a:r>
          </a:p>
        </p:txBody>
      </p:sp>
      <p:grpSp>
        <p:nvGrpSpPr>
          <p:cNvPr id="175" name="图形 46">
            <a:extLst>
              <a:ext uri="{FF2B5EF4-FFF2-40B4-BE49-F238E27FC236}">
                <a16:creationId xmlns:a16="http://schemas.microsoft.com/office/drawing/2014/main" id="{4D7463A4-CD57-CAB5-B07D-B7B61BC05325}"/>
              </a:ext>
            </a:extLst>
          </p:cNvPr>
          <p:cNvGrpSpPr>
            <a:grpSpLocks noChangeAspect="1"/>
          </p:cNvGrpSpPr>
          <p:nvPr/>
        </p:nvGrpSpPr>
        <p:grpSpPr>
          <a:xfrm>
            <a:off x="1957797" y="334504"/>
            <a:ext cx="114108" cy="140617"/>
            <a:chOff x="7032589" y="3575363"/>
            <a:chExt cx="879220" cy="1083475"/>
          </a:xfrm>
          <a:solidFill>
            <a:schemeClr val="bg1"/>
          </a:solidFill>
        </p:grpSpPr>
        <p:sp>
          <p:nvSpPr>
            <p:cNvPr id="176" name="任意多边形: 形状 175">
              <a:extLst>
                <a:ext uri="{FF2B5EF4-FFF2-40B4-BE49-F238E27FC236}">
                  <a16:creationId xmlns:a16="http://schemas.microsoft.com/office/drawing/2014/main" id="{F65025CC-458B-E74C-90FF-FF29B1D3FBE0}"/>
                </a:ext>
              </a:extLst>
            </p:cNvPr>
            <p:cNvSpPr/>
            <p:nvPr/>
          </p:nvSpPr>
          <p:spPr>
            <a:xfrm>
              <a:off x="7089880" y="4283848"/>
              <a:ext cx="71401" cy="31742"/>
            </a:xfrm>
            <a:custGeom>
              <a:avLst/>
              <a:gdLst>
                <a:gd name="connsiteX0" fmla="*/ 15871 w 71401"/>
                <a:gd name="connsiteY0" fmla="*/ 31742 h 31742"/>
                <a:gd name="connsiteX1" fmla="*/ 55530 w 71401"/>
                <a:gd name="connsiteY1" fmla="*/ 31742 h 31742"/>
                <a:gd name="connsiteX2" fmla="*/ 71401 w 71401"/>
                <a:gd name="connsiteY2" fmla="*/ 15871 h 31742"/>
                <a:gd name="connsiteX3" fmla="*/ 55530 w 71401"/>
                <a:gd name="connsiteY3" fmla="*/ 0 h 31742"/>
                <a:gd name="connsiteX4" fmla="*/ 15871 w 71401"/>
                <a:gd name="connsiteY4" fmla="*/ 0 h 31742"/>
                <a:gd name="connsiteX5" fmla="*/ 0 w 71401"/>
                <a:gd name="connsiteY5" fmla="*/ 15871 h 31742"/>
                <a:gd name="connsiteX6" fmla="*/ 15871 w 71401"/>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401" h="31742">
                  <a:moveTo>
                    <a:pt x="15871" y="31742"/>
                  </a:moveTo>
                  <a:lnTo>
                    <a:pt x="55530" y="31742"/>
                  </a:lnTo>
                  <a:cubicBezTo>
                    <a:pt x="64297" y="31742"/>
                    <a:pt x="71401" y="24636"/>
                    <a:pt x="71401" y="15871"/>
                  </a:cubicBezTo>
                  <a:cubicBezTo>
                    <a:pt x="71401" y="7106"/>
                    <a:pt x="64297" y="0"/>
                    <a:pt x="55530" y="0"/>
                  </a:cubicBezTo>
                  <a:lnTo>
                    <a:pt x="15871" y="0"/>
                  </a:lnTo>
                  <a:cubicBezTo>
                    <a:pt x="7104" y="0"/>
                    <a:pt x="0" y="7106"/>
                    <a:pt x="0" y="15871"/>
                  </a:cubicBezTo>
                  <a:cubicBezTo>
                    <a:pt x="0" y="24636"/>
                    <a:pt x="7104" y="31742"/>
                    <a:pt x="15871" y="31742"/>
                  </a:cubicBezTo>
                  <a:close/>
                </a:path>
              </a:pathLst>
            </a:custGeom>
            <a:grp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7" name="任意多边形: 形状 176">
              <a:extLst>
                <a:ext uri="{FF2B5EF4-FFF2-40B4-BE49-F238E27FC236}">
                  <a16:creationId xmlns:a16="http://schemas.microsoft.com/office/drawing/2014/main" id="{E237A964-E7D0-1C75-5999-8558C85BCE24}"/>
                </a:ext>
              </a:extLst>
            </p:cNvPr>
            <p:cNvSpPr/>
            <p:nvPr/>
          </p:nvSpPr>
          <p:spPr>
            <a:xfrm>
              <a:off x="7181013" y="4283848"/>
              <a:ext cx="130097" cy="31742"/>
            </a:xfrm>
            <a:custGeom>
              <a:avLst/>
              <a:gdLst>
                <a:gd name="connsiteX0" fmla="*/ 15871 w 130097"/>
                <a:gd name="connsiteY0" fmla="*/ 31742 h 31742"/>
                <a:gd name="connsiteX1" fmla="*/ 114226 w 130097"/>
                <a:gd name="connsiteY1" fmla="*/ 31742 h 31742"/>
                <a:gd name="connsiteX2" fmla="*/ 130097 w 130097"/>
                <a:gd name="connsiteY2" fmla="*/ 15871 h 31742"/>
                <a:gd name="connsiteX3" fmla="*/ 114226 w 130097"/>
                <a:gd name="connsiteY3" fmla="*/ 0 h 31742"/>
                <a:gd name="connsiteX4" fmla="*/ 15871 w 130097"/>
                <a:gd name="connsiteY4" fmla="*/ 0 h 31742"/>
                <a:gd name="connsiteX5" fmla="*/ 0 w 130097"/>
                <a:gd name="connsiteY5" fmla="*/ 15871 h 31742"/>
                <a:gd name="connsiteX6" fmla="*/ 15871 w 130097"/>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097" h="31742">
                  <a:moveTo>
                    <a:pt x="15871" y="31742"/>
                  </a:moveTo>
                  <a:lnTo>
                    <a:pt x="114226" y="31742"/>
                  </a:lnTo>
                  <a:cubicBezTo>
                    <a:pt x="122993" y="31742"/>
                    <a:pt x="130097" y="24636"/>
                    <a:pt x="130097" y="15871"/>
                  </a:cubicBezTo>
                  <a:cubicBezTo>
                    <a:pt x="130097" y="7106"/>
                    <a:pt x="122993" y="0"/>
                    <a:pt x="114226" y="0"/>
                  </a:cubicBezTo>
                  <a:lnTo>
                    <a:pt x="15871" y="0"/>
                  </a:lnTo>
                  <a:cubicBezTo>
                    <a:pt x="7104" y="0"/>
                    <a:pt x="0" y="7106"/>
                    <a:pt x="0" y="15871"/>
                  </a:cubicBezTo>
                  <a:cubicBezTo>
                    <a:pt x="0" y="24636"/>
                    <a:pt x="7106" y="31742"/>
                    <a:pt x="15871" y="31742"/>
                  </a:cubicBezTo>
                  <a:close/>
                </a:path>
              </a:pathLst>
            </a:custGeom>
            <a:grp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8" name="任意多边形: 形状 177">
              <a:extLst>
                <a:ext uri="{FF2B5EF4-FFF2-40B4-BE49-F238E27FC236}">
                  <a16:creationId xmlns:a16="http://schemas.microsoft.com/office/drawing/2014/main" id="{CB393FFB-F358-E595-92B1-B7B8D12B1F27}"/>
                </a:ext>
              </a:extLst>
            </p:cNvPr>
            <p:cNvSpPr/>
            <p:nvPr/>
          </p:nvSpPr>
          <p:spPr>
            <a:xfrm>
              <a:off x="7032589" y="3575363"/>
              <a:ext cx="879220" cy="1083475"/>
            </a:xfrm>
            <a:custGeom>
              <a:avLst/>
              <a:gdLst>
                <a:gd name="connsiteX0" fmla="*/ 852755 w 879220"/>
                <a:gd name="connsiteY0" fmla="*/ 291597 h 1083475"/>
                <a:gd name="connsiteX1" fmla="*/ 678403 w 879220"/>
                <a:gd name="connsiteY1" fmla="*/ 291597 h 1083475"/>
                <a:gd name="connsiteX2" fmla="*/ 495829 w 879220"/>
                <a:gd name="connsiteY2" fmla="*/ 199129 h 1083475"/>
                <a:gd name="connsiteX3" fmla="*/ 496407 w 879220"/>
                <a:gd name="connsiteY3" fmla="*/ 184572 h 1083475"/>
                <a:gd name="connsiteX4" fmla="*/ 441384 w 879220"/>
                <a:gd name="connsiteY4" fmla="*/ 53104 h 1083475"/>
                <a:gd name="connsiteX5" fmla="*/ 309080 w 879220"/>
                <a:gd name="connsiteY5" fmla="*/ 20 h 1083475"/>
                <a:gd name="connsiteX6" fmla="*/ 182314 w 879220"/>
                <a:gd name="connsiteY6" fmla="*/ 53434 h 1083475"/>
                <a:gd name="connsiteX7" fmla="*/ 127329 w 879220"/>
                <a:gd name="connsiteY7" fmla="*/ 179521 h 1083475"/>
                <a:gd name="connsiteX8" fmla="*/ 177343 w 879220"/>
                <a:gd name="connsiteY8" fmla="*/ 310878 h 1083475"/>
                <a:gd name="connsiteX9" fmla="*/ 89027 w 879220"/>
                <a:gd name="connsiteY9" fmla="*/ 535371 h 1083475"/>
                <a:gd name="connsiteX10" fmla="*/ 104200 w 879220"/>
                <a:gd name="connsiteY10" fmla="*/ 643515 h 1083475"/>
                <a:gd name="connsiteX11" fmla="*/ 26465 w 879220"/>
                <a:gd name="connsiteY11" fmla="*/ 643515 h 1083475"/>
                <a:gd name="connsiteX12" fmla="*/ 0 w 879220"/>
                <a:gd name="connsiteY12" fmla="*/ 669978 h 1083475"/>
                <a:gd name="connsiteX13" fmla="*/ 0 w 879220"/>
                <a:gd name="connsiteY13" fmla="*/ 778738 h 1083475"/>
                <a:gd name="connsiteX14" fmla="*/ 26465 w 879220"/>
                <a:gd name="connsiteY14" fmla="*/ 805200 h 1083475"/>
                <a:gd name="connsiteX15" fmla="*/ 209212 w 879220"/>
                <a:gd name="connsiteY15" fmla="*/ 805200 h 1083475"/>
                <a:gd name="connsiteX16" fmla="*/ 229106 w 879220"/>
                <a:gd name="connsiteY16" fmla="*/ 821256 h 1083475"/>
                <a:gd name="connsiteX17" fmla="*/ 257353 w 879220"/>
                <a:gd name="connsiteY17" fmla="*/ 876856 h 1083475"/>
                <a:gd name="connsiteX18" fmla="*/ 257353 w 879220"/>
                <a:gd name="connsiteY18" fmla="*/ 1046422 h 1083475"/>
                <a:gd name="connsiteX19" fmla="*/ 294407 w 879220"/>
                <a:gd name="connsiteY19" fmla="*/ 1083476 h 1083475"/>
                <a:gd name="connsiteX20" fmla="*/ 538935 w 879220"/>
                <a:gd name="connsiteY20" fmla="*/ 1083476 h 1083475"/>
                <a:gd name="connsiteX21" fmla="*/ 575989 w 879220"/>
                <a:gd name="connsiteY21" fmla="*/ 1046422 h 1083475"/>
                <a:gd name="connsiteX22" fmla="*/ 575989 w 879220"/>
                <a:gd name="connsiteY22" fmla="*/ 1022107 h 1083475"/>
                <a:gd name="connsiteX23" fmla="*/ 560118 w 879220"/>
                <a:gd name="connsiteY23" fmla="*/ 1006236 h 1083475"/>
                <a:gd name="connsiteX24" fmla="*/ 544247 w 879220"/>
                <a:gd name="connsiteY24" fmla="*/ 1022107 h 1083475"/>
                <a:gd name="connsiteX25" fmla="*/ 544247 w 879220"/>
                <a:gd name="connsiteY25" fmla="*/ 1046422 h 1083475"/>
                <a:gd name="connsiteX26" fmla="*/ 538935 w 879220"/>
                <a:gd name="connsiteY26" fmla="*/ 1051733 h 1083475"/>
                <a:gd name="connsiteX27" fmla="*/ 294409 w 879220"/>
                <a:gd name="connsiteY27" fmla="*/ 1051733 h 1083475"/>
                <a:gd name="connsiteX28" fmla="*/ 289097 w 879220"/>
                <a:gd name="connsiteY28" fmla="*/ 1046422 h 1083475"/>
                <a:gd name="connsiteX29" fmla="*/ 289097 w 879220"/>
                <a:gd name="connsiteY29" fmla="*/ 876854 h 1083475"/>
                <a:gd name="connsiteX30" fmla="*/ 258921 w 879220"/>
                <a:gd name="connsiteY30" fmla="*/ 805198 h 1083475"/>
                <a:gd name="connsiteX31" fmla="*/ 309347 w 879220"/>
                <a:gd name="connsiteY31" fmla="*/ 805198 h 1083475"/>
                <a:gd name="connsiteX32" fmla="*/ 335809 w 879220"/>
                <a:gd name="connsiteY32" fmla="*/ 778736 h 1083475"/>
                <a:gd name="connsiteX33" fmla="*/ 335809 w 879220"/>
                <a:gd name="connsiteY33" fmla="*/ 760513 h 1083475"/>
                <a:gd name="connsiteX34" fmla="*/ 434439 w 879220"/>
                <a:gd name="connsiteY34" fmla="*/ 781616 h 1083475"/>
                <a:gd name="connsiteX35" fmla="*/ 675952 w 879220"/>
                <a:gd name="connsiteY35" fmla="*/ 540102 h 1083475"/>
                <a:gd name="connsiteX36" fmla="*/ 659781 w 879220"/>
                <a:gd name="connsiteY36" fmla="*/ 453280 h 1083475"/>
                <a:gd name="connsiteX37" fmla="*/ 740559 w 879220"/>
                <a:gd name="connsiteY37" fmla="*/ 453280 h 1083475"/>
                <a:gd name="connsiteX38" fmla="*/ 753139 w 879220"/>
                <a:gd name="connsiteY38" fmla="*/ 536979 h 1083475"/>
                <a:gd name="connsiteX39" fmla="*/ 757871 w 879220"/>
                <a:gd name="connsiteY39" fmla="*/ 554655 h 1083475"/>
                <a:gd name="connsiteX40" fmla="*/ 828739 w 879220"/>
                <a:gd name="connsiteY40" fmla="*/ 680800 h 1083475"/>
                <a:gd name="connsiteX41" fmla="*/ 831141 w 879220"/>
                <a:gd name="connsiteY41" fmla="*/ 689973 h 1083475"/>
                <a:gd name="connsiteX42" fmla="*/ 812407 w 879220"/>
                <a:gd name="connsiteY42" fmla="*/ 708705 h 1083475"/>
                <a:gd name="connsiteX43" fmla="*/ 759050 w 879220"/>
                <a:gd name="connsiteY43" fmla="*/ 708705 h 1083475"/>
                <a:gd name="connsiteX44" fmla="*/ 721994 w 879220"/>
                <a:gd name="connsiteY44" fmla="*/ 745759 h 1083475"/>
                <a:gd name="connsiteX45" fmla="*/ 721994 w 879220"/>
                <a:gd name="connsiteY45" fmla="*/ 813430 h 1083475"/>
                <a:gd name="connsiteX46" fmla="*/ 645852 w 879220"/>
                <a:gd name="connsiteY46" fmla="*/ 889574 h 1083475"/>
                <a:gd name="connsiteX47" fmla="*/ 581301 w 879220"/>
                <a:gd name="connsiteY47" fmla="*/ 889574 h 1083475"/>
                <a:gd name="connsiteX48" fmla="*/ 544245 w 879220"/>
                <a:gd name="connsiteY48" fmla="*/ 926628 h 1083475"/>
                <a:gd name="connsiteX49" fmla="*/ 544245 w 879220"/>
                <a:gd name="connsiteY49" fmla="*/ 948041 h 1083475"/>
                <a:gd name="connsiteX50" fmla="*/ 560116 w 879220"/>
                <a:gd name="connsiteY50" fmla="*/ 963912 h 1083475"/>
                <a:gd name="connsiteX51" fmla="*/ 575987 w 879220"/>
                <a:gd name="connsiteY51" fmla="*/ 948041 h 1083475"/>
                <a:gd name="connsiteX52" fmla="*/ 575987 w 879220"/>
                <a:gd name="connsiteY52" fmla="*/ 926630 h 1083475"/>
                <a:gd name="connsiteX53" fmla="*/ 581301 w 879220"/>
                <a:gd name="connsiteY53" fmla="*/ 921318 h 1083475"/>
                <a:gd name="connsiteX54" fmla="*/ 645852 w 879220"/>
                <a:gd name="connsiteY54" fmla="*/ 921318 h 1083475"/>
                <a:gd name="connsiteX55" fmla="*/ 753736 w 879220"/>
                <a:gd name="connsiteY55" fmla="*/ 813432 h 1083475"/>
                <a:gd name="connsiteX56" fmla="*/ 753736 w 879220"/>
                <a:gd name="connsiteY56" fmla="*/ 745762 h 1083475"/>
                <a:gd name="connsiteX57" fmla="*/ 759050 w 879220"/>
                <a:gd name="connsiteY57" fmla="*/ 740450 h 1083475"/>
                <a:gd name="connsiteX58" fmla="*/ 812407 w 879220"/>
                <a:gd name="connsiteY58" fmla="*/ 740450 h 1083475"/>
                <a:gd name="connsiteX59" fmla="*/ 862883 w 879220"/>
                <a:gd name="connsiteY59" fmla="*/ 689975 h 1083475"/>
                <a:gd name="connsiteX60" fmla="*/ 856414 w 879220"/>
                <a:gd name="connsiteY60" fmla="*/ 665254 h 1083475"/>
                <a:gd name="connsiteX61" fmla="*/ 785548 w 879220"/>
                <a:gd name="connsiteY61" fmla="*/ 539116 h 1083475"/>
                <a:gd name="connsiteX62" fmla="*/ 784878 w 879220"/>
                <a:gd name="connsiteY62" fmla="*/ 536471 h 1083475"/>
                <a:gd name="connsiteX63" fmla="*/ 773463 w 879220"/>
                <a:gd name="connsiteY63" fmla="*/ 453285 h 1083475"/>
                <a:gd name="connsiteX64" fmla="*/ 852755 w 879220"/>
                <a:gd name="connsiteY64" fmla="*/ 453285 h 1083475"/>
                <a:gd name="connsiteX65" fmla="*/ 879220 w 879220"/>
                <a:gd name="connsiteY65" fmla="*/ 426822 h 1083475"/>
                <a:gd name="connsiteX66" fmla="*/ 879220 w 879220"/>
                <a:gd name="connsiteY66" fmla="*/ 318060 h 1083475"/>
                <a:gd name="connsiteX67" fmla="*/ 852755 w 879220"/>
                <a:gd name="connsiteY67" fmla="*/ 291597 h 1083475"/>
                <a:gd name="connsiteX68" fmla="*/ 629915 w 879220"/>
                <a:gd name="connsiteY68" fmla="*/ 291597 h 1083475"/>
                <a:gd name="connsiteX69" fmla="*/ 569878 w 879220"/>
                <a:gd name="connsiteY69" fmla="*/ 291597 h 1083475"/>
                <a:gd name="connsiteX70" fmla="*/ 543415 w 879220"/>
                <a:gd name="connsiteY70" fmla="*/ 318060 h 1083475"/>
                <a:gd name="connsiteX71" fmla="*/ 543415 w 879220"/>
                <a:gd name="connsiteY71" fmla="*/ 324660 h 1083475"/>
                <a:gd name="connsiteX72" fmla="*/ 456212 w 879220"/>
                <a:gd name="connsiteY72" fmla="*/ 299613 h 1083475"/>
                <a:gd name="connsiteX73" fmla="*/ 490661 w 879220"/>
                <a:gd name="connsiteY73" fmla="*/ 230518 h 1083475"/>
                <a:gd name="connsiteX74" fmla="*/ 629915 w 879220"/>
                <a:gd name="connsiteY74" fmla="*/ 291597 h 1083475"/>
                <a:gd name="connsiteX75" fmla="*/ 159057 w 879220"/>
                <a:gd name="connsiteY75" fmla="*/ 180370 h 1083475"/>
                <a:gd name="connsiteX76" fmla="*/ 204614 w 879220"/>
                <a:gd name="connsiteY76" fmla="*/ 76019 h 1083475"/>
                <a:gd name="connsiteX77" fmla="*/ 309541 w 879220"/>
                <a:gd name="connsiteY77" fmla="*/ 31758 h 1083475"/>
                <a:gd name="connsiteX78" fmla="*/ 311846 w 879220"/>
                <a:gd name="connsiteY78" fmla="*/ 31741 h 1083475"/>
                <a:gd name="connsiteX79" fmla="*/ 419106 w 879220"/>
                <a:gd name="connsiteY79" fmla="*/ 75713 h 1083475"/>
                <a:gd name="connsiteX80" fmla="*/ 464664 w 879220"/>
                <a:gd name="connsiteY80" fmla="*/ 184572 h 1083475"/>
                <a:gd name="connsiteX81" fmla="*/ 405935 w 879220"/>
                <a:gd name="connsiteY81" fmla="*/ 304971 h 1083475"/>
                <a:gd name="connsiteX82" fmla="*/ 375405 w 879220"/>
                <a:gd name="connsiteY82" fmla="*/ 348382 h 1083475"/>
                <a:gd name="connsiteX83" fmla="*/ 369206 w 879220"/>
                <a:gd name="connsiteY83" fmla="*/ 367995 h 1083475"/>
                <a:gd name="connsiteX84" fmla="*/ 327702 w 879220"/>
                <a:gd name="connsiteY84" fmla="*/ 367995 h 1083475"/>
                <a:gd name="connsiteX85" fmla="*/ 327702 w 879220"/>
                <a:gd name="connsiteY85" fmla="*/ 297125 h 1083475"/>
                <a:gd name="connsiteX86" fmla="*/ 425515 w 879220"/>
                <a:gd name="connsiteY86" fmla="*/ 184572 h 1083475"/>
                <a:gd name="connsiteX87" fmla="*/ 418532 w 879220"/>
                <a:gd name="connsiteY87" fmla="*/ 145286 h 1083475"/>
                <a:gd name="connsiteX88" fmla="*/ 398153 w 879220"/>
                <a:gd name="connsiteY88" fmla="*/ 135879 h 1083475"/>
                <a:gd name="connsiteX89" fmla="*/ 388749 w 879220"/>
                <a:gd name="connsiteY89" fmla="*/ 156258 h 1083475"/>
                <a:gd name="connsiteX90" fmla="*/ 393773 w 879220"/>
                <a:gd name="connsiteY90" fmla="*/ 184570 h 1083475"/>
                <a:gd name="connsiteX91" fmla="*/ 327702 w 879220"/>
                <a:gd name="connsiteY91" fmla="*/ 264955 h 1083475"/>
                <a:gd name="connsiteX92" fmla="*/ 327702 w 879220"/>
                <a:gd name="connsiteY92" fmla="*/ 240862 h 1083475"/>
                <a:gd name="connsiteX93" fmla="*/ 370330 w 879220"/>
                <a:gd name="connsiteY93" fmla="*/ 184570 h 1083475"/>
                <a:gd name="connsiteX94" fmla="*/ 311831 w 879220"/>
                <a:gd name="connsiteY94" fmla="*/ 126071 h 1083475"/>
                <a:gd name="connsiteX95" fmla="*/ 253332 w 879220"/>
                <a:gd name="connsiteY95" fmla="*/ 184570 h 1083475"/>
                <a:gd name="connsiteX96" fmla="*/ 295960 w 879220"/>
                <a:gd name="connsiteY96" fmla="*/ 240862 h 1083475"/>
                <a:gd name="connsiteX97" fmla="*/ 295960 w 879220"/>
                <a:gd name="connsiteY97" fmla="*/ 264955 h 1083475"/>
                <a:gd name="connsiteX98" fmla="*/ 229891 w 879220"/>
                <a:gd name="connsiteY98" fmla="*/ 184570 h 1083475"/>
                <a:gd name="connsiteX99" fmla="*/ 311831 w 879220"/>
                <a:gd name="connsiteY99" fmla="*/ 102630 h 1083475"/>
                <a:gd name="connsiteX100" fmla="*/ 346786 w 879220"/>
                <a:gd name="connsiteY100" fmla="*/ 110449 h 1083475"/>
                <a:gd name="connsiteX101" fmla="*/ 367916 w 879220"/>
                <a:gd name="connsiteY101" fmla="*/ 102882 h 1083475"/>
                <a:gd name="connsiteX102" fmla="*/ 360346 w 879220"/>
                <a:gd name="connsiteY102" fmla="*/ 81752 h 1083475"/>
                <a:gd name="connsiteX103" fmla="*/ 311831 w 879220"/>
                <a:gd name="connsiteY103" fmla="*/ 70888 h 1083475"/>
                <a:gd name="connsiteX104" fmla="*/ 198149 w 879220"/>
                <a:gd name="connsiteY104" fmla="*/ 184570 h 1083475"/>
                <a:gd name="connsiteX105" fmla="*/ 295960 w 879220"/>
                <a:gd name="connsiteY105" fmla="*/ 297122 h 1083475"/>
                <a:gd name="connsiteX106" fmla="*/ 295960 w 879220"/>
                <a:gd name="connsiteY106" fmla="*/ 367993 h 1083475"/>
                <a:gd name="connsiteX107" fmla="*/ 254458 w 879220"/>
                <a:gd name="connsiteY107" fmla="*/ 367993 h 1083475"/>
                <a:gd name="connsiteX108" fmla="*/ 248389 w 879220"/>
                <a:gd name="connsiteY108" fmla="*/ 348784 h 1083475"/>
                <a:gd name="connsiteX109" fmla="*/ 218606 w 879220"/>
                <a:gd name="connsiteY109" fmla="*/ 305648 h 1083475"/>
                <a:gd name="connsiteX110" fmla="*/ 159057 w 879220"/>
                <a:gd name="connsiteY110" fmla="*/ 180370 h 1083475"/>
                <a:gd name="connsiteX111" fmla="*/ 338145 w 879220"/>
                <a:gd name="connsiteY111" fmla="*/ 546508 h 1083475"/>
                <a:gd name="connsiteX112" fmla="*/ 328485 w 879220"/>
                <a:gd name="connsiteY112" fmla="*/ 554369 h 1083475"/>
                <a:gd name="connsiteX113" fmla="*/ 295810 w 879220"/>
                <a:gd name="connsiteY113" fmla="*/ 554369 h 1083475"/>
                <a:gd name="connsiteX114" fmla="*/ 286164 w 879220"/>
                <a:gd name="connsiteY114" fmla="*/ 546584 h 1083475"/>
                <a:gd name="connsiteX115" fmla="*/ 280480 w 879220"/>
                <a:gd name="connsiteY115" fmla="*/ 520253 h 1083475"/>
                <a:gd name="connsiteX116" fmla="*/ 343601 w 879220"/>
                <a:gd name="connsiteY116" fmla="*/ 520253 h 1083475"/>
                <a:gd name="connsiteX117" fmla="*/ 250158 w 879220"/>
                <a:gd name="connsiteY117" fmla="*/ 488510 h 1083475"/>
                <a:gd name="connsiteX118" fmla="*/ 235901 w 879220"/>
                <a:gd name="connsiteY118" fmla="*/ 474252 h 1083475"/>
                <a:gd name="connsiteX119" fmla="*/ 250158 w 879220"/>
                <a:gd name="connsiteY119" fmla="*/ 459995 h 1083475"/>
                <a:gd name="connsiteX120" fmla="*/ 373502 w 879220"/>
                <a:gd name="connsiteY120" fmla="*/ 459995 h 1083475"/>
                <a:gd name="connsiteX121" fmla="*/ 387759 w 879220"/>
                <a:gd name="connsiteY121" fmla="*/ 474252 h 1083475"/>
                <a:gd name="connsiteX122" fmla="*/ 373502 w 879220"/>
                <a:gd name="connsiteY122" fmla="*/ 488510 h 1083475"/>
                <a:gd name="connsiteX123" fmla="*/ 373502 w 879220"/>
                <a:gd name="connsiteY123" fmla="*/ 428253 h 1083475"/>
                <a:gd name="connsiteX124" fmla="*/ 250158 w 879220"/>
                <a:gd name="connsiteY124" fmla="*/ 428253 h 1083475"/>
                <a:gd name="connsiteX125" fmla="*/ 235901 w 879220"/>
                <a:gd name="connsiteY125" fmla="*/ 413996 h 1083475"/>
                <a:gd name="connsiteX126" fmla="*/ 250158 w 879220"/>
                <a:gd name="connsiteY126" fmla="*/ 399739 h 1083475"/>
                <a:gd name="connsiteX127" fmla="*/ 373502 w 879220"/>
                <a:gd name="connsiteY127" fmla="*/ 399739 h 1083475"/>
                <a:gd name="connsiteX128" fmla="*/ 387759 w 879220"/>
                <a:gd name="connsiteY128" fmla="*/ 413996 h 1083475"/>
                <a:gd name="connsiteX129" fmla="*/ 373502 w 879220"/>
                <a:gd name="connsiteY129" fmla="*/ 428253 h 1083475"/>
                <a:gd name="connsiteX130" fmla="*/ 311831 w 879220"/>
                <a:gd name="connsiteY130" fmla="*/ 211329 h 1083475"/>
                <a:gd name="connsiteX131" fmla="*/ 285074 w 879220"/>
                <a:gd name="connsiteY131" fmla="*/ 184572 h 1083475"/>
                <a:gd name="connsiteX132" fmla="*/ 311831 w 879220"/>
                <a:gd name="connsiteY132" fmla="*/ 157816 h 1083475"/>
                <a:gd name="connsiteX133" fmla="*/ 338588 w 879220"/>
                <a:gd name="connsiteY133" fmla="*/ 184572 h 1083475"/>
                <a:gd name="connsiteX134" fmla="*/ 311831 w 879220"/>
                <a:gd name="connsiteY134" fmla="*/ 211329 h 1083475"/>
                <a:gd name="connsiteX135" fmla="*/ 120763 w 879220"/>
                <a:gd name="connsiteY135" fmla="*/ 535976 h 1083475"/>
                <a:gd name="connsiteX136" fmla="*/ 200879 w 879220"/>
                <a:gd name="connsiteY136" fmla="*/ 332177 h 1083475"/>
                <a:gd name="connsiteX137" fmla="*/ 218119 w 879220"/>
                <a:gd name="connsiteY137" fmla="*/ 358351 h 1083475"/>
                <a:gd name="connsiteX138" fmla="*/ 223801 w 879220"/>
                <a:gd name="connsiteY138" fmla="*/ 376328 h 1083475"/>
                <a:gd name="connsiteX139" fmla="*/ 204159 w 879220"/>
                <a:gd name="connsiteY139" fmla="*/ 413994 h 1083475"/>
                <a:gd name="connsiteX140" fmla="*/ 213775 w 879220"/>
                <a:gd name="connsiteY140" fmla="*/ 442025 h 1083475"/>
                <a:gd name="connsiteX141" fmla="*/ 208488 w 879220"/>
                <a:gd name="connsiteY141" fmla="*/ 454859 h 1083475"/>
                <a:gd name="connsiteX142" fmla="*/ 205646 w 879220"/>
                <a:gd name="connsiteY142" fmla="*/ 462782 h 1083475"/>
                <a:gd name="connsiteX143" fmla="*/ 192926 w 879220"/>
                <a:gd name="connsiteY143" fmla="*/ 540102 h 1083475"/>
                <a:gd name="connsiteX144" fmla="*/ 216242 w 879220"/>
                <a:gd name="connsiteY144" fmla="*/ 643513 h 1083475"/>
                <a:gd name="connsiteX145" fmla="*/ 137550 w 879220"/>
                <a:gd name="connsiteY145" fmla="*/ 643513 h 1083475"/>
                <a:gd name="connsiteX146" fmla="*/ 120763 w 879220"/>
                <a:gd name="connsiteY146" fmla="*/ 535976 h 1083475"/>
                <a:gd name="connsiteX147" fmla="*/ 304065 w 879220"/>
                <a:gd name="connsiteY147" fmla="*/ 773458 h 1083475"/>
                <a:gd name="connsiteX148" fmla="*/ 31742 w 879220"/>
                <a:gd name="connsiteY148" fmla="*/ 773458 h 1083475"/>
                <a:gd name="connsiteX149" fmla="*/ 31742 w 879220"/>
                <a:gd name="connsiteY149" fmla="*/ 675260 h 1083475"/>
                <a:gd name="connsiteX150" fmla="*/ 304065 w 879220"/>
                <a:gd name="connsiteY150" fmla="*/ 675260 h 1083475"/>
                <a:gd name="connsiteX151" fmla="*/ 644208 w 879220"/>
                <a:gd name="connsiteY151" fmla="*/ 540104 h 1083475"/>
                <a:gd name="connsiteX152" fmla="*/ 434437 w 879220"/>
                <a:gd name="connsiteY152" fmla="*/ 749875 h 1083475"/>
                <a:gd name="connsiteX153" fmla="*/ 335807 w 879220"/>
                <a:gd name="connsiteY153" fmla="*/ 725156 h 1083475"/>
                <a:gd name="connsiteX154" fmla="*/ 335807 w 879220"/>
                <a:gd name="connsiteY154" fmla="*/ 669978 h 1083475"/>
                <a:gd name="connsiteX155" fmla="*/ 309345 w 879220"/>
                <a:gd name="connsiteY155" fmla="*/ 643515 h 1083475"/>
                <a:gd name="connsiteX156" fmla="*/ 252028 w 879220"/>
                <a:gd name="connsiteY156" fmla="*/ 643515 h 1083475"/>
                <a:gd name="connsiteX157" fmla="*/ 224666 w 879220"/>
                <a:gd name="connsiteY157" fmla="*/ 540104 h 1083475"/>
                <a:gd name="connsiteX158" fmla="*/ 226359 w 879220"/>
                <a:gd name="connsiteY158" fmla="*/ 513566 h 1083475"/>
                <a:gd name="connsiteX159" fmla="*/ 247993 w 879220"/>
                <a:gd name="connsiteY159" fmla="*/ 520196 h 1083475"/>
                <a:gd name="connsiteX160" fmla="*/ 255135 w 879220"/>
                <a:gd name="connsiteY160" fmla="*/ 553278 h 1083475"/>
                <a:gd name="connsiteX161" fmla="*/ 295807 w 879220"/>
                <a:gd name="connsiteY161" fmla="*/ 586110 h 1083475"/>
                <a:gd name="connsiteX162" fmla="*/ 316065 w 879220"/>
                <a:gd name="connsiteY162" fmla="*/ 586110 h 1083475"/>
                <a:gd name="connsiteX163" fmla="*/ 434439 w 879220"/>
                <a:gd name="connsiteY163" fmla="*/ 667140 h 1083475"/>
                <a:gd name="connsiteX164" fmla="*/ 479336 w 879220"/>
                <a:gd name="connsiteY164" fmla="*/ 658923 h 1083475"/>
                <a:gd name="connsiteX165" fmla="*/ 488552 w 879220"/>
                <a:gd name="connsiteY165" fmla="*/ 638457 h 1083475"/>
                <a:gd name="connsiteX166" fmla="*/ 468084 w 879220"/>
                <a:gd name="connsiteY166" fmla="*/ 629241 h 1083475"/>
                <a:gd name="connsiteX167" fmla="*/ 434439 w 879220"/>
                <a:gd name="connsiteY167" fmla="*/ 635397 h 1083475"/>
                <a:gd name="connsiteX168" fmla="*/ 348398 w 879220"/>
                <a:gd name="connsiteY168" fmla="*/ 580965 h 1083475"/>
                <a:gd name="connsiteX169" fmla="*/ 369221 w 879220"/>
                <a:gd name="connsiteY169" fmla="*/ 552964 h 1083475"/>
                <a:gd name="connsiteX170" fmla="*/ 376033 w 879220"/>
                <a:gd name="connsiteY170" fmla="*/ 520179 h 1083475"/>
                <a:gd name="connsiteX171" fmla="*/ 419503 w 879220"/>
                <a:gd name="connsiteY171" fmla="*/ 474252 h 1083475"/>
                <a:gd name="connsiteX172" fmla="*/ 411049 w 879220"/>
                <a:gd name="connsiteY172" fmla="*/ 447764 h 1083475"/>
                <a:gd name="connsiteX173" fmla="*/ 434437 w 879220"/>
                <a:gd name="connsiteY173" fmla="*/ 444809 h 1083475"/>
                <a:gd name="connsiteX174" fmla="*/ 529732 w 879220"/>
                <a:gd name="connsiteY174" fmla="*/ 540104 h 1083475"/>
                <a:gd name="connsiteX175" fmla="*/ 516732 w 879220"/>
                <a:gd name="connsiteY175" fmla="*/ 588046 h 1083475"/>
                <a:gd name="connsiteX176" fmla="*/ 522414 w 879220"/>
                <a:gd name="connsiteY176" fmla="*/ 609760 h 1083475"/>
                <a:gd name="connsiteX177" fmla="*/ 544128 w 879220"/>
                <a:gd name="connsiteY177" fmla="*/ 604078 h 1083475"/>
                <a:gd name="connsiteX178" fmla="*/ 561474 w 879220"/>
                <a:gd name="connsiteY178" fmla="*/ 540104 h 1083475"/>
                <a:gd name="connsiteX179" fmla="*/ 434437 w 879220"/>
                <a:gd name="connsiteY179" fmla="*/ 413067 h 1083475"/>
                <a:gd name="connsiteX180" fmla="*/ 419501 w 879220"/>
                <a:gd name="connsiteY180" fmla="*/ 413958 h 1083475"/>
                <a:gd name="connsiteX181" fmla="*/ 399861 w 879220"/>
                <a:gd name="connsiteY181" fmla="*/ 376330 h 1083475"/>
                <a:gd name="connsiteX182" fmla="*/ 405670 w 879220"/>
                <a:gd name="connsiteY182" fmla="*/ 357947 h 1083475"/>
                <a:gd name="connsiteX183" fmla="*/ 424764 w 879220"/>
                <a:gd name="connsiteY183" fmla="*/ 330583 h 1083475"/>
                <a:gd name="connsiteX184" fmla="*/ 434437 w 879220"/>
                <a:gd name="connsiteY184" fmla="*/ 330334 h 1083475"/>
                <a:gd name="connsiteX185" fmla="*/ 543413 w 879220"/>
                <a:gd name="connsiteY185" fmla="*/ 360969 h 1083475"/>
                <a:gd name="connsiteX186" fmla="*/ 543413 w 879220"/>
                <a:gd name="connsiteY186" fmla="*/ 426820 h 1083475"/>
                <a:gd name="connsiteX187" fmla="*/ 569876 w 879220"/>
                <a:gd name="connsiteY187" fmla="*/ 453283 h 1083475"/>
                <a:gd name="connsiteX188" fmla="*/ 625351 w 879220"/>
                <a:gd name="connsiteY188" fmla="*/ 453283 h 1083475"/>
                <a:gd name="connsiteX189" fmla="*/ 644208 w 879220"/>
                <a:gd name="connsiteY189" fmla="*/ 540104 h 1083475"/>
                <a:gd name="connsiteX190" fmla="*/ 847478 w 879220"/>
                <a:gd name="connsiteY190" fmla="*/ 421540 h 1083475"/>
                <a:gd name="connsiteX191" fmla="*/ 575155 w 879220"/>
                <a:gd name="connsiteY191" fmla="*/ 421540 h 1083475"/>
                <a:gd name="connsiteX192" fmla="*/ 575155 w 879220"/>
                <a:gd name="connsiteY192" fmla="*/ 323342 h 1083475"/>
                <a:gd name="connsiteX193" fmla="*/ 847478 w 879220"/>
                <a:gd name="connsiteY193" fmla="*/ 323342 h 108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Lst>
              <a:rect l="l" t="t" r="r" b="b"/>
              <a:pathLst>
                <a:path w="879220" h="1083475">
                  <a:moveTo>
                    <a:pt x="852755" y="291597"/>
                  </a:moveTo>
                  <a:lnTo>
                    <a:pt x="678403" y="291597"/>
                  </a:lnTo>
                  <a:cubicBezTo>
                    <a:pt x="627501" y="242519"/>
                    <a:pt x="564228" y="210726"/>
                    <a:pt x="495829" y="199129"/>
                  </a:cubicBezTo>
                  <a:cubicBezTo>
                    <a:pt x="496204" y="194313"/>
                    <a:pt x="496407" y="189458"/>
                    <a:pt x="496407" y="184572"/>
                  </a:cubicBezTo>
                  <a:cubicBezTo>
                    <a:pt x="496407" y="134760"/>
                    <a:pt x="476866" y="88071"/>
                    <a:pt x="441384" y="53104"/>
                  </a:cubicBezTo>
                  <a:cubicBezTo>
                    <a:pt x="405909" y="18145"/>
                    <a:pt x="358907" y="-696"/>
                    <a:pt x="309080" y="20"/>
                  </a:cubicBezTo>
                  <a:cubicBezTo>
                    <a:pt x="261511" y="714"/>
                    <a:pt x="216490" y="19683"/>
                    <a:pt x="182314" y="53434"/>
                  </a:cubicBezTo>
                  <a:cubicBezTo>
                    <a:pt x="148129" y="87189"/>
                    <a:pt x="128601" y="131967"/>
                    <a:pt x="127329" y="179521"/>
                  </a:cubicBezTo>
                  <a:cubicBezTo>
                    <a:pt x="126019" y="228375"/>
                    <a:pt x="144371" y="275669"/>
                    <a:pt x="177343" y="310878"/>
                  </a:cubicBezTo>
                  <a:cubicBezTo>
                    <a:pt x="121825" y="372983"/>
                    <a:pt x="90618" y="451882"/>
                    <a:pt x="89027" y="535371"/>
                  </a:cubicBezTo>
                  <a:cubicBezTo>
                    <a:pt x="88322" y="572403"/>
                    <a:pt x="93600" y="608863"/>
                    <a:pt x="104200" y="643515"/>
                  </a:cubicBezTo>
                  <a:lnTo>
                    <a:pt x="26465" y="643515"/>
                  </a:lnTo>
                  <a:cubicBezTo>
                    <a:pt x="11872" y="643515"/>
                    <a:pt x="0" y="655387"/>
                    <a:pt x="0" y="669978"/>
                  </a:cubicBezTo>
                  <a:lnTo>
                    <a:pt x="0" y="778738"/>
                  </a:lnTo>
                  <a:cubicBezTo>
                    <a:pt x="0" y="793329"/>
                    <a:pt x="11872" y="805200"/>
                    <a:pt x="26465" y="805200"/>
                  </a:cubicBezTo>
                  <a:lnTo>
                    <a:pt x="209212" y="805200"/>
                  </a:lnTo>
                  <a:cubicBezTo>
                    <a:pt x="215622" y="810772"/>
                    <a:pt x="222246" y="816139"/>
                    <a:pt x="229106" y="821256"/>
                  </a:cubicBezTo>
                  <a:cubicBezTo>
                    <a:pt x="246791" y="834446"/>
                    <a:pt x="257353" y="855231"/>
                    <a:pt x="257353" y="876856"/>
                  </a:cubicBezTo>
                  <a:lnTo>
                    <a:pt x="257353" y="1046422"/>
                  </a:lnTo>
                  <a:cubicBezTo>
                    <a:pt x="257353" y="1066853"/>
                    <a:pt x="273973" y="1083476"/>
                    <a:pt x="294407" y="1083476"/>
                  </a:cubicBezTo>
                  <a:lnTo>
                    <a:pt x="538935" y="1083476"/>
                  </a:lnTo>
                  <a:cubicBezTo>
                    <a:pt x="559367" y="1083476"/>
                    <a:pt x="575989" y="1066853"/>
                    <a:pt x="575989" y="1046422"/>
                  </a:cubicBezTo>
                  <a:lnTo>
                    <a:pt x="575989" y="1022107"/>
                  </a:lnTo>
                  <a:cubicBezTo>
                    <a:pt x="575989" y="1013342"/>
                    <a:pt x="568885" y="1006236"/>
                    <a:pt x="560118" y="1006236"/>
                  </a:cubicBezTo>
                  <a:cubicBezTo>
                    <a:pt x="551351" y="1006236"/>
                    <a:pt x="544247" y="1013342"/>
                    <a:pt x="544247" y="1022107"/>
                  </a:cubicBezTo>
                  <a:lnTo>
                    <a:pt x="544247" y="1046422"/>
                  </a:lnTo>
                  <a:cubicBezTo>
                    <a:pt x="544247" y="1049350"/>
                    <a:pt x="541864" y="1051733"/>
                    <a:pt x="538935" y="1051733"/>
                  </a:cubicBezTo>
                  <a:lnTo>
                    <a:pt x="294409" y="1051733"/>
                  </a:lnTo>
                  <a:cubicBezTo>
                    <a:pt x="291480" y="1051733"/>
                    <a:pt x="289097" y="1049350"/>
                    <a:pt x="289097" y="1046422"/>
                  </a:cubicBezTo>
                  <a:lnTo>
                    <a:pt x="289097" y="876854"/>
                  </a:lnTo>
                  <a:cubicBezTo>
                    <a:pt x="289097" y="850010"/>
                    <a:pt x="277998" y="824129"/>
                    <a:pt x="258921" y="805198"/>
                  </a:cubicBezTo>
                  <a:lnTo>
                    <a:pt x="309347" y="805198"/>
                  </a:lnTo>
                  <a:cubicBezTo>
                    <a:pt x="323940" y="805198"/>
                    <a:pt x="335809" y="793327"/>
                    <a:pt x="335809" y="778736"/>
                  </a:cubicBezTo>
                  <a:lnTo>
                    <a:pt x="335809" y="760513"/>
                  </a:lnTo>
                  <a:cubicBezTo>
                    <a:pt x="365943" y="774053"/>
                    <a:pt x="399319" y="781616"/>
                    <a:pt x="434439" y="781616"/>
                  </a:cubicBezTo>
                  <a:cubicBezTo>
                    <a:pt x="567611" y="781616"/>
                    <a:pt x="675952" y="673272"/>
                    <a:pt x="675952" y="540102"/>
                  </a:cubicBezTo>
                  <a:cubicBezTo>
                    <a:pt x="675952" y="509507"/>
                    <a:pt x="670207" y="480238"/>
                    <a:pt x="659781" y="453280"/>
                  </a:cubicBezTo>
                  <a:lnTo>
                    <a:pt x="740559" y="453280"/>
                  </a:lnTo>
                  <a:cubicBezTo>
                    <a:pt x="748389" y="480164"/>
                    <a:pt x="752680" y="508254"/>
                    <a:pt x="753139" y="536979"/>
                  </a:cubicBezTo>
                  <a:cubicBezTo>
                    <a:pt x="753241" y="543205"/>
                    <a:pt x="754875" y="549316"/>
                    <a:pt x="757871" y="554655"/>
                  </a:cubicBezTo>
                  <a:lnTo>
                    <a:pt x="828739" y="680800"/>
                  </a:lnTo>
                  <a:cubicBezTo>
                    <a:pt x="830309" y="683595"/>
                    <a:pt x="831141" y="686767"/>
                    <a:pt x="831141" y="689973"/>
                  </a:cubicBezTo>
                  <a:cubicBezTo>
                    <a:pt x="831141" y="700302"/>
                    <a:pt x="822736" y="708705"/>
                    <a:pt x="812407" y="708705"/>
                  </a:cubicBezTo>
                  <a:lnTo>
                    <a:pt x="759050" y="708705"/>
                  </a:lnTo>
                  <a:cubicBezTo>
                    <a:pt x="738618" y="708705"/>
                    <a:pt x="721994" y="725328"/>
                    <a:pt x="721994" y="745759"/>
                  </a:cubicBezTo>
                  <a:lnTo>
                    <a:pt x="721994" y="813430"/>
                  </a:lnTo>
                  <a:cubicBezTo>
                    <a:pt x="721994" y="855415"/>
                    <a:pt x="687835" y="889574"/>
                    <a:pt x="645852" y="889574"/>
                  </a:cubicBezTo>
                  <a:lnTo>
                    <a:pt x="581301" y="889574"/>
                  </a:lnTo>
                  <a:cubicBezTo>
                    <a:pt x="560869" y="889574"/>
                    <a:pt x="544245" y="906196"/>
                    <a:pt x="544245" y="926628"/>
                  </a:cubicBezTo>
                  <a:lnTo>
                    <a:pt x="544245" y="948041"/>
                  </a:lnTo>
                  <a:cubicBezTo>
                    <a:pt x="544245" y="956806"/>
                    <a:pt x="551349" y="963912"/>
                    <a:pt x="560116" y="963912"/>
                  </a:cubicBezTo>
                  <a:cubicBezTo>
                    <a:pt x="568883" y="963912"/>
                    <a:pt x="575987" y="956806"/>
                    <a:pt x="575987" y="948041"/>
                  </a:cubicBezTo>
                  <a:lnTo>
                    <a:pt x="575987" y="926630"/>
                  </a:lnTo>
                  <a:cubicBezTo>
                    <a:pt x="575987" y="923701"/>
                    <a:pt x="578370" y="921318"/>
                    <a:pt x="581301" y="921318"/>
                  </a:cubicBezTo>
                  <a:lnTo>
                    <a:pt x="645852" y="921318"/>
                  </a:lnTo>
                  <a:cubicBezTo>
                    <a:pt x="705340" y="921318"/>
                    <a:pt x="753736" y="872920"/>
                    <a:pt x="753736" y="813432"/>
                  </a:cubicBezTo>
                  <a:lnTo>
                    <a:pt x="753736" y="745762"/>
                  </a:lnTo>
                  <a:cubicBezTo>
                    <a:pt x="753736" y="742833"/>
                    <a:pt x="756119" y="740450"/>
                    <a:pt x="759050" y="740450"/>
                  </a:cubicBezTo>
                  <a:lnTo>
                    <a:pt x="812407" y="740450"/>
                  </a:lnTo>
                  <a:cubicBezTo>
                    <a:pt x="840238" y="740450"/>
                    <a:pt x="862883" y="717807"/>
                    <a:pt x="862883" y="689975"/>
                  </a:cubicBezTo>
                  <a:cubicBezTo>
                    <a:pt x="862883" y="681335"/>
                    <a:pt x="860647" y="672786"/>
                    <a:pt x="856414" y="665254"/>
                  </a:cubicBezTo>
                  <a:lnTo>
                    <a:pt x="785548" y="539116"/>
                  </a:lnTo>
                  <a:cubicBezTo>
                    <a:pt x="785125" y="538361"/>
                    <a:pt x="784892" y="537444"/>
                    <a:pt x="784878" y="536471"/>
                  </a:cubicBezTo>
                  <a:cubicBezTo>
                    <a:pt x="784422" y="508019"/>
                    <a:pt x="780514" y="480147"/>
                    <a:pt x="773463" y="453285"/>
                  </a:cubicBezTo>
                  <a:lnTo>
                    <a:pt x="852755" y="453285"/>
                  </a:lnTo>
                  <a:cubicBezTo>
                    <a:pt x="867348" y="453285"/>
                    <a:pt x="879220" y="441413"/>
                    <a:pt x="879220" y="426822"/>
                  </a:cubicBezTo>
                  <a:lnTo>
                    <a:pt x="879220" y="318060"/>
                  </a:lnTo>
                  <a:cubicBezTo>
                    <a:pt x="879220" y="303469"/>
                    <a:pt x="867348" y="291597"/>
                    <a:pt x="852755" y="291597"/>
                  </a:cubicBezTo>
                  <a:close/>
                  <a:moveTo>
                    <a:pt x="629915" y="291597"/>
                  </a:moveTo>
                  <a:lnTo>
                    <a:pt x="569878" y="291597"/>
                  </a:lnTo>
                  <a:cubicBezTo>
                    <a:pt x="555285" y="291597"/>
                    <a:pt x="543415" y="303469"/>
                    <a:pt x="543415" y="318060"/>
                  </a:cubicBezTo>
                  <a:lnTo>
                    <a:pt x="543415" y="324660"/>
                  </a:lnTo>
                  <a:cubicBezTo>
                    <a:pt x="516790" y="311138"/>
                    <a:pt x="487348" y="302413"/>
                    <a:pt x="456212" y="299613"/>
                  </a:cubicBezTo>
                  <a:cubicBezTo>
                    <a:pt x="472517" y="279245"/>
                    <a:pt x="484228" y="255749"/>
                    <a:pt x="490661" y="230518"/>
                  </a:cubicBezTo>
                  <a:cubicBezTo>
                    <a:pt x="541348" y="239171"/>
                    <a:pt x="588987" y="259969"/>
                    <a:pt x="629915" y="291597"/>
                  </a:cubicBezTo>
                  <a:close/>
                  <a:moveTo>
                    <a:pt x="159057" y="180370"/>
                  </a:moveTo>
                  <a:cubicBezTo>
                    <a:pt x="160111" y="141047"/>
                    <a:pt x="176291" y="103989"/>
                    <a:pt x="204614" y="76019"/>
                  </a:cubicBezTo>
                  <a:cubicBezTo>
                    <a:pt x="232936" y="48052"/>
                    <a:pt x="270200" y="32331"/>
                    <a:pt x="309541" y="31758"/>
                  </a:cubicBezTo>
                  <a:cubicBezTo>
                    <a:pt x="310312" y="31747"/>
                    <a:pt x="311076" y="31741"/>
                    <a:pt x="311846" y="31741"/>
                  </a:cubicBezTo>
                  <a:cubicBezTo>
                    <a:pt x="352265" y="31741"/>
                    <a:pt x="390277" y="47305"/>
                    <a:pt x="419106" y="75713"/>
                  </a:cubicBezTo>
                  <a:cubicBezTo>
                    <a:pt x="448484" y="104666"/>
                    <a:pt x="464664" y="143328"/>
                    <a:pt x="464664" y="184572"/>
                  </a:cubicBezTo>
                  <a:cubicBezTo>
                    <a:pt x="464664" y="231877"/>
                    <a:pt x="443259" y="275762"/>
                    <a:pt x="405935" y="304971"/>
                  </a:cubicBezTo>
                  <a:cubicBezTo>
                    <a:pt x="391322" y="316407"/>
                    <a:pt x="380763" y="331419"/>
                    <a:pt x="375405" y="348382"/>
                  </a:cubicBezTo>
                  <a:lnTo>
                    <a:pt x="369206" y="367995"/>
                  </a:lnTo>
                  <a:lnTo>
                    <a:pt x="327702" y="367995"/>
                  </a:lnTo>
                  <a:lnTo>
                    <a:pt x="327702" y="297125"/>
                  </a:lnTo>
                  <a:cubicBezTo>
                    <a:pt x="382898" y="289377"/>
                    <a:pt x="425515" y="241872"/>
                    <a:pt x="425515" y="184572"/>
                  </a:cubicBezTo>
                  <a:cubicBezTo>
                    <a:pt x="425515" y="171080"/>
                    <a:pt x="423166" y="157860"/>
                    <a:pt x="418532" y="145286"/>
                  </a:cubicBezTo>
                  <a:cubicBezTo>
                    <a:pt x="415504" y="137062"/>
                    <a:pt x="406390" y="132853"/>
                    <a:pt x="398153" y="135879"/>
                  </a:cubicBezTo>
                  <a:cubicBezTo>
                    <a:pt x="389928" y="138910"/>
                    <a:pt x="385717" y="148035"/>
                    <a:pt x="388749" y="156258"/>
                  </a:cubicBezTo>
                  <a:cubicBezTo>
                    <a:pt x="392082" y="165309"/>
                    <a:pt x="393773" y="174834"/>
                    <a:pt x="393773" y="184570"/>
                  </a:cubicBezTo>
                  <a:cubicBezTo>
                    <a:pt x="393773" y="224322"/>
                    <a:pt x="365315" y="257542"/>
                    <a:pt x="327702" y="264955"/>
                  </a:cubicBezTo>
                  <a:lnTo>
                    <a:pt x="327702" y="240862"/>
                  </a:lnTo>
                  <a:cubicBezTo>
                    <a:pt x="352269" y="233925"/>
                    <a:pt x="370330" y="211325"/>
                    <a:pt x="370330" y="184570"/>
                  </a:cubicBezTo>
                  <a:cubicBezTo>
                    <a:pt x="370330" y="152313"/>
                    <a:pt x="344090" y="126071"/>
                    <a:pt x="311831" y="126071"/>
                  </a:cubicBezTo>
                  <a:cubicBezTo>
                    <a:pt x="279572" y="126071"/>
                    <a:pt x="253332" y="152313"/>
                    <a:pt x="253332" y="184570"/>
                  </a:cubicBezTo>
                  <a:cubicBezTo>
                    <a:pt x="253332" y="211325"/>
                    <a:pt x="271393" y="233925"/>
                    <a:pt x="295960" y="240862"/>
                  </a:cubicBezTo>
                  <a:lnTo>
                    <a:pt x="295960" y="264955"/>
                  </a:lnTo>
                  <a:cubicBezTo>
                    <a:pt x="258349" y="257542"/>
                    <a:pt x="229891" y="224322"/>
                    <a:pt x="229891" y="184570"/>
                  </a:cubicBezTo>
                  <a:cubicBezTo>
                    <a:pt x="229891" y="139388"/>
                    <a:pt x="266649" y="102630"/>
                    <a:pt x="311831" y="102630"/>
                  </a:cubicBezTo>
                  <a:cubicBezTo>
                    <a:pt x="324043" y="102630"/>
                    <a:pt x="335803" y="105261"/>
                    <a:pt x="346786" y="110449"/>
                  </a:cubicBezTo>
                  <a:cubicBezTo>
                    <a:pt x="354709" y="114195"/>
                    <a:pt x="364170" y="110807"/>
                    <a:pt x="367916" y="102882"/>
                  </a:cubicBezTo>
                  <a:cubicBezTo>
                    <a:pt x="371661" y="94957"/>
                    <a:pt x="368271" y="85496"/>
                    <a:pt x="360346" y="81752"/>
                  </a:cubicBezTo>
                  <a:cubicBezTo>
                    <a:pt x="345093" y="74542"/>
                    <a:pt x="328771" y="70888"/>
                    <a:pt x="311831" y="70888"/>
                  </a:cubicBezTo>
                  <a:cubicBezTo>
                    <a:pt x="249146" y="70888"/>
                    <a:pt x="198149" y="121885"/>
                    <a:pt x="198149" y="184570"/>
                  </a:cubicBezTo>
                  <a:cubicBezTo>
                    <a:pt x="198149" y="241867"/>
                    <a:pt x="240764" y="289373"/>
                    <a:pt x="295960" y="297122"/>
                  </a:cubicBezTo>
                  <a:lnTo>
                    <a:pt x="295960" y="367993"/>
                  </a:lnTo>
                  <a:lnTo>
                    <a:pt x="254458" y="367993"/>
                  </a:lnTo>
                  <a:lnTo>
                    <a:pt x="248389" y="348784"/>
                  </a:lnTo>
                  <a:cubicBezTo>
                    <a:pt x="242876" y="331337"/>
                    <a:pt x="232574" y="316422"/>
                    <a:pt x="218606" y="305648"/>
                  </a:cubicBezTo>
                  <a:cubicBezTo>
                    <a:pt x="180013" y="275895"/>
                    <a:pt x="157751" y="229062"/>
                    <a:pt x="159057" y="180370"/>
                  </a:cubicBezTo>
                  <a:close/>
                  <a:moveTo>
                    <a:pt x="338145" y="546508"/>
                  </a:moveTo>
                  <a:cubicBezTo>
                    <a:pt x="337200" y="551062"/>
                    <a:pt x="333137" y="554369"/>
                    <a:pt x="328485" y="554369"/>
                  </a:cubicBezTo>
                  <a:lnTo>
                    <a:pt x="295810" y="554369"/>
                  </a:lnTo>
                  <a:cubicBezTo>
                    <a:pt x="291194" y="554369"/>
                    <a:pt x="287138" y="551096"/>
                    <a:pt x="286164" y="546584"/>
                  </a:cubicBezTo>
                  <a:lnTo>
                    <a:pt x="280480" y="520253"/>
                  </a:lnTo>
                  <a:lnTo>
                    <a:pt x="343601" y="520253"/>
                  </a:lnTo>
                  <a:close/>
                  <a:moveTo>
                    <a:pt x="250158" y="488510"/>
                  </a:moveTo>
                  <a:cubicBezTo>
                    <a:pt x="242296" y="488510"/>
                    <a:pt x="235901" y="482115"/>
                    <a:pt x="235901" y="474252"/>
                  </a:cubicBezTo>
                  <a:cubicBezTo>
                    <a:pt x="235901" y="466390"/>
                    <a:pt x="242296" y="459995"/>
                    <a:pt x="250158" y="459995"/>
                  </a:cubicBezTo>
                  <a:lnTo>
                    <a:pt x="373502" y="459995"/>
                  </a:lnTo>
                  <a:cubicBezTo>
                    <a:pt x="381364" y="459995"/>
                    <a:pt x="387759" y="466390"/>
                    <a:pt x="387759" y="474252"/>
                  </a:cubicBezTo>
                  <a:cubicBezTo>
                    <a:pt x="387759" y="482113"/>
                    <a:pt x="381364" y="488510"/>
                    <a:pt x="373502" y="488510"/>
                  </a:cubicBezTo>
                  <a:close/>
                  <a:moveTo>
                    <a:pt x="373502" y="428253"/>
                  </a:moveTo>
                  <a:lnTo>
                    <a:pt x="250158" y="428253"/>
                  </a:lnTo>
                  <a:cubicBezTo>
                    <a:pt x="242296" y="428253"/>
                    <a:pt x="235901" y="421858"/>
                    <a:pt x="235901" y="413996"/>
                  </a:cubicBezTo>
                  <a:cubicBezTo>
                    <a:pt x="235901" y="406134"/>
                    <a:pt x="242296" y="399739"/>
                    <a:pt x="250158" y="399739"/>
                  </a:cubicBezTo>
                  <a:lnTo>
                    <a:pt x="373502" y="399739"/>
                  </a:lnTo>
                  <a:cubicBezTo>
                    <a:pt x="381364" y="399739"/>
                    <a:pt x="387759" y="406134"/>
                    <a:pt x="387759" y="413996"/>
                  </a:cubicBezTo>
                  <a:cubicBezTo>
                    <a:pt x="387759" y="421858"/>
                    <a:pt x="381364" y="428253"/>
                    <a:pt x="373502" y="428253"/>
                  </a:cubicBezTo>
                  <a:close/>
                  <a:moveTo>
                    <a:pt x="311831" y="211329"/>
                  </a:moveTo>
                  <a:cubicBezTo>
                    <a:pt x="297077" y="211329"/>
                    <a:pt x="285074" y="199326"/>
                    <a:pt x="285074" y="184572"/>
                  </a:cubicBezTo>
                  <a:cubicBezTo>
                    <a:pt x="285074" y="169818"/>
                    <a:pt x="297077" y="157816"/>
                    <a:pt x="311831" y="157816"/>
                  </a:cubicBezTo>
                  <a:cubicBezTo>
                    <a:pt x="326585" y="157816"/>
                    <a:pt x="338588" y="169818"/>
                    <a:pt x="338588" y="184572"/>
                  </a:cubicBezTo>
                  <a:cubicBezTo>
                    <a:pt x="338588" y="199326"/>
                    <a:pt x="326585" y="211329"/>
                    <a:pt x="311831" y="211329"/>
                  </a:cubicBezTo>
                  <a:close/>
                  <a:moveTo>
                    <a:pt x="120763" y="535976"/>
                  </a:moveTo>
                  <a:cubicBezTo>
                    <a:pt x="122206" y="460213"/>
                    <a:pt x="150514" y="388596"/>
                    <a:pt x="200879" y="332177"/>
                  </a:cubicBezTo>
                  <a:cubicBezTo>
                    <a:pt x="208842" y="338860"/>
                    <a:pt x="214799" y="347845"/>
                    <a:pt x="218119" y="358351"/>
                  </a:cubicBezTo>
                  <a:lnTo>
                    <a:pt x="223801" y="376328"/>
                  </a:lnTo>
                  <a:cubicBezTo>
                    <a:pt x="211936" y="384655"/>
                    <a:pt x="204159" y="398430"/>
                    <a:pt x="204159" y="413994"/>
                  </a:cubicBezTo>
                  <a:cubicBezTo>
                    <a:pt x="204159" y="424549"/>
                    <a:pt x="207771" y="434254"/>
                    <a:pt x="213775" y="442025"/>
                  </a:cubicBezTo>
                  <a:cubicBezTo>
                    <a:pt x="211893" y="446240"/>
                    <a:pt x="210130" y="450521"/>
                    <a:pt x="208488" y="454859"/>
                  </a:cubicBezTo>
                  <a:cubicBezTo>
                    <a:pt x="207305" y="457384"/>
                    <a:pt x="206355" y="460033"/>
                    <a:pt x="205646" y="462782"/>
                  </a:cubicBezTo>
                  <a:cubicBezTo>
                    <a:pt x="197417" y="487071"/>
                    <a:pt x="192926" y="513068"/>
                    <a:pt x="192926" y="540102"/>
                  </a:cubicBezTo>
                  <a:cubicBezTo>
                    <a:pt x="192926" y="577091"/>
                    <a:pt x="201315" y="612147"/>
                    <a:pt x="216242" y="643513"/>
                  </a:cubicBezTo>
                  <a:lnTo>
                    <a:pt x="137550" y="643513"/>
                  </a:lnTo>
                  <a:cubicBezTo>
                    <a:pt x="125922" y="609290"/>
                    <a:pt x="120058" y="572947"/>
                    <a:pt x="120763" y="535976"/>
                  </a:cubicBezTo>
                  <a:close/>
                  <a:moveTo>
                    <a:pt x="304065" y="773458"/>
                  </a:moveTo>
                  <a:lnTo>
                    <a:pt x="31742" y="773458"/>
                  </a:lnTo>
                  <a:lnTo>
                    <a:pt x="31742" y="675260"/>
                  </a:lnTo>
                  <a:lnTo>
                    <a:pt x="304065" y="675260"/>
                  </a:lnTo>
                  <a:close/>
                  <a:moveTo>
                    <a:pt x="644208" y="540104"/>
                  </a:moveTo>
                  <a:cubicBezTo>
                    <a:pt x="644208" y="655772"/>
                    <a:pt x="550104" y="749875"/>
                    <a:pt x="434437" y="749875"/>
                  </a:cubicBezTo>
                  <a:cubicBezTo>
                    <a:pt x="398797" y="749875"/>
                    <a:pt x="365228" y="740905"/>
                    <a:pt x="335807" y="725156"/>
                  </a:cubicBezTo>
                  <a:lnTo>
                    <a:pt x="335807" y="669978"/>
                  </a:lnTo>
                  <a:cubicBezTo>
                    <a:pt x="335807" y="655387"/>
                    <a:pt x="323938" y="643515"/>
                    <a:pt x="309345" y="643515"/>
                  </a:cubicBezTo>
                  <a:lnTo>
                    <a:pt x="252028" y="643515"/>
                  </a:lnTo>
                  <a:cubicBezTo>
                    <a:pt x="234642" y="612974"/>
                    <a:pt x="224666" y="577690"/>
                    <a:pt x="224666" y="540104"/>
                  </a:cubicBezTo>
                  <a:cubicBezTo>
                    <a:pt x="224666" y="531115"/>
                    <a:pt x="225253" y="522261"/>
                    <a:pt x="226359" y="513566"/>
                  </a:cubicBezTo>
                  <a:cubicBezTo>
                    <a:pt x="232731" y="517436"/>
                    <a:pt x="240095" y="519829"/>
                    <a:pt x="247993" y="520196"/>
                  </a:cubicBezTo>
                  <a:lnTo>
                    <a:pt x="255135" y="553278"/>
                  </a:lnTo>
                  <a:cubicBezTo>
                    <a:pt x="259238" y="572302"/>
                    <a:pt x="276343" y="586110"/>
                    <a:pt x="295807" y="586110"/>
                  </a:cubicBezTo>
                  <a:lnTo>
                    <a:pt x="316065" y="586110"/>
                  </a:lnTo>
                  <a:cubicBezTo>
                    <a:pt x="334535" y="633478"/>
                    <a:pt x="380615" y="667140"/>
                    <a:pt x="434439" y="667140"/>
                  </a:cubicBezTo>
                  <a:cubicBezTo>
                    <a:pt x="449843" y="667140"/>
                    <a:pt x="464950" y="664376"/>
                    <a:pt x="479336" y="658923"/>
                  </a:cubicBezTo>
                  <a:cubicBezTo>
                    <a:pt x="487532" y="655816"/>
                    <a:pt x="491658" y="646653"/>
                    <a:pt x="488552" y="638457"/>
                  </a:cubicBezTo>
                  <a:cubicBezTo>
                    <a:pt x="485443" y="630259"/>
                    <a:pt x="476278" y="626139"/>
                    <a:pt x="468084" y="629241"/>
                  </a:cubicBezTo>
                  <a:cubicBezTo>
                    <a:pt x="457306" y="633326"/>
                    <a:pt x="445987" y="635397"/>
                    <a:pt x="434439" y="635397"/>
                  </a:cubicBezTo>
                  <a:cubicBezTo>
                    <a:pt x="396513" y="635397"/>
                    <a:pt x="363724" y="613116"/>
                    <a:pt x="348398" y="580965"/>
                  </a:cubicBezTo>
                  <a:cubicBezTo>
                    <a:pt x="358822" y="575241"/>
                    <a:pt x="366684" y="565177"/>
                    <a:pt x="369221" y="552964"/>
                  </a:cubicBezTo>
                  <a:lnTo>
                    <a:pt x="376033" y="520179"/>
                  </a:lnTo>
                  <a:cubicBezTo>
                    <a:pt x="400225" y="518860"/>
                    <a:pt x="419503" y="498767"/>
                    <a:pt x="419503" y="474252"/>
                  </a:cubicBezTo>
                  <a:cubicBezTo>
                    <a:pt x="419503" y="464388"/>
                    <a:pt x="416357" y="455259"/>
                    <a:pt x="411049" y="447764"/>
                  </a:cubicBezTo>
                  <a:cubicBezTo>
                    <a:pt x="418538" y="445857"/>
                    <a:pt x="426364" y="444809"/>
                    <a:pt x="434437" y="444809"/>
                  </a:cubicBezTo>
                  <a:cubicBezTo>
                    <a:pt x="486983" y="444809"/>
                    <a:pt x="529732" y="487558"/>
                    <a:pt x="529732" y="540104"/>
                  </a:cubicBezTo>
                  <a:cubicBezTo>
                    <a:pt x="529732" y="556936"/>
                    <a:pt x="525237" y="573514"/>
                    <a:pt x="516732" y="588046"/>
                  </a:cubicBezTo>
                  <a:cubicBezTo>
                    <a:pt x="512303" y="595611"/>
                    <a:pt x="514847" y="605333"/>
                    <a:pt x="522414" y="609760"/>
                  </a:cubicBezTo>
                  <a:cubicBezTo>
                    <a:pt x="529975" y="614185"/>
                    <a:pt x="539703" y="611643"/>
                    <a:pt x="544128" y="604078"/>
                  </a:cubicBezTo>
                  <a:cubicBezTo>
                    <a:pt x="555477" y="584688"/>
                    <a:pt x="561474" y="562565"/>
                    <a:pt x="561474" y="540104"/>
                  </a:cubicBezTo>
                  <a:cubicBezTo>
                    <a:pt x="561474" y="470055"/>
                    <a:pt x="504484" y="413067"/>
                    <a:pt x="434437" y="413067"/>
                  </a:cubicBezTo>
                  <a:cubicBezTo>
                    <a:pt x="429384" y="413067"/>
                    <a:pt x="424402" y="413376"/>
                    <a:pt x="419501" y="413958"/>
                  </a:cubicBezTo>
                  <a:cubicBezTo>
                    <a:pt x="419489" y="398410"/>
                    <a:pt x="411716" y="384651"/>
                    <a:pt x="399861" y="376330"/>
                  </a:cubicBezTo>
                  <a:lnTo>
                    <a:pt x="405670" y="357947"/>
                  </a:lnTo>
                  <a:cubicBezTo>
                    <a:pt x="409001" y="347402"/>
                    <a:pt x="415610" y="337973"/>
                    <a:pt x="424764" y="330583"/>
                  </a:cubicBezTo>
                  <a:cubicBezTo>
                    <a:pt x="427970" y="330431"/>
                    <a:pt x="431191" y="330334"/>
                    <a:pt x="434437" y="330334"/>
                  </a:cubicBezTo>
                  <a:cubicBezTo>
                    <a:pt x="474327" y="330334"/>
                    <a:pt x="511628" y="341560"/>
                    <a:pt x="543413" y="360969"/>
                  </a:cubicBezTo>
                  <a:lnTo>
                    <a:pt x="543413" y="426820"/>
                  </a:lnTo>
                  <a:cubicBezTo>
                    <a:pt x="543413" y="441411"/>
                    <a:pt x="555283" y="453283"/>
                    <a:pt x="569876" y="453283"/>
                  </a:cubicBezTo>
                  <a:lnTo>
                    <a:pt x="625351" y="453283"/>
                  </a:lnTo>
                  <a:cubicBezTo>
                    <a:pt x="637442" y="479756"/>
                    <a:pt x="644208" y="509149"/>
                    <a:pt x="644208" y="540104"/>
                  </a:cubicBezTo>
                  <a:close/>
                  <a:moveTo>
                    <a:pt x="847478" y="421540"/>
                  </a:moveTo>
                  <a:lnTo>
                    <a:pt x="575155" y="421540"/>
                  </a:lnTo>
                  <a:lnTo>
                    <a:pt x="575155" y="323342"/>
                  </a:lnTo>
                  <a:lnTo>
                    <a:pt x="847478" y="323342"/>
                  </a:lnTo>
                  <a:close/>
                </a:path>
              </a:pathLst>
            </a:custGeom>
            <a:grp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9" name="任意多边形: 形状 178">
              <a:extLst>
                <a:ext uri="{FF2B5EF4-FFF2-40B4-BE49-F238E27FC236}">
                  <a16:creationId xmlns:a16="http://schemas.microsoft.com/office/drawing/2014/main" id="{58C0D573-9BC2-B034-3555-0F6DFD72F19F}"/>
                </a:ext>
              </a:extLst>
            </p:cNvPr>
            <p:cNvSpPr/>
            <p:nvPr/>
          </p:nvSpPr>
          <p:spPr>
            <a:xfrm>
              <a:off x="7633291" y="3931933"/>
              <a:ext cx="71401" cy="31742"/>
            </a:xfrm>
            <a:custGeom>
              <a:avLst/>
              <a:gdLst>
                <a:gd name="connsiteX0" fmla="*/ 15871 w 71401"/>
                <a:gd name="connsiteY0" fmla="*/ 31742 h 31742"/>
                <a:gd name="connsiteX1" fmla="*/ 55530 w 71401"/>
                <a:gd name="connsiteY1" fmla="*/ 31742 h 31742"/>
                <a:gd name="connsiteX2" fmla="*/ 71401 w 71401"/>
                <a:gd name="connsiteY2" fmla="*/ 15871 h 31742"/>
                <a:gd name="connsiteX3" fmla="*/ 55530 w 71401"/>
                <a:gd name="connsiteY3" fmla="*/ 0 h 31742"/>
                <a:gd name="connsiteX4" fmla="*/ 15871 w 71401"/>
                <a:gd name="connsiteY4" fmla="*/ 0 h 31742"/>
                <a:gd name="connsiteX5" fmla="*/ 0 w 71401"/>
                <a:gd name="connsiteY5" fmla="*/ 15871 h 31742"/>
                <a:gd name="connsiteX6" fmla="*/ 15871 w 71401"/>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401" h="31742">
                  <a:moveTo>
                    <a:pt x="15871" y="31742"/>
                  </a:moveTo>
                  <a:lnTo>
                    <a:pt x="55530" y="31742"/>
                  </a:lnTo>
                  <a:cubicBezTo>
                    <a:pt x="64297" y="31742"/>
                    <a:pt x="71401" y="24636"/>
                    <a:pt x="71401" y="15871"/>
                  </a:cubicBezTo>
                  <a:cubicBezTo>
                    <a:pt x="71401" y="7106"/>
                    <a:pt x="64297" y="0"/>
                    <a:pt x="55530" y="0"/>
                  </a:cubicBezTo>
                  <a:lnTo>
                    <a:pt x="15871" y="0"/>
                  </a:lnTo>
                  <a:cubicBezTo>
                    <a:pt x="7104" y="0"/>
                    <a:pt x="0" y="7106"/>
                    <a:pt x="0" y="15871"/>
                  </a:cubicBezTo>
                  <a:cubicBezTo>
                    <a:pt x="0" y="24636"/>
                    <a:pt x="7104" y="31742"/>
                    <a:pt x="15871" y="31742"/>
                  </a:cubicBezTo>
                  <a:close/>
                </a:path>
              </a:pathLst>
            </a:custGeom>
            <a:grp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0" name="任意多边形: 形状 179">
              <a:extLst>
                <a:ext uri="{FF2B5EF4-FFF2-40B4-BE49-F238E27FC236}">
                  <a16:creationId xmlns:a16="http://schemas.microsoft.com/office/drawing/2014/main" id="{0D957D83-9B18-93ED-FB49-1257D65D813C}"/>
                </a:ext>
              </a:extLst>
            </p:cNvPr>
            <p:cNvSpPr/>
            <p:nvPr/>
          </p:nvSpPr>
          <p:spPr>
            <a:xfrm>
              <a:off x="7724424" y="3931933"/>
              <a:ext cx="130097" cy="31742"/>
            </a:xfrm>
            <a:custGeom>
              <a:avLst/>
              <a:gdLst>
                <a:gd name="connsiteX0" fmla="*/ 15871 w 130097"/>
                <a:gd name="connsiteY0" fmla="*/ 31742 h 31742"/>
                <a:gd name="connsiteX1" fmla="*/ 114226 w 130097"/>
                <a:gd name="connsiteY1" fmla="*/ 31742 h 31742"/>
                <a:gd name="connsiteX2" fmla="*/ 130097 w 130097"/>
                <a:gd name="connsiteY2" fmla="*/ 15871 h 31742"/>
                <a:gd name="connsiteX3" fmla="*/ 114226 w 130097"/>
                <a:gd name="connsiteY3" fmla="*/ 0 h 31742"/>
                <a:gd name="connsiteX4" fmla="*/ 15871 w 130097"/>
                <a:gd name="connsiteY4" fmla="*/ 0 h 31742"/>
                <a:gd name="connsiteX5" fmla="*/ 0 w 130097"/>
                <a:gd name="connsiteY5" fmla="*/ 15871 h 31742"/>
                <a:gd name="connsiteX6" fmla="*/ 15871 w 130097"/>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097" h="31742">
                  <a:moveTo>
                    <a:pt x="15871" y="31742"/>
                  </a:moveTo>
                  <a:lnTo>
                    <a:pt x="114226" y="31742"/>
                  </a:lnTo>
                  <a:cubicBezTo>
                    <a:pt x="122993" y="31742"/>
                    <a:pt x="130097" y="24636"/>
                    <a:pt x="130097" y="15871"/>
                  </a:cubicBezTo>
                  <a:cubicBezTo>
                    <a:pt x="130097" y="7106"/>
                    <a:pt x="122993" y="0"/>
                    <a:pt x="114226" y="0"/>
                  </a:cubicBezTo>
                  <a:lnTo>
                    <a:pt x="15871" y="0"/>
                  </a:lnTo>
                  <a:cubicBezTo>
                    <a:pt x="7104" y="0"/>
                    <a:pt x="0" y="7106"/>
                    <a:pt x="0" y="15871"/>
                  </a:cubicBezTo>
                  <a:cubicBezTo>
                    <a:pt x="0" y="24636"/>
                    <a:pt x="7106" y="31742"/>
                    <a:pt x="15871" y="31742"/>
                  </a:cubicBezTo>
                  <a:close/>
                </a:path>
              </a:pathLst>
            </a:custGeom>
            <a:grp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1" name="图形 45">
            <a:extLst>
              <a:ext uri="{FF2B5EF4-FFF2-40B4-BE49-F238E27FC236}">
                <a16:creationId xmlns:a16="http://schemas.microsoft.com/office/drawing/2014/main" id="{394EC394-2DDA-EFE6-2F39-2C056BCF2D63}"/>
              </a:ext>
            </a:extLst>
          </p:cNvPr>
          <p:cNvGrpSpPr>
            <a:grpSpLocks noChangeAspect="1"/>
          </p:cNvGrpSpPr>
          <p:nvPr/>
        </p:nvGrpSpPr>
        <p:grpSpPr>
          <a:xfrm>
            <a:off x="3344106" y="334504"/>
            <a:ext cx="158645" cy="140617"/>
            <a:chOff x="5769593" y="4124016"/>
            <a:chExt cx="1049363" cy="1035533"/>
          </a:xfrm>
          <a:solidFill>
            <a:schemeClr val="bg1"/>
          </a:solidFill>
        </p:grpSpPr>
        <p:sp>
          <p:nvSpPr>
            <p:cNvPr id="182" name="任意多边形: 形状 181">
              <a:extLst>
                <a:ext uri="{FF2B5EF4-FFF2-40B4-BE49-F238E27FC236}">
                  <a16:creationId xmlns:a16="http://schemas.microsoft.com/office/drawing/2014/main" id="{FA3129F7-2ED1-6D1B-79EA-7AB3F31FD5B2}"/>
                </a:ext>
              </a:extLst>
            </p:cNvPr>
            <p:cNvSpPr/>
            <p:nvPr/>
          </p:nvSpPr>
          <p:spPr>
            <a:xfrm>
              <a:off x="6277576" y="4124016"/>
              <a:ext cx="33403" cy="66808"/>
            </a:xfrm>
            <a:custGeom>
              <a:avLst/>
              <a:gdLst>
                <a:gd name="connsiteX0" fmla="*/ 0 w 33403"/>
                <a:gd name="connsiteY0" fmla="*/ 0 h 66807"/>
                <a:gd name="connsiteX1" fmla="*/ 33404 w 33403"/>
                <a:gd name="connsiteY1" fmla="*/ 0 h 66807"/>
                <a:gd name="connsiteX2" fmla="*/ 33404 w 33403"/>
                <a:gd name="connsiteY2" fmla="*/ 66808 h 66807"/>
                <a:gd name="connsiteX3" fmla="*/ 0 w 33403"/>
                <a:gd name="connsiteY3" fmla="*/ 66808 h 66807"/>
              </a:gdLst>
              <a:ahLst/>
              <a:cxnLst>
                <a:cxn ang="0">
                  <a:pos x="connsiteX0" y="connsiteY0"/>
                </a:cxn>
                <a:cxn ang="0">
                  <a:pos x="connsiteX1" y="connsiteY1"/>
                </a:cxn>
                <a:cxn ang="0">
                  <a:pos x="connsiteX2" y="connsiteY2"/>
                </a:cxn>
                <a:cxn ang="0">
                  <a:pos x="connsiteX3" y="connsiteY3"/>
                </a:cxn>
              </a:cxnLst>
              <a:rect l="l" t="t" r="r" b="b"/>
              <a:pathLst>
                <a:path w="33403" h="66807">
                  <a:moveTo>
                    <a:pt x="0" y="0"/>
                  </a:moveTo>
                  <a:lnTo>
                    <a:pt x="33404" y="0"/>
                  </a:lnTo>
                  <a:lnTo>
                    <a:pt x="33404" y="66808"/>
                  </a:lnTo>
                  <a:lnTo>
                    <a:pt x="0" y="66808"/>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3" name="任意多边形: 形状 182">
              <a:extLst>
                <a:ext uri="{FF2B5EF4-FFF2-40B4-BE49-F238E27FC236}">
                  <a16:creationId xmlns:a16="http://schemas.microsoft.com/office/drawing/2014/main" id="{036DCC4B-B019-92EC-9E4F-352A7AC33B71}"/>
                </a:ext>
              </a:extLst>
            </p:cNvPr>
            <p:cNvSpPr/>
            <p:nvPr/>
          </p:nvSpPr>
          <p:spPr>
            <a:xfrm rot="18900000">
              <a:off x="6185667" y="4147095"/>
              <a:ext cx="33397" cy="70858"/>
            </a:xfrm>
            <a:custGeom>
              <a:avLst/>
              <a:gdLst>
                <a:gd name="connsiteX0" fmla="*/ 0 w 33398"/>
                <a:gd name="connsiteY0" fmla="*/ 0 h 70855"/>
                <a:gd name="connsiteX1" fmla="*/ 33399 w 33398"/>
                <a:gd name="connsiteY1" fmla="*/ 0 h 70855"/>
                <a:gd name="connsiteX2" fmla="*/ 33399 w 33398"/>
                <a:gd name="connsiteY2" fmla="*/ 70855 h 70855"/>
                <a:gd name="connsiteX3" fmla="*/ 0 w 33398"/>
                <a:gd name="connsiteY3" fmla="*/ 70855 h 70855"/>
              </a:gdLst>
              <a:ahLst/>
              <a:cxnLst>
                <a:cxn ang="0">
                  <a:pos x="connsiteX0" y="connsiteY0"/>
                </a:cxn>
                <a:cxn ang="0">
                  <a:pos x="connsiteX1" y="connsiteY1"/>
                </a:cxn>
                <a:cxn ang="0">
                  <a:pos x="connsiteX2" y="connsiteY2"/>
                </a:cxn>
                <a:cxn ang="0">
                  <a:pos x="connsiteX3" y="connsiteY3"/>
                </a:cxn>
              </a:cxnLst>
              <a:rect l="l" t="t" r="r" b="b"/>
              <a:pathLst>
                <a:path w="33398" h="70855">
                  <a:moveTo>
                    <a:pt x="0" y="0"/>
                  </a:moveTo>
                  <a:lnTo>
                    <a:pt x="33399" y="0"/>
                  </a:lnTo>
                  <a:lnTo>
                    <a:pt x="33399" y="70855"/>
                  </a:lnTo>
                  <a:lnTo>
                    <a:pt x="0" y="70855"/>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4" name="任意多边形: 形状 183">
              <a:extLst>
                <a:ext uri="{FF2B5EF4-FFF2-40B4-BE49-F238E27FC236}">
                  <a16:creationId xmlns:a16="http://schemas.microsoft.com/office/drawing/2014/main" id="{F8747F1B-1CC3-060F-D9B0-A4C324D5AAC3}"/>
                </a:ext>
              </a:extLst>
            </p:cNvPr>
            <p:cNvSpPr/>
            <p:nvPr/>
          </p:nvSpPr>
          <p:spPr>
            <a:xfrm rot="18900000">
              <a:off x="6350640" y="4165830"/>
              <a:ext cx="70855" cy="33397"/>
            </a:xfrm>
            <a:custGeom>
              <a:avLst/>
              <a:gdLst>
                <a:gd name="connsiteX0" fmla="*/ 0 w 70855"/>
                <a:gd name="connsiteY0" fmla="*/ 0 h 33398"/>
                <a:gd name="connsiteX1" fmla="*/ 70855 w 70855"/>
                <a:gd name="connsiteY1" fmla="*/ 0 h 33398"/>
                <a:gd name="connsiteX2" fmla="*/ 70855 w 70855"/>
                <a:gd name="connsiteY2" fmla="*/ 33399 h 33398"/>
                <a:gd name="connsiteX3" fmla="*/ 0 w 70855"/>
                <a:gd name="connsiteY3" fmla="*/ 33399 h 33398"/>
              </a:gdLst>
              <a:ahLst/>
              <a:cxnLst>
                <a:cxn ang="0">
                  <a:pos x="connsiteX0" y="connsiteY0"/>
                </a:cxn>
                <a:cxn ang="0">
                  <a:pos x="connsiteX1" y="connsiteY1"/>
                </a:cxn>
                <a:cxn ang="0">
                  <a:pos x="connsiteX2" y="connsiteY2"/>
                </a:cxn>
                <a:cxn ang="0">
                  <a:pos x="connsiteX3" y="connsiteY3"/>
                </a:cxn>
              </a:cxnLst>
              <a:rect l="l" t="t" r="r" b="b"/>
              <a:pathLst>
                <a:path w="70855" h="33398">
                  <a:moveTo>
                    <a:pt x="0" y="0"/>
                  </a:moveTo>
                  <a:lnTo>
                    <a:pt x="70855" y="0"/>
                  </a:lnTo>
                  <a:lnTo>
                    <a:pt x="70855" y="33399"/>
                  </a:lnTo>
                  <a:lnTo>
                    <a:pt x="0" y="33399"/>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5" name="任意多边形: 形状 184">
              <a:extLst>
                <a:ext uri="{FF2B5EF4-FFF2-40B4-BE49-F238E27FC236}">
                  <a16:creationId xmlns:a16="http://schemas.microsoft.com/office/drawing/2014/main" id="{DE068653-2860-96E8-CEE9-E8A4B525A6B1}"/>
                </a:ext>
              </a:extLst>
            </p:cNvPr>
            <p:cNvSpPr/>
            <p:nvPr/>
          </p:nvSpPr>
          <p:spPr>
            <a:xfrm>
              <a:off x="5769593" y="4224228"/>
              <a:ext cx="1049363" cy="935321"/>
            </a:xfrm>
            <a:custGeom>
              <a:avLst/>
              <a:gdLst>
                <a:gd name="connsiteX0" fmla="*/ 1009046 w 1049363"/>
                <a:gd name="connsiteY0" fmla="*/ 434258 h 935321"/>
                <a:gd name="connsiteX1" fmla="*/ 975642 w 1049363"/>
                <a:gd name="connsiteY1" fmla="*/ 434258 h 935321"/>
                <a:gd name="connsiteX2" fmla="*/ 975642 w 1049363"/>
                <a:gd name="connsiteY2" fmla="*/ 400854 h 935321"/>
                <a:gd name="connsiteX3" fmla="*/ 949803 w 1049363"/>
                <a:gd name="connsiteY3" fmla="*/ 368384 h 935321"/>
                <a:gd name="connsiteX4" fmla="*/ 1022557 w 1049363"/>
                <a:gd name="connsiteY4" fmla="*/ 309592 h 935321"/>
                <a:gd name="connsiteX5" fmla="*/ 1049364 w 1049363"/>
                <a:gd name="connsiteY5" fmla="*/ 284840 h 935321"/>
                <a:gd name="connsiteX6" fmla="*/ 1019016 w 1049363"/>
                <a:gd name="connsiteY6" fmla="*/ 252137 h 935321"/>
                <a:gd name="connsiteX7" fmla="*/ 651818 w 1049363"/>
                <a:gd name="connsiteY7" fmla="*/ 46800 h 935321"/>
                <a:gd name="connsiteX8" fmla="*/ 544457 w 1049363"/>
                <a:gd name="connsiteY8" fmla="*/ 0 h 935321"/>
                <a:gd name="connsiteX9" fmla="*/ 504906 w 1049363"/>
                <a:gd name="connsiteY9" fmla="*/ 0 h 935321"/>
                <a:gd name="connsiteX10" fmla="*/ 400501 w 1049363"/>
                <a:gd name="connsiteY10" fmla="*/ 43543 h 935321"/>
                <a:gd name="connsiteX11" fmla="*/ 33304 w 1049363"/>
                <a:gd name="connsiteY11" fmla="*/ 233916 h 935321"/>
                <a:gd name="connsiteX12" fmla="*/ 0 w 1049363"/>
                <a:gd name="connsiteY12" fmla="*/ 267236 h 935321"/>
                <a:gd name="connsiteX13" fmla="*/ 22365 w 1049363"/>
                <a:gd name="connsiteY13" fmla="*/ 289601 h 935321"/>
                <a:gd name="connsiteX14" fmla="*/ 114493 w 1049363"/>
                <a:gd name="connsiteY14" fmla="*/ 367450 h 935321"/>
                <a:gd name="connsiteX15" fmla="*/ 107127 w 1049363"/>
                <a:gd name="connsiteY15" fmla="*/ 367450 h 935321"/>
                <a:gd name="connsiteX16" fmla="*/ 73723 w 1049363"/>
                <a:gd name="connsiteY16" fmla="*/ 400854 h 935321"/>
                <a:gd name="connsiteX17" fmla="*/ 73723 w 1049363"/>
                <a:gd name="connsiteY17" fmla="*/ 434258 h 935321"/>
                <a:gd name="connsiteX18" fmla="*/ 40319 w 1049363"/>
                <a:gd name="connsiteY18" fmla="*/ 434258 h 935321"/>
                <a:gd name="connsiteX19" fmla="*/ 6915 w 1049363"/>
                <a:gd name="connsiteY19" fmla="*/ 467662 h 935321"/>
                <a:gd name="connsiteX20" fmla="*/ 6915 w 1049363"/>
                <a:gd name="connsiteY20" fmla="*/ 868513 h 935321"/>
                <a:gd name="connsiteX21" fmla="*/ 40319 w 1049363"/>
                <a:gd name="connsiteY21" fmla="*/ 901917 h 935321"/>
                <a:gd name="connsiteX22" fmla="*/ 464589 w 1049363"/>
                <a:gd name="connsiteY22" fmla="*/ 901917 h 935321"/>
                <a:gd name="connsiteX23" fmla="*/ 524683 w 1049363"/>
                <a:gd name="connsiteY23" fmla="*/ 935321 h 935321"/>
                <a:gd name="connsiteX24" fmla="*/ 584776 w 1049363"/>
                <a:gd name="connsiteY24" fmla="*/ 901917 h 935321"/>
                <a:gd name="connsiteX25" fmla="*/ 1009046 w 1049363"/>
                <a:gd name="connsiteY25" fmla="*/ 901917 h 935321"/>
                <a:gd name="connsiteX26" fmla="*/ 1042450 w 1049363"/>
                <a:gd name="connsiteY26" fmla="*/ 868513 h 935321"/>
                <a:gd name="connsiteX27" fmla="*/ 1042450 w 1049363"/>
                <a:gd name="connsiteY27" fmla="*/ 467662 h 935321"/>
                <a:gd name="connsiteX28" fmla="*/ 1009046 w 1049363"/>
                <a:gd name="connsiteY28" fmla="*/ 434258 h 935321"/>
                <a:gd name="connsiteX29" fmla="*/ 942238 w 1049363"/>
                <a:gd name="connsiteY29" fmla="*/ 400854 h 935321"/>
                <a:gd name="connsiteX30" fmla="*/ 942238 w 1049363"/>
                <a:gd name="connsiteY30" fmla="*/ 801705 h 935321"/>
                <a:gd name="connsiteX31" fmla="*/ 605338 w 1049363"/>
                <a:gd name="connsiteY31" fmla="*/ 801705 h 935321"/>
                <a:gd name="connsiteX32" fmla="*/ 541385 w 1049363"/>
                <a:gd name="connsiteY32" fmla="*/ 818491 h 935321"/>
                <a:gd name="connsiteX33" fmla="*/ 541385 w 1049363"/>
                <a:gd name="connsiteY33" fmla="*/ 500867 h 935321"/>
                <a:gd name="connsiteX34" fmla="*/ 608193 w 1049363"/>
                <a:gd name="connsiteY34" fmla="*/ 497026 h 935321"/>
                <a:gd name="connsiteX35" fmla="*/ 608193 w 1049363"/>
                <a:gd name="connsiteY35" fmla="*/ 601282 h 935321"/>
                <a:gd name="connsiteX36" fmla="*/ 641597 w 1049363"/>
                <a:gd name="connsiteY36" fmla="*/ 634686 h 935321"/>
                <a:gd name="connsiteX37" fmla="*/ 675001 w 1049363"/>
                <a:gd name="connsiteY37" fmla="*/ 634686 h 935321"/>
                <a:gd name="connsiteX38" fmla="*/ 675001 w 1049363"/>
                <a:gd name="connsiteY38" fmla="*/ 651388 h 935321"/>
                <a:gd name="connsiteX39" fmla="*/ 708405 w 1049363"/>
                <a:gd name="connsiteY39" fmla="*/ 684791 h 935321"/>
                <a:gd name="connsiteX40" fmla="*/ 842023 w 1049363"/>
                <a:gd name="connsiteY40" fmla="*/ 684791 h 935321"/>
                <a:gd name="connsiteX41" fmla="*/ 875426 w 1049363"/>
                <a:gd name="connsiteY41" fmla="*/ 651388 h 935321"/>
                <a:gd name="connsiteX42" fmla="*/ 875426 w 1049363"/>
                <a:gd name="connsiteY42" fmla="*/ 517770 h 935321"/>
                <a:gd name="connsiteX43" fmla="*/ 842023 w 1049363"/>
                <a:gd name="connsiteY43" fmla="*/ 484366 h 935321"/>
                <a:gd name="connsiteX44" fmla="*/ 808619 w 1049363"/>
                <a:gd name="connsiteY44" fmla="*/ 484366 h 935321"/>
                <a:gd name="connsiteX45" fmla="*/ 808619 w 1049363"/>
                <a:gd name="connsiteY45" fmla="*/ 467664 h 935321"/>
                <a:gd name="connsiteX46" fmla="*/ 802706 w 1049363"/>
                <a:gd name="connsiteY46" fmla="*/ 448756 h 935321"/>
                <a:gd name="connsiteX47" fmla="*/ 899644 w 1049363"/>
                <a:gd name="connsiteY47" fmla="*/ 400854 h 935321"/>
                <a:gd name="connsiteX48" fmla="*/ 324257 w 1049363"/>
                <a:gd name="connsiteY48" fmla="*/ 267236 h 935321"/>
                <a:gd name="connsiteX49" fmla="*/ 358212 w 1049363"/>
                <a:gd name="connsiteY49" fmla="*/ 156149 h 935321"/>
                <a:gd name="connsiteX50" fmla="*/ 423233 w 1049363"/>
                <a:gd name="connsiteY50" fmla="*/ 269790 h 935321"/>
                <a:gd name="connsiteX51" fmla="*/ 457873 w 1049363"/>
                <a:gd name="connsiteY51" fmla="*/ 292888 h 935321"/>
                <a:gd name="connsiteX52" fmla="*/ 457873 w 1049363"/>
                <a:gd name="connsiteY52" fmla="*/ 334042 h 935321"/>
                <a:gd name="connsiteX53" fmla="*/ 524681 w 1049363"/>
                <a:gd name="connsiteY53" fmla="*/ 400850 h 935321"/>
                <a:gd name="connsiteX54" fmla="*/ 591489 w 1049363"/>
                <a:gd name="connsiteY54" fmla="*/ 334042 h 935321"/>
                <a:gd name="connsiteX55" fmla="*/ 591489 w 1049363"/>
                <a:gd name="connsiteY55" fmla="*/ 292870 h 935321"/>
                <a:gd name="connsiteX56" fmla="*/ 626129 w 1049363"/>
                <a:gd name="connsiteY56" fmla="*/ 269771 h 935321"/>
                <a:gd name="connsiteX57" fmla="*/ 691149 w 1049363"/>
                <a:gd name="connsiteY57" fmla="*/ 156130 h 935321"/>
                <a:gd name="connsiteX58" fmla="*/ 725105 w 1049363"/>
                <a:gd name="connsiteY58" fmla="*/ 267217 h 935321"/>
                <a:gd name="connsiteX59" fmla="*/ 527333 w 1049363"/>
                <a:gd name="connsiteY59" fmla="*/ 467510 h 935321"/>
                <a:gd name="connsiteX60" fmla="*/ 517161 w 1049363"/>
                <a:gd name="connsiteY60" fmla="*/ 467260 h 935321"/>
                <a:gd name="connsiteX61" fmla="*/ 324257 w 1049363"/>
                <a:gd name="connsiteY61" fmla="*/ 267236 h 935321"/>
                <a:gd name="connsiteX62" fmla="*/ 486184 w 1049363"/>
                <a:gd name="connsiteY62" fmla="*/ 167022 h 935321"/>
                <a:gd name="connsiteX63" fmla="*/ 472923 w 1049363"/>
                <a:gd name="connsiteY63" fmla="*/ 167022 h 935321"/>
                <a:gd name="connsiteX64" fmla="*/ 457891 w 1049363"/>
                <a:gd name="connsiteY64" fmla="*/ 151990 h 935321"/>
                <a:gd name="connsiteX65" fmla="*/ 457891 w 1049363"/>
                <a:gd name="connsiteY65" fmla="*/ 148649 h 935321"/>
                <a:gd name="connsiteX66" fmla="*/ 472923 w 1049363"/>
                <a:gd name="connsiteY66" fmla="*/ 133618 h 935321"/>
                <a:gd name="connsiteX67" fmla="*/ 484062 w 1049363"/>
                <a:gd name="connsiteY67" fmla="*/ 138561 h 935321"/>
                <a:gd name="connsiteX68" fmla="*/ 487887 w 1049363"/>
                <a:gd name="connsiteY68" fmla="*/ 150152 h 935321"/>
                <a:gd name="connsiteX69" fmla="*/ 561495 w 1049363"/>
                <a:gd name="connsiteY69" fmla="*/ 150154 h 935321"/>
                <a:gd name="connsiteX70" fmla="*/ 565320 w 1049363"/>
                <a:gd name="connsiteY70" fmla="*/ 138564 h 935321"/>
                <a:gd name="connsiteX71" fmla="*/ 576459 w 1049363"/>
                <a:gd name="connsiteY71" fmla="*/ 133620 h 935321"/>
                <a:gd name="connsiteX72" fmla="*/ 591491 w 1049363"/>
                <a:gd name="connsiteY72" fmla="*/ 148652 h 935321"/>
                <a:gd name="connsiteX73" fmla="*/ 591491 w 1049363"/>
                <a:gd name="connsiteY73" fmla="*/ 151992 h 935321"/>
                <a:gd name="connsiteX74" fmla="*/ 576459 w 1049363"/>
                <a:gd name="connsiteY74" fmla="*/ 167024 h 935321"/>
                <a:gd name="connsiteX75" fmla="*/ 563198 w 1049363"/>
                <a:gd name="connsiteY75" fmla="*/ 167024 h 935321"/>
                <a:gd name="connsiteX76" fmla="*/ 491279 w 1049363"/>
                <a:gd name="connsiteY76" fmla="*/ 300640 h 935321"/>
                <a:gd name="connsiteX77" fmla="*/ 558087 w 1049363"/>
                <a:gd name="connsiteY77" fmla="*/ 300640 h 935321"/>
                <a:gd name="connsiteX78" fmla="*/ 558087 w 1049363"/>
                <a:gd name="connsiteY78" fmla="*/ 334044 h 935321"/>
                <a:gd name="connsiteX79" fmla="*/ 524683 w 1049363"/>
                <a:gd name="connsiteY79" fmla="*/ 367448 h 935321"/>
                <a:gd name="connsiteX80" fmla="*/ 491279 w 1049363"/>
                <a:gd name="connsiteY80" fmla="*/ 334044 h 935321"/>
                <a:gd name="connsiteX81" fmla="*/ 509733 w 1049363"/>
                <a:gd name="connsiteY81" fmla="*/ 267236 h 935321"/>
                <a:gd name="connsiteX82" fmla="*/ 516415 w 1049363"/>
                <a:gd name="connsiteY82" fmla="*/ 200428 h 935321"/>
                <a:gd name="connsiteX83" fmla="*/ 532951 w 1049363"/>
                <a:gd name="connsiteY83" fmla="*/ 200428 h 935321"/>
                <a:gd name="connsiteX84" fmla="*/ 539632 w 1049363"/>
                <a:gd name="connsiteY84" fmla="*/ 267236 h 935321"/>
                <a:gd name="connsiteX85" fmla="*/ 708407 w 1049363"/>
                <a:gd name="connsiteY85" fmla="*/ 634683 h 935321"/>
                <a:gd name="connsiteX86" fmla="*/ 775215 w 1049363"/>
                <a:gd name="connsiteY86" fmla="*/ 634683 h 935321"/>
                <a:gd name="connsiteX87" fmla="*/ 808619 w 1049363"/>
                <a:gd name="connsiteY87" fmla="*/ 601279 h 935321"/>
                <a:gd name="connsiteX88" fmla="*/ 808619 w 1049363"/>
                <a:gd name="connsiteY88" fmla="*/ 517768 h 935321"/>
                <a:gd name="connsiteX89" fmla="*/ 842023 w 1049363"/>
                <a:gd name="connsiteY89" fmla="*/ 517768 h 935321"/>
                <a:gd name="connsiteX90" fmla="*/ 842023 w 1049363"/>
                <a:gd name="connsiteY90" fmla="*/ 651385 h 935321"/>
                <a:gd name="connsiteX91" fmla="*/ 708405 w 1049363"/>
                <a:gd name="connsiteY91" fmla="*/ 651385 h 935321"/>
                <a:gd name="connsiteX92" fmla="*/ 708405 w 1049363"/>
                <a:gd name="connsiteY92" fmla="*/ 634683 h 935321"/>
                <a:gd name="connsiteX93" fmla="*/ 749745 w 1049363"/>
                <a:gd name="connsiteY93" fmla="*/ 467662 h 935321"/>
                <a:gd name="connsiteX94" fmla="*/ 775215 w 1049363"/>
                <a:gd name="connsiteY94" fmla="*/ 467662 h 935321"/>
                <a:gd name="connsiteX95" fmla="*/ 775215 w 1049363"/>
                <a:gd name="connsiteY95" fmla="*/ 601279 h 935321"/>
                <a:gd name="connsiteX96" fmla="*/ 641599 w 1049363"/>
                <a:gd name="connsiteY96" fmla="*/ 601279 h 935321"/>
                <a:gd name="connsiteX97" fmla="*/ 641599 w 1049363"/>
                <a:gd name="connsiteY97" fmla="*/ 492765 h 935321"/>
                <a:gd name="connsiteX98" fmla="*/ 749745 w 1049363"/>
                <a:gd name="connsiteY98" fmla="*/ 467662 h 935321"/>
                <a:gd name="connsiteX99" fmla="*/ 994550 w 1049363"/>
                <a:gd name="connsiteY99" fmla="*/ 274885 h 935321"/>
                <a:gd name="connsiteX100" fmla="*/ 1002117 w 1049363"/>
                <a:gd name="connsiteY100" fmla="*/ 283020 h 935321"/>
                <a:gd name="connsiteX101" fmla="*/ 999911 w 1049363"/>
                <a:gd name="connsiteY101" fmla="*/ 285057 h 935321"/>
                <a:gd name="connsiteX102" fmla="*/ 663078 w 1049363"/>
                <a:gd name="connsiteY102" fmla="*/ 455286 h 935321"/>
                <a:gd name="connsiteX103" fmla="*/ 758515 w 1049363"/>
                <a:gd name="connsiteY103" fmla="*/ 267252 h 935321"/>
                <a:gd name="connsiteX104" fmla="*/ 681652 w 1049363"/>
                <a:gd name="connsiteY104" fmla="*/ 94184 h 935321"/>
                <a:gd name="connsiteX105" fmla="*/ 678778 w 1049363"/>
                <a:gd name="connsiteY105" fmla="*/ 87236 h 935321"/>
                <a:gd name="connsiteX106" fmla="*/ 994550 w 1049363"/>
                <a:gd name="connsiteY106" fmla="*/ 274885 h 935321"/>
                <a:gd name="connsiteX107" fmla="*/ 504906 w 1049363"/>
                <a:gd name="connsiteY107" fmla="*/ 33406 h 935321"/>
                <a:gd name="connsiteX108" fmla="*/ 544441 w 1049363"/>
                <a:gd name="connsiteY108" fmla="*/ 33406 h 935321"/>
                <a:gd name="connsiteX109" fmla="*/ 658282 w 1049363"/>
                <a:gd name="connsiteY109" fmla="*/ 147264 h 935321"/>
                <a:gd name="connsiteX110" fmla="*/ 607574 w 1049363"/>
                <a:gd name="connsiteY110" fmla="*/ 241983 h 935321"/>
                <a:gd name="connsiteX111" fmla="*/ 572967 w 1049363"/>
                <a:gd name="connsiteY111" fmla="*/ 265065 h 935321"/>
                <a:gd name="connsiteX112" fmla="*/ 566519 w 1049363"/>
                <a:gd name="connsiteY112" fmla="*/ 200428 h 935321"/>
                <a:gd name="connsiteX113" fmla="*/ 576457 w 1049363"/>
                <a:gd name="connsiteY113" fmla="*/ 200428 h 935321"/>
                <a:gd name="connsiteX114" fmla="*/ 624893 w 1049363"/>
                <a:gd name="connsiteY114" fmla="*/ 151992 h 935321"/>
                <a:gd name="connsiteX115" fmla="*/ 624893 w 1049363"/>
                <a:gd name="connsiteY115" fmla="*/ 148652 h 935321"/>
                <a:gd name="connsiteX116" fmla="*/ 576457 w 1049363"/>
                <a:gd name="connsiteY116" fmla="*/ 100216 h 935321"/>
                <a:gd name="connsiteX117" fmla="*/ 540547 w 1049363"/>
                <a:gd name="connsiteY117" fmla="*/ 116149 h 935321"/>
                <a:gd name="connsiteX118" fmla="*/ 528253 w 1049363"/>
                <a:gd name="connsiteY118" fmla="*/ 153478 h 935321"/>
                <a:gd name="connsiteX119" fmla="*/ 529606 w 1049363"/>
                <a:gd name="connsiteY119" fmla="*/ 167024 h 935321"/>
                <a:gd name="connsiteX120" fmla="*/ 519752 w 1049363"/>
                <a:gd name="connsiteY120" fmla="*/ 167024 h 935321"/>
                <a:gd name="connsiteX121" fmla="*/ 521104 w 1049363"/>
                <a:gd name="connsiteY121" fmla="*/ 153478 h 935321"/>
                <a:gd name="connsiteX122" fmla="*/ 508811 w 1049363"/>
                <a:gd name="connsiteY122" fmla="*/ 116149 h 935321"/>
                <a:gd name="connsiteX123" fmla="*/ 472900 w 1049363"/>
                <a:gd name="connsiteY123" fmla="*/ 100216 h 935321"/>
                <a:gd name="connsiteX124" fmla="*/ 424465 w 1049363"/>
                <a:gd name="connsiteY124" fmla="*/ 148652 h 935321"/>
                <a:gd name="connsiteX125" fmla="*/ 424465 w 1049363"/>
                <a:gd name="connsiteY125" fmla="*/ 151992 h 935321"/>
                <a:gd name="connsiteX126" fmla="*/ 472900 w 1049363"/>
                <a:gd name="connsiteY126" fmla="*/ 200428 h 935321"/>
                <a:gd name="connsiteX127" fmla="*/ 482839 w 1049363"/>
                <a:gd name="connsiteY127" fmla="*/ 200428 h 935321"/>
                <a:gd name="connsiteX128" fmla="*/ 476374 w 1049363"/>
                <a:gd name="connsiteY128" fmla="*/ 265065 h 935321"/>
                <a:gd name="connsiteX129" fmla="*/ 441767 w 1049363"/>
                <a:gd name="connsiteY129" fmla="*/ 241983 h 935321"/>
                <a:gd name="connsiteX130" fmla="*/ 391059 w 1049363"/>
                <a:gd name="connsiteY130" fmla="*/ 147248 h 935321"/>
                <a:gd name="connsiteX131" fmla="*/ 504906 w 1049363"/>
                <a:gd name="connsiteY131" fmla="*/ 33406 h 935321"/>
                <a:gd name="connsiteX132" fmla="*/ 56937 w 1049363"/>
                <a:gd name="connsiteY132" fmla="*/ 257531 h 935321"/>
                <a:gd name="connsiteX133" fmla="*/ 372508 w 1049363"/>
                <a:gd name="connsiteY133" fmla="*/ 83227 h 935321"/>
                <a:gd name="connsiteX134" fmla="*/ 367714 w 1049363"/>
                <a:gd name="connsiteY134" fmla="*/ 94184 h 935321"/>
                <a:gd name="connsiteX135" fmla="*/ 290851 w 1049363"/>
                <a:gd name="connsiteY135" fmla="*/ 267236 h 935321"/>
                <a:gd name="connsiteX136" fmla="*/ 379907 w 1049363"/>
                <a:gd name="connsiteY136" fmla="*/ 450509 h 935321"/>
                <a:gd name="connsiteX137" fmla="*/ 47232 w 1049363"/>
                <a:gd name="connsiteY137" fmla="*/ 267236 h 935321"/>
                <a:gd name="connsiteX138" fmla="*/ 107127 w 1049363"/>
                <a:gd name="connsiteY138" fmla="*/ 400854 h 935321"/>
                <a:gd name="connsiteX139" fmla="*/ 165485 w 1049363"/>
                <a:gd name="connsiteY139" fmla="*/ 400854 h 935321"/>
                <a:gd name="connsiteX140" fmla="*/ 507981 w 1049363"/>
                <a:gd name="connsiteY140" fmla="*/ 500465 h 935321"/>
                <a:gd name="connsiteX141" fmla="*/ 507981 w 1049363"/>
                <a:gd name="connsiteY141" fmla="*/ 818491 h 935321"/>
                <a:gd name="connsiteX142" fmla="*/ 444028 w 1049363"/>
                <a:gd name="connsiteY142" fmla="*/ 801705 h 935321"/>
                <a:gd name="connsiteX143" fmla="*/ 107127 w 1049363"/>
                <a:gd name="connsiteY143" fmla="*/ 801705 h 935321"/>
                <a:gd name="connsiteX144" fmla="*/ 1009046 w 1049363"/>
                <a:gd name="connsiteY144" fmla="*/ 868515 h 935321"/>
                <a:gd name="connsiteX145" fmla="*/ 564467 w 1049363"/>
                <a:gd name="connsiteY145" fmla="*/ 868515 h 935321"/>
                <a:gd name="connsiteX146" fmla="*/ 558087 w 1049363"/>
                <a:gd name="connsiteY146" fmla="*/ 881276 h 935321"/>
                <a:gd name="connsiteX147" fmla="*/ 524683 w 1049363"/>
                <a:gd name="connsiteY147" fmla="*/ 901919 h 935321"/>
                <a:gd name="connsiteX148" fmla="*/ 491279 w 1049363"/>
                <a:gd name="connsiteY148" fmla="*/ 881276 h 935321"/>
                <a:gd name="connsiteX149" fmla="*/ 484899 w 1049363"/>
                <a:gd name="connsiteY149" fmla="*/ 868515 h 935321"/>
                <a:gd name="connsiteX150" fmla="*/ 40319 w 1049363"/>
                <a:gd name="connsiteY150" fmla="*/ 868515 h 935321"/>
                <a:gd name="connsiteX151" fmla="*/ 40319 w 1049363"/>
                <a:gd name="connsiteY151" fmla="*/ 467662 h 935321"/>
                <a:gd name="connsiteX152" fmla="*/ 73723 w 1049363"/>
                <a:gd name="connsiteY152" fmla="*/ 467662 h 935321"/>
                <a:gd name="connsiteX153" fmla="*/ 73723 w 1049363"/>
                <a:gd name="connsiteY153" fmla="*/ 801705 h 935321"/>
                <a:gd name="connsiteX154" fmla="*/ 107127 w 1049363"/>
                <a:gd name="connsiteY154" fmla="*/ 835109 h 935321"/>
                <a:gd name="connsiteX155" fmla="*/ 444028 w 1049363"/>
                <a:gd name="connsiteY155" fmla="*/ 835109 h 935321"/>
                <a:gd name="connsiteX156" fmla="*/ 512875 w 1049363"/>
                <a:gd name="connsiteY156" fmla="*/ 863621 h 935321"/>
                <a:gd name="connsiteX157" fmla="*/ 524683 w 1049363"/>
                <a:gd name="connsiteY157" fmla="*/ 875428 h 935321"/>
                <a:gd name="connsiteX158" fmla="*/ 536490 w 1049363"/>
                <a:gd name="connsiteY158" fmla="*/ 863621 h 935321"/>
                <a:gd name="connsiteX159" fmla="*/ 605338 w 1049363"/>
                <a:gd name="connsiteY159" fmla="*/ 835109 h 935321"/>
                <a:gd name="connsiteX160" fmla="*/ 942238 w 1049363"/>
                <a:gd name="connsiteY160" fmla="*/ 835109 h 935321"/>
                <a:gd name="connsiteX161" fmla="*/ 975642 w 1049363"/>
                <a:gd name="connsiteY161" fmla="*/ 801705 h 935321"/>
                <a:gd name="connsiteX162" fmla="*/ 975642 w 1049363"/>
                <a:gd name="connsiteY162" fmla="*/ 467662 h 935321"/>
                <a:gd name="connsiteX163" fmla="*/ 1009046 w 1049363"/>
                <a:gd name="connsiteY163" fmla="*/ 467662 h 935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1049363" h="935321">
                  <a:moveTo>
                    <a:pt x="1009046" y="434258"/>
                  </a:moveTo>
                  <a:lnTo>
                    <a:pt x="975642" y="434258"/>
                  </a:lnTo>
                  <a:lnTo>
                    <a:pt x="975642" y="400854"/>
                  </a:lnTo>
                  <a:cubicBezTo>
                    <a:pt x="975642" y="385037"/>
                    <a:pt x="964585" y="371842"/>
                    <a:pt x="949803" y="368384"/>
                  </a:cubicBezTo>
                  <a:cubicBezTo>
                    <a:pt x="975124" y="350446"/>
                    <a:pt x="999475" y="330904"/>
                    <a:pt x="1022557" y="309592"/>
                  </a:cubicBezTo>
                  <a:lnTo>
                    <a:pt x="1049364" y="284840"/>
                  </a:lnTo>
                  <a:lnTo>
                    <a:pt x="1019016" y="252137"/>
                  </a:lnTo>
                  <a:cubicBezTo>
                    <a:pt x="920488" y="146061"/>
                    <a:pt x="793603" y="75176"/>
                    <a:pt x="651818" y="46800"/>
                  </a:cubicBezTo>
                  <a:cubicBezTo>
                    <a:pt x="624944" y="18090"/>
                    <a:pt x="586814" y="0"/>
                    <a:pt x="544457" y="0"/>
                  </a:cubicBezTo>
                  <a:lnTo>
                    <a:pt x="504906" y="0"/>
                  </a:lnTo>
                  <a:cubicBezTo>
                    <a:pt x="464136" y="0"/>
                    <a:pt x="427191" y="16669"/>
                    <a:pt x="400501" y="43543"/>
                  </a:cubicBezTo>
                  <a:cubicBezTo>
                    <a:pt x="260655" y="67745"/>
                    <a:pt x="133784" y="133452"/>
                    <a:pt x="33304" y="233916"/>
                  </a:cubicBezTo>
                  <a:lnTo>
                    <a:pt x="0" y="267236"/>
                  </a:lnTo>
                  <a:lnTo>
                    <a:pt x="22365" y="289601"/>
                  </a:lnTo>
                  <a:cubicBezTo>
                    <a:pt x="51143" y="318379"/>
                    <a:pt x="82026" y="344267"/>
                    <a:pt x="114493" y="367450"/>
                  </a:cubicBezTo>
                  <a:lnTo>
                    <a:pt x="107127" y="367450"/>
                  </a:lnTo>
                  <a:cubicBezTo>
                    <a:pt x="88706" y="367450"/>
                    <a:pt x="73723" y="382432"/>
                    <a:pt x="73723" y="400854"/>
                  </a:cubicBezTo>
                  <a:lnTo>
                    <a:pt x="73723" y="434258"/>
                  </a:lnTo>
                  <a:lnTo>
                    <a:pt x="40319" y="434258"/>
                  </a:lnTo>
                  <a:cubicBezTo>
                    <a:pt x="21898" y="434258"/>
                    <a:pt x="6915" y="449240"/>
                    <a:pt x="6915" y="467662"/>
                  </a:cubicBezTo>
                  <a:lnTo>
                    <a:pt x="6915" y="868513"/>
                  </a:lnTo>
                  <a:cubicBezTo>
                    <a:pt x="6915" y="886935"/>
                    <a:pt x="21898" y="901917"/>
                    <a:pt x="40319" y="901917"/>
                  </a:cubicBezTo>
                  <a:lnTo>
                    <a:pt x="464589" y="901917"/>
                  </a:lnTo>
                  <a:cubicBezTo>
                    <a:pt x="477434" y="922677"/>
                    <a:pt x="499914" y="935321"/>
                    <a:pt x="524683" y="935321"/>
                  </a:cubicBezTo>
                  <a:cubicBezTo>
                    <a:pt x="549452" y="935321"/>
                    <a:pt x="571934" y="922677"/>
                    <a:pt x="584776" y="901917"/>
                  </a:cubicBezTo>
                  <a:lnTo>
                    <a:pt x="1009046" y="901917"/>
                  </a:lnTo>
                  <a:cubicBezTo>
                    <a:pt x="1027468" y="901917"/>
                    <a:pt x="1042450" y="886935"/>
                    <a:pt x="1042450" y="868513"/>
                  </a:cubicBezTo>
                  <a:lnTo>
                    <a:pt x="1042450" y="467662"/>
                  </a:lnTo>
                  <a:cubicBezTo>
                    <a:pt x="1042450" y="449240"/>
                    <a:pt x="1027468" y="434258"/>
                    <a:pt x="1009046" y="434258"/>
                  </a:cubicBezTo>
                  <a:close/>
                  <a:moveTo>
                    <a:pt x="942238" y="400854"/>
                  </a:moveTo>
                  <a:lnTo>
                    <a:pt x="942238" y="801705"/>
                  </a:lnTo>
                  <a:lnTo>
                    <a:pt x="605338" y="801705"/>
                  </a:lnTo>
                  <a:cubicBezTo>
                    <a:pt x="582557" y="801705"/>
                    <a:pt x="560727" y="807618"/>
                    <a:pt x="541385" y="818491"/>
                  </a:cubicBezTo>
                  <a:lnTo>
                    <a:pt x="541385" y="500867"/>
                  </a:lnTo>
                  <a:cubicBezTo>
                    <a:pt x="563815" y="500600"/>
                    <a:pt x="586096" y="499330"/>
                    <a:pt x="608193" y="497026"/>
                  </a:cubicBezTo>
                  <a:lnTo>
                    <a:pt x="608193" y="601282"/>
                  </a:lnTo>
                  <a:cubicBezTo>
                    <a:pt x="608193" y="619703"/>
                    <a:pt x="623175" y="634686"/>
                    <a:pt x="641597" y="634686"/>
                  </a:cubicBezTo>
                  <a:lnTo>
                    <a:pt x="675001" y="634686"/>
                  </a:lnTo>
                  <a:lnTo>
                    <a:pt x="675001" y="651388"/>
                  </a:lnTo>
                  <a:cubicBezTo>
                    <a:pt x="675001" y="669809"/>
                    <a:pt x="689983" y="684791"/>
                    <a:pt x="708405" y="684791"/>
                  </a:cubicBezTo>
                  <a:lnTo>
                    <a:pt x="842023" y="684791"/>
                  </a:lnTo>
                  <a:cubicBezTo>
                    <a:pt x="860444" y="684791"/>
                    <a:pt x="875426" y="669809"/>
                    <a:pt x="875426" y="651388"/>
                  </a:cubicBezTo>
                  <a:lnTo>
                    <a:pt x="875426" y="517770"/>
                  </a:lnTo>
                  <a:cubicBezTo>
                    <a:pt x="875426" y="499348"/>
                    <a:pt x="860444" y="484366"/>
                    <a:pt x="842023" y="484366"/>
                  </a:cubicBezTo>
                  <a:lnTo>
                    <a:pt x="808619" y="484366"/>
                  </a:lnTo>
                  <a:lnTo>
                    <a:pt x="808619" y="467664"/>
                  </a:lnTo>
                  <a:cubicBezTo>
                    <a:pt x="808619" y="460648"/>
                    <a:pt x="806413" y="454134"/>
                    <a:pt x="802706" y="448756"/>
                  </a:cubicBezTo>
                  <a:cubicBezTo>
                    <a:pt x="836126" y="435295"/>
                    <a:pt x="868495" y="419261"/>
                    <a:pt x="899644" y="400854"/>
                  </a:cubicBezTo>
                  <a:close/>
                  <a:moveTo>
                    <a:pt x="324257" y="267236"/>
                  </a:moveTo>
                  <a:cubicBezTo>
                    <a:pt x="324257" y="227267"/>
                    <a:pt x="336434" y="188770"/>
                    <a:pt x="358212" y="156149"/>
                  </a:cubicBezTo>
                  <a:cubicBezTo>
                    <a:pt x="360985" y="202047"/>
                    <a:pt x="384668" y="244069"/>
                    <a:pt x="423233" y="269790"/>
                  </a:cubicBezTo>
                  <a:lnTo>
                    <a:pt x="457873" y="292888"/>
                  </a:lnTo>
                  <a:lnTo>
                    <a:pt x="457873" y="334042"/>
                  </a:lnTo>
                  <a:cubicBezTo>
                    <a:pt x="457873" y="370887"/>
                    <a:pt x="487838" y="400850"/>
                    <a:pt x="524681" y="400850"/>
                  </a:cubicBezTo>
                  <a:cubicBezTo>
                    <a:pt x="561524" y="400850"/>
                    <a:pt x="591489" y="370887"/>
                    <a:pt x="591489" y="334042"/>
                  </a:cubicBezTo>
                  <a:lnTo>
                    <a:pt x="591489" y="292870"/>
                  </a:lnTo>
                  <a:lnTo>
                    <a:pt x="626129" y="269771"/>
                  </a:lnTo>
                  <a:cubicBezTo>
                    <a:pt x="664693" y="244067"/>
                    <a:pt x="688395" y="202027"/>
                    <a:pt x="691149" y="156130"/>
                  </a:cubicBezTo>
                  <a:cubicBezTo>
                    <a:pt x="712912" y="188766"/>
                    <a:pt x="725105" y="227249"/>
                    <a:pt x="725105" y="267217"/>
                  </a:cubicBezTo>
                  <a:cubicBezTo>
                    <a:pt x="725105" y="376835"/>
                    <a:pt x="636616" y="466073"/>
                    <a:pt x="527333" y="467510"/>
                  </a:cubicBezTo>
                  <a:cubicBezTo>
                    <a:pt x="523927" y="467477"/>
                    <a:pt x="520551" y="467344"/>
                    <a:pt x="517161" y="467260"/>
                  </a:cubicBezTo>
                  <a:cubicBezTo>
                    <a:pt x="410138" y="463286"/>
                    <a:pt x="324257" y="375216"/>
                    <a:pt x="324257" y="267236"/>
                  </a:cubicBezTo>
                  <a:close/>
                  <a:moveTo>
                    <a:pt x="486184" y="167022"/>
                  </a:moveTo>
                  <a:lnTo>
                    <a:pt x="472923" y="167022"/>
                  </a:lnTo>
                  <a:cubicBezTo>
                    <a:pt x="464622" y="167022"/>
                    <a:pt x="457891" y="160275"/>
                    <a:pt x="457891" y="151990"/>
                  </a:cubicBezTo>
                  <a:lnTo>
                    <a:pt x="457891" y="148649"/>
                  </a:lnTo>
                  <a:cubicBezTo>
                    <a:pt x="457891" y="140349"/>
                    <a:pt x="464638" y="133618"/>
                    <a:pt x="472923" y="133618"/>
                  </a:cubicBezTo>
                  <a:cubicBezTo>
                    <a:pt x="477215" y="133618"/>
                    <a:pt x="481191" y="135372"/>
                    <a:pt x="484062" y="138561"/>
                  </a:cubicBezTo>
                  <a:cubicBezTo>
                    <a:pt x="486952" y="141751"/>
                    <a:pt x="488305" y="145876"/>
                    <a:pt x="487887" y="150152"/>
                  </a:cubicBezTo>
                  <a:close/>
                  <a:moveTo>
                    <a:pt x="561495" y="150154"/>
                  </a:moveTo>
                  <a:cubicBezTo>
                    <a:pt x="561061" y="145878"/>
                    <a:pt x="562413" y="141769"/>
                    <a:pt x="565320" y="138564"/>
                  </a:cubicBezTo>
                  <a:cubicBezTo>
                    <a:pt x="568193" y="135374"/>
                    <a:pt x="572151" y="133620"/>
                    <a:pt x="576459" y="133620"/>
                  </a:cubicBezTo>
                  <a:cubicBezTo>
                    <a:pt x="584760" y="133620"/>
                    <a:pt x="591491" y="140367"/>
                    <a:pt x="591491" y="148652"/>
                  </a:cubicBezTo>
                  <a:lnTo>
                    <a:pt x="591491" y="151992"/>
                  </a:lnTo>
                  <a:cubicBezTo>
                    <a:pt x="591491" y="160293"/>
                    <a:pt x="584744" y="167024"/>
                    <a:pt x="576459" y="167024"/>
                  </a:cubicBezTo>
                  <a:lnTo>
                    <a:pt x="563198" y="167024"/>
                  </a:lnTo>
                  <a:close/>
                  <a:moveTo>
                    <a:pt x="491279" y="300640"/>
                  </a:moveTo>
                  <a:lnTo>
                    <a:pt x="558087" y="300640"/>
                  </a:lnTo>
                  <a:lnTo>
                    <a:pt x="558087" y="334044"/>
                  </a:lnTo>
                  <a:cubicBezTo>
                    <a:pt x="558087" y="352465"/>
                    <a:pt x="543104" y="367448"/>
                    <a:pt x="524683" y="367448"/>
                  </a:cubicBezTo>
                  <a:cubicBezTo>
                    <a:pt x="506261" y="367448"/>
                    <a:pt x="491279" y="352465"/>
                    <a:pt x="491279" y="334044"/>
                  </a:cubicBezTo>
                  <a:close/>
                  <a:moveTo>
                    <a:pt x="509733" y="267236"/>
                  </a:moveTo>
                  <a:lnTo>
                    <a:pt x="516415" y="200428"/>
                  </a:lnTo>
                  <a:lnTo>
                    <a:pt x="532951" y="200428"/>
                  </a:lnTo>
                  <a:lnTo>
                    <a:pt x="539632" y="267236"/>
                  </a:lnTo>
                  <a:close/>
                  <a:moveTo>
                    <a:pt x="708407" y="634683"/>
                  </a:moveTo>
                  <a:lnTo>
                    <a:pt x="775215" y="634683"/>
                  </a:lnTo>
                  <a:cubicBezTo>
                    <a:pt x="793636" y="634683"/>
                    <a:pt x="808619" y="619701"/>
                    <a:pt x="808619" y="601279"/>
                  </a:cubicBezTo>
                  <a:lnTo>
                    <a:pt x="808619" y="517768"/>
                  </a:lnTo>
                  <a:lnTo>
                    <a:pt x="842023" y="517768"/>
                  </a:lnTo>
                  <a:lnTo>
                    <a:pt x="842023" y="651385"/>
                  </a:lnTo>
                  <a:lnTo>
                    <a:pt x="708405" y="651385"/>
                  </a:lnTo>
                  <a:lnTo>
                    <a:pt x="708405" y="634683"/>
                  </a:lnTo>
                  <a:close/>
                  <a:moveTo>
                    <a:pt x="749745" y="467662"/>
                  </a:moveTo>
                  <a:lnTo>
                    <a:pt x="775215" y="467662"/>
                  </a:lnTo>
                  <a:lnTo>
                    <a:pt x="775215" y="601279"/>
                  </a:lnTo>
                  <a:lnTo>
                    <a:pt x="641599" y="601279"/>
                  </a:lnTo>
                  <a:lnTo>
                    <a:pt x="641599" y="492765"/>
                  </a:lnTo>
                  <a:cubicBezTo>
                    <a:pt x="678376" y="487188"/>
                    <a:pt x="714502" y="478752"/>
                    <a:pt x="749745" y="467662"/>
                  </a:cubicBezTo>
                  <a:close/>
                  <a:moveTo>
                    <a:pt x="994550" y="274885"/>
                  </a:moveTo>
                  <a:lnTo>
                    <a:pt x="1002117" y="283020"/>
                  </a:lnTo>
                  <a:lnTo>
                    <a:pt x="999911" y="285057"/>
                  </a:lnTo>
                  <a:cubicBezTo>
                    <a:pt x="904725" y="372910"/>
                    <a:pt x="788211" y="431284"/>
                    <a:pt x="663078" y="455286"/>
                  </a:cubicBezTo>
                  <a:cubicBezTo>
                    <a:pt x="720817" y="412663"/>
                    <a:pt x="758515" y="344367"/>
                    <a:pt x="758515" y="267252"/>
                  </a:cubicBezTo>
                  <a:cubicBezTo>
                    <a:pt x="758515" y="201246"/>
                    <a:pt x="730456" y="138512"/>
                    <a:pt x="681652" y="94184"/>
                  </a:cubicBezTo>
                  <a:cubicBezTo>
                    <a:pt x="680733" y="91846"/>
                    <a:pt x="679815" y="89523"/>
                    <a:pt x="678778" y="87236"/>
                  </a:cubicBezTo>
                  <a:cubicBezTo>
                    <a:pt x="800119" y="118119"/>
                    <a:pt x="908683" y="182406"/>
                    <a:pt x="994550" y="274885"/>
                  </a:cubicBezTo>
                  <a:close/>
                  <a:moveTo>
                    <a:pt x="504906" y="33406"/>
                  </a:moveTo>
                  <a:lnTo>
                    <a:pt x="544441" y="33406"/>
                  </a:lnTo>
                  <a:cubicBezTo>
                    <a:pt x="607223" y="33406"/>
                    <a:pt x="658282" y="84481"/>
                    <a:pt x="658282" y="147264"/>
                  </a:cubicBezTo>
                  <a:cubicBezTo>
                    <a:pt x="658282" y="185413"/>
                    <a:pt x="639326" y="220821"/>
                    <a:pt x="607574" y="241983"/>
                  </a:cubicBezTo>
                  <a:lnTo>
                    <a:pt x="572967" y="265065"/>
                  </a:lnTo>
                  <a:lnTo>
                    <a:pt x="566519" y="200428"/>
                  </a:lnTo>
                  <a:lnTo>
                    <a:pt x="576457" y="200428"/>
                  </a:lnTo>
                  <a:cubicBezTo>
                    <a:pt x="603163" y="200428"/>
                    <a:pt x="624893" y="178698"/>
                    <a:pt x="624893" y="151992"/>
                  </a:cubicBezTo>
                  <a:lnTo>
                    <a:pt x="624893" y="148652"/>
                  </a:lnTo>
                  <a:cubicBezTo>
                    <a:pt x="624893" y="121946"/>
                    <a:pt x="603163" y="100216"/>
                    <a:pt x="576457" y="100216"/>
                  </a:cubicBezTo>
                  <a:cubicBezTo>
                    <a:pt x="562795" y="100216"/>
                    <a:pt x="549700" y="106029"/>
                    <a:pt x="540547" y="116149"/>
                  </a:cubicBezTo>
                  <a:cubicBezTo>
                    <a:pt x="531377" y="126270"/>
                    <a:pt x="526900" y="139883"/>
                    <a:pt x="528253" y="153478"/>
                  </a:cubicBezTo>
                  <a:lnTo>
                    <a:pt x="529606" y="167024"/>
                  </a:lnTo>
                  <a:lnTo>
                    <a:pt x="519752" y="167024"/>
                  </a:lnTo>
                  <a:lnTo>
                    <a:pt x="521104" y="153478"/>
                  </a:lnTo>
                  <a:cubicBezTo>
                    <a:pt x="522457" y="139883"/>
                    <a:pt x="517981" y="126287"/>
                    <a:pt x="508811" y="116149"/>
                  </a:cubicBezTo>
                  <a:cubicBezTo>
                    <a:pt x="499658" y="106029"/>
                    <a:pt x="486563" y="100216"/>
                    <a:pt x="472900" y="100216"/>
                  </a:cubicBezTo>
                  <a:cubicBezTo>
                    <a:pt x="446194" y="100216"/>
                    <a:pt x="424465" y="121946"/>
                    <a:pt x="424465" y="148652"/>
                  </a:cubicBezTo>
                  <a:lnTo>
                    <a:pt x="424465" y="151992"/>
                  </a:lnTo>
                  <a:cubicBezTo>
                    <a:pt x="424465" y="178698"/>
                    <a:pt x="446194" y="200428"/>
                    <a:pt x="472900" y="200428"/>
                  </a:cubicBezTo>
                  <a:lnTo>
                    <a:pt x="482839" y="200428"/>
                  </a:lnTo>
                  <a:lnTo>
                    <a:pt x="476374" y="265065"/>
                  </a:lnTo>
                  <a:lnTo>
                    <a:pt x="441767" y="241983"/>
                  </a:lnTo>
                  <a:cubicBezTo>
                    <a:pt x="410017" y="220821"/>
                    <a:pt x="391059" y="185413"/>
                    <a:pt x="391059" y="147248"/>
                  </a:cubicBezTo>
                  <a:cubicBezTo>
                    <a:pt x="391065" y="84481"/>
                    <a:pt x="442140" y="33406"/>
                    <a:pt x="504906" y="33406"/>
                  </a:cubicBezTo>
                  <a:close/>
                  <a:moveTo>
                    <a:pt x="56937" y="257531"/>
                  </a:moveTo>
                  <a:cubicBezTo>
                    <a:pt x="144374" y="170094"/>
                    <a:pt x="252838" y="110402"/>
                    <a:pt x="372508" y="83227"/>
                  </a:cubicBezTo>
                  <a:cubicBezTo>
                    <a:pt x="370770" y="86802"/>
                    <a:pt x="369151" y="90442"/>
                    <a:pt x="367714" y="94184"/>
                  </a:cubicBezTo>
                  <a:cubicBezTo>
                    <a:pt x="318893" y="138496"/>
                    <a:pt x="290851" y="201229"/>
                    <a:pt x="290851" y="267236"/>
                  </a:cubicBezTo>
                  <a:cubicBezTo>
                    <a:pt x="290851" y="341494"/>
                    <a:pt x="325759" y="407634"/>
                    <a:pt x="379907" y="450509"/>
                  </a:cubicBezTo>
                  <a:cubicBezTo>
                    <a:pt x="254992" y="422298"/>
                    <a:pt x="140197" y="359749"/>
                    <a:pt x="47232" y="267236"/>
                  </a:cubicBezTo>
                  <a:close/>
                  <a:moveTo>
                    <a:pt x="107127" y="400854"/>
                  </a:moveTo>
                  <a:lnTo>
                    <a:pt x="165485" y="400854"/>
                  </a:lnTo>
                  <a:cubicBezTo>
                    <a:pt x="268586" y="462017"/>
                    <a:pt x="385636" y="496339"/>
                    <a:pt x="507981" y="500465"/>
                  </a:cubicBezTo>
                  <a:lnTo>
                    <a:pt x="507981" y="818491"/>
                  </a:lnTo>
                  <a:cubicBezTo>
                    <a:pt x="488655" y="807618"/>
                    <a:pt x="466827" y="801705"/>
                    <a:pt x="444028" y="801705"/>
                  </a:cubicBezTo>
                  <a:lnTo>
                    <a:pt x="107127" y="801705"/>
                  </a:lnTo>
                  <a:close/>
                  <a:moveTo>
                    <a:pt x="1009046" y="868515"/>
                  </a:moveTo>
                  <a:lnTo>
                    <a:pt x="564467" y="868515"/>
                  </a:lnTo>
                  <a:lnTo>
                    <a:pt x="558087" y="881276"/>
                  </a:lnTo>
                  <a:cubicBezTo>
                    <a:pt x="551723" y="894020"/>
                    <a:pt x="538929" y="901919"/>
                    <a:pt x="524683" y="901919"/>
                  </a:cubicBezTo>
                  <a:cubicBezTo>
                    <a:pt x="510436" y="901919"/>
                    <a:pt x="497643" y="894002"/>
                    <a:pt x="491279" y="881276"/>
                  </a:cubicBezTo>
                  <a:lnTo>
                    <a:pt x="484899" y="868515"/>
                  </a:lnTo>
                  <a:lnTo>
                    <a:pt x="40319" y="868515"/>
                  </a:lnTo>
                  <a:lnTo>
                    <a:pt x="40319" y="467662"/>
                  </a:lnTo>
                  <a:lnTo>
                    <a:pt x="73723" y="467662"/>
                  </a:lnTo>
                  <a:lnTo>
                    <a:pt x="73723" y="801705"/>
                  </a:lnTo>
                  <a:cubicBezTo>
                    <a:pt x="73723" y="820127"/>
                    <a:pt x="88706" y="835109"/>
                    <a:pt x="107127" y="835109"/>
                  </a:cubicBezTo>
                  <a:lnTo>
                    <a:pt x="444028" y="835109"/>
                  </a:lnTo>
                  <a:cubicBezTo>
                    <a:pt x="470033" y="835109"/>
                    <a:pt x="494484" y="845230"/>
                    <a:pt x="512875" y="863621"/>
                  </a:cubicBezTo>
                  <a:lnTo>
                    <a:pt x="524683" y="875428"/>
                  </a:lnTo>
                  <a:lnTo>
                    <a:pt x="536490" y="863621"/>
                  </a:lnTo>
                  <a:cubicBezTo>
                    <a:pt x="554879" y="845232"/>
                    <a:pt x="579331" y="835109"/>
                    <a:pt x="605338" y="835109"/>
                  </a:cubicBezTo>
                  <a:lnTo>
                    <a:pt x="942238" y="835109"/>
                  </a:lnTo>
                  <a:cubicBezTo>
                    <a:pt x="960660" y="835109"/>
                    <a:pt x="975642" y="820127"/>
                    <a:pt x="975642" y="801705"/>
                  </a:cubicBezTo>
                  <a:lnTo>
                    <a:pt x="975642" y="467662"/>
                  </a:lnTo>
                  <a:lnTo>
                    <a:pt x="1009046" y="467662"/>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6" name="任意多边形: 形状 185">
              <a:extLst>
                <a:ext uri="{FF2B5EF4-FFF2-40B4-BE49-F238E27FC236}">
                  <a16:creationId xmlns:a16="http://schemas.microsoft.com/office/drawing/2014/main" id="{D57E1B54-61AB-CFA2-5C3A-EB4A908232C7}"/>
                </a:ext>
              </a:extLst>
            </p:cNvPr>
            <p:cNvSpPr/>
            <p:nvPr/>
          </p:nvSpPr>
          <p:spPr>
            <a:xfrm>
              <a:off x="5910125" y="4858912"/>
              <a:ext cx="133614" cy="133616"/>
            </a:xfrm>
            <a:custGeom>
              <a:avLst/>
              <a:gdLst>
                <a:gd name="connsiteX0" fmla="*/ 100212 w 133615"/>
                <a:gd name="connsiteY0" fmla="*/ 0 h 133615"/>
                <a:gd name="connsiteX1" fmla="*/ 33404 w 133615"/>
                <a:gd name="connsiteY1" fmla="*/ 0 h 133615"/>
                <a:gd name="connsiteX2" fmla="*/ 0 w 133615"/>
                <a:gd name="connsiteY2" fmla="*/ 33404 h 133615"/>
                <a:gd name="connsiteX3" fmla="*/ 0 w 133615"/>
                <a:gd name="connsiteY3" fmla="*/ 100212 h 133615"/>
                <a:gd name="connsiteX4" fmla="*/ 33404 w 133615"/>
                <a:gd name="connsiteY4" fmla="*/ 133616 h 133615"/>
                <a:gd name="connsiteX5" fmla="*/ 100212 w 133615"/>
                <a:gd name="connsiteY5" fmla="*/ 133616 h 133615"/>
                <a:gd name="connsiteX6" fmla="*/ 133616 w 133615"/>
                <a:gd name="connsiteY6" fmla="*/ 100212 h 133615"/>
                <a:gd name="connsiteX7" fmla="*/ 133616 w 133615"/>
                <a:gd name="connsiteY7" fmla="*/ 33404 h 133615"/>
                <a:gd name="connsiteX8" fmla="*/ 100212 w 133615"/>
                <a:gd name="connsiteY8" fmla="*/ 0 h 133615"/>
                <a:gd name="connsiteX9" fmla="*/ 33404 w 133615"/>
                <a:gd name="connsiteY9" fmla="*/ 100214 h 133615"/>
                <a:gd name="connsiteX10" fmla="*/ 33404 w 133615"/>
                <a:gd name="connsiteY10" fmla="*/ 33406 h 133615"/>
                <a:gd name="connsiteX11" fmla="*/ 100212 w 133615"/>
                <a:gd name="connsiteY11" fmla="*/ 33406 h 133615"/>
                <a:gd name="connsiteX12" fmla="*/ 100228 w 133615"/>
                <a:gd name="connsiteY12" fmla="*/ 100214 h 133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615" h="133615">
                  <a:moveTo>
                    <a:pt x="100212" y="0"/>
                  </a:moveTo>
                  <a:lnTo>
                    <a:pt x="33404" y="0"/>
                  </a:lnTo>
                  <a:cubicBezTo>
                    <a:pt x="14982" y="0"/>
                    <a:pt x="0" y="14982"/>
                    <a:pt x="0" y="33404"/>
                  </a:cubicBezTo>
                  <a:lnTo>
                    <a:pt x="0" y="100212"/>
                  </a:lnTo>
                  <a:cubicBezTo>
                    <a:pt x="0" y="118633"/>
                    <a:pt x="14982" y="133616"/>
                    <a:pt x="33404" y="133616"/>
                  </a:cubicBezTo>
                  <a:lnTo>
                    <a:pt x="100212" y="133616"/>
                  </a:lnTo>
                  <a:cubicBezTo>
                    <a:pt x="118633" y="133616"/>
                    <a:pt x="133616" y="118633"/>
                    <a:pt x="133616" y="100212"/>
                  </a:cubicBezTo>
                  <a:lnTo>
                    <a:pt x="133616" y="33404"/>
                  </a:lnTo>
                  <a:cubicBezTo>
                    <a:pt x="133616" y="14982"/>
                    <a:pt x="118635" y="0"/>
                    <a:pt x="100212" y="0"/>
                  </a:cubicBezTo>
                  <a:close/>
                  <a:moveTo>
                    <a:pt x="33404" y="100214"/>
                  </a:moveTo>
                  <a:lnTo>
                    <a:pt x="33404" y="33406"/>
                  </a:lnTo>
                  <a:lnTo>
                    <a:pt x="100212" y="33406"/>
                  </a:lnTo>
                  <a:lnTo>
                    <a:pt x="100228" y="10021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7" name="任意多边形: 形状 186">
              <a:extLst>
                <a:ext uri="{FF2B5EF4-FFF2-40B4-BE49-F238E27FC236}">
                  <a16:creationId xmlns:a16="http://schemas.microsoft.com/office/drawing/2014/main" id="{682B8CB6-0C5F-6F34-29F4-6EAF15F0734E}"/>
                </a:ext>
              </a:extLst>
            </p:cNvPr>
            <p:cNvSpPr/>
            <p:nvPr/>
          </p:nvSpPr>
          <p:spPr>
            <a:xfrm>
              <a:off x="6077149" y="4858912"/>
              <a:ext cx="133614" cy="133616"/>
            </a:xfrm>
            <a:custGeom>
              <a:avLst/>
              <a:gdLst>
                <a:gd name="connsiteX0" fmla="*/ 100212 w 133615"/>
                <a:gd name="connsiteY0" fmla="*/ 0 h 133615"/>
                <a:gd name="connsiteX1" fmla="*/ 33404 w 133615"/>
                <a:gd name="connsiteY1" fmla="*/ 0 h 133615"/>
                <a:gd name="connsiteX2" fmla="*/ 0 w 133615"/>
                <a:gd name="connsiteY2" fmla="*/ 33404 h 133615"/>
                <a:gd name="connsiteX3" fmla="*/ 0 w 133615"/>
                <a:gd name="connsiteY3" fmla="*/ 100212 h 133615"/>
                <a:gd name="connsiteX4" fmla="*/ 33404 w 133615"/>
                <a:gd name="connsiteY4" fmla="*/ 133616 h 133615"/>
                <a:gd name="connsiteX5" fmla="*/ 100212 w 133615"/>
                <a:gd name="connsiteY5" fmla="*/ 133616 h 133615"/>
                <a:gd name="connsiteX6" fmla="*/ 133616 w 133615"/>
                <a:gd name="connsiteY6" fmla="*/ 100212 h 133615"/>
                <a:gd name="connsiteX7" fmla="*/ 133616 w 133615"/>
                <a:gd name="connsiteY7" fmla="*/ 33404 h 133615"/>
                <a:gd name="connsiteX8" fmla="*/ 100212 w 133615"/>
                <a:gd name="connsiteY8" fmla="*/ 0 h 133615"/>
                <a:gd name="connsiteX9" fmla="*/ 33404 w 133615"/>
                <a:gd name="connsiteY9" fmla="*/ 100214 h 133615"/>
                <a:gd name="connsiteX10" fmla="*/ 33404 w 133615"/>
                <a:gd name="connsiteY10" fmla="*/ 33406 h 133615"/>
                <a:gd name="connsiteX11" fmla="*/ 100212 w 133615"/>
                <a:gd name="connsiteY11" fmla="*/ 33406 h 133615"/>
                <a:gd name="connsiteX12" fmla="*/ 100228 w 133615"/>
                <a:gd name="connsiteY12" fmla="*/ 100214 h 133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615" h="133615">
                  <a:moveTo>
                    <a:pt x="100212" y="0"/>
                  </a:moveTo>
                  <a:lnTo>
                    <a:pt x="33404" y="0"/>
                  </a:lnTo>
                  <a:cubicBezTo>
                    <a:pt x="14982" y="0"/>
                    <a:pt x="0" y="14982"/>
                    <a:pt x="0" y="33404"/>
                  </a:cubicBezTo>
                  <a:lnTo>
                    <a:pt x="0" y="100212"/>
                  </a:lnTo>
                  <a:cubicBezTo>
                    <a:pt x="0" y="118633"/>
                    <a:pt x="14982" y="133616"/>
                    <a:pt x="33404" y="133616"/>
                  </a:cubicBezTo>
                  <a:lnTo>
                    <a:pt x="100212" y="133616"/>
                  </a:lnTo>
                  <a:cubicBezTo>
                    <a:pt x="118633" y="133616"/>
                    <a:pt x="133616" y="118633"/>
                    <a:pt x="133616" y="100212"/>
                  </a:cubicBezTo>
                  <a:lnTo>
                    <a:pt x="133616" y="33404"/>
                  </a:lnTo>
                  <a:cubicBezTo>
                    <a:pt x="133616" y="14982"/>
                    <a:pt x="118635" y="0"/>
                    <a:pt x="100212" y="0"/>
                  </a:cubicBezTo>
                  <a:close/>
                  <a:moveTo>
                    <a:pt x="33404" y="100214"/>
                  </a:moveTo>
                  <a:lnTo>
                    <a:pt x="33404" y="33406"/>
                  </a:lnTo>
                  <a:lnTo>
                    <a:pt x="100212" y="33406"/>
                  </a:lnTo>
                  <a:lnTo>
                    <a:pt x="100228" y="10021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8" name="任意多边形: 形状 187">
              <a:extLst>
                <a:ext uri="{FF2B5EF4-FFF2-40B4-BE49-F238E27FC236}">
                  <a16:creationId xmlns:a16="http://schemas.microsoft.com/office/drawing/2014/main" id="{560DF8B2-E018-60E3-516E-38EC6209CD9E}"/>
                </a:ext>
              </a:extLst>
            </p:cNvPr>
            <p:cNvSpPr/>
            <p:nvPr/>
          </p:nvSpPr>
          <p:spPr>
            <a:xfrm>
              <a:off x="5910125" y="4792104"/>
              <a:ext cx="300637" cy="33404"/>
            </a:xfrm>
            <a:custGeom>
              <a:avLst/>
              <a:gdLst>
                <a:gd name="connsiteX0" fmla="*/ 0 w 300639"/>
                <a:gd name="connsiteY0" fmla="*/ 0 h 33403"/>
                <a:gd name="connsiteX1" fmla="*/ 300640 w 300639"/>
                <a:gd name="connsiteY1" fmla="*/ 0 h 33403"/>
                <a:gd name="connsiteX2" fmla="*/ 300640 w 300639"/>
                <a:gd name="connsiteY2" fmla="*/ 33404 h 33403"/>
                <a:gd name="connsiteX3" fmla="*/ 0 w 300639"/>
                <a:gd name="connsiteY3" fmla="*/ 33404 h 33403"/>
              </a:gdLst>
              <a:ahLst/>
              <a:cxnLst>
                <a:cxn ang="0">
                  <a:pos x="connsiteX0" y="connsiteY0"/>
                </a:cxn>
                <a:cxn ang="0">
                  <a:pos x="connsiteX1" y="connsiteY1"/>
                </a:cxn>
                <a:cxn ang="0">
                  <a:pos x="connsiteX2" y="connsiteY2"/>
                </a:cxn>
                <a:cxn ang="0">
                  <a:pos x="connsiteX3" y="connsiteY3"/>
                </a:cxn>
              </a:cxnLst>
              <a:rect l="l" t="t" r="r" b="b"/>
              <a:pathLst>
                <a:path w="300639" h="33403">
                  <a:moveTo>
                    <a:pt x="0" y="0"/>
                  </a:moveTo>
                  <a:lnTo>
                    <a:pt x="300640" y="0"/>
                  </a:lnTo>
                  <a:lnTo>
                    <a:pt x="300640" y="33404"/>
                  </a:lnTo>
                  <a:lnTo>
                    <a:pt x="0" y="3340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9" name="任意多边形: 形状 188">
              <a:extLst>
                <a:ext uri="{FF2B5EF4-FFF2-40B4-BE49-F238E27FC236}">
                  <a16:creationId xmlns:a16="http://schemas.microsoft.com/office/drawing/2014/main" id="{0EF12B41-2095-75ED-B5EA-2D9C9D729A6A}"/>
                </a:ext>
              </a:extLst>
            </p:cNvPr>
            <p:cNvSpPr/>
            <p:nvPr/>
          </p:nvSpPr>
          <p:spPr>
            <a:xfrm>
              <a:off x="5910125" y="4725296"/>
              <a:ext cx="233830" cy="33404"/>
            </a:xfrm>
            <a:custGeom>
              <a:avLst/>
              <a:gdLst>
                <a:gd name="connsiteX0" fmla="*/ 0 w 233829"/>
                <a:gd name="connsiteY0" fmla="*/ 0 h 33403"/>
                <a:gd name="connsiteX1" fmla="*/ 233830 w 233829"/>
                <a:gd name="connsiteY1" fmla="*/ 0 h 33403"/>
                <a:gd name="connsiteX2" fmla="*/ 233830 w 233829"/>
                <a:gd name="connsiteY2" fmla="*/ 33404 h 33403"/>
                <a:gd name="connsiteX3" fmla="*/ 0 w 233829"/>
                <a:gd name="connsiteY3" fmla="*/ 33404 h 33403"/>
              </a:gdLst>
              <a:ahLst/>
              <a:cxnLst>
                <a:cxn ang="0">
                  <a:pos x="connsiteX0" y="connsiteY0"/>
                </a:cxn>
                <a:cxn ang="0">
                  <a:pos x="connsiteX1" y="connsiteY1"/>
                </a:cxn>
                <a:cxn ang="0">
                  <a:pos x="connsiteX2" y="connsiteY2"/>
                </a:cxn>
                <a:cxn ang="0">
                  <a:pos x="connsiteX3" y="connsiteY3"/>
                </a:cxn>
              </a:cxnLst>
              <a:rect l="l" t="t" r="r" b="b"/>
              <a:pathLst>
                <a:path w="233829" h="33403">
                  <a:moveTo>
                    <a:pt x="0" y="0"/>
                  </a:moveTo>
                  <a:lnTo>
                    <a:pt x="233830" y="0"/>
                  </a:lnTo>
                  <a:lnTo>
                    <a:pt x="233830" y="33404"/>
                  </a:lnTo>
                  <a:lnTo>
                    <a:pt x="0" y="3340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0" name="任意多边形: 形状 189">
              <a:extLst>
                <a:ext uri="{FF2B5EF4-FFF2-40B4-BE49-F238E27FC236}">
                  <a16:creationId xmlns:a16="http://schemas.microsoft.com/office/drawing/2014/main" id="{B32E1F3B-2D31-A8AE-C460-53B2E65FED31}"/>
                </a:ext>
              </a:extLst>
            </p:cNvPr>
            <p:cNvSpPr/>
            <p:nvPr/>
          </p:nvSpPr>
          <p:spPr>
            <a:xfrm>
              <a:off x="6344383" y="4892316"/>
              <a:ext cx="66807" cy="33404"/>
            </a:xfrm>
            <a:custGeom>
              <a:avLst/>
              <a:gdLst>
                <a:gd name="connsiteX0" fmla="*/ 0 w 66807"/>
                <a:gd name="connsiteY0" fmla="*/ 0 h 33403"/>
                <a:gd name="connsiteX1" fmla="*/ 66808 w 66807"/>
                <a:gd name="connsiteY1" fmla="*/ 0 h 33403"/>
                <a:gd name="connsiteX2" fmla="*/ 66808 w 66807"/>
                <a:gd name="connsiteY2" fmla="*/ 33404 h 33403"/>
                <a:gd name="connsiteX3" fmla="*/ 0 w 66807"/>
                <a:gd name="connsiteY3" fmla="*/ 33404 h 33403"/>
              </a:gdLst>
              <a:ahLst/>
              <a:cxnLst>
                <a:cxn ang="0">
                  <a:pos x="connsiteX0" y="connsiteY0"/>
                </a:cxn>
                <a:cxn ang="0">
                  <a:pos x="connsiteX1" y="connsiteY1"/>
                </a:cxn>
                <a:cxn ang="0">
                  <a:pos x="connsiteX2" y="connsiteY2"/>
                </a:cxn>
                <a:cxn ang="0">
                  <a:pos x="connsiteX3" y="connsiteY3"/>
                </a:cxn>
              </a:cxnLst>
              <a:rect l="l" t="t" r="r" b="b"/>
              <a:pathLst>
                <a:path w="66807" h="33403">
                  <a:moveTo>
                    <a:pt x="0" y="0"/>
                  </a:moveTo>
                  <a:lnTo>
                    <a:pt x="66808" y="0"/>
                  </a:lnTo>
                  <a:lnTo>
                    <a:pt x="66808" y="33404"/>
                  </a:lnTo>
                  <a:lnTo>
                    <a:pt x="0" y="3340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1" name="任意多边形: 形状 190">
              <a:extLst>
                <a:ext uri="{FF2B5EF4-FFF2-40B4-BE49-F238E27FC236}">
                  <a16:creationId xmlns:a16="http://schemas.microsoft.com/office/drawing/2014/main" id="{454BC622-D8EF-5839-D081-671433F5D0A0}"/>
                </a:ext>
              </a:extLst>
            </p:cNvPr>
            <p:cNvSpPr/>
            <p:nvPr/>
          </p:nvSpPr>
          <p:spPr>
            <a:xfrm>
              <a:off x="6344383" y="4959124"/>
              <a:ext cx="167024" cy="33404"/>
            </a:xfrm>
            <a:custGeom>
              <a:avLst/>
              <a:gdLst>
                <a:gd name="connsiteX0" fmla="*/ 0 w 167021"/>
                <a:gd name="connsiteY0" fmla="*/ 0 h 33403"/>
                <a:gd name="connsiteX1" fmla="*/ 167022 w 167021"/>
                <a:gd name="connsiteY1" fmla="*/ 0 h 33403"/>
                <a:gd name="connsiteX2" fmla="*/ 167022 w 167021"/>
                <a:gd name="connsiteY2" fmla="*/ 33404 h 33403"/>
                <a:gd name="connsiteX3" fmla="*/ 0 w 167021"/>
                <a:gd name="connsiteY3" fmla="*/ 33404 h 33403"/>
              </a:gdLst>
              <a:ahLst/>
              <a:cxnLst>
                <a:cxn ang="0">
                  <a:pos x="connsiteX0" y="connsiteY0"/>
                </a:cxn>
                <a:cxn ang="0">
                  <a:pos x="connsiteX1" y="connsiteY1"/>
                </a:cxn>
                <a:cxn ang="0">
                  <a:pos x="connsiteX2" y="connsiteY2"/>
                </a:cxn>
                <a:cxn ang="0">
                  <a:pos x="connsiteX3" y="connsiteY3"/>
                </a:cxn>
              </a:cxnLst>
              <a:rect l="l" t="t" r="r" b="b"/>
              <a:pathLst>
                <a:path w="167021" h="33403">
                  <a:moveTo>
                    <a:pt x="0" y="0"/>
                  </a:moveTo>
                  <a:lnTo>
                    <a:pt x="167022" y="0"/>
                  </a:lnTo>
                  <a:lnTo>
                    <a:pt x="167022" y="33404"/>
                  </a:lnTo>
                  <a:lnTo>
                    <a:pt x="0" y="3340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2" name="任意多边形: 形状 191">
              <a:extLst>
                <a:ext uri="{FF2B5EF4-FFF2-40B4-BE49-F238E27FC236}">
                  <a16:creationId xmlns:a16="http://schemas.microsoft.com/office/drawing/2014/main" id="{8312E821-FB24-05F8-A2EC-87251931AD1A}"/>
                </a:ext>
              </a:extLst>
            </p:cNvPr>
            <p:cNvSpPr/>
            <p:nvPr/>
          </p:nvSpPr>
          <p:spPr>
            <a:xfrm>
              <a:off x="6544810" y="4959124"/>
              <a:ext cx="133620" cy="33404"/>
            </a:xfrm>
            <a:custGeom>
              <a:avLst/>
              <a:gdLst>
                <a:gd name="connsiteX0" fmla="*/ 0 w 133617"/>
                <a:gd name="connsiteY0" fmla="*/ 0 h 33403"/>
                <a:gd name="connsiteX1" fmla="*/ 133618 w 133617"/>
                <a:gd name="connsiteY1" fmla="*/ 0 h 33403"/>
                <a:gd name="connsiteX2" fmla="*/ 133618 w 133617"/>
                <a:gd name="connsiteY2" fmla="*/ 33404 h 33403"/>
                <a:gd name="connsiteX3" fmla="*/ 0 w 133617"/>
                <a:gd name="connsiteY3" fmla="*/ 33404 h 33403"/>
              </a:gdLst>
              <a:ahLst/>
              <a:cxnLst>
                <a:cxn ang="0">
                  <a:pos x="connsiteX0" y="connsiteY0"/>
                </a:cxn>
                <a:cxn ang="0">
                  <a:pos x="connsiteX1" y="connsiteY1"/>
                </a:cxn>
                <a:cxn ang="0">
                  <a:pos x="connsiteX2" y="connsiteY2"/>
                </a:cxn>
                <a:cxn ang="0">
                  <a:pos x="connsiteX3" y="connsiteY3"/>
                </a:cxn>
              </a:cxnLst>
              <a:rect l="l" t="t" r="r" b="b"/>
              <a:pathLst>
                <a:path w="133617" h="33403">
                  <a:moveTo>
                    <a:pt x="0" y="0"/>
                  </a:moveTo>
                  <a:lnTo>
                    <a:pt x="133618" y="0"/>
                  </a:lnTo>
                  <a:lnTo>
                    <a:pt x="133618" y="33404"/>
                  </a:lnTo>
                  <a:lnTo>
                    <a:pt x="0" y="3340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3" name="图形 47">
            <a:extLst>
              <a:ext uri="{FF2B5EF4-FFF2-40B4-BE49-F238E27FC236}">
                <a16:creationId xmlns:a16="http://schemas.microsoft.com/office/drawing/2014/main" id="{A780F5B1-6BA2-03C9-A5CA-03E76231CBC4}"/>
              </a:ext>
            </a:extLst>
          </p:cNvPr>
          <p:cNvGrpSpPr>
            <a:grpSpLocks noChangeAspect="1"/>
          </p:cNvGrpSpPr>
          <p:nvPr/>
        </p:nvGrpSpPr>
        <p:grpSpPr>
          <a:xfrm>
            <a:off x="4752683" y="334504"/>
            <a:ext cx="158645" cy="140617"/>
            <a:chOff x="6258822" y="3033626"/>
            <a:chExt cx="920131" cy="1083472"/>
          </a:xfrm>
          <a:gradFill>
            <a:gsLst>
              <a:gs pos="0">
                <a:schemeClr val="accent1"/>
              </a:gs>
              <a:gs pos="100000">
                <a:schemeClr val="accent2"/>
              </a:gs>
            </a:gsLst>
            <a:path path="circle">
              <a:fillToRect l="100000" t="100000"/>
            </a:path>
          </a:gradFill>
        </p:grpSpPr>
        <p:sp>
          <p:nvSpPr>
            <p:cNvPr id="194" name="任意多边形: 形状 193">
              <a:extLst>
                <a:ext uri="{FF2B5EF4-FFF2-40B4-BE49-F238E27FC236}">
                  <a16:creationId xmlns:a16="http://schemas.microsoft.com/office/drawing/2014/main" id="{81C1C3AD-3090-C063-0CF9-FA6BAD61B599}"/>
                </a:ext>
              </a:extLst>
            </p:cNvPr>
            <p:cNvSpPr/>
            <p:nvPr/>
          </p:nvSpPr>
          <p:spPr>
            <a:xfrm>
              <a:off x="6503850" y="3198745"/>
              <a:ext cx="258689" cy="31742"/>
            </a:xfrm>
            <a:custGeom>
              <a:avLst/>
              <a:gdLst>
                <a:gd name="connsiteX0" fmla="*/ 258690 w 258689"/>
                <a:gd name="connsiteY0" fmla="*/ 15871 h 31742"/>
                <a:gd name="connsiteX1" fmla="*/ 242819 w 258689"/>
                <a:gd name="connsiteY1" fmla="*/ 0 h 31742"/>
                <a:gd name="connsiteX2" fmla="*/ 15871 w 258689"/>
                <a:gd name="connsiteY2" fmla="*/ 0 h 31742"/>
                <a:gd name="connsiteX3" fmla="*/ 0 w 258689"/>
                <a:gd name="connsiteY3" fmla="*/ 15871 h 31742"/>
                <a:gd name="connsiteX4" fmla="*/ 15871 w 258689"/>
                <a:gd name="connsiteY4" fmla="*/ 31742 h 31742"/>
                <a:gd name="connsiteX5" fmla="*/ 242819 w 258689"/>
                <a:gd name="connsiteY5" fmla="*/ 31742 h 31742"/>
                <a:gd name="connsiteX6" fmla="*/ 258690 w 258689"/>
                <a:gd name="connsiteY6" fmla="*/ 15871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8689" h="31742">
                  <a:moveTo>
                    <a:pt x="258690" y="15871"/>
                  </a:moveTo>
                  <a:cubicBezTo>
                    <a:pt x="258690" y="7106"/>
                    <a:pt x="251584" y="0"/>
                    <a:pt x="242819" y="0"/>
                  </a:cubicBezTo>
                  <a:lnTo>
                    <a:pt x="15871" y="0"/>
                  </a:lnTo>
                  <a:cubicBezTo>
                    <a:pt x="7106" y="0"/>
                    <a:pt x="0" y="7106"/>
                    <a:pt x="0" y="15871"/>
                  </a:cubicBezTo>
                  <a:cubicBezTo>
                    <a:pt x="0" y="24636"/>
                    <a:pt x="7106" y="31742"/>
                    <a:pt x="15871" y="31742"/>
                  </a:cubicBezTo>
                  <a:lnTo>
                    <a:pt x="242819" y="31742"/>
                  </a:lnTo>
                  <a:cubicBezTo>
                    <a:pt x="251584" y="31742"/>
                    <a:pt x="258690" y="24636"/>
                    <a:pt x="258690" y="15871"/>
                  </a:cubicBezTo>
                  <a:close/>
                </a:path>
              </a:pathLst>
            </a:custGeom>
            <a:grpFill/>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5" name="任意多边形: 形状 194">
              <a:extLst>
                <a:ext uri="{FF2B5EF4-FFF2-40B4-BE49-F238E27FC236}">
                  <a16:creationId xmlns:a16="http://schemas.microsoft.com/office/drawing/2014/main" id="{B32E479F-2655-52F7-F379-1E94422BB23D}"/>
                </a:ext>
              </a:extLst>
            </p:cNvPr>
            <p:cNvSpPr/>
            <p:nvPr/>
          </p:nvSpPr>
          <p:spPr>
            <a:xfrm>
              <a:off x="6258822" y="3033626"/>
              <a:ext cx="920131" cy="1083472"/>
            </a:xfrm>
            <a:custGeom>
              <a:avLst/>
              <a:gdLst>
                <a:gd name="connsiteX0" fmla="*/ 879400 w 920131"/>
                <a:gd name="connsiteY0" fmla="*/ 960964 h 1083472"/>
                <a:gd name="connsiteX1" fmla="*/ 879400 w 920131"/>
                <a:gd name="connsiteY1" fmla="*/ 935030 h 1083472"/>
                <a:gd name="connsiteX2" fmla="*/ 846578 w 920131"/>
                <a:gd name="connsiteY2" fmla="*/ 874794 h 1083472"/>
                <a:gd name="connsiteX3" fmla="*/ 826276 w 920131"/>
                <a:gd name="connsiteY3" fmla="*/ 861695 h 1083472"/>
                <a:gd name="connsiteX4" fmla="*/ 837519 w 920131"/>
                <a:gd name="connsiteY4" fmla="*/ 831343 h 1083472"/>
                <a:gd name="connsiteX5" fmla="*/ 837519 w 920131"/>
                <a:gd name="connsiteY5" fmla="*/ 826071 h 1083472"/>
                <a:gd name="connsiteX6" fmla="*/ 790792 w 920131"/>
                <a:gd name="connsiteY6" fmla="*/ 779344 h 1083472"/>
                <a:gd name="connsiteX7" fmla="*/ 788907 w 920131"/>
                <a:gd name="connsiteY7" fmla="*/ 779344 h 1083472"/>
                <a:gd name="connsiteX8" fmla="*/ 767193 w 920131"/>
                <a:gd name="connsiteY8" fmla="*/ 680879 h 1083472"/>
                <a:gd name="connsiteX9" fmla="*/ 810726 w 920131"/>
                <a:gd name="connsiteY9" fmla="*/ 628551 h 1083472"/>
                <a:gd name="connsiteX10" fmla="*/ 785508 w 920131"/>
                <a:gd name="connsiteY10" fmla="*/ 583314 h 1083472"/>
                <a:gd name="connsiteX11" fmla="*/ 800133 w 920131"/>
                <a:gd name="connsiteY11" fmla="*/ 558402 h 1083472"/>
                <a:gd name="connsiteX12" fmla="*/ 791560 w 920131"/>
                <a:gd name="connsiteY12" fmla="*/ 537660 h 1083472"/>
                <a:gd name="connsiteX13" fmla="*/ 770818 w 920131"/>
                <a:gd name="connsiteY13" fmla="*/ 546232 h 1083472"/>
                <a:gd name="connsiteX14" fmla="*/ 748977 w 920131"/>
                <a:gd name="connsiteY14" fmla="*/ 575321 h 1083472"/>
                <a:gd name="connsiteX15" fmla="*/ 657387 w 920131"/>
                <a:gd name="connsiteY15" fmla="*/ 575321 h 1083472"/>
                <a:gd name="connsiteX16" fmla="*/ 629877 w 920131"/>
                <a:gd name="connsiteY16" fmla="*/ 518178 h 1083472"/>
                <a:gd name="connsiteX17" fmla="*/ 703132 w 920131"/>
                <a:gd name="connsiteY17" fmla="*/ 444923 h 1083472"/>
                <a:gd name="connsiteX18" fmla="*/ 768628 w 920131"/>
                <a:gd name="connsiteY18" fmla="*/ 485374 h 1083472"/>
                <a:gd name="connsiteX19" fmla="*/ 789933 w 920131"/>
                <a:gd name="connsiteY19" fmla="*/ 492435 h 1083472"/>
                <a:gd name="connsiteX20" fmla="*/ 796995 w 920131"/>
                <a:gd name="connsiteY20" fmla="*/ 471130 h 1083472"/>
                <a:gd name="connsiteX21" fmla="*/ 748740 w 920131"/>
                <a:gd name="connsiteY21" fmla="*/ 423516 h 1083472"/>
                <a:gd name="connsiteX22" fmla="*/ 748740 w 920131"/>
                <a:gd name="connsiteY22" fmla="*/ 151365 h 1083472"/>
                <a:gd name="connsiteX23" fmla="*/ 707930 w 920131"/>
                <a:gd name="connsiteY23" fmla="*/ 110555 h 1083472"/>
                <a:gd name="connsiteX24" fmla="*/ 577801 w 920131"/>
                <a:gd name="connsiteY24" fmla="*/ 110555 h 1083472"/>
                <a:gd name="connsiteX25" fmla="*/ 557845 w 920131"/>
                <a:gd name="connsiteY25" fmla="*/ 101639 h 1083472"/>
                <a:gd name="connsiteX26" fmla="*/ 495552 w 920131"/>
                <a:gd name="connsiteY26" fmla="*/ 101639 h 1083472"/>
                <a:gd name="connsiteX27" fmla="*/ 374372 w 920131"/>
                <a:gd name="connsiteY27" fmla="*/ 0 h 1083472"/>
                <a:gd name="connsiteX28" fmla="*/ 253188 w 920131"/>
                <a:gd name="connsiteY28" fmla="*/ 101637 h 1083472"/>
                <a:gd name="connsiteX29" fmla="*/ 190895 w 920131"/>
                <a:gd name="connsiteY29" fmla="*/ 101637 h 1083472"/>
                <a:gd name="connsiteX30" fmla="*/ 170939 w 920131"/>
                <a:gd name="connsiteY30" fmla="*/ 110553 h 1083472"/>
                <a:gd name="connsiteX31" fmla="*/ 40810 w 920131"/>
                <a:gd name="connsiteY31" fmla="*/ 110553 h 1083472"/>
                <a:gd name="connsiteX32" fmla="*/ 0 w 920131"/>
                <a:gd name="connsiteY32" fmla="*/ 151363 h 1083472"/>
                <a:gd name="connsiteX33" fmla="*/ 0 w 920131"/>
                <a:gd name="connsiteY33" fmla="*/ 991845 h 1083472"/>
                <a:gd name="connsiteX34" fmla="*/ 40810 w 920131"/>
                <a:gd name="connsiteY34" fmla="*/ 1032655 h 1083472"/>
                <a:gd name="connsiteX35" fmla="*/ 486141 w 920131"/>
                <a:gd name="connsiteY35" fmla="*/ 1032655 h 1083472"/>
                <a:gd name="connsiteX36" fmla="*/ 486141 w 920131"/>
                <a:gd name="connsiteY36" fmla="*/ 1034111 h 1083472"/>
                <a:gd name="connsiteX37" fmla="*/ 535503 w 920131"/>
                <a:gd name="connsiteY37" fmla="*/ 1083473 h 1083472"/>
                <a:gd name="connsiteX38" fmla="*/ 870770 w 920131"/>
                <a:gd name="connsiteY38" fmla="*/ 1083473 h 1083472"/>
                <a:gd name="connsiteX39" fmla="*/ 920132 w 920131"/>
                <a:gd name="connsiteY39" fmla="*/ 1034111 h 1083472"/>
                <a:gd name="connsiteX40" fmla="*/ 920132 w 920131"/>
                <a:gd name="connsiteY40" fmla="*/ 1009553 h 1083472"/>
                <a:gd name="connsiteX41" fmla="*/ 879400 w 920131"/>
                <a:gd name="connsiteY41" fmla="*/ 960964 h 1083472"/>
                <a:gd name="connsiteX42" fmla="*/ 829370 w 920131"/>
                <a:gd name="connsiteY42" fmla="*/ 901464 h 1083472"/>
                <a:gd name="connsiteX43" fmla="*/ 847660 w 920131"/>
                <a:gd name="connsiteY43" fmla="*/ 935028 h 1083472"/>
                <a:gd name="connsiteX44" fmla="*/ 847660 w 920131"/>
                <a:gd name="connsiteY44" fmla="*/ 960192 h 1083472"/>
                <a:gd name="connsiteX45" fmla="*/ 558613 w 920131"/>
                <a:gd name="connsiteY45" fmla="*/ 960192 h 1083472"/>
                <a:gd name="connsiteX46" fmla="*/ 558613 w 920131"/>
                <a:gd name="connsiteY46" fmla="*/ 935028 h 1083472"/>
                <a:gd name="connsiteX47" fmla="*/ 576903 w 920131"/>
                <a:gd name="connsiteY47" fmla="*/ 901464 h 1083472"/>
                <a:gd name="connsiteX48" fmla="*/ 613253 w 920131"/>
                <a:gd name="connsiteY48" fmla="*/ 878011 h 1083472"/>
                <a:gd name="connsiteX49" fmla="*/ 615477 w 920131"/>
                <a:gd name="connsiteY49" fmla="*/ 878068 h 1083472"/>
                <a:gd name="connsiteX50" fmla="*/ 790794 w 920131"/>
                <a:gd name="connsiteY50" fmla="*/ 878068 h 1083472"/>
                <a:gd name="connsiteX51" fmla="*/ 793020 w 920131"/>
                <a:gd name="connsiteY51" fmla="*/ 878011 h 1083472"/>
                <a:gd name="connsiteX52" fmla="*/ 790794 w 920131"/>
                <a:gd name="connsiteY52" fmla="*/ 811085 h 1083472"/>
                <a:gd name="connsiteX53" fmla="*/ 805779 w 920131"/>
                <a:gd name="connsiteY53" fmla="*/ 826069 h 1083472"/>
                <a:gd name="connsiteX54" fmla="*/ 805779 w 920131"/>
                <a:gd name="connsiteY54" fmla="*/ 831341 h 1083472"/>
                <a:gd name="connsiteX55" fmla="*/ 790794 w 920131"/>
                <a:gd name="connsiteY55" fmla="*/ 846325 h 1083472"/>
                <a:gd name="connsiteX56" fmla="*/ 615477 w 920131"/>
                <a:gd name="connsiteY56" fmla="*/ 846325 h 1083472"/>
                <a:gd name="connsiteX57" fmla="*/ 600492 w 920131"/>
                <a:gd name="connsiteY57" fmla="*/ 831341 h 1083472"/>
                <a:gd name="connsiteX58" fmla="*/ 600492 w 920131"/>
                <a:gd name="connsiteY58" fmla="*/ 826069 h 1083472"/>
                <a:gd name="connsiteX59" fmla="*/ 615477 w 920131"/>
                <a:gd name="connsiteY59" fmla="*/ 811085 h 1083472"/>
                <a:gd name="connsiteX60" fmla="*/ 649835 w 920131"/>
                <a:gd name="connsiteY60" fmla="*/ 779342 h 1083472"/>
                <a:gd name="connsiteX61" fmla="*/ 670543 w 920131"/>
                <a:gd name="connsiteY61" fmla="*/ 681779 h 1083472"/>
                <a:gd name="connsiteX62" fmla="*/ 735171 w 920131"/>
                <a:gd name="connsiteY62" fmla="*/ 681779 h 1083472"/>
                <a:gd name="connsiteX63" fmla="*/ 755926 w 920131"/>
                <a:gd name="connsiteY63" fmla="*/ 779342 h 1083472"/>
                <a:gd name="connsiteX64" fmla="*/ 648772 w 920131"/>
                <a:gd name="connsiteY64" fmla="*/ 607063 h 1083472"/>
                <a:gd name="connsiteX65" fmla="*/ 757499 w 920131"/>
                <a:gd name="connsiteY65" fmla="*/ 607063 h 1083472"/>
                <a:gd name="connsiteX66" fmla="*/ 778984 w 920131"/>
                <a:gd name="connsiteY66" fmla="*/ 628551 h 1083472"/>
                <a:gd name="connsiteX67" fmla="*/ 757499 w 920131"/>
                <a:gd name="connsiteY67" fmla="*/ 650036 h 1083472"/>
                <a:gd name="connsiteX68" fmla="*/ 648772 w 920131"/>
                <a:gd name="connsiteY68" fmla="*/ 650036 h 1083472"/>
                <a:gd name="connsiteX69" fmla="*/ 627285 w 920131"/>
                <a:gd name="connsiteY69" fmla="*/ 628551 h 1083472"/>
                <a:gd name="connsiteX70" fmla="*/ 648772 w 920131"/>
                <a:gd name="connsiteY70" fmla="*/ 607063 h 1083472"/>
                <a:gd name="connsiteX71" fmla="*/ 584769 w 920131"/>
                <a:gd name="connsiteY71" fmla="*/ 142297 h 1083472"/>
                <a:gd name="connsiteX72" fmla="*/ 707934 w 920131"/>
                <a:gd name="connsiteY72" fmla="*/ 142297 h 1083472"/>
                <a:gd name="connsiteX73" fmla="*/ 717002 w 920131"/>
                <a:gd name="connsiteY73" fmla="*/ 151365 h 1083472"/>
                <a:gd name="connsiteX74" fmla="*/ 717002 w 920131"/>
                <a:gd name="connsiteY74" fmla="*/ 414095 h 1083472"/>
                <a:gd name="connsiteX75" fmla="*/ 703134 w 920131"/>
                <a:gd name="connsiteY75" fmla="*/ 413181 h 1083472"/>
                <a:gd name="connsiteX76" fmla="*/ 686396 w 920131"/>
                <a:gd name="connsiteY76" fmla="*/ 414531 h 1083472"/>
                <a:gd name="connsiteX77" fmla="*/ 686396 w 920131"/>
                <a:gd name="connsiteY77" fmla="*/ 201243 h 1083472"/>
                <a:gd name="connsiteX78" fmla="*/ 658054 w 920131"/>
                <a:gd name="connsiteY78" fmla="*/ 172901 h 1083472"/>
                <a:gd name="connsiteX79" fmla="*/ 584767 w 920131"/>
                <a:gd name="connsiteY79" fmla="*/ 172901 h 1083472"/>
                <a:gd name="connsiteX80" fmla="*/ 584767 w 920131"/>
                <a:gd name="connsiteY80" fmla="*/ 142297 h 1083472"/>
                <a:gd name="connsiteX81" fmla="*/ 374372 w 920131"/>
                <a:gd name="connsiteY81" fmla="*/ 31742 h 1083472"/>
                <a:gd name="connsiteX82" fmla="*/ 463149 w 920131"/>
                <a:gd name="connsiteY82" fmla="*/ 101637 h 1083472"/>
                <a:gd name="connsiteX83" fmla="*/ 285595 w 920131"/>
                <a:gd name="connsiteY83" fmla="*/ 101637 h 1083472"/>
                <a:gd name="connsiteX84" fmla="*/ 374372 w 920131"/>
                <a:gd name="connsiteY84" fmla="*/ 31742 h 1083472"/>
                <a:gd name="connsiteX85" fmla="*/ 486909 w 920131"/>
                <a:gd name="connsiteY85" fmla="*/ 1000913 h 1083472"/>
                <a:gd name="connsiteX86" fmla="*/ 40810 w 920131"/>
                <a:gd name="connsiteY86" fmla="*/ 1000913 h 1083472"/>
                <a:gd name="connsiteX87" fmla="*/ 31742 w 920131"/>
                <a:gd name="connsiteY87" fmla="*/ 991845 h 1083472"/>
                <a:gd name="connsiteX88" fmla="*/ 31742 w 920131"/>
                <a:gd name="connsiteY88" fmla="*/ 151365 h 1083472"/>
                <a:gd name="connsiteX89" fmla="*/ 40810 w 920131"/>
                <a:gd name="connsiteY89" fmla="*/ 142297 h 1083472"/>
                <a:gd name="connsiteX90" fmla="*/ 163975 w 920131"/>
                <a:gd name="connsiteY90" fmla="*/ 142297 h 1083472"/>
                <a:gd name="connsiteX91" fmla="*/ 163975 w 920131"/>
                <a:gd name="connsiteY91" fmla="*/ 172901 h 1083472"/>
                <a:gd name="connsiteX92" fmla="*/ 90690 w 920131"/>
                <a:gd name="connsiteY92" fmla="*/ 172901 h 1083472"/>
                <a:gd name="connsiteX93" fmla="*/ 62348 w 920131"/>
                <a:gd name="connsiteY93" fmla="*/ 201243 h 1083472"/>
                <a:gd name="connsiteX94" fmla="*/ 62348 w 920131"/>
                <a:gd name="connsiteY94" fmla="*/ 941967 h 1083472"/>
                <a:gd name="connsiteX95" fmla="*/ 90690 w 920131"/>
                <a:gd name="connsiteY95" fmla="*/ 970309 h 1083472"/>
                <a:gd name="connsiteX96" fmla="*/ 220940 w 920131"/>
                <a:gd name="connsiteY96" fmla="*/ 970309 h 1083472"/>
                <a:gd name="connsiteX97" fmla="*/ 236811 w 920131"/>
                <a:gd name="connsiteY97" fmla="*/ 954438 h 1083472"/>
                <a:gd name="connsiteX98" fmla="*/ 220940 w 920131"/>
                <a:gd name="connsiteY98" fmla="*/ 938567 h 1083472"/>
                <a:gd name="connsiteX99" fmla="*/ 94091 w 920131"/>
                <a:gd name="connsiteY99" fmla="*/ 938567 h 1083472"/>
                <a:gd name="connsiteX100" fmla="*/ 94091 w 920131"/>
                <a:gd name="connsiteY100" fmla="*/ 204643 h 1083472"/>
                <a:gd name="connsiteX101" fmla="*/ 163975 w 920131"/>
                <a:gd name="connsiteY101" fmla="*/ 204643 h 1083472"/>
                <a:gd name="connsiteX102" fmla="*/ 163975 w 920131"/>
                <a:gd name="connsiteY102" fmla="*/ 233425 h 1083472"/>
                <a:gd name="connsiteX103" fmla="*/ 190895 w 920131"/>
                <a:gd name="connsiteY103" fmla="*/ 260345 h 1083472"/>
                <a:gd name="connsiteX104" fmla="*/ 413510 w 920131"/>
                <a:gd name="connsiteY104" fmla="*/ 260345 h 1083472"/>
                <a:gd name="connsiteX105" fmla="*/ 429382 w 920131"/>
                <a:gd name="connsiteY105" fmla="*/ 244474 h 1083472"/>
                <a:gd name="connsiteX106" fmla="*/ 413510 w 920131"/>
                <a:gd name="connsiteY106" fmla="*/ 228603 h 1083472"/>
                <a:gd name="connsiteX107" fmla="*/ 195719 w 920131"/>
                <a:gd name="connsiteY107" fmla="*/ 228603 h 1083472"/>
                <a:gd name="connsiteX108" fmla="*/ 195719 w 920131"/>
                <a:gd name="connsiteY108" fmla="*/ 133380 h 1083472"/>
                <a:gd name="connsiteX109" fmla="*/ 553029 w 920131"/>
                <a:gd name="connsiteY109" fmla="*/ 133380 h 1083472"/>
                <a:gd name="connsiteX110" fmla="*/ 553029 w 920131"/>
                <a:gd name="connsiteY110" fmla="*/ 228601 h 1083472"/>
                <a:gd name="connsiteX111" fmla="*/ 487576 w 920131"/>
                <a:gd name="connsiteY111" fmla="*/ 228601 h 1083472"/>
                <a:gd name="connsiteX112" fmla="*/ 471705 w 920131"/>
                <a:gd name="connsiteY112" fmla="*/ 244472 h 1083472"/>
                <a:gd name="connsiteX113" fmla="*/ 487576 w 920131"/>
                <a:gd name="connsiteY113" fmla="*/ 260343 h 1083472"/>
                <a:gd name="connsiteX114" fmla="*/ 557852 w 920131"/>
                <a:gd name="connsiteY114" fmla="*/ 260343 h 1083472"/>
                <a:gd name="connsiteX115" fmla="*/ 584769 w 920131"/>
                <a:gd name="connsiteY115" fmla="*/ 233423 h 1083472"/>
                <a:gd name="connsiteX116" fmla="*/ 584769 w 920131"/>
                <a:gd name="connsiteY116" fmla="*/ 204643 h 1083472"/>
                <a:gd name="connsiteX117" fmla="*/ 654653 w 920131"/>
                <a:gd name="connsiteY117" fmla="*/ 204643 h 1083472"/>
                <a:gd name="connsiteX118" fmla="*/ 654653 w 920131"/>
                <a:gd name="connsiteY118" fmla="*/ 425090 h 1083472"/>
                <a:gd name="connsiteX119" fmla="*/ 598137 w 920131"/>
                <a:gd name="connsiteY119" fmla="*/ 518180 h 1083472"/>
                <a:gd name="connsiteX120" fmla="*/ 599586 w 920131"/>
                <a:gd name="connsiteY120" fmla="*/ 535533 h 1083472"/>
                <a:gd name="connsiteX121" fmla="*/ 586202 w 920131"/>
                <a:gd name="connsiteY121" fmla="*/ 535533 h 1083472"/>
                <a:gd name="connsiteX122" fmla="*/ 586202 w 920131"/>
                <a:gd name="connsiteY122" fmla="*/ 361165 h 1083472"/>
                <a:gd name="connsiteX123" fmla="*/ 563703 w 920131"/>
                <a:gd name="connsiteY123" fmla="*/ 338666 h 1083472"/>
                <a:gd name="connsiteX124" fmla="*/ 519136 w 920131"/>
                <a:gd name="connsiteY124" fmla="*/ 338666 h 1083472"/>
                <a:gd name="connsiteX125" fmla="*/ 496635 w 920131"/>
                <a:gd name="connsiteY125" fmla="*/ 361165 h 1083472"/>
                <a:gd name="connsiteX126" fmla="*/ 496635 w 920131"/>
                <a:gd name="connsiteY126" fmla="*/ 535533 h 1083472"/>
                <a:gd name="connsiteX127" fmla="*/ 474837 w 920131"/>
                <a:gd name="connsiteY127" fmla="*/ 535533 h 1083472"/>
                <a:gd name="connsiteX128" fmla="*/ 474837 w 920131"/>
                <a:gd name="connsiteY128" fmla="*/ 459599 h 1083472"/>
                <a:gd name="connsiteX129" fmla="*/ 452338 w 920131"/>
                <a:gd name="connsiteY129" fmla="*/ 437100 h 1083472"/>
                <a:gd name="connsiteX130" fmla="*/ 407771 w 920131"/>
                <a:gd name="connsiteY130" fmla="*/ 437100 h 1083472"/>
                <a:gd name="connsiteX131" fmla="*/ 385272 w 920131"/>
                <a:gd name="connsiteY131" fmla="*/ 459599 h 1083472"/>
                <a:gd name="connsiteX132" fmla="*/ 385272 w 920131"/>
                <a:gd name="connsiteY132" fmla="*/ 535533 h 1083472"/>
                <a:gd name="connsiteX133" fmla="*/ 363474 w 920131"/>
                <a:gd name="connsiteY133" fmla="*/ 535533 h 1083472"/>
                <a:gd name="connsiteX134" fmla="*/ 363474 w 920131"/>
                <a:gd name="connsiteY134" fmla="*/ 316366 h 1083472"/>
                <a:gd name="connsiteX135" fmla="*/ 340975 w 920131"/>
                <a:gd name="connsiteY135" fmla="*/ 293867 h 1083472"/>
                <a:gd name="connsiteX136" fmla="*/ 296408 w 920131"/>
                <a:gd name="connsiteY136" fmla="*/ 293867 h 1083472"/>
                <a:gd name="connsiteX137" fmla="*/ 273909 w 920131"/>
                <a:gd name="connsiteY137" fmla="*/ 316366 h 1083472"/>
                <a:gd name="connsiteX138" fmla="*/ 273909 w 920131"/>
                <a:gd name="connsiteY138" fmla="*/ 535531 h 1083472"/>
                <a:gd name="connsiteX139" fmla="*/ 252111 w 920131"/>
                <a:gd name="connsiteY139" fmla="*/ 535531 h 1083472"/>
                <a:gd name="connsiteX140" fmla="*/ 252111 w 920131"/>
                <a:gd name="connsiteY140" fmla="*/ 434988 h 1083472"/>
                <a:gd name="connsiteX141" fmla="*/ 229612 w 920131"/>
                <a:gd name="connsiteY141" fmla="*/ 412489 h 1083472"/>
                <a:gd name="connsiteX142" fmla="*/ 185043 w 920131"/>
                <a:gd name="connsiteY142" fmla="*/ 412489 h 1083472"/>
                <a:gd name="connsiteX143" fmla="*/ 162544 w 920131"/>
                <a:gd name="connsiteY143" fmla="*/ 434988 h 1083472"/>
                <a:gd name="connsiteX144" fmla="*/ 162544 w 920131"/>
                <a:gd name="connsiteY144" fmla="*/ 535531 h 1083472"/>
                <a:gd name="connsiteX145" fmla="*/ 138795 w 920131"/>
                <a:gd name="connsiteY145" fmla="*/ 535531 h 1083472"/>
                <a:gd name="connsiteX146" fmla="*/ 122924 w 920131"/>
                <a:gd name="connsiteY146" fmla="*/ 551402 h 1083472"/>
                <a:gd name="connsiteX147" fmla="*/ 138795 w 920131"/>
                <a:gd name="connsiteY147" fmla="*/ 567273 h 1083472"/>
                <a:gd name="connsiteX148" fmla="*/ 610385 w 920131"/>
                <a:gd name="connsiteY148" fmla="*/ 567273 h 1083472"/>
                <a:gd name="connsiteX149" fmla="*/ 620835 w 920131"/>
                <a:gd name="connsiteY149" fmla="*/ 583267 h 1083472"/>
                <a:gd name="connsiteX150" fmla="*/ 595545 w 920131"/>
                <a:gd name="connsiteY150" fmla="*/ 628549 h 1083472"/>
                <a:gd name="connsiteX151" fmla="*/ 638545 w 920131"/>
                <a:gd name="connsiteY151" fmla="*/ 680780 h 1083472"/>
                <a:gd name="connsiteX152" fmla="*/ 616869 w 920131"/>
                <a:gd name="connsiteY152" fmla="*/ 779340 h 1083472"/>
                <a:gd name="connsiteX153" fmla="*/ 615477 w 920131"/>
                <a:gd name="connsiteY153" fmla="*/ 779340 h 1083472"/>
                <a:gd name="connsiteX154" fmla="*/ 568750 w 920131"/>
                <a:gd name="connsiteY154" fmla="*/ 826067 h 1083472"/>
                <a:gd name="connsiteX155" fmla="*/ 568750 w 920131"/>
                <a:gd name="connsiteY155" fmla="*/ 831339 h 1083472"/>
                <a:gd name="connsiteX156" fmla="*/ 579993 w 920131"/>
                <a:gd name="connsiteY156" fmla="*/ 861691 h 1083472"/>
                <a:gd name="connsiteX157" fmla="*/ 559691 w 920131"/>
                <a:gd name="connsiteY157" fmla="*/ 874790 h 1083472"/>
                <a:gd name="connsiteX158" fmla="*/ 526869 w 920131"/>
                <a:gd name="connsiteY158" fmla="*/ 935028 h 1083472"/>
                <a:gd name="connsiteX159" fmla="*/ 526869 w 920131"/>
                <a:gd name="connsiteY159" fmla="*/ 938564 h 1083472"/>
                <a:gd name="connsiteX160" fmla="*/ 295005 w 920131"/>
                <a:gd name="connsiteY160" fmla="*/ 938564 h 1083472"/>
                <a:gd name="connsiteX161" fmla="*/ 279134 w 920131"/>
                <a:gd name="connsiteY161" fmla="*/ 954436 h 1083472"/>
                <a:gd name="connsiteX162" fmla="*/ 295005 w 920131"/>
                <a:gd name="connsiteY162" fmla="*/ 970307 h 1083472"/>
                <a:gd name="connsiteX163" fmla="*/ 505686 w 920131"/>
                <a:gd name="connsiteY163" fmla="*/ 970307 h 1083472"/>
                <a:gd name="connsiteX164" fmla="*/ 486909 w 920131"/>
                <a:gd name="connsiteY164" fmla="*/ 1000913 h 1083472"/>
                <a:gd name="connsiteX165" fmla="*/ 554459 w 920131"/>
                <a:gd name="connsiteY165" fmla="*/ 370407 h 1083472"/>
                <a:gd name="connsiteX166" fmla="*/ 554459 w 920131"/>
                <a:gd name="connsiteY166" fmla="*/ 535531 h 1083472"/>
                <a:gd name="connsiteX167" fmla="*/ 528378 w 920131"/>
                <a:gd name="connsiteY167" fmla="*/ 535531 h 1083472"/>
                <a:gd name="connsiteX168" fmla="*/ 528378 w 920131"/>
                <a:gd name="connsiteY168" fmla="*/ 370407 h 1083472"/>
                <a:gd name="connsiteX169" fmla="*/ 443094 w 920131"/>
                <a:gd name="connsiteY169" fmla="*/ 468840 h 1083472"/>
                <a:gd name="connsiteX170" fmla="*/ 443094 w 920131"/>
                <a:gd name="connsiteY170" fmla="*/ 535531 h 1083472"/>
                <a:gd name="connsiteX171" fmla="*/ 417013 w 920131"/>
                <a:gd name="connsiteY171" fmla="*/ 535531 h 1083472"/>
                <a:gd name="connsiteX172" fmla="*/ 417013 w 920131"/>
                <a:gd name="connsiteY172" fmla="*/ 468840 h 1083472"/>
                <a:gd name="connsiteX173" fmla="*/ 331731 w 920131"/>
                <a:gd name="connsiteY173" fmla="*/ 325610 h 1083472"/>
                <a:gd name="connsiteX174" fmla="*/ 331731 w 920131"/>
                <a:gd name="connsiteY174" fmla="*/ 535533 h 1083472"/>
                <a:gd name="connsiteX175" fmla="*/ 305650 w 920131"/>
                <a:gd name="connsiteY175" fmla="*/ 535533 h 1083472"/>
                <a:gd name="connsiteX176" fmla="*/ 305650 w 920131"/>
                <a:gd name="connsiteY176" fmla="*/ 325610 h 1083472"/>
                <a:gd name="connsiteX177" fmla="*/ 220366 w 920131"/>
                <a:gd name="connsiteY177" fmla="*/ 444231 h 1083472"/>
                <a:gd name="connsiteX178" fmla="*/ 220366 w 920131"/>
                <a:gd name="connsiteY178" fmla="*/ 535531 h 1083472"/>
                <a:gd name="connsiteX179" fmla="*/ 194285 w 920131"/>
                <a:gd name="connsiteY179" fmla="*/ 535531 h 1083472"/>
                <a:gd name="connsiteX180" fmla="*/ 194285 w 920131"/>
                <a:gd name="connsiteY180" fmla="*/ 444231 h 1083472"/>
                <a:gd name="connsiteX181" fmla="*/ 888389 w 920131"/>
                <a:gd name="connsiteY181" fmla="*/ 1034113 h 1083472"/>
                <a:gd name="connsiteX182" fmla="*/ 870770 w 920131"/>
                <a:gd name="connsiteY182" fmla="*/ 1051733 h 1083472"/>
                <a:gd name="connsiteX183" fmla="*/ 535503 w 920131"/>
                <a:gd name="connsiteY183" fmla="*/ 1051733 h 1083472"/>
                <a:gd name="connsiteX184" fmla="*/ 517884 w 920131"/>
                <a:gd name="connsiteY184" fmla="*/ 1034113 h 1083472"/>
                <a:gd name="connsiteX185" fmla="*/ 517884 w 920131"/>
                <a:gd name="connsiteY185" fmla="*/ 1009555 h 1083472"/>
                <a:gd name="connsiteX186" fmla="*/ 535503 w 920131"/>
                <a:gd name="connsiteY186" fmla="*/ 991936 h 1083472"/>
                <a:gd name="connsiteX187" fmla="*/ 870770 w 920131"/>
                <a:gd name="connsiteY187" fmla="*/ 991936 h 1083472"/>
                <a:gd name="connsiteX188" fmla="*/ 888389 w 920131"/>
                <a:gd name="connsiteY188" fmla="*/ 1009555 h 108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Lst>
              <a:rect l="l" t="t" r="r" b="b"/>
              <a:pathLst>
                <a:path w="920131" h="1083472">
                  <a:moveTo>
                    <a:pt x="879400" y="960964"/>
                  </a:moveTo>
                  <a:lnTo>
                    <a:pt x="879400" y="935030"/>
                  </a:lnTo>
                  <a:cubicBezTo>
                    <a:pt x="879400" y="910572"/>
                    <a:pt x="867130" y="888054"/>
                    <a:pt x="846578" y="874794"/>
                  </a:cubicBezTo>
                  <a:lnTo>
                    <a:pt x="826276" y="861695"/>
                  </a:lnTo>
                  <a:cubicBezTo>
                    <a:pt x="833276" y="853522"/>
                    <a:pt x="837519" y="842922"/>
                    <a:pt x="837519" y="831343"/>
                  </a:cubicBezTo>
                  <a:lnTo>
                    <a:pt x="837519" y="826071"/>
                  </a:lnTo>
                  <a:cubicBezTo>
                    <a:pt x="837519" y="800305"/>
                    <a:pt x="816559" y="779344"/>
                    <a:pt x="790792" y="779344"/>
                  </a:cubicBezTo>
                  <a:lnTo>
                    <a:pt x="788907" y="779344"/>
                  </a:lnTo>
                  <a:cubicBezTo>
                    <a:pt x="779926" y="747653"/>
                    <a:pt x="772655" y="714687"/>
                    <a:pt x="767193" y="680879"/>
                  </a:cubicBezTo>
                  <a:cubicBezTo>
                    <a:pt x="791929" y="676306"/>
                    <a:pt x="810726" y="654590"/>
                    <a:pt x="810726" y="628551"/>
                  </a:cubicBezTo>
                  <a:cubicBezTo>
                    <a:pt x="810726" y="609472"/>
                    <a:pt x="800632" y="592714"/>
                    <a:pt x="785508" y="583314"/>
                  </a:cubicBezTo>
                  <a:cubicBezTo>
                    <a:pt x="791402" y="575848"/>
                    <a:pt x="796356" y="567504"/>
                    <a:pt x="800133" y="558402"/>
                  </a:cubicBezTo>
                  <a:cubicBezTo>
                    <a:pt x="803493" y="550306"/>
                    <a:pt x="799655" y="541020"/>
                    <a:pt x="791560" y="537660"/>
                  </a:cubicBezTo>
                  <a:cubicBezTo>
                    <a:pt x="783464" y="534295"/>
                    <a:pt x="774178" y="538138"/>
                    <a:pt x="770818" y="546232"/>
                  </a:cubicBezTo>
                  <a:cubicBezTo>
                    <a:pt x="765976" y="557899"/>
                    <a:pt x="758375" y="567779"/>
                    <a:pt x="748977" y="575321"/>
                  </a:cubicBezTo>
                  <a:lnTo>
                    <a:pt x="657387" y="575321"/>
                  </a:lnTo>
                  <a:cubicBezTo>
                    <a:pt x="640634" y="561892"/>
                    <a:pt x="629877" y="541274"/>
                    <a:pt x="629877" y="518178"/>
                  </a:cubicBezTo>
                  <a:cubicBezTo>
                    <a:pt x="629877" y="477785"/>
                    <a:pt x="662739" y="444923"/>
                    <a:pt x="703132" y="444923"/>
                  </a:cubicBezTo>
                  <a:cubicBezTo>
                    <a:pt x="731004" y="444923"/>
                    <a:pt x="756100" y="460424"/>
                    <a:pt x="768628" y="485374"/>
                  </a:cubicBezTo>
                  <a:cubicBezTo>
                    <a:pt x="772561" y="493208"/>
                    <a:pt x="782101" y="496369"/>
                    <a:pt x="789933" y="492435"/>
                  </a:cubicBezTo>
                  <a:cubicBezTo>
                    <a:pt x="797767" y="488501"/>
                    <a:pt x="800929" y="478964"/>
                    <a:pt x="796995" y="471130"/>
                  </a:cubicBezTo>
                  <a:cubicBezTo>
                    <a:pt x="786310" y="449850"/>
                    <a:pt x="769237" y="433369"/>
                    <a:pt x="748740" y="423516"/>
                  </a:cubicBezTo>
                  <a:lnTo>
                    <a:pt x="748740" y="151365"/>
                  </a:lnTo>
                  <a:cubicBezTo>
                    <a:pt x="748740" y="128862"/>
                    <a:pt x="730433" y="110555"/>
                    <a:pt x="707930" y="110555"/>
                  </a:cubicBezTo>
                  <a:lnTo>
                    <a:pt x="577801" y="110555"/>
                  </a:lnTo>
                  <a:cubicBezTo>
                    <a:pt x="572870" y="105095"/>
                    <a:pt x="565764" y="101639"/>
                    <a:pt x="557845" y="101639"/>
                  </a:cubicBezTo>
                  <a:lnTo>
                    <a:pt x="495552" y="101639"/>
                  </a:lnTo>
                  <a:cubicBezTo>
                    <a:pt x="485367" y="43961"/>
                    <a:pt x="434928" y="0"/>
                    <a:pt x="374372" y="0"/>
                  </a:cubicBezTo>
                  <a:cubicBezTo>
                    <a:pt x="313816" y="0"/>
                    <a:pt x="263379" y="43961"/>
                    <a:pt x="253188" y="101637"/>
                  </a:cubicBezTo>
                  <a:lnTo>
                    <a:pt x="190895" y="101637"/>
                  </a:lnTo>
                  <a:cubicBezTo>
                    <a:pt x="182976" y="101637"/>
                    <a:pt x="175870" y="105095"/>
                    <a:pt x="170939" y="110553"/>
                  </a:cubicBezTo>
                  <a:lnTo>
                    <a:pt x="40810" y="110553"/>
                  </a:lnTo>
                  <a:cubicBezTo>
                    <a:pt x="18307" y="110553"/>
                    <a:pt x="0" y="128859"/>
                    <a:pt x="0" y="151363"/>
                  </a:cubicBezTo>
                  <a:lnTo>
                    <a:pt x="0" y="991845"/>
                  </a:lnTo>
                  <a:cubicBezTo>
                    <a:pt x="0" y="1014349"/>
                    <a:pt x="18307" y="1032655"/>
                    <a:pt x="40810" y="1032655"/>
                  </a:cubicBezTo>
                  <a:lnTo>
                    <a:pt x="486141" y="1032655"/>
                  </a:lnTo>
                  <a:lnTo>
                    <a:pt x="486141" y="1034111"/>
                  </a:lnTo>
                  <a:cubicBezTo>
                    <a:pt x="486141" y="1061329"/>
                    <a:pt x="508285" y="1083473"/>
                    <a:pt x="535503" y="1083473"/>
                  </a:cubicBezTo>
                  <a:lnTo>
                    <a:pt x="870770" y="1083473"/>
                  </a:lnTo>
                  <a:cubicBezTo>
                    <a:pt x="897988" y="1083473"/>
                    <a:pt x="920132" y="1061329"/>
                    <a:pt x="920132" y="1034111"/>
                  </a:cubicBezTo>
                  <a:lnTo>
                    <a:pt x="920132" y="1009553"/>
                  </a:lnTo>
                  <a:cubicBezTo>
                    <a:pt x="920132" y="985281"/>
                    <a:pt x="902517" y="965059"/>
                    <a:pt x="879400" y="960964"/>
                  </a:cubicBezTo>
                  <a:close/>
                  <a:moveTo>
                    <a:pt x="829370" y="901464"/>
                  </a:moveTo>
                  <a:cubicBezTo>
                    <a:pt x="840822" y="908854"/>
                    <a:pt x="847660" y="921400"/>
                    <a:pt x="847660" y="935028"/>
                  </a:cubicBezTo>
                  <a:lnTo>
                    <a:pt x="847660" y="960192"/>
                  </a:lnTo>
                  <a:lnTo>
                    <a:pt x="558613" y="960192"/>
                  </a:lnTo>
                  <a:lnTo>
                    <a:pt x="558613" y="935028"/>
                  </a:lnTo>
                  <a:cubicBezTo>
                    <a:pt x="558613" y="921400"/>
                    <a:pt x="565451" y="908851"/>
                    <a:pt x="576903" y="901464"/>
                  </a:cubicBezTo>
                  <a:lnTo>
                    <a:pt x="613253" y="878011"/>
                  </a:lnTo>
                  <a:cubicBezTo>
                    <a:pt x="613991" y="878044"/>
                    <a:pt x="614732" y="878068"/>
                    <a:pt x="615477" y="878068"/>
                  </a:cubicBezTo>
                  <a:lnTo>
                    <a:pt x="790794" y="878068"/>
                  </a:lnTo>
                  <a:cubicBezTo>
                    <a:pt x="791541" y="878068"/>
                    <a:pt x="792282" y="878047"/>
                    <a:pt x="793020" y="878011"/>
                  </a:cubicBezTo>
                  <a:close/>
                  <a:moveTo>
                    <a:pt x="790794" y="811085"/>
                  </a:moveTo>
                  <a:cubicBezTo>
                    <a:pt x="799056" y="811085"/>
                    <a:pt x="805779" y="817808"/>
                    <a:pt x="805779" y="826069"/>
                  </a:cubicBezTo>
                  <a:lnTo>
                    <a:pt x="805779" y="831341"/>
                  </a:lnTo>
                  <a:cubicBezTo>
                    <a:pt x="805779" y="839602"/>
                    <a:pt x="799056" y="846325"/>
                    <a:pt x="790794" y="846325"/>
                  </a:cubicBezTo>
                  <a:lnTo>
                    <a:pt x="615477" y="846325"/>
                  </a:lnTo>
                  <a:cubicBezTo>
                    <a:pt x="607215" y="846325"/>
                    <a:pt x="600492" y="839604"/>
                    <a:pt x="600492" y="831341"/>
                  </a:cubicBezTo>
                  <a:lnTo>
                    <a:pt x="600492" y="826069"/>
                  </a:lnTo>
                  <a:cubicBezTo>
                    <a:pt x="600492" y="817808"/>
                    <a:pt x="607213" y="811085"/>
                    <a:pt x="615477" y="811085"/>
                  </a:cubicBezTo>
                  <a:close/>
                  <a:moveTo>
                    <a:pt x="649835" y="779342"/>
                  </a:moveTo>
                  <a:cubicBezTo>
                    <a:pt x="658354" y="747949"/>
                    <a:pt x="665283" y="715297"/>
                    <a:pt x="670543" y="681779"/>
                  </a:cubicBezTo>
                  <a:lnTo>
                    <a:pt x="735171" y="681779"/>
                  </a:lnTo>
                  <a:cubicBezTo>
                    <a:pt x="740411" y="715178"/>
                    <a:pt x="747356" y="747833"/>
                    <a:pt x="755926" y="779342"/>
                  </a:cubicBezTo>
                  <a:close/>
                  <a:moveTo>
                    <a:pt x="648772" y="607063"/>
                  </a:moveTo>
                  <a:lnTo>
                    <a:pt x="757499" y="607063"/>
                  </a:lnTo>
                  <a:cubicBezTo>
                    <a:pt x="769347" y="607063"/>
                    <a:pt x="778984" y="616703"/>
                    <a:pt x="778984" y="628551"/>
                  </a:cubicBezTo>
                  <a:cubicBezTo>
                    <a:pt x="778984" y="640399"/>
                    <a:pt x="769345" y="650036"/>
                    <a:pt x="757499" y="650036"/>
                  </a:cubicBezTo>
                  <a:lnTo>
                    <a:pt x="648772" y="650036"/>
                  </a:lnTo>
                  <a:cubicBezTo>
                    <a:pt x="636924" y="650036"/>
                    <a:pt x="627285" y="640397"/>
                    <a:pt x="627285" y="628551"/>
                  </a:cubicBezTo>
                  <a:cubicBezTo>
                    <a:pt x="627285" y="616705"/>
                    <a:pt x="636926" y="607063"/>
                    <a:pt x="648772" y="607063"/>
                  </a:cubicBezTo>
                  <a:close/>
                  <a:moveTo>
                    <a:pt x="584769" y="142297"/>
                  </a:moveTo>
                  <a:lnTo>
                    <a:pt x="707934" y="142297"/>
                  </a:lnTo>
                  <a:cubicBezTo>
                    <a:pt x="712934" y="142297"/>
                    <a:pt x="717002" y="146364"/>
                    <a:pt x="717002" y="151365"/>
                  </a:cubicBezTo>
                  <a:lnTo>
                    <a:pt x="717002" y="414095"/>
                  </a:lnTo>
                  <a:cubicBezTo>
                    <a:pt x="712448" y="413498"/>
                    <a:pt x="707820" y="413181"/>
                    <a:pt x="703134" y="413181"/>
                  </a:cubicBezTo>
                  <a:cubicBezTo>
                    <a:pt x="697438" y="413181"/>
                    <a:pt x="691849" y="413653"/>
                    <a:pt x="686396" y="414531"/>
                  </a:cubicBezTo>
                  <a:lnTo>
                    <a:pt x="686396" y="201243"/>
                  </a:lnTo>
                  <a:cubicBezTo>
                    <a:pt x="686396" y="185615"/>
                    <a:pt x="673682" y="172901"/>
                    <a:pt x="658054" y="172901"/>
                  </a:cubicBezTo>
                  <a:lnTo>
                    <a:pt x="584767" y="172901"/>
                  </a:lnTo>
                  <a:lnTo>
                    <a:pt x="584767" y="142297"/>
                  </a:lnTo>
                  <a:close/>
                  <a:moveTo>
                    <a:pt x="374372" y="31742"/>
                  </a:moveTo>
                  <a:cubicBezTo>
                    <a:pt x="417355" y="31742"/>
                    <a:pt x="453464" y="61589"/>
                    <a:pt x="463149" y="101637"/>
                  </a:cubicBezTo>
                  <a:lnTo>
                    <a:pt x="285595" y="101637"/>
                  </a:lnTo>
                  <a:cubicBezTo>
                    <a:pt x="295281" y="61589"/>
                    <a:pt x="331391" y="31742"/>
                    <a:pt x="374372" y="31742"/>
                  </a:cubicBezTo>
                  <a:close/>
                  <a:moveTo>
                    <a:pt x="486909" y="1000913"/>
                  </a:moveTo>
                  <a:lnTo>
                    <a:pt x="40810" y="1000913"/>
                  </a:lnTo>
                  <a:cubicBezTo>
                    <a:pt x="35810" y="1000913"/>
                    <a:pt x="31742" y="996846"/>
                    <a:pt x="31742" y="991845"/>
                  </a:cubicBezTo>
                  <a:lnTo>
                    <a:pt x="31742" y="151365"/>
                  </a:lnTo>
                  <a:cubicBezTo>
                    <a:pt x="31742" y="146364"/>
                    <a:pt x="35810" y="142297"/>
                    <a:pt x="40810" y="142297"/>
                  </a:cubicBezTo>
                  <a:lnTo>
                    <a:pt x="163975" y="142297"/>
                  </a:lnTo>
                  <a:lnTo>
                    <a:pt x="163975" y="172901"/>
                  </a:lnTo>
                  <a:lnTo>
                    <a:pt x="90690" y="172901"/>
                  </a:lnTo>
                  <a:cubicBezTo>
                    <a:pt x="75062" y="172901"/>
                    <a:pt x="62348" y="185615"/>
                    <a:pt x="62348" y="201243"/>
                  </a:cubicBezTo>
                  <a:lnTo>
                    <a:pt x="62348" y="941967"/>
                  </a:lnTo>
                  <a:cubicBezTo>
                    <a:pt x="62348" y="957595"/>
                    <a:pt x="75062" y="970309"/>
                    <a:pt x="90690" y="970309"/>
                  </a:cubicBezTo>
                  <a:lnTo>
                    <a:pt x="220940" y="970309"/>
                  </a:lnTo>
                  <a:cubicBezTo>
                    <a:pt x="229705" y="970309"/>
                    <a:pt x="236811" y="963203"/>
                    <a:pt x="236811" y="954438"/>
                  </a:cubicBezTo>
                  <a:cubicBezTo>
                    <a:pt x="236811" y="945673"/>
                    <a:pt x="229705" y="938567"/>
                    <a:pt x="220940" y="938567"/>
                  </a:cubicBezTo>
                  <a:lnTo>
                    <a:pt x="94091" y="938567"/>
                  </a:lnTo>
                  <a:lnTo>
                    <a:pt x="94091" y="204643"/>
                  </a:lnTo>
                  <a:lnTo>
                    <a:pt x="163975" y="204643"/>
                  </a:lnTo>
                  <a:lnTo>
                    <a:pt x="163975" y="233425"/>
                  </a:lnTo>
                  <a:cubicBezTo>
                    <a:pt x="163975" y="248268"/>
                    <a:pt x="176052" y="260345"/>
                    <a:pt x="190895" y="260345"/>
                  </a:cubicBezTo>
                  <a:lnTo>
                    <a:pt x="413510" y="260345"/>
                  </a:lnTo>
                  <a:cubicBezTo>
                    <a:pt x="422276" y="260345"/>
                    <a:pt x="429382" y="253239"/>
                    <a:pt x="429382" y="244474"/>
                  </a:cubicBezTo>
                  <a:cubicBezTo>
                    <a:pt x="429382" y="235709"/>
                    <a:pt x="422276" y="228603"/>
                    <a:pt x="413510" y="228603"/>
                  </a:cubicBezTo>
                  <a:lnTo>
                    <a:pt x="195719" y="228603"/>
                  </a:lnTo>
                  <a:lnTo>
                    <a:pt x="195719" y="133380"/>
                  </a:lnTo>
                  <a:lnTo>
                    <a:pt x="553029" y="133380"/>
                  </a:lnTo>
                  <a:lnTo>
                    <a:pt x="553029" y="228601"/>
                  </a:lnTo>
                  <a:lnTo>
                    <a:pt x="487576" y="228601"/>
                  </a:lnTo>
                  <a:cubicBezTo>
                    <a:pt x="478811" y="228601"/>
                    <a:pt x="471705" y="235707"/>
                    <a:pt x="471705" y="244472"/>
                  </a:cubicBezTo>
                  <a:cubicBezTo>
                    <a:pt x="471705" y="253237"/>
                    <a:pt x="478811" y="260343"/>
                    <a:pt x="487576" y="260343"/>
                  </a:cubicBezTo>
                  <a:lnTo>
                    <a:pt x="557852" y="260343"/>
                  </a:lnTo>
                  <a:cubicBezTo>
                    <a:pt x="572694" y="260343"/>
                    <a:pt x="584769" y="248266"/>
                    <a:pt x="584769" y="233423"/>
                  </a:cubicBezTo>
                  <a:lnTo>
                    <a:pt x="584769" y="204643"/>
                  </a:lnTo>
                  <a:lnTo>
                    <a:pt x="654653" y="204643"/>
                  </a:lnTo>
                  <a:lnTo>
                    <a:pt x="654653" y="425090"/>
                  </a:lnTo>
                  <a:cubicBezTo>
                    <a:pt x="621101" y="442636"/>
                    <a:pt x="598137" y="477766"/>
                    <a:pt x="598137" y="518180"/>
                  </a:cubicBezTo>
                  <a:cubicBezTo>
                    <a:pt x="598137" y="524093"/>
                    <a:pt x="598641" y="529887"/>
                    <a:pt x="599586" y="535533"/>
                  </a:cubicBezTo>
                  <a:lnTo>
                    <a:pt x="586202" y="535533"/>
                  </a:lnTo>
                  <a:lnTo>
                    <a:pt x="586202" y="361165"/>
                  </a:lnTo>
                  <a:cubicBezTo>
                    <a:pt x="586202" y="348758"/>
                    <a:pt x="576108" y="338666"/>
                    <a:pt x="563703" y="338666"/>
                  </a:cubicBezTo>
                  <a:lnTo>
                    <a:pt x="519136" y="338666"/>
                  </a:lnTo>
                  <a:cubicBezTo>
                    <a:pt x="506729" y="338666"/>
                    <a:pt x="496635" y="348760"/>
                    <a:pt x="496635" y="361165"/>
                  </a:cubicBezTo>
                  <a:lnTo>
                    <a:pt x="496635" y="535533"/>
                  </a:lnTo>
                  <a:lnTo>
                    <a:pt x="474837" y="535533"/>
                  </a:lnTo>
                  <a:lnTo>
                    <a:pt x="474837" y="459599"/>
                  </a:lnTo>
                  <a:cubicBezTo>
                    <a:pt x="474837" y="447192"/>
                    <a:pt x="464743" y="437100"/>
                    <a:pt x="452338" y="437100"/>
                  </a:cubicBezTo>
                  <a:lnTo>
                    <a:pt x="407771" y="437100"/>
                  </a:lnTo>
                  <a:cubicBezTo>
                    <a:pt x="395364" y="437100"/>
                    <a:pt x="385272" y="447194"/>
                    <a:pt x="385272" y="459599"/>
                  </a:cubicBezTo>
                  <a:lnTo>
                    <a:pt x="385272" y="535533"/>
                  </a:lnTo>
                  <a:lnTo>
                    <a:pt x="363474" y="535533"/>
                  </a:lnTo>
                  <a:lnTo>
                    <a:pt x="363474" y="316366"/>
                  </a:lnTo>
                  <a:cubicBezTo>
                    <a:pt x="363474" y="303959"/>
                    <a:pt x="353380" y="293867"/>
                    <a:pt x="340975" y="293867"/>
                  </a:cubicBezTo>
                  <a:lnTo>
                    <a:pt x="296408" y="293867"/>
                  </a:lnTo>
                  <a:cubicBezTo>
                    <a:pt x="284001" y="293867"/>
                    <a:pt x="273909" y="303961"/>
                    <a:pt x="273909" y="316366"/>
                  </a:cubicBezTo>
                  <a:lnTo>
                    <a:pt x="273909" y="535531"/>
                  </a:lnTo>
                  <a:lnTo>
                    <a:pt x="252111" y="535531"/>
                  </a:lnTo>
                  <a:lnTo>
                    <a:pt x="252111" y="434988"/>
                  </a:lnTo>
                  <a:cubicBezTo>
                    <a:pt x="252111" y="422581"/>
                    <a:pt x="242017" y="412489"/>
                    <a:pt x="229612" y="412489"/>
                  </a:cubicBezTo>
                  <a:lnTo>
                    <a:pt x="185043" y="412489"/>
                  </a:lnTo>
                  <a:cubicBezTo>
                    <a:pt x="172636" y="412489"/>
                    <a:pt x="162544" y="422583"/>
                    <a:pt x="162544" y="434988"/>
                  </a:cubicBezTo>
                  <a:lnTo>
                    <a:pt x="162544" y="535531"/>
                  </a:lnTo>
                  <a:lnTo>
                    <a:pt x="138795" y="535531"/>
                  </a:lnTo>
                  <a:cubicBezTo>
                    <a:pt x="130030" y="535531"/>
                    <a:pt x="122924" y="542637"/>
                    <a:pt x="122924" y="551402"/>
                  </a:cubicBezTo>
                  <a:cubicBezTo>
                    <a:pt x="122924" y="560167"/>
                    <a:pt x="130030" y="567273"/>
                    <a:pt x="138795" y="567273"/>
                  </a:cubicBezTo>
                  <a:lnTo>
                    <a:pt x="610385" y="567273"/>
                  </a:lnTo>
                  <a:cubicBezTo>
                    <a:pt x="613392" y="572926"/>
                    <a:pt x="616884" y="578286"/>
                    <a:pt x="620835" y="583267"/>
                  </a:cubicBezTo>
                  <a:cubicBezTo>
                    <a:pt x="605670" y="592659"/>
                    <a:pt x="595545" y="609440"/>
                    <a:pt x="595545" y="628549"/>
                  </a:cubicBezTo>
                  <a:cubicBezTo>
                    <a:pt x="595545" y="654400"/>
                    <a:pt x="614074" y="675997"/>
                    <a:pt x="638545" y="680780"/>
                  </a:cubicBezTo>
                  <a:cubicBezTo>
                    <a:pt x="633041" y="715034"/>
                    <a:pt x="625880" y="747594"/>
                    <a:pt x="616869" y="779340"/>
                  </a:cubicBezTo>
                  <a:lnTo>
                    <a:pt x="615477" y="779340"/>
                  </a:lnTo>
                  <a:cubicBezTo>
                    <a:pt x="589713" y="779340"/>
                    <a:pt x="568750" y="800301"/>
                    <a:pt x="568750" y="826067"/>
                  </a:cubicBezTo>
                  <a:lnTo>
                    <a:pt x="568750" y="831339"/>
                  </a:lnTo>
                  <a:cubicBezTo>
                    <a:pt x="568750" y="842918"/>
                    <a:pt x="572993" y="853518"/>
                    <a:pt x="579993" y="861691"/>
                  </a:cubicBezTo>
                  <a:lnTo>
                    <a:pt x="559691" y="874790"/>
                  </a:lnTo>
                  <a:cubicBezTo>
                    <a:pt x="539141" y="888052"/>
                    <a:pt x="526869" y="910570"/>
                    <a:pt x="526869" y="935028"/>
                  </a:cubicBezTo>
                  <a:lnTo>
                    <a:pt x="526869" y="938564"/>
                  </a:lnTo>
                  <a:lnTo>
                    <a:pt x="295005" y="938564"/>
                  </a:lnTo>
                  <a:cubicBezTo>
                    <a:pt x="286240" y="938564"/>
                    <a:pt x="279134" y="945671"/>
                    <a:pt x="279134" y="954436"/>
                  </a:cubicBezTo>
                  <a:cubicBezTo>
                    <a:pt x="279134" y="963201"/>
                    <a:pt x="286240" y="970307"/>
                    <a:pt x="295005" y="970307"/>
                  </a:cubicBezTo>
                  <a:lnTo>
                    <a:pt x="505686" y="970307"/>
                  </a:lnTo>
                  <a:cubicBezTo>
                    <a:pt x="496017" y="977669"/>
                    <a:pt x="489117" y="988476"/>
                    <a:pt x="486909" y="1000913"/>
                  </a:cubicBezTo>
                  <a:close/>
                  <a:moveTo>
                    <a:pt x="554459" y="370407"/>
                  </a:moveTo>
                  <a:lnTo>
                    <a:pt x="554459" y="535531"/>
                  </a:lnTo>
                  <a:lnTo>
                    <a:pt x="528378" y="535531"/>
                  </a:lnTo>
                  <a:lnTo>
                    <a:pt x="528378" y="370407"/>
                  </a:lnTo>
                  <a:close/>
                  <a:moveTo>
                    <a:pt x="443094" y="468840"/>
                  </a:moveTo>
                  <a:lnTo>
                    <a:pt x="443094" y="535531"/>
                  </a:lnTo>
                  <a:lnTo>
                    <a:pt x="417013" y="535531"/>
                  </a:lnTo>
                  <a:lnTo>
                    <a:pt x="417013" y="468840"/>
                  </a:lnTo>
                  <a:close/>
                  <a:moveTo>
                    <a:pt x="331731" y="325610"/>
                  </a:moveTo>
                  <a:lnTo>
                    <a:pt x="331731" y="535533"/>
                  </a:lnTo>
                  <a:lnTo>
                    <a:pt x="305650" y="535533"/>
                  </a:lnTo>
                  <a:lnTo>
                    <a:pt x="305650" y="325610"/>
                  </a:lnTo>
                  <a:close/>
                  <a:moveTo>
                    <a:pt x="220366" y="444231"/>
                  </a:moveTo>
                  <a:lnTo>
                    <a:pt x="220366" y="535531"/>
                  </a:lnTo>
                  <a:lnTo>
                    <a:pt x="194285" y="535531"/>
                  </a:lnTo>
                  <a:lnTo>
                    <a:pt x="194285" y="444231"/>
                  </a:lnTo>
                  <a:close/>
                  <a:moveTo>
                    <a:pt x="888389" y="1034113"/>
                  </a:moveTo>
                  <a:cubicBezTo>
                    <a:pt x="888389" y="1043829"/>
                    <a:pt x="880486" y="1051733"/>
                    <a:pt x="870770" y="1051733"/>
                  </a:cubicBezTo>
                  <a:lnTo>
                    <a:pt x="535503" y="1051733"/>
                  </a:lnTo>
                  <a:cubicBezTo>
                    <a:pt x="525788" y="1051733"/>
                    <a:pt x="517884" y="1043829"/>
                    <a:pt x="517884" y="1034113"/>
                  </a:cubicBezTo>
                  <a:lnTo>
                    <a:pt x="517884" y="1009555"/>
                  </a:lnTo>
                  <a:cubicBezTo>
                    <a:pt x="517884" y="999840"/>
                    <a:pt x="525788" y="991936"/>
                    <a:pt x="535503" y="991936"/>
                  </a:cubicBezTo>
                  <a:lnTo>
                    <a:pt x="870770" y="991936"/>
                  </a:lnTo>
                  <a:cubicBezTo>
                    <a:pt x="880486" y="991936"/>
                    <a:pt x="888389" y="999840"/>
                    <a:pt x="888389" y="1009555"/>
                  </a:cubicBezTo>
                  <a:close/>
                </a:path>
              </a:pathLst>
            </a:custGeom>
            <a:grpFill/>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6" name="任意多边形: 形状 195">
              <a:extLst>
                <a:ext uri="{FF2B5EF4-FFF2-40B4-BE49-F238E27FC236}">
                  <a16:creationId xmlns:a16="http://schemas.microsoft.com/office/drawing/2014/main" id="{90BA2583-1084-EB01-3571-DCF10726E0A4}"/>
                </a:ext>
              </a:extLst>
            </p:cNvPr>
            <p:cNvSpPr/>
            <p:nvPr/>
          </p:nvSpPr>
          <p:spPr>
            <a:xfrm>
              <a:off x="6381745" y="3632449"/>
              <a:ext cx="452183" cy="92103"/>
            </a:xfrm>
            <a:custGeom>
              <a:avLst/>
              <a:gdLst>
                <a:gd name="connsiteX0" fmla="*/ 452183 w 452183"/>
                <a:gd name="connsiteY0" fmla="*/ 46052 h 92103"/>
                <a:gd name="connsiteX1" fmla="*/ 406131 w 452183"/>
                <a:gd name="connsiteY1" fmla="*/ 0 h 92103"/>
                <a:gd name="connsiteX2" fmla="*/ 46052 w 452183"/>
                <a:gd name="connsiteY2" fmla="*/ 0 h 92103"/>
                <a:gd name="connsiteX3" fmla="*/ 0 w 452183"/>
                <a:gd name="connsiteY3" fmla="*/ 46052 h 92103"/>
                <a:gd name="connsiteX4" fmla="*/ 46052 w 452183"/>
                <a:gd name="connsiteY4" fmla="*/ 92104 h 92103"/>
                <a:gd name="connsiteX5" fmla="*/ 406131 w 452183"/>
                <a:gd name="connsiteY5" fmla="*/ 92104 h 92103"/>
                <a:gd name="connsiteX6" fmla="*/ 452183 w 452183"/>
                <a:gd name="connsiteY6" fmla="*/ 46052 h 92103"/>
                <a:gd name="connsiteX7" fmla="*/ 188307 w 452183"/>
                <a:gd name="connsiteY7" fmla="*/ 60361 h 92103"/>
                <a:gd name="connsiteX8" fmla="*/ 46052 w 452183"/>
                <a:gd name="connsiteY8" fmla="*/ 60361 h 92103"/>
                <a:gd name="connsiteX9" fmla="*/ 44592 w 452183"/>
                <a:gd name="connsiteY9" fmla="*/ 60287 h 92103"/>
                <a:gd name="connsiteX10" fmla="*/ 31745 w 452183"/>
                <a:gd name="connsiteY10" fmla="*/ 46052 h 92103"/>
                <a:gd name="connsiteX11" fmla="*/ 44592 w 452183"/>
                <a:gd name="connsiteY11" fmla="*/ 31816 h 92103"/>
                <a:gd name="connsiteX12" fmla="*/ 46052 w 452183"/>
                <a:gd name="connsiteY12" fmla="*/ 31742 h 92103"/>
                <a:gd name="connsiteX13" fmla="*/ 188307 w 452183"/>
                <a:gd name="connsiteY13" fmla="*/ 31742 h 92103"/>
                <a:gd name="connsiteX14" fmla="*/ 220049 w 452183"/>
                <a:gd name="connsiteY14" fmla="*/ 31744 h 92103"/>
                <a:gd name="connsiteX15" fmla="*/ 406131 w 452183"/>
                <a:gd name="connsiteY15" fmla="*/ 31744 h 92103"/>
                <a:gd name="connsiteX16" fmla="*/ 420441 w 452183"/>
                <a:gd name="connsiteY16" fmla="*/ 46054 h 92103"/>
                <a:gd name="connsiteX17" fmla="*/ 406131 w 452183"/>
                <a:gd name="connsiteY17" fmla="*/ 60364 h 92103"/>
                <a:gd name="connsiteX18" fmla="*/ 220049 w 452183"/>
                <a:gd name="connsiteY18" fmla="*/ 60364 h 92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2183" h="92103">
                  <a:moveTo>
                    <a:pt x="452183" y="46052"/>
                  </a:moveTo>
                  <a:cubicBezTo>
                    <a:pt x="452183" y="20658"/>
                    <a:pt x="431523" y="0"/>
                    <a:pt x="406131" y="0"/>
                  </a:cubicBezTo>
                  <a:lnTo>
                    <a:pt x="46052" y="0"/>
                  </a:lnTo>
                  <a:cubicBezTo>
                    <a:pt x="20658" y="0"/>
                    <a:pt x="0" y="20658"/>
                    <a:pt x="0" y="46052"/>
                  </a:cubicBezTo>
                  <a:cubicBezTo>
                    <a:pt x="0" y="71446"/>
                    <a:pt x="20658" y="92104"/>
                    <a:pt x="46052" y="92104"/>
                  </a:cubicBezTo>
                  <a:lnTo>
                    <a:pt x="406131" y="92104"/>
                  </a:lnTo>
                  <a:cubicBezTo>
                    <a:pt x="431525" y="92104"/>
                    <a:pt x="452183" y="71446"/>
                    <a:pt x="452183" y="46052"/>
                  </a:cubicBezTo>
                  <a:close/>
                  <a:moveTo>
                    <a:pt x="188307" y="60361"/>
                  </a:moveTo>
                  <a:lnTo>
                    <a:pt x="46052" y="60361"/>
                  </a:lnTo>
                  <a:cubicBezTo>
                    <a:pt x="45559" y="60361"/>
                    <a:pt x="45072" y="60336"/>
                    <a:pt x="44592" y="60287"/>
                  </a:cubicBezTo>
                  <a:cubicBezTo>
                    <a:pt x="37386" y="59553"/>
                    <a:pt x="31745" y="53450"/>
                    <a:pt x="31745" y="46052"/>
                  </a:cubicBezTo>
                  <a:cubicBezTo>
                    <a:pt x="31745" y="38654"/>
                    <a:pt x="37386" y="32551"/>
                    <a:pt x="44592" y="31816"/>
                  </a:cubicBezTo>
                  <a:cubicBezTo>
                    <a:pt x="45072" y="31768"/>
                    <a:pt x="45559" y="31742"/>
                    <a:pt x="46052" y="31742"/>
                  </a:cubicBezTo>
                  <a:lnTo>
                    <a:pt x="188307" y="31742"/>
                  </a:lnTo>
                  <a:close/>
                  <a:moveTo>
                    <a:pt x="220049" y="31744"/>
                  </a:moveTo>
                  <a:lnTo>
                    <a:pt x="406131" y="31744"/>
                  </a:lnTo>
                  <a:cubicBezTo>
                    <a:pt x="414022" y="31744"/>
                    <a:pt x="420441" y="38163"/>
                    <a:pt x="420441" y="46054"/>
                  </a:cubicBezTo>
                  <a:cubicBezTo>
                    <a:pt x="420441" y="53945"/>
                    <a:pt x="414020" y="60364"/>
                    <a:pt x="406131" y="60364"/>
                  </a:cubicBezTo>
                  <a:lnTo>
                    <a:pt x="220049" y="60364"/>
                  </a:lnTo>
                  <a:close/>
                </a:path>
              </a:pathLst>
            </a:custGeom>
            <a:grpFill/>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7" name="任意多边形: 形状 196">
              <a:extLst>
                <a:ext uri="{FF2B5EF4-FFF2-40B4-BE49-F238E27FC236}">
                  <a16:creationId xmlns:a16="http://schemas.microsoft.com/office/drawing/2014/main" id="{BBFA4C03-7F3D-60C3-7455-36477FB6827F}"/>
                </a:ext>
              </a:extLst>
            </p:cNvPr>
            <p:cNvSpPr/>
            <p:nvPr/>
          </p:nvSpPr>
          <p:spPr>
            <a:xfrm>
              <a:off x="6481579" y="3762768"/>
              <a:ext cx="352349" cy="31742"/>
            </a:xfrm>
            <a:custGeom>
              <a:avLst/>
              <a:gdLst>
                <a:gd name="connsiteX0" fmla="*/ 336478 w 352349"/>
                <a:gd name="connsiteY0" fmla="*/ 0 h 31742"/>
                <a:gd name="connsiteX1" fmla="*/ 15871 w 352349"/>
                <a:gd name="connsiteY1" fmla="*/ 0 h 31742"/>
                <a:gd name="connsiteX2" fmla="*/ 0 w 352349"/>
                <a:gd name="connsiteY2" fmla="*/ 15871 h 31742"/>
                <a:gd name="connsiteX3" fmla="*/ 15871 w 352349"/>
                <a:gd name="connsiteY3" fmla="*/ 31742 h 31742"/>
                <a:gd name="connsiteX4" fmla="*/ 336478 w 352349"/>
                <a:gd name="connsiteY4" fmla="*/ 31742 h 31742"/>
                <a:gd name="connsiteX5" fmla="*/ 352349 w 352349"/>
                <a:gd name="connsiteY5" fmla="*/ 15871 h 31742"/>
                <a:gd name="connsiteX6" fmla="*/ 336478 w 352349"/>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349" h="31742">
                  <a:moveTo>
                    <a:pt x="336478" y="0"/>
                  </a:moveTo>
                  <a:lnTo>
                    <a:pt x="15871" y="0"/>
                  </a:lnTo>
                  <a:cubicBezTo>
                    <a:pt x="7106" y="0"/>
                    <a:pt x="0" y="7106"/>
                    <a:pt x="0" y="15871"/>
                  </a:cubicBezTo>
                  <a:cubicBezTo>
                    <a:pt x="0" y="24636"/>
                    <a:pt x="7106" y="31742"/>
                    <a:pt x="15871" y="31742"/>
                  </a:cubicBezTo>
                  <a:lnTo>
                    <a:pt x="336478" y="31742"/>
                  </a:lnTo>
                  <a:cubicBezTo>
                    <a:pt x="345243" y="31742"/>
                    <a:pt x="352349" y="24636"/>
                    <a:pt x="352349" y="15871"/>
                  </a:cubicBezTo>
                  <a:cubicBezTo>
                    <a:pt x="352349" y="7106"/>
                    <a:pt x="345243" y="0"/>
                    <a:pt x="336478" y="0"/>
                  </a:cubicBezTo>
                  <a:close/>
                </a:path>
              </a:pathLst>
            </a:custGeom>
            <a:grpFill/>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8" name="任意多边形: 形状 197">
              <a:extLst>
                <a:ext uri="{FF2B5EF4-FFF2-40B4-BE49-F238E27FC236}">
                  <a16:creationId xmlns:a16="http://schemas.microsoft.com/office/drawing/2014/main" id="{829DFAD2-E78A-BAC1-B895-FAB3D8F82747}"/>
                </a:ext>
              </a:extLst>
            </p:cNvPr>
            <p:cNvSpPr/>
            <p:nvPr/>
          </p:nvSpPr>
          <p:spPr>
            <a:xfrm>
              <a:off x="6481579" y="3822425"/>
              <a:ext cx="324752" cy="31742"/>
            </a:xfrm>
            <a:custGeom>
              <a:avLst/>
              <a:gdLst>
                <a:gd name="connsiteX0" fmla="*/ 308881 w 324752"/>
                <a:gd name="connsiteY0" fmla="*/ 0 h 31742"/>
                <a:gd name="connsiteX1" fmla="*/ 15871 w 324752"/>
                <a:gd name="connsiteY1" fmla="*/ 0 h 31742"/>
                <a:gd name="connsiteX2" fmla="*/ 0 w 324752"/>
                <a:gd name="connsiteY2" fmla="*/ 15871 h 31742"/>
                <a:gd name="connsiteX3" fmla="*/ 15871 w 324752"/>
                <a:gd name="connsiteY3" fmla="*/ 31742 h 31742"/>
                <a:gd name="connsiteX4" fmla="*/ 308881 w 324752"/>
                <a:gd name="connsiteY4" fmla="*/ 31742 h 31742"/>
                <a:gd name="connsiteX5" fmla="*/ 324752 w 324752"/>
                <a:gd name="connsiteY5" fmla="*/ 15871 h 31742"/>
                <a:gd name="connsiteX6" fmla="*/ 308881 w 324752"/>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4752" h="31742">
                  <a:moveTo>
                    <a:pt x="308881" y="0"/>
                  </a:moveTo>
                  <a:lnTo>
                    <a:pt x="15871" y="0"/>
                  </a:lnTo>
                  <a:cubicBezTo>
                    <a:pt x="7106" y="0"/>
                    <a:pt x="0" y="7106"/>
                    <a:pt x="0" y="15871"/>
                  </a:cubicBezTo>
                  <a:cubicBezTo>
                    <a:pt x="0" y="24636"/>
                    <a:pt x="7106" y="31742"/>
                    <a:pt x="15871" y="31742"/>
                  </a:cubicBezTo>
                  <a:lnTo>
                    <a:pt x="308881" y="31742"/>
                  </a:lnTo>
                  <a:cubicBezTo>
                    <a:pt x="317646" y="31742"/>
                    <a:pt x="324752" y="24636"/>
                    <a:pt x="324752" y="15871"/>
                  </a:cubicBezTo>
                  <a:cubicBezTo>
                    <a:pt x="324752" y="7106"/>
                    <a:pt x="317646" y="0"/>
                    <a:pt x="308881" y="0"/>
                  </a:cubicBezTo>
                  <a:close/>
                </a:path>
              </a:pathLst>
            </a:custGeom>
            <a:grpFill/>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9" name="任意多边形: 形状 198">
              <a:extLst>
                <a:ext uri="{FF2B5EF4-FFF2-40B4-BE49-F238E27FC236}">
                  <a16:creationId xmlns:a16="http://schemas.microsoft.com/office/drawing/2014/main" id="{F4F14AE7-3950-D98D-D495-A47576929E72}"/>
                </a:ext>
              </a:extLst>
            </p:cNvPr>
            <p:cNvSpPr/>
            <p:nvPr/>
          </p:nvSpPr>
          <p:spPr>
            <a:xfrm>
              <a:off x="6481579" y="3882082"/>
              <a:ext cx="303512" cy="31742"/>
            </a:xfrm>
            <a:custGeom>
              <a:avLst/>
              <a:gdLst>
                <a:gd name="connsiteX0" fmla="*/ 303512 w 303512"/>
                <a:gd name="connsiteY0" fmla="*/ 15871 h 31742"/>
                <a:gd name="connsiteX1" fmla="*/ 287641 w 303512"/>
                <a:gd name="connsiteY1" fmla="*/ 0 h 31742"/>
                <a:gd name="connsiteX2" fmla="*/ 15871 w 303512"/>
                <a:gd name="connsiteY2" fmla="*/ 0 h 31742"/>
                <a:gd name="connsiteX3" fmla="*/ 0 w 303512"/>
                <a:gd name="connsiteY3" fmla="*/ 15871 h 31742"/>
                <a:gd name="connsiteX4" fmla="*/ 15871 w 303512"/>
                <a:gd name="connsiteY4" fmla="*/ 31742 h 31742"/>
                <a:gd name="connsiteX5" fmla="*/ 287641 w 303512"/>
                <a:gd name="connsiteY5" fmla="*/ 31742 h 31742"/>
                <a:gd name="connsiteX6" fmla="*/ 303512 w 303512"/>
                <a:gd name="connsiteY6" fmla="*/ 15871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3512" h="31742">
                  <a:moveTo>
                    <a:pt x="303512" y="15871"/>
                  </a:moveTo>
                  <a:cubicBezTo>
                    <a:pt x="303512" y="7106"/>
                    <a:pt x="296406" y="0"/>
                    <a:pt x="287641" y="0"/>
                  </a:cubicBezTo>
                  <a:lnTo>
                    <a:pt x="15871" y="0"/>
                  </a:lnTo>
                  <a:cubicBezTo>
                    <a:pt x="7106" y="0"/>
                    <a:pt x="0" y="7106"/>
                    <a:pt x="0" y="15871"/>
                  </a:cubicBezTo>
                  <a:cubicBezTo>
                    <a:pt x="0" y="24636"/>
                    <a:pt x="7106" y="31742"/>
                    <a:pt x="15871" y="31742"/>
                  </a:cubicBezTo>
                  <a:lnTo>
                    <a:pt x="287641" y="31742"/>
                  </a:lnTo>
                  <a:cubicBezTo>
                    <a:pt x="296406" y="31742"/>
                    <a:pt x="303512" y="24636"/>
                    <a:pt x="303512" y="15871"/>
                  </a:cubicBezTo>
                  <a:close/>
                </a:path>
              </a:pathLst>
            </a:custGeom>
            <a:grpFill/>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0" name="任意多边形: 形状 199">
              <a:extLst>
                <a:ext uri="{FF2B5EF4-FFF2-40B4-BE49-F238E27FC236}">
                  <a16:creationId xmlns:a16="http://schemas.microsoft.com/office/drawing/2014/main" id="{33BF476B-B58F-B94F-223D-A6774BE7965F}"/>
                </a:ext>
              </a:extLst>
            </p:cNvPr>
            <p:cNvSpPr/>
            <p:nvPr/>
          </p:nvSpPr>
          <p:spPr>
            <a:xfrm>
              <a:off x="6381745" y="3762768"/>
              <a:ext cx="78547" cy="31742"/>
            </a:xfrm>
            <a:custGeom>
              <a:avLst/>
              <a:gdLst>
                <a:gd name="connsiteX0" fmla="*/ 62676 w 78547"/>
                <a:gd name="connsiteY0" fmla="*/ 0 h 31742"/>
                <a:gd name="connsiteX1" fmla="*/ 15871 w 78547"/>
                <a:gd name="connsiteY1" fmla="*/ 0 h 31742"/>
                <a:gd name="connsiteX2" fmla="*/ 0 w 78547"/>
                <a:gd name="connsiteY2" fmla="*/ 15871 h 31742"/>
                <a:gd name="connsiteX3" fmla="*/ 15871 w 78547"/>
                <a:gd name="connsiteY3" fmla="*/ 31742 h 31742"/>
                <a:gd name="connsiteX4" fmla="*/ 62676 w 78547"/>
                <a:gd name="connsiteY4" fmla="*/ 31742 h 31742"/>
                <a:gd name="connsiteX5" fmla="*/ 78548 w 78547"/>
                <a:gd name="connsiteY5" fmla="*/ 15871 h 31742"/>
                <a:gd name="connsiteX6" fmla="*/ 62676 w 78547"/>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47" h="31742">
                  <a:moveTo>
                    <a:pt x="62676" y="0"/>
                  </a:moveTo>
                  <a:lnTo>
                    <a:pt x="15871" y="0"/>
                  </a:lnTo>
                  <a:cubicBezTo>
                    <a:pt x="7106" y="0"/>
                    <a:pt x="0" y="7106"/>
                    <a:pt x="0" y="15871"/>
                  </a:cubicBezTo>
                  <a:cubicBezTo>
                    <a:pt x="0" y="24636"/>
                    <a:pt x="7106" y="31742"/>
                    <a:pt x="15871" y="31742"/>
                  </a:cubicBezTo>
                  <a:lnTo>
                    <a:pt x="62676" y="31742"/>
                  </a:lnTo>
                  <a:cubicBezTo>
                    <a:pt x="71442" y="31742"/>
                    <a:pt x="78548" y="24636"/>
                    <a:pt x="78548" y="15871"/>
                  </a:cubicBezTo>
                  <a:cubicBezTo>
                    <a:pt x="78548" y="7106"/>
                    <a:pt x="71442" y="0"/>
                    <a:pt x="62676" y="0"/>
                  </a:cubicBezTo>
                  <a:close/>
                </a:path>
              </a:pathLst>
            </a:custGeom>
            <a:grpFill/>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1" name="任意多边形: 形状 200">
              <a:extLst>
                <a:ext uri="{FF2B5EF4-FFF2-40B4-BE49-F238E27FC236}">
                  <a16:creationId xmlns:a16="http://schemas.microsoft.com/office/drawing/2014/main" id="{E2461A98-D9C6-E5F4-EAE0-A87462B4B6F9}"/>
                </a:ext>
              </a:extLst>
            </p:cNvPr>
            <p:cNvSpPr/>
            <p:nvPr/>
          </p:nvSpPr>
          <p:spPr>
            <a:xfrm>
              <a:off x="6381745" y="3822425"/>
              <a:ext cx="78547" cy="31742"/>
            </a:xfrm>
            <a:custGeom>
              <a:avLst/>
              <a:gdLst>
                <a:gd name="connsiteX0" fmla="*/ 62676 w 78547"/>
                <a:gd name="connsiteY0" fmla="*/ 0 h 31742"/>
                <a:gd name="connsiteX1" fmla="*/ 15871 w 78547"/>
                <a:gd name="connsiteY1" fmla="*/ 0 h 31742"/>
                <a:gd name="connsiteX2" fmla="*/ 0 w 78547"/>
                <a:gd name="connsiteY2" fmla="*/ 15871 h 31742"/>
                <a:gd name="connsiteX3" fmla="*/ 15871 w 78547"/>
                <a:gd name="connsiteY3" fmla="*/ 31742 h 31742"/>
                <a:gd name="connsiteX4" fmla="*/ 62676 w 78547"/>
                <a:gd name="connsiteY4" fmla="*/ 31742 h 31742"/>
                <a:gd name="connsiteX5" fmla="*/ 78548 w 78547"/>
                <a:gd name="connsiteY5" fmla="*/ 15871 h 31742"/>
                <a:gd name="connsiteX6" fmla="*/ 62676 w 78547"/>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47" h="31742">
                  <a:moveTo>
                    <a:pt x="62676" y="0"/>
                  </a:moveTo>
                  <a:lnTo>
                    <a:pt x="15871" y="0"/>
                  </a:lnTo>
                  <a:cubicBezTo>
                    <a:pt x="7106" y="0"/>
                    <a:pt x="0" y="7106"/>
                    <a:pt x="0" y="15871"/>
                  </a:cubicBezTo>
                  <a:cubicBezTo>
                    <a:pt x="0" y="24636"/>
                    <a:pt x="7106" y="31742"/>
                    <a:pt x="15871" y="31742"/>
                  </a:cubicBezTo>
                  <a:lnTo>
                    <a:pt x="62676" y="31742"/>
                  </a:lnTo>
                  <a:cubicBezTo>
                    <a:pt x="71442" y="31742"/>
                    <a:pt x="78548" y="24636"/>
                    <a:pt x="78548" y="15871"/>
                  </a:cubicBezTo>
                  <a:cubicBezTo>
                    <a:pt x="78548" y="7106"/>
                    <a:pt x="71442" y="0"/>
                    <a:pt x="62676" y="0"/>
                  </a:cubicBezTo>
                  <a:close/>
                </a:path>
              </a:pathLst>
            </a:custGeom>
            <a:grpFill/>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2" name="任意多边形: 形状 201">
              <a:extLst>
                <a:ext uri="{FF2B5EF4-FFF2-40B4-BE49-F238E27FC236}">
                  <a16:creationId xmlns:a16="http://schemas.microsoft.com/office/drawing/2014/main" id="{18F9C97B-C697-FCD1-7409-C893014A59C1}"/>
                </a:ext>
              </a:extLst>
            </p:cNvPr>
            <p:cNvSpPr/>
            <p:nvPr/>
          </p:nvSpPr>
          <p:spPr>
            <a:xfrm>
              <a:off x="6381745" y="3882082"/>
              <a:ext cx="78547" cy="31742"/>
            </a:xfrm>
            <a:custGeom>
              <a:avLst/>
              <a:gdLst>
                <a:gd name="connsiteX0" fmla="*/ 62676 w 78547"/>
                <a:gd name="connsiteY0" fmla="*/ 0 h 31742"/>
                <a:gd name="connsiteX1" fmla="*/ 15871 w 78547"/>
                <a:gd name="connsiteY1" fmla="*/ 0 h 31742"/>
                <a:gd name="connsiteX2" fmla="*/ 0 w 78547"/>
                <a:gd name="connsiteY2" fmla="*/ 15871 h 31742"/>
                <a:gd name="connsiteX3" fmla="*/ 15871 w 78547"/>
                <a:gd name="connsiteY3" fmla="*/ 31742 h 31742"/>
                <a:gd name="connsiteX4" fmla="*/ 62676 w 78547"/>
                <a:gd name="connsiteY4" fmla="*/ 31742 h 31742"/>
                <a:gd name="connsiteX5" fmla="*/ 78548 w 78547"/>
                <a:gd name="connsiteY5" fmla="*/ 15871 h 31742"/>
                <a:gd name="connsiteX6" fmla="*/ 62676 w 78547"/>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47" h="31742">
                  <a:moveTo>
                    <a:pt x="62676" y="0"/>
                  </a:moveTo>
                  <a:lnTo>
                    <a:pt x="15871" y="0"/>
                  </a:lnTo>
                  <a:cubicBezTo>
                    <a:pt x="7106" y="0"/>
                    <a:pt x="0" y="7106"/>
                    <a:pt x="0" y="15871"/>
                  </a:cubicBezTo>
                  <a:cubicBezTo>
                    <a:pt x="0" y="24636"/>
                    <a:pt x="7106" y="31742"/>
                    <a:pt x="15871" y="31742"/>
                  </a:cubicBezTo>
                  <a:lnTo>
                    <a:pt x="62676" y="31742"/>
                  </a:lnTo>
                  <a:cubicBezTo>
                    <a:pt x="71442" y="31742"/>
                    <a:pt x="78548" y="24636"/>
                    <a:pt x="78548" y="15871"/>
                  </a:cubicBezTo>
                  <a:cubicBezTo>
                    <a:pt x="78548" y="7106"/>
                    <a:pt x="71442" y="0"/>
                    <a:pt x="62676" y="0"/>
                  </a:cubicBezTo>
                  <a:close/>
                </a:path>
              </a:pathLst>
            </a:custGeom>
            <a:grpFill/>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cxnSp>
        <p:nvCxnSpPr>
          <p:cNvPr id="205" name="直接连接符 204">
            <a:extLst>
              <a:ext uri="{FF2B5EF4-FFF2-40B4-BE49-F238E27FC236}">
                <a16:creationId xmlns:a16="http://schemas.microsoft.com/office/drawing/2014/main" id="{DC2356C7-711F-EE0D-ED6C-03E5302EADFD}"/>
              </a:ext>
            </a:extLst>
          </p:cNvPr>
          <p:cNvCxnSpPr>
            <a:cxnSpLocks/>
          </p:cNvCxnSpPr>
          <p:nvPr/>
        </p:nvCxnSpPr>
        <p:spPr>
          <a:xfrm>
            <a:off x="407988" y="666875"/>
            <a:ext cx="11376025" cy="0"/>
          </a:xfrm>
          <a:prstGeom prst="line">
            <a:avLst/>
          </a:prstGeom>
          <a:ln w="9525">
            <a:gradFill flip="none" rotWithShape="1">
              <a:gsLst>
                <a:gs pos="0">
                  <a:schemeClr val="accent1"/>
                </a:gs>
                <a:gs pos="58000">
                  <a:srgbClr val="1168F4"/>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26" name="文本框 225">
            <a:extLst>
              <a:ext uri="{FF2B5EF4-FFF2-40B4-BE49-F238E27FC236}">
                <a16:creationId xmlns:a16="http://schemas.microsoft.com/office/drawing/2014/main" id="{903CBEDD-ECDF-09BE-330E-B54D1803EDF9}"/>
              </a:ext>
            </a:extLst>
          </p:cNvPr>
          <p:cNvSpPr txBox="1"/>
          <p:nvPr/>
        </p:nvSpPr>
        <p:spPr>
          <a:xfrm>
            <a:off x="9097234" y="6396735"/>
            <a:ext cx="2801395"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w="3175">
                  <a:noFill/>
                </a:ln>
                <a:solidFill>
                  <a:prstClr val="white">
                    <a:lumMod val="85000"/>
                  </a:prstClr>
                </a:solidFill>
                <a:effectLst>
                  <a:outerShdw blurRad="152400" dist="101600" dir="5400000" sx="98000" sy="98000" algn="t" rotWithShape="0">
                    <a:prstClr val="white">
                      <a:lumMod val="85000"/>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正德丨厚生丨经世丨济用</a:t>
            </a:r>
          </a:p>
        </p:txBody>
      </p:sp>
      <p:grpSp>
        <p:nvGrpSpPr>
          <p:cNvPr id="213" name="组合 212">
            <a:extLst>
              <a:ext uri="{FF2B5EF4-FFF2-40B4-BE49-F238E27FC236}">
                <a16:creationId xmlns:a16="http://schemas.microsoft.com/office/drawing/2014/main" id="{139705E3-8F97-B683-73A5-844A044E98BE}"/>
              </a:ext>
            </a:extLst>
          </p:cNvPr>
          <p:cNvGrpSpPr/>
          <p:nvPr/>
        </p:nvGrpSpPr>
        <p:grpSpPr>
          <a:xfrm>
            <a:off x="397828" y="6453189"/>
            <a:ext cx="1009527" cy="188718"/>
            <a:chOff x="695357" y="6477795"/>
            <a:chExt cx="976623" cy="182567"/>
          </a:xfrm>
        </p:grpSpPr>
        <p:sp>
          <p:nvSpPr>
            <p:cNvPr id="214" name="椭圆 213">
              <a:extLst>
                <a:ext uri="{FF2B5EF4-FFF2-40B4-BE49-F238E27FC236}">
                  <a16:creationId xmlns:a16="http://schemas.microsoft.com/office/drawing/2014/main" id="{4BEDC135-AC07-AF4D-C138-812C6F13BD68}"/>
                </a:ext>
              </a:extLst>
            </p:cNvPr>
            <p:cNvSpPr/>
            <p:nvPr/>
          </p:nvSpPr>
          <p:spPr>
            <a:xfrm>
              <a:off x="695357" y="6477795"/>
              <a:ext cx="182567" cy="182567"/>
            </a:xfrm>
            <a:prstGeom prst="ellipse">
              <a:avLst/>
            </a:prstGeom>
            <a:gradFill flip="none" rotWithShape="1">
              <a:gsLst>
                <a:gs pos="100000">
                  <a:schemeClr val="accent1"/>
                </a:gs>
                <a:gs pos="59000">
                  <a:srgbClr val="1169F3"/>
                </a:gs>
                <a:gs pos="13000">
                  <a:schemeClr val="accent2"/>
                </a:gs>
              </a:gsLst>
              <a:lin ang="135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5" name="椭圆 214">
              <a:extLst>
                <a:ext uri="{FF2B5EF4-FFF2-40B4-BE49-F238E27FC236}">
                  <a16:creationId xmlns:a16="http://schemas.microsoft.com/office/drawing/2014/main" id="{BC20AB3F-94F2-1057-0B8F-832C624C1A52}"/>
                </a:ext>
              </a:extLst>
            </p:cNvPr>
            <p:cNvSpPr/>
            <p:nvPr/>
          </p:nvSpPr>
          <p:spPr>
            <a:xfrm>
              <a:off x="960042" y="6477795"/>
              <a:ext cx="182567" cy="182567"/>
            </a:xfrm>
            <a:prstGeom prst="ellipse">
              <a:avLst/>
            </a:prstGeom>
            <a:gradFill>
              <a:gsLst>
                <a:gs pos="25000">
                  <a:schemeClr val="bg1">
                    <a:lumMod val="50000"/>
                  </a:schemeClr>
                </a:gs>
                <a:gs pos="100000">
                  <a:schemeClr val="bg1">
                    <a:lumMod val="85000"/>
                  </a:schemeClr>
                </a:gs>
              </a:gsLst>
              <a:lin ang="135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6" name="椭圆 215">
              <a:extLst>
                <a:ext uri="{FF2B5EF4-FFF2-40B4-BE49-F238E27FC236}">
                  <a16:creationId xmlns:a16="http://schemas.microsoft.com/office/drawing/2014/main" id="{DE17091D-CCAA-54D6-6C79-E7DABBA83E0E}"/>
                </a:ext>
              </a:extLst>
            </p:cNvPr>
            <p:cNvSpPr/>
            <p:nvPr/>
          </p:nvSpPr>
          <p:spPr>
            <a:xfrm>
              <a:off x="1224727" y="6477795"/>
              <a:ext cx="182567" cy="182567"/>
            </a:xfrm>
            <a:prstGeom prst="ellipse">
              <a:avLst/>
            </a:prstGeom>
            <a:gradFill>
              <a:gsLst>
                <a:gs pos="25000">
                  <a:schemeClr val="bg1">
                    <a:lumMod val="50000"/>
                  </a:schemeClr>
                </a:gs>
                <a:gs pos="100000">
                  <a:schemeClr val="bg1">
                    <a:lumMod val="85000"/>
                  </a:schemeClr>
                </a:gs>
              </a:gsLst>
              <a:lin ang="135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7" name="椭圆 216">
              <a:extLst>
                <a:ext uri="{FF2B5EF4-FFF2-40B4-BE49-F238E27FC236}">
                  <a16:creationId xmlns:a16="http://schemas.microsoft.com/office/drawing/2014/main" id="{9C6CB0CF-8702-E114-094E-9497F532EC4C}"/>
                </a:ext>
              </a:extLst>
            </p:cNvPr>
            <p:cNvSpPr/>
            <p:nvPr/>
          </p:nvSpPr>
          <p:spPr>
            <a:xfrm>
              <a:off x="1489413" y="6477795"/>
              <a:ext cx="182567" cy="182567"/>
            </a:xfrm>
            <a:prstGeom prst="ellipse">
              <a:avLst/>
            </a:prstGeom>
            <a:gradFill>
              <a:gsLst>
                <a:gs pos="25000">
                  <a:schemeClr val="bg1">
                    <a:lumMod val="50000"/>
                  </a:schemeClr>
                </a:gs>
                <a:gs pos="100000">
                  <a:schemeClr val="bg1">
                    <a:lumMod val="85000"/>
                  </a:schemeClr>
                </a:gs>
              </a:gsLst>
              <a:lin ang="135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20" name="TextBox 41">
            <a:extLst>
              <a:ext uri="{FF2B5EF4-FFF2-40B4-BE49-F238E27FC236}">
                <a16:creationId xmlns:a16="http://schemas.microsoft.com/office/drawing/2014/main" id="{73EBF43C-1526-216F-6649-9412119CCBE3}"/>
              </a:ext>
            </a:extLst>
          </p:cNvPr>
          <p:cNvSpPr txBox="1"/>
          <p:nvPr/>
        </p:nvSpPr>
        <p:spPr>
          <a:xfrm>
            <a:off x="1774634" y="2751928"/>
            <a:ext cx="301474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Arial" panose="020B0604020202020204" pitchFamily="34" charset="0"/>
                <a:ea typeface="微软雅黑" panose="020B0503020204020204" pitchFamily="34" charset="-122"/>
                <a:cs typeface="OPPOSans R"/>
                <a:sym typeface="Arial" panose="020B0604020202020204" pitchFamily="34" charset="0"/>
              </a:rPr>
              <a:t>在这里输入图表的相关结论</a:t>
            </a:r>
            <a:endParaRPr kumimoji="0" lang="en-US" sz="2000" b="1" i="0" u="none" strike="noStrike" kern="1200" cap="none" spc="0" normalizeH="0" baseline="0" noProof="0" dirty="0">
              <a:ln>
                <a:noFill/>
              </a:ln>
              <a:solidFill>
                <a:schemeClr val="tx1">
                  <a:lumMod val="50000"/>
                  <a:lumOff val="50000"/>
                </a:schemeClr>
              </a:solidFill>
              <a:effectLst/>
              <a:uLnTx/>
              <a:uFillTx/>
              <a:latin typeface="Arial" panose="020B0604020202020204" pitchFamily="34" charset="0"/>
              <a:ea typeface="微软雅黑" panose="020B0503020204020204" pitchFamily="34" charset="-122"/>
              <a:cs typeface="OPPOSans R"/>
              <a:sym typeface="Arial" panose="020B0604020202020204" pitchFamily="34" charset="0"/>
            </a:endParaRPr>
          </a:p>
        </p:txBody>
      </p:sp>
      <p:grpSp>
        <p:nvGrpSpPr>
          <p:cNvPr id="31" name="组合 30">
            <a:extLst>
              <a:ext uri="{FF2B5EF4-FFF2-40B4-BE49-F238E27FC236}">
                <a16:creationId xmlns:a16="http://schemas.microsoft.com/office/drawing/2014/main" id="{ABF07020-CAF6-C768-E9D6-D0DAE1FC484E}"/>
              </a:ext>
            </a:extLst>
          </p:cNvPr>
          <p:cNvGrpSpPr/>
          <p:nvPr/>
        </p:nvGrpSpPr>
        <p:grpSpPr>
          <a:xfrm>
            <a:off x="589503" y="3152001"/>
            <a:ext cx="5385010" cy="3122801"/>
            <a:chOff x="589503" y="3152001"/>
            <a:chExt cx="5385010" cy="3122801"/>
          </a:xfrm>
        </p:grpSpPr>
        <p:sp>
          <p:nvSpPr>
            <p:cNvPr id="18" name="Rectangle: Rounded Corners 37">
              <a:extLst>
                <a:ext uri="{FF2B5EF4-FFF2-40B4-BE49-F238E27FC236}">
                  <a16:creationId xmlns:a16="http://schemas.microsoft.com/office/drawing/2014/main" id="{07C20068-C328-D791-DDE6-AC04CC74A7AB}"/>
                </a:ext>
              </a:extLst>
            </p:cNvPr>
            <p:cNvSpPr/>
            <p:nvPr/>
          </p:nvSpPr>
          <p:spPr>
            <a:xfrm>
              <a:off x="589503" y="3152001"/>
              <a:ext cx="5385010" cy="3122801"/>
            </a:xfrm>
            <a:prstGeom prst="roundRect">
              <a:avLst>
                <a:gd name="adj" fmla="val 2683"/>
              </a:avLst>
            </a:prstGeom>
            <a:solidFill>
              <a:schemeClr val="bg1"/>
            </a:solidFill>
            <a:ln>
              <a:noFill/>
            </a:ln>
            <a:effectLst>
              <a:outerShdw blurRad="419100" dist="139700" dir="2700000" algn="tl" rotWithShape="0">
                <a:schemeClr val="accent2">
                  <a:lumMod val="60000"/>
                  <a:lumOff val="4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21" name="Chart 43">
              <a:extLst>
                <a:ext uri="{FF2B5EF4-FFF2-40B4-BE49-F238E27FC236}">
                  <a16:creationId xmlns:a16="http://schemas.microsoft.com/office/drawing/2014/main" id="{1E0AE785-7A61-138B-DAF9-9D75EBFC8474}"/>
                </a:ext>
              </a:extLst>
            </p:cNvPr>
            <p:cNvGraphicFramePr/>
            <p:nvPr>
              <p:extLst>
                <p:ext uri="{D42A27DB-BD31-4B8C-83A1-F6EECF244321}">
                  <p14:modId xmlns:p14="http://schemas.microsoft.com/office/powerpoint/2010/main" val="191708337"/>
                </p:ext>
              </p:extLst>
            </p:nvPr>
          </p:nvGraphicFramePr>
          <p:xfrm>
            <a:off x="805060" y="3492222"/>
            <a:ext cx="4990443" cy="2588651"/>
          </p:xfrm>
          <a:graphic>
            <a:graphicData uri="http://schemas.openxmlformats.org/drawingml/2006/chart">
              <c:chart xmlns:c="http://schemas.openxmlformats.org/drawingml/2006/chart" xmlns:r="http://schemas.openxmlformats.org/officeDocument/2006/relationships" r:id="rId11"/>
            </a:graphicData>
          </a:graphic>
        </p:graphicFrame>
      </p:grpSp>
      <p:grpSp>
        <p:nvGrpSpPr>
          <p:cNvPr id="32" name="组合 31">
            <a:extLst>
              <a:ext uri="{FF2B5EF4-FFF2-40B4-BE49-F238E27FC236}">
                <a16:creationId xmlns:a16="http://schemas.microsoft.com/office/drawing/2014/main" id="{44CAFAC3-5FDC-6EC7-9588-61C8DE0A93EB}"/>
              </a:ext>
            </a:extLst>
          </p:cNvPr>
          <p:cNvGrpSpPr/>
          <p:nvPr/>
        </p:nvGrpSpPr>
        <p:grpSpPr>
          <a:xfrm>
            <a:off x="6284152" y="3152001"/>
            <a:ext cx="5358579" cy="3122801"/>
            <a:chOff x="6284152" y="3152001"/>
            <a:chExt cx="5358579" cy="3122801"/>
          </a:xfrm>
        </p:grpSpPr>
        <p:sp>
          <p:nvSpPr>
            <p:cNvPr id="19" name="Rectangle: Rounded Corners 38">
              <a:extLst>
                <a:ext uri="{FF2B5EF4-FFF2-40B4-BE49-F238E27FC236}">
                  <a16:creationId xmlns:a16="http://schemas.microsoft.com/office/drawing/2014/main" id="{5B55D322-3430-5FE5-70F5-70F568B5E6B2}"/>
                </a:ext>
              </a:extLst>
            </p:cNvPr>
            <p:cNvSpPr/>
            <p:nvPr/>
          </p:nvSpPr>
          <p:spPr>
            <a:xfrm>
              <a:off x="6284152" y="3152001"/>
              <a:ext cx="5358579" cy="3122801"/>
            </a:xfrm>
            <a:prstGeom prst="roundRect">
              <a:avLst>
                <a:gd name="adj" fmla="val 2683"/>
              </a:avLst>
            </a:prstGeom>
            <a:solidFill>
              <a:schemeClr val="bg1"/>
            </a:solidFill>
            <a:ln>
              <a:noFill/>
            </a:ln>
            <a:effectLst>
              <a:outerShdw blurRad="419100" dist="139700" dir="2700000" algn="tl" rotWithShape="0">
                <a:schemeClr val="accent2">
                  <a:lumMod val="60000"/>
                  <a:lumOff val="4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22" name="Chart 45">
              <a:extLst>
                <a:ext uri="{FF2B5EF4-FFF2-40B4-BE49-F238E27FC236}">
                  <a16:creationId xmlns:a16="http://schemas.microsoft.com/office/drawing/2014/main" id="{9E23A971-08AA-AD01-F1BD-4092EE0E3CAD}"/>
                </a:ext>
              </a:extLst>
            </p:cNvPr>
            <p:cNvGraphicFramePr/>
            <p:nvPr>
              <p:extLst>
                <p:ext uri="{D42A27DB-BD31-4B8C-83A1-F6EECF244321}">
                  <p14:modId xmlns:p14="http://schemas.microsoft.com/office/powerpoint/2010/main" val="1689885758"/>
                </p:ext>
              </p:extLst>
            </p:nvPr>
          </p:nvGraphicFramePr>
          <p:xfrm>
            <a:off x="6474469" y="3487117"/>
            <a:ext cx="4990443" cy="2588651"/>
          </p:xfrm>
          <a:graphic>
            <a:graphicData uri="http://schemas.openxmlformats.org/drawingml/2006/chart">
              <c:chart xmlns:c="http://schemas.openxmlformats.org/drawingml/2006/chart" xmlns:r="http://schemas.openxmlformats.org/officeDocument/2006/relationships" r:id="rId12"/>
            </a:graphicData>
          </a:graphic>
        </p:graphicFrame>
      </p:grpSp>
      <p:sp>
        <p:nvSpPr>
          <p:cNvPr id="23" name="TextBox 41">
            <a:extLst>
              <a:ext uri="{FF2B5EF4-FFF2-40B4-BE49-F238E27FC236}">
                <a16:creationId xmlns:a16="http://schemas.microsoft.com/office/drawing/2014/main" id="{48DA9FBF-669F-6487-C832-B0707F2BC8D9}"/>
              </a:ext>
            </a:extLst>
          </p:cNvPr>
          <p:cNvSpPr txBox="1"/>
          <p:nvPr/>
        </p:nvSpPr>
        <p:spPr>
          <a:xfrm>
            <a:off x="7456067" y="2751928"/>
            <a:ext cx="301474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50000"/>
                    <a:lumOff val="50000"/>
                  </a:schemeClr>
                </a:solidFill>
                <a:effectLst/>
                <a:uLnTx/>
                <a:uFillTx/>
                <a:latin typeface="Arial" panose="020B0604020202020204" pitchFamily="34" charset="0"/>
                <a:ea typeface="微软雅黑" panose="020B0503020204020204" pitchFamily="34" charset="-122"/>
                <a:cs typeface="OPPOSans R"/>
                <a:sym typeface="Arial" panose="020B0604020202020204" pitchFamily="34" charset="0"/>
              </a:rPr>
              <a:t>在这里输入图表的相关结论</a:t>
            </a:r>
            <a:endParaRPr kumimoji="0" lang="en-US" sz="2000" b="1" i="0" u="none" strike="noStrike" kern="1200" cap="none" spc="0" normalizeH="0" baseline="0" noProof="0" dirty="0">
              <a:ln>
                <a:noFill/>
              </a:ln>
              <a:solidFill>
                <a:schemeClr val="tx1">
                  <a:lumMod val="50000"/>
                  <a:lumOff val="50000"/>
                </a:schemeClr>
              </a:solidFill>
              <a:effectLst/>
              <a:uLnTx/>
              <a:uFillTx/>
              <a:latin typeface="Arial" panose="020B0604020202020204" pitchFamily="34" charset="0"/>
              <a:ea typeface="微软雅黑" panose="020B0503020204020204" pitchFamily="34" charset="-122"/>
              <a:cs typeface="OPPOSans R"/>
              <a:sym typeface="Arial" panose="020B0604020202020204" pitchFamily="34" charset="0"/>
            </a:endParaRPr>
          </a:p>
        </p:txBody>
      </p:sp>
      <p:grpSp>
        <p:nvGrpSpPr>
          <p:cNvPr id="27" name="组合 26">
            <a:extLst>
              <a:ext uri="{FF2B5EF4-FFF2-40B4-BE49-F238E27FC236}">
                <a16:creationId xmlns:a16="http://schemas.microsoft.com/office/drawing/2014/main" id="{B55817B3-2081-4EC6-6CC8-7D1D26DE70E1}"/>
              </a:ext>
            </a:extLst>
          </p:cNvPr>
          <p:cNvGrpSpPr/>
          <p:nvPr/>
        </p:nvGrpSpPr>
        <p:grpSpPr>
          <a:xfrm>
            <a:off x="549270" y="997354"/>
            <a:ext cx="3517586" cy="1556417"/>
            <a:chOff x="549270" y="997354"/>
            <a:chExt cx="3517586" cy="1556417"/>
          </a:xfrm>
        </p:grpSpPr>
        <p:sp>
          <p:nvSpPr>
            <p:cNvPr id="3" name="Rectangle: Rounded Corners 3">
              <a:extLst>
                <a:ext uri="{FF2B5EF4-FFF2-40B4-BE49-F238E27FC236}">
                  <a16:creationId xmlns:a16="http://schemas.microsoft.com/office/drawing/2014/main" id="{821F2832-B03A-4E93-92F8-39A335F9DA83}"/>
                </a:ext>
              </a:extLst>
            </p:cNvPr>
            <p:cNvSpPr/>
            <p:nvPr/>
          </p:nvSpPr>
          <p:spPr>
            <a:xfrm>
              <a:off x="589502" y="1254024"/>
              <a:ext cx="3477354" cy="1299747"/>
            </a:xfrm>
            <a:prstGeom prst="roundRect">
              <a:avLst>
                <a:gd name="adj" fmla="val 2654"/>
              </a:avLst>
            </a:prstGeom>
            <a:solidFill>
              <a:schemeClr val="bg1"/>
            </a:solidFill>
            <a:ln>
              <a:noFill/>
            </a:ln>
            <a:effectLst>
              <a:outerShdw blurRad="419100" dist="139700" dir="2700000" algn="tl" rotWithShape="0">
                <a:schemeClr val="accent2">
                  <a:lumMod val="60000"/>
                  <a:lumOff val="4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18">
              <a:extLst>
                <a:ext uri="{FF2B5EF4-FFF2-40B4-BE49-F238E27FC236}">
                  <a16:creationId xmlns:a16="http://schemas.microsoft.com/office/drawing/2014/main" id="{2C875CE9-A699-1AA4-47C0-6FCC4879A3BB}"/>
                </a:ext>
              </a:extLst>
            </p:cNvPr>
            <p:cNvSpPr txBox="1"/>
            <p:nvPr/>
          </p:nvSpPr>
          <p:spPr>
            <a:xfrm>
              <a:off x="1336535" y="1450167"/>
              <a:ext cx="1864119" cy="400110"/>
            </a:xfrm>
            <a:prstGeom prst="rect">
              <a:avLst/>
            </a:prstGeom>
            <a:noFill/>
          </p:spPr>
          <p:txBody>
            <a:bodyPr wrap="square" rtlCol="0">
              <a:spAutoFit/>
            </a:bodyPr>
            <a:lstStyle/>
            <a:p>
              <a:pPr marR="0" indent="0" fontAlgn="auto">
                <a:lnSpc>
                  <a:spcPct val="100000"/>
                </a:lnSpc>
                <a:spcBef>
                  <a:spcPts val="0"/>
                </a:spcBef>
                <a:spcAft>
                  <a:spcPts val="0"/>
                </a:spcAft>
                <a:buClrTx/>
                <a:buSzTx/>
                <a:buFontTx/>
                <a:buNone/>
                <a:tabLst/>
              </a:pPr>
              <a:r>
                <a:rPr lang="zh-CN" altLang="en-US" sz="2000"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小标题文案</a:t>
              </a:r>
              <a:endParaRPr lang="en-US" sz="2000"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sp>
          <p:nvSpPr>
            <p:cNvPr id="10" name="TextBox 19">
              <a:extLst>
                <a:ext uri="{FF2B5EF4-FFF2-40B4-BE49-F238E27FC236}">
                  <a16:creationId xmlns:a16="http://schemas.microsoft.com/office/drawing/2014/main" id="{3C67B66C-D254-9E95-30DC-CD1A55FF9D8C}"/>
                </a:ext>
              </a:extLst>
            </p:cNvPr>
            <p:cNvSpPr txBox="1"/>
            <p:nvPr/>
          </p:nvSpPr>
          <p:spPr>
            <a:xfrm>
              <a:off x="1336535" y="1816596"/>
              <a:ext cx="129029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chemeClr val="accent2"/>
                  </a:solidFill>
                  <a:effectLst/>
                  <a:uLnTx/>
                  <a:uFillTx/>
                  <a:latin typeface="Arial" panose="020B0604020202020204" pitchFamily="34" charset="0"/>
                  <a:ea typeface="微软雅黑" panose="020B0503020204020204" pitchFamily="34" charset="-122"/>
                  <a:cs typeface="OPPOSans R"/>
                  <a:sym typeface="Arial" panose="020B0604020202020204" pitchFamily="34" charset="0"/>
                </a:rPr>
                <a:t>666</a:t>
              </a:r>
            </a:p>
          </p:txBody>
        </p:sp>
        <p:cxnSp>
          <p:nvCxnSpPr>
            <p:cNvPr id="15" name="Straight Connector 26">
              <a:extLst>
                <a:ext uri="{FF2B5EF4-FFF2-40B4-BE49-F238E27FC236}">
                  <a16:creationId xmlns:a16="http://schemas.microsoft.com/office/drawing/2014/main" id="{682E730E-6CCB-C87C-D37A-583138CBF734}"/>
                </a:ext>
              </a:extLst>
            </p:cNvPr>
            <p:cNvCxnSpPr>
              <a:cxnSpLocks/>
            </p:cNvCxnSpPr>
            <p:nvPr/>
          </p:nvCxnSpPr>
          <p:spPr>
            <a:xfrm>
              <a:off x="609591" y="2543599"/>
              <a:ext cx="2994660" cy="0"/>
            </a:xfrm>
            <a:prstGeom prst="line">
              <a:avLst/>
            </a:prstGeom>
            <a:ln w="28575">
              <a:gradFill flip="none" rotWithShape="1">
                <a:gsLst>
                  <a:gs pos="0">
                    <a:schemeClr val="accent1"/>
                  </a:gs>
                  <a:gs pos="58000">
                    <a:srgbClr val="1168F4"/>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4" name="矩形: 圆角 23">
              <a:extLst>
                <a:ext uri="{FF2B5EF4-FFF2-40B4-BE49-F238E27FC236}">
                  <a16:creationId xmlns:a16="http://schemas.microsoft.com/office/drawing/2014/main" id="{ED817351-8410-DE80-FEBD-4FA3C8AD1002}"/>
                </a:ext>
              </a:extLst>
            </p:cNvPr>
            <p:cNvSpPr/>
            <p:nvPr/>
          </p:nvSpPr>
          <p:spPr>
            <a:xfrm>
              <a:off x="549270" y="997354"/>
              <a:ext cx="733128" cy="733128"/>
            </a:xfrm>
            <a:prstGeom prst="roundRect">
              <a:avLst/>
            </a:pr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06" name="图形 1">
              <a:extLst>
                <a:ext uri="{FF2B5EF4-FFF2-40B4-BE49-F238E27FC236}">
                  <a16:creationId xmlns:a16="http://schemas.microsoft.com/office/drawing/2014/main" id="{AB8938D6-A101-0185-AAAC-143334CD8C46}"/>
                </a:ext>
              </a:extLst>
            </p:cNvPr>
            <p:cNvGrpSpPr/>
            <p:nvPr/>
          </p:nvGrpSpPr>
          <p:grpSpPr>
            <a:xfrm>
              <a:off x="724367" y="1172448"/>
              <a:ext cx="382934" cy="382941"/>
              <a:chOff x="10691607" y="2925579"/>
              <a:chExt cx="593694" cy="593706"/>
            </a:xfrm>
            <a:solidFill>
              <a:schemeClr val="bg1"/>
            </a:solidFill>
          </p:grpSpPr>
          <p:sp>
            <p:nvSpPr>
              <p:cNvPr id="207" name="任意多边形: 形状 206">
                <a:extLst>
                  <a:ext uri="{FF2B5EF4-FFF2-40B4-BE49-F238E27FC236}">
                    <a16:creationId xmlns:a16="http://schemas.microsoft.com/office/drawing/2014/main" id="{EEA34779-0C64-1F1E-B779-8083BE025F91}"/>
                  </a:ext>
                </a:extLst>
              </p:cNvPr>
              <p:cNvSpPr/>
              <p:nvPr/>
            </p:nvSpPr>
            <p:spPr>
              <a:xfrm>
                <a:off x="10879099" y="3063082"/>
                <a:ext cx="168730" cy="18738"/>
              </a:xfrm>
              <a:custGeom>
                <a:avLst/>
                <a:gdLst>
                  <a:gd name="connsiteX0" fmla="*/ 9369 w 168730"/>
                  <a:gd name="connsiteY0" fmla="*/ 18739 h 18738"/>
                  <a:gd name="connsiteX1" fmla="*/ 159361 w 168730"/>
                  <a:gd name="connsiteY1" fmla="*/ 18739 h 18738"/>
                  <a:gd name="connsiteX2" fmla="*/ 168731 w 168730"/>
                  <a:gd name="connsiteY2" fmla="*/ 9369 h 18738"/>
                  <a:gd name="connsiteX3" fmla="*/ 159361 w 168730"/>
                  <a:gd name="connsiteY3" fmla="*/ 0 h 18738"/>
                  <a:gd name="connsiteX4" fmla="*/ 9369 w 168730"/>
                  <a:gd name="connsiteY4" fmla="*/ 0 h 18738"/>
                  <a:gd name="connsiteX5" fmla="*/ 0 w 168730"/>
                  <a:gd name="connsiteY5" fmla="*/ 9369 h 18738"/>
                  <a:gd name="connsiteX6" fmla="*/ 9369 w 168730"/>
                  <a:gd name="connsiteY6" fmla="*/ 18739 h 18738"/>
                  <a:gd name="connsiteX7" fmla="*/ 9369 w 168730"/>
                  <a:gd name="connsiteY7" fmla="*/ 18739 h 18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8730" h="18738">
                    <a:moveTo>
                      <a:pt x="9369" y="18739"/>
                    </a:moveTo>
                    <a:lnTo>
                      <a:pt x="159361" y="18739"/>
                    </a:lnTo>
                    <a:cubicBezTo>
                      <a:pt x="164545" y="18739"/>
                      <a:pt x="168731" y="14541"/>
                      <a:pt x="168731" y="9369"/>
                    </a:cubicBezTo>
                    <a:cubicBezTo>
                      <a:pt x="168731" y="4186"/>
                      <a:pt x="164533" y="0"/>
                      <a:pt x="159361" y="0"/>
                    </a:cubicBezTo>
                    <a:lnTo>
                      <a:pt x="9369" y="0"/>
                    </a:lnTo>
                    <a:cubicBezTo>
                      <a:pt x="4186" y="0"/>
                      <a:pt x="0" y="4198"/>
                      <a:pt x="0" y="9369"/>
                    </a:cubicBezTo>
                    <a:cubicBezTo>
                      <a:pt x="-12" y="14541"/>
                      <a:pt x="4186" y="18739"/>
                      <a:pt x="9369" y="18739"/>
                    </a:cubicBezTo>
                    <a:lnTo>
                      <a:pt x="9369" y="18739"/>
                    </a:lnTo>
                    <a:close/>
                  </a:path>
                </a:pathLst>
              </a:custGeom>
              <a:gradFill>
                <a:gsLst>
                  <a:gs pos="0">
                    <a:schemeClr val="bg1"/>
                  </a:gs>
                  <a:gs pos="100000">
                    <a:schemeClr val="accent1">
                      <a:lumMod val="20000"/>
                      <a:lumOff val="80000"/>
                    </a:schemeClr>
                  </a:gs>
                </a:gsLst>
                <a:lin ang="2700000" scaled="1"/>
              </a:gradFill>
              <a:ln w="6890" cap="flat">
                <a:noFill/>
                <a:prstDash val="solid"/>
                <a:miter/>
              </a:ln>
            </p:spPr>
            <p:txBody>
              <a:bodyPr wrap="square" rtlCol="0" anchor="ctr">
                <a:noAutofit/>
              </a:bodyP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08" name="任意多边形: 形状 207">
                <a:extLst>
                  <a:ext uri="{FF2B5EF4-FFF2-40B4-BE49-F238E27FC236}">
                    <a16:creationId xmlns:a16="http://schemas.microsoft.com/office/drawing/2014/main" id="{3D3BBDB4-6BF4-E8B3-1D16-4D89E03493F4}"/>
                  </a:ext>
                </a:extLst>
              </p:cNvPr>
              <p:cNvSpPr/>
              <p:nvPr/>
            </p:nvSpPr>
            <p:spPr>
              <a:xfrm>
                <a:off x="11091581" y="3063082"/>
                <a:ext cx="43739" cy="18738"/>
              </a:xfrm>
              <a:custGeom>
                <a:avLst/>
                <a:gdLst>
                  <a:gd name="connsiteX0" fmla="*/ 9369 w 43739"/>
                  <a:gd name="connsiteY0" fmla="*/ 18739 h 18738"/>
                  <a:gd name="connsiteX1" fmla="*/ 34370 w 43739"/>
                  <a:gd name="connsiteY1" fmla="*/ 18739 h 18738"/>
                  <a:gd name="connsiteX2" fmla="*/ 43739 w 43739"/>
                  <a:gd name="connsiteY2" fmla="*/ 9369 h 18738"/>
                  <a:gd name="connsiteX3" fmla="*/ 34370 w 43739"/>
                  <a:gd name="connsiteY3" fmla="*/ 0 h 18738"/>
                  <a:gd name="connsiteX4" fmla="*/ 9369 w 43739"/>
                  <a:gd name="connsiteY4" fmla="*/ 0 h 18738"/>
                  <a:gd name="connsiteX5" fmla="*/ 0 w 43739"/>
                  <a:gd name="connsiteY5" fmla="*/ 9369 h 18738"/>
                  <a:gd name="connsiteX6" fmla="*/ 9369 w 43739"/>
                  <a:gd name="connsiteY6" fmla="*/ 18739 h 18738"/>
                  <a:gd name="connsiteX7" fmla="*/ 9369 w 43739"/>
                  <a:gd name="connsiteY7" fmla="*/ 18739 h 18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739" h="18738">
                    <a:moveTo>
                      <a:pt x="9369" y="18739"/>
                    </a:moveTo>
                    <a:lnTo>
                      <a:pt x="34370" y="18739"/>
                    </a:lnTo>
                    <a:cubicBezTo>
                      <a:pt x="39553" y="18739"/>
                      <a:pt x="43739" y="14541"/>
                      <a:pt x="43739" y="9369"/>
                    </a:cubicBezTo>
                    <a:cubicBezTo>
                      <a:pt x="43739" y="4186"/>
                      <a:pt x="39542" y="0"/>
                      <a:pt x="34370" y="0"/>
                    </a:cubicBezTo>
                    <a:lnTo>
                      <a:pt x="9369" y="0"/>
                    </a:lnTo>
                    <a:cubicBezTo>
                      <a:pt x="4198" y="0"/>
                      <a:pt x="0" y="4198"/>
                      <a:pt x="0" y="9369"/>
                    </a:cubicBezTo>
                    <a:cubicBezTo>
                      <a:pt x="0" y="14541"/>
                      <a:pt x="4198" y="18739"/>
                      <a:pt x="9369" y="18739"/>
                    </a:cubicBezTo>
                    <a:lnTo>
                      <a:pt x="9369" y="18739"/>
                    </a:lnTo>
                    <a:close/>
                  </a:path>
                </a:pathLst>
              </a:custGeom>
              <a:gradFill>
                <a:gsLst>
                  <a:gs pos="0">
                    <a:schemeClr val="bg1"/>
                  </a:gs>
                  <a:gs pos="100000">
                    <a:schemeClr val="accent1">
                      <a:lumMod val="20000"/>
                      <a:lumOff val="80000"/>
                    </a:schemeClr>
                  </a:gs>
                </a:gsLst>
                <a:lin ang="2700000" scaled="1"/>
              </a:gradFill>
              <a:ln w="6890" cap="flat">
                <a:noFill/>
                <a:prstDash val="solid"/>
                <a:miter/>
              </a:ln>
            </p:spPr>
            <p:txBody>
              <a:bodyPr wrap="square" rtlCol="0" anchor="ctr">
                <a:noAutofit/>
              </a:bodyP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09" name="任意多边形: 形状 208">
                <a:extLst>
                  <a:ext uri="{FF2B5EF4-FFF2-40B4-BE49-F238E27FC236}">
                    <a16:creationId xmlns:a16="http://schemas.microsoft.com/office/drawing/2014/main" id="{9CAF1F6D-4350-A71E-666D-8F7F6B35B079}"/>
                  </a:ext>
                </a:extLst>
              </p:cNvPr>
              <p:cNvSpPr/>
              <p:nvPr/>
            </p:nvSpPr>
            <p:spPr>
              <a:xfrm>
                <a:off x="10754108" y="3163072"/>
                <a:ext cx="218720" cy="18738"/>
              </a:xfrm>
              <a:custGeom>
                <a:avLst/>
                <a:gdLst>
                  <a:gd name="connsiteX0" fmla="*/ 9369 w 218720"/>
                  <a:gd name="connsiteY0" fmla="*/ 18739 h 18738"/>
                  <a:gd name="connsiteX1" fmla="*/ 209351 w 218720"/>
                  <a:gd name="connsiteY1" fmla="*/ 18739 h 18738"/>
                  <a:gd name="connsiteX2" fmla="*/ 218720 w 218720"/>
                  <a:gd name="connsiteY2" fmla="*/ 9369 h 18738"/>
                  <a:gd name="connsiteX3" fmla="*/ 209351 w 218720"/>
                  <a:gd name="connsiteY3" fmla="*/ 0 h 18738"/>
                  <a:gd name="connsiteX4" fmla="*/ 9369 w 218720"/>
                  <a:gd name="connsiteY4" fmla="*/ 0 h 18738"/>
                  <a:gd name="connsiteX5" fmla="*/ 0 w 218720"/>
                  <a:gd name="connsiteY5" fmla="*/ 9369 h 18738"/>
                  <a:gd name="connsiteX6" fmla="*/ 9369 w 218720"/>
                  <a:gd name="connsiteY6" fmla="*/ 18739 h 18738"/>
                  <a:gd name="connsiteX7" fmla="*/ 9369 w 218720"/>
                  <a:gd name="connsiteY7" fmla="*/ 18739 h 18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720" h="18738">
                    <a:moveTo>
                      <a:pt x="9369" y="18739"/>
                    </a:moveTo>
                    <a:lnTo>
                      <a:pt x="209351" y="18739"/>
                    </a:lnTo>
                    <a:cubicBezTo>
                      <a:pt x="214534" y="18739"/>
                      <a:pt x="218720" y="14541"/>
                      <a:pt x="218720" y="9369"/>
                    </a:cubicBezTo>
                    <a:cubicBezTo>
                      <a:pt x="218720" y="4186"/>
                      <a:pt x="214523" y="0"/>
                      <a:pt x="209351" y="0"/>
                    </a:cubicBezTo>
                    <a:lnTo>
                      <a:pt x="9369" y="0"/>
                    </a:lnTo>
                    <a:cubicBezTo>
                      <a:pt x="4186" y="0"/>
                      <a:pt x="0" y="4198"/>
                      <a:pt x="0" y="9369"/>
                    </a:cubicBezTo>
                    <a:cubicBezTo>
                      <a:pt x="-12" y="14541"/>
                      <a:pt x="4186" y="18739"/>
                      <a:pt x="9369" y="18739"/>
                    </a:cubicBezTo>
                    <a:lnTo>
                      <a:pt x="9369" y="18739"/>
                    </a:lnTo>
                    <a:close/>
                  </a:path>
                </a:pathLst>
              </a:custGeom>
              <a:gradFill>
                <a:gsLst>
                  <a:gs pos="0">
                    <a:schemeClr val="bg1"/>
                  </a:gs>
                  <a:gs pos="100000">
                    <a:schemeClr val="accent1">
                      <a:lumMod val="20000"/>
                      <a:lumOff val="80000"/>
                    </a:schemeClr>
                  </a:gs>
                </a:gsLst>
                <a:lin ang="2700000" scaled="1"/>
              </a:gradFill>
              <a:ln w="6890" cap="flat">
                <a:noFill/>
                <a:prstDash val="solid"/>
                <a:miter/>
              </a:ln>
            </p:spPr>
            <p:txBody>
              <a:bodyPr wrap="square" rtlCol="0" anchor="ctr">
                <a:noAutofit/>
              </a:bodyP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10" name="任意多边形: 形状 209">
                <a:extLst>
                  <a:ext uri="{FF2B5EF4-FFF2-40B4-BE49-F238E27FC236}">
                    <a16:creationId xmlns:a16="http://schemas.microsoft.com/office/drawing/2014/main" id="{11538CD6-BE12-5433-7EBF-57ADA2DF400B}"/>
                  </a:ext>
                </a:extLst>
              </p:cNvPr>
              <p:cNvSpPr/>
              <p:nvPr/>
            </p:nvSpPr>
            <p:spPr>
              <a:xfrm>
                <a:off x="11004091" y="3163061"/>
                <a:ext cx="131229" cy="18738"/>
              </a:xfrm>
              <a:custGeom>
                <a:avLst/>
                <a:gdLst>
                  <a:gd name="connsiteX0" fmla="*/ 121860 w 131229"/>
                  <a:gd name="connsiteY0" fmla="*/ 0 h 18738"/>
                  <a:gd name="connsiteX1" fmla="*/ 9369 w 131229"/>
                  <a:gd name="connsiteY1" fmla="*/ 0 h 18738"/>
                  <a:gd name="connsiteX2" fmla="*/ 0 w 131229"/>
                  <a:gd name="connsiteY2" fmla="*/ 9369 h 18738"/>
                  <a:gd name="connsiteX3" fmla="*/ 9369 w 131229"/>
                  <a:gd name="connsiteY3" fmla="*/ 18739 h 18738"/>
                  <a:gd name="connsiteX4" fmla="*/ 121860 w 131229"/>
                  <a:gd name="connsiteY4" fmla="*/ 18739 h 18738"/>
                  <a:gd name="connsiteX5" fmla="*/ 131230 w 131229"/>
                  <a:gd name="connsiteY5" fmla="*/ 9369 h 18738"/>
                  <a:gd name="connsiteX6" fmla="*/ 121860 w 131229"/>
                  <a:gd name="connsiteY6" fmla="*/ 0 h 18738"/>
                  <a:gd name="connsiteX7" fmla="*/ 121860 w 131229"/>
                  <a:gd name="connsiteY7" fmla="*/ 0 h 18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1229" h="18738">
                    <a:moveTo>
                      <a:pt x="121860" y="0"/>
                    </a:moveTo>
                    <a:lnTo>
                      <a:pt x="9369" y="0"/>
                    </a:lnTo>
                    <a:cubicBezTo>
                      <a:pt x="4186" y="0"/>
                      <a:pt x="0" y="4198"/>
                      <a:pt x="0" y="9369"/>
                    </a:cubicBezTo>
                    <a:cubicBezTo>
                      <a:pt x="0" y="14553"/>
                      <a:pt x="4198" y="18739"/>
                      <a:pt x="9369" y="18739"/>
                    </a:cubicBezTo>
                    <a:lnTo>
                      <a:pt x="121860" y="18739"/>
                    </a:lnTo>
                    <a:cubicBezTo>
                      <a:pt x="127044" y="18739"/>
                      <a:pt x="131230" y="14541"/>
                      <a:pt x="131230" y="9369"/>
                    </a:cubicBezTo>
                    <a:cubicBezTo>
                      <a:pt x="131230" y="4198"/>
                      <a:pt x="127032" y="0"/>
                      <a:pt x="121860" y="0"/>
                    </a:cubicBezTo>
                    <a:lnTo>
                      <a:pt x="121860" y="0"/>
                    </a:lnTo>
                    <a:close/>
                  </a:path>
                </a:pathLst>
              </a:custGeom>
              <a:gradFill>
                <a:gsLst>
                  <a:gs pos="0">
                    <a:schemeClr val="bg1"/>
                  </a:gs>
                  <a:gs pos="100000">
                    <a:schemeClr val="accent1">
                      <a:lumMod val="20000"/>
                      <a:lumOff val="80000"/>
                    </a:schemeClr>
                  </a:gs>
                </a:gsLst>
                <a:lin ang="2700000" scaled="1"/>
              </a:gradFill>
              <a:ln w="6890" cap="flat">
                <a:noFill/>
                <a:prstDash val="solid"/>
                <a:miter/>
              </a:ln>
            </p:spPr>
            <p:txBody>
              <a:bodyPr wrap="square" rtlCol="0" anchor="ctr">
                <a:noAutofit/>
              </a:bodyP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11" name="任意多边形: 形状 210">
                <a:extLst>
                  <a:ext uri="{FF2B5EF4-FFF2-40B4-BE49-F238E27FC236}">
                    <a16:creationId xmlns:a16="http://schemas.microsoft.com/office/drawing/2014/main" id="{F9D48169-00F4-8A1A-7711-D1D98EB7DFDC}"/>
                  </a:ext>
                </a:extLst>
              </p:cNvPr>
              <p:cNvSpPr/>
              <p:nvPr/>
            </p:nvSpPr>
            <p:spPr>
              <a:xfrm>
                <a:off x="10754108" y="3300553"/>
                <a:ext cx="93740" cy="18738"/>
              </a:xfrm>
              <a:custGeom>
                <a:avLst/>
                <a:gdLst>
                  <a:gd name="connsiteX0" fmla="*/ 93741 w 93740"/>
                  <a:gd name="connsiteY0" fmla="*/ 9369 h 18738"/>
                  <a:gd name="connsiteX1" fmla="*/ 84371 w 93740"/>
                  <a:gd name="connsiteY1" fmla="*/ 0 h 18738"/>
                  <a:gd name="connsiteX2" fmla="*/ 9369 w 93740"/>
                  <a:gd name="connsiteY2" fmla="*/ 0 h 18738"/>
                  <a:gd name="connsiteX3" fmla="*/ 0 w 93740"/>
                  <a:gd name="connsiteY3" fmla="*/ 9369 h 18738"/>
                  <a:gd name="connsiteX4" fmla="*/ 9369 w 93740"/>
                  <a:gd name="connsiteY4" fmla="*/ 18739 h 18738"/>
                  <a:gd name="connsiteX5" fmla="*/ 84360 w 93740"/>
                  <a:gd name="connsiteY5" fmla="*/ 18739 h 18738"/>
                  <a:gd name="connsiteX6" fmla="*/ 93741 w 93740"/>
                  <a:gd name="connsiteY6" fmla="*/ 9369 h 18738"/>
                  <a:gd name="connsiteX7" fmla="*/ 93741 w 93740"/>
                  <a:gd name="connsiteY7" fmla="*/ 9369 h 18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40" h="18738">
                    <a:moveTo>
                      <a:pt x="93741" y="9369"/>
                    </a:moveTo>
                    <a:cubicBezTo>
                      <a:pt x="93741" y="4186"/>
                      <a:pt x="89543" y="0"/>
                      <a:pt x="84371" y="0"/>
                    </a:cubicBezTo>
                    <a:lnTo>
                      <a:pt x="9369" y="0"/>
                    </a:lnTo>
                    <a:cubicBezTo>
                      <a:pt x="4186" y="0"/>
                      <a:pt x="0" y="4198"/>
                      <a:pt x="0" y="9369"/>
                    </a:cubicBezTo>
                    <a:cubicBezTo>
                      <a:pt x="0" y="14553"/>
                      <a:pt x="4198" y="18739"/>
                      <a:pt x="9369" y="18739"/>
                    </a:cubicBezTo>
                    <a:lnTo>
                      <a:pt x="84360" y="18739"/>
                    </a:lnTo>
                    <a:cubicBezTo>
                      <a:pt x="89543" y="18750"/>
                      <a:pt x="93741" y="14553"/>
                      <a:pt x="93741" y="9369"/>
                    </a:cubicBezTo>
                    <a:lnTo>
                      <a:pt x="93741" y="9369"/>
                    </a:lnTo>
                    <a:close/>
                  </a:path>
                </a:pathLst>
              </a:custGeom>
              <a:gradFill>
                <a:gsLst>
                  <a:gs pos="0">
                    <a:schemeClr val="bg1"/>
                  </a:gs>
                  <a:gs pos="100000">
                    <a:schemeClr val="accent1">
                      <a:lumMod val="20000"/>
                      <a:lumOff val="80000"/>
                    </a:schemeClr>
                  </a:gs>
                </a:gsLst>
                <a:lin ang="2700000" scaled="1"/>
              </a:gradFill>
              <a:ln w="6890" cap="flat">
                <a:noFill/>
                <a:prstDash val="solid"/>
                <a:miter/>
              </a:ln>
            </p:spPr>
            <p:txBody>
              <a:bodyPr wrap="square" rtlCol="0" anchor="ctr">
                <a:noAutofit/>
              </a:bodyP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12" name="任意多边形: 形状 211">
                <a:extLst>
                  <a:ext uri="{FF2B5EF4-FFF2-40B4-BE49-F238E27FC236}">
                    <a16:creationId xmlns:a16="http://schemas.microsoft.com/office/drawing/2014/main" id="{A500F109-F1E8-8C6E-3940-B074691FB317}"/>
                  </a:ext>
                </a:extLst>
              </p:cNvPr>
              <p:cNvSpPr/>
              <p:nvPr/>
            </p:nvSpPr>
            <p:spPr>
              <a:xfrm>
                <a:off x="10804098" y="3438044"/>
                <a:ext cx="293722" cy="18738"/>
              </a:xfrm>
              <a:custGeom>
                <a:avLst/>
                <a:gdLst>
                  <a:gd name="connsiteX0" fmla="*/ 284353 w 293722"/>
                  <a:gd name="connsiteY0" fmla="*/ 0 h 18738"/>
                  <a:gd name="connsiteX1" fmla="*/ 9369 w 293722"/>
                  <a:gd name="connsiteY1" fmla="*/ 0 h 18738"/>
                  <a:gd name="connsiteX2" fmla="*/ 0 w 293722"/>
                  <a:gd name="connsiteY2" fmla="*/ 9369 h 18738"/>
                  <a:gd name="connsiteX3" fmla="*/ 9369 w 293722"/>
                  <a:gd name="connsiteY3" fmla="*/ 18739 h 18738"/>
                  <a:gd name="connsiteX4" fmla="*/ 284353 w 293722"/>
                  <a:gd name="connsiteY4" fmla="*/ 18739 h 18738"/>
                  <a:gd name="connsiteX5" fmla="*/ 293722 w 293722"/>
                  <a:gd name="connsiteY5" fmla="*/ 9369 h 18738"/>
                  <a:gd name="connsiteX6" fmla="*/ 284353 w 293722"/>
                  <a:gd name="connsiteY6" fmla="*/ 0 h 18738"/>
                  <a:gd name="connsiteX7" fmla="*/ 284353 w 293722"/>
                  <a:gd name="connsiteY7" fmla="*/ 0 h 18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3722" h="18738">
                    <a:moveTo>
                      <a:pt x="284353" y="0"/>
                    </a:moveTo>
                    <a:lnTo>
                      <a:pt x="9369" y="0"/>
                    </a:lnTo>
                    <a:cubicBezTo>
                      <a:pt x="4186" y="0"/>
                      <a:pt x="0" y="4198"/>
                      <a:pt x="0" y="9369"/>
                    </a:cubicBezTo>
                    <a:cubicBezTo>
                      <a:pt x="0" y="14553"/>
                      <a:pt x="4198" y="18739"/>
                      <a:pt x="9369" y="18739"/>
                    </a:cubicBezTo>
                    <a:lnTo>
                      <a:pt x="284353" y="18739"/>
                    </a:lnTo>
                    <a:cubicBezTo>
                      <a:pt x="289536" y="18739"/>
                      <a:pt x="293722" y="14541"/>
                      <a:pt x="293722" y="9369"/>
                    </a:cubicBezTo>
                    <a:cubicBezTo>
                      <a:pt x="293734" y="4198"/>
                      <a:pt x="289536" y="0"/>
                      <a:pt x="284353" y="0"/>
                    </a:cubicBezTo>
                    <a:lnTo>
                      <a:pt x="284353" y="0"/>
                    </a:lnTo>
                    <a:close/>
                  </a:path>
                </a:pathLst>
              </a:custGeom>
              <a:gradFill>
                <a:gsLst>
                  <a:gs pos="0">
                    <a:schemeClr val="bg1"/>
                  </a:gs>
                  <a:gs pos="100000">
                    <a:schemeClr val="accent1">
                      <a:lumMod val="20000"/>
                      <a:lumOff val="80000"/>
                    </a:schemeClr>
                  </a:gs>
                </a:gsLst>
                <a:lin ang="2700000" scaled="1"/>
              </a:gradFill>
              <a:ln w="6890" cap="flat">
                <a:noFill/>
                <a:prstDash val="solid"/>
                <a:miter/>
              </a:ln>
            </p:spPr>
            <p:txBody>
              <a:bodyPr wrap="square" rtlCol="0" anchor="ctr">
                <a:noAutofit/>
              </a:bodyP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18" name="任意多边形: 形状 217">
                <a:extLst>
                  <a:ext uri="{FF2B5EF4-FFF2-40B4-BE49-F238E27FC236}">
                    <a16:creationId xmlns:a16="http://schemas.microsoft.com/office/drawing/2014/main" id="{C3801272-9132-2032-C0E5-5C358BEE719C}"/>
                  </a:ext>
                </a:extLst>
              </p:cNvPr>
              <p:cNvSpPr/>
              <p:nvPr/>
            </p:nvSpPr>
            <p:spPr>
              <a:xfrm>
                <a:off x="10691607" y="2925579"/>
                <a:ext cx="593694" cy="593706"/>
              </a:xfrm>
              <a:custGeom>
                <a:avLst/>
                <a:gdLst>
                  <a:gd name="connsiteX0" fmla="*/ 574956 w 593694"/>
                  <a:gd name="connsiteY0" fmla="*/ 396844 h 593706"/>
                  <a:gd name="connsiteX1" fmla="*/ 531205 w 593694"/>
                  <a:gd name="connsiteY1" fmla="*/ 449141 h 593706"/>
                  <a:gd name="connsiteX2" fmla="*/ 531205 w 593694"/>
                  <a:gd name="connsiteY2" fmla="*/ 319558 h 593706"/>
                  <a:gd name="connsiteX3" fmla="*/ 574956 w 593694"/>
                  <a:gd name="connsiteY3" fmla="*/ 371855 h 593706"/>
                  <a:gd name="connsiteX4" fmla="*/ 574956 w 593694"/>
                  <a:gd name="connsiteY4" fmla="*/ 396844 h 593706"/>
                  <a:gd name="connsiteX5" fmla="*/ 574956 w 593694"/>
                  <a:gd name="connsiteY5" fmla="*/ 396844 h 593706"/>
                  <a:gd name="connsiteX6" fmla="*/ 512466 w 593694"/>
                  <a:gd name="connsiteY6" fmla="*/ 446845 h 593706"/>
                  <a:gd name="connsiteX7" fmla="*/ 496846 w 593694"/>
                  <a:gd name="connsiteY7" fmla="*/ 462465 h 593706"/>
                  <a:gd name="connsiteX8" fmla="*/ 481227 w 593694"/>
                  <a:gd name="connsiteY8" fmla="*/ 446845 h 593706"/>
                  <a:gd name="connsiteX9" fmla="*/ 481227 w 593694"/>
                  <a:gd name="connsiteY9" fmla="*/ 321854 h 593706"/>
                  <a:gd name="connsiteX10" fmla="*/ 496846 w 593694"/>
                  <a:gd name="connsiteY10" fmla="*/ 306234 h 593706"/>
                  <a:gd name="connsiteX11" fmla="*/ 512466 w 593694"/>
                  <a:gd name="connsiteY11" fmla="*/ 321854 h 593706"/>
                  <a:gd name="connsiteX12" fmla="*/ 512466 w 593694"/>
                  <a:gd name="connsiteY12" fmla="*/ 446845 h 593706"/>
                  <a:gd name="connsiteX13" fmla="*/ 512466 w 593694"/>
                  <a:gd name="connsiteY13" fmla="*/ 446845 h 593706"/>
                  <a:gd name="connsiteX14" fmla="*/ 237482 w 593694"/>
                  <a:gd name="connsiteY14" fmla="*/ 365605 h 593706"/>
                  <a:gd name="connsiteX15" fmla="*/ 237482 w 593694"/>
                  <a:gd name="connsiteY15" fmla="*/ 403106 h 593706"/>
                  <a:gd name="connsiteX16" fmla="*/ 219358 w 593694"/>
                  <a:gd name="connsiteY16" fmla="*/ 389515 h 593706"/>
                  <a:gd name="connsiteX17" fmla="*/ 216784 w 593694"/>
                  <a:gd name="connsiteY17" fmla="*/ 384355 h 593706"/>
                  <a:gd name="connsiteX18" fmla="*/ 219358 w 593694"/>
                  <a:gd name="connsiteY18" fmla="*/ 379195 h 593706"/>
                  <a:gd name="connsiteX19" fmla="*/ 237482 w 593694"/>
                  <a:gd name="connsiteY19" fmla="*/ 365605 h 593706"/>
                  <a:gd name="connsiteX20" fmla="*/ 237482 w 593694"/>
                  <a:gd name="connsiteY20" fmla="*/ 365605 h 593706"/>
                  <a:gd name="connsiteX21" fmla="*/ 287484 w 593694"/>
                  <a:gd name="connsiteY21" fmla="*/ 328104 h 593706"/>
                  <a:gd name="connsiteX22" fmla="*/ 287484 w 593694"/>
                  <a:gd name="connsiteY22" fmla="*/ 440595 h 593706"/>
                  <a:gd name="connsiteX23" fmla="*/ 256233 w 593694"/>
                  <a:gd name="connsiteY23" fmla="*/ 417160 h 593706"/>
                  <a:gd name="connsiteX24" fmla="*/ 256233 w 593694"/>
                  <a:gd name="connsiteY24" fmla="*/ 351539 h 593706"/>
                  <a:gd name="connsiteX25" fmla="*/ 287484 w 593694"/>
                  <a:gd name="connsiteY25" fmla="*/ 328104 h 593706"/>
                  <a:gd name="connsiteX26" fmla="*/ 287484 w 593694"/>
                  <a:gd name="connsiteY26" fmla="*/ 328104 h 593706"/>
                  <a:gd name="connsiteX27" fmla="*/ 487465 w 593694"/>
                  <a:gd name="connsiteY27" fmla="*/ 553283 h 593706"/>
                  <a:gd name="connsiteX28" fmla="*/ 465793 w 593694"/>
                  <a:gd name="connsiteY28" fmla="*/ 574956 h 593706"/>
                  <a:gd name="connsiteX29" fmla="*/ 40423 w 593694"/>
                  <a:gd name="connsiteY29" fmla="*/ 574956 h 593706"/>
                  <a:gd name="connsiteX30" fmla="*/ 18750 w 593694"/>
                  <a:gd name="connsiteY30" fmla="*/ 553283 h 593706"/>
                  <a:gd name="connsiteX31" fmla="*/ 18750 w 593694"/>
                  <a:gd name="connsiteY31" fmla="*/ 159732 h 593706"/>
                  <a:gd name="connsiteX32" fmla="*/ 19052 w 593694"/>
                  <a:gd name="connsiteY32" fmla="*/ 156242 h 593706"/>
                  <a:gd name="connsiteX33" fmla="*/ 128145 w 593694"/>
                  <a:gd name="connsiteY33" fmla="*/ 156242 h 593706"/>
                  <a:gd name="connsiteX34" fmla="*/ 156242 w 593694"/>
                  <a:gd name="connsiteY34" fmla="*/ 128145 h 593706"/>
                  <a:gd name="connsiteX35" fmla="*/ 156242 w 593694"/>
                  <a:gd name="connsiteY35" fmla="*/ 19052 h 593706"/>
                  <a:gd name="connsiteX36" fmla="*/ 159732 w 593694"/>
                  <a:gd name="connsiteY36" fmla="*/ 18750 h 593706"/>
                  <a:gd name="connsiteX37" fmla="*/ 465793 w 593694"/>
                  <a:gd name="connsiteY37" fmla="*/ 18750 h 593706"/>
                  <a:gd name="connsiteX38" fmla="*/ 487465 w 593694"/>
                  <a:gd name="connsiteY38" fmla="*/ 40423 h 593706"/>
                  <a:gd name="connsiteX39" fmla="*/ 487465 w 593694"/>
                  <a:gd name="connsiteY39" fmla="*/ 288782 h 593706"/>
                  <a:gd name="connsiteX40" fmla="*/ 470350 w 593694"/>
                  <a:gd name="connsiteY40" fmla="*/ 299972 h 593706"/>
                  <a:gd name="connsiteX41" fmla="*/ 296853 w 593694"/>
                  <a:gd name="connsiteY41" fmla="*/ 299972 h 593706"/>
                  <a:gd name="connsiteX42" fmla="*/ 291229 w 593694"/>
                  <a:gd name="connsiteY42" fmla="*/ 301851 h 593706"/>
                  <a:gd name="connsiteX43" fmla="*/ 291217 w 593694"/>
                  <a:gd name="connsiteY43" fmla="*/ 301839 h 593706"/>
                  <a:gd name="connsiteX44" fmla="*/ 208586 w 593694"/>
                  <a:gd name="connsiteY44" fmla="*/ 363807 h 593706"/>
                  <a:gd name="connsiteX45" fmla="*/ 198022 w 593694"/>
                  <a:gd name="connsiteY45" fmla="*/ 383775 h 593706"/>
                  <a:gd name="connsiteX46" fmla="*/ 208099 w 593694"/>
                  <a:gd name="connsiteY46" fmla="*/ 404485 h 593706"/>
                  <a:gd name="connsiteX47" fmla="*/ 291206 w 593694"/>
                  <a:gd name="connsiteY47" fmla="*/ 466825 h 593706"/>
                  <a:gd name="connsiteX48" fmla="*/ 291217 w 593694"/>
                  <a:gd name="connsiteY48" fmla="*/ 466813 h 593706"/>
                  <a:gd name="connsiteX49" fmla="*/ 296841 w 593694"/>
                  <a:gd name="connsiteY49" fmla="*/ 468691 h 593706"/>
                  <a:gd name="connsiteX50" fmla="*/ 344709 w 593694"/>
                  <a:gd name="connsiteY50" fmla="*/ 468691 h 593706"/>
                  <a:gd name="connsiteX51" fmla="*/ 354078 w 593694"/>
                  <a:gd name="connsiteY51" fmla="*/ 459322 h 593706"/>
                  <a:gd name="connsiteX52" fmla="*/ 344709 w 593694"/>
                  <a:gd name="connsiteY52" fmla="*/ 449953 h 593706"/>
                  <a:gd name="connsiteX53" fmla="*/ 306222 w 593694"/>
                  <a:gd name="connsiteY53" fmla="*/ 449953 h 593706"/>
                  <a:gd name="connsiteX54" fmla="*/ 306222 w 593694"/>
                  <a:gd name="connsiteY54" fmla="*/ 356224 h 593706"/>
                  <a:gd name="connsiteX55" fmla="*/ 383949 w 593694"/>
                  <a:gd name="connsiteY55" fmla="*/ 356224 h 593706"/>
                  <a:gd name="connsiteX56" fmla="*/ 393713 w 593694"/>
                  <a:gd name="connsiteY56" fmla="*/ 347132 h 593706"/>
                  <a:gd name="connsiteX57" fmla="*/ 384343 w 593694"/>
                  <a:gd name="connsiteY57" fmla="*/ 337473 h 593706"/>
                  <a:gd name="connsiteX58" fmla="*/ 306222 w 593694"/>
                  <a:gd name="connsiteY58" fmla="*/ 337473 h 593706"/>
                  <a:gd name="connsiteX59" fmla="*/ 306222 w 593694"/>
                  <a:gd name="connsiteY59" fmla="*/ 318723 h 593706"/>
                  <a:gd name="connsiteX60" fmla="*/ 462465 w 593694"/>
                  <a:gd name="connsiteY60" fmla="*/ 318723 h 593706"/>
                  <a:gd name="connsiteX61" fmla="*/ 462465 w 593694"/>
                  <a:gd name="connsiteY61" fmla="*/ 337473 h 593706"/>
                  <a:gd name="connsiteX62" fmla="*/ 422239 w 593694"/>
                  <a:gd name="connsiteY62" fmla="*/ 337473 h 593706"/>
                  <a:gd name="connsiteX63" fmla="*/ 412475 w 593694"/>
                  <a:gd name="connsiteY63" fmla="*/ 346564 h 593706"/>
                  <a:gd name="connsiteX64" fmla="*/ 421844 w 593694"/>
                  <a:gd name="connsiteY64" fmla="*/ 356224 h 593706"/>
                  <a:gd name="connsiteX65" fmla="*/ 462465 w 593694"/>
                  <a:gd name="connsiteY65" fmla="*/ 356224 h 593706"/>
                  <a:gd name="connsiteX66" fmla="*/ 462465 w 593694"/>
                  <a:gd name="connsiteY66" fmla="*/ 449964 h 593706"/>
                  <a:gd name="connsiteX67" fmla="*/ 386048 w 593694"/>
                  <a:gd name="connsiteY67" fmla="*/ 449964 h 593706"/>
                  <a:gd name="connsiteX68" fmla="*/ 376679 w 593694"/>
                  <a:gd name="connsiteY68" fmla="*/ 459334 h 593706"/>
                  <a:gd name="connsiteX69" fmla="*/ 386048 w 593694"/>
                  <a:gd name="connsiteY69" fmla="*/ 468703 h 593706"/>
                  <a:gd name="connsiteX70" fmla="*/ 470338 w 593694"/>
                  <a:gd name="connsiteY70" fmla="*/ 468703 h 593706"/>
                  <a:gd name="connsiteX71" fmla="*/ 487454 w 593694"/>
                  <a:gd name="connsiteY71" fmla="*/ 479893 h 593706"/>
                  <a:gd name="connsiteX72" fmla="*/ 487454 w 593694"/>
                  <a:gd name="connsiteY72" fmla="*/ 553283 h 593706"/>
                  <a:gd name="connsiteX73" fmla="*/ 487465 w 593694"/>
                  <a:gd name="connsiteY73" fmla="*/ 553283 h 593706"/>
                  <a:gd name="connsiteX74" fmla="*/ 137492 w 593694"/>
                  <a:gd name="connsiteY74" fmla="*/ 32004 h 593706"/>
                  <a:gd name="connsiteX75" fmla="*/ 137492 w 593694"/>
                  <a:gd name="connsiteY75" fmla="*/ 128145 h 593706"/>
                  <a:gd name="connsiteX76" fmla="*/ 128145 w 593694"/>
                  <a:gd name="connsiteY76" fmla="*/ 137492 h 593706"/>
                  <a:gd name="connsiteX77" fmla="*/ 32004 w 593694"/>
                  <a:gd name="connsiteY77" fmla="*/ 137492 h 593706"/>
                  <a:gd name="connsiteX78" fmla="*/ 137492 w 593694"/>
                  <a:gd name="connsiteY78" fmla="*/ 32004 h 593706"/>
                  <a:gd name="connsiteX79" fmla="*/ 137492 w 593694"/>
                  <a:gd name="connsiteY79" fmla="*/ 32004 h 593706"/>
                  <a:gd name="connsiteX80" fmla="*/ 523366 w 593694"/>
                  <a:gd name="connsiteY80" fmla="*/ 300019 h 593706"/>
                  <a:gd name="connsiteX81" fmla="*/ 506216 w 593694"/>
                  <a:gd name="connsiteY81" fmla="*/ 288794 h 593706"/>
                  <a:gd name="connsiteX82" fmla="*/ 506216 w 593694"/>
                  <a:gd name="connsiteY82" fmla="*/ 40423 h 593706"/>
                  <a:gd name="connsiteX83" fmla="*/ 465781 w 593694"/>
                  <a:gd name="connsiteY83" fmla="*/ 0 h 593706"/>
                  <a:gd name="connsiteX84" fmla="*/ 159721 w 593694"/>
                  <a:gd name="connsiteY84" fmla="*/ 0 h 593706"/>
                  <a:gd name="connsiteX85" fmla="*/ 131137 w 593694"/>
                  <a:gd name="connsiteY85" fmla="*/ 11839 h 593706"/>
                  <a:gd name="connsiteX86" fmla="*/ 11839 w 593694"/>
                  <a:gd name="connsiteY86" fmla="*/ 131137 h 593706"/>
                  <a:gd name="connsiteX87" fmla="*/ 0 w 593694"/>
                  <a:gd name="connsiteY87" fmla="*/ 159732 h 593706"/>
                  <a:gd name="connsiteX88" fmla="*/ 0 w 593694"/>
                  <a:gd name="connsiteY88" fmla="*/ 553283 h 593706"/>
                  <a:gd name="connsiteX89" fmla="*/ 40423 w 593694"/>
                  <a:gd name="connsiteY89" fmla="*/ 593706 h 593706"/>
                  <a:gd name="connsiteX90" fmla="*/ 465781 w 593694"/>
                  <a:gd name="connsiteY90" fmla="*/ 593706 h 593706"/>
                  <a:gd name="connsiteX91" fmla="*/ 506204 w 593694"/>
                  <a:gd name="connsiteY91" fmla="*/ 553283 h 593706"/>
                  <a:gd name="connsiteX92" fmla="*/ 506204 w 593694"/>
                  <a:gd name="connsiteY92" fmla="*/ 479905 h 593706"/>
                  <a:gd name="connsiteX93" fmla="*/ 523354 w 593694"/>
                  <a:gd name="connsiteY93" fmla="*/ 468680 h 593706"/>
                  <a:gd name="connsiteX94" fmla="*/ 593694 w 593694"/>
                  <a:gd name="connsiteY94" fmla="*/ 396855 h 593706"/>
                  <a:gd name="connsiteX95" fmla="*/ 593694 w 593694"/>
                  <a:gd name="connsiteY95" fmla="*/ 371855 h 593706"/>
                  <a:gd name="connsiteX96" fmla="*/ 523366 w 593694"/>
                  <a:gd name="connsiteY96" fmla="*/ 300019 h 593706"/>
                  <a:gd name="connsiteX97" fmla="*/ 523366 w 593694"/>
                  <a:gd name="connsiteY97" fmla="*/ 300019 h 59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593694" h="593706">
                    <a:moveTo>
                      <a:pt x="574956" y="396844"/>
                    </a:moveTo>
                    <a:cubicBezTo>
                      <a:pt x="574956" y="422934"/>
                      <a:pt x="556043" y="444700"/>
                      <a:pt x="531205" y="449141"/>
                    </a:cubicBezTo>
                    <a:lnTo>
                      <a:pt x="531205" y="319558"/>
                    </a:lnTo>
                    <a:cubicBezTo>
                      <a:pt x="556043" y="323999"/>
                      <a:pt x="574956" y="345753"/>
                      <a:pt x="574956" y="371855"/>
                    </a:cubicBezTo>
                    <a:lnTo>
                      <a:pt x="574956" y="396844"/>
                    </a:lnTo>
                    <a:lnTo>
                      <a:pt x="574956" y="396844"/>
                    </a:lnTo>
                    <a:close/>
                    <a:moveTo>
                      <a:pt x="512466" y="446845"/>
                    </a:moveTo>
                    <a:cubicBezTo>
                      <a:pt x="512466" y="455461"/>
                      <a:pt x="505462" y="462465"/>
                      <a:pt x="496846" y="462465"/>
                    </a:cubicBezTo>
                    <a:cubicBezTo>
                      <a:pt x="488230" y="462465"/>
                      <a:pt x="481227" y="455461"/>
                      <a:pt x="481227" y="446845"/>
                    </a:cubicBezTo>
                    <a:lnTo>
                      <a:pt x="481227" y="321854"/>
                    </a:lnTo>
                    <a:cubicBezTo>
                      <a:pt x="481227" y="313238"/>
                      <a:pt x="488230" y="306234"/>
                      <a:pt x="496846" y="306234"/>
                    </a:cubicBezTo>
                    <a:cubicBezTo>
                      <a:pt x="505462" y="306234"/>
                      <a:pt x="512466" y="313238"/>
                      <a:pt x="512466" y="321854"/>
                    </a:cubicBezTo>
                    <a:lnTo>
                      <a:pt x="512466" y="446845"/>
                    </a:lnTo>
                    <a:lnTo>
                      <a:pt x="512466" y="446845"/>
                    </a:lnTo>
                    <a:close/>
                    <a:moveTo>
                      <a:pt x="237482" y="365605"/>
                    </a:moveTo>
                    <a:lnTo>
                      <a:pt x="237482" y="403106"/>
                    </a:lnTo>
                    <a:lnTo>
                      <a:pt x="219358" y="389515"/>
                    </a:lnTo>
                    <a:cubicBezTo>
                      <a:pt x="217723" y="388286"/>
                      <a:pt x="216784" y="386408"/>
                      <a:pt x="216784" y="384355"/>
                    </a:cubicBezTo>
                    <a:cubicBezTo>
                      <a:pt x="216784" y="382303"/>
                      <a:pt x="217723" y="380424"/>
                      <a:pt x="219358" y="379195"/>
                    </a:cubicBezTo>
                    <a:lnTo>
                      <a:pt x="237482" y="365605"/>
                    </a:lnTo>
                    <a:lnTo>
                      <a:pt x="237482" y="365605"/>
                    </a:lnTo>
                    <a:close/>
                    <a:moveTo>
                      <a:pt x="287484" y="328104"/>
                    </a:moveTo>
                    <a:lnTo>
                      <a:pt x="287484" y="440595"/>
                    </a:lnTo>
                    <a:lnTo>
                      <a:pt x="256233" y="417160"/>
                    </a:lnTo>
                    <a:lnTo>
                      <a:pt x="256233" y="351539"/>
                    </a:lnTo>
                    <a:lnTo>
                      <a:pt x="287484" y="328104"/>
                    </a:lnTo>
                    <a:lnTo>
                      <a:pt x="287484" y="328104"/>
                    </a:lnTo>
                    <a:close/>
                    <a:moveTo>
                      <a:pt x="487465" y="553283"/>
                    </a:moveTo>
                    <a:cubicBezTo>
                      <a:pt x="487465" y="565250"/>
                      <a:pt x="477759" y="574956"/>
                      <a:pt x="465793" y="574956"/>
                    </a:cubicBezTo>
                    <a:lnTo>
                      <a:pt x="40423" y="574956"/>
                    </a:lnTo>
                    <a:cubicBezTo>
                      <a:pt x="28456" y="574956"/>
                      <a:pt x="18750" y="565250"/>
                      <a:pt x="18750" y="553283"/>
                    </a:cubicBezTo>
                    <a:lnTo>
                      <a:pt x="18750" y="159732"/>
                    </a:lnTo>
                    <a:cubicBezTo>
                      <a:pt x="18750" y="158550"/>
                      <a:pt x="18866" y="157390"/>
                      <a:pt x="19052" y="156242"/>
                    </a:cubicBezTo>
                    <a:lnTo>
                      <a:pt x="128145" y="156242"/>
                    </a:lnTo>
                    <a:cubicBezTo>
                      <a:pt x="143661" y="156242"/>
                      <a:pt x="156242" y="143661"/>
                      <a:pt x="156242" y="128145"/>
                    </a:cubicBezTo>
                    <a:lnTo>
                      <a:pt x="156242" y="19052"/>
                    </a:lnTo>
                    <a:cubicBezTo>
                      <a:pt x="157390" y="18866"/>
                      <a:pt x="158550" y="18750"/>
                      <a:pt x="159732" y="18750"/>
                    </a:cubicBezTo>
                    <a:lnTo>
                      <a:pt x="465793" y="18750"/>
                    </a:lnTo>
                    <a:cubicBezTo>
                      <a:pt x="477759" y="18750"/>
                      <a:pt x="487465" y="28456"/>
                      <a:pt x="487465" y="40423"/>
                    </a:cubicBezTo>
                    <a:lnTo>
                      <a:pt x="487465" y="288782"/>
                    </a:lnTo>
                    <a:cubicBezTo>
                      <a:pt x="480670" y="290707"/>
                      <a:pt x="474733" y="294673"/>
                      <a:pt x="470350" y="299972"/>
                    </a:cubicBezTo>
                    <a:lnTo>
                      <a:pt x="296853" y="299972"/>
                    </a:lnTo>
                    <a:cubicBezTo>
                      <a:pt x="294743" y="299972"/>
                      <a:pt x="292806" y="300680"/>
                      <a:pt x="291229" y="301851"/>
                    </a:cubicBezTo>
                    <a:lnTo>
                      <a:pt x="291217" y="301839"/>
                    </a:lnTo>
                    <a:lnTo>
                      <a:pt x="208586" y="363807"/>
                    </a:lnTo>
                    <a:cubicBezTo>
                      <a:pt x="202254" y="368550"/>
                      <a:pt x="198196" y="375867"/>
                      <a:pt x="198022" y="383775"/>
                    </a:cubicBezTo>
                    <a:cubicBezTo>
                      <a:pt x="197848" y="391997"/>
                      <a:pt x="201535" y="399569"/>
                      <a:pt x="208099" y="404485"/>
                    </a:cubicBezTo>
                    <a:lnTo>
                      <a:pt x="291206" y="466825"/>
                    </a:lnTo>
                    <a:lnTo>
                      <a:pt x="291217" y="466813"/>
                    </a:lnTo>
                    <a:cubicBezTo>
                      <a:pt x="292783" y="467996"/>
                      <a:pt x="294719" y="468691"/>
                      <a:pt x="296841" y="468691"/>
                    </a:cubicBezTo>
                    <a:lnTo>
                      <a:pt x="344709" y="468691"/>
                    </a:lnTo>
                    <a:cubicBezTo>
                      <a:pt x="349881" y="468691"/>
                      <a:pt x="354078" y="464494"/>
                      <a:pt x="354078" y="459322"/>
                    </a:cubicBezTo>
                    <a:cubicBezTo>
                      <a:pt x="354078" y="454150"/>
                      <a:pt x="349881" y="449953"/>
                      <a:pt x="344709" y="449953"/>
                    </a:cubicBezTo>
                    <a:lnTo>
                      <a:pt x="306222" y="449953"/>
                    </a:lnTo>
                    <a:lnTo>
                      <a:pt x="306222" y="356224"/>
                    </a:lnTo>
                    <a:lnTo>
                      <a:pt x="383949" y="356224"/>
                    </a:lnTo>
                    <a:cubicBezTo>
                      <a:pt x="389086" y="356224"/>
                      <a:pt x="393562" y="352269"/>
                      <a:pt x="393713" y="347132"/>
                    </a:cubicBezTo>
                    <a:cubicBezTo>
                      <a:pt x="393875" y="341822"/>
                      <a:pt x="389620" y="337473"/>
                      <a:pt x="384343" y="337473"/>
                    </a:cubicBezTo>
                    <a:lnTo>
                      <a:pt x="306222" y="337473"/>
                    </a:lnTo>
                    <a:lnTo>
                      <a:pt x="306222" y="318723"/>
                    </a:lnTo>
                    <a:lnTo>
                      <a:pt x="462465" y="318723"/>
                    </a:lnTo>
                    <a:lnTo>
                      <a:pt x="462465" y="337473"/>
                    </a:lnTo>
                    <a:lnTo>
                      <a:pt x="422239" y="337473"/>
                    </a:lnTo>
                    <a:cubicBezTo>
                      <a:pt x="417102" y="337473"/>
                      <a:pt x="412626" y="341427"/>
                      <a:pt x="412475" y="346564"/>
                    </a:cubicBezTo>
                    <a:cubicBezTo>
                      <a:pt x="412313" y="351875"/>
                      <a:pt x="416568" y="356224"/>
                      <a:pt x="421844" y="356224"/>
                    </a:cubicBezTo>
                    <a:lnTo>
                      <a:pt x="462465" y="356224"/>
                    </a:lnTo>
                    <a:lnTo>
                      <a:pt x="462465" y="449964"/>
                    </a:lnTo>
                    <a:lnTo>
                      <a:pt x="386048" y="449964"/>
                    </a:lnTo>
                    <a:cubicBezTo>
                      <a:pt x="380876" y="449964"/>
                      <a:pt x="376679" y="454162"/>
                      <a:pt x="376679" y="459334"/>
                    </a:cubicBezTo>
                    <a:cubicBezTo>
                      <a:pt x="376679" y="464505"/>
                      <a:pt x="380876" y="468703"/>
                      <a:pt x="386048" y="468703"/>
                    </a:cubicBezTo>
                    <a:lnTo>
                      <a:pt x="470338" y="468703"/>
                    </a:lnTo>
                    <a:cubicBezTo>
                      <a:pt x="474721" y="474002"/>
                      <a:pt x="480670" y="477968"/>
                      <a:pt x="487454" y="479893"/>
                    </a:cubicBezTo>
                    <a:lnTo>
                      <a:pt x="487454" y="553283"/>
                    </a:lnTo>
                    <a:lnTo>
                      <a:pt x="487465" y="553283"/>
                    </a:lnTo>
                    <a:close/>
                    <a:moveTo>
                      <a:pt x="137492" y="32004"/>
                    </a:moveTo>
                    <a:lnTo>
                      <a:pt x="137492" y="128145"/>
                    </a:lnTo>
                    <a:cubicBezTo>
                      <a:pt x="137492" y="133294"/>
                      <a:pt x="133294" y="137492"/>
                      <a:pt x="128145" y="137492"/>
                    </a:cubicBezTo>
                    <a:lnTo>
                      <a:pt x="32004" y="137492"/>
                    </a:lnTo>
                    <a:lnTo>
                      <a:pt x="137492" y="32004"/>
                    </a:lnTo>
                    <a:lnTo>
                      <a:pt x="137492" y="32004"/>
                    </a:lnTo>
                    <a:close/>
                    <a:moveTo>
                      <a:pt x="523366" y="300019"/>
                    </a:moveTo>
                    <a:cubicBezTo>
                      <a:pt x="518983" y="294696"/>
                      <a:pt x="513022" y="290719"/>
                      <a:pt x="506216" y="288794"/>
                    </a:cubicBezTo>
                    <a:lnTo>
                      <a:pt x="506216" y="40423"/>
                    </a:lnTo>
                    <a:cubicBezTo>
                      <a:pt x="506216" y="18136"/>
                      <a:pt x="488080" y="0"/>
                      <a:pt x="465781" y="0"/>
                    </a:cubicBezTo>
                    <a:lnTo>
                      <a:pt x="159721" y="0"/>
                    </a:lnTo>
                    <a:cubicBezTo>
                      <a:pt x="148925" y="0"/>
                      <a:pt x="138767" y="4209"/>
                      <a:pt x="131137" y="11839"/>
                    </a:cubicBezTo>
                    <a:lnTo>
                      <a:pt x="11839" y="131137"/>
                    </a:lnTo>
                    <a:cubicBezTo>
                      <a:pt x="4209" y="138779"/>
                      <a:pt x="0" y="148925"/>
                      <a:pt x="0" y="159732"/>
                    </a:cubicBezTo>
                    <a:lnTo>
                      <a:pt x="0" y="553283"/>
                    </a:lnTo>
                    <a:cubicBezTo>
                      <a:pt x="0" y="575570"/>
                      <a:pt x="18136" y="593706"/>
                      <a:pt x="40423" y="593706"/>
                    </a:cubicBezTo>
                    <a:lnTo>
                      <a:pt x="465781" y="593706"/>
                    </a:lnTo>
                    <a:cubicBezTo>
                      <a:pt x="488068" y="593706"/>
                      <a:pt x="506204" y="575570"/>
                      <a:pt x="506204" y="553283"/>
                    </a:cubicBezTo>
                    <a:lnTo>
                      <a:pt x="506204" y="479905"/>
                    </a:lnTo>
                    <a:cubicBezTo>
                      <a:pt x="513011" y="477968"/>
                      <a:pt x="518971" y="474002"/>
                      <a:pt x="523354" y="468680"/>
                    </a:cubicBezTo>
                    <a:cubicBezTo>
                      <a:pt x="562281" y="467868"/>
                      <a:pt x="593694" y="435968"/>
                      <a:pt x="593694" y="396855"/>
                    </a:cubicBezTo>
                    <a:lnTo>
                      <a:pt x="593694" y="371855"/>
                    </a:lnTo>
                    <a:cubicBezTo>
                      <a:pt x="593706" y="332730"/>
                      <a:pt x="562293" y="300842"/>
                      <a:pt x="523366" y="300019"/>
                    </a:cubicBezTo>
                    <a:lnTo>
                      <a:pt x="523366" y="300019"/>
                    </a:lnTo>
                    <a:close/>
                  </a:path>
                </a:pathLst>
              </a:custGeom>
              <a:gradFill>
                <a:gsLst>
                  <a:gs pos="0">
                    <a:schemeClr val="bg1"/>
                  </a:gs>
                  <a:gs pos="100000">
                    <a:schemeClr val="accent1">
                      <a:lumMod val="20000"/>
                      <a:lumOff val="80000"/>
                    </a:schemeClr>
                  </a:gs>
                </a:gsLst>
                <a:lin ang="2700000" scaled="1"/>
              </a:gradFill>
              <a:ln w="6890" cap="flat">
                <a:noFill/>
                <a:prstDash val="solid"/>
                <a:miter/>
              </a:ln>
            </p:spPr>
            <p:txBody>
              <a:bodyPr wrap="square" rtlCol="0" anchor="ctr">
                <a:noAutofit/>
              </a:bodyP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30" name="组合 29">
            <a:extLst>
              <a:ext uri="{FF2B5EF4-FFF2-40B4-BE49-F238E27FC236}">
                <a16:creationId xmlns:a16="http://schemas.microsoft.com/office/drawing/2014/main" id="{23370E7F-1418-D582-32C9-B34E6312245E}"/>
              </a:ext>
            </a:extLst>
          </p:cNvPr>
          <p:cNvGrpSpPr/>
          <p:nvPr/>
        </p:nvGrpSpPr>
        <p:grpSpPr>
          <a:xfrm>
            <a:off x="4357323" y="997354"/>
            <a:ext cx="3497470" cy="1556417"/>
            <a:chOff x="4357323" y="997354"/>
            <a:chExt cx="3497470" cy="1556417"/>
          </a:xfrm>
        </p:grpSpPr>
        <p:sp>
          <p:nvSpPr>
            <p:cNvPr id="4" name="Rectangle: Rounded Corners 4">
              <a:extLst>
                <a:ext uri="{FF2B5EF4-FFF2-40B4-BE49-F238E27FC236}">
                  <a16:creationId xmlns:a16="http://schemas.microsoft.com/office/drawing/2014/main" id="{E8315AFD-DBEA-4BC5-C5E4-D5970FDFAFD9}"/>
                </a:ext>
              </a:extLst>
            </p:cNvPr>
            <p:cNvSpPr/>
            <p:nvPr/>
          </p:nvSpPr>
          <p:spPr>
            <a:xfrm>
              <a:off x="4377439" y="1254024"/>
              <a:ext cx="3477354" cy="1299747"/>
            </a:xfrm>
            <a:prstGeom prst="roundRect">
              <a:avLst>
                <a:gd name="adj" fmla="val 2366"/>
              </a:avLst>
            </a:prstGeom>
            <a:solidFill>
              <a:schemeClr val="bg1"/>
            </a:solidFill>
            <a:ln>
              <a:noFill/>
            </a:ln>
            <a:effectLst>
              <a:outerShdw blurRad="419100" dist="139700" dir="2700000" algn="tl" rotWithShape="0">
                <a:schemeClr val="accent2">
                  <a:lumMod val="60000"/>
                  <a:lumOff val="4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21">
              <a:extLst>
                <a:ext uri="{FF2B5EF4-FFF2-40B4-BE49-F238E27FC236}">
                  <a16:creationId xmlns:a16="http://schemas.microsoft.com/office/drawing/2014/main" id="{3DCA2281-2E87-1EC2-B5B8-65E9FE0C491C}"/>
                </a:ext>
              </a:extLst>
            </p:cNvPr>
            <p:cNvSpPr txBox="1"/>
            <p:nvPr/>
          </p:nvSpPr>
          <p:spPr>
            <a:xfrm>
              <a:off x="5131171" y="1450167"/>
              <a:ext cx="2124014" cy="369332"/>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sz="1600">
                  <a:solidFill>
                    <a:schemeClr val="accent1"/>
                  </a:solidFill>
                  <a:latin typeface="+mj-ea"/>
                  <a:ea typeface="+mj-ea"/>
                  <a:cs typeface="+mn-ea"/>
                </a:defRPr>
              </a:lvl1pPr>
            </a:lstStyle>
            <a:p>
              <a:pPr marR="0" indent="0" fontAlgn="auto">
                <a:lnSpc>
                  <a:spcPct val="100000"/>
                </a:lnSpc>
                <a:spcBef>
                  <a:spcPts val="0"/>
                </a:spcBef>
                <a:spcAft>
                  <a:spcPts val="0"/>
                </a:spcAft>
                <a:buClrTx/>
                <a:buSzTx/>
                <a:buFontTx/>
                <a:buNone/>
                <a:tabLst/>
              </a:pPr>
              <a:r>
                <a:rPr lang="zh-CN" altLang="en-US" sz="1800"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小标题文案</a:t>
              </a:r>
              <a:endParaRPr lang="en-US" altLang="zh-CN" sz="1800"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sp>
          <p:nvSpPr>
            <p:cNvPr id="12" name="TextBox 22">
              <a:extLst>
                <a:ext uri="{FF2B5EF4-FFF2-40B4-BE49-F238E27FC236}">
                  <a16:creationId xmlns:a16="http://schemas.microsoft.com/office/drawing/2014/main" id="{C5DD84B2-AB54-83A9-D5FB-185678DEE257}"/>
                </a:ext>
              </a:extLst>
            </p:cNvPr>
            <p:cNvSpPr txBox="1"/>
            <p:nvPr/>
          </p:nvSpPr>
          <p:spPr>
            <a:xfrm>
              <a:off x="5131171" y="1816596"/>
              <a:ext cx="2124014" cy="58477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200" b="0" i="0" u="none" strike="noStrike" cap="none" spc="0" normalizeH="0" baseline="0">
                  <a:ln>
                    <a:noFill/>
                  </a:ln>
                  <a:solidFill>
                    <a:schemeClr val="accent1"/>
                  </a:solidFill>
                  <a:effectLst/>
                  <a:uLnTx/>
                  <a:uFillTx/>
                  <a:latin typeface="+mj-lt"/>
                  <a:cs typeface="+mn-ea"/>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chemeClr val="accent2"/>
                  </a:solidFill>
                  <a:effectLst/>
                  <a:uLnTx/>
                  <a:uFillTx/>
                  <a:latin typeface="Arial" panose="020B0604020202020204" pitchFamily="34" charset="0"/>
                  <a:ea typeface="微软雅黑" panose="020B0503020204020204" pitchFamily="34" charset="-122"/>
                  <a:cs typeface="OPPOSans R"/>
                  <a:sym typeface="Arial" panose="020B0604020202020204" pitchFamily="34" charset="0"/>
                </a:rPr>
                <a:t>1600+</a:t>
              </a:r>
            </a:p>
          </p:txBody>
        </p:sp>
        <p:cxnSp>
          <p:nvCxnSpPr>
            <p:cNvPr id="16" name="Straight Connector 30">
              <a:extLst>
                <a:ext uri="{FF2B5EF4-FFF2-40B4-BE49-F238E27FC236}">
                  <a16:creationId xmlns:a16="http://schemas.microsoft.com/office/drawing/2014/main" id="{F4E32DA0-759F-4CBD-FE1F-FBFA80D6CE9F}"/>
                </a:ext>
              </a:extLst>
            </p:cNvPr>
            <p:cNvCxnSpPr>
              <a:cxnSpLocks/>
            </p:cNvCxnSpPr>
            <p:nvPr/>
          </p:nvCxnSpPr>
          <p:spPr>
            <a:xfrm>
              <a:off x="4389198" y="2543599"/>
              <a:ext cx="2075543" cy="0"/>
            </a:xfrm>
            <a:prstGeom prst="line">
              <a:avLst/>
            </a:prstGeom>
            <a:ln w="28575">
              <a:gradFill flip="none" rotWithShape="1">
                <a:gsLst>
                  <a:gs pos="0">
                    <a:schemeClr val="accent1"/>
                  </a:gs>
                  <a:gs pos="58000">
                    <a:srgbClr val="1168F4"/>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6" name="矩形: 圆角 25">
              <a:extLst>
                <a:ext uri="{FF2B5EF4-FFF2-40B4-BE49-F238E27FC236}">
                  <a16:creationId xmlns:a16="http://schemas.microsoft.com/office/drawing/2014/main" id="{1961490D-496F-2D8C-0D88-6133165521ED}"/>
                </a:ext>
              </a:extLst>
            </p:cNvPr>
            <p:cNvSpPr/>
            <p:nvPr/>
          </p:nvSpPr>
          <p:spPr>
            <a:xfrm>
              <a:off x="4357323" y="997354"/>
              <a:ext cx="733128" cy="733128"/>
            </a:xfrm>
            <a:prstGeom prst="roundRect">
              <a:avLst/>
            </a:pr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19" name="图形 1">
              <a:extLst>
                <a:ext uri="{FF2B5EF4-FFF2-40B4-BE49-F238E27FC236}">
                  <a16:creationId xmlns:a16="http://schemas.microsoft.com/office/drawing/2014/main" id="{AD16C99E-061E-1564-C598-90EFCFCD49C5}"/>
                </a:ext>
              </a:extLst>
            </p:cNvPr>
            <p:cNvGrpSpPr/>
            <p:nvPr/>
          </p:nvGrpSpPr>
          <p:grpSpPr>
            <a:xfrm>
              <a:off x="4535801" y="1148636"/>
              <a:ext cx="376173" cy="430565"/>
              <a:chOff x="10691607" y="2925579"/>
              <a:chExt cx="518704" cy="593706"/>
            </a:xfrm>
            <a:solidFill>
              <a:schemeClr val="bg1"/>
            </a:solidFill>
          </p:grpSpPr>
          <p:sp>
            <p:nvSpPr>
              <p:cNvPr id="220" name="任意多边形: 形状 219">
                <a:extLst>
                  <a:ext uri="{FF2B5EF4-FFF2-40B4-BE49-F238E27FC236}">
                    <a16:creationId xmlns:a16="http://schemas.microsoft.com/office/drawing/2014/main" id="{5AAA8F88-B3AD-1F05-51B1-4F0D66B65211}"/>
                  </a:ext>
                </a:extLst>
              </p:cNvPr>
              <p:cNvSpPr/>
              <p:nvPr/>
            </p:nvSpPr>
            <p:spPr>
              <a:xfrm>
                <a:off x="10791609" y="2990585"/>
                <a:ext cx="143718" cy="18738"/>
              </a:xfrm>
              <a:custGeom>
                <a:avLst/>
                <a:gdLst>
                  <a:gd name="connsiteX0" fmla="*/ 9369 w 143718"/>
                  <a:gd name="connsiteY0" fmla="*/ 18739 h 18738"/>
                  <a:gd name="connsiteX1" fmla="*/ 134349 w 143718"/>
                  <a:gd name="connsiteY1" fmla="*/ 18739 h 18738"/>
                  <a:gd name="connsiteX2" fmla="*/ 143719 w 143718"/>
                  <a:gd name="connsiteY2" fmla="*/ 9369 h 18738"/>
                  <a:gd name="connsiteX3" fmla="*/ 134349 w 143718"/>
                  <a:gd name="connsiteY3" fmla="*/ 0 h 18738"/>
                  <a:gd name="connsiteX4" fmla="*/ 9369 w 143718"/>
                  <a:gd name="connsiteY4" fmla="*/ 0 h 18738"/>
                  <a:gd name="connsiteX5" fmla="*/ 0 w 143718"/>
                  <a:gd name="connsiteY5" fmla="*/ 9369 h 18738"/>
                  <a:gd name="connsiteX6" fmla="*/ 9369 w 143718"/>
                  <a:gd name="connsiteY6" fmla="*/ 18739 h 18738"/>
                  <a:gd name="connsiteX7" fmla="*/ 9369 w 143718"/>
                  <a:gd name="connsiteY7" fmla="*/ 18739 h 18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718" h="18738">
                    <a:moveTo>
                      <a:pt x="9369" y="18739"/>
                    </a:moveTo>
                    <a:lnTo>
                      <a:pt x="134349" y="18739"/>
                    </a:lnTo>
                    <a:cubicBezTo>
                      <a:pt x="139533" y="18739"/>
                      <a:pt x="143719" y="14541"/>
                      <a:pt x="143719" y="9369"/>
                    </a:cubicBezTo>
                    <a:cubicBezTo>
                      <a:pt x="143719" y="4198"/>
                      <a:pt x="139521" y="0"/>
                      <a:pt x="134349" y="0"/>
                    </a:cubicBezTo>
                    <a:lnTo>
                      <a:pt x="9369" y="0"/>
                    </a:lnTo>
                    <a:cubicBezTo>
                      <a:pt x="4186" y="0"/>
                      <a:pt x="0" y="4198"/>
                      <a:pt x="0" y="9369"/>
                    </a:cubicBezTo>
                    <a:cubicBezTo>
                      <a:pt x="-12" y="14541"/>
                      <a:pt x="4186" y="18739"/>
                      <a:pt x="9369" y="18739"/>
                    </a:cubicBezTo>
                    <a:lnTo>
                      <a:pt x="9369" y="18739"/>
                    </a:lnTo>
                    <a:close/>
                  </a:path>
                </a:pathLst>
              </a:custGeom>
              <a:gradFill>
                <a:gsLst>
                  <a:gs pos="0">
                    <a:schemeClr val="bg1"/>
                  </a:gs>
                  <a:gs pos="100000">
                    <a:schemeClr val="accent1">
                      <a:lumMod val="20000"/>
                      <a:lumOff val="80000"/>
                    </a:schemeClr>
                  </a:gs>
                </a:gsLst>
                <a:lin ang="2700000" scaled="1"/>
              </a:gradFill>
              <a:ln w="6890" cap="flat">
                <a:noFill/>
                <a:prstDash val="solid"/>
                <a:miter/>
              </a:ln>
            </p:spPr>
            <p:txBody>
              <a:bodyPr wrap="square" rtlCol="0" anchor="ctr">
                <a:noAutofit/>
              </a:bodyP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21" name="任意多边形: 形状 220">
                <a:extLst>
                  <a:ext uri="{FF2B5EF4-FFF2-40B4-BE49-F238E27FC236}">
                    <a16:creationId xmlns:a16="http://schemas.microsoft.com/office/drawing/2014/main" id="{42742206-AF6A-C469-B194-CBEAFC0098A9}"/>
                  </a:ext>
                </a:extLst>
              </p:cNvPr>
              <p:cNvSpPr/>
              <p:nvPr/>
            </p:nvSpPr>
            <p:spPr>
              <a:xfrm>
                <a:off x="10966590" y="2990573"/>
                <a:ext cx="43739" cy="18738"/>
              </a:xfrm>
              <a:custGeom>
                <a:avLst/>
                <a:gdLst>
                  <a:gd name="connsiteX0" fmla="*/ 34370 w 43739"/>
                  <a:gd name="connsiteY0" fmla="*/ 0 h 18738"/>
                  <a:gd name="connsiteX1" fmla="*/ 9369 w 43739"/>
                  <a:gd name="connsiteY1" fmla="*/ 0 h 18738"/>
                  <a:gd name="connsiteX2" fmla="*/ 0 w 43739"/>
                  <a:gd name="connsiteY2" fmla="*/ 9369 h 18738"/>
                  <a:gd name="connsiteX3" fmla="*/ 9369 w 43739"/>
                  <a:gd name="connsiteY3" fmla="*/ 18739 h 18738"/>
                  <a:gd name="connsiteX4" fmla="*/ 34370 w 43739"/>
                  <a:gd name="connsiteY4" fmla="*/ 18739 h 18738"/>
                  <a:gd name="connsiteX5" fmla="*/ 43739 w 43739"/>
                  <a:gd name="connsiteY5" fmla="*/ 9369 h 18738"/>
                  <a:gd name="connsiteX6" fmla="*/ 34370 w 43739"/>
                  <a:gd name="connsiteY6" fmla="*/ 0 h 18738"/>
                  <a:gd name="connsiteX7" fmla="*/ 34370 w 43739"/>
                  <a:gd name="connsiteY7" fmla="*/ 0 h 18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739" h="18738">
                    <a:moveTo>
                      <a:pt x="34370" y="0"/>
                    </a:moveTo>
                    <a:lnTo>
                      <a:pt x="9369" y="0"/>
                    </a:lnTo>
                    <a:cubicBezTo>
                      <a:pt x="4186" y="0"/>
                      <a:pt x="0" y="4198"/>
                      <a:pt x="0" y="9369"/>
                    </a:cubicBezTo>
                    <a:cubicBezTo>
                      <a:pt x="0" y="14541"/>
                      <a:pt x="4198" y="18739"/>
                      <a:pt x="9369" y="18739"/>
                    </a:cubicBezTo>
                    <a:lnTo>
                      <a:pt x="34370" y="18739"/>
                    </a:lnTo>
                    <a:cubicBezTo>
                      <a:pt x="39553" y="18739"/>
                      <a:pt x="43739" y="14541"/>
                      <a:pt x="43739" y="9369"/>
                    </a:cubicBezTo>
                    <a:cubicBezTo>
                      <a:pt x="43739" y="4198"/>
                      <a:pt x="39542" y="0"/>
                      <a:pt x="34370" y="0"/>
                    </a:cubicBezTo>
                    <a:lnTo>
                      <a:pt x="34370" y="0"/>
                    </a:lnTo>
                    <a:close/>
                  </a:path>
                </a:pathLst>
              </a:custGeom>
              <a:gradFill>
                <a:gsLst>
                  <a:gs pos="0">
                    <a:schemeClr val="bg1"/>
                  </a:gs>
                  <a:gs pos="100000">
                    <a:schemeClr val="accent1">
                      <a:lumMod val="20000"/>
                      <a:lumOff val="80000"/>
                    </a:schemeClr>
                  </a:gs>
                </a:gsLst>
                <a:lin ang="2700000" scaled="1"/>
              </a:gradFill>
              <a:ln w="6890" cap="flat">
                <a:noFill/>
                <a:prstDash val="solid"/>
                <a:miter/>
              </a:ln>
            </p:spPr>
            <p:txBody>
              <a:bodyPr wrap="square" rtlCol="0" anchor="ctr">
                <a:noAutofit/>
              </a:bodyP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22" name="任意多边形: 形状 221">
                <a:extLst>
                  <a:ext uri="{FF2B5EF4-FFF2-40B4-BE49-F238E27FC236}">
                    <a16:creationId xmlns:a16="http://schemas.microsoft.com/office/drawing/2014/main" id="{D8464440-2261-1C67-211F-F1E2B929A1E0}"/>
                  </a:ext>
                </a:extLst>
              </p:cNvPr>
              <p:cNvSpPr/>
              <p:nvPr/>
            </p:nvSpPr>
            <p:spPr>
              <a:xfrm>
                <a:off x="11041580" y="2990585"/>
                <a:ext cx="68740" cy="18738"/>
              </a:xfrm>
              <a:custGeom>
                <a:avLst/>
                <a:gdLst>
                  <a:gd name="connsiteX0" fmla="*/ 9369 w 68740"/>
                  <a:gd name="connsiteY0" fmla="*/ 18739 h 18738"/>
                  <a:gd name="connsiteX1" fmla="*/ 59371 w 68740"/>
                  <a:gd name="connsiteY1" fmla="*/ 18739 h 18738"/>
                  <a:gd name="connsiteX2" fmla="*/ 68740 w 68740"/>
                  <a:gd name="connsiteY2" fmla="*/ 9369 h 18738"/>
                  <a:gd name="connsiteX3" fmla="*/ 59371 w 68740"/>
                  <a:gd name="connsiteY3" fmla="*/ 0 h 18738"/>
                  <a:gd name="connsiteX4" fmla="*/ 9369 w 68740"/>
                  <a:gd name="connsiteY4" fmla="*/ 0 h 18738"/>
                  <a:gd name="connsiteX5" fmla="*/ 0 w 68740"/>
                  <a:gd name="connsiteY5" fmla="*/ 9369 h 18738"/>
                  <a:gd name="connsiteX6" fmla="*/ 9369 w 68740"/>
                  <a:gd name="connsiteY6" fmla="*/ 18739 h 18738"/>
                  <a:gd name="connsiteX7" fmla="*/ 9369 w 68740"/>
                  <a:gd name="connsiteY7" fmla="*/ 18739 h 18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740" h="18738">
                    <a:moveTo>
                      <a:pt x="9369" y="18739"/>
                    </a:moveTo>
                    <a:lnTo>
                      <a:pt x="59371" y="18739"/>
                    </a:lnTo>
                    <a:cubicBezTo>
                      <a:pt x="64554" y="18739"/>
                      <a:pt x="68740" y="14541"/>
                      <a:pt x="68740" y="9369"/>
                    </a:cubicBezTo>
                    <a:cubicBezTo>
                      <a:pt x="68740" y="4198"/>
                      <a:pt x="64542" y="0"/>
                      <a:pt x="59371" y="0"/>
                    </a:cubicBezTo>
                    <a:lnTo>
                      <a:pt x="9369" y="0"/>
                    </a:lnTo>
                    <a:cubicBezTo>
                      <a:pt x="4186" y="0"/>
                      <a:pt x="0" y="4198"/>
                      <a:pt x="0" y="9369"/>
                    </a:cubicBezTo>
                    <a:cubicBezTo>
                      <a:pt x="0" y="14541"/>
                      <a:pt x="4198" y="18739"/>
                      <a:pt x="9369" y="18739"/>
                    </a:cubicBezTo>
                    <a:lnTo>
                      <a:pt x="9369" y="18739"/>
                    </a:lnTo>
                    <a:close/>
                  </a:path>
                </a:pathLst>
              </a:custGeom>
              <a:gradFill>
                <a:gsLst>
                  <a:gs pos="0">
                    <a:schemeClr val="bg1"/>
                  </a:gs>
                  <a:gs pos="100000">
                    <a:schemeClr val="accent1">
                      <a:lumMod val="20000"/>
                      <a:lumOff val="80000"/>
                    </a:schemeClr>
                  </a:gs>
                </a:gsLst>
                <a:lin ang="2700000" scaled="1"/>
              </a:gradFill>
              <a:ln w="6890" cap="flat">
                <a:noFill/>
                <a:prstDash val="solid"/>
                <a:miter/>
              </a:ln>
            </p:spPr>
            <p:txBody>
              <a:bodyPr wrap="square" rtlCol="0" anchor="ctr">
                <a:noAutofit/>
              </a:bodyP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24" name="任意多边形: 形状 223">
                <a:extLst>
                  <a:ext uri="{FF2B5EF4-FFF2-40B4-BE49-F238E27FC236}">
                    <a16:creationId xmlns:a16="http://schemas.microsoft.com/office/drawing/2014/main" id="{76D3D08C-D995-965D-BC1B-4ABC23BECD9C}"/>
                  </a:ext>
                </a:extLst>
              </p:cNvPr>
              <p:cNvSpPr/>
              <p:nvPr/>
            </p:nvSpPr>
            <p:spPr>
              <a:xfrm>
                <a:off x="10791609" y="3040574"/>
                <a:ext cx="218720" cy="18738"/>
              </a:xfrm>
              <a:custGeom>
                <a:avLst/>
                <a:gdLst>
                  <a:gd name="connsiteX0" fmla="*/ 209351 w 218720"/>
                  <a:gd name="connsiteY0" fmla="*/ 0 h 18738"/>
                  <a:gd name="connsiteX1" fmla="*/ 9369 w 218720"/>
                  <a:gd name="connsiteY1" fmla="*/ 0 h 18738"/>
                  <a:gd name="connsiteX2" fmla="*/ 0 w 218720"/>
                  <a:gd name="connsiteY2" fmla="*/ 9369 h 18738"/>
                  <a:gd name="connsiteX3" fmla="*/ 9369 w 218720"/>
                  <a:gd name="connsiteY3" fmla="*/ 18739 h 18738"/>
                  <a:gd name="connsiteX4" fmla="*/ 209351 w 218720"/>
                  <a:gd name="connsiteY4" fmla="*/ 18739 h 18738"/>
                  <a:gd name="connsiteX5" fmla="*/ 218720 w 218720"/>
                  <a:gd name="connsiteY5" fmla="*/ 9369 h 18738"/>
                  <a:gd name="connsiteX6" fmla="*/ 209351 w 218720"/>
                  <a:gd name="connsiteY6" fmla="*/ 0 h 18738"/>
                  <a:gd name="connsiteX7" fmla="*/ 209351 w 218720"/>
                  <a:gd name="connsiteY7" fmla="*/ 0 h 18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720" h="18738">
                    <a:moveTo>
                      <a:pt x="209351" y="0"/>
                    </a:moveTo>
                    <a:lnTo>
                      <a:pt x="9369" y="0"/>
                    </a:lnTo>
                    <a:cubicBezTo>
                      <a:pt x="4186" y="0"/>
                      <a:pt x="0" y="4198"/>
                      <a:pt x="0" y="9369"/>
                    </a:cubicBezTo>
                    <a:cubicBezTo>
                      <a:pt x="0" y="14541"/>
                      <a:pt x="4198" y="18739"/>
                      <a:pt x="9369" y="18739"/>
                    </a:cubicBezTo>
                    <a:lnTo>
                      <a:pt x="209351" y="18739"/>
                    </a:lnTo>
                    <a:cubicBezTo>
                      <a:pt x="214534" y="18739"/>
                      <a:pt x="218720" y="14541"/>
                      <a:pt x="218720" y="9369"/>
                    </a:cubicBezTo>
                    <a:cubicBezTo>
                      <a:pt x="218720" y="4198"/>
                      <a:pt x="214523" y="0"/>
                      <a:pt x="209351" y="0"/>
                    </a:cubicBezTo>
                    <a:lnTo>
                      <a:pt x="209351" y="0"/>
                    </a:lnTo>
                    <a:close/>
                  </a:path>
                </a:pathLst>
              </a:custGeom>
              <a:gradFill>
                <a:gsLst>
                  <a:gs pos="0">
                    <a:schemeClr val="bg1"/>
                  </a:gs>
                  <a:gs pos="100000">
                    <a:schemeClr val="accent1">
                      <a:lumMod val="20000"/>
                      <a:lumOff val="80000"/>
                    </a:schemeClr>
                  </a:gs>
                </a:gsLst>
                <a:lin ang="2700000" scaled="1"/>
              </a:gradFill>
              <a:ln w="6890" cap="flat">
                <a:noFill/>
                <a:prstDash val="solid"/>
                <a:miter/>
              </a:ln>
            </p:spPr>
            <p:txBody>
              <a:bodyPr wrap="square" rtlCol="0" anchor="ctr">
                <a:noAutofit/>
              </a:bodyP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25" name="任意多边形: 形状 224">
                <a:extLst>
                  <a:ext uri="{FF2B5EF4-FFF2-40B4-BE49-F238E27FC236}">
                    <a16:creationId xmlns:a16="http://schemas.microsoft.com/office/drawing/2014/main" id="{310A8815-10FA-B28A-AAD6-C6E1AB424FC1}"/>
                  </a:ext>
                </a:extLst>
              </p:cNvPr>
              <p:cNvSpPr/>
              <p:nvPr/>
            </p:nvSpPr>
            <p:spPr>
              <a:xfrm>
                <a:off x="11041592" y="3040574"/>
                <a:ext cx="68740" cy="18738"/>
              </a:xfrm>
              <a:custGeom>
                <a:avLst/>
                <a:gdLst>
                  <a:gd name="connsiteX0" fmla="*/ 68740 w 68740"/>
                  <a:gd name="connsiteY0" fmla="*/ 9369 h 18738"/>
                  <a:gd name="connsiteX1" fmla="*/ 59371 w 68740"/>
                  <a:gd name="connsiteY1" fmla="*/ 0 h 18738"/>
                  <a:gd name="connsiteX2" fmla="*/ 9369 w 68740"/>
                  <a:gd name="connsiteY2" fmla="*/ 0 h 18738"/>
                  <a:gd name="connsiteX3" fmla="*/ 0 w 68740"/>
                  <a:gd name="connsiteY3" fmla="*/ 9369 h 18738"/>
                  <a:gd name="connsiteX4" fmla="*/ 9369 w 68740"/>
                  <a:gd name="connsiteY4" fmla="*/ 18739 h 18738"/>
                  <a:gd name="connsiteX5" fmla="*/ 59371 w 68740"/>
                  <a:gd name="connsiteY5" fmla="*/ 18739 h 18738"/>
                  <a:gd name="connsiteX6" fmla="*/ 68740 w 68740"/>
                  <a:gd name="connsiteY6" fmla="*/ 9369 h 18738"/>
                  <a:gd name="connsiteX7" fmla="*/ 68740 w 68740"/>
                  <a:gd name="connsiteY7" fmla="*/ 9369 h 18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740" h="18738">
                    <a:moveTo>
                      <a:pt x="68740" y="9369"/>
                    </a:moveTo>
                    <a:cubicBezTo>
                      <a:pt x="68740" y="4198"/>
                      <a:pt x="64542" y="0"/>
                      <a:pt x="59371" y="0"/>
                    </a:cubicBezTo>
                    <a:lnTo>
                      <a:pt x="9369" y="0"/>
                    </a:lnTo>
                    <a:cubicBezTo>
                      <a:pt x="4186" y="0"/>
                      <a:pt x="0" y="4198"/>
                      <a:pt x="0" y="9369"/>
                    </a:cubicBezTo>
                    <a:cubicBezTo>
                      <a:pt x="0" y="14541"/>
                      <a:pt x="4198" y="18739"/>
                      <a:pt x="9369" y="18739"/>
                    </a:cubicBezTo>
                    <a:lnTo>
                      <a:pt x="59371" y="18739"/>
                    </a:lnTo>
                    <a:cubicBezTo>
                      <a:pt x="64542" y="18750"/>
                      <a:pt x="68740" y="14553"/>
                      <a:pt x="68740" y="9369"/>
                    </a:cubicBezTo>
                    <a:lnTo>
                      <a:pt x="68740" y="9369"/>
                    </a:lnTo>
                    <a:close/>
                  </a:path>
                </a:pathLst>
              </a:custGeom>
              <a:gradFill>
                <a:gsLst>
                  <a:gs pos="0">
                    <a:schemeClr val="bg1"/>
                  </a:gs>
                  <a:gs pos="100000">
                    <a:schemeClr val="accent1">
                      <a:lumMod val="20000"/>
                      <a:lumOff val="80000"/>
                    </a:schemeClr>
                  </a:gs>
                </a:gsLst>
                <a:lin ang="2700000" scaled="1"/>
              </a:gradFill>
              <a:ln w="6890" cap="flat">
                <a:noFill/>
                <a:prstDash val="solid"/>
                <a:miter/>
              </a:ln>
            </p:spPr>
            <p:txBody>
              <a:bodyPr wrap="square" rtlCol="0" anchor="ctr">
                <a:noAutofit/>
              </a:bodyP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27" name="任意多边形: 形状 226">
                <a:extLst>
                  <a:ext uri="{FF2B5EF4-FFF2-40B4-BE49-F238E27FC236}">
                    <a16:creationId xmlns:a16="http://schemas.microsoft.com/office/drawing/2014/main" id="{DC856BFC-F84A-1A98-D38F-08CB71204601}"/>
                  </a:ext>
                </a:extLst>
              </p:cNvPr>
              <p:cNvSpPr/>
              <p:nvPr/>
            </p:nvSpPr>
            <p:spPr>
              <a:xfrm>
                <a:off x="10791609" y="3090564"/>
                <a:ext cx="68740" cy="18750"/>
              </a:xfrm>
              <a:custGeom>
                <a:avLst/>
                <a:gdLst>
                  <a:gd name="connsiteX0" fmla="*/ 59359 w 68740"/>
                  <a:gd name="connsiteY0" fmla="*/ 0 h 18750"/>
                  <a:gd name="connsiteX1" fmla="*/ 9369 w 68740"/>
                  <a:gd name="connsiteY1" fmla="*/ 0 h 18750"/>
                  <a:gd name="connsiteX2" fmla="*/ 0 w 68740"/>
                  <a:gd name="connsiteY2" fmla="*/ 9369 h 18750"/>
                  <a:gd name="connsiteX3" fmla="*/ 9369 w 68740"/>
                  <a:gd name="connsiteY3" fmla="*/ 18750 h 18750"/>
                  <a:gd name="connsiteX4" fmla="*/ 59371 w 68740"/>
                  <a:gd name="connsiteY4" fmla="*/ 18750 h 18750"/>
                  <a:gd name="connsiteX5" fmla="*/ 68740 w 68740"/>
                  <a:gd name="connsiteY5" fmla="*/ 9369 h 18750"/>
                  <a:gd name="connsiteX6" fmla="*/ 59359 w 68740"/>
                  <a:gd name="connsiteY6" fmla="*/ 0 h 18750"/>
                  <a:gd name="connsiteX7" fmla="*/ 59359 w 68740"/>
                  <a:gd name="connsiteY7" fmla="*/ 0 h 1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740" h="18750">
                    <a:moveTo>
                      <a:pt x="59359" y="0"/>
                    </a:moveTo>
                    <a:lnTo>
                      <a:pt x="9369" y="0"/>
                    </a:lnTo>
                    <a:cubicBezTo>
                      <a:pt x="4186" y="0"/>
                      <a:pt x="0" y="4198"/>
                      <a:pt x="0" y="9369"/>
                    </a:cubicBezTo>
                    <a:cubicBezTo>
                      <a:pt x="0" y="14541"/>
                      <a:pt x="4198" y="18750"/>
                      <a:pt x="9369" y="18750"/>
                    </a:cubicBezTo>
                    <a:lnTo>
                      <a:pt x="59371" y="18750"/>
                    </a:lnTo>
                    <a:cubicBezTo>
                      <a:pt x="64542" y="18750"/>
                      <a:pt x="68740" y="14553"/>
                      <a:pt x="68740" y="9369"/>
                    </a:cubicBezTo>
                    <a:cubicBezTo>
                      <a:pt x="68740" y="4198"/>
                      <a:pt x="64542" y="0"/>
                      <a:pt x="59359" y="0"/>
                    </a:cubicBezTo>
                    <a:lnTo>
                      <a:pt x="59359" y="0"/>
                    </a:lnTo>
                    <a:close/>
                  </a:path>
                </a:pathLst>
              </a:custGeom>
              <a:gradFill>
                <a:gsLst>
                  <a:gs pos="0">
                    <a:schemeClr val="bg1"/>
                  </a:gs>
                  <a:gs pos="100000">
                    <a:schemeClr val="accent1">
                      <a:lumMod val="20000"/>
                      <a:lumOff val="80000"/>
                    </a:schemeClr>
                  </a:gs>
                </a:gsLst>
                <a:lin ang="2700000" scaled="1"/>
              </a:gradFill>
              <a:ln w="6890" cap="flat">
                <a:noFill/>
                <a:prstDash val="solid"/>
                <a:miter/>
              </a:ln>
            </p:spPr>
            <p:txBody>
              <a:bodyPr wrap="square" rtlCol="0" anchor="ctr">
                <a:noAutofit/>
              </a:bodyP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28" name="任意多边形: 形状 227">
                <a:extLst>
                  <a:ext uri="{FF2B5EF4-FFF2-40B4-BE49-F238E27FC236}">
                    <a16:creationId xmlns:a16="http://schemas.microsoft.com/office/drawing/2014/main" id="{00ED044D-5FB1-F21E-8EE5-238C3010BEB1}"/>
                  </a:ext>
                </a:extLst>
              </p:cNvPr>
              <p:cNvSpPr/>
              <p:nvPr/>
            </p:nvSpPr>
            <p:spPr>
              <a:xfrm>
                <a:off x="10891600" y="3090564"/>
                <a:ext cx="118729" cy="18750"/>
              </a:xfrm>
              <a:custGeom>
                <a:avLst/>
                <a:gdLst>
                  <a:gd name="connsiteX0" fmla="*/ 109360 w 118729"/>
                  <a:gd name="connsiteY0" fmla="*/ 0 h 18750"/>
                  <a:gd name="connsiteX1" fmla="*/ 9369 w 118729"/>
                  <a:gd name="connsiteY1" fmla="*/ 0 h 18750"/>
                  <a:gd name="connsiteX2" fmla="*/ 0 w 118729"/>
                  <a:gd name="connsiteY2" fmla="*/ 9369 h 18750"/>
                  <a:gd name="connsiteX3" fmla="*/ 9369 w 118729"/>
                  <a:gd name="connsiteY3" fmla="*/ 18750 h 18750"/>
                  <a:gd name="connsiteX4" fmla="*/ 109360 w 118729"/>
                  <a:gd name="connsiteY4" fmla="*/ 18750 h 18750"/>
                  <a:gd name="connsiteX5" fmla="*/ 118730 w 118729"/>
                  <a:gd name="connsiteY5" fmla="*/ 9369 h 18750"/>
                  <a:gd name="connsiteX6" fmla="*/ 109360 w 118729"/>
                  <a:gd name="connsiteY6" fmla="*/ 0 h 18750"/>
                  <a:gd name="connsiteX7" fmla="*/ 109360 w 118729"/>
                  <a:gd name="connsiteY7" fmla="*/ 0 h 1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8729" h="18750">
                    <a:moveTo>
                      <a:pt x="109360" y="0"/>
                    </a:moveTo>
                    <a:lnTo>
                      <a:pt x="9369" y="0"/>
                    </a:lnTo>
                    <a:cubicBezTo>
                      <a:pt x="4198" y="0"/>
                      <a:pt x="0" y="4198"/>
                      <a:pt x="0" y="9369"/>
                    </a:cubicBezTo>
                    <a:cubicBezTo>
                      <a:pt x="0" y="14541"/>
                      <a:pt x="4198" y="18750"/>
                      <a:pt x="9369" y="18750"/>
                    </a:cubicBezTo>
                    <a:lnTo>
                      <a:pt x="109360" y="18750"/>
                    </a:lnTo>
                    <a:cubicBezTo>
                      <a:pt x="114544" y="18750"/>
                      <a:pt x="118730" y="14553"/>
                      <a:pt x="118730" y="9369"/>
                    </a:cubicBezTo>
                    <a:cubicBezTo>
                      <a:pt x="118730" y="4198"/>
                      <a:pt x="114532" y="0"/>
                      <a:pt x="109360" y="0"/>
                    </a:cubicBezTo>
                    <a:lnTo>
                      <a:pt x="109360" y="0"/>
                    </a:lnTo>
                    <a:close/>
                  </a:path>
                </a:pathLst>
              </a:custGeom>
              <a:gradFill>
                <a:gsLst>
                  <a:gs pos="0">
                    <a:schemeClr val="bg1"/>
                  </a:gs>
                  <a:gs pos="100000">
                    <a:schemeClr val="accent1">
                      <a:lumMod val="20000"/>
                      <a:lumOff val="80000"/>
                    </a:schemeClr>
                  </a:gs>
                </a:gsLst>
                <a:lin ang="2700000" scaled="1"/>
              </a:gradFill>
              <a:ln w="6890" cap="flat">
                <a:noFill/>
                <a:prstDash val="solid"/>
                <a:miter/>
              </a:ln>
            </p:spPr>
            <p:txBody>
              <a:bodyPr wrap="square" rtlCol="0" anchor="ctr">
                <a:noAutofit/>
              </a:bodyP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29" name="任意多边形: 形状 228">
                <a:extLst>
                  <a:ext uri="{FF2B5EF4-FFF2-40B4-BE49-F238E27FC236}">
                    <a16:creationId xmlns:a16="http://schemas.microsoft.com/office/drawing/2014/main" id="{7CA711F0-9906-FEAF-6BFB-A4680865CEE5}"/>
                  </a:ext>
                </a:extLst>
              </p:cNvPr>
              <p:cNvSpPr/>
              <p:nvPr/>
            </p:nvSpPr>
            <p:spPr>
              <a:xfrm>
                <a:off x="11066581" y="3090564"/>
                <a:ext cx="43739" cy="18750"/>
              </a:xfrm>
              <a:custGeom>
                <a:avLst/>
                <a:gdLst>
                  <a:gd name="connsiteX0" fmla="*/ 34370 w 43739"/>
                  <a:gd name="connsiteY0" fmla="*/ 0 h 18750"/>
                  <a:gd name="connsiteX1" fmla="*/ 9369 w 43739"/>
                  <a:gd name="connsiteY1" fmla="*/ 0 h 18750"/>
                  <a:gd name="connsiteX2" fmla="*/ 0 w 43739"/>
                  <a:gd name="connsiteY2" fmla="*/ 9369 h 18750"/>
                  <a:gd name="connsiteX3" fmla="*/ 9369 w 43739"/>
                  <a:gd name="connsiteY3" fmla="*/ 18750 h 18750"/>
                  <a:gd name="connsiteX4" fmla="*/ 34370 w 43739"/>
                  <a:gd name="connsiteY4" fmla="*/ 18750 h 18750"/>
                  <a:gd name="connsiteX5" fmla="*/ 43739 w 43739"/>
                  <a:gd name="connsiteY5" fmla="*/ 9369 h 18750"/>
                  <a:gd name="connsiteX6" fmla="*/ 34370 w 43739"/>
                  <a:gd name="connsiteY6" fmla="*/ 0 h 18750"/>
                  <a:gd name="connsiteX7" fmla="*/ 34370 w 43739"/>
                  <a:gd name="connsiteY7" fmla="*/ 0 h 1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739" h="18750">
                    <a:moveTo>
                      <a:pt x="34370" y="0"/>
                    </a:moveTo>
                    <a:lnTo>
                      <a:pt x="9369" y="0"/>
                    </a:lnTo>
                    <a:cubicBezTo>
                      <a:pt x="4186" y="0"/>
                      <a:pt x="0" y="4198"/>
                      <a:pt x="0" y="9369"/>
                    </a:cubicBezTo>
                    <a:cubicBezTo>
                      <a:pt x="0" y="14541"/>
                      <a:pt x="4198" y="18750"/>
                      <a:pt x="9369" y="18750"/>
                    </a:cubicBezTo>
                    <a:lnTo>
                      <a:pt x="34370" y="18750"/>
                    </a:lnTo>
                    <a:cubicBezTo>
                      <a:pt x="39553" y="18750"/>
                      <a:pt x="43739" y="14553"/>
                      <a:pt x="43739" y="9369"/>
                    </a:cubicBezTo>
                    <a:cubicBezTo>
                      <a:pt x="43751" y="4198"/>
                      <a:pt x="39553" y="0"/>
                      <a:pt x="34370" y="0"/>
                    </a:cubicBezTo>
                    <a:lnTo>
                      <a:pt x="34370" y="0"/>
                    </a:lnTo>
                    <a:close/>
                  </a:path>
                </a:pathLst>
              </a:custGeom>
              <a:gradFill>
                <a:gsLst>
                  <a:gs pos="0">
                    <a:schemeClr val="bg1"/>
                  </a:gs>
                  <a:gs pos="100000">
                    <a:schemeClr val="accent1">
                      <a:lumMod val="20000"/>
                      <a:lumOff val="80000"/>
                    </a:schemeClr>
                  </a:gs>
                </a:gsLst>
                <a:lin ang="2700000" scaled="1"/>
              </a:gradFill>
              <a:ln w="6890" cap="flat">
                <a:noFill/>
                <a:prstDash val="solid"/>
                <a:miter/>
              </a:ln>
            </p:spPr>
            <p:txBody>
              <a:bodyPr wrap="square" rtlCol="0" anchor="ctr">
                <a:noAutofit/>
              </a:bodyP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30" name="任意多边形: 形状 229">
                <a:extLst>
                  <a:ext uri="{FF2B5EF4-FFF2-40B4-BE49-F238E27FC236}">
                    <a16:creationId xmlns:a16="http://schemas.microsoft.com/office/drawing/2014/main" id="{0600314A-17E5-056C-01D5-4D2BCC665F91}"/>
                  </a:ext>
                </a:extLst>
              </p:cNvPr>
              <p:cNvSpPr/>
              <p:nvPr/>
            </p:nvSpPr>
            <p:spPr>
              <a:xfrm>
                <a:off x="10691607" y="2925579"/>
                <a:ext cx="518704" cy="593706"/>
              </a:xfrm>
              <a:custGeom>
                <a:avLst/>
                <a:gdLst>
                  <a:gd name="connsiteX0" fmla="*/ 499965 w 518704"/>
                  <a:gd name="connsiteY0" fmla="*/ 191064 h 593706"/>
                  <a:gd name="connsiteX1" fmla="*/ 468715 w 518704"/>
                  <a:gd name="connsiteY1" fmla="*/ 206684 h 593706"/>
                  <a:gd name="connsiteX2" fmla="*/ 468715 w 518704"/>
                  <a:gd name="connsiteY2" fmla="*/ 81252 h 593706"/>
                  <a:gd name="connsiteX3" fmla="*/ 484427 w 518704"/>
                  <a:gd name="connsiteY3" fmla="*/ 81252 h 593706"/>
                  <a:gd name="connsiteX4" fmla="*/ 499965 w 518704"/>
                  <a:gd name="connsiteY4" fmla="*/ 96790 h 593706"/>
                  <a:gd name="connsiteX5" fmla="*/ 499965 w 518704"/>
                  <a:gd name="connsiteY5" fmla="*/ 191064 h 593706"/>
                  <a:gd name="connsiteX6" fmla="*/ 499965 w 518704"/>
                  <a:gd name="connsiteY6" fmla="*/ 191064 h 593706"/>
                  <a:gd name="connsiteX7" fmla="*/ 259352 w 518704"/>
                  <a:gd name="connsiteY7" fmla="*/ 293734 h 593706"/>
                  <a:gd name="connsiteX8" fmla="*/ 287472 w 518704"/>
                  <a:gd name="connsiteY8" fmla="*/ 321854 h 593706"/>
                  <a:gd name="connsiteX9" fmla="*/ 259352 w 518704"/>
                  <a:gd name="connsiteY9" fmla="*/ 349973 h 593706"/>
                  <a:gd name="connsiteX10" fmla="*/ 231232 w 518704"/>
                  <a:gd name="connsiteY10" fmla="*/ 321854 h 593706"/>
                  <a:gd name="connsiteX11" fmla="*/ 259352 w 518704"/>
                  <a:gd name="connsiteY11" fmla="*/ 293734 h 593706"/>
                  <a:gd name="connsiteX12" fmla="*/ 259352 w 518704"/>
                  <a:gd name="connsiteY12" fmla="*/ 293734 h 593706"/>
                  <a:gd name="connsiteX13" fmla="*/ 499965 w 518704"/>
                  <a:gd name="connsiteY13" fmla="*/ 547508 h 593706"/>
                  <a:gd name="connsiteX14" fmla="*/ 472889 w 518704"/>
                  <a:gd name="connsiteY14" fmla="*/ 497762 h 593706"/>
                  <a:gd name="connsiteX15" fmla="*/ 471185 w 518704"/>
                  <a:gd name="connsiteY15" fmla="*/ 495420 h 593706"/>
                  <a:gd name="connsiteX16" fmla="*/ 451994 w 518704"/>
                  <a:gd name="connsiteY16" fmla="*/ 487454 h 593706"/>
                  <a:gd name="connsiteX17" fmla="*/ 268733 w 518704"/>
                  <a:gd name="connsiteY17" fmla="*/ 487454 h 593706"/>
                  <a:gd name="connsiteX18" fmla="*/ 268733 w 518704"/>
                  <a:gd name="connsiteY18" fmla="*/ 447228 h 593706"/>
                  <a:gd name="connsiteX19" fmla="*/ 259642 w 518704"/>
                  <a:gd name="connsiteY19" fmla="*/ 437464 h 593706"/>
                  <a:gd name="connsiteX20" fmla="*/ 249983 w 518704"/>
                  <a:gd name="connsiteY20" fmla="*/ 446833 h 593706"/>
                  <a:gd name="connsiteX21" fmla="*/ 249983 w 518704"/>
                  <a:gd name="connsiteY21" fmla="*/ 487454 h 593706"/>
                  <a:gd name="connsiteX22" fmla="*/ 66711 w 518704"/>
                  <a:gd name="connsiteY22" fmla="*/ 487454 h 593706"/>
                  <a:gd name="connsiteX23" fmla="*/ 47520 w 518704"/>
                  <a:gd name="connsiteY23" fmla="*/ 495420 h 593706"/>
                  <a:gd name="connsiteX24" fmla="*/ 45827 w 518704"/>
                  <a:gd name="connsiteY24" fmla="*/ 497762 h 593706"/>
                  <a:gd name="connsiteX25" fmla="*/ 18750 w 518704"/>
                  <a:gd name="connsiteY25" fmla="*/ 547508 h 593706"/>
                  <a:gd name="connsiteX26" fmla="*/ 18750 w 518704"/>
                  <a:gd name="connsiteY26" fmla="*/ 212030 h 593706"/>
                  <a:gd name="connsiteX27" fmla="*/ 55185 w 518704"/>
                  <a:gd name="connsiteY27" fmla="*/ 230247 h 593706"/>
                  <a:gd name="connsiteX28" fmla="*/ 59382 w 518704"/>
                  <a:gd name="connsiteY28" fmla="*/ 231232 h 593706"/>
                  <a:gd name="connsiteX29" fmla="*/ 249994 w 518704"/>
                  <a:gd name="connsiteY29" fmla="*/ 231232 h 593706"/>
                  <a:gd name="connsiteX30" fmla="*/ 249994 w 518704"/>
                  <a:gd name="connsiteY30" fmla="*/ 275923 h 593706"/>
                  <a:gd name="connsiteX31" fmla="*/ 212493 w 518704"/>
                  <a:gd name="connsiteY31" fmla="*/ 321854 h 593706"/>
                  <a:gd name="connsiteX32" fmla="*/ 249994 w 518704"/>
                  <a:gd name="connsiteY32" fmla="*/ 367785 h 593706"/>
                  <a:gd name="connsiteX33" fmla="*/ 249994 w 518704"/>
                  <a:gd name="connsiteY33" fmla="*/ 371461 h 593706"/>
                  <a:gd name="connsiteX34" fmla="*/ 259085 w 518704"/>
                  <a:gd name="connsiteY34" fmla="*/ 381224 h 593706"/>
                  <a:gd name="connsiteX35" fmla="*/ 268745 w 518704"/>
                  <a:gd name="connsiteY35" fmla="*/ 371855 h 593706"/>
                  <a:gd name="connsiteX36" fmla="*/ 268745 w 518704"/>
                  <a:gd name="connsiteY36" fmla="*/ 367785 h 593706"/>
                  <a:gd name="connsiteX37" fmla="*/ 306246 w 518704"/>
                  <a:gd name="connsiteY37" fmla="*/ 321854 h 593706"/>
                  <a:gd name="connsiteX38" fmla="*/ 268745 w 518704"/>
                  <a:gd name="connsiteY38" fmla="*/ 275923 h 593706"/>
                  <a:gd name="connsiteX39" fmla="*/ 268745 w 518704"/>
                  <a:gd name="connsiteY39" fmla="*/ 231232 h 593706"/>
                  <a:gd name="connsiteX40" fmla="*/ 333913 w 518704"/>
                  <a:gd name="connsiteY40" fmla="*/ 231232 h 593706"/>
                  <a:gd name="connsiteX41" fmla="*/ 343283 w 518704"/>
                  <a:gd name="connsiteY41" fmla="*/ 221863 h 593706"/>
                  <a:gd name="connsiteX42" fmla="*/ 333913 w 518704"/>
                  <a:gd name="connsiteY42" fmla="*/ 212493 h 593706"/>
                  <a:gd name="connsiteX43" fmla="*/ 68740 w 518704"/>
                  <a:gd name="connsiteY43" fmla="*/ 212493 h 593706"/>
                  <a:gd name="connsiteX44" fmla="*/ 68740 w 518704"/>
                  <a:gd name="connsiteY44" fmla="*/ 33222 h 593706"/>
                  <a:gd name="connsiteX45" fmla="*/ 83212 w 518704"/>
                  <a:gd name="connsiteY45" fmla="*/ 18750 h 593706"/>
                  <a:gd name="connsiteX46" fmla="*/ 435481 w 518704"/>
                  <a:gd name="connsiteY46" fmla="*/ 18750 h 593706"/>
                  <a:gd name="connsiteX47" fmla="*/ 449953 w 518704"/>
                  <a:gd name="connsiteY47" fmla="*/ 33222 h 593706"/>
                  <a:gd name="connsiteX48" fmla="*/ 449953 w 518704"/>
                  <a:gd name="connsiteY48" fmla="*/ 212482 h 593706"/>
                  <a:gd name="connsiteX49" fmla="*/ 375241 w 518704"/>
                  <a:gd name="connsiteY49" fmla="*/ 212482 h 593706"/>
                  <a:gd name="connsiteX50" fmla="*/ 365871 w 518704"/>
                  <a:gd name="connsiteY50" fmla="*/ 221851 h 593706"/>
                  <a:gd name="connsiteX51" fmla="*/ 375241 w 518704"/>
                  <a:gd name="connsiteY51" fmla="*/ 231221 h 593706"/>
                  <a:gd name="connsiteX52" fmla="*/ 459345 w 518704"/>
                  <a:gd name="connsiteY52" fmla="*/ 231221 h 593706"/>
                  <a:gd name="connsiteX53" fmla="*/ 463543 w 518704"/>
                  <a:gd name="connsiteY53" fmla="*/ 230235 h 593706"/>
                  <a:gd name="connsiteX54" fmla="*/ 499965 w 518704"/>
                  <a:gd name="connsiteY54" fmla="*/ 212018 h 593706"/>
                  <a:gd name="connsiteX55" fmla="*/ 499965 w 518704"/>
                  <a:gd name="connsiteY55" fmla="*/ 547508 h 593706"/>
                  <a:gd name="connsiteX56" fmla="*/ 499965 w 518704"/>
                  <a:gd name="connsiteY56" fmla="*/ 547508 h 593706"/>
                  <a:gd name="connsiteX57" fmla="*/ 25151 w 518704"/>
                  <a:gd name="connsiteY57" fmla="*/ 574956 h 593706"/>
                  <a:gd name="connsiteX58" fmla="*/ 61643 w 518704"/>
                  <a:gd name="connsiteY58" fmla="*/ 507932 h 593706"/>
                  <a:gd name="connsiteX59" fmla="*/ 66722 w 518704"/>
                  <a:gd name="connsiteY59" fmla="*/ 506216 h 593706"/>
                  <a:gd name="connsiteX60" fmla="*/ 452005 w 518704"/>
                  <a:gd name="connsiteY60" fmla="*/ 506216 h 593706"/>
                  <a:gd name="connsiteX61" fmla="*/ 457084 w 518704"/>
                  <a:gd name="connsiteY61" fmla="*/ 507932 h 593706"/>
                  <a:gd name="connsiteX62" fmla="*/ 493576 w 518704"/>
                  <a:gd name="connsiteY62" fmla="*/ 574956 h 593706"/>
                  <a:gd name="connsiteX63" fmla="*/ 25151 w 518704"/>
                  <a:gd name="connsiteY63" fmla="*/ 574956 h 593706"/>
                  <a:gd name="connsiteX64" fmla="*/ 25151 w 518704"/>
                  <a:gd name="connsiteY64" fmla="*/ 574956 h 593706"/>
                  <a:gd name="connsiteX65" fmla="*/ 18750 w 518704"/>
                  <a:gd name="connsiteY65" fmla="*/ 96779 h 593706"/>
                  <a:gd name="connsiteX66" fmla="*/ 34289 w 518704"/>
                  <a:gd name="connsiteY66" fmla="*/ 81240 h 593706"/>
                  <a:gd name="connsiteX67" fmla="*/ 50001 w 518704"/>
                  <a:gd name="connsiteY67" fmla="*/ 81240 h 593706"/>
                  <a:gd name="connsiteX68" fmla="*/ 50001 w 518704"/>
                  <a:gd name="connsiteY68" fmla="*/ 206684 h 593706"/>
                  <a:gd name="connsiteX69" fmla="*/ 18750 w 518704"/>
                  <a:gd name="connsiteY69" fmla="*/ 191064 h 593706"/>
                  <a:gd name="connsiteX70" fmla="*/ 18750 w 518704"/>
                  <a:gd name="connsiteY70" fmla="*/ 96779 h 593706"/>
                  <a:gd name="connsiteX71" fmla="*/ 18750 w 518704"/>
                  <a:gd name="connsiteY71" fmla="*/ 96779 h 593706"/>
                  <a:gd name="connsiteX72" fmla="*/ 484427 w 518704"/>
                  <a:gd name="connsiteY72" fmla="*/ 62501 h 593706"/>
                  <a:gd name="connsiteX73" fmla="*/ 468715 w 518704"/>
                  <a:gd name="connsiteY73" fmla="*/ 62501 h 593706"/>
                  <a:gd name="connsiteX74" fmla="*/ 468715 w 518704"/>
                  <a:gd name="connsiteY74" fmla="*/ 33222 h 593706"/>
                  <a:gd name="connsiteX75" fmla="*/ 435493 w 518704"/>
                  <a:gd name="connsiteY75" fmla="*/ 0 h 593706"/>
                  <a:gd name="connsiteX76" fmla="*/ 83223 w 518704"/>
                  <a:gd name="connsiteY76" fmla="*/ 0 h 593706"/>
                  <a:gd name="connsiteX77" fmla="*/ 50001 w 518704"/>
                  <a:gd name="connsiteY77" fmla="*/ 33222 h 593706"/>
                  <a:gd name="connsiteX78" fmla="*/ 50001 w 518704"/>
                  <a:gd name="connsiteY78" fmla="*/ 62501 h 593706"/>
                  <a:gd name="connsiteX79" fmla="*/ 34277 w 518704"/>
                  <a:gd name="connsiteY79" fmla="*/ 62501 h 593706"/>
                  <a:gd name="connsiteX80" fmla="*/ 0 w 518704"/>
                  <a:gd name="connsiteY80" fmla="*/ 96779 h 593706"/>
                  <a:gd name="connsiteX81" fmla="*/ 0 w 518704"/>
                  <a:gd name="connsiteY81" fmla="*/ 584337 h 593706"/>
                  <a:gd name="connsiteX82" fmla="*/ 9369 w 518704"/>
                  <a:gd name="connsiteY82" fmla="*/ 593706 h 593706"/>
                  <a:gd name="connsiteX83" fmla="*/ 509335 w 518704"/>
                  <a:gd name="connsiteY83" fmla="*/ 593706 h 593706"/>
                  <a:gd name="connsiteX84" fmla="*/ 518704 w 518704"/>
                  <a:gd name="connsiteY84" fmla="*/ 584337 h 593706"/>
                  <a:gd name="connsiteX85" fmla="*/ 518704 w 518704"/>
                  <a:gd name="connsiteY85" fmla="*/ 96779 h 593706"/>
                  <a:gd name="connsiteX86" fmla="*/ 484427 w 518704"/>
                  <a:gd name="connsiteY86" fmla="*/ 62501 h 593706"/>
                  <a:gd name="connsiteX87" fmla="*/ 484427 w 518704"/>
                  <a:gd name="connsiteY87" fmla="*/ 62501 h 59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518704" h="593706">
                    <a:moveTo>
                      <a:pt x="499965" y="191064"/>
                    </a:moveTo>
                    <a:lnTo>
                      <a:pt x="468715" y="206684"/>
                    </a:lnTo>
                    <a:lnTo>
                      <a:pt x="468715" y="81252"/>
                    </a:lnTo>
                    <a:lnTo>
                      <a:pt x="484427" y="81252"/>
                    </a:lnTo>
                    <a:cubicBezTo>
                      <a:pt x="492996" y="81252"/>
                      <a:pt x="499965" y="88221"/>
                      <a:pt x="499965" y="96790"/>
                    </a:cubicBezTo>
                    <a:lnTo>
                      <a:pt x="499965" y="191064"/>
                    </a:lnTo>
                    <a:lnTo>
                      <a:pt x="499965" y="191064"/>
                    </a:lnTo>
                    <a:close/>
                    <a:moveTo>
                      <a:pt x="259352" y="293734"/>
                    </a:moveTo>
                    <a:cubicBezTo>
                      <a:pt x="274856" y="293734"/>
                      <a:pt x="287472" y="306350"/>
                      <a:pt x="287472" y="321854"/>
                    </a:cubicBezTo>
                    <a:cubicBezTo>
                      <a:pt x="287472" y="337357"/>
                      <a:pt x="274856" y="349973"/>
                      <a:pt x="259352" y="349973"/>
                    </a:cubicBezTo>
                    <a:cubicBezTo>
                      <a:pt x="243849" y="349973"/>
                      <a:pt x="231232" y="337357"/>
                      <a:pt x="231232" y="321854"/>
                    </a:cubicBezTo>
                    <a:cubicBezTo>
                      <a:pt x="231232" y="306350"/>
                      <a:pt x="243849" y="293734"/>
                      <a:pt x="259352" y="293734"/>
                    </a:cubicBezTo>
                    <a:lnTo>
                      <a:pt x="259352" y="293734"/>
                    </a:lnTo>
                    <a:close/>
                    <a:moveTo>
                      <a:pt x="499965" y="547508"/>
                    </a:moveTo>
                    <a:lnTo>
                      <a:pt x="472889" y="497762"/>
                    </a:lnTo>
                    <a:cubicBezTo>
                      <a:pt x="472425" y="496916"/>
                      <a:pt x="471869" y="496104"/>
                      <a:pt x="471185" y="495420"/>
                    </a:cubicBezTo>
                    <a:cubicBezTo>
                      <a:pt x="466059" y="490283"/>
                      <a:pt x="459241" y="487454"/>
                      <a:pt x="451994" y="487454"/>
                    </a:cubicBezTo>
                    <a:lnTo>
                      <a:pt x="268733" y="487454"/>
                    </a:lnTo>
                    <a:lnTo>
                      <a:pt x="268733" y="447228"/>
                    </a:lnTo>
                    <a:cubicBezTo>
                      <a:pt x="268733" y="442091"/>
                      <a:pt x="264779" y="437615"/>
                      <a:pt x="259642" y="437464"/>
                    </a:cubicBezTo>
                    <a:cubicBezTo>
                      <a:pt x="254331" y="437302"/>
                      <a:pt x="249983" y="441557"/>
                      <a:pt x="249983" y="446833"/>
                    </a:cubicBezTo>
                    <a:lnTo>
                      <a:pt x="249983" y="487454"/>
                    </a:lnTo>
                    <a:lnTo>
                      <a:pt x="66711" y="487454"/>
                    </a:lnTo>
                    <a:cubicBezTo>
                      <a:pt x="59463" y="487454"/>
                      <a:pt x="52645" y="490283"/>
                      <a:pt x="47520" y="495420"/>
                    </a:cubicBezTo>
                    <a:cubicBezTo>
                      <a:pt x="46836" y="496104"/>
                      <a:pt x="46279" y="496904"/>
                      <a:pt x="45827" y="497762"/>
                    </a:cubicBezTo>
                    <a:lnTo>
                      <a:pt x="18750" y="547508"/>
                    </a:lnTo>
                    <a:lnTo>
                      <a:pt x="18750" y="212030"/>
                    </a:lnTo>
                    <a:lnTo>
                      <a:pt x="55185" y="230247"/>
                    </a:lnTo>
                    <a:cubicBezTo>
                      <a:pt x="56483" y="230896"/>
                      <a:pt x="57921" y="231232"/>
                      <a:pt x="59382" y="231232"/>
                    </a:cubicBezTo>
                    <a:lnTo>
                      <a:pt x="249994" y="231232"/>
                    </a:lnTo>
                    <a:lnTo>
                      <a:pt x="249994" y="275923"/>
                    </a:lnTo>
                    <a:cubicBezTo>
                      <a:pt x="228623" y="280283"/>
                      <a:pt x="212493" y="299219"/>
                      <a:pt x="212493" y="321854"/>
                    </a:cubicBezTo>
                    <a:cubicBezTo>
                      <a:pt x="212493" y="344489"/>
                      <a:pt x="228623" y="363425"/>
                      <a:pt x="249994" y="367785"/>
                    </a:cubicBezTo>
                    <a:lnTo>
                      <a:pt x="249994" y="371461"/>
                    </a:lnTo>
                    <a:cubicBezTo>
                      <a:pt x="249994" y="376597"/>
                      <a:pt x="253948" y="381073"/>
                      <a:pt x="259085" y="381224"/>
                    </a:cubicBezTo>
                    <a:cubicBezTo>
                      <a:pt x="264396" y="381387"/>
                      <a:pt x="268745" y="377131"/>
                      <a:pt x="268745" y="371855"/>
                    </a:cubicBezTo>
                    <a:lnTo>
                      <a:pt x="268745" y="367785"/>
                    </a:lnTo>
                    <a:cubicBezTo>
                      <a:pt x="290116" y="363425"/>
                      <a:pt x="306246" y="344489"/>
                      <a:pt x="306246" y="321854"/>
                    </a:cubicBezTo>
                    <a:cubicBezTo>
                      <a:pt x="306246" y="299219"/>
                      <a:pt x="290116" y="280283"/>
                      <a:pt x="268745" y="275923"/>
                    </a:cubicBezTo>
                    <a:lnTo>
                      <a:pt x="268745" y="231232"/>
                    </a:lnTo>
                    <a:lnTo>
                      <a:pt x="333913" y="231232"/>
                    </a:lnTo>
                    <a:cubicBezTo>
                      <a:pt x="339085" y="231232"/>
                      <a:pt x="343283" y="227035"/>
                      <a:pt x="343283" y="221863"/>
                    </a:cubicBezTo>
                    <a:cubicBezTo>
                      <a:pt x="343283" y="216691"/>
                      <a:pt x="339085" y="212493"/>
                      <a:pt x="333913" y="212493"/>
                    </a:cubicBezTo>
                    <a:lnTo>
                      <a:pt x="68740" y="212493"/>
                    </a:lnTo>
                    <a:lnTo>
                      <a:pt x="68740" y="33222"/>
                    </a:lnTo>
                    <a:cubicBezTo>
                      <a:pt x="68740" y="25221"/>
                      <a:pt x="75222" y="18750"/>
                      <a:pt x="83212" y="18750"/>
                    </a:cubicBezTo>
                    <a:lnTo>
                      <a:pt x="435481" y="18750"/>
                    </a:lnTo>
                    <a:cubicBezTo>
                      <a:pt x="443471" y="18750"/>
                      <a:pt x="449953" y="25233"/>
                      <a:pt x="449953" y="33222"/>
                    </a:cubicBezTo>
                    <a:lnTo>
                      <a:pt x="449953" y="212482"/>
                    </a:lnTo>
                    <a:lnTo>
                      <a:pt x="375241" y="212482"/>
                    </a:lnTo>
                    <a:cubicBezTo>
                      <a:pt x="370057" y="212482"/>
                      <a:pt x="365871" y="216680"/>
                      <a:pt x="365871" y="221851"/>
                    </a:cubicBezTo>
                    <a:cubicBezTo>
                      <a:pt x="365871" y="227023"/>
                      <a:pt x="370069" y="231221"/>
                      <a:pt x="375241" y="231221"/>
                    </a:cubicBezTo>
                    <a:lnTo>
                      <a:pt x="459345" y="231221"/>
                    </a:lnTo>
                    <a:cubicBezTo>
                      <a:pt x="460806" y="231221"/>
                      <a:pt x="462233" y="230884"/>
                      <a:pt x="463543" y="230235"/>
                    </a:cubicBezTo>
                    <a:lnTo>
                      <a:pt x="499965" y="212018"/>
                    </a:lnTo>
                    <a:lnTo>
                      <a:pt x="499965" y="547508"/>
                    </a:lnTo>
                    <a:lnTo>
                      <a:pt x="499965" y="547508"/>
                    </a:lnTo>
                    <a:close/>
                    <a:moveTo>
                      <a:pt x="25151" y="574956"/>
                    </a:moveTo>
                    <a:lnTo>
                      <a:pt x="61643" y="507932"/>
                    </a:lnTo>
                    <a:cubicBezTo>
                      <a:pt x="63093" y="506819"/>
                      <a:pt x="64855" y="506216"/>
                      <a:pt x="66722" y="506216"/>
                    </a:cubicBezTo>
                    <a:lnTo>
                      <a:pt x="452005" y="506216"/>
                    </a:lnTo>
                    <a:cubicBezTo>
                      <a:pt x="453860" y="506216"/>
                      <a:pt x="455635" y="506819"/>
                      <a:pt x="457084" y="507932"/>
                    </a:cubicBezTo>
                    <a:lnTo>
                      <a:pt x="493576" y="574956"/>
                    </a:lnTo>
                    <a:lnTo>
                      <a:pt x="25151" y="574956"/>
                    </a:lnTo>
                    <a:lnTo>
                      <a:pt x="25151" y="574956"/>
                    </a:lnTo>
                    <a:close/>
                    <a:moveTo>
                      <a:pt x="18750" y="96779"/>
                    </a:moveTo>
                    <a:cubicBezTo>
                      <a:pt x="18750" y="88209"/>
                      <a:pt x="25720" y="81240"/>
                      <a:pt x="34289" y="81240"/>
                    </a:cubicBezTo>
                    <a:lnTo>
                      <a:pt x="50001" y="81240"/>
                    </a:lnTo>
                    <a:lnTo>
                      <a:pt x="50001" y="206684"/>
                    </a:lnTo>
                    <a:lnTo>
                      <a:pt x="18750" y="191064"/>
                    </a:lnTo>
                    <a:lnTo>
                      <a:pt x="18750" y="96779"/>
                    </a:lnTo>
                    <a:lnTo>
                      <a:pt x="18750" y="96779"/>
                    </a:lnTo>
                    <a:close/>
                    <a:moveTo>
                      <a:pt x="484427" y="62501"/>
                    </a:moveTo>
                    <a:lnTo>
                      <a:pt x="468715" y="62501"/>
                    </a:lnTo>
                    <a:lnTo>
                      <a:pt x="468715" y="33222"/>
                    </a:lnTo>
                    <a:cubicBezTo>
                      <a:pt x="468715" y="14901"/>
                      <a:pt x="453814" y="0"/>
                      <a:pt x="435493" y="0"/>
                    </a:cubicBezTo>
                    <a:lnTo>
                      <a:pt x="83223" y="0"/>
                    </a:lnTo>
                    <a:cubicBezTo>
                      <a:pt x="64902" y="0"/>
                      <a:pt x="50001" y="14901"/>
                      <a:pt x="50001" y="33222"/>
                    </a:cubicBezTo>
                    <a:lnTo>
                      <a:pt x="50001" y="62501"/>
                    </a:lnTo>
                    <a:lnTo>
                      <a:pt x="34277" y="62501"/>
                    </a:lnTo>
                    <a:cubicBezTo>
                      <a:pt x="15376" y="62501"/>
                      <a:pt x="0" y="77878"/>
                      <a:pt x="0" y="96779"/>
                    </a:cubicBezTo>
                    <a:lnTo>
                      <a:pt x="0" y="584337"/>
                    </a:lnTo>
                    <a:cubicBezTo>
                      <a:pt x="0" y="589508"/>
                      <a:pt x="4198" y="593706"/>
                      <a:pt x="9369" y="593706"/>
                    </a:cubicBezTo>
                    <a:lnTo>
                      <a:pt x="509335" y="593706"/>
                    </a:lnTo>
                    <a:cubicBezTo>
                      <a:pt x="514518" y="593706"/>
                      <a:pt x="518704" y="589508"/>
                      <a:pt x="518704" y="584337"/>
                    </a:cubicBezTo>
                    <a:lnTo>
                      <a:pt x="518704" y="96779"/>
                    </a:lnTo>
                    <a:cubicBezTo>
                      <a:pt x="518716" y="77878"/>
                      <a:pt x="503328" y="62501"/>
                      <a:pt x="484427" y="62501"/>
                    </a:cubicBezTo>
                    <a:lnTo>
                      <a:pt x="484427" y="62501"/>
                    </a:lnTo>
                    <a:close/>
                  </a:path>
                </a:pathLst>
              </a:custGeom>
              <a:gradFill>
                <a:gsLst>
                  <a:gs pos="0">
                    <a:schemeClr val="bg1"/>
                  </a:gs>
                  <a:gs pos="100000">
                    <a:schemeClr val="accent1">
                      <a:lumMod val="20000"/>
                      <a:lumOff val="80000"/>
                    </a:schemeClr>
                  </a:gs>
                </a:gsLst>
                <a:lin ang="2700000" scaled="1"/>
              </a:gradFill>
              <a:ln w="6890" cap="flat">
                <a:noFill/>
                <a:prstDash val="solid"/>
                <a:miter/>
              </a:ln>
            </p:spPr>
            <p:txBody>
              <a:bodyPr wrap="square" rtlCol="0" anchor="ctr">
                <a:noAutofit/>
              </a:bodyP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31" name="任意多边形: 形状 230">
                <a:extLst>
                  <a:ext uri="{FF2B5EF4-FFF2-40B4-BE49-F238E27FC236}">
                    <a16:creationId xmlns:a16="http://schemas.microsoft.com/office/drawing/2014/main" id="{C73161E8-BBA2-F890-48B6-EDE79DC0C695}"/>
                  </a:ext>
                </a:extLst>
              </p:cNvPr>
              <p:cNvSpPr/>
              <p:nvPr/>
            </p:nvSpPr>
            <p:spPr>
              <a:xfrm>
                <a:off x="10938458" y="3234932"/>
                <a:ext cx="25000" cy="25000"/>
              </a:xfrm>
              <a:custGeom>
                <a:avLst/>
                <a:gdLst>
                  <a:gd name="connsiteX0" fmla="*/ 12500 w 25000"/>
                  <a:gd name="connsiteY0" fmla="*/ 0 h 25000"/>
                  <a:gd name="connsiteX1" fmla="*/ 25001 w 25000"/>
                  <a:gd name="connsiteY1" fmla="*/ 12500 h 25000"/>
                  <a:gd name="connsiteX2" fmla="*/ 12500 w 25000"/>
                  <a:gd name="connsiteY2" fmla="*/ 25001 h 25000"/>
                  <a:gd name="connsiteX3" fmla="*/ 0 w 25000"/>
                  <a:gd name="connsiteY3" fmla="*/ 12500 h 25000"/>
                  <a:gd name="connsiteX4" fmla="*/ 12500 w 25000"/>
                  <a:gd name="connsiteY4" fmla="*/ 0 h 25000"/>
                  <a:gd name="connsiteX5" fmla="*/ 12500 w 25000"/>
                  <a:gd name="connsiteY5" fmla="*/ 0 h 2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000" h="25000">
                    <a:moveTo>
                      <a:pt x="12500" y="0"/>
                    </a:moveTo>
                    <a:cubicBezTo>
                      <a:pt x="19400" y="0"/>
                      <a:pt x="25001" y="5601"/>
                      <a:pt x="25001" y="12500"/>
                    </a:cubicBezTo>
                    <a:cubicBezTo>
                      <a:pt x="25001" y="19400"/>
                      <a:pt x="19400" y="25001"/>
                      <a:pt x="12500" y="25001"/>
                    </a:cubicBezTo>
                    <a:cubicBezTo>
                      <a:pt x="5601" y="25001"/>
                      <a:pt x="0" y="19400"/>
                      <a:pt x="0" y="12500"/>
                    </a:cubicBezTo>
                    <a:cubicBezTo>
                      <a:pt x="0" y="5601"/>
                      <a:pt x="5601" y="0"/>
                      <a:pt x="12500" y="0"/>
                    </a:cubicBezTo>
                    <a:lnTo>
                      <a:pt x="12500" y="0"/>
                    </a:lnTo>
                    <a:close/>
                  </a:path>
                </a:pathLst>
              </a:custGeom>
              <a:gradFill>
                <a:gsLst>
                  <a:gs pos="0">
                    <a:schemeClr val="bg1"/>
                  </a:gs>
                  <a:gs pos="100000">
                    <a:schemeClr val="accent1">
                      <a:lumMod val="20000"/>
                      <a:lumOff val="80000"/>
                    </a:schemeClr>
                  </a:gs>
                </a:gsLst>
                <a:lin ang="2700000" scaled="1"/>
              </a:gradFill>
              <a:ln w="6890" cap="flat">
                <a:noFill/>
                <a:prstDash val="solid"/>
                <a:miter/>
              </a:ln>
            </p:spPr>
            <p:txBody>
              <a:bodyPr wrap="square" rtlCol="0" anchor="ctr">
                <a:noAutofit/>
              </a:bodyP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9" name="组合 28">
            <a:extLst>
              <a:ext uri="{FF2B5EF4-FFF2-40B4-BE49-F238E27FC236}">
                <a16:creationId xmlns:a16="http://schemas.microsoft.com/office/drawing/2014/main" id="{9A0A2180-83DA-C643-6836-A8C793FDD60F}"/>
              </a:ext>
            </a:extLst>
          </p:cNvPr>
          <p:cNvGrpSpPr/>
          <p:nvPr/>
        </p:nvGrpSpPr>
        <p:grpSpPr>
          <a:xfrm>
            <a:off x="8160420" y="997354"/>
            <a:ext cx="3482311" cy="1556417"/>
            <a:chOff x="8160420" y="997354"/>
            <a:chExt cx="3482311" cy="1556417"/>
          </a:xfrm>
        </p:grpSpPr>
        <p:sp>
          <p:nvSpPr>
            <p:cNvPr id="6" name="Rectangle: Rounded Corners 5">
              <a:extLst>
                <a:ext uri="{FF2B5EF4-FFF2-40B4-BE49-F238E27FC236}">
                  <a16:creationId xmlns:a16="http://schemas.microsoft.com/office/drawing/2014/main" id="{52A51725-00D2-657C-BBF9-03657A51A122}"/>
                </a:ext>
              </a:extLst>
            </p:cNvPr>
            <p:cNvSpPr/>
            <p:nvPr/>
          </p:nvSpPr>
          <p:spPr>
            <a:xfrm>
              <a:off x="8165377" y="1254024"/>
              <a:ext cx="3477354" cy="1299747"/>
            </a:xfrm>
            <a:prstGeom prst="roundRect">
              <a:avLst>
                <a:gd name="adj" fmla="val 2683"/>
              </a:avLst>
            </a:prstGeom>
            <a:solidFill>
              <a:schemeClr val="bg1"/>
            </a:solidFill>
            <a:ln>
              <a:noFill/>
            </a:ln>
            <a:effectLst>
              <a:outerShdw blurRad="419100" dist="139700" dir="2700000" algn="tl" rotWithShape="0">
                <a:schemeClr val="accent2">
                  <a:lumMod val="60000"/>
                  <a:lumOff val="4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24">
              <a:extLst>
                <a:ext uri="{FF2B5EF4-FFF2-40B4-BE49-F238E27FC236}">
                  <a16:creationId xmlns:a16="http://schemas.microsoft.com/office/drawing/2014/main" id="{829422BE-F40D-ED3B-7EEE-61F600E6958E}"/>
                </a:ext>
              </a:extLst>
            </p:cNvPr>
            <p:cNvSpPr txBox="1"/>
            <p:nvPr/>
          </p:nvSpPr>
          <p:spPr>
            <a:xfrm>
              <a:off x="8919109" y="1450167"/>
              <a:ext cx="1864119" cy="369332"/>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sz="1600">
                  <a:solidFill>
                    <a:schemeClr val="accent1"/>
                  </a:solidFill>
                  <a:latin typeface="+mj-ea"/>
                  <a:ea typeface="+mj-ea"/>
                  <a:cs typeface="+mn-ea"/>
                </a:defRPr>
              </a:lvl1pPr>
            </a:lstStyle>
            <a:p>
              <a:pPr marR="0" indent="0" fontAlgn="auto">
                <a:lnSpc>
                  <a:spcPct val="100000"/>
                </a:lnSpc>
                <a:spcBef>
                  <a:spcPts val="0"/>
                </a:spcBef>
                <a:spcAft>
                  <a:spcPts val="0"/>
                </a:spcAft>
                <a:buClrTx/>
                <a:buSzTx/>
                <a:buFontTx/>
                <a:buNone/>
                <a:tabLst/>
              </a:pPr>
              <a:r>
                <a:rPr lang="zh-CN" altLang="en-US" sz="1800"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小标题文案</a:t>
              </a:r>
              <a:endParaRPr lang="en-US" altLang="zh-CN" sz="1800"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sp>
          <p:nvSpPr>
            <p:cNvPr id="14" name="TextBox 25">
              <a:extLst>
                <a:ext uri="{FF2B5EF4-FFF2-40B4-BE49-F238E27FC236}">
                  <a16:creationId xmlns:a16="http://schemas.microsoft.com/office/drawing/2014/main" id="{0A95A910-4EBA-67C2-F60E-065302883E7E}"/>
                </a:ext>
              </a:extLst>
            </p:cNvPr>
            <p:cNvSpPr txBox="1"/>
            <p:nvPr/>
          </p:nvSpPr>
          <p:spPr>
            <a:xfrm>
              <a:off x="8919109" y="1816596"/>
              <a:ext cx="1864119" cy="58477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3200" b="0" i="0" u="none" strike="noStrike" cap="none" spc="0" normalizeH="0" baseline="0">
                  <a:ln>
                    <a:noFill/>
                  </a:ln>
                  <a:solidFill>
                    <a:schemeClr val="accent1"/>
                  </a:solidFill>
                  <a:effectLst/>
                  <a:uLnTx/>
                  <a:uFillTx/>
                  <a:latin typeface="+mj-lt"/>
                  <a:cs typeface="+mn-ea"/>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chemeClr val="accent2"/>
                  </a:solidFill>
                  <a:effectLst/>
                  <a:uLnTx/>
                  <a:uFillTx/>
                  <a:latin typeface="Arial" panose="020B0604020202020204" pitchFamily="34" charset="0"/>
                  <a:ea typeface="微软雅黑" panose="020B0503020204020204" pitchFamily="34" charset="-122"/>
                  <a:cs typeface="OPPOSans R"/>
                  <a:sym typeface="Arial" panose="020B0604020202020204" pitchFamily="34" charset="0"/>
                </a:rPr>
                <a:t>9999+</a:t>
              </a:r>
            </a:p>
          </p:txBody>
        </p:sp>
        <p:cxnSp>
          <p:nvCxnSpPr>
            <p:cNvPr id="17" name="Straight Connector 32">
              <a:extLst>
                <a:ext uri="{FF2B5EF4-FFF2-40B4-BE49-F238E27FC236}">
                  <a16:creationId xmlns:a16="http://schemas.microsoft.com/office/drawing/2014/main" id="{40D4998E-F82C-A93F-816C-500D61ED6C2C}"/>
                </a:ext>
              </a:extLst>
            </p:cNvPr>
            <p:cNvCxnSpPr>
              <a:cxnSpLocks/>
            </p:cNvCxnSpPr>
            <p:nvPr/>
          </p:nvCxnSpPr>
          <p:spPr>
            <a:xfrm>
              <a:off x="8187597" y="2543599"/>
              <a:ext cx="1237073" cy="0"/>
            </a:xfrm>
            <a:prstGeom prst="line">
              <a:avLst/>
            </a:prstGeom>
            <a:ln w="28575">
              <a:gradFill flip="none" rotWithShape="1">
                <a:gsLst>
                  <a:gs pos="0">
                    <a:schemeClr val="accent1"/>
                  </a:gs>
                  <a:gs pos="58000">
                    <a:srgbClr val="1168F4"/>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8" name="矩形: 圆角 27">
              <a:extLst>
                <a:ext uri="{FF2B5EF4-FFF2-40B4-BE49-F238E27FC236}">
                  <a16:creationId xmlns:a16="http://schemas.microsoft.com/office/drawing/2014/main" id="{337A440B-8ED8-BA5B-EDE8-D4E9C34AC5A0}"/>
                </a:ext>
              </a:extLst>
            </p:cNvPr>
            <p:cNvSpPr/>
            <p:nvPr/>
          </p:nvSpPr>
          <p:spPr>
            <a:xfrm>
              <a:off x="8160420" y="997354"/>
              <a:ext cx="733128" cy="733128"/>
            </a:xfrm>
            <a:prstGeom prst="roundRect">
              <a:avLst/>
            </a:pr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32" name="图形 1">
              <a:extLst>
                <a:ext uri="{FF2B5EF4-FFF2-40B4-BE49-F238E27FC236}">
                  <a16:creationId xmlns:a16="http://schemas.microsoft.com/office/drawing/2014/main" id="{C2CF8E23-3A4D-07CA-9AAA-ED56D8163D8B}"/>
                </a:ext>
              </a:extLst>
            </p:cNvPr>
            <p:cNvGrpSpPr/>
            <p:nvPr/>
          </p:nvGrpSpPr>
          <p:grpSpPr>
            <a:xfrm>
              <a:off x="8312324" y="1196492"/>
              <a:ext cx="429321" cy="334852"/>
              <a:chOff x="10691607" y="3056229"/>
              <a:chExt cx="593707" cy="463067"/>
            </a:xfrm>
            <a:solidFill>
              <a:schemeClr val="bg1"/>
            </a:solidFill>
          </p:grpSpPr>
          <p:sp>
            <p:nvSpPr>
              <p:cNvPr id="233" name="任意多边形: 形状 232">
                <a:extLst>
                  <a:ext uri="{FF2B5EF4-FFF2-40B4-BE49-F238E27FC236}">
                    <a16:creationId xmlns:a16="http://schemas.microsoft.com/office/drawing/2014/main" id="{2348BA8B-A8FD-1B8C-B45F-3CF6748E8A9A}"/>
                  </a:ext>
                </a:extLst>
              </p:cNvPr>
              <p:cNvSpPr/>
              <p:nvPr/>
            </p:nvSpPr>
            <p:spPr>
              <a:xfrm>
                <a:off x="10847014" y="3224333"/>
                <a:ext cx="171270" cy="19028"/>
              </a:xfrm>
              <a:custGeom>
                <a:avLst/>
                <a:gdLst>
                  <a:gd name="connsiteX0" fmla="*/ 171270 w 171270"/>
                  <a:gd name="connsiteY0" fmla="*/ 9509 h 19028"/>
                  <a:gd name="connsiteX1" fmla="*/ 161750 w 171270"/>
                  <a:gd name="connsiteY1" fmla="*/ 0 h 19028"/>
                  <a:gd name="connsiteX2" fmla="*/ 9520 w 171270"/>
                  <a:gd name="connsiteY2" fmla="*/ 0 h 19028"/>
                  <a:gd name="connsiteX3" fmla="*/ 0 w 171270"/>
                  <a:gd name="connsiteY3" fmla="*/ 9509 h 19028"/>
                  <a:gd name="connsiteX4" fmla="*/ 9520 w 171270"/>
                  <a:gd name="connsiteY4" fmla="*/ 19029 h 19028"/>
                  <a:gd name="connsiteX5" fmla="*/ 161750 w 171270"/>
                  <a:gd name="connsiteY5" fmla="*/ 19029 h 19028"/>
                  <a:gd name="connsiteX6" fmla="*/ 171270 w 171270"/>
                  <a:gd name="connsiteY6" fmla="*/ 9509 h 19028"/>
                  <a:gd name="connsiteX7" fmla="*/ 171270 w 171270"/>
                  <a:gd name="connsiteY7" fmla="*/ 9509 h 19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270" h="19028">
                    <a:moveTo>
                      <a:pt x="171270" y="9509"/>
                    </a:moveTo>
                    <a:cubicBezTo>
                      <a:pt x="171270" y="4256"/>
                      <a:pt x="167015" y="0"/>
                      <a:pt x="161750" y="0"/>
                    </a:cubicBezTo>
                    <a:lnTo>
                      <a:pt x="9520" y="0"/>
                    </a:lnTo>
                    <a:cubicBezTo>
                      <a:pt x="4267" y="0"/>
                      <a:pt x="0" y="4256"/>
                      <a:pt x="0" y="9509"/>
                    </a:cubicBezTo>
                    <a:cubicBezTo>
                      <a:pt x="0" y="14761"/>
                      <a:pt x="4256" y="19029"/>
                      <a:pt x="9520" y="19029"/>
                    </a:cubicBezTo>
                    <a:lnTo>
                      <a:pt x="161750" y="19029"/>
                    </a:lnTo>
                    <a:cubicBezTo>
                      <a:pt x="167003" y="19029"/>
                      <a:pt x="171270" y="14761"/>
                      <a:pt x="171270" y="9509"/>
                    </a:cubicBezTo>
                    <a:lnTo>
                      <a:pt x="171270" y="9509"/>
                    </a:lnTo>
                    <a:close/>
                  </a:path>
                </a:pathLst>
              </a:custGeom>
              <a:gradFill>
                <a:gsLst>
                  <a:gs pos="0">
                    <a:schemeClr val="bg1"/>
                  </a:gs>
                  <a:gs pos="100000">
                    <a:schemeClr val="accent1">
                      <a:lumMod val="20000"/>
                      <a:lumOff val="80000"/>
                    </a:schemeClr>
                  </a:gs>
                </a:gsLst>
                <a:lin ang="2700000" scaled="1"/>
              </a:gradFill>
              <a:ln w="6890" cap="flat">
                <a:noFill/>
                <a:prstDash val="solid"/>
                <a:miter/>
              </a:ln>
            </p:spPr>
            <p:txBody>
              <a:bodyPr wrap="square" rtlCol="0" anchor="ctr">
                <a:noAutofit/>
              </a:bodyP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34" name="图形 1">
                <a:extLst>
                  <a:ext uri="{FF2B5EF4-FFF2-40B4-BE49-F238E27FC236}">
                    <a16:creationId xmlns:a16="http://schemas.microsoft.com/office/drawing/2014/main" id="{96FEF1B4-A5E2-1D89-A250-06EB38E747BD}"/>
                  </a:ext>
                </a:extLst>
              </p:cNvPr>
              <p:cNvGrpSpPr/>
              <p:nvPr/>
            </p:nvGrpSpPr>
            <p:grpSpPr>
              <a:xfrm>
                <a:off x="10691607" y="3056229"/>
                <a:ext cx="593707" cy="463067"/>
                <a:chOff x="10691607" y="3056229"/>
                <a:chExt cx="593707" cy="463067"/>
              </a:xfrm>
              <a:solidFill>
                <a:schemeClr val="bg1"/>
              </a:solidFill>
            </p:grpSpPr>
            <p:sp>
              <p:nvSpPr>
                <p:cNvPr id="235" name="任意多边形: 形状 234">
                  <a:extLst>
                    <a:ext uri="{FF2B5EF4-FFF2-40B4-BE49-F238E27FC236}">
                      <a16:creationId xmlns:a16="http://schemas.microsoft.com/office/drawing/2014/main" id="{1ABD9653-95BA-587F-BCAD-69BA385CEE1C}"/>
                    </a:ext>
                  </a:extLst>
                </p:cNvPr>
                <p:cNvSpPr/>
                <p:nvPr/>
              </p:nvSpPr>
              <p:spPr>
                <a:xfrm>
                  <a:off x="11062673" y="3224333"/>
                  <a:ext cx="44411" cy="19028"/>
                </a:xfrm>
                <a:custGeom>
                  <a:avLst/>
                  <a:gdLst>
                    <a:gd name="connsiteX0" fmla="*/ 9520 w 44411"/>
                    <a:gd name="connsiteY0" fmla="*/ 19029 h 19028"/>
                    <a:gd name="connsiteX1" fmla="*/ 34892 w 44411"/>
                    <a:gd name="connsiteY1" fmla="*/ 19029 h 19028"/>
                    <a:gd name="connsiteX2" fmla="*/ 44412 w 44411"/>
                    <a:gd name="connsiteY2" fmla="*/ 9509 h 19028"/>
                    <a:gd name="connsiteX3" fmla="*/ 34892 w 44411"/>
                    <a:gd name="connsiteY3" fmla="*/ 0 h 19028"/>
                    <a:gd name="connsiteX4" fmla="*/ 9520 w 44411"/>
                    <a:gd name="connsiteY4" fmla="*/ 0 h 19028"/>
                    <a:gd name="connsiteX5" fmla="*/ 0 w 44411"/>
                    <a:gd name="connsiteY5" fmla="*/ 9509 h 19028"/>
                    <a:gd name="connsiteX6" fmla="*/ 9520 w 44411"/>
                    <a:gd name="connsiteY6" fmla="*/ 19029 h 19028"/>
                    <a:gd name="connsiteX7" fmla="*/ 9520 w 44411"/>
                    <a:gd name="connsiteY7" fmla="*/ 19029 h 19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11" h="19028">
                      <a:moveTo>
                        <a:pt x="9520" y="19029"/>
                      </a:moveTo>
                      <a:lnTo>
                        <a:pt x="34892" y="19029"/>
                      </a:lnTo>
                      <a:cubicBezTo>
                        <a:pt x="40145" y="19029"/>
                        <a:pt x="44412" y="14773"/>
                        <a:pt x="44412" y="9509"/>
                      </a:cubicBezTo>
                      <a:cubicBezTo>
                        <a:pt x="44412" y="4256"/>
                        <a:pt x="40156" y="0"/>
                        <a:pt x="34892" y="0"/>
                      </a:cubicBezTo>
                      <a:lnTo>
                        <a:pt x="9520" y="0"/>
                      </a:lnTo>
                      <a:cubicBezTo>
                        <a:pt x="4267" y="0"/>
                        <a:pt x="0" y="4256"/>
                        <a:pt x="0" y="9509"/>
                      </a:cubicBezTo>
                      <a:cubicBezTo>
                        <a:pt x="12" y="14761"/>
                        <a:pt x="4267" y="19029"/>
                        <a:pt x="9520" y="19029"/>
                      </a:cubicBezTo>
                      <a:lnTo>
                        <a:pt x="9520" y="19029"/>
                      </a:lnTo>
                      <a:close/>
                    </a:path>
                  </a:pathLst>
                </a:custGeom>
                <a:gradFill>
                  <a:gsLst>
                    <a:gs pos="0">
                      <a:schemeClr val="bg1"/>
                    </a:gs>
                    <a:gs pos="100000">
                      <a:schemeClr val="accent1">
                        <a:lumMod val="20000"/>
                        <a:lumOff val="80000"/>
                      </a:schemeClr>
                    </a:gs>
                  </a:gsLst>
                  <a:lin ang="2700000" scaled="1"/>
                </a:gradFill>
                <a:ln w="6890" cap="flat">
                  <a:noFill/>
                  <a:prstDash val="solid"/>
                  <a:miter/>
                </a:ln>
              </p:spPr>
              <p:txBody>
                <a:bodyPr wrap="square" rtlCol="0" anchor="ctr">
                  <a:noAutofit/>
                </a:bodyP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36" name="任意多边形: 形状 235">
                  <a:extLst>
                    <a:ext uri="{FF2B5EF4-FFF2-40B4-BE49-F238E27FC236}">
                      <a16:creationId xmlns:a16="http://schemas.microsoft.com/office/drawing/2014/main" id="{98E005EE-7400-8467-86B0-5A2B154967FE}"/>
                    </a:ext>
                  </a:extLst>
                </p:cNvPr>
                <p:cNvSpPr/>
                <p:nvPr/>
              </p:nvSpPr>
              <p:spPr>
                <a:xfrm>
                  <a:off x="10691607" y="3056229"/>
                  <a:ext cx="593707" cy="463067"/>
                </a:xfrm>
                <a:custGeom>
                  <a:avLst/>
                  <a:gdLst>
                    <a:gd name="connsiteX0" fmla="*/ 573634 w 593707"/>
                    <a:gd name="connsiteY0" fmla="*/ 260894 h 463067"/>
                    <a:gd name="connsiteX1" fmla="*/ 489958 w 593707"/>
                    <a:gd name="connsiteY1" fmla="*/ 438716 h 463067"/>
                    <a:gd name="connsiteX2" fmla="*/ 481574 w 593707"/>
                    <a:gd name="connsiteY2" fmla="*/ 444039 h 463067"/>
                    <a:gd name="connsiteX3" fmla="*/ 28642 w 593707"/>
                    <a:gd name="connsiteY3" fmla="*/ 444039 h 463067"/>
                    <a:gd name="connsiteX4" fmla="*/ 20501 w 593707"/>
                    <a:gd name="connsiteY4" fmla="*/ 439748 h 463067"/>
                    <a:gd name="connsiteX5" fmla="*/ 19933 w 593707"/>
                    <a:gd name="connsiteY5" fmla="*/ 430831 h 463067"/>
                    <a:gd name="connsiteX6" fmla="*/ 103748 w 593707"/>
                    <a:gd name="connsiteY6" fmla="*/ 252719 h 463067"/>
                    <a:gd name="connsiteX7" fmla="*/ 112132 w 593707"/>
                    <a:gd name="connsiteY7" fmla="*/ 247397 h 463067"/>
                    <a:gd name="connsiteX8" fmla="*/ 198289 w 593707"/>
                    <a:gd name="connsiteY8" fmla="*/ 247397 h 463067"/>
                    <a:gd name="connsiteX9" fmla="*/ 207809 w 593707"/>
                    <a:gd name="connsiteY9" fmla="*/ 237877 h 463067"/>
                    <a:gd name="connsiteX10" fmla="*/ 198289 w 593707"/>
                    <a:gd name="connsiteY10" fmla="*/ 228357 h 463067"/>
                    <a:gd name="connsiteX11" fmla="*/ 112132 w 593707"/>
                    <a:gd name="connsiteY11" fmla="*/ 228357 h 463067"/>
                    <a:gd name="connsiteX12" fmla="*/ 86540 w 593707"/>
                    <a:gd name="connsiteY12" fmla="*/ 244602 h 463067"/>
                    <a:gd name="connsiteX13" fmla="*/ 69784 w 593707"/>
                    <a:gd name="connsiteY13" fmla="*/ 280213 h 463067"/>
                    <a:gd name="connsiteX14" fmla="*/ 69784 w 593707"/>
                    <a:gd name="connsiteY14" fmla="*/ 136518 h 463067"/>
                    <a:gd name="connsiteX15" fmla="*/ 85774 w 593707"/>
                    <a:gd name="connsiteY15" fmla="*/ 120527 h 463067"/>
                    <a:gd name="connsiteX16" fmla="*/ 513185 w 593707"/>
                    <a:gd name="connsiteY16" fmla="*/ 120527 h 463067"/>
                    <a:gd name="connsiteX17" fmla="*/ 520154 w 593707"/>
                    <a:gd name="connsiteY17" fmla="*/ 127496 h 463067"/>
                    <a:gd name="connsiteX18" fmla="*/ 520154 w 593707"/>
                    <a:gd name="connsiteY18" fmla="*/ 228357 h 463067"/>
                    <a:gd name="connsiteX19" fmla="*/ 240242 w 593707"/>
                    <a:gd name="connsiteY19" fmla="*/ 228357 h 463067"/>
                    <a:gd name="connsiteX20" fmla="*/ 230722 w 593707"/>
                    <a:gd name="connsiteY20" fmla="*/ 237865 h 463067"/>
                    <a:gd name="connsiteX21" fmla="*/ 240242 w 593707"/>
                    <a:gd name="connsiteY21" fmla="*/ 247374 h 463067"/>
                    <a:gd name="connsiteX22" fmla="*/ 565401 w 593707"/>
                    <a:gd name="connsiteY22" fmla="*/ 247374 h 463067"/>
                    <a:gd name="connsiteX23" fmla="*/ 573228 w 593707"/>
                    <a:gd name="connsiteY23" fmla="*/ 251687 h 463067"/>
                    <a:gd name="connsiteX24" fmla="*/ 573634 w 593707"/>
                    <a:gd name="connsiteY24" fmla="*/ 260894 h 463067"/>
                    <a:gd name="connsiteX25" fmla="*/ 573634 w 593707"/>
                    <a:gd name="connsiteY25" fmla="*/ 260894 h 463067"/>
                    <a:gd name="connsiteX26" fmla="*/ 19029 w 593707"/>
                    <a:gd name="connsiteY26" fmla="*/ 47578 h 463067"/>
                    <a:gd name="connsiteX27" fmla="*/ 47566 w 593707"/>
                    <a:gd name="connsiteY27" fmla="*/ 19040 h 463067"/>
                    <a:gd name="connsiteX28" fmla="*/ 125536 w 593707"/>
                    <a:gd name="connsiteY28" fmla="*/ 19040 h 463067"/>
                    <a:gd name="connsiteX29" fmla="*/ 151070 w 593707"/>
                    <a:gd name="connsiteY29" fmla="*/ 34822 h 463067"/>
                    <a:gd name="connsiteX30" fmla="*/ 155407 w 593707"/>
                    <a:gd name="connsiteY30" fmla="*/ 43496 h 463067"/>
                    <a:gd name="connsiteX31" fmla="*/ 197952 w 593707"/>
                    <a:gd name="connsiteY31" fmla="*/ 69795 h 463067"/>
                    <a:gd name="connsiteX32" fmla="*/ 455020 w 593707"/>
                    <a:gd name="connsiteY32" fmla="*/ 69795 h 463067"/>
                    <a:gd name="connsiteX33" fmla="*/ 469387 w 593707"/>
                    <a:gd name="connsiteY33" fmla="*/ 84162 h 463067"/>
                    <a:gd name="connsiteX34" fmla="*/ 469387 w 593707"/>
                    <a:gd name="connsiteY34" fmla="*/ 101510 h 463067"/>
                    <a:gd name="connsiteX35" fmla="*/ 85763 w 593707"/>
                    <a:gd name="connsiteY35" fmla="*/ 101510 h 463067"/>
                    <a:gd name="connsiteX36" fmla="*/ 50743 w 593707"/>
                    <a:gd name="connsiteY36" fmla="*/ 136529 h 463067"/>
                    <a:gd name="connsiteX37" fmla="*/ 50743 w 593707"/>
                    <a:gd name="connsiteY37" fmla="*/ 320671 h 463067"/>
                    <a:gd name="connsiteX38" fmla="*/ 19029 w 593707"/>
                    <a:gd name="connsiteY38" fmla="*/ 388066 h 463067"/>
                    <a:gd name="connsiteX39" fmla="*/ 19029 w 593707"/>
                    <a:gd name="connsiteY39" fmla="*/ 47578 h 463067"/>
                    <a:gd name="connsiteX40" fmla="*/ 19029 w 593707"/>
                    <a:gd name="connsiteY40" fmla="*/ 47578 h 463067"/>
                    <a:gd name="connsiteX41" fmla="*/ 589276 w 593707"/>
                    <a:gd name="connsiteY41" fmla="*/ 241495 h 463067"/>
                    <a:gd name="connsiteX42" fmla="*/ 565389 w 593707"/>
                    <a:gd name="connsiteY42" fmla="*/ 228357 h 463067"/>
                    <a:gd name="connsiteX43" fmla="*/ 539159 w 593707"/>
                    <a:gd name="connsiteY43" fmla="*/ 228357 h 463067"/>
                    <a:gd name="connsiteX44" fmla="*/ 539159 w 593707"/>
                    <a:gd name="connsiteY44" fmla="*/ 127496 h 463067"/>
                    <a:gd name="connsiteX45" fmla="*/ 513161 w 593707"/>
                    <a:gd name="connsiteY45" fmla="*/ 101498 h 463067"/>
                    <a:gd name="connsiteX46" fmla="*/ 488416 w 593707"/>
                    <a:gd name="connsiteY46" fmla="*/ 101498 h 463067"/>
                    <a:gd name="connsiteX47" fmla="*/ 488416 w 593707"/>
                    <a:gd name="connsiteY47" fmla="*/ 84151 h 463067"/>
                    <a:gd name="connsiteX48" fmla="*/ 455020 w 593707"/>
                    <a:gd name="connsiteY48" fmla="*/ 50755 h 463067"/>
                    <a:gd name="connsiteX49" fmla="*/ 197964 w 593707"/>
                    <a:gd name="connsiteY49" fmla="*/ 50755 h 463067"/>
                    <a:gd name="connsiteX50" fmla="*/ 172430 w 593707"/>
                    <a:gd name="connsiteY50" fmla="*/ 34973 h 463067"/>
                    <a:gd name="connsiteX51" fmla="*/ 168093 w 593707"/>
                    <a:gd name="connsiteY51" fmla="*/ 26299 h 463067"/>
                    <a:gd name="connsiteX52" fmla="*/ 125536 w 593707"/>
                    <a:gd name="connsiteY52" fmla="*/ 0 h 463067"/>
                    <a:gd name="connsiteX53" fmla="*/ 47578 w 593707"/>
                    <a:gd name="connsiteY53" fmla="*/ 0 h 463067"/>
                    <a:gd name="connsiteX54" fmla="*/ 0 w 593707"/>
                    <a:gd name="connsiteY54" fmla="*/ 47578 h 463067"/>
                    <a:gd name="connsiteX55" fmla="*/ 301 w 593707"/>
                    <a:gd name="connsiteY55" fmla="*/ 438821 h 463067"/>
                    <a:gd name="connsiteX56" fmla="*/ 4418 w 593707"/>
                    <a:gd name="connsiteY56" fmla="*/ 449929 h 463067"/>
                    <a:gd name="connsiteX57" fmla="*/ 28305 w 593707"/>
                    <a:gd name="connsiteY57" fmla="*/ 463068 h 463067"/>
                    <a:gd name="connsiteX58" fmla="*/ 481574 w 593707"/>
                    <a:gd name="connsiteY58" fmla="*/ 463068 h 463067"/>
                    <a:gd name="connsiteX59" fmla="*/ 507178 w 593707"/>
                    <a:gd name="connsiteY59" fmla="*/ 446822 h 463067"/>
                    <a:gd name="connsiteX60" fmla="*/ 590993 w 593707"/>
                    <a:gd name="connsiteY60" fmla="*/ 268710 h 463067"/>
                    <a:gd name="connsiteX61" fmla="*/ 589276 w 593707"/>
                    <a:gd name="connsiteY61" fmla="*/ 241495 h 463067"/>
                    <a:gd name="connsiteX62" fmla="*/ 589276 w 593707"/>
                    <a:gd name="connsiteY62" fmla="*/ 241495 h 46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593707" h="463067">
                      <a:moveTo>
                        <a:pt x="573634" y="260894"/>
                      </a:moveTo>
                      <a:lnTo>
                        <a:pt x="489958" y="438716"/>
                      </a:lnTo>
                      <a:cubicBezTo>
                        <a:pt x="488439" y="441952"/>
                        <a:pt x="485146" y="444039"/>
                        <a:pt x="481574" y="444039"/>
                      </a:cubicBezTo>
                      <a:lnTo>
                        <a:pt x="28642" y="444039"/>
                      </a:lnTo>
                      <a:cubicBezTo>
                        <a:pt x="25383" y="444039"/>
                        <a:pt x="22252" y="442497"/>
                        <a:pt x="20501" y="439748"/>
                      </a:cubicBezTo>
                      <a:cubicBezTo>
                        <a:pt x="18762" y="437012"/>
                        <a:pt x="18553" y="433765"/>
                        <a:pt x="19933" y="430831"/>
                      </a:cubicBezTo>
                      <a:lnTo>
                        <a:pt x="103748" y="252719"/>
                      </a:lnTo>
                      <a:cubicBezTo>
                        <a:pt x="105267" y="249484"/>
                        <a:pt x="108560" y="247397"/>
                        <a:pt x="112132" y="247397"/>
                      </a:cubicBezTo>
                      <a:lnTo>
                        <a:pt x="198289" y="247397"/>
                      </a:lnTo>
                      <a:cubicBezTo>
                        <a:pt x="203541" y="247397"/>
                        <a:pt x="207809" y="243141"/>
                        <a:pt x="207809" y="237877"/>
                      </a:cubicBezTo>
                      <a:cubicBezTo>
                        <a:pt x="207809" y="232624"/>
                        <a:pt x="203553" y="228357"/>
                        <a:pt x="198289" y="228357"/>
                      </a:cubicBezTo>
                      <a:lnTo>
                        <a:pt x="112132" y="228357"/>
                      </a:lnTo>
                      <a:cubicBezTo>
                        <a:pt x="101174" y="228357"/>
                        <a:pt x="91201" y="234688"/>
                        <a:pt x="86540" y="244602"/>
                      </a:cubicBezTo>
                      <a:lnTo>
                        <a:pt x="69784" y="280213"/>
                      </a:lnTo>
                      <a:lnTo>
                        <a:pt x="69784" y="136518"/>
                      </a:lnTo>
                      <a:cubicBezTo>
                        <a:pt x="69784" y="127693"/>
                        <a:pt x="76938" y="120527"/>
                        <a:pt x="85774" y="120527"/>
                      </a:cubicBezTo>
                      <a:lnTo>
                        <a:pt x="513185" y="120527"/>
                      </a:lnTo>
                      <a:cubicBezTo>
                        <a:pt x="517034" y="120527"/>
                        <a:pt x="520154" y="123646"/>
                        <a:pt x="520154" y="127496"/>
                      </a:cubicBezTo>
                      <a:lnTo>
                        <a:pt x="520154" y="228357"/>
                      </a:lnTo>
                      <a:lnTo>
                        <a:pt x="240242" y="228357"/>
                      </a:lnTo>
                      <a:cubicBezTo>
                        <a:pt x="234989" y="228357"/>
                        <a:pt x="230722" y="232612"/>
                        <a:pt x="230722" y="237865"/>
                      </a:cubicBezTo>
                      <a:cubicBezTo>
                        <a:pt x="230722" y="243118"/>
                        <a:pt x="234978" y="247374"/>
                        <a:pt x="240242" y="247374"/>
                      </a:cubicBezTo>
                      <a:lnTo>
                        <a:pt x="565401" y="247374"/>
                      </a:lnTo>
                      <a:cubicBezTo>
                        <a:pt x="568647" y="247374"/>
                        <a:pt x="571500" y="248951"/>
                        <a:pt x="573228" y="251687"/>
                      </a:cubicBezTo>
                      <a:cubicBezTo>
                        <a:pt x="574956" y="254447"/>
                        <a:pt x="575025" y="257949"/>
                        <a:pt x="573634" y="260894"/>
                      </a:cubicBezTo>
                      <a:lnTo>
                        <a:pt x="573634" y="260894"/>
                      </a:lnTo>
                      <a:close/>
                      <a:moveTo>
                        <a:pt x="19029" y="47578"/>
                      </a:moveTo>
                      <a:cubicBezTo>
                        <a:pt x="19029" y="31842"/>
                        <a:pt x="31831" y="19040"/>
                        <a:pt x="47566" y="19040"/>
                      </a:cubicBezTo>
                      <a:lnTo>
                        <a:pt x="125536" y="19040"/>
                      </a:lnTo>
                      <a:cubicBezTo>
                        <a:pt x="136413" y="19040"/>
                        <a:pt x="146200" y="25082"/>
                        <a:pt x="151070" y="34822"/>
                      </a:cubicBezTo>
                      <a:lnTo>
                        <a:pt x="155407" y="43496"/>
                      </a:lnTo>
                      <a:cubicBezTo>
                        <a:pt x="163513" y="59718"/>
                        <a:pt x="179816" y="69795"/>
                        <a:pt x="197952" y="69795"/>
                      </a:cubicBezTo>
                      <a:lnTo>
                        <a:pt x="455020" y="69795"/>
                      </a:lnTo>
                      <a:cubicBezTo>
                        <a:pt x="462940" y="69795"/>
                        <a:pt x="469387" y="76243"/>
                        <a:pt x="469387" y="84162"/>
                      </a:cubicBezTo>
                      <a:lnTo>
                        <a:pt x="469387" y="101510"/>
                      </a:lnTo>
                      <a:lnTo>
                        <a:pt x="85763" y="101510"/>
                      </a:lnTo>
                      <a:cubicBezTo>
                        <a:pt x="66456" y="101510"/>
                        <a:pt x="50743" y="117222"/>
                        <a:pt x="50743" y="136529"/>
                      </a:cubicBezTo>
                      <a:lnTo>
                        <a:pt x="50743" y="320671"/>
                      </a:lnTo>
                      <a:lnTo>
                        <a:pt x="19029" y="388066"/>
                      </a:lnTo>
                      <a:lnTo>
                        <a:pt x="19029" y="47578"/>
                      </a:lnTo>
                      <a:lnTo>
                        <a:pt x="19029" y="47578"/>
                      </a:lnTo>
                      <a:close/>
                      <a:moveTo>
                        <a:pt x="589276" y="241495"/>
                      </a:moveTo>
                      <a:cubicBezTo>
                        <a:pt x="584058" y="233273"/>
                        <a:pt x="575130" y="228357"/>
                        <a:pt x="565389" y="228357"/>
                      </a:cubicBezTo>
                      <a:lnTo>
                        <a:pt x="539159" y="228357"/>
                      </a:lnTo>
                      <a:lnTo>
                        <a:pt x="539159" y="127496"/>
                      </a:lnTo>
                      <a:cubicBezTo>
                        <a:pt x="539159" y="113164"/>
                        <a:pt x="527494" y="101498"/>
                        <a:pt x="513161" y="101498"/>
                      </a:cubicBezTo>
                      <a:lnTo>
                        <a:pt x="488416" y="101498"/>
                      </a:lnTo>
                      <a:lnTo>
                        <a:pt x="488416" y="84151"/>
                      </a:lnTo>
                      <a:cubicBezTo>
                        <a:pt x="488416" y="65737"/>
                        <a:pt x="473434" y="50755"/>
                        <a:pt x="455020" y="50755"/>
                      </a:cubicBezTo>
                      <a:lnTo>
                        <a:pt x="197964" y="50755"/>
                      </a:lnTo>
                      <a:cubicBezTo>
                        <a:pt x="187087" y="50755"/>
                        <a:pt x="177300" y="44713"/>
                        <a:pt x="172430" y="34973"/>
                      </a:cubicBezTo>
                      <a:lnTo>
                        <a:pt x="168093" y="26299"/>
                      </a:lnTo>
                      <a:cubicBezTo>
                        <a:pt x="159976" y="10077"/>
                        <a:pt x="143684" y="0"/>
                        <a:pt x="125536" y="0"/>
                      </a:cubicBezTo>
                      <a:lnTo>
                        <a:pt x="47578" y="0"/>
                      </a:lnTo>
                      <a:cubicBezTo>
                        <a:pt x="21336" y="12"/>
                        <a:pt x="0" y="21348"/>
                        <a:pt x="0" y="47578"/>
                      </a:cubicBezTo>
                      <a:cubicBezTo>
                        <a:pt x="0" y="47578"/>
                        <a:pt x="116" y="438426"/>
                        <a:pt x="301" y="438821"/>
                      </a:cubicBezTo>
                      <a:cubicBezTo>
                        <a:pt x="870" y="442705"/>
                        <a:pt x="2238" y="446485"/>
                        <a:pt x="4418" y="449929"/>
                      </a:cubicBezTo>
                      <a:cubicBezTo>
                        <a:pt x="9636" y="458151"/>
                        <a:pt x="18565" y="463068"/>
                        <a:pt x="28305" y="463068"/>
                      </a:cubicBezTo>
                      <a:lnTo>
                        <a:pt x="481574" y="463068"/>
                      </a:lnTo>
                      <a:cubicBezTo>
                        <a:pt x="492475" y="463068"/>
                        <a:pt x="502528" y="456690"/>
                        <a:pt x="507178" y="446822"/>
                      </a:cubicBezTo>
                      <a:lnTo>
                        <a:pt x="590993" y="268710"/>
                      </a:lnTo>
                      <a:cubicBezTo>
                        <a:pt x="595144" y="259886"/>
                        <a:pt x="594506" y="249716"/>
                        <a:pt x="589276" y="241495"/>
                      </a:cubicBezTo>
                      <a:lnTo>
                        <a:pt x="589276" y="241495"/>
                      </a:lnTo>
                      <a:close/>
                    </a:path>
                  </a:pathLst>
                </a:custGeom>
                <a:gradFill>
                  <a:gsLst>
                    <a:gs pos="0">
                      <a:schemeClr val="bg1"/>
                    </a:gs>
                    <a:gs pos="100000">
                      <a:schemeClr val="accent1">
                        <a:lumMod val="20000"/>
                        <a:lumOff val="80000"/>
                      </a:schemeClr>
                    </a:gs>
                  </a:gsLst>
                  <a:lin ang="2700000" scaled="1"/>
                </a:gradFill>
                <a:ln w="6890" cap="flat">
                  <a:noFill/>
                  <a:prstDash val="solid"/>
                  <a:miter/>
                </a:ln>
              </p:spPr>
              <p:txBody>
                <a:bodyPr wrap="square" rtlCol="0" anchor="ctr">
                  <a:noAutofit/>
                </a:bodyPr>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grpSp>
    </p:spTree>
    <p:custDataLst>
      <p:custData r:id="rId1"/>
    </p:custDataLst>
    <p:extLst>
      <p:ext uri="{BB962C8B-B14F-4D97-AF65-F5344CB8AC3E}">
        <p14:creationId xmlns:p14="http://schemas.microsoft.com/office/powerpoint/2010/main" val="23700365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6"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00" name="Sonder5">
            <a:extLst>
              <a:ext uri="{FF2B5EF4-FFF2-40B4-BE49-F238E27FC236}">
                <a16:creationId xmlns:a16="http://schemas.microsoft.com/office/drawing/2014/main" id="{6750045B-5F4B-C7FA-93C7-142C6170D7FA}"/>
              </a:ext>
            </a:extLst>
          </p:cNvPr>
          <p:cNvSpPr txBox="1"/>
          <p:nvPr>
            <p:custDataLst>
              <p:tags r:id="rId2"/>
            </p:custDataLst>
          </p:nvPr>
        </p:nvSpPr>
        <p:spPr>
          <a:xfrm>
            <a:off x="1708777" y="422775"/>
            <a:ext cx="3976517" cy="83099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4800" b="0" i="0" u="none" strike="noStrike" kern="1200" cap="none" spc="0" normalizeH="0" baseline="0" noProof="0" dirty="0">
                <a:ln>
                  <a:solidFill>
                    <a:schemeClr val="accent1">
                      <a:alpha val="20000"/>
                    </a:schemeClr>
                  </a:solidFill>
                </a:ln>
                <a:noFill/>
                <a:effectLst/>
                <a:uLnTx/>
                <a:uFillTx/>
                <a:latin typeface="Arial" panose="020B0604020202020204" pitchFamily="34" charset="0"/>
                <a:ea typeface="微软雅黑" panose="020B0503020204020204" pitchFamily="34" charset="-122"/>
                <a:cs typeface="阿里巴巴普惠体 Heavy" panose="00020600040101010101" pitchFamily="18" charset="-122"/>
                <a:sym typeface="Arial" panose="020B0604020202020204" pitchFamily="34" charset="0"/>
              </a:rPr>
              <a:t>CONTENT</a:t>
            </a:r>
            <a:endParaRPr kumimoji="0" lang="zh-CN" altLang="en-US" sz="4800" b="0" i="0" u="none" strike="noStrike" kern="1200" cap="none" spc="0" normalizeH="0" baseline="0" noProof="0" dirty="0">
              <a:ln>
                <a:solidFill>
                  <a:schemeClr val="accent1">
                    <a:alpha val="20000"/>
                  </a:schemeClr>
                </a:solidFill>
              </a:ln>
              <a:noFill/>
              <a:effectLst/>
              <a:uLnTx/>
              <a:uFillTx/>
              <a:latin typeface="Arial" panose="020B0604020202020204" pitchFamily="34" charset="0"/>
              <a:ea typeface="微软雅黑" panose="020B0503020204020204" pitchFamily="34" charset="-122"/>
              <a:cs typeface="阿里巴巴普惠体 Heavy" panose="00020600040101010101" pitchFamily="18" charset="-122"/>
              <a:sym typeface="Arial" panose="020B0604020202020204" pitchFamily="34" charset="0"/>
            </a:endParaRPr>
          </a:p>
        </p:txBody>
      </p:sp>
      <p:grpSp>
        <p:nvGrpSpPr>
          <p:cNvPr id="141" name="组合 140">
            <a:extLst>
              <a:ext uri="{FF2B5EF4-FFF2-40B4-BE49-F238E27FC236}">
                <a16:creationId xmlns:a16="http://schemas.microsoft.com/office/drawing/2014/main" id="{5A6AD94C-030E-12C0-ED22-BB082AF099BB}"/>
              </a:ext>
            </a:extLst>
          </p:cNvPr>
          <p:cNvGrpSpPr/>
          <p:nvPr>
            <p:custDataLst>
              <p:tags r:id="rId3"/>
            </p:custDataLst>
          </p:nvPr>
        </p:nvGrpSpPr>
        <p:grpSpPr>
          <a:xfrm>
            <a:off x="-961292" y="-2723502"/>
            <a:ext cx="14114584" cy="14114584"/>
            <a:chOff x="-430005" y="-2344615"/>
            <a:chExt cx="13356810" cy="13356810"/>
          </a:xfrm>
        </p:grpSpPr>
        <p:grpSp>
          <p:nvGrpSpPr>
            <p:cNvPr id="142" name="组合 141">
              <a:extLst>
                <a:ext uri="{FF2B5EF4-FFF2-40B4-BE49-F238E27FC236}">
                  <a16:creationId xmlns:a16="http://schemas.microsoft.com/office/drawing/2014/main" id="{4A6F56BA-98E6-9A84-4314-4A49946A5E6E}"/>
                </a:ext>
              </a:extLst>
            </p:cNvPr>
            <p:cNvGrpSpPr/>
            <p:nvPr/>
          </p:nvGrpSpPr>
          <p:grpSpPr>
            <a:xfrm>
              <a:off x="407988" y="-1506622"/>
              <a:ext cx="11680824" cy="11680824"/>
              <a:chOff x="255588" y="-1659022"/>
              <a:chExt cx="11680824" cy="11680824"/>
            </a:xfrm>
          </p:grpSpPr>
          <p:sp>
            <p:nvSpPr>
              <p:cNvPr id="148" name="椭圆 147">
                <a:extLst>
                  <a:ext uri="{FF2B5EF4-FFF2-40B4-BE49-F238E27FC236}">
                    <a16:creationId xmlns:a16="http://schemas.microsoft.com/office/drawing/2014/main" id="{708135AB-231A-75C3-1F9F-C371EAFFBDAB}"/>
                  </a:ext>
                </a:extLst>
              </p:cNvPr>
              <p:cNvSpPr/>
              <p:nvPr/>
            </p:nvSpPr>
            <p:spPr>
              <a:xfrm>
                <a:off x="958428" y="-956182"/>
                <a:ext cx="10275144" cy="10275144"/>
              </a:xfrm>
              <a:prstGeom prst="ellipse">
                <a:avLst/>
              </a:prstGeom>
              <a:noFill/>
              <a:ln w="12700" cap="flat" cmpd="sng" algn="ctr">
                <a:gradFill flip="none" rotWithShape="1">
                  <a:gsLst>
                    <a:gs pos="0">
                      <a:schemeClr val="accent1">
                        <a:alpha val="50000"/>
                      </a:schemeClr>
                    </a:gs>
                    <a:gs pos="100000">
                      <a:schemeClr val="accent2">
                        <a:alpha val="0"/>
                      </a:schemeClr>
                    </a:gs>
                  </a:gsLst>
                  <a:lin ang="5400000" scaled="1"/>
                  <a:tileRect/>
                </a:grad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9" name="椭圆 148">
                <a:extLst>
                  <a:ext uri="{FF2B5EF4-FFF2-40B4-BE49-F238E27FC236}">
                    <a16:creationId xmlns:a16="http://schemas.microsoft.com/office/drawing/2014/main" id="{2A0FD03C-D27C-362C-FF2A-FEB7400147F8}"/>
                  </a:ext>
                </a:extLst>
              </p:cNvPr>
              <p:cNvSpPr/>
              <p:nvPr/>
            </p:nvSpPr>
            <p:spPr>
              <a:xfrm>
                <a:off x="255588" y="-1659022"/>
                <a:ext cx="11680824" cy="11680824"/>
              </a:xfrm>
              <a:prstGeom prst="ellipse">
                <a:avLst/>
              </a:prstGeom>
              <a:noFill/>
              <a:ln w="6350" cap="flat" cmpd="sng" algn="ctr">
                <a:gradFill flip="none" rotWithShape="1">
                  <a:gsLst>
                    <a:gs pos="0">
                      <a:schemeClr val="accent1">
                        <a:alpha val="25000"/>
                      </a:schemeClr>
                    </a:gs>
                    <a:gs pos="100000">
                      <a:schemeClr val="accent2">
                        <a:alpha val="0"/>
                      </a:schemeClr>
                    </a:gs>
                  </a:gsLst>
                  <a:lin ang="5400000" scaled="1"/>
                  <a:tileRect/>
                </a:grad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143" name="椭圆 142">
              <a:extLst>
                <a:ext uri="{FF2B5EF4-FFF2-40B4-BE49-F238E27FC236}">
                  <a16:creationId xmlns:a16="http://schemas.microsoft.com/office/drawing/2014/main" id="{25A7C535-D4E2-53B9-90C7-CAEFA0E81A45}"/>
                </a:ext>
              </a:extLst>
            </p:cNvPr>
            <p:cNvSpPr/>
            <p:nvPr/>
          </p:nvSpPr>
          <p:spPr>
            <a:xfrm>
              <a:off x="-430005" y="-2344615"/>
              <a:ext cx="13356810" cy="13356810"/>
            </a:xfrm>
            <a:prstGeom prst="ellipse">
              <a:avLst/>
            </a:prstGeom>
            <a:noFill/>
            <a:ln w="3175" cap="flat" cmpd="sng" algn="ctr">
              <a:gradFill flip="none" rotWithShape="1">
                <a:gsLst>
                  <a:gs pos="0">
                    <a:schemeClr val="accent1">
                      <a:alpha val="20000"/>
                    </a:schemeClr>
                  </a:gs>
                  <a:gs pos="100000">
                    <a:schemeClr val="accent2">
                      <a:alpha val="0"/>
                    </a:schemeClr>
                  </a:gs>
                </a:gsLst>
                <a:lin ang="5400000" scaled="1"/>
                <a:tileRect/>
              </a:grad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4" name="组合 163">
            <a:extLst>
              <a:ext uri="{FF2B5EF4-FFF2-40B4-BE49-F238E27FC236}">
                <a16:creationId xmlns:a16="http://schemas.microsoft.com/office/drawing/2014/main" id="{0B653816-4521-E077-7F1E-CE9C0F1FCF4E}"/>
              </a:ext>
            </a:extLst>
          </p:cNvPr>
          <p:cNvGrpSpPr/>
          <p:nvPr>
            <p:custDataLst>
              <p:tags r:id="rId4"/>
            </p:custDataLst>
          </p:nvPr>
        </p:nvGrpSpPr>
        <p:grpSpPr>
          <a:xfrm>
            <a:off x="363169" y="-3379861"/>
            <a:ext cx="11465663" cy="12192001"/>
            <a:chOff x="303987" y="-3379861"/>
            <a:chExt cx="11465663" cy="12192001"/>
          </a:xfrm>
        </p:grpSpPr>
        <p:grpSp>
          <p:nvGrpSpPr>
            <p:cNvPr id="151" name="组合 150">
              <a:extLst>
                <a:ext uri="{FF2B5EF4-FFF2-40B4-BE49-F238E27FC236}">
                  <a16:creationId xmlns:a16="http://schemas.microsoft.com/office/drawing/2014/main" id="{46980A24-1658-32E2-78D9-E68FBDCDF6AD}"/>
                </a:ext>
              </a:extLst>
            </p:cNvPr>
            <p:cNvGrpSpPr/>
            <p:nvPr/>
          </p:nvGrpSpPr>
          <p:grpSpPr>
            <a:xfrm>
              <a:off x="303987" y="-3379861"/>
              <a:ext cx="1925771" cy="12192001"/>
              <a:chOff x="-5555229" y="-3452589"/>
              <a:chExt cx="4271122" cy="12192001"/>
            </a:xfrm>
          </p:grpSpPr>
          <p:sp>
            <p:nvSpPr>
              <p:cNvPr id="156" name="任意多边形: 形状 155">
                <a:extLst>
                  <a:ext uri="{FF2B5EF4-FFF2-40B4-BE49-F238E27FC236}">
                    <a16:creationId xmlns:a16="http://schemas.microsoft.com/office/drawing/2014/main" id="{86D8FF11-DEE2-46A2-CCBC-050521214964}"/>
                  </a:ext>
                </a:extLst>
              </p:cNvPr>
              <p:cNvSpPr/>
              <p:nvPr/>
            </p:nvSpPr>
            <p:spPr>
              <a:xfrm rot="16200000" flipH="1" flipV="1">
                <a:off x="-10572834" y="1565017"/>
                <a:ext cx="12192000" cy="2156790"/>
              </a:xfrm>
              <a:custGeom>
                <a:avLst/>
                <a:gdLst>
                  <a:gd name="connsiteX0" fmla="*/ 12192000 w 12192000"/>
                  <a:gd name="connsiteY0" fmla="*/ 0 h 2156790"/>
                  <a:gd name="connsiteX1" fmla="*/ 12192000 w 12192000"/>
                  <a:gd name="connsiteY1" fmla="*/ 799270 h 2156790"/>
                  <a:gd name="connsiteX2" fmla="*/ 12133888 w 12192000"/>
                  <a:gd name="connsiteY2" fmla="*/ 823681 h 2156790"/>
                  <a:gd name="connsiteX3" fmla="*/ 68141 w 12192000"/>
                  <a:gd name="connsiteY3" fmla="*/ 275471 h 2156790"/>
                  <a:gd name="connsiteX4" fmla="*/ 0 w 12192000"/>
                  <a:gd name="connsiteY4" fmla="*/ 214510 h 2156790"/>
                  <a:gd name="connsiteX5" fmla="*/ 0 w 12192000"/>
                  <a:gd name="connsiteY5" fmla="*/ 68607 h 2156790"/>
                  <a:gd name="connsiteX6" fmla="*/ 45137 w 12192000"/>
                  <a:gd name="connsiteY6" fmla="*/ 109409 h 2156790"/>
                  <a:gd name="connsiteX7" fmla="*/ 11944433 w 12192000"/>
                  <a:gd name="connsiteY7" fmla="*/ 129083 h 215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156790">
                    <a:moveTo>
                      <a:pt x="12192000" y="0"/>
                    </a:moveTo>
                    <a:lnTo>
                      <a:pt x="12192000" y="799270"/>
                    </a:lnTo>
                    <a:lnTo>
                      <a:pt x="12133888" y="823681"/>
                    </a:lnTo>
                    <a:cubicBezTo>
                      <a:pt x="10899556" y="1334029"/>
                      <a:pt x="4221536" y="3843454"/>
                      <a:pt x="68141" y="275471"/>
                    </a:cubicBezTo>
                    <a:lnTo>
                      <a:pt x="0" y="214510"/>
                    </a:lnTo>
                    <a:lnTo>
                      <a:pt x="0" y="68607"/>
                    </a:lnTo>
                    <a:lnTo>
                      <a:pt x="45137" y="109409"/>
                    </a:lnTo>
                    <a:cubicBezTo>
                      <a:pt x="931326" y="888890"/>
                      <a:pt x="4869874" y="3729497"/>
                      <a:pt x="11944433" y="129083"/>
                    </a:cubicBezTo>
                    <a:close/>
                  </a:path>
                </a:pathLst>
              </a:custGeom>
              <a:gradFill flip="none" rotWithShape="1">
                <a:gsLst>
                  <a:gs pos="0">
                    <a:schemeClr val="accent1"/>
                  </a:gs>
                  <a:gs pos="100000">
                    <a:schemeClr val="accent2"/>
                  </a:gs>
                </a:gsLst>
                <a:lin ang="16200000" scaled="1"/>
                <a:tileRect/>
              </a:gradFill>
              <a:ln w="1330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7" name="任意多边形: 形状 156">
                <a:extLst>
                  <a:ext uri="{FF2B5EF4-FFF2-40B4-BE49-F238E27FC236}">
                    <a16:creationId xmlns:a16="http://schemas.microsoft.com/office/drawing/2014/main" id="{1AC0FC01-45F7-CF96-8FE2-08B9E3CA308C}"/>
                  </a:ext>
                </a:extLst>
              </p:cNvPr>
              <p:cNvSpPr/>
              <p:nvPr/>
            </p:nvSpPr>
            <p:spPr>
              <a:xfrm rot="16200000" flipH="1" flipV="1">
                <a:off x="-10027913" y="1167067"/>
                <a:ext cx="12192000" cy="2952687"/>
              </a:xfrm>
              <a:custGeom>
                <a:avLst/>
                <a:gdLst>
                  <a:gd name="connsiteX0" fmla="*/ 12192000 w 12192000"/>
                  <a:gd name="connsiteY0" fmla="*/ 0 h 2952687"/>
                  <a:gd name="connsiteX1" fmla="*/ 12192000 w 12192000"/>
                  <a:gd name="connsiteY1" fmla="*/ 969979 h 2952687"/>
                  <a:gd name="connsiteX2" fmla="*/ 12133313 w 12192000"/>
                  <a:gd name="connsiteY2" fmla="*/ 1002982 h 2952687"/>
                  <a:gd name="connsiteX3" fmla="*/ 100925 w 12192000"/>
                  <a:gd name="connsiteY3" fmla="*/ 1206556 h 2952687"/>
                  <a:gd name="connsiteX4" fmla="*/ 0 w 12192000"/>
                  <a:gd name="connsiteY4" fmla="*/ 1118596 h 2952687"/>
                  <a:gd name="connsiteX5" fmla="*/ 0 w 12192000"/>
                  <a:gd name="connsiteY5" fmla="*/ 1004645 h 2952687"/>
                  <a:gd name="connsiteX6" fmla="*/ 83636 w 12192000"/>
                  <a:gd name="connsiteY6" fmla="*/ 1073448 h 2952687"/>
                  <a:gd name="connsiteX7" fmla="*/ 11959778 w 12192000"/>
                  <a:gd name="connsiteY7" fmla="*/ 160632 h 2952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952687">
                    <a:moveTo>
                      <a:pt x="12192000" y="0"/>
                    </a:moveTo>
                    <a:lnTo>
                      <a:pt x="12192000" y="969979"/>
                    </a:lnTo>
                    <a:lnTo>
                      <a:pt x="12133313" y="1002982"/>
                    </a:lnTo>
                    <a:cubicBezTo>
                      <a:pt x="10951838" y="1657873"/>
                      <a:pt x="4537814" y="4919257"/>
                      <a:pt x="100925" y="1206556"/>
                    </a:cubicBezTo>
                    <a:lnTo>
                      <a:pt x="0" y="1118596"/>
                    </a:lnTo>
                    <a:lnTo>
                      <a:pt x="0" y="1004645"/>
                    </a:lnTo>
                    <a:lnTo>
                      <a:pt x="83636" y="1073448"/>
                    </a:lnTo>
                    <a:cubicBezTo>
                      <a:pt x="1059681" y="1854897"/>
                      <a:pt x="5324169" y="4647002"/>
                      <a:pt x="11959778" y="160632"/>
                    </a:cubicBezTo>
                    <a:close/>
                  </a:path>
                </a:pathLst>
              </a:custGeom>
              <a:gradFill>
                <a:gsLst>
                  <a:gs pos="0">
                    <a:schemeClr val="bg1">
                      <a:lumMod val="95000"/>
                    </a:schemeClr>
                  </a:gs>
                  <a:gs pos="100000">
                    <a:schemeClr val="bg1">
                      <a:lumMod val="85000"/>
                    </a:schemeClr>
                  </a:gs>
                </a:gsLst>
                <a:lin ang="9000000" scaled="0"/>
              </a:gradFill>
              <a:ln w="133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8" name="任意多边形: 形状 157">
                <a:extLst>
                  <a:ext uri="{FF2B5EF4-FFF2-40B4-BE49-F238E27FC236}">
                    <a16:creationId xmlns:a16="http://schemas.microsoft.com/office/drawing/2014/main" id="{9F6B7392-23CD-FDE8-F5FD-EFDF1777618E}"/>
                  </a:ext>
                </a:extLst>
              </p:cNvPr>
              <p:cNvSpPr/>
              <p:nvPr/>
            </p:nvSpPr>
            <p:spPr>
              <a:xfrm rot="16200000" flipH="1" flipV="1">
                <a:off x="-9384411" y="639106"/>
                <a:ext cx="12192000" cy="4008609"/>
              </a:xfrm>
              <a:custGeom>
                <a:avLst/>
                <a:gdLst>
                  <a:gd name="connsiteX0" fmla="*/ 12192000 w 12192000"/>
                  <a:gd name="connsiteY0" fmla="*/ 0 h 4008609"/>
                  <a:gd name="connsiteX1" fmla="*/ 12192000 w 12192000"/>
                  <a:gd name="connsiteY1" fmla="*/ 1146524 h 4008609"/>
                  <a:gd name="connsiteX2" fmla="*/ 12188417 w 12192000"/>
                  <a:gd name="connsiteY2" fmla="*/ 1149367 h 4008609"/>
                  <a:gd name="connsiteX3" fmla="*/ 184879 w 12192000"/>
                  <a:gd name="connsiteY3" fmla="*/ 2473599 h 4008609"/>
                  <a:gd name="connsiteX4" fmla="*/ 0 w 12192000"/>
                  <a:gd name="connsiteY4" fmla="*/ 2327470 h 4008609"/>
                  <a:gd name="connsiteX5" fmla="*/ 0 w 12192000"/>
                  <a:gd name="connsiteY5" fmla="*/ 2193519 h 4008609"/>
                  <a:gd name="connsiteX6" fmla="*/ 60213 w 12192000"/>
                  <a:gd name="connsiteY6" fmla="*/ 2242527 h 4008609"/>
                  <a:gd name="connsiteX7" fmla="*/ 11911699 w 12192000"/>
                  <a:gd name="connsiteY7" fmla="*/ 269471 h 4008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008609">
                    <a:moveTo>
                      <a:pt x="12192000" y="0"/>
                    </a:moveTo>
                    <a:lnTo>
                      <a:pt x="12192000" y="1146524"/>
                    </a:lnTo>
                    <a:lnTo>
                      <a:pt x="12188417" y="1149367"/>
                    </a:lnTo>
                    <a:cubicBezTo>
                      <a:pt x="11428500" y="1748460"/>
                      <a:pt x="5282334" y="6343459"/>
                      <a:pt x="184879" y="2473599"/>
                    </a:cubicBezTo>
                    <a:lnTo>
                      <a:pt x="0" y="2327470"/>
                    </a:lnTo>
                    <a:lnTo>
                      <a:pt x="0" y="2193519"/>
                    </a:lnTo>
                    <a:lnTo>
                      <a:pt x="60213" y="2242527"/>
                    </a:lnTo>
                    <a:cubicBezTo>
                      <a:pt x="905915" y="2914003"/>
                      <a:pt x="5644300" y="6158808"/>
                      <a:pt x="11911699" y="269471"/>
                    </a:cubicBezTo>
                    <a:close/>
                  </a:path>
                </a:pathLst>
              </a:custGeom>
              <a:gradFill>
                <a:gsLst>
                  <a:gs pos="0">
                    <a:schemeClr val="bg1"/>
                  </a:gs>
                  <a:gs pos="100000">
                    <a:schemeClr val="bg1">
                      <a:lumMod val="95000"/>
                    </a:schemeClr>
                  </a:gs>
                </a:gsLst>
                <a:lin ang="9000000" scaled="0"/>
              </a:gradFill>
              <a:ln w="13185" cap="flat">
                <a:noFill/>
                <a:prstDash val="solid"/>
                <a:miter/>
              </a:ln>
              <a:effectLst>
                <a:outerShdw blurRad="444500" dist="190500" dir="18900000" algn="bl" rotWithShape="0">
                  <a:prstClr val="black">
                    <a:alpha val="12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0" name="组合 159">
              <a:extLst>
                <a:ext uri="{FF2B5EF4-FFF2-40B4-BE49-F238E27FC236}">
                  <a16:creationId xmlns:a16="http://schemas.microsoft.com/office/drawing/2014/main" id="{6CB9915D-8FA1-DF6D-28CB-ACFCDFC6D8D3}"/>
                </a:ext>
              </a:extLst>
            </p:cNvPr>
            <p:cNvGrpSpPr/>
            <p:nvPr/>
          </p:nvGrpSpPr>
          <p:grpSpPr>
            <a:xfrm flipH="1">
              <a:off x="9843879" y="-3379861"/>
              <a:ext cx="1925771" cy="12192001"/>
              <a:chOff x="-5555229" y="-3452589"/>
              <a:chExt cx="4271122" cy="12192001"/>
            </a:xfrm>
          </p:grpSpPr>
          <p:sp>
            <p:nvSpPr>
              <p:cNvPr id="161" name="任意多边形: 形状 160">
                <a:extLst>
                  <a:ext uri="{FF2B5EF4-FFF2-40B4-BE49-F238E27FC236}">
                    <a16:creationId xmlns:a16="http://schemas.microsoft.com/office/drawing/2014/main" id="{7377F70C-52E4-BFEC-7EEF-548788C73558}"/>
                  </a:ext>
                </a:extLst>
              </p:cNvPr>
              <p:cNvSpPr/>
              <p:nvPr/>
            </p:nvSpPr>
            <p:spPr>
              <a:xfrm rot="16200000" flipH="1" flipV="1">
                <a:off x="-10572834" y="1565017"/>
                <a:ext cx="12192000" cy="2156790"/>
              </a:xfrm>
              <a:custGeom>
                <a:avLst/>
                <a:gdLst>
                  <a:gd name="connsiteX0" fmla="*/ 12192000 w 12192000"/>
                  <a:gd name="connsiteY0" fmla="*/ 0 h 2156790"/>
                  <a:gd name="connsiteX1" fmla="*/ 12192000 w 12192000"/>
                  <a:gd name="connsiteY1" fmla="*/ 799270 h 2156790"/>
                  <a:gd name="connsiteX2" fmla="*/ 12133888 w 12192000"/>
                  <a:gd name="connsiteY2" fmla="*/ 823681 h 2156790"/>
                  <a:gd name="connsiteX3" fmla="*/ 68141 w 12192000"/>
                  <a:gd name="connsiteY3" fmla="*/ 275471 h 2156790"/>
                  <a:gd name="connsiteX4" fmla="*/ 0 w 12192000"/>
                  <a:gd name="connsiteY4" fmla="*/ 214510 h 2156790"/>
                  <a:gd name="connsiteX5" fmla="*/ 0 w 12192000"/>
                  <a:gd name="connsiteY5" fmla="*/ 68607 h 2156790"/>
                  <a:gd name="connsiteX6" fmla="*/ 45137 w 12192000"/>
                  <a:gd name="connsiteY6" fmla="*/ 109409 h 2156790"/>
                  <a:gd name="connsiteX7" fmla="*/ 11944433 w 12192000"/>
                  <a:gd name="connsiteY7" fmla="*/ 129083 h 215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156790">
                    <a:moveTo>
                      <a:pt x="12192000" y="0"/>
                    </a:moveTo>
                    <a:lnTo>
                      <a:pt x="12192000" y="799270"/>
                    </a:lnTo>
                    <a:lnTo>
                      <a:pt x="12133888" y="823681"/>
                    </a:lnTo>
                    <a:cubicBezTo>
                      <a:pt x="10899556" y="1334029"/>
                      <a:pt x="4221536" y="3843454"/>
                      <a:pt x="68141" y="275471"/>
                    </a:cubicBezTo>
                    <a:lnTo>
                      <a:pt x="0" y="214510"/>
                    </a:lnTo>
                    <a:lnTo>
                      <a:pt x="0" y="68607"/>
                    </a:lnTo>
                    <a:lnTo>
                      <a:pt x="45137" y="109409"/>
                    </a:lnTo>
                    <a:cubicBezTo>
                      <a:pt x="931326" y="888890"/>
                      <a:pt x="4869874" y="3729497"/>
                      <a:pt x="11944433" y="129083"/>
                    </a:cubicBezTo>
                    <a:close/>
                  </a:path>
                </a:pathLst>
              </a:custGeom>
              <a:gradFill flip="none" rotWithShape="1">
                <a:gsLst>
                  <a:gs pos="0">
                    <a:schemeClr val="accent1"/>
                  </a:gs>
                  <a:gs pos="100000">
                    <a:schemeClr val="accent2"/>
                  </a:gs>
                </a:gsLst>
                <a:lin ang="16200000" scaled="1"/>
                <a:tileRect/>
              </a:gradFill>
              <a:ln w="1330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2" name="任意多边形: 形状 161">
                <a:extLst>
                  <a:ext uri="{FF2B5EF4-FFF2-40B4-BE49-F238E27FC236}">
                    <a16:creationId xmlns:a16="http://schemas.microsoft.com/office/drawing/2014/main" id="{1694D3E6-3815-0236-38A7-13C9579944BB}"/>
                  </a:ext>
                </a:extLst>
              </p:cNvPr>
              <p:cNvSpPr/>
              <p:nvPr/>
            </p:nvSpPr>
            <p:spPr>
              <a:xfrm rot="16200000" flipH="1" flipV="1">
                <a:off x="-10027913" y="1167067"/>
                <a:ext cx="12192000" cy="2952687"/>
              </a:xfrm>
              <a:custGeom>
                <a:avLst/>
                <a:gdLst>
                  <a:gd name="connsiteX0" fmla="*/ 12192000 w 12192000"/>
                  <a:gd name="connsiteY0" fmla="*/ 0 h 2952687"/>
                  <a:gd name="connsiteX1" fmla="*/ 12192000 w 12192000"/>
                  <a:gd name="connsiteY1" fmla="*/ 969979 h 2952687"/>
                  <a:gd name="connsiteX2" fmla="*/ 12133313 w 12192000"/>
                  <a:gd name="connsiteY2" fmla="*/ 1002982 h 2952687"/>
                  <a:gd name="connsiteX3" fmla="*/ 100925 w 12192000"/>
                  <a:gd name="connsiteY3" fmla="*/ 1206556 h 2952687"/>
                  <a:gd name="connsiteX4" fmla="*/ 0 w 12192000"/>
                  <a:gd name="connsiteY4" fmla="*/ 1118596 h 2952687"/>
                  <a:gd name="connsiteX5" fmla="*/ 0 w 12192000"/>
                  <a:gd name="connsiteY5" fmla="*/ 1004645 h 2952687"/>
                  <a:gd name="connsiteX6" fmla="*/ 83636 w 12192000"/>
                  <a:gd name="connsiteY6" fmla="*/ 1073448 h 2952687"/>
                  <a:gd name="connsiteX7" fmla="*/ 11959778 w 12192000"/>
                  <a:gd name="connsiteY7" fmla="*/ 160632 h 2952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952687">
                    <a:moveTo>
                      <a:pt x="12192000" y="0"/>
                    </a:moveTo>
                    <a:lnTo>
                      <a:pt x="12192000" y="969979"/>
                    </a:lnTo>
                    <a:lnTo>
                      <a:pt x="12133313" y="1002982"/>
                    </a:lnTo>
                    <a:cubicBezTo>
                      <a:pt x="10951838" y="1657873"/>
                      <a:pt x="4537814" y="4919257"/>
                      <a:pt x="100925" y="1206556"/>
                    </a:cubicBezTo>
                    <a:lnTo>
                      <a:pt x="0" y="1118596"/>
                    </a:lnTo>
                    <a:lnTo>
                      <a:pt x="0" y="1004645"/>
                    </a:lnTo>
                    <a:lnTo>
                      <a:pt x="83636" y="1073448"/>
                    </a:lnTo>
                    <a:cubicBezTo>
                      <a:pt x="1059681" y="1854897"/>
                      <a:pt x="5324169" y="4647002"/>
                      <a:pt x="11959778" y="160632"/>
                    </a:cubicBezTo>
                    <a:close/>
                  </a:path>
                </a:pathLst>
              </a:custGeom>
              <a:gradFill>
                <a:gsLst>
                  <a:gs pos="0">
                    <a:schemeClr val="bg1">
                      <a:lumMod val="95000"/>
                    </a:schemeClr>
                  </a:gs>
                  <a:gs pos="100000">
                    <a:schemeClr val="bg1">
                      <a:lumMod val="85000"/>
                    </a:schemeClr>
                  </a:gs>
                </a:gsLst>
                <a:lin ang="9000000" scaled="0"/>
              </a:gradFill>
              <a:ln w="133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3" name="任意多边形: 形状 162">
                <a:extLst>
                  <a:ext uri="{FF2B5EF4-FFF2-40B4-BE49-F238E27FC236}">
                    <a16:creationId xmlns:a16="http://schemas.microsoft.com/office/drawing/2014/main" id="{C2E7AD66-222E-E914-6752-65AA1F267BCC}"/>
                  </a:ext>
                </a:extLst>
              </p:cNvPr>
              <p:cNvSpPr/>
              <p:nvPr/>
            </p:nvSpPr>
            <p:spPr>
              <a:xfrm rot="16200000" flipH="1" flipV="1">
                <a:off x="-9384411" y="639106"/>
                <a:ext cx="12192000" cy="4008609"/>
              </a:xfrm>
              <a:custGeom>
                <a:avLst/>
                <a:gdLst>
                  <a:gd name="connsiteX0" fmla="*/ 12192000 w 12192000"/>
                  <a:gd name="connsiteY0" fmla="*/ 0 h 4008609"/>
                  <a:gd name="connsiteX1" fmla="*/ 12192000 w 12192000"/>
                  <a:gd name="connsiteY1" fmla="*/ 1146524 h 4008609"/>
                  <a:gd name="connsiteX2" fmla="*/ 12188417 w 12192000"/>
                  <a:gd name="connsiteY2" fmla="*/ 1149367 h 4008609"/>
                  <a:gd name="connsiteX3" fmla="*/ 184879 w 12192000"/>
                  <a:gd name="connsiteY3" fmla="*/ 2473599 h 4008609"/>
                  <a:gd name="connsiteX4" fmla="*/ 0 w 12192000"/>
                  <a:gd name="connsiteY4" fmla="*/ 2327470 h 4008609"/>
                  <a:gd name="connsiteX5" fmla="*/ 0 w 12192000"/>
                  <a:gd name="connsiteY5" fmla="*/ 2193519 h 4008609"/>
                  <a:gd name="connsiteX6" fmla="*/ 60213 w 12192000"/>
                  <a:gd name="connsiteY6" fmla="*/ 2242527 h 4008609"/>
                  <a:gd name="connsiteX7" fmla="*/ 11911699 w 12192000"/>
                  <a:gd name="connsiteY7" fmla="*/ 269471 h 4008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008609">
                    <a:moveTo>
                      <a:pt x="12192000" y="0"/>
                    </a:moveTo>
                    <a:lnTo>
                      <a:pt x="12192000" y="1146524"/>
                    </a:lnTo>
                    <a:lnTo>
                      <a:pt x="12188417" y="1149367"/>
                    </a:lnTo>
                    <a:cubicBezTo>
                      <a:pt x="11428500" y="1748460"/>
                      <a:pt x="5282334" y="6343459"/>
                      <a:pt x="184879" y="2473599"/>
                    </a:cubicBezTo>
                    <a:lnTo>
                      <a:pt x="0" y="2327470"/>
                    </a:lnTo>
                    <a:lnTo>
                      <a:pt x="0" y="2193519"/>
                    </a:lnTo>
                    <a:lnTo>
                      <a:pt x="60213" y="2242527"/>
                    </a:lnTo>
                    <a:cubicBezTo>
                      <a:pt x="905915" y="2914003"/>
                      <a:pt x="5644300" y="6158808"/>
                      <a:pt x="11911699" y="269471"/>
                    </a:cubicBezTo>
                    <a:close/>
                  </a:path>
                </a:pathLst>
              </a:custGeom>
              <a:gradFill>
                <a:gsLst>
                  <a:gs pos="0">
                    <a:schemeClr val="bg1"/>
                  </a:gs>
                  <a:gs pos="100000">
                    <a:schemeClr val="bg1">
                      <a:lumMod val="95000"/>
                    </a:schemeClr>
                  </a:gs>
                </a:gsLst>
                <a:lin ang="9000000" scaled="0"/>
              </a:gradFill>
              <a:ln w="13185" cap="flat">
                <a:noFill/>
                <a:prstDash val="solid"/>
                <a:miter/>
              </a:ln>
              <a:effectLst>
                <a:outerShdw blurRad="444500" dist="190500" dir="18900000" algn="bl" rotWithShape="0">
                  <a:prstClr val="black">
                    <a:alpha val="12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03" name="组合 102">
            <a:extLst>
              <a:ext uri="{FF2B5EF4-FFF2-40B4-BE49-F238E27FC236}">
                <a16:creationId xmlns:a16="http://schemas.microsoft.com/office/drawing/2014/main" id="{DC854361-30DF-13E0-698A-CD761D3C7ED4}"/>
              </a:ext>
            </a:extLst>
          </p:cNvPr>
          <p:cNvGrpSpPr/>
          <p:nvPr>
            <p:custDataLst>
              <p:tags r:id="rId5"/>
            </p:custDataLst>
          </p:nvPr>
        </p:nvGrpSpPr>
        <p:grpSpPr>
          <a:xfrm>
            <a:off x="0" y="6387890"/>
            <a:ext cx="12192000" cy="481685"/>
            <a:chOff x="0" y="6217930"/>
            <a:chExt cx="12192000" cy="640070"/>
          </a:xfrm>
        </p:grpSpPr>
        <p:sp>
          <p:nvSpPr>
            <p:cNvPr id="104" name="任意多边形: 形状 103">
              <a:extLst>
                <a:ext uri="{FF2B5EF4-FFF2-40B4-BE49-F238E27FC236}">
                  <a16:creationId xmlns:a16="http://schemas.microsoft.com/office/drawing/2014/main" id="{A3AC4EE8-6018-92B0-1B46-14F161DA353A}"/>
                </a:ext>
              </a:extLst>
            </p:cNvPr>
            <p:cNvSpPr/>
            <p:nvPr/>
          </p:nvSpPr>
          <p:spPr>
            <a:xfrm>
              <a:off x="0" y="6217930"/>
              <a:ext cx="12192000" cy="594528"/>
            </a:xfrm>
            <a:custGeom>
              <a:avLst/>
              <a:gdLst>
                <a:gd name="connsiteX0" fmla="*/ 0 w 12192000"/>
                <a:gd name="connsiteY0" fmla="*/ 0 h 1345691"/>
                <a:gd name="connsiteX1" fmla="*/ 61350 w 12192000"/>
                <a:gd name="connsiteY1" fmla="*/ 18552 h 1345691"/>
                <a:gd name="connsiteX2" fmla="*/ 137160 w 12192000"/>
                <a:gd name="connsiteY2" fmla="*/ 43187 h 1345691"/>
                <a:gd name="connsiteX3" fmla="*/ 269225 w 12192000"/>
                <a:gd name="connsiteY3" fmla="*/ 85513 h 1345691"/>
                <a:gd name="connsiteX4" fmla="*/ 431767 w 12192000"/>
                <a:gd name="connsiteY4" fmla="*/ 134473 h 1345691"/>
                <a:gd name="connsiteX5" fmla="*/ 594308 w 12192000"/>
                <a:gd name="connsiteY5" fmla="*/ 178592 h 1345691"/>
                <a:gd name="connsiteX6" fmla="*/ 965660 w 12192000"/>
                <a:gd name="connsiteY6" fmla="*/ 278121 h 1345691"/>
                <a:gd name="connsiteX7" fmla="*/ 1121924 w 12192000"/>
                <a:gd name="connsiteY7" fmla="*/ 314470 h 1345691"/>
                <a:gd name="connsiteX8" fmla="*/ 1163203 w 12192000"/>
                <a:gd name="connsiteY8" fmla="*/ 326288 h 1345691"/>
                <a:gd name="connsiteX9" fmla="*/ 1199958 w 12192000"/>
                <a:gd name="connsiteY9" fmla="*/ 332269 h 1345691"/>
                <a:gd name="connsiteX10" fmla="*/ 1292511 w 12192000"/>
                <a:gd name="connsiteY10" fmla="*/ 349997 h 1345691"/>
                <a:gd name="connsiteX11" fmla="*/ 1373781 w 12192000"/>
                <a:gd name="connsiteY11" fmla="*/ 367724 h 1345691"/>
                <a:gd name="connsiteX12" fmla="*/ 1437491 w 12192000"/>
                <a:gd name="connsiteY12" fmla="*/ 377293 h 1345691"/>
                <a:gd name="connsiteX13" fmla="*/ 1732097 w 12192000"/>
                <a:gd name="connsiteY13" fmla="*/ 437529 h 1345691"/>
                <a:gd name="connsiteX14" fmla="*/ 2052790 w 12192000"/>
                <a:gd name="connsiteY14" fmla="*/ 504777 h 1345691"/>
                <a:gd name="connsiteX15" fmla="*/ 2159733 w 12192000"/>
                <a:gd name="connsiteY15" fmla="*/ 527196 h 1345691"/>
                <a:gd name="connsiteX16" fmla="*/ 2214917 w 12192000"/>
                <a:gd name="connsiteY16" fmla="*/ 532455 h 1345691"/>
                <a:gd name="connsiteX17" fmla="*/ 2768298 w 12192000"/>
                <a:gd name="connsiteY17" fmla="*/ 622808 h 1345691"/>
                <a:gd name="connsiteX18" fmla="*/ 2890204 w 12192000"/>
                <a:gd name="connsiteY18" fmla="*/ 644579 h 1345691"/>
                <a:gd name="connsiteX19" fmla="*/ 3012110 w 12192000"/>
                <a:gd name="connsiteY19" fmla="*/ 666951 h 1345691"/>
                <a:gd name="connsiteX20" fmla="*/ 3194969 w 12192000"/>
                <a:gd name="connsiteY20" fmla="*/ 695891 h 1345691"/>
                <a:gd name="connsiteX21" fmla="*/ 3489575 w 12192000"/>
                <a:gd name="connsiteY21" fmla="*/ 743809 h 1345691"/>
                <a:gd name="connsiteX22" fmla="*/ 3794340 w 12192000"/>
                <a:gd name="connsiteY22" fmla="*/ 793936 h 1345691"/>
                <a:gd name="connsiteX23" fmla="*/ 4007676 w 12192000"/>
                <a:gd name="connsiteY23" fmla="*/ 826888 h 1345691"/>
                <a:gd name="connsiteX24" fmla="*/ 4129582 w 12192000"/>
                <a:gd name="connsiteY24" fmla="*/ 848148 h 1345691"/>
                <a:gd name="connsiteX25" fmla="*/ 4271806 w 12192000"/>
                <a:gd name="connsiteY25" fmla="*/ 875485 h 1345691"/>
                <a:gd name="connsiteX26" fmla="*/ 4454665 w 12192000"/>
                <a:gd name="connsiteY26" fmla="*/ 905571 h 1345691"/>
                <a:gd name="connsiteX27" fmla="*/ 4637524 w 12192000"/>
                <a:gd name="connsiteY27" fmla="*/ 936825 h 1345691"/>
                <a:gd name="connsiteX28" fmla="*/ 4776360 w 12192000"/>
                <a:gd name="connsiteY28" fmla="*/ 972872 h 1345691"/>
                <a:gd name="connsiteX29" fmla="*/ 4848489 w 12192000"/>
                <a:gd name="connsiteY29" fmla="*/ 988102 h 1345691"/>
                <a:gd name="connsiteX30" fmla="*/ 4912828 w 12192000"/>
                <a:gd name="connsiteY30" fmla="*/ 992582 h 1345691"/>
                <a:gd name="connsiteX31" fmla="*/ 5145465 w 12192000"/>
                <a:gd name="connsiteY31" fmla="*/ 1041337 h 1345691"/>
                <a:gd name="connsiteX32" fmla="*/ 5622932 w 12192000"/>
                <a:gd name="connsiteY32" fmla="*/ 1143307 h 1345691"/>
                <a:gd name="connsiteX33" fmla="*/ 5734679 w 12192000"/>
                <a:gd name="connsiteY33" fmla="*/ 1171123 h 1345691"/>
                <a:gd name="connsiteX34" fmla="*/ 6081357 w 12192000"/>
                <a:gd name="connsiteY34" fmla="*/ 1268855 h 1345691"/>
                <a:gd name="connsiteX35" fmla="*/ 6096001 w 12192000"/>
                <a:gd name="connsiteY35" fmla="*/ 1273741 h 1345691"/>
                <a:gd name="connsiteX36" fmla="*/ 6110646 w 12192000"/>
                <a:gd name="connsiteY36" fmla="*/ 1268855 h 1345691"/>
                <a:gd name="connsiteX37" fmla="*/ 6457324 w 12192000"/>
                <a:gd name="connsiteY37" fmla="*/ 1171123 h 1345691"/>
                <a:gd name="connsiteX38" fmla="*/ 6569071 w 12192000"/>
                <a:gd name="connsiteY38" fmla="*/ 1143307 h 1345691"/>
                <a:gd name="connsiteX39" fmla="*/ 7046536 w 12192000"/>
                <a:gd name="connsiteY39" fmla="*/ 1041337 h 1345691"/>
                <a:gd name="connsiteX40" fmla="*/ 7279174 w 12192000"/>
                <a:gd name="connsiteY40" fmla="*/ 992582 h 1345691"/>
                <a:gd name="connsiteX41" fmla="*/ 7343513 w 12192000"/>
                <a:gd name="connsiteY41" fmla="*/ 988102 h 1345691"/>
                <a:gd name="connsiteX42" fmla="*/ 7415641 w 12192000"/>
                <a:gd name="connsiteY42" fmla="*/ 972872 h 1345691"/>
                <a:gd name="connsiteX43" fmla="*/ 7554478 w 12192000"/>
                <a:gd name="connsiteY43" fmla="*/ 936825 h 1345691"/>
                <a:gd name="connsiteX44" fmla="*/ 7737337 w 12192000"/>
                <a:gd name="connsiteY44" fmla="*/ 905571 h 1345691"/>
                <a:gd name="connsiteX45" fmla="*/ 7920196 w 12192000"/>
                <a:gd name="connsiteY45" fmla="*/ 875485 h 1345691"/>
                <a:gd name="connsiteX46" fmla="*/ 8062420 w 12192000"/>
                <a:gd name="connsiteY46" fmla="*/ 848148 h 1345691"/>
                <a:gd name="connsiteX47" fmla="*/ 8184326 w 12192000"/>
                <a:gd name="connsiteY47" fmla="*/ 826888 h 1345691"/>
                <a:gd name="connsiteX48" fmla="*/ 8397661 w 12192000"/>
                <a:gd name="connsiteY48" fmla="*/ 793936 h 1345691"/>
                <a:gd name="connsiteX49" fmla="*/ 8702426 w 12192000"/>
                <a:gd name="connsiteY49" fmla="*/ 743809 h 1345691"/>
                <a:gd name="connsiteX50" fmla="*/ 8997032 w 12192000"/>
                <a:gd name="connsiteY50" fmla="*/ 695891 h 1345691"/>
                <a:gd name="connsiteX51" fmla="*/ 9179891 w 12192000"/>
                <a:gd name="connsiteY51" fmla="*/ 666951 h 1345691"/>
                <a:gd name="connsiteX52" fmla="*/ 9301797 w 12192000"/>
                <a:gd name="connsiteY52" fmla="*/ 644579 h 1345691"/>
                <a:gd name="connsiteX53" fmla="*/ 9423703 w 12192000"/>
                <a:gd name="connsiteY53" fmla="*/ 622808 h 1345691"/>
                <a:gd name="connsiteX54" fmla="*/ 9977084 w 12192000"/>
                <a:gd name="connsiteY54" fmla="*/ 532455 h 1345691"/>
                <a:gd name="connsiteX55" fmla="*/ 10032268 w 12192000"/>
                <a:gd name="connsiteY55" fmla="*/ 527196 h 1345691"/>
                <a:gd name="connsiteX56" fmla="*/ 10139211 w 12192000"/>
                <a:gd name="connsiteY56" fmla="*/ 504777 h 1345691"/>
                <a:gd name="connsiteX57" fmla="*/ 10459904 w 12192000"/>
                <a:gd name="connsiteY57" fmla="*/ 437529 h 1345691"/>
                <a:gd name="connsiteX58" fmla="*/ 10754510 w 12192000"/>
                <a:gd name="connsiteY58" fmla="*/ 377293 h 1345691"/>
                <a:gd name="connsiteX59" fmla="*/ 10818220 w 12192000"/>
                <a:gd name="connsiteY59" fmla="*/ 367724 h 1345691"/>
                <a:gd name="connsiteX60" fmla="*/ 10899490 w 12192000"/>
                <a:gd name="connsiteY60" fmla="*/ 349997 h 1345691"/>
                <a:gd name="connsiteX61" fmla="*/ 10992043 w 12192000"/>
                <a:gd name="connsiteY61" fmla="*/ 332269 h 1345691"/>
                <a:gd name="connsiteX62" fmla="*/ 11028799 w 12192000"/>
                <a:gd name="connsiteY62" fmla="*/ 326288 h 1345691"/>
                <a:gd name="connsiteX63" fmla="*/ 11070077 w 12192000"/>
                <a:gd name="connsiteY63" fmla="*/ 314470 h 1345691"/>
                <a:gd name="connsiteX64" fmla="*/ 11226341 w 12192000"/>
                <a:gd name="connsiteY64" fmla="*/ 278121 h 1345691"/>
                <a:gd name="connsiteX65" fmla="*/ 11597693 w 12192000"/>
                <a:gd name="connsiteY65" fmla="*/ 178592 h 1345691"/>
                <a:gd name="connsiteX66" fmla="*/ 11760235 w 12192000"/>
                <a:gd name="connsiteY66" fmla="*/ 134473 h 1345691"/>
                <a:gd name="connsiteX67" fmla="*/ 11922776 w 12192000"/>
                <a:gd name="connsiteY67" fmla="*/ 85513 h 1345691"/>
                <a:gd name="connsiteX68" fmla="*/ 12054841 w 12192000"/>
                <a:gd name="connsiteY68" fmla="*/ 43187 h 1345691"/>
                <a:gd name="connsiteX69" fmla="*/ 12130652 w 12192000"/>
                <a:gd name="connsiteY69" fmla="*/ 18552 h 1345691"/>
                <a:gd name="connsiteX70" fmla="*/ 12192000 w 12192000"/>
                <a:gd name="connsiteY70" fmla="*/ 1 h 1345691"/>
                <a:gd name="connsiteX71" fmla="*/ 12192000 w 12192000"/>
                <a:gd name="connsiteY71" fmla="*/ 1345691 h 1345691"/>
                <a:gd name="connsiteX72" fmla="*/ 0 w 12192000"/>
                <a:gd name="connsiteY72" fmla="*/ 1345691 h 1345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2192000" h="1345691">
                  <a:moveTo>
                    <a:pt x="0" y="0"/>
                  </a:moveTo>
                  <a:lnTo>
                    <a:pt x="61350" y="18552"/>
                  </a:lnTo>
                  <a:cubicBezTo>
                    <a:pt x="105540" y="32113"/>
                    <a:pt x="134366" y="41416"/>
                    <a:pt x="137160" y="43187"/>
                  </a:cubicBezTo>
                  <a:cubicBezTo>
                    <a:pt x="142749" y="46731"/>
                    <a:pt x="202177" y="65777"/>
                    <a:pt x="269225" y="85513"/>
                  </a:cubicBezTo>
                  <a:cubicBezTo>
                    <a:pt x="336273" y="105249"/>
                    <a:pt x="409417" y="127281"/>
                    <a:pt x="431767" y="134473"/>
                  </a:cubicBezTo>
                  <a:cubicBezTo>
                    <a:pt x="454116" y="141667"/>
                    <a:pt x="527260" y="161519"/>
                    <a:pt x="594308" y="178592"/>
                  </a:cubicBezTo>
                  <a:cubicBezTo>
                    <a:pt x="773313" y="224173"/>
                    <a:pt x="824523" y="237898"/>
                    <a:pt x="965660" y="278121"/>
                  </a:cubicBezTo>
                  <a:cubicBezTo>
                    <a:pt x="1035808" y="298113"/>
                    <a:pt x="1106126" y="314470"/>
                    <a:pt x="1121924" y="314470"/>
                  </a:cubicBezTo>
                  <a:cubicBezTo>
                    <a:pt x="1137721" y="314470"/>
                    <a:pt x="1156296" y="319788"/>
                    <a:pt x="1163203" y="326288"/>
                  </a:cubicBezTo>
                  <a:cubicBezTo>
                    <a:pt x="1170109" y="332788"/>
                    <a:pt x="1186650" y="335480"/>
                    <a:pt x="1199958" y="332269"/>
                  </a:cubicBezTo>
                  <a:cubicBezTo>
                    <a:pt x="1213266" y="329060"/>
                    <a:pt x="1254915" y="337037"/>
                    <a:pt x="1292511" y="349997"/>
                  </a:cubicBezTo>
                  <a:cubicBezTo>
                    <a:pt x="1330105" y="362956"/>
                    <a:pt x="1366677" y="370934"/>
                    <a:pt x="1373781" y="367724"/>
                  </a:cubicBezTo>
                  <a:cubicBezTo>
                    <a:pt x="1380885" y="364514"/>
                    <a:pt x="1409555" y="368820"/>
                    <a:pt x="1437491" y="377293"/>
                  </a:cubicBezTo>
                  <a:cubicBezTo>
                    <a:pt x="1465429" y="385765"/>
                    <a:pt x="1598001" y="412872"/>
                    <a:pt x="1732097" y="437529"/>
                  </a:cubicBezTo>
                  <a:cubicBezTo>
                    <a:pt x="1866194" y="462186"/>
                    <a:pt x="2010505" y="492448"/>
                    <a:pt x="2052790" y="504777"/>
                  </a:cubicBezTo>
                  <a:cubicBezTo>
                    <a:pt x="2095075" y="517107"/>
                    <a:pt x="2143199" y="527196"/>
                    <a:pt x="2159733" y="527196"/>
                  </a:cubicBezTo>
                  <a:cubicBezTo>
                    <a:pt x="2176267" y="527196"/>
                    <a:pt x="2201101" y="529562"/>
                    <a:pt x="2214917" y="532455"/>
                  </a:cubicBezTo>
                  <a:cubicBezTo>
                    <a:pt x="2261030" y="542109"/>
                    <a:pt x="2685903" y="611480"/>
                    <a:pt x="2768298" y="622808"/>
                  </a:cubicBezTo>
                  <a:cubicBezTo>
                    <a:pt x="2812997" y="628953"/>
                    <a:pt x="2867855" y="638750"/>
                    <a:pt x="2890204" y="644579"/>
                  </a:cubicBezTo>
                  <a:cubicBezTo>
                    <a:pt x="2912554" y="650408"/>
                    <a:pt x="2967412" y="660475"/>
                    <a:pt x="3012110" y="666951"/>
                  </a:cubicBezTo>
                  <a:cubicBezTo>
                    <a:pt x="3056809" y="673426"/>
                    <a:pt x="3139096" y="686449"/>
                    <a:pt x="3194969" y="695891"/>
                  </a:cubicBezTo>
                  <a:cubicBezTo>
                    <a:pt x="3250843" y="705333"/>
                    <a:pt x="3383415" y="726896"/>
                    <a:pt x="3489575" y="743809"/>
                  </a:cubicBezTo>
                  <a:cubicBezTo>
                    <a:pt x="3595736" y="760723"/>
                    <a:pt x="3732880" y="783279"/>
                    <a:pt x="3794340" y="793936"/>
                  </a:cubicBezTo>
                  <a:cubicBezTo>
                    <a:pt x="3855801" y="804592"/>
                    <a:pt x="3951802" y="819420"/>
                    <a:pt x="4007676" y="826888"/>
                  </a:cubicBezTo>
                  <a:cubicBezTo>
                    <a:pt x="4063550" y="834356"/>
                    <a:pt x="4118407" y="843923"/>
                    <a:pt x="4129582" y="848148"/>
                  </a:cubicBezTo>
                  <a:cubicBezTo>
                    <a:pt x="4140757" y="852375"/>
                    <a:pt x="4204759" y="864676"/>
                    <a:pt x="4271806" y="875485"/>
                  </a:cubicBezTo>
                  <a:cubicBezTo>
                    <a:pt x="4338855" y="886293"/>
                    <a:pt x="4421142" y="899832"/>
                    <a:pt x="4454665" y="905571"/>
                  </a:cubicBezTo>
                  <a:lnTo>
                    <a:pt x="4637524" y="936825"/>
                  </a:lnTo>
                  <a:cubicBezTo>
                    <a:pt x="4704572" y="948276"/>
                    <a:pt x="4767050" y="964496"/>
                    <a:pt x="4776360" y="972872"/>
                  </a:cubicBezTo>
                  <a:cubicBezTo>
                    <a:pt x="4785673" y="981249"/>
                    <a:pt x="4818131" y="988102"/>
                    <a:pt x="4848489" y="988102"/>
                  </a:cubicBezTo>
                  <a:cubicBezTo>
                    <a:pt x="4878847" y="988102"/>
                    <a:pt x="4907800" y="990117"/>
                    <a:pt x="4912828" y="992582"/>
                  </a:cubicBezTo>
                  <a:cubicBezTo>
                    <a:pt x="4917857" y="995045"/>
                    <a:pt x="5022544" y="1016985"/>
                    <a:pt x="5145465" y="1041337"/>
                  </a:cubicBezTo>
                  <a:cubicBezTo>
                    <a:pt x="5370674" y="1085953"/>
                    <a:pt x="5529303" y="1119831"/>
                    <a:pt x="5622932" y="1143307"/>
                  </a:cubicBezTo>
                  <a:cubicBezTo>
                    <a:pt x="5650868" y="1150312"/>
                    <a:pt x="5701153" y="1162829"/>
                    <a:pt x="5734679" y="1171123"/>
                  </a:cubicBezTo>
                  <a:cubicBezTo>
                    <a:pt x="5835992" y="1196188"/>
                    <a:pt x="5982241" y="1237715"/>
                    <a:pt x="6081357" y="1268855"/>
                  </a:cubicBezTo>
                  <a:lnTo>
                    <a:pt x="6096001" y="1273741"/>
                  </a:lnTo>
                  <a:lnTo>
                    <a:pt x="6110646" y="1268855"/>
                  </a:lnTo>
                  <a:cubicBezTo>
                    <a:pt x="6209761" y="1237715"/>
                    <a:pt x="6356011" y="1196188"/>
                    <a:pt x="6457324" y="1171123"/>
                  </a:cubicBezTo>
                  <a:cubicBezTo>
                    <a:pt x="6490848" y="1162829"/>
                    <a:pt x="6541133" y="1150312"/>
                    <a:pt x="6569071" y="1143307"/>
                  </a:cubicBezTo>
                  <a:cubicBezTo>
                    <a:pt x="6662699" y="1119831"/>
                    <a:pt x="6821328" y="1085953"/>
                    <a:pt x="7046536" y="1041337"/>
                  </a:cubicBezTo>
                  <a:cubicBezTo>
                    <a:pt x="7169458" y="1016985"/>
                    <a:pt x="7274145" y="995045"/>
                    <a:pt x="7279174" y="992582"/>
                  </a:cubicBezTo>
                  <a:cubicBezTo>
                    <a:pt x="7284202" y="990117"/>
                    <a:pt x="7313155" y="988102"/>
                    <a:pt x="7343513" y="988102"/>
                  </a:cubicBezTo>
                  <a:cubicBezTo>
                    <a:pt x="7373871" y="988102"/>
                    <a:pt x="7406329" y="981249"/>
                    <a:pt x="7415641" y="972872"/>
                  </a:cubicBezTo>
                  <a:cubicBezTo>
                    <a:pt x="7424952" y="964496"/>
                    <a:pt x="7487430" y="948276"/>
                    <a:pt x="7554478" y="936825"/>
                  </a:cubicBezTo>
                  <a:lnTo>
                    <a:pt x="7737337" y="905571"/>
                  </a:lnTo>
                  <a:cubicBezTo>
                    <a:pt x="7770861" y="899832"/>
                    <a:pt x="7853148" y="886293"/>
                    <a:pt x="7920196" y="875485"/>
                  </a:cubicBezTo>
                  <a:cubicBezTo>
                    <a:pt x="7987244" y="864676"/>
                    <a:pt x="8051245" y="852375"/>
                    <a:pt x="8062420" y="848148"/>
                  </a:cubicBezTo>
                  <a:cubicBezTo>
                    <a:pt x="8073594" y="843923"/>
                    <a:pt x="8128452" y="834356"/>
                    <a:pt x="8184326" y="826888"/>
                  </a:cubicBezTo>
                  <a:cubicBezTo>
                    <a:pt x="8240199" y="819420"/>
                    <a:pt x="8336201" y="804592"/>
                    <a:pt x="8397661" y="793936"/>
                  </a:cubicBezTo>
                  <a:cubicBezTo>
                    <a:pt x="8459121" y="783279"/>
                    <a:pt x="8596265" y="760723"/>
                    <a:pt x="8702426" y="743809"/>
                  </a:cubicBezTo>
                  <a:cubicBezTo>
                    <a:pt x="8808586" y="726896"/>
                    <a:pt x="8941158" y="705333"/>
                    <a:pt x="8997032" y="695891"/>
                  </a:cubicBezTo>
                  <a:cubicBezTo>
                    <a:pt x="9052906" y="686449"/>
                    <a:pt x="9135192" y="673426"/>
                    <a:pt x="9179891" y="666951"/>
                  </a:cubicBezTo>
                  <a:cubicBezTo>
                    <a:pt x="9224590" y="660475"/>
                    <a:pt x="9279448" y="650408"/>
                    <a:pt x="9301797" y="644579"/>
                  </a:cubicBezTo>
                  <a:cubicBezTo>
                    <a:pt x="9324146" y="638750"/>
                    <a:pt x="9379004" y="628953"/>
                    <a:pt x="9423703" y="622808"/>
                  </a:cubicBezTo>
                  <a:cubicBezTo>
                    <a:pt x="9506098" y="611480"/>
                    <a:pt x="9930971" y="542109"/>
                    <a:pt x="9977084" y="532455"/>
                  </a:cubicBezTo>
                  <a:cubicBezTo>
                    <a:pt x="9990900" y="529562"/>
                    <a:pt x="10015734" y="527196"/>
                    <a:pt x="10032268" y="527196"/>
                  </a:cubicBezTo>
                  <a:cubicBezTo>
                    <a:pt x="10048802" y="527196"/>
                    <a:pt x="10096926" y="517107"/>
                    <a:pt x="10139211" y="504777"/>
                  </a:cubicBezTo>
                  <a:cubicBezTo>
                    <a:pt x="10181496" y="492448"/>
                    <a:pt x="10325808" y="462186"/>
                    <a:pt x="10459904" y="437529"/>
                  </a:cubicBezTo>
                  <a:cubicBezTo>
                    <a:pt x="10594000" y="412872"/>
                    <a:pt x="10726572" y="385765"/>
                    <a:pt x="10754510" y="377293"/>
                  </a:cubicBezTo>
                  <a:cubicBezTo>
                    <a:pt x="10782446" y="368820"/>
                    <a:pt x="10811116" y="364514"/>
                    <a:pt x="10818220" y="367724"/>
                  </a:cubicBezTo>
                  <a:cubicBezTo>
                    <a:pt x="10825324" y="370934"/>
                    <a:pt x="10861896" y="362956"/>
                    <a:pt x="10899490" y="349997"/>
                  </a:cubicBezTo>
                  <a:cubicBezTo>
                    <a:pt x="10937086" y="337037"/>
                    <a:pt x="10978736" y="329060"/>
                    <a:pt x="10992043" y="332269"/>
                  </a:cubicBezTo>
                  <a:cubicBezTo>
                    <a:pt x="11005352" y="335480"/>
                    <a:pt x="11021892" y="332788"/>
                    <a:pt x="11028799" y="326288"/>
                  </a:cubicBezTo>
                  <a:cubicBezTo>
                    <a:pt x="11035705" y="319788"/>
                    <a:pt x="11054280" y="314470"/>
                    <a:pt x="11070077" y="314470"/>
                  </a:cubicBezTo>
                  <a:cubicBezTo>
                    <a:pt x="11085875" y="314470"/>
                    <a:pt x="11156194" y="298113"/>
                    <a:pt x="11226341" y="278121"/>
                  </a:cubicBezTo>
                  <a:cubicBezTo>
                    <a:pt x="11367478" y="237898"/>
                    <a:pt x="11418688" y="224173"/>
                    <a:pt x="11597693" y="178592"/>
                  </a:cubicBezTo>
                  <a:cubicBezTo>
                    <a:pt x="11664742" y="161519"/>
                    <a:pt x="11737885" y="141667"/>
                    <a:pt x="11760235" y="134473"/>
                  </a:cubicBezTo>
                  <a:cubicBezTo>
                    <a:pt x="11782584" y="127281"/>
                    <a:pt x="11855728" y="105249"/>
                    <a:pt x="11922776" y="85513"/>
                  </a:cubicBezTo>
                  <a:cubicBezTo>
                    <a:pt x="11989824" y="65777"/>
                    <a:pt x="12049253" y="46731"/>
                    <a:pt x="12054841" y="43187"/>
                  </a:cubicBezTo>
                  <a:cubicBezTo>
                    <a:pt x="12057635" y="41416"/>
                    <a:pt x="12086461" y="32113"/>
                    <a:pt x="12130652" y="18552"/>
                  </a:cubicBezTo>
                  <a:lnTo>
                    <a:pt x="12192000" y="1"/>
                  </a:lnTo>
                  <a:lnTo>
                    <a:pt x="12192000" y="1345691"/>
                  </a:lnTo>
                  <a:lnTo>
                    <a:pt x="0" y="1345691"/>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5" name="任意多边形: 形状 104">
              <a:extLst>
                <a:ext uri="{FF2B5EF4-FFF2-40B4-BE49-F238E27FC236}">
                  <a16:creationId xmlns:a16="http://schemas.microsoft.com/office/drawing/2014/main" id="{2659F797-221D-E25A-03EE-C85E6134127C}"/>
                </a:ext>
              </a:extLst>
            </p:cNvPr>
            <p:cNvSpPr/>
            <p:nvPr/>
          </p:nvSpPr>
          <p:spPr>
            <a:xfrm>
              <a:off x="0" y="6263472"/>
              <a:ext cx="12192000" cy="594528"/>
            </a:xfrm>
            <a:custGeom>
              <a:avLst/>
              <a:gdLst>
                <a:gd name="connsiteX0" fmla="*/ 0 w 12192000"/>
                <a:gd name="connsiteY0" fmla="*/ 0 h 1345691"/>
                <a:gd name="connsiteX1" fmla="*/ 61350 w 12192000"/>
                <a:gd name="connsiteY1" fmla="*/ 18552 h 1345691"/>
                <a:gd name="connsiteX2" fmla="*/ 137160 w 12192000"/>
                <a:gd name="connsiteY2" fmla="*/ 43187 h 1345691"/>
                <a:gd name="connsiteX3" fmla="*/ 269225 w 12192000"/>
                <a:gd name="connsiteY3" fmla="*/ 85513 h 1345691"/>
                <a:gd name="connsiteX4" fmla="*/ 431767 w 12192000"/>
                <a:gd name="connsiteY4" fmla="*/ 134473 h 1345691"/>
                <a:gd name="connsiteX5" fmla="*/ 594308 w 12192000"/>
                <a:gd name="connsiteY5" fmla="*/ 178592 h 1345691"/>
                <a:gd name="connsiteX6" fmla="*/ 965660 w 12192000"/>
                <a:gd name="connsiteY6" fmla="*/ 278121 h 1345691"/>
                <a:gd name="connsiteX7" fmla="*/ 1121924 w 12192000"/>
                <a:gd name="connsiteY7" fmla="*/ 314470 h 1345691"/>
                <a:gd name="connsiteX8" fmla="*/ 1163203 w 12192000"/>
                <a:gd name="connsiteY8" fmla="*/ 326288 h 1345691"/>
                <a:gd name="connsiteX9" fmla="*/ 1199958 w 12192000"/>
                <a:gd name="connsiteY9" fmla="*/ 332269 h 1345691"/>
                <a:gd name="connsiteX10" fmla="*/ 1292511 w 12192000"/>
                <a:gd name="connsiteY10" fmla="*/ 349997 h 1345691"/>
                <a:gd name="connsiteX11" fmla="*/ 1373781 w 12192000"/>
                <a:gd name="connsiteY11" fmla="*/ 367724 h 1345691"/>
                <a:gd name="connsiteX12" fmla="*/ 1437491 w 12192000"/>
                <a:gd name="connsiteY12" fmla="*/ 377293 h 1345691"/>
                <a:gd name="connsiteX13" fmla="*/ 1732097 w 12192000"/>
                <a:gd name="connsiteY13" fmla="*/ 437529 h 1345691"/>
                <a:gd name="connsiteX14" fmla="*/ 2052790 w 12192000"/>
                <a:gd name="connsiteY14" fmla="*/ 504777 h 1345691"/>
                <a:gd name="connsiteX15" fmla="*/ 2159733 w 12192000"/>
                <a:gd name="connsiteY15" fmla="*/ 527196 h 1345691"/>
                <a:gd name="connsiteX16" fmla="*/ 2214917 w 12192000"/>
                <a:gd name="connsiteY16" fmla="*/ 532455 h 1345691"/>
                <a:gd name="connsiteX17" fmla="*/ 2768298 w 12192000"/>
                <a:gd name="connsiteY17" fmla="*/ 622808 h 1345691"/>
                <a:gd name="connsiteX18" fmla="*/ 2890204 w 12192000"/>
                <a:gd name="connsiteY18" fmla="*/ 644579 h 1345691"/>
                <a:gd name="connsiteX19" fmla="*/ 3012110 w 12192000"/>
                <a:gd name="connsiteY19" fmla="*/ 666951 h 1345691"/>
                <a:gd name="connsiteX20" fmla="*/ 3194969 w 12192000"/>
                <a:gd name="connsiteY20" fmla="*/ 695891 h 1345691"/>
                <a:gd name="connsiteX21" fmla="*/ 3489575 w 12192000"/>
                <a:gd name="connsiteY21" fmla="*/ 743809 h 1345691"/>
                <a:gd name="connsiteX22" fmla="*/ 3794340 w 12192000"/>
                <a:gd name="connsiteY22" fmla="*/ 793936 h 1345691"/>
                <a:gd name="connsiteX23" fmla="*/ 4007676 w 12192000"/>
                <a:gd name="connsiteY23" fmla="*/ 826888 h 1345691"/>
                <a:gd name="connsiteX24" fmla="*/ 4129582 w 12192000"/>
                <a:gd name="connsiteY24" fmla="*/ 848148 h 1345691"/>
                <a:gd name="connsiteX25" fmla="*/ 4271806 w 12192000"/>
                <a:gd name="connsiteY25" fmla="*/ 875485 h 1345691"/>
                <a:gd name="connsiteX26" fmla="*/ 4454665 w 12192000"/>
                <a:gd name="connsiteY26" fmla="*/ 905571 h 1345691"/>
                <a:gd name="connsiteX27" fmla="*/ 4637524 w 12192000"/>
                <a:gd name="connsiteY27" fmla="*/ 936825 h 1345691"/>
                <a:gd name="connsiteX28" fmla="*/ 4776360 w 12192000"/>
                <a:gd name="connsiteY28" fmla="*/ 972872 h 1345691"/>
                <a:gd name="connsiteX29" fmla="*/ 4848489 w 12192000"/>
                <a:gd name="connsiteY29" fmla="*/ 988102 h 1345691"/>
                <a:gd name="connsiteX30" fmla="*/ 4912828 w 12192000"/>
                <a:gd name="connsiteY30" fmla="*/ 992582 h 1345691"/>
                <a:gd name="connsiteX31" fmla="*/ 5145465 w 12192000"/>
                <a:gd name="connsiteY31" fmla="*/ 1041337 h 1345691"/>
                <a:gd name="connsiteX32" fmla="*/ 5622932 w 12192000"/>
                <a:gd name="connsiteY32" fmla="*/ 1143307 h 1345691"/>
                <a:gd name="connsiteX33" fmla="*/ 5734679 w 12192000"/>
                <a:gd name="connsiteY33" fmla="*/ 1171123 h 1345691"/>
                <a:gd name="connsiteX34" fmla="*/ 6081357 w 12192000"/>
                <a:gd name="connsiteY34" fmla="*/ 1268855 h 1345691"/>
                <a:gd name="connsiteX35" fmla="*/ 6096001 w 12192000"/>
                <a:gd name="connsiteY35" fmla="*/ 1273741 h 1345691"/>
                <a:gd name="connsiteX36" fmla="*/ 6110646 w 12192000"/>
                <a:gd name="connsiteY36" fmla="*/ 1268855 h 1345691"/>
                <a:gd name="connsiteX37" fmla="*/ 6457324 w 12192000"/>
                <a:gd name="connsiteY37" fmla="*/ 1171123 h 1345691"/>
                <a:gd name="connsiteX38" fmla="*/ 6569071 w 12192000"/>
                <a:gd name="connsiteY38" fmla="*/ 1143307 h 1345691"/>
                <a:gd name="connsiteX39" fmla="*/ 7046536 w 12192000"/>
                <a:gd name="connsiteY39" fmla="*/ 1041337 h 1345691"/>
                <a:gd name="connsiteX40" fmla="*/ 7279174 w 12192000"/>
                <a:gd name="connsiteY40" fmla="*/ 992582 h 1345691"/>
                <a:gd name="connsiteX41" fmla="*/ 7343513 w 12192000"/>
                <a:gd name="connsiteY41" fmla="*/ 988102 h 1345691"/>
                <a:gd name="connsiteX42" fmla="*/ 7415641 w 12192000"/>
                <a:gd name="connsiteY42" fmla="*/ 972872 h 1345691"/>
                <a:gd name="connsiteX43" fmla="*/ 7554478 w 12192000"/>
                <a:gd name="connsiteY43" fmla="*/ 936825 h 1345691"/>
                <a:gd name="connsiteX44" fmla="*/ 7737337 w 12192000"/>
                <a:gd name="connsiteY44" fmla="*/ 905571 h 1345691"/>
                <a:gd name="connsiteX45" fmla="*/ 7920196 w 12192000"/>
                <a:gd name="connsiteY45" fmla="*/ 875485 h 1345691"/>
                <a:gd name="connsiteX46" fmla="*/ 8062420 w 12192000"/>
                <a:gd name="connsiteY46" fmla="*/ 848148 h 1345691"/>
                <a:gd name="connsiteX47" fmla="*/ 8184326 w 12192000"/>
                <a:gd name="connsiteY47" fmla="*/ 826888 h 1345691"/>
                <a:gd name="connsiteX48" fmla="*/ 8397661 w 12192000"/>
                <a:gd name="connsiteY48" fmla="*/ 793936 h 1345691"/>
                <a:gd name="connsiteX49" fmla="*/ 8702426 w 12192000"/>
                <a:gd name="connsiteY49" fmla="*/ 743809 h 1345691"/>
                <a:gd name="connsiteX50" fmla="*/ 8997032 w 12192000"/>
                <a:gd name="connsiteY50" fmla="*/ 695891 h 1345691"/>
                <a:gd name="connsiteX51" fmla="*/ 9179891 w 12192000"/>
                <a:gd name="connsiteY51" fmla="*/ 666951 h 1345691"/>
                <a:gd name="connsiteX52" fmla="*/ 9301797 w 12192000"/>
                <a:gd name="connsiteY52" fmla="*/ 644579 h 1345691"/>
                <a:gd name="connsiteX53" fmla="*/ 9423703 w 12192000"/>
                <a:gd name="connsiteY53" fmla="*/ 622808 h 1345691"/>
                <a:gd name="connsiteX54" fmla="*/ 9977084 w 12192000"/>
                <a:gd name="connsiteY54" fmla="*/ 532455 h 1345691"/>
                <a:gd name="connsiteX55" fmla="*/ 10032268 w 12192000"/>
                <a:gd name="connsiteY55" fmla="*/ 527196 h 1345691"/>
                <a:gd name="connsiteX56" fmla="*/ 10139211 w 12192000"/>
                <a:gd name="connsiteY56" fmla="*/ 504777 h 1345691"/>
                <a:gd name="connsiteX57" fmla="*/ 10459904 w 12192000"/>
                <a:gd name="connsiteY57" fmla="*/ 437529 h 1345691"/>
                <a:gd name="connsiteX58" fmla="*/ 10754510 w 12192000"/>
                <a:gd name="connsiteY58" fmla="*/ 377293 h 1345691"/>
                <a:gd name="connsiteX59" fmla="*/ 10818220 w 12192000"/>
                <a:gd name="connsiteY59" fmla="*/ 367724 h 1345691"/>
                <a:gd name="connsiteX60" fmla="*/ 10899490 w 12192000"/>
                <a:gd name="connsiteY60" fmla="*/ 349997 h 1345691"/>
                <a:gd name="connsiteX61" fmla="*/ 10992043 w 12192000"/>
                <a:gd name="connsiteY61" fmla="*/ 332269 h 1345691"/>
                <a:gd name="connsiteX62" fmla="*/ 11028799 w 12192000"/>
                <a:gd name="connsiteY62" fmla="*/ 326288 h 1345691"/>
                <a:gd name="connsiteX63" fmla="*/ 11070077 w 12192000"/>
                <a:gd name="connsiteY63" fmla="*/ 314470 h 1345691"/>
                <a:gd name="connsiteX64" fmla="*/ 11226341 w 12192000"/>
                <a:gd name="connsiteY64" fmla="*/ 278121 h 1345691"/>
                <a:gd name="connsiteX65" fmla="*/ 11597693 w 12192000"/>
                <a:gd name="connsiteY65" fmla="*/ 178592 h 1345691"/>
                <a:gd name="connsiteX66" fmla="*/ 11760235 w 12192000"/>
                <a:gd name="connsiteY66" fmla="*/ 134473 h 1345691"/>
                <a:gd name="connsiteX67" fmla="*/ 11922776 w 12192000"/>
                <a:gd name="connsiteY67" fmla="*/ 85513 h 1345691"/>
                <a:gd name="connsiteX68" fmla="*/ 12054841 w 12192000"/>
                <a:gd name="connsiteY68" fmla="*/ 43187 h 1345691"/>
                <a:gd name="connsiteX69" fmla="*/ 12130652 w 12192000"/>
                <a:gd name="connsiteY69" fmla="*/ 18552 h 1345691"/>
                <a:gd name="connsiteX70" fmla="*/ 12192000 w 12192000"/>
                <a:gd name="connsiteY70" fmla="*/ 1 h 1345691"/>
                <a:gd name="connsiteX71" fmla="*/ 12192000 w 12192000"/>
                <a:gd name="connsiteY71" fmla="*/ 1345691 h 1345691"/>
                <a:gd name="connsiteX72" fmla="*/ 0 w 12192000"/>
                <a:gd name="connsiteY72" fmla="*/ 1345691 h 1345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2192000" h="1345691">
                  <a:moveTo>
                    <a:pt x="0" y="0"/>
                  </a:moveTo>
                  <a:lnTo>
                    <a:pt x="61350" y="18552"/>
                  </a:lnTo>
                  <a:cubicBezTo>
                    <a:pt x="105540" y="32113"/>
                    <a:pt x="134366" y="41416"/>
                    <a:pt x="137160" y="43187"/>
                  </a:cubicBezTo>
                  <a:cubicBezTo>
                    <a:pt x="142749" y="46731"/>
                    <a:pt x="202177" y="65777"/>
                    <a:pt x="269225" y="85513"/>
                  </a:cubicBezTo>
                  <a:cubicBezTo>
                    <a:pt x="336273" y="105249"/>
                    <a:pt x="409417" y="127281"/>
                    <a:pt x="431767" y="134473"/>
                  </a:cubicBezTo>
                  <a:cubicBezTo>
                    <a:pt x="454116" y="141667"/>
                    <a:pt x="527260" y="161519"/>
                    <a:pt x="594308" y="178592"/>
                  </a:cubicBezTo>
                  <a:cubicBezTo>
                    <a:pt x="773313" y="224173"/>
                    <a:pt x="824523" y="237898"/>
                    <a:pt x="965660" y="278121"/>
                  </a:cubicBezTo>
                  <a:cubicBezTo>
                    <a:pt x="1035808" y="298113"/>
                    <a:pt x="1106126" y="314470"/>
                    <a:pt x="1121924" y="314470"/>
                  </a:cubicBezTo>
                  <a:cubicBezTo>
                    <a:pt x="1137721" y="314470"/>
                    <a:pt x="1156296" y="319788"/>
                    <a:pt x="1163203" y="326288"/>
                  </a:cubicBezTo>
                  <a:cubicBezTo>
                    <a:pt x="1170109" y="332788"/>
                    <a:pt x="1186650" y="335480"/>
                    <a:pt x="1199958" y="332269"/>
                  </a:cubicBezTo>
                  <a:cubicBezTo>
                    <a:pt x="1213266" y="329060"/>
                    <a:pt x="1254915" y="337037"/>
                    <a:pt x="1292511" y="349997"/>
                  </a:cubicBezTo>
                  <a:cubicBezTo>
                    <a:pt x="1330105" y="362956"/>
                    <a:pt x="1366677" y="370934"/>
                    <a:pt x="1373781" y="367724"/>
                  </a:cubicBezTo>
                  <a:cubicBezTo>
                    <a:pt x="1380885" y="364514"/>
                    <a:pt x="1409555" y="368820"/>
                    <a:pt x="1437491" y="377293"/>
                  </a:cubicBezTo>
                  <a:cubicBezTo>
                    <a:pt x="1465429" y="385765"/>
                    <a:pt x="1598001" y="412872"/>
                    <a:pt x="1732097" y="437529"/>
                  </a:cubicBezTo>
                  <a:cubicBezTo>
                    <a:pt x="1866194" y="462186"/>
                    <a:pt x="2010505" y="492448"/>
                    <a:pt x="2052790" y="504777"/>
                  </a:cubicBezTo>
                  <a:cubicBezTo>
                    <a:pt x="2095075" y="517107"/>
                    <a:pt x="2143199" y="527196"/>
                    <a:pt x="2159733" y="527196"/>
                  </a:cubicBezTo>
                  <a:cubicBezTo>
                    <a:pt x="2176267" y="527196"/>
                    <a:pt x="2201101" y="529562"/>
                    <a:pt x="2214917" y="532455"/>
                  </a:cubicBezTo>
                  <a:cubicBezTo>
                    <a:pt x="2261030" y="542109"/>
                    <a:pt x="2685903" y="611480"/>
                    <a:pt x="2768298" y="622808"/>
                  </a:cubicBezTo>
                  <a:cubicBezTo>
                    <a:pt x="2812997" y="628953"/>
                    <a:pt x="2867855" y="638750"/>
                    <a:pt x="2890204" y="644579"/>
                  </a:cubicBezTo>
                  <a:cubicBezTo>
                    <a:pt x="2912554" y="650408"/>
                    <a:pt x="2967412" y="660475"/>
                    <a:pt x="3012110" y="666951"/>
                  </a:cubicBezTo>
                  <a:cubicBezTo>
                    <a:pt x="3056809" y="673426"/>
                    <a:pt x="3139096" y="686449"/>
                    <a:pt x="3194969" y="695891"/>
                  </a:cubicBezTo>
                  <a:cubicBezTo>
                    <a:pt x="3250843" y="705333"/>
                    <a:pt x="3383415" y="726896"/>
                    <a:pt x="3489575" y="743809"/>
                  </a:cubicBezTo>
                  <a:cubicBezTo>
                    <a:pt x="3595736" y="760723"/>
                    <a:pt x="3732880" y="783279"/>
                    <a:pt x="3794340" y="793936"/>
                  </a:cubicBezTo>
                  <a:cubicBezTo>
                    <a:pt x="3855801" y="804592"/>
                    <a:pt x="3951802" y="819420"/>
                    <a:pt x="4007676" y="826888"/>
                  </a:cubicBezTo>
                  <a:cubicBezTo>
                    <a:pt x="4063550" y="834356"/>
                    <a:pt x="4118407" y="843923"/>
                    <a:pt x="4129582" y="848148"/>
                  </a:cubicBezTo>
                  <a:cubicBezTo>
                    <a:pt x="4140757" y="852375"/>
                    <a:pt x="4204759" y="864676"/>
                    <a:pt x="4271806" y="875485"/>
                  </a:cubicBezTo>
                  <a:cubicBezTo>
                    <a:pt x="4338855" y="886293"/>
                    <a:pt x="4421142" y="899832"/>
                    <a:pt x="4454665" y="905571"/>
                  </a:cubicBezTo>
                  <a:lnTo>
                    <a:pt x="4637524" y="936825"/>
                  </a:lnTo>
                  <a:cubicBezTo>
                    <a:pt x="4704572" y="948276"/>
                    <a:pt x="4767050" y="964496"/>
                    <a:pt x="4776360" y="972872"/>
                  </a:cubicBezTo>
                  <a:cubicBezTo>
                    <a:pt x="4785673" y="981249"/>
                    <a:pt x="4818131" y="988102"/>
                    <a:pt x="4848489" y="988102"/>
                  </a:cubicBezTo>
                  <a:cubicBezTo>
                    <a:pt x="4878847" y="988102"/>
                    <a:pt x="4907800" y="990117"/>
                    <a:pt x="4912828" y="992582"/>
                  </a:cubicBezTo>
                  <a:cubicBezTo>
                    <a:pt x="4917857" y="995045"/>
                    <a:pt x="5022544" y="1016985"/>
                    <a:pt x="5145465" y="1041337"/>
                  </a:cubicBezTo>
                  <a:cubicBezTo>
                    <a:pt x="5370674" y="1085953"/>
                    <a:pt x="5529303" y="1119831"/>
                    <a:pt x="5622932" y="1143307"/>
                  </a:cubicBezTo>
                  <a:cubicBezTo>
                    <a:pt x="5650868" y="1150312"/>
                    <a:pt x="5701153" y="1162829"/>
                    <a:pt x="5734679" y="1171123"/>
                  </a:cubicBezTo>
                  <a:cubicBezTo>
                    <a:pt x="5835992" y="1196188"/>
                    <a:pt x="5982241" y="1237715"/>
                    <a:pt x="6081357" y="1268855"/>
                  </a:cubicBezTo>
                  <a:lnTo>
                    <a:pt x="6096001" y="1273741"/>
                  </a:lnTo>
                  <a:lnTo>
                    <a:pt x="6110646" y="1268855"/>
                  </a:lnTo>
                  <a:cubicBezTo>
                    <a:pt x="6209761" y="1237715"/>
                    <a:pt x="6356011" y="1196188"/>
                    <a:pt x="6457324" y="1171123"/>
                  </a:cubicBezTo>
                  <a:cubicBezTo>
                    <a:pt x="6490848" y="1162829"/>
                    <a:pt x="6541133" y="1150312"/>
                    <a:pt x="6569071" y="1143307"/>
                  </a:cubicBezTo>
                  <a:cubicBezTo>
                    <a:pt x="6662699" y="1119831"/>
                    <a:pt x="6821328" y="1085953"/>
                    <a:pt x="7046536" y="1041337"/>
                  </a:cubicBezTo>
                  <a:cubicBezTo>
                    <a:pt x="7169458" y="1016985"/>
                    <a:pt x="7274145" y="995045"/>
                    <a:pt x="7279174" y="992582"/>
                  </a:cubicBezTo>
                  <a:cubicBezTo>
                    <a:pt x="7284202" y="990117"/>
                    <a:pt x="7313155" y="988102"/>
                    <a:pt x="7343513" y="988102"/>
                  </a:cubicBezTo>
                  <a:cubicBezTo>
                    <a:pt x="7373871" y="988102"/>
                    <a:pt x="7406329" y="981249"/>
                    <a:pt x="7415641" y="972872"/>
                  </a:cubicBezTo>
                  <a:cubicBezTo>
                    <a:pt x="7424952" y="964496"/>
                    <a:pt x="7487430" y="948276"/>
                    <a:pt x="7554478" y="936825"/>
                  </a:cubicBezTo>
                  <a:lnTo>
                    <a:pt x="7737337" y="905571"/>
                  </a:lnTo>
                  <a:cubicBezTo>
                    <a:pt x="7770861" y="899832"/>
                    <a:pt x="7853148" y="886293"/>
                    <a:pt x="7920196" y="875485"/>
                  </a:cubicBezTo>
                  <a:cubicBezTo>
                    <a:pt x="7987244" y="864676"/>
                    <a:pt x="8051245" y="852375"/>
                    <a:pt x="8062420" y="848148"/>
                  </a:cubicBezTo>
                  <a:cubicBezTo>
                    <a:pt x="8073594" y="843923"/>
                    <a:pt x="8128452" y="834356"/>
                    <a:pt x="8184326" y="826888"/>
                  </a:cubicBezTo>
                  <a:cubicBezTo>
                    <a:pt x="8240199" y="819420"/>
                    <a:pt x="8336201" y="804592"/>
                    <a:pt x="8397661" y="793936"/>
                  </a:cubicBezTo>
                  <a:cubicBezTo>
                    <a:pt x="8459121" y="783279"/>
                    <a:pt x="8596265" y="760723"/>
                    <a:pt x="8702426" y="743809"/>
                  </a:cubicBezTo>
                  <a:cubicBezTo>
                    <a:pt x="8808586" y="726896"/>
                    <a:pt x="8941158" y="705333"/>
                    <a:pt x="8997032" y="695891"/>
                  </a:cubicBezTo>
                  <a:cubicBezTo>
                    <a:pt x="9052906" y="686449"/>
                    <a:pt x="9135192" y="673426"/>
                    <a:pt x="9179891" y="666951"/>
                  </a:cubicBezTo>
                  <a:cubicBezTo>
                    <a:pt x="9224590" y="660475"/>
                    <a:pt x="9279448" y="650408"/>
                    <a:pt x="9301797" y="644579"/>
                  </a:cubicBezTo>
                  <a:cubicBezTo>
                    <a:pt x="9324146" y="638750"/>
                    <a:pt x="9379004" y="628953"/>
                    <a:pt x="9423703" y="622808"/>
                  </a:cubicBezTo>
                  <a:cubicBezTo>
                    <a:pt x="9506098" y="611480"/>
                    <a:pt x="9930971" y="542109"/>
                    <a:pt x="9977084" y="532455"/>
                  </a:cubicBezTo>
                  <a:cubicBezTo>
                    <a:pt x="9990900" y="529562"/>
                    <a:pt x="10015734" y="527196"/>
                    <a:pt x="10032268" y="527196"/>
                  </a:cubicBezTo>
                  <a:cubicBezTo>
                    <a:pt x="10048802" y="527196"/>
                    <a:pt x="10096926" y="517107"/>
                    <a:pt x="10139211" y="504777"/>
                  </a:cubicBezTo>
                  <a:cubicBezTo>
                    <a:pt x="10181496" y="492448"/>
                    <a:pt x="10325808" y="462186"/>
                    <a:pt x="10459904" y="437529"/>
                  </a:cubicBezTo>
                  <a:cubicBezTo>
                    <a:pt x="10594000" y="412872"/>
                    <a:pt x="10726572" y="385765"/>
                    <a:pt x="10754510" y="377293"/>
                  </a:cubicBezTo>
                  <a:cubicBezTo>
                    <a:pt x="10782446" y="368820"/>
                    <a:pt x="10811116" y="364514"/>
                    <a:pt x="10818220" y="367724"/>
                  </a:cubicBezTo>
                  <a:cubicBezTo>
                    <a:pt x="10825324" y="370934"/>
                    <a:pt x="10861896" y="362956"/>
                    <a:pt x="10899490" y="349997"/>
                  </a:cubicBezTo>
                  <a:cubicBezTo>
                    <a:pt x="10937086" y="337037"/>
                    <a:pt x="10978736" y="329060"/>
                    <a:pt x="10992043" y="332269"/>
                  </a:cubicBezTo>
                  <a:cubicBezTo>
                    <a:pt x="11005352" y="335480"/>
                    <a:pt x="11021892" y="332788"/>
                    <a:pt x="11028799" y="326288"/>
                  </a:cubicBezTo>
                  <a:cubicBezTo>
                    <a:pt x="11035705" y="319788"/>
                    <a:pt x="11054280" y="314470"/>
                    <a:pt x="11070077" y="314470"/>
                  </a:cubicBezTo>
                  <a:cubicBezTo>
                    <a:pt x="11085875" y="314470"/>
                    <a:pt x="11156194" y="298113"/>
                    <a:pt x="11226341" y="278121"/>
                  </a:cubicBezTo>
                  <a:cubicBezTo>
                    <a:pt x="11367478" y="237898"/>
                    <a:pt x="11418688" y="224173"/>
                    <a:pt x="11597693" y="178592"/>
                  </a:cubicBezTo>
                  <a:cubicBezTo>
                    <a:pt x="11664742" y="161519"/>
                    <a:pt x="11737885" y="141667"/>
                    <a:pt x="11760235" y="134473"/>
                  </a:cubicBezTo>
                  <a:cubicBezTo>
                    <a:pt x="11782584" y="127281"/>
                    <a:pt x="11855728" y="105249"/>
                    <a:pt x="11922776" y="85513"/>
                  </a:cubicBezTo>
                  <a:cubicBezTo>
                    <a:pt x="11989824" y="65777"/>
                    <a:pt x="12049253" y="46731"/>
                    <a:pt x="12054841" y="43187"/>
                  </a:cubicBezTo>
                  <a:cubicBezTo>
                    <a:pt x="12057635" y="41416"/>
                    <a:pt x="12086461" y="32113"/>
                    <a:pt x="12130652" y="18552"/>
                  </a:cubicBezTo>
                  <a:lnTo>
                    <a:pt x="12192000" y="1"/>
                  </a:lnTo>
                  <a:lnTo>
                    <a:pt x="12192000" y="1345691"/>
                  </a:lnTo>
                  <a:lnTo>
                    <a:pt x="0" y="1345691"/>
                  </a:lnTo>
                  <a:close/>
                </a:path>
              </a:pathLst>
            </a:custGeom>
            <a:gradFill>
              <a:gsLst>
                <a:gs pos="0">
                  <a:schemeClr val="accent1"/>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pic>
        <p:nvPicPr>
          <p:cNvPr id="175" name="图片 174">
            <a:extLst>
              <a:ext uri="{FF2B5EF4-FFF2-40B4-BE49-F238E27FC236}">
                <a16:creationId xmlns:a16="http://schemas.microsoft.com/office/drawing/2014/main" id="{7A535624-A1A0-70C0-4947-3E5725C734B7}"/>
              </a:ext>
            </a:extLst>
          </p:cNvPr>
          <p:cNvPicPr>
            <a:picLocks noChangeAspect="1"/>
          </p:cNvPicPr>
          <p:nvPr>
            <p:custDataLst>
              <p:tags r:id="rId6"/>
            </p:custDataLst>
          </p:nvPr>
        </p:nvPicPr>
        <p:blipFill>
          <a:blip r:embed="rId27" cstate="email">
            <a:extLst>
              <a:ext uri="{28A0092B-C50C-407E-A947-70E740481C1C}">
                <a14:useLocalDpi xmlns:a14="http://schemas.microsoft.com/office/drawing/2010/main"/>
              </a:ext>
            </a:extLst>
          </a:blip>
          <a:stretch>
            <a:fillRect/>
          </a:stretch>
        </p:blipFill>
        <p:spPr>
          <a:xfrm>
            <a:off x="9275626" y="1150523"/>
            <a:ext cx="918102" cy="832112"/>
          </a:xfrm>
          <a:prstGeom prst="rect">
            <a:avLst/>
          </a:prstGeom>
          <a:effectLst>
            <a:outerShdw blurRad="177800" dist="292100" dir="2700000" sx="85000" sy="85000" algn="tl" rotWithShape="0">
              <a:prstClr val="black">
                <a:alpha val="12000"/>
              </a:prstClr>
            </a:outerShdw>
          </a:effectLst>
        </p:spPr>
      </p:pic>
      <p:sp>
        <p:nvSpPr>
          <p:cNvPr id="4" name="文本框 3">
            <a:extLst>
              <a:ext uri="{FF2B5EF4-FFF2-40B4-BE49-F238E27FC236}">
                <a16:creationId xmlns:a16="http://schemas.microsoft.com/office/drawing/2014/main" id="{62823400-03C5-9B81-84E7-45234660E51D}"/>
              </a:ext>
            </a:extLst>
          </p:cNvPr>
          <p:cNvSpPr txBox="1"/>
          <p:nvPr>
            <p:custDataLst>
              <p:tags r:id="rId7"/>
            </p:custDataLst>
          </p:nvPr>
        </p:nvSpPr>
        <p:spPr>
          <a:xfrm>
            <a:off x="853345" y="589696"/>
            <a:ext cx="619082" cy="992833"/>
          </a:xfrm>
          <a:custGeom>
            <a:avLst/>
            <a:gdLst/>
            <a:ahLst/>
            <a:cxnLst/>
            <a:rect l="l" t="t" r="r" b="b"/>
            <a:pathLst>
              <a:path w="619082" h="992833">
                <a:moveTo>
                  <a:pt x="5182" y="139751"/>
                </a:moveTo>
                <a:cubicBezTo>
                  <a:pt x="8636" y="139751"/>
                  <a:pt x="13818" y="141580"/>
                  <a:pt x="20726" y="145238"/>
                </a:cubicBezTo>
                <a:cubicBezTo>
                  <a:pt x="67869" y="162306"/>
                  <a:pt x="102413" y="186284"/>
                  <a:pt x="124358" y="217170"/>
                </a:cubicBezTo>
                <a:cubicBezTo>
                  <a:pt x="127610" y="222860"/>
                  <a:pt x="131267" y="228550"/>
                  <a:pt x="135331" y="234239"/>
                </a:cubicBezTo>
                <a:cubicBezTo>
                  <a:pt x="143459" y="245618"/>
                  <a:pt x="148336" y="255778"/>
                  <a:pt x="149962" y="264719"/>
                </a:cubicBezTo>
                <a:cubicBezTo>
                  <a:pt x="149962" y="285039"/>
                  <a:pt x="146304" y="316738"/>
                  <a:pt x="138989" y="359817"/>
                </a:cubicBezTo>
                <a:cubicBezTo>
                  <a:pt x="137363" y="370383"/>
                  <a:pt x="136144" y="380137"/>
                  <a:pt x="135331" y="389078"/>
                </a:cubicBezTo>
                <a:cubicBezTo>
                  <a:pt x="134518" y="397206"/>
                  <a:pt x="133706" y="401676"/>
                  <a:pt x="132893" y="402489"/>
                </a:cubicBezTo>
                <a:cubicBezTo>
                  <a:pt x="132080" y="403302"/>
                  <a:pt x="132080" y="404927"/>
                  <a:pt x="132893" y="407366"/>
                </a:cubicBezTo>
                <a:cubicBezTo>
                  <a:pt x="132893" y="410617"/>
                  <a:pt x="132486" y="413462"/>
                  <a:pt x="131674" y="415900"/>
                </a:cubicBezTo>
                <a:cubicBezTo>
                  <a:pt x="130048" y="419964"/>
                  <a:pt x="129235" y="423215"/>
                  <a:pt x="129235" y="425654"/>
                </a:cubicBezTo>
                <a:cubicBezTo>
                  <a:pt x="130048" y="428092"/>
                  <a:pt x="130048" y="429718"/>
                  <a:pt x="129235" y="430530"/>
                </a:cubicBezTo>
                <a:cubicBezTo>
                  <a:pt x="127610" y="431343"/>
                  <a:pt x="127203" y="433782"/>
                  <a:pt x="128016" y="437845"/>
                </a:cubicBezTo>
                <a:cubicBezTo>
                  <a:pt x="128016" y="442722"/>
                  <a:pt x="127610" y="445974"/>
                  <a:pt x="126797" y="447599"/>
                </a:cubicBezTo>
                <a:cubicBezTo>
                  <a:pt x="125984" y="449225"/>
                  <a:pt x="125578" y="451257"/>
                  <a:pt x="125578" y="453695"/>
                </a:cubicBezTo>
                <a:cubicBezTo>
                  <a:pt x="125578" y="456134"/>
                  <a:pt x="125578" y="458572"/>
                  <a:pt x="125578" y="461010"/>
                </a:cubicBezTo>
                <a:cubicBezTo>
                  <a:pt x="123139" y="469951"/>
                  <a:pt x="120294" y="487833"/>
                  <a:pt x="117043" y="514655"/>
                </a:cubicBezTo>
                <a:cubicBezTo>
                  <a:pt x="115418" y="541478"/>
                  <a:pt x="116230" y="558953"/>
                  <a:pt x="119482" y="567081"/>
                </a:cubicBezTo>
                <a:cubicBezTo>
                  <a:pt x="121107" y="568706"/>
                  <a:pt x="123546" y="567894"/>
                  <a:pt x="126797" y="564642"/>
                </a:cubicBezTo>
                <a:cubicBezTo>
                  <a:pt x="129235" y="562204"/>
                  <a:pt x="130454" y="560172"/>
                  <a:pt x="130454" y="558546"/>
                </a:cubicBezTo>
                <a:cubicBezTo>
                  <a:pt x="129642" y="556921"/>
                  <a:pt x="130048" y="555295"/>
                  <a:pt x="131674" y="553670"/>
                </a:cubicBezTo>
                <a:cubicBezTo>
                  <a:pt x="138176" y="544729"/>
                  <a:pt x="147117" y="526847"/>
                  <a:pt x="158496" y="500025"/>
                </a:cubicBezTo>
                <a:cubicBezTo>
                  <a:pt x="161747" y="493522"/>
                  <a:pt x="164998" y="486614"/>
                  <a:pt x="168250" y="479298"/>
                </a:cubicBezTo>
                <a:cubicBezTo>
                  <a:pt x="171501" y="472796"/>
                  <a:pt x="173126" y="468732"/>
                  <a:pt x="173126" y="467106"/>
                </a:cubicBezTo>
                <a:cubicBezTo>
                  <a:pt x="173126" y="466294"/>
                  <a:pt x="175565" y="461010"/>
                  <a:pt x="180442" y="451257"/>
                </a:cubicBezTo>
                <a:cubicBezTo>
                  <a:pt x="185318" y="441503"/>
                  <a:pt x="187757" y="436626"/>
                  <a:pt x="187757" y="436626"/>
                </a:cubicBezTo>
                <a:cubicBezTo>
                  <a:pt x="187757" y="436626"/>
                  <a:pt x="185318" y="444348"/>
                  <a:pt x="180442" y="459791"/>
                </a:cubicBezTo>
                <a:cubicBezTo>
                  <a:pt x="169875" y="490678"/>
                  <a:pt x="160934" y="529692"/>
                  <a:pt x="153619" y="576834"/>
                </a:cubicBezTo>
                <a:cubicBezTo>
                  <a:pt x="147930" y="613410"/>
                  <a:pt x="143053" y="647142"/>
                  <a:pt x="138989" y="678028"/>
                </a:cubicBezTo>
                <a:cubicBezTo>
                  <a:pt x="138989" y="684530"/>
                  <a:pt x="138176" y="693471"/>
                  <a:pt x="136550" y="704850"/>
                </a:cubicBezTo>
                <a:cubicBezTo>
                  <a:pt x="135738" y="716230"/>
                  <a:pt x="134925" y="726389"/>
                  <a:pt x="134112" y="735330"/>
                </a:cubicBezTo>
                <a:cubicBezTo>
                  <a:pt x="133299" y="743458"/>
                  <a:pt x="132080" y="748742"/>
                  <a:pt x="130454" y="751180"/>
                </a:cubicBezTo>
                <a:cubicBezTo>
                  <a:pt x="129642" y="752806"/>
                  <a:pt x="129235" y="756057"/>
                  <a:pt x="129235" y="760934"/>
                </a:cubicBezTo>
                <a:cubicBezTo>
                  <a:pt x="129235" y="765810"/>
                  <a:pt x="128829" y="769468"/>
                  <a:pt x="128016" y="771906"/>
                </a:cubicBezTo>
                <a:cubicBezTo>
                  <a:pt x="127203" y="774345"/>
                  <a:pt x="127203" y="776377"/>
                  <a:pt x="128016" y="778002"/>
                </a:cubicBezTo>
                <a:cubicBezTo>
                  <a:pt x="128016" y="779628"/>
                  <a:pt x="127610" y="781254"/>
                  <a:pt x="126797" y="782879"/>
                </a:cubicBezTo>
                <a:cubicBezTo>
                  <a:pt x="125984" y="785318"/>
                  <a:pt x="125578" y="788162"/>
                  <a:pt x="125578" y="791414"/>
                </a:cubicBezTo>
                <a:cubicBezTo>
                  <a:pt x="126390" y="793852"/>
                  <a:pt x="126390" y="795478"/>
                  <a:pt x="125578" y="796290"/>
                </a:cubicBezTo>
                <a:cubicBezTo>
                  <a:pt x="123952" y="797916"/>
                  <a:pt x="123139" y="800761"/>
                  <a:pt x="123139" y="804825"/>
                </a:cubicBezTo>
                <a:cubicBezTo>
                  <a:pt x="123139" y="817830"/>
                  <a:pt x="119888" y="825551"/>
                  <a:pt x="113386" y="827990"/>
                </a:cubicBezTo>
                <a:cubicBezTo>
                  <a:pt x="106070" y="829615"/>
                  <a:pt x="97536" y="827583"/>
                  <a:pt x="87782" y="821893"/>
                </a:cubicBezTo>
                <a:cubicBezTo>
                  <a:pt x="84531" y="818642"/>
                  <a:pt x="82499" y="817017"/>
                  <a:pt x="81686" y="817017"/>
                </a:cubicBezTo>
                <a:cubicBezTo>
                  <a:pt x="78435" y="817017"/>
                  <a:pt x="71120" y="811327"/>
                  <a:pt x="59741" y="799948"/>
                </a:cubicBezTo>
                <a:cubicBezTo>
                  <a:pt x="56490" y="795884"/>
                  <a:pt x="52019" y="789788"/>
                  <a:pt x="46330" y="781660"/>
                </a:cubicBezTo>
                <a:cubicBezTo>
                  <a:pt x="40640" y="774345"/>
                  <a:pt x="35357" y="766623"/>
                  <a:pt x="30480" y="758495"/>
                </a:cubicBezTo>
                <a:cubicBezTo>
                  <a:pt x="27229" y="751993"/>
                  <a:pt x="25603" y="742646"/>
                  <a:pt x="25603" y="730454"/>
                </a:cubicBezTo>
                <a:cubicBezTo>
                  <a:pt x="25603" y="704444"/>
                  <a:pt x="27229" y="681279"/>
                  <a:pt x="30480" y="660959"/>
                </a:cubicBezTo>
                <a:cubicBezTo>
                  <a:pt x="32919" y="655270"/>
                  <a:pt x="34950" y="648361"/>
                  <a:pt x="36576" y="640233"/>
                </a:cubicBezTo>
                <a:cubicBezTo>
                  <a:pt x="37389" y="629666"/>
                  <a:pt x="39014" y="617881"/>
                  <a:pt x="41453" y="604876"/>
                </a:cubicBezTo>
                <a:cubicBezTo>
                  <a:pt x="43078" y="592684"/>
                  <a:pt x="44298" y="584150"/>
                  <a:pt x="45110" y="579273"/>
                </a:cubicBezTo>
                <a:cubicBezTo>
                  <a:pt x="45110" y="573583"/>
                  <a:pt x="45923" y="565455"/>
                  <a:pt x="47549" y="554889"/>
                </a:cubicBezTo>
                <a:cubicBezTo>
                  <a:pt x="49174" y="544322"/>
                  <a:pt x="49987" y="536194"/>
                  <a:pt x="49987" y="530505"/>
                </a:cubicBezTo>
                <a:cubicBezTo>
                  <a:pt x="50800" y="524815"/>
                  <a:pt x="51613" y="519938"/>
                  <a:pt x="52426" y="515874"/>
                </a:cubicBezTo>
                <a:cubicBezTo>
                  <a:pt x="54864" y="497993"/>
                  <a:pt x="56896" y="465887"/>
                  <a:pt x="58522" y="419557"/>
                </a:cubicBezTo>
                <a:cubicBezTo>
                  <a:pt x="59334" y="403302"/>
                  <a:pt x="60147" y="392329"/>
                  <a:pt x="60960" y="386639"/>
                </a:cubicBezTo>
                <a:cubicBezTo>
                  <a:pt x="62585" y="337058"/>
                  <a:pt x="62585" y="287884"/>
                  <a:pt x="60960" y="239116"/>
                </a:cubicBezTo>
                <a:cubicBezTo>
                  <a:pt x="57709" y="212293"/>
                  <a:pt x="54864" y="197257"/>
                  <a:pt x="52426" y="194005"/>
                </a:cubicBezTo>
                <a:cubicBezTo>
                  <a:pt x="41046" y="179375"/>
                  <a:pt x="25603" y="165964"/>
                  <a:pt x="6096" y="153772"/>
                </a:cubicBezTo>
                <a:cubicBezTo>
                  <a:pt x="2032" y="152959"/>
                  <a:pt x="0" y="150114"/>
                  <a:pt x="0" y="145238"/>
                </a:cubicBezTo>
                <a:cubicBezTo>
                  <a:pt x="0" y="141580"/>
                  <a:pt x="1727" y="139751"/>
                  <a:pt x="5182" y="139751"/>
                </a:cubicBezTo>
                <a:close/>
                <a:moveTo>
                  <a:pt x="519684" y="153"/>
                </a:moveTo>
                <a:cubicBezTo>
                  <a:pt x="521919" y="356"/>
                  <a:pt x="523850" y="762"/>
                  <a:pt x="525475" y="1372"/>
                </a:cubicBezTo>
                <a:cubicBezTo>
                  <a:pt x="538480" y="3810"/>
                  <a:pt x="555955" y="12345"/>
                  <a:pt x="577901" y="26975"/>
                </a:cubicBezTo>
                <a:cubicBezTo>
                  <a:pt x="591719" y="36729"/>
                  <a:pt x="599440" y="43638"/>
                  <a:pt x="601066" y="47702"/>
                </a:cubicBezTo>
                <a:cubicBezTo>
                  <a:pt x="603504" y="53391"/>
                  <a:pt x="606349" y="59894"/>
                  <a:pt x="609600" y="67209"/>
                </a:cubicBezTo>
                <a:cubicBezTo>
                  <a:pt x="614477" y="76150"/>
                  <a:pt x="617322" y="83465"/>
                  <a:pt x="618134" y="89154"/>
                </a:cubicBezTo>
                <a:cubicBezTo>
                  <a:pt x="618947" y="96470"/>
                  <a:pt x="617322" y="101753"/>
                  <a:pt x="613258" y="105004"/>
                </a:cubicBezTo>
                <a:cubicBezTo>
                  <a:pt x="609194" y="109068"/>
                  <a:pt x="605130" y="111913"/>
                  <a:pt x="601066" y="113538"/>
                </a:cubicBezTo>
                <a:cubicBezTo>
                  <a:pt x="587248" y="116790"/>
                  <a:pt x="579933" y="121666"/>
                  <a:pt x="579120" y="128169"/>
                </a:cubicBezTo>
                <a:cubicBezTo>
                  <a:pt x="577495" y="131420"/>
                  <a:pt x="577088" y="135484"/>
                  <a:pt x="577901" y="140361"/>
                </a:cubicBezTo>
                <a:cubicBezTo>
                  <a:pt x="578714" y="145238"/>
                  <a:pt x="580339" y="154585"/>
                  <a:pt x="582778" y="168402"/>
                </a:cubicBezTo>
                <a:cubicBezTo>
                  <a:pt x="586029" y="183846"/>
                  <a:pt x="588874" y="198069"/>
                  <a:pt x="591312" y="211074"/>
                </a:cubicBezTo>
                <a:cubicBezTo>
                  <a:pt x="593750" y="223266"/>
                  <a:pt x="595376" y="232613"/>
                  <a:pt x="596189" y="239116"/>
                </a:cubicBezTo>
                <a:cubicBezTo>
                  <a:pt x="597814" y="246431"/>
                  <a:pt x="599034" y="255778"/>
                  <a:pt x="599847" y="267158"/>
                </a:cubicBezTo>
                <a:cubicBezTo>
                  <a:pt x="600659" y="279350"/>
                  <a:pt x="601472" y="292761"/>
                  <a:pt x="602285" y="307391"/>
                </a:cubicBezTo>
                <a:cubicBezTo>
                  <a:pt x="603098" y="322022"/>
                  <a:pt x="603910" y="334620"/>
                  <a:pt x="604723" y="345186"/>
                </a:cubicBezTo>
                <a:cubicBezTo>
                  <a:pt x="605536" y="354127"/>
                  <a:pt x="606349" y="361849"/>
                  <a:pt x="607162" y="368351"/>
                </a:cubicBezTo>
                <a:cubicBezTo>
                  <a:pt x="607974" y="375666"/>
                  <a:pt x="608381" y="384201"/>
                  <a:pt x="608381" y="393954"/>
                </a:cubicBezTo>
                <a:cubicBezTo>
                  <a:pt x="609194" y="404521"/>
                  <a:pt x="610007" y="411836"/>
                  <a:pt x="610819" y="415900"/>
                </a:cubicBezTo>
                <a:cubicBezTo>
                  <a:pt x="611632" y="422402"/>
                  <a:pt x="612039" y="435407"/>
                  <a:pt x="612039" y="454914"/>
                </a:cubicBezTo>
                <a:cubicBezTo>
                  <a:pt x="612851" y="474422"/>
                  <a:pt x="614071" y="486614"/>
                  <a:pt x="615696" y="491490"/>
                </a:cubicBezTo>
                <a:cubicBezTo>
                  <a:pt x="619760" y="620726"/>
                  <a:pt x="620167" y="760121"/>
                  <a:pt x="616915" y="909676"/>
                </a:cubicBezTo>
                <a:cubicBezTo>
                  <a:pt x="611226" y="951129"/>
                  <a:pt x="601472" y="977951"/>
                  <a:pt x="587654" y="990143"/>
                </a:cubicBezTo>
                <a:cubicBezTo>
                  <a:pt x="577901" y="996646"/>
                  <a:pt x="560426" y="991362"/>
                  <a:pt x="535229" y="974294"/>
                </a:cubicBezTo>
                <a:cubicBezTo>
                  <a:pt x="511658" y="954786"/>
                  <a:pt x="495402" y="936905"/>
                  <a:pt x="486461" y="920649"/>
                </a:cubicBezTo>
                <a:cubicBezTo>
                  <a:pt x="486461" y="917398"/>
                  <a:pt x="484023" y="913334"/>
                  <a:pt x="479146" y="908457"/>
                </a:cubicBezTo>
                <a:cubicBezTo>
                  <a:pt x="475082" y="902767"/>
                  <a:pt x="473050" y="899110"/>
                  <a:pt x="473050" y="897484"/>
                </a:cubicBezTo>
                <a:cubicBezTo>
                  <a:pt x="473050" y="893420"/>
                  <a:pt x="468579" y="882854"/>
                  <a:pt x="459639" y="865785"/>
                </a:cubicBezTo>
                <a:cubicBezTo>
                  <a:pt x="456387" y="860908"/>
                  <a:pt x="448259" y="850342"/>
                  <a:pt x="435254" y="834086"/>
                </a:cubicBezTo>
                <a:cubicBezTo>
                  <a:pt x="423062" y="818642"/>
                  <a:pt x="415747" y="808076"/>
                  <a:pt x="413309" y="802386"/>
                </a:cubicBezTo>
                <a:cubicBezTo>
                  <a:pt x="410870" y="799135"/>
                  <a:pt x="407213" y="793039"/>
                  <a:pt x="402336" y="784098"/>
                </a:cubicBezTo>
                <a:cubicBezTo>
                  <a:pt x="395021" y="774345"/>
                  <a:pt x="387706" y="761746"/>
                  <a:pt x="380390" y="746303"/>
                </a:cubicBezTo>
                <a:cubicBezTo>
                  <a:pt x="371450" y="728422"/>
                  <a:pt x="366573" y="720294"/>
                  <a:pt x="365760" y="721919"/>
                </a:cubicBezTo>
                <a:cubicBezTo>
                  <a:pt x="363322" y="724358"/>
                  <a:pt x="359258" y="728015"/>
                  <a:pt x="353568" y="732892"/>
                </a:cubicBezTo>
                <a:cubicBezTo>
                  <a:pt x="347066" y="736956"/>
                  <a:pt x="343815" y="738988"/>
                  <a:pt x="343815" y="738988"/>
                </a:cubicBezTo>
                <a:cubicBezTo>
                  <a:pt x="343002" y="738988"/>
                  <a:pt x="338531" y="741833"/>
                  <a:pt x="330403" y="747522"/>
                </a:cubicBezTo>
                <a:cubicBezTo>
                  <a:pt x="323088" y="751586"/>
                  <a:pt x="314960" y="755650"/>
                  <a:pt x="306019" y="759714"/>
                </a:cubicBezTo>
                <a:cubicBezTo>
                  <a:pt x="297891" y="762966"/>
                  <a:pt x="291389" y="765810"/>
                  <a:pt x="286512" y="768249"/>
                </a:cubicBezTo>
                <a:cubicBezTo>
                  <a:pt x="258877" y="778815"/>
                  <a:pt x="234899" y="783285"/>
                  <a:pt x="214579" y="781660"/>
                </a:cubicBezTo>
                <a:cubicBezTo>
                  <a:pt x="194259" y="774345"/>
                  <a:pt x="179222" y="760121"/>
                  <a:pt x="169469" y="738988"/>
                </a:cubicBezTo>
                <a:cubicBezTo>
                  <a:pt x="167843" y="738175"/>
                  <a:pt x="169875" y="734721"/>
                  <a:pt x="175565" y="728625"/>
                </a:cubicBezTo>
                <a:cubicBezTo>
                  <a:pt x="181254" y="722529"/>
                  <a:pt x="197510" y="707289"/>
                  <a:pt x="224333" y="682905"/>
                </a:cubicBezTo>
                <a:cubicBezTo>
                  <a:pt x="249530" y="658521"/>
                  <a:pt x="271475" y="633527"/>
                  <a:pt x="290170" y="607924"/>
                </a:cubicBezTo>
                <a:cubicBezTo>
                  <a:pt x="308864" y="582321"/>
                  <a:pt x="316179" y="566674"/>
                  <a:pt x="312115" y="560985"/>
                </a:cubicBezTo>
                <a:cubicBezTo>
                  <a:pt x="308051" y="557734"/>
                  <a:pt x="300330" y="558140"/>
                  <a:pt x="288951" y="562204"/>
                </a:cubicBezTo>
                <a:cubicBezTo>
                  <a:pt x="280823" y="566268"/>
                  <a:pt x="269443" y="570738"/>
                  <a:pt x="254813" y="575615"/>
                </a:cubicBezTo>
                <a:cubicBezTo>
                  <a:pt x="250749" y="578054"/>
                  <a:pt x="244653" y="576428"/>
                  <a:pt x="236525" y="570738"/>
                </a:cubicBezTo>
                <a:cubicBezTo>
                  <a:pt x="223520" y="560172"/>
                  <a:pt x="217018" y="551231"/>
                  <a:pt x="217018" y="543916"/>
                </a:cubicBezTo>
                <a:cubicBezTo>
                  <a:pt x="217018" y="541478"/>
                  <a:pt x="219456" y="535991"/>
                  <a:pt x="224333" y="527457"/>
                </a:cubicBezTo>
                <a:cubicBezTo>
                  <a:pt x="229210" y="518922"/>
                  <a:pt x="236119" y="507340"/>
                  <a:pt x="245059" y="492710"/>
                </a:cubicBezTo>
                <a:cubicBezTo>
                  <a:pt x="257251" y="473202"/>
                  <a:pt x="264566" y="461823"/>
                  <a:pt x="267005" y="458572"/>
                </a:cubicBezTo>
                <a:cubicBezTo>
                  <a:pt x="270256" y="454508"/>
                  <a:pt x="277165" y="442722"/>
                  <a:pt x="287731" y="423215"/>
                </a:cubicBezTo>
                <a:cubicBezTo>
                  <a:pt x="300736" y="402082"/>
                  <a:pt x="307238" y="391516"/>
                  <a:pt x="307238" y="391516"/>
                </a:cubicBezTo>
                <a:cubicBezTo>
                  <a:pt x="307238" y="390703"/>
                  <a:pt x="309677" y="385826"/>
                  <a:pt x="314554" y="376886"/>
                </a:cubicBezTo>
                <a:cubicBezTo>
                  <a:pt x="328371" y="348437"/>
                  <a:pt x="329590" y="332994"/>
                  <a:pt x="318211" y="330556"/>
                </a:cubicBezTo>
                <a:cubicBezTo>
                  <a:pt x="311709" y="327305"/>
                  <a:pt x="303174" y="328118"/>
                  <a:pt x="292608" y="332994"/>
                </a:cubicBezTo>
                <a:cubicBezTo>
                  <a:pt x="258471" y="347625"/>
                  <a:pt x="232461" y="349657"/>
                  <a:pt x="214579" y="339090"/>
                </a:cubicBezTo>
                <a:cubicBezTo>
                  <a:pt x="202387" y="329337"/>
                  <a:pt x="195885" y="322022"/>
                  <a:pt x="195072" y="317145"/>
                </a:cubicBezTo>
                <a:cubicBezTo>
                  <a:pt x="196698" y="317145"/>
                  <a:pt x="201981" y="316332"/>
                  <a:pt x="210922" y="314706"/>
                </a:cubicBezTo>
                <a:cubicBezTo>
                  <a:pt x="228803" y="311455"/>
                  <a:pt x="247904" y="302108"/>
                  <a:pt x="268224" y="286665"/>
                </a:cubicBezTo>
                <a:cubicBezTo>
                  <a:pt x="275539" y="282601"/>
                  <a:pt x="280823" y="279350"/>
                  <a:pt x="284074" y="276911"/>
                </a:cubicBezTo>
                <a:cubicBezTo>
                  <a:pt x="287325" y="275285"/>
                  <a:pt x="293421" y="270815"/>
                  <a:pt x="302362" y="263500"/>
                </a:cubicBezTo>
                <a:cubicBezTo>
                  <a:pt x="312115" y="256185"/>
                  <a:pt x="316992" y="252527"/>
                  <a:pt x="316992" y="252527"/>
                </a:cubicBezTo>
                <a:cubicBezTo>
                  <a:pt x="318618" y="252527"/>
                  <a:pt x="326339" y="246431"/>
                  <a:pt x="340157" y="234239"/>
                </a:cubicBezTo>
                <a:cubicBezTo>
                  <a:pt x="345034" y="227737"/>
                  <a:pt x="350723" y="225705"/>
                  <a:pt x="357226" y="228143"/>
                </a:cubicBezTo>
                <a:cubicBezTo>
                  <a:pt x="362102" y="228956"/>
                  <a:pt x="367386" y="230988"/>
                  <a:pt x="373075" y="234239"/>
                </a:cubicBezTo>
                <a:cubicBezTo>
                  <a:pt x="379578" y="238303"/>
                  <a:pt x="384455" y="240742"/>
                  <a:pt x="387706" y="241554"/>
                </a:cubicBezTo>
                <a:cubicBezTo>
                  <a:pt x="397459" y="244806"/>
                  <a:pt x="404774" y="252121"/>
                  <a:pt x="409651" y="263500"/>
                </a:cubicBezTo>
                <a:cubicBezTo>
                  <a:pt x="412090" y="270815"/>
                  <a:pt x="414528" y="276505"/>
                  <a:pt x="416967" y="280569"/>
                </a:cubicBezTo>
                <a:cubicBezTo>
                  <a:pt x="420218" y="285446"/>
                  <a:pt x="421843" y="290729"/>
                  <a:pt x="421843" y="296418"/>
                </a:cubicBezTo>
                <a:cubicBezTo>
                  <a:pt x="421843" y="303734"/>
                  <a:pt x="417779" y="310642"/>
                  <a:pt x="409651" y="317145"/>
                </a:cubicBezTo>
                <a:cubicBezTo>
                  <a:pt x="392582" y="335026"/>
                  <a:pt x="366167" y="367538"/>
                  <a:pt x="330403" y="414681"/>
                </a:cubicBezTo>
                <a:cubicBezTo>
                  <a:pt x="324714" y="422809"/>
                  <a:pt x="317805" y="431343"/>
                  <a:pt x="309677" y="440284"/>
                </a:cubicBezTo>
                <a:cubicBezTo>
                  <a:pt x="302362" y="450850"/>
                  <a:pt x="295859" y="460198"/>
                  <a:pt x="290170" y="468326"/>
                </a:cubicBezTo>
                <a:cubicBezTo>
                  <a:pt x="286106" y="474828"/>
                  <a:pt x="278384" y="489052"/>
                  <a:pt x="267005" y="510998"/>
                </a:cubicBezTo>
                <a:cubicBezTo>
                  <a:pt x="261315" y="522377"/>
                  <a:pt x="260502" y="526441"/>
                  <a:pt x="264566" y="523190"/>
                </a:cubicBezTo>
                <a:cubicBezTo>
                  <a:pt x="265379" y="520751"/>
                  <a:pt x="265786" y="519938"/>
                  <a:pt x="265786" y="520751"/>
                </a:cubicBezTo>
                <a:cubicBezTo>
                  <a:pt x="265786" y="523190"/>
                  <a:pt x="271882" y="520142"/>
                  <a:pt x="284074" y="511607"/>
                </a:cubicBezTo>
                <a:cubicBezTo>
                  <a:pt x="296266" y="503073"/>
                  <a:pt x="302362" y="497586"/>
                  <a:pt x="302362" y="495148"/>
                </a:cubicBezTo>
                <a:cubicBezTo>
                  <a:pt x="302362" y="494335"/>
                  <a:pt x="303581" y="493522"/>
                  <a:pt x="306019" y="492710"/>
                </a:cubicBezTo>
                <a:cubicBezTo>
                  <a:pt x="309271" y="490271"/>
                  <a:pt x="319837" y="480518"/>
                  <a:pt x="337718" y="463449"/>
                </a:cubicBezTo>
                <a:cubicBezTo>
                  <a:pt x="349098" y="451257"/>
                  <a:pt x="356819" y="443738"/>
                  <a:pt x="360883" y="440893"/>
                </a:cubicBezTo>
                <a:cubicBezTo>
                  <a:pt x="364947" y="438049"/>
                  <a:pt x="368198" y="437033"/>
                  <a:pt x="370637" y="437845"/>
                </a:cubicBezTo>
                <a:cubicBezTo>
                  <a:pt x="376327" y="438658"/>
                  <a:pt x="382829" y="441503"/>
                  <a:pt x="390144" y="446380"/>
                </a:cubicBezTo>
                <a:cubicBezTo>
                  <a:pt x="399085" y="451257"/>
                  <a:pt x="404368" y="453695"/>
                  <a:pt x="405994" y="453695"/>
                </a:cubicBezTo>
                <a:cubicBezTo>
                  <a:pt x="410870" y="453695"/>
                  <a:pt x="417373" y="459791"/>
                  <a:pt x="425501" y="471983"/>
                </a:cubicBezTo>
                <a:cubicBezTo>
                  <a:pt x="427127" y="476047"/>
                  <a:pt x="429565" y="482143"/>
                  <a:pt x="432816" y="490271"/>
                </a:cubicBezTo>
                <a:cubicBezTo>
                  <a:pt x="442570" y="503276"/>
                  <a:pt x="440944" y="513842"/>
                  <a:pt x="427939" y="521970"/>
                </a:cubicBezTo>
                <a:cubicBezTo>
                  <a:pt x="412496" y="537414"/>
                  <a:pt x="392582" y="556108"/>
                  <a:pt x="368198" y="578054"/>
                </a:cubicBezTo>
                <a:cubicBezTo>
                  <a:pt x="361696" y="583743"/>
                  <a:pt x="353975" y="590652"/>
                  <a:pt x="345034" y="598780"/>
                </a:cubicBezTo>
                <a:cubicBezTo>
                  <a:pt x="336093" y="606908"/>
                  <a:pt x="327152" y="615849"/>
                  <a:pt x="318211" y="625602"/>
                </a:cubicBezTo>
                <a:cubicBezTo>
                  <a:pt x="284886" y="656489"/>
                  <a:pt x="266192" y="679247"/>
                  <a:pt x="262128" y="693878"/>
                </a:cubicBezTo>
                <a:cubicBezTo>
                  <a:pt x="260502" y="697129"/>
                  <a:pt x="263347" y="698348"/>
                  <a:pt x="270663" y="697535"/>
                </a:cubicBezTo>
                <a:cubicBezTo>
                  <a:pt x="277165" y="696722"/>
                  <a:pt x="285293" y="695097"/>
                  <a:pt x="295046" y="692658"/>
                </a:cubicBezTo>
                <a:cubicBezTo>
                  <a:pt x="304800" y="689407"/>
                  <a:pt x="319024" y="684937"/>
                  <a:pt x="337718" y="679247"/>
                </a:cubicBezTo>
                <a:cubicBezTo>
                  <a:pt x="396240" y="662178"/>
                  <a:pt x="446227" y="641858"/>
                  <a:pt x="487680" y="618287"/>
                </a:cubicBezTo>
                <a:cubicBezTo>
                  <a:pt x="496621" y="611785"/>
                  <a:pt x="501904" y="608534"/>
                  <a:pt x="503530" y="608534"/>
                </a:cubicBezTo>
                <a:cubicBezTo>
                  <a:pt x="503530" y="609346"/>
                  <a:pt x="501091" y="611785"/>
                  <a:pt x="496215" y="615849"/>
                </a:cubicBezTo>
                <a:cubicBezTo>
                  <a:pt x="491338" y="619913"/>
                  <a:pt x="484835" y="624790"/>
                  <a:pt x="476707" y="630479"/>
                </a:cubicBezTo>
                <a:cubicBezTo>
                  <a:pt x="440944" y="658927"/>
                  <a:pt x="409651" y="684937"/>
                  <a:pt x="382829" y="708508"/>
                </a:cubicBezTo>
                <a:lnTo>
                  <a:pt x="371856" y="717042"/>
                </a:lnTo>
                <a:lnTo>
                  <a:pt x="388925" y="740207"/>
                </a:lnTo>
                <a:cubicBezTo>
                  <a:pt x="418999" y="782473"/>
                  <a:pt x="445008" y="807670"/>
                  <a:pt x="466954" y="815798"/>
                </a:cubicBezTo>
                <a:cubicBezTo>
                  <a:pt x="470205" y="817423"/>
                  <a:pt x="474269" y="814985"/>
                  <a:pt x="479146" y="808482"/>
                </a:cubicBezTo>
                <a:cubicBezTo>
                  <a:pt x="484835" y="803606"/>
                  <a:pt x="487680" y="800354"/>
                  <a:pt x="487680" y="798729"/>
                </a:cubicBezTo>
                <a:cubicBezTo>
                  <a:pt x="488493" y="797103"/>
                  <a:pt x="489306" y="795478"/>
                  <a:pt x="490118" y="793852"/>
                </a:cubicBezTo>
                <a:cubicBezTo>
                  <a:pt x="494183" y="782473"/>
                  <a:pt x="500685" y="755244"/>
                  <a:pt x="509626" y="712166"/>
                </a:cubicBezTo>
                <a:cubicBezTo>
                  <a:pt x="513690" y="682092"/>
                  <a:pt x="516941" y="654050"/>
                  <a:pt x="519379" y="628041"/>
                </a:cubicBezTo>
                <a:cubicBezTo>
                  <a:pt x="520192" y="623164"/>
                  <a:pt x="521005" y="613817"/>
                  <a:pt x="521818" y="599999"/>
                </a:cubicBezTo>
                <a:cubicBezTo>
                  <a:pt x="525069" y="547167"/>
                  <a:pt x="523850" y="465074"/>
                  <a:pt x="518160" y="353721"/>
                </a:cubicBezTo>
                <a:cubicBezTo>
                  <a:pt x="517347" y="330962"/>
                  <a:pt x="516535" y="309017"/>
                  <a:pt x="515722" y="287884"/>
                </a:cubicBezTo>
                <a:cubicBezTo>
                  <a:pt x="514096" y="248057"/>
                  <a:pt x="511658" y="208230"/>
                  <a:pt x="508406" y="168402"/>
                </a:cubicBezTo>
                <a:cubicBezTo>
                  <a:pt x="505155" y="150521"/>
                  <a:pt x="502311" y="135484"/>
                  <a:pt x="499872" y="123292"/>
                </a:cubicBezTo>
                <a:cubicBezTo>
                  <a:pt x="495808" y="112726"/>
                  <a:pt x="492151" y="105004"/>
                  <a:pt x="488899" y="100127"/>
                </a:cubicBezTo>
                <a:cubicBezTo>
                  <a:pt x="475894" y="89561"/>
                  <a:pt x="455168" y="87122"/>
                  <a:pt x="426720" y="92812"/>
                </a:cubicBezTo>
                <a:cubicBezTo>
                  <a:pt x="417779" y="95250"/>
                  <a:pt x="411277" y="97282"/>
                  <a:pt x="407213" y="98908"/>
                </a:cubicBezTo>
                <a:cubicBezTo>
                  <a:pt x="402336" y="99721"/>
                  <a:pt x="395021" y="101753"/>
                  <a:pt x="385267" y="105004"/>
                </a:cubicBezTo>
                <a:cubicBezTo>
                  <a:pt x="375514" y="107442"/>
                  <a:pt x="364947" y="110287"/>
                  <a:pt x="353568" y="113538"/>
                </a:cubicBezTo>
                <a:cubicBezTo>
                  <a:pt x="342189" y="115977"/>
                  <a:pt x="329590" y="119634"/>
                  <a:pt x="315773" y="124511"/>
                </a:cubicBezTo>
                <a:cubicBezTo>
                  <a:pt x="300330" y="129388"/>
                  <a:pt x="291389" y="131826"/>
                  <a:pt x="288951" y="131826"/>
                </a:cubicBezTo>
                <a:cubicBezTo>
                  <a:pt x="287325" y="131826"/>
                  <a:pt x="283667" y="132639"/>
                  <a:pt x="277978" y="134265"/>
                </a:cubicBezTo>
                <a:cubicBezTo>
                  <a:pt x="232461" y="147270"/>
                  <a:pt x="191008" y="146863"/>
                  <a:pt x="153619" y="133046"/>
                </a:cubicBezTo>
                <a:cubicBezTo>
                  <a:pt x="138176" y="123292"/>
                  <a:pt x="125984" y="115164"/>
                  <a:pt x="117043" y="108662"/>
                </a:cubicBezTo>
                <a:cubicBezTo>
                  <a:pt x="114605" y="106223"/>
                  <a:pt x="114808" y="104801"/>
                  <a:pt x="117653" y="104394"/>
                </a:cubicBezTo>
                <a:cubicBezTo>
                  <a:pt x="120498" y="103988"/>
                  <a:pt x="125984" y="104598"/>
                  <a:pt x="134112" y="106223"/>
                </a:cubicBezTo>
                <a:cubicBezTo>
                  <a:pt x="144678" y="107036"/>
                  <a:pt x="153619" y="107036"/>
                  <a:pt x="160934" y="106223"/>
                </a:cubicBezTo>
                <a:cubicBezTo>
                  <a:pt x="182880" y="102972"/>
                  <a:pt x="204419" y="97282"/>
                  <a:pt x="225552" y="89154"/>
                </a:cubicBezTo>
                <a:cubicBezTo>
                  <a:pt x="235306" y="85903"/>
                  <a:pt x="245669" y="82449"/>
                  <a:pt x="256642" y="78791"/>
                </a:cubicBezTo>
                <a:cubicBezTo>
                  <a:pt x="267614" y="75134"/>
                  <a:pt x="273914" y="73305"/>
                  <a:pt x="275539" y="73305"/>
                </a:cubicBezTo>
                <a:cubicBezTo>
                  <a:pt x="277165" y="73305"/>
                  <a:pt x="279197" y="72898"/>
                  <a:pt x="281635" y="72086"/>
                </a:cubicBezTo>
                <a:cubicBezTo>
                  <a:pt x="284074" y="70460"/>
                  <a:pt x="289154" y="68428"/>
                  <a:pt x="296875" y="65989"/>
                </a:cubicBezTo>
                <a:cubicBezTo>
                  <a:pt x="304597" y="63551"/>
                  <a:pt x="315366" y="60300"/>
                  <a:pt x="329184" y="56236"/>
                </a:cubicBezTo>
                <a:cubicBezTo>
                  <a:pt x="362509" y="45669"/>
                  <a:pt x="402742" y="32258"/>
                  <a:pt x="449885" y="16002"/>
                </a:cubicBezTo>
                <a:cubicBezTo>
                  <a:pt x="464515" y="11125"/>
                  <a:pt x="478333" y="7061"/>
                  <a:pt x="491338" y="3810"/>
                </a:cubicBezTo>
                <a:cubicBezTo>
                  <a:pt x="503530" y="762"/>
                  <a:pt x="512978" y="-457"/>
                  <a:pt x="519684" y="153"/>
                </a:cubicBezTo>
                <a:close/>
              </a:path>
            </a:pathLst>
          </a:custGeom>
          <a:gradFill flip="none" rotWithShape="1">
            <a:gsLst>
              <a:gs pos="0">
                <a:schemeClr val="accent2"/>
              </a:gs>
              <a:gs pos="100000">
                <a:schemeClr val="accent1"/>
              </a:gs>
            </a:gsLst>
            <a:lin ang="16200000" scaled="1"/>
            <a:tileRect l="-100000" t="-100000"/>
          </a:gradFill>
          <a:ln w="3175">
            <a:noFill/>
          </a:ln>
          <a:effectLst>
            <a:outerShdw blurRad="152400" dist="101600" dir="5400000" sx="98000" sy="98000" algn="t" rotWithShape="0">
              <a:srgbClr val="0253A4">
                <a:alpha val="24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w="3175">
                <a:noFill/>
              </a:ln>
              <a:gradFill flip="none" rotWithShape="1">
                <a:gsLst>
                  <a:gs pos="0">
                    <a:schemeClr val="accent2"/>
                  </a:gs>
                  <a:gs pos="100000">
                    <a:schemeClr val="accent1"/>
                  </a:gs>
                </a:gsLst>
                <a:lin ang="16200000" scaled="1"/>
                <a:tileRect l="-100000" t="-100000"/>
              </a:gradFill>
              <a:effectLst>
                <a:outerShdw blurRad="152400" dist="101600" dir="5400000" sx="98000" sy="98000" algn="t" rotWithShape="0">
                  <a:srgbClr val="0253A4">
                    <a:alpha val="24000"/>
                  </a:srgb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sp>
        <p:nvSpPr>
          <p:cNvPr id="201" name="文本框 200">
            <a:extLst>
              <a:ext uri="{FF2B5EF4-FFF2-40B4-BE49-F238E27FC236}">
                <a16:creationId xmlns:a16="http://schemas.microsoft.com/office/drawing/2014/main" id="{A42697B7-919A-FF07-63EF-B61E43DDD09F}"/>
              </a:ext>
            </a:extLst>
          </p:cNvPr>
          <p:cNvSpPr txBox="1"/>
          <p:nvPr>
            <p:custDataLst>
              <p:tags r:id="rId8"/>
            </p:custDataLst>
          </p:nvPr>
        </p:nvSpPr>
        <p:spPr>
          <a:xfrm rot="18900000" flipV="1">
            <a:off x="582996" y="1064507"/>
            <a:ext cx="2255375" cy="531693"/>
          </a:xfrm>
          <a:custGeom>
            <a:avLst/>
            <a:gdLst>
              <a:gd name="connsiteX0" fmla="*/ 424095 w 2149918"/>
              <a:gd name="connsiteY0" fmla="*/ 216103 h 287883"/>
              <a:gd name="connsiteX1" fmla="*/ 429582 w 2149918"/>
              <a:gd name="connsiteY1" fmla="*/ 219608 h 287883"/>
              <a:gd name="connsiteX2" fmla="*/ 423638 w 2149918"/>
              <a:gd name="connsiteY2" fmla="*/ 219761 h 287883"/>
              <a:gd name="connsiteX3" fmla="*/ 418609 w 2149918"/>
              <a:gd name="connsiteY3" fmla="*/ 220828 h 287883"/>
              <a:gd name="connsiteX4" fmla="*/ 424095 w 2149918"/>
              <a:gd name="connsiteY4" fmla="*/ 216103 h 287883"/>
              <a:gd name="connsiteX5" fmla="*/ 435678 w 2149918"/>
              <a:gd name="connsiteY5" fmla="*/ 215951 h 287883"/>
              <a:gd name="connsiteX6" fmla="*/ 433696 w 2149918"/>
              <a:gd name="connsiteY6" fmla="*/ 217932 h 287883"/>
              <a:gd name="connsiteX7" fmla="*/ 430801 w 2149918"/>
              <a:gd name="connsiteY7" fmla="*/ 217170 h 287883"/>
              <a:gd name="connsiteX8" fmla="*/ 432325 w 2149918"/>
              <a:gd name="connsiteY8" fmla="*/ 216103 h 287883"/>
              <a:gd name="connsiteX9" fmla="*/ 435678 w 2149918"/>
              <a:gd name="connsiteY9" fmla="*/ 215951 h 287883"/>
              <a:gd name="connsiteX10" fmla="*/ 476006 w 2149918"/>
              <a:gd name="connsiteY10" fmla="*/ 207054 h 287883"/>
              <a:gd name="connsiteX11" fmla="*/ 486884 w 2149918"/>
              <a:gd name="connsiteY11" fmla="*/ 208636 h 287883"/>
              <a:gd name="connsiteX12" fmla="*/ 438116 w 2149918"/>
              <a:gd name="connsiteY12" fmla="*/ 217170 h 287883"/>
              <a:gd name="connsiteX13" fmla="*/ 463872 w 2149918"/>
              <a:gd name="connsiteY13" fmla="*/ 209702 h 287883"/>
              <a:gd name="connsiteX14" fmla="*/ 476006 w 2149918"/>
              <a:gd name="connsiteY14" fmla="*/ 207054 h 287883"/>
              <a:gd name="connsiteX15" fmla="*/ 485665 w 2149918"/>
              <a:gd name="connsiteY15" fmla="*/ 202540 h 287883"/>
              <a:gd name="connsiteX16" fmla="*/ 486884 w 2149918"/>
              <a:gd name="connsiteY16" fmla="*/ 202540 h 287883"/>
              <a:gd name="connsiteX17" fmla="*/ 488103 w 2149918"/>
              <a:gd name="connsiteY17" fmla="*/ 202540 h 287883"/>
              <a:gd name="connsiteX18" fmla="*/ 487189 w 2149918"/>
              <a:gd name="connsiteY18" fmla="*/ 204673 h 287883"/>
              <a:gd name="connsiteX19" fmla="*/ 484446 w 2149918"/>
              <a:gd name="connsiteY19" fmla="*/ 204978 h 287883"/>
              <a:gd name="connsiteX20" fmla="*/ 485055 w 2149918"/>
              <a:gd name="connsiteY20" fmla="*/ 203759 h 287883"/>
              <a:gd name="connsiteX21" fmla="*/ 485665 w 2149918"/>
              <a:gd name="connsiteY21" fmla="*/ 202540 h 287883"/>
              <a:gd name="connsiteX22" fmla="*/ 540986 w 2149918"/>
              <a:gd name="connsiteY22" fmla="*/ 200558 h 287883"/>
              <a:gd name="connsiteX23" fmla="*/ 544186 w 2149918"/>
              <a:gd name="connsiteY23" fmla="*/ 203759 h 287883"/>
              <a:gd name="connsiteX24" fmla="*/ 536871 w 2149918"/>
              <a:gd name="connsiteY24" fmla="*/ 203759 h 287883"/>
              <a:gd name="connsiteX25" fmla="*/ 540986 w 2149918"/>
              <a:gd name="connsiteY25" fmla="*/ 200558 h 287883"/>
              <a:gd name="connsiteX26" fmla="*/ 553483 w 2149918"/>
              <a:gd name="connsiteY26" fmla="*/ 199034 h 287883"/>
              <a:gd name="connsiteX27" fmla="*/ 560036 w 2149918"/>
              <a:gd name="connsiteY27" fmla="*/ 200101 h 287883"/>
              <a:gd name="connsiteX28" fmla="*/ 554397 w 2149918"/>
              <a:gd name="connsiteY28" fmla="*/ 202235 h 287883"/>
              <a:gd name="connsiteX29" fmla="*/ 547844 w 2149918"/>
              <a:gd name="connsiteY29" fmla="*/ 202540 h 287883"/>
              <a:gd name="connsiteX30" fmla="*/ 553483 w 2149918"/>
              <a:gd name="connsiteY30" fmla="*/ 199034 h 287883"/>
              <a:gd name="connsiteX31" fmla="*/ 533214 w 2149918"/>
              <a:gd name="connsiteY31" fmla="*/ 198882 h 287883"/>
              <a:gd name="connsiteX32" fmla="*/ 532604 w 2149918"/>
              <a:gd name="connsiteY32" fmla="*/ 201320 h 287883"/>
              <a:gd name="connsiteX33" fmla="*/ 531994 w 2149918"/>
              <a:gd name="connsiteY33" fmla="*/ 203759 h 287883"/>
              <a:gd name="connsiteX34" fmla="*/ 534433 w 2149918"/>
              <a:gd name="connsiteY34" fmla="*/ 203759 h 287883"/>
              <a:gd name="connsiteX35" fmla="*/ 536871 w 2149918"/>
              <a:gd name="connsiteY35" fmla="*/ 203759 h 287883"/>
              <a:gd name="connsiteX36" fmla="*/ 514468 w 2149918"/>
              <a:gd name="connsiteY36" fmla="*/ 208331 h 287883"/>
              <a:gd name="connsiteX37" fmla="*/ 489322 w 2149918"/>
              <a:gd name="connsiteY37" fmla="*/ 211074 h 287883"/>
              <a:gd name="connsiteX38" fmla="*/ 506239 w 2149918"/>
              <a:gd name="connsiteY38" fmla="*/ 206502 h 287883"/>
              <a:gd name="connsiteX39" fmla="*/ 525898 w 2149918"/>
              <a:gd name="connsiteY39" fmla="*/ 203759 h 287883"/>
              <a:gd name="connsiteX40" fmla="*/ 528642 w 2149918"/>
              <a:gd name="connsiteY40" fmla="*/ 200406 h 287883"/>
              <a:gd name="connsiteX41" fmla="*/ 533214 w 2149918"/>
              <a:gd name="connsiteY41" fmla="*/ 198882 h 287883"/>
              <a:gd name="connsiteX42" fmla="*/ 586858 w 2149918"/>
              <a:gd name="connsiteY42" fmla="*/ 192786 h 287883"/>
              <a:gd name="connsiteX43" fmla="*/ 587468 w 2149918"/>
              <a:gd name="connsiteY43" fmla="*/ 195224 h 287883"/>
              <a:gd name="connsiteX44" fmla="*/ 588078 w 2149918"/>
              <a:gd name="connsiteY44" fmla="*/ 197663 h 287883"/>
              <a:gd name="connsiteX45" fmla="*/ 577257 w 2149918"/>
              <a:gd name="connsiteY45" fmla="*/ 197663 h 287883"/>
              <a:gd name="connsiteX46" fmla="*/ 563694 w 2149918"/>
              <a:gd name="connsiteY46" fmla="*/ 201320 h 287883"/>
              <a:gd name="connsiteX47" fmla="*/ 573447 w 2149918"/>
              <a:gd name="connsiteY47" fmla="*/ 195224 h 287883"/>
              <a:gd name="connsiteX48" fmla="*/ 586858 w 2149918"/>
              <a:gd name="connsiteY48" fmla="*/ 192786 h 287883"/>
              <a:gd name="connsiteX49" fmla="*/ 650257 w 2149918"/>
              <a:gd name="connsiteY49" fmla="*/ 189433 h 287883"/>
              <a:gd name="connsiteX50" fmla="*/ 651476 w 2149918"/>
              <a:gd name="connsiteY50" fmla="*/ 190348 h 287883"/>
              <a:gd name="connsiteX51" fmla="*/ 650714 w 2149918"/>
              <a:gd name="connsiteY51" fmla="*/ 191262 h 287883"/>
              <a:gd name="connsiteX52" fmla="*/ 649038 w 2149918"/>
              <a:gd name="connsiteY52" fmla="*/ 190348 h 287883"/>
              <a:gd name="connsiteX53" fmla="*/ 650257 w 2149918"/>
              <a:gd name="connsiteY53" fmla="*/ 189433 h 287883"/>
              <a:gd name="connsiteX54" fmla="*/ 667478 w 2149918"/>
              <a:gd name="connsiteY54" fmla="*/ 186080 h 287883"/>
              <a:gd name="connsiteX55" fmla="*/ 680737 w 2149918"/>
              <a:gd name="connsiteY55" fmla="*/ 186690 h 287883"/>
              <a:gd name="connsiteX56" fmla="*/ 667478 w 2149918"/>
              <a:gd name="connsiteY56" fmla="*/ 189281 h 287883"/>
              <a:gd name="connsiteX57" fmla="*/ 655134 w 2149918"/>
              <a:gd name="connsiteY57" fmla="*/ 189128 h 287883"/>
              <a:gd name="connsiteX58" fmla="*/ 667478 w 2149918"/>
              <a:gd name="connsiteY58" fmla="*/ 186080 h 287883"/>
              <a:gd name="connsiteX59" fmla="*/ 456404 w 2149918"/>
              <a:gd name="connsiteY59" fmla="*/ 184252 h 287883"/>
              <a:gd name="connsiteX60" fmla="*/ 456404 w 2149918"/>
              <a:gd name="connsiteY60" fmla="*/ 185471 h 287883"/>
              <a:gd name="connsiteX61" fmla="*/ 456404 w 2149918"/>
              <a:gd name="connsiteY61" fmla="*/ 186690 h 287883"/>
              <a:gd name="connsiteX62" fmla="*/ 460062 w 2149918"/>
              <a:gd name="connsiteY62" fmla="*/ 186690 h 287883"/>
              <a:gd name="connsiteX63" fmla="*/ 459147 w 2149918"/>
              <a:gd name="connsiteY63" fmla="*/ 184556 h 287883"/>
              <a:gd name="connsiteX64" fmla="*/ 456404 w 2149918"/>
              <a:gd name="connsiteY64" fmla="*/ 184252 h 287883"/>
              <a:gd name="connsiteX65" fmla="*/ 700244 w 2149918"/>
              <a:gd name="connsiteY65" fmla="*/ 183032 h 287883"/>
              <a:gd name="connsiteX66" fmla="*/ 691405 w 2149918"/>
              <a:gd name="connsiteY66" fmla="*/ 185775 h 287883"/>
              <a:gd name="connsiteX67" fmla="*/ 680737 w 2149918"/>
              <a:gd name="connsiteY67" fmla="*/ 186690 h 287883"/>
              <a:gd name="connsiteX68" fmla="*/ 688662 w 2149918"/>
              <a:gd name="connsiteY68" fmla="*/ 184404 h 287883"/>
              <a:gd name="connsiteX69" fmla="*/ 700244 w 2149918"/>
              <a:gd name="connsiteY69" fmla="*/ 183032 h 287883"/>
              <a:gd name="connsiteX70" fmla="*/ 449089 w 2149918"/>
              <a:gd name="connsiteY70" fmla="*/ 183032 h 287883"/>
              <a:gd name="connsiteX71" fmla="*/ 449394 w 2149918"/>
              <a:gd name="connsiteY71" fmla="*/ 186385 h 287883"/>
              <a:gd name="connsiteX72" fmla="*/ 451527 w 2149918"/>
              <a:gd name="connsiteY72" fmla="*/ 187909 h 287883"/>
              <a:gd name="connsiteX73" fmla="*/ 451680 w 2149918"/>
              <a:gd name="connsiteY73" fmla="*/ 184099 h 287883"/>
              <a:gd name="connsiteX74" fmla="*/ 449089 w 2149918"/>
              <a:gd name="connsiteY74" fmla="*/ 183032 h 287883"/>
              <a:gd name="connsiteX75" fmla="*/ 714874 w 2149918"/>
              <a:gd name="connsiteY75" fmla="*/ 181813 h 287883"/>
              <a:gd name="connsiteX76" fmla="*/ 708778 w 2149918"/>
              <a:gd name="connsiteY76" fmla="*/ 183794 h 287883"/>
              <a:gd name="connsiteX77" fmla="*/ 702682 w 2149918"/>
              <a:gd name="connsiteY77" fmla="*/ 183032 h 287883"/>
              <a:gd name="connsiteX78" fmla="*/ 707864 w 2149918"/>
              <a:gd name="connsiteY78" fmla="*/ 181965 h 287883"/>
              <a:gd name="connsiteX79" fmla="*/ 714874 w 2149918"/>
              <a:gd name="connsiteY79" fmla="*/ 181813 h 287883"/>
              <a:gd name="connsiteX80" fmla="*/ 442993 w 2149918"/>
              <a:gd name="connsiteY80" fmla="*/ 180594 h 287883"/>
              <a:gd name="connsiteX81" fmla="*/ 442383 w 2149918"/>
              <a:gd name="connsiteY81" fmla="*/ 182423 h 287883"/>
              <a:gd name="connsiteX82" fmla="*/ 441774 w 2149918"/>
              <a:gd name="connsiteY82" fmla="*/ 184252 h 287883"/>
              <a:gd name="connsiteX83" fmla="*/ 443755 w 2149918"/>
              <a:gd name="connsiteY83" fmla="*/ 184861 h 287883"/>
              <a:gd name="connsiteX84" fmla="*/ 446650 w 2149918"/>
              <a:gd name="connsiteY84" fmla="*/ 185471 h 287883"/>
              <a:gd name="connsiteX85" fmla="*/ 446193 w 2149918"/>
              <a:gd name="connsiteY85" fmla="*/ 181661 h 287883"/>
              <a:gd name="connsiteX86" fmla="*/ 442993 w 2149918"/>
              <a:gd name="connsiteY86" fmla="*/ 180594 h 287883"/>
              <a:gd name="connsiteX87" fmla="*/ 473473 w 2149918"/>
              <a:gd name="connsiteY87" fmla="*/ 178156 h 287883"/>
              <a:gd name="connsiteX88" fmla="*/ 474235 w 2149918"/>
              <a:gd name="connsiteY88" fmla="*/ 181661 h 287883"/>
              <a:gd name="connsiteX89" fmla="*/ 475911 w 2149918"/>
              <a:gd name="connsiteY89" fmla="*/ 184252 h 287883"/>
              <a:gd name="connsiteX90" fmla="*/ 482769 w 2149918"/>
              <a:gd name="connsiteY90" fmla="*/ 183642 h 287883"/>
              <a:gd name="connsiteX91" fmla="*/ 486884 w 2149918"/>
              <a:gd name="connsiteY91" fmla="*/ 179375 h 287883"/>
              <a:gd name="connsiteX92" fmla="*/ 480636 w 2149918"/>
              <a:gd name="connsiteY92" fmla="*/ 178308 h 287883"/>
              <a:gd name="connsiteX93" fmla="*/ 473473 w 2149918"/>
              <a:gd name="connsiteY93" fmla="*/ 178156 h 287883"/>
              <a:gd name="connsiteX94" fmla="*/ 462805 w 2149918"/>
              <a:gd name="connsiteY94" fmla="*/ 177698 h 287883"/>
              <a:gd name="connsiteX95" fmla="*/ 455185 w 2149918"/>
              <a:gd name="connsiteY95" fmla="*/ 178156 h 287883"/>
              <a:gd name="connsiteX96" fmla="*/ 460519 w 2149918"/>
              <a:gd name="connsiteY96" fmla="*/ 180441 h 287883"/>
              <a:gd name="connsiteX97" fmla="*/ 468596 w 2149918"/>
              <a:gd name="connsiteY97" fmla="*/ 181813 h 287883"/>
              <a:gd name="connsiteX98" fmla="*/ 462805 w 2149918"/>
              <a:gd name="connsiteY98" fmla="*/ 177698 h 287883"/>
              <a:gd name="connsiteX99" fmla="*/ 506391 w 2149918"/>
              <a:gd name="connsiteY99" fmla="*/ 176936 h 287883"/>
              <a:gd name="connsiteX100" fmla="*/ 498162 w 2149918"/>
              <a:gd name="connsiteY100" fmla="*/ 177089 h 287883"/>
              <a:gd name="connsiteX101" fmla="*/ 491761 w 2149918"/>
              <a:gd name="connsiteY101" fmla="*/ 181813 h 287883"/>
              <a:gd name="connsiteX102" fmla="*/ 499990 w 2149918"/>
              <a:gd name="connsiteY102" fmla="*/ 179832 h 287883"/>
              <a:gd name="connsiteX103" fmla="*/ 506391 w 2149918"/>
              <a:gd name="connsiteY103" fmla="*/ 176936 h 287883"/>
              <a:gd name="connsiteX104" fmla="*/ 407636 w 2149918"/>
              <a:gd name="connsiteY104" fmla="*/ 173279 h 287883"/>
              <a:gd name="connsiteX105" fmla="*/ 408550 w 2149918"/>
              <a:gd name="connsiteY105" fmla="*/ 176174 h 287883"/>
              <a:gd name="connsiteX106" fmla="*/ 411294 w 2149918"/>
              <a:gd name="connsiteY106" fmla="*/ 174498 h 287883"/>
              <a:gd name="connsiteX107" fmla="*/ 409922 w 2149918"/>
              <a:gd name="connsiteY107" fmla="*/ 173888 h 287883"/>
              <a:gd name="connsiteX108" fmla="*/ 407636 w 2149918"/>
              <a:gd name="connsiteY108" fmla="*/ 173279 h 287883"/>
              <a:gd name="connsiteX109" fmla="*/ 550282 w 2149918"/>
              <a:gd name="connsiteY109" fmla="*/ 170840 h 287883"/>
              <a:gd name="connsiteX110" fmla="*/ 543729 w 2149918"/>
              <a:gd name="connsiteY110" fmla="*/ 172517 h 287883"/>
              <a:gd name="connsiteX111" fmla="*/ 545406 w 2149918"/>
              <a:gd name="connsiteY111" fmla="*/ 176936 h 287883"/>
              <a:gd name="connsiteX112" fmla="*/ 550282 w 2149918"/>
              <a:gd name="connsiteY112" fmla="*/ 170840 h 287883"/>
              <a:gd name="connsiteX113" fmla="*/ 557598 w 2149918"/>
              <a:gd name="connsiteY113" fmla="*/ 170078 h 287883"/>
              <a:gd name="connsiteX114" fmla="*/ 552721 w 2149918"/>
              <a:gd name="connsiteY114" fmla="*/ 175717 h 287883"/>
              <a:gd name="connsiteX115" fmla="*/ 559884 w 2149918"/>
              <a:gd name="connsiteY115" fmla="*/ 175107 h 287883"/>
              <a:gd name="connsiteX116" fmla="*/ 566132 w 2149918"/>
              <a:gd name="connsiteY116" fmla="*/ 170840 h 287883"/>
              <a:gd name="connsiteX117" fmla="*/ 557598 w 2149918"/>
              <a:gd name="connsiteY117" fmla="*/ 170078 h 287883"/>
              <a:gd name="connsiteX118" fmla="*/ 846548 w 2149918"/>
              <a:gd name="connsiteY118" fmla="*/ 168402 h 287883"/>
              <a:gd name="connsiteX119" fmla="*/ 845176 w 2149918"/>
              <a:gd name="connsiteY119" fmla="*/ 169469 h 287883"/>
              <a:gd name="connsiteX120" fmla="*/ 842891 w 2149918"/>
              <a:gd name="connsiteY120" fmla="*/ 169621 h 287883"/>
              <a:gd name="connsiteX121" fmla="*/ 844262 w 2149918"/>
              <a:gd name="connsiteY121" fmla="*/ 168554 h 287883"/>
              <a:gd name="connsiteX122" fmla="*/ 846548 w 2149918"/>
              <a:gd name="connsiteY122" fmla="*/ 168402 h 287883"/>
              <a:gd name="connsiteX123" fmla="*/ 535652 w 2149918"/>
              <a:gd name="connsiteY123" fmla="*/ 167183 h 287883"/>
              <a:gd name="connsiteX124" fmla="*/ 519040 w 2149918"/>
              <a:gd name="connsiteY124" fmla="*/ 170993 h 287883"/>
              <a:gd name="connsiteX125" fmla="*/ 508830 w 2149918"/>
              <a:gd name="connsiteY125" fmla="*/ 179375 h 287883"/>
              <a:gd name="connsiteX126" fmla="*/ 524527 w 2149918"/>
              <a:gd name="connsiteY126" fmla="*/ 176022 h 287883"/>
              <a:gd name="connsiteX127" fmla="*/ 535652 w 2149918"/>
              <a:gd name="connsiteY127" fmla="*/ 167183 h 287883"/>
              <a:gd name="connsiteX128" fmla="*/ 628311 w 2149918"/>
              <a:gd name="connsiteY128" fmla="*/ 161087 h 287883"/>
              <a:gd name="connsiteX129" fmla="*/ 630292 w 2149918"/>
              <a:gd name="connsiteY129" fmla="*/ 164440 h 287883"/>
              <a:gd name="connsiteX130" fmla="*/ 633188 w 2149918"/>
              <a:gd name="connsiteY130" fmla="*/ 162306 h 287883"/>
              <a:gd name="connsiteX131" fmla="*/ 631207 w 2149918"/>
              <a:gd name="connsiteY131" fmla="*/ 161696 h 287883"/>
              <a:gd name="connsiteX132" fmla="*/ 628311 w 2149918"/>
              <a:gd name="connsiteY132" fmla="*/ 161087 h 287883"/>
              <a:gd name="connsiteX133" fmla="*/ 599050 w 2149918"/>
              <a:gd name="connsiteY133" fmla="*/ 159868 h 287883"/>
              <a:gd name="connsiteX134" fmla="*/ 585182 w 2149918"/>
              <a:gd name="connsiteY134" fmla="*/ 166116 h 287883"/>
              <a:gd name="connsiteX135" fmla="*/ 572228 w 2149918"/>
              <a:gd name="connsiteY135" fmla="*/ 173279 h 287883"/>
              <a:gd name="connsiteX136" fmla="*/ 601946 w 2149918"/>
              <a:gd name="connsiteY136" fmla="*/ 170078 h 287883"/>
              <a:gd name="connsiteX137" fmla="*/ 627092 w 2149918"/>
              <a:gd name="connsiteY137" fmla="*/ 162306 h 287883"/>
              <a:gd name="connsiteX138" fmla="*/ 616119 w 2149918"/>
              <a:gd name="connsiteY138" fmla="*/ 163525 h 287883"/>
              <a:gd name="connsiteX139" fmla="*/ 605146 w 2149918"/>
              <a:gd name="connsiteY139" fmla="*/ 164744 h 287883"/>
              <a:gd name="connsiteX140" fmla="*/ 603013 w 2149918"/>
              <a:gd name="connsiteY140" fmla="*/ 161391 h 287883"/>
              <a:gd name="connsiteX141" fmla="*/ 599050 w 2149918"/>
              <a:gd name="connsiteY141" fmla="*/ 159868 h 287883"/>
              <a:gd name="connsiteX142" fmla="*/ 2132804 w 2149918"/>
              <a:gd name="connsiteY142" fmla="*/ 154991 h 287883"/>
              <a:gd name="connsiteX143" fmla="*/ 2130823 w 2149918"/>
              <a:gd name="connsiteY143" fmla="*/ 158496 h 287883"/>
              <a:gd name="connsiteX144" fmla="*/ 2127927 w 2149918"/>
              <a:gd name="connsiteY144" fmla="*/ 157429 h 287883"/>
              <a:gd name="connsiteX145" fmla="*/ 2132804 w 2149918"/>
              <a:gd name="connsiteY145" fmla="*/ 154991 h 287883"/>
              <a:gd name="connsiteX146" fmla="*/ 538090 w 2149918"/>
              <a:gd name="connsiteY146" fmla="*/ 154991 h 287883"/>
              <a:gd name="connsiteX147" fmla="*/ 536719 w 2149918"/>
              <a:gd name="connsiteY147" fmla="*/ 157886 h 287883"/>
              <a:gd name="connsiteX148" fmla="*/ 534433 w 2149918"/>
              <a:gd name="connsiteY148" fmla="*/ 159868 h 287883"/>
              <a:gd name="connsiteX149" fmla="*/ 539614 w 2149918"/>
              <a:gd name="connsiteY149" fmla="*/ 160477 h 287883"/>
              <a:gd name="connsiteX150" fmla="*/ 542967 w 2149918"/>
              <a:gd name="connsiteY150" fmla="*/ 157429 h 287883"/>
              <a:gd name="connsiteX151" fmla="*/ 540986 w 2149918"/>
              <a:gd name="connsiteY151" fmla="*/ 155753 h 287883"/>
              <a:gd name="connsiteX152" fmla="*/ 538090 w 2149918"/>
              <a:gd name="connsiteY152" fmla="*/ 154991 h 287883"/>
              <a:gd name="connsiteX153" fmla="*/ 2104763 w 2149918"/>
              <a:gd name="connsiteY153" fmla="*/ 153772 h 287883"/>
              <a:gd name="connsiteX154" fmla="*/ 2104763 w 2149918"/>
              <a:gd name="connsiteY154" fmla="*/ 154991 h 287883"/>
              <a:gd name="connsiteX155" fmla="*/ 2104763 w 2149918"/>
              <a:gd name="connsiteY155" fmla="*/ 156210 h 287883"/>
              <a:gd name="connsiteX156" fmla="*/ 2105982 w 2149918"/>
              <a:gd name="connsiteY156" fmla="*/ 156210 h 287883"/>
              <a:gd name="connsiteX157" fmla="*/ 2107201 w 2149918"/>
              <a:gd name="connsiteY157" fmla="*/ 156210 h 287883"/>
              <a:gd name="connsiteX158" fmla="*/ 2107201 w 2149918"/>
              <a:gd name="connsiteY158" fmla="*/ 154991 h 287883"/>
              <a:gd name="connsiteX159" fmla="*/ 2107201 w 2149918"/>
              <a:gd name="connsiteY159" fmla="*/ 153772 h 287883"/>
              <a:gd name="connsiteX160" fmla="*/ 2105982 w 2149918"/>
              <a:gd name="connsiteY160" fmla="*/ 153772 h 287883"/>
              <a:gd name="connsiteX161" fmla="*/ 2104763 w 2149918"/>
              <a:gd name="connsiteY161" fmla="*/ 153772 h 287883"/>
              <a:gd name="connsiteX162" fmla="*/ 560036 w 2149918"/>
              <a:gd name="connsiteY162" fmla="*/ 148895 h 287883"/>
              <a:gd name="connsiteX163" fmla="*/ 553178 w 2149918"/>
              <a:gd name="connsiteY163" fmla="*/ 151028 h 287883"/>
              <a:gd name="connsiteX164" fmla="*/ 549063 w 2149918"/>
              <a:gd name="connsiteY164" fmla="*/ 154991 h 287883"/>
              <a:gd name="connsiteX165" fmla="*/ 554550 w 2149918"/>
              <a:gd name="connsiteY165" fmla="*/ 154381 h 287883"/>
              <a:gd name="connsiteX166" fmla="*/ 560036 w 2149918"/>
              <a:gd name="connsiteY166" fmla="*/ 153772 h 287883"/>
              <a:gd name="connsiteX167" fmla="*/ 560036 w 2149918"/>
              <a:gd name="connsiteY167" fmla="*/ 151333 h 287883"/>
              <a:gd name="connsiteX168" fmla="*/ 560036 w 2149918"/>
              <a:gd name="connsiteY168" fmla="*/ 148895 h 287883"/>
              <a:gd name="connsiteX169" fmla="*/ 2140119 w 2149918"/>
              <a:gd name="connsiteY169" fmla="*/ 146456 h 287883"/>
              <a:gd name="connsiteX170" fmla="*/ 2140272 w 2149918"/>
              <a:gd name="connsiteY170" fmla="*/ 150419 h 287883"/>
              <a:gd name="connsiteX171" fmla="*/ 2137681 w 2149918"/>
              <a:gd name="connsiteY171" fmla="*/ 148895 h 287883"/>
              <a:gd name="connsiteX172" fmla="*/ 2139357 w 2149918"/>
              <a:gd name="connsiteY172" fmla="*/ 148590 h 287883"/>
              <a:gd name="connsiteX173" fmla="*/ 2140119 w 2149918"/>
              <a:gd name="connsiteY173" fmla="*/ 146456 h 287883"/>
              <a:gd name="connsiteX174" fmla="*/ 418609 w 2149918"/>
              <a:gd name="connsiteY174" fmla="*/ 145237 h 287883"/>
              <a:gd name="connsiteX175" fmla="*/ 416323 w 2149918"/>
              <a:gd name="connsiteY175" fmla="*/ 145390 h 287883"/>
              <a:gd name="connsiteX176" fmla="*/ 414951 w 2149918"/>
              <a:gd name="connsiteY176" fmla="*/ 146456 h 287883"/>
              <a:gd name="connsiteX177" fmla="*/ 416780 w 2149918"/>
              <a:gd name="connsiteY177" fmla="*/ 147675 h 287883"/>
              <a:gd name="connsiteX178" fmla="*/ 418609 w 2149918"/>
              <a:gd name="connsiteY178" fmla="*/ 148895 h 287883"/>
              <a:gd name="connsiteX179" fmla="*/ 418609 w 2149918"/>
              <a:gd name="connsiteY179" fmla="*/ 145237 h 287883"/>
              <a:gd name="connsiteX180" fmla="*/ 737506 w 2149918"/>
              <a:gd name="connsiteY180" fmla="*/ 143865 h 287883"/>
              <a:gd name="connsiteX181" fmla="*/ 736820 w 2149918"/>
              <a:gd name="connsiteY181" fmla="*/ 145237 h 287883"/>
              <a:gd name="connsiteX182" fmla="*/ 737734 w 2149918"/>
              <a:gd name="connsiteY182" fmla="*/ 145237 h 287883"/>
              <a:gd name="connsiteX183" fmla="*/ 737506 w 2149918"/>
              <a:gd name="connsiteY183" fmla="*/ 143865 h 287883"/>
              <a:gd name="connsiteX184" fmla="*/ 2114516 w 2149918"/>
              <a:gd name="connsiteY184" fmla="*/ 141579 h 287883"/>
              <a:gd name="connsiteX185" fmla="*/ 2114516 w 2149918"/>
              <a:gd name="connsiteY185" fmla="*/ 142799 h 287883"/>
              <a:gd name="connsiteX186" fmla="*/ 2114516 w 2149918"/>
              <a:gd name="connsiteY186" fmla="*/ 144018 h 287883"/>
              <a:gd name="connsiteX187" fmla="*/ 2115735 w 2149918"/>
              <a:gd name="connsiteY187" fmla="*/ 144018 h 287883"/>
              <a:gd name="connsiteX188" fmla="*/ 2116955 w 2149918"/>
              <a:gd name="connsiteY188" fmla="*/ 144018 h 287883"/>
              <a:gd name="connsiteX189" fmla="*/ 2116955 w 2149918"/>
              <a:gd name="connsiteY189" fmla="*/ 142799 h 287883"/>
              <a:gd name="connsiteX190" fmla="*/ 2116955 w 2149918"/>
              <a:gd name="connsiteY190" fmla="*/ 141579 h 287883"/>
              <a:gd name="connsiteX191" fmla="*/ 2115735 w 2149918"/>
              <a:gd name="connsiteY191" fmla="*/ 141579 h 287883"/>
              <a:gd name="connsiteX192" fmla="*/ 2114516 w 2149918"/>
              <a:gd name="connsiteY192" fmla="*/ 141579 h 287883"/>
              <a:gd name="connsiteX193" fmla="*/ 428362 w 2149918"/>
              <a:gd name="connsiteY193" fmla="*/ 141579 h 287883"/>
              <a:gd name="connsiteX194" fmla="*/ 423333 w 2149918"/>
              <a:gd name="connsiteY194" fmla="*/ 142646 h 287883"/>
              <a:gd name="connsiteX195" fmla="*/ 421047 w 2149918"/>
              <a:gd name="connsiteY195" fmla="*/ 146456 h 287883"/>
              <a:gd name="connsiteX196" fmla="*/ 426534 w 2149918"/>
              <a:gd name="connsiteY196" fmla="*/ 146761 h 287883"/>
              <a:gd name="connsiteX197" fmla="*/ 428362 w 2149918"/>
              <a:gd name="connsiteY197" fmla="*/ 141579 h 287883"/>
              <a:gd name="connsiteX198" fmla="*/ 324730 w 2149918"/>
              <a:gd name="connsiteY198" fmla="*/ 141579 h 287883"/>
              <a:gd name="connsiteX199" fmla="*/ 322597 w 2149918"/>
              <a:gd name="connsiteY199" fmla="*/ 144018 h 287883"/>
              <a:gd name="connsiteX200" fmla="*/ 318634 w 2149918"/>
              <a:gd name="connsiteY200" fmla="*/ 142799 h 287883"/>
              <a:gd name="connsiteX201" fmla="*/ 317415 w 2149918"/>
              <a:gd name="connsiteY201" fmla="*/ 147523 h 287883"/>
              <a:gd name="connsiteX202" fmla="*/ 319854 w 2149918"/>
              <a:gd name="connsiteY202" fmla="*/ 151333 h 287883"/>
              <a:gd name="connsiteX203" fmla="*/ 324578 w 2149918"/>
              <a:gd name="connsiteY203" fmla="*/ 149352 h 287883"/>
              <a:gd name="connsiteX204" fmla="*/ 328388 w 2149918"/>
              <a:gd name="connsiteY204" fmla="*/ 146456 h 287883"/>
              <a:gd name="connsiteX205" fmla="*/ 327931 w 2149918"/>
              <a:gd name="connsiteY205" fmla="*/ 143103 h 287883"/>
              <a:gd name="connsiteX206" fmla="*/ 324730 w 2149918"/>
              <a:gd name="connsiteY206" fmla="*/ 141579 h 287883"/>
              <a:gd name="connsiteX207" fmla="*/ 330826 w 2149918"/>
              <a:gd name="connsiteY207" fmla="*/ 140360 h 287883"/>
              <a:gd name="connsiteX208" fmla="*/ 330826 w 2149918"/>
              <a:gd name="connsiteY208" fmla="*/ 141579 h 287883"/>
              <a:gd name="connsiteX209" fmla="*/ 330826 w 2149918"/>
              <a:gd name="connsiteY209" fmla="*/ 142799 h 287883"/>
              <a:gd name="connsiteX210" fmla="*/ 332046 w 2149918"/>
              <a:gd name="connsiteY210" fmla="*/ 142799 h 287883"/>
              <a:gd name="connsiteX211" fmla="*/ 333265 w 2149918"/>
              <a:gd name="connsiteY211" fmla="*/ 142799 h 287883"/>
              <a:gd name="connsiteX212" fmla="*/ 333265 w 2149918"/>
              <a:gd name="connsiteY212" fmla="*/ 141579 h 287883"/>
              <a:gd name="connsiteX213" fmla="*/ 333265 w 2149918"/>
              <a:gd name="connsiteY213" fmla="*/ 140360 h 287883"/>
              <a:gd name="connsiteX214" fmla="*/ 332046 w 2149918"/>
              <a:gd name="connsiteY214" fmla="*/ 140360 h 287883"/>
              <a:gd name="connsiteX215" fmla="*/ 330826 w 2149918"/>
              <a:gd name="connsiteY215" fmla="*/ 140360 h 287883"/>
              <a:gd name="connsiteX216" fmla="*/ 2016980 w 2149918"/>
              <a:gd name="connsiteY216" fmla="*/ 139141 h 287883"/>
              <a:gd name="connsiteX217" fmla="*/ 2015609 w 2149918"/>
              <a:gd name="connsiteY217" fmla="*/ 140208 h 287883"/>
              <a:gd name="connsiteX218" fmla="*/ 2013323 w 2149918"/>
              <a:gd name="connsiteY218" fmla="*/ 140360 h 287883"/>
              <a:gd name="connsiteX219" fmla="*/ 2014694 w 2149918"/>
              <a:gd name="connsiteY219" fmla="*/ 139294 h 287883"/>
              <a:gd name="connsiteX220" fmla="*/ 2016980 w 2149918"/>
              <a:gd name="connsiteY220" fmla="*/ 139141 h 287883"/>
              <a:gd name="connsiteX221" fmla="*/ 340580 w 2149918"/>
              <a:gd name="connsiteY221" fmla="*/ 139141 h 287883"/>
              <a:gd name="connsiteX222" fmla="*/ 339361 w 2149918"/>
              <a:gd name="connsiteY222" fmla="*/ 145237 h 287883"/>
              <a:gd name="connsiteX223" fmla="*/ 341799 w 2149918"/>
              <a:gd name="connsiteY223" fmla="*/ 144628 h 287883"/>
              <a:gd name="connsiteX224" fmla="*/ 344238 w 2149918"/>
              <a:gd name="connsiteY224" fmla="*/ 144018 h 287883"/>
              <a:gd name="connsiteX225" fmla="*/ 343780 w 2149918"/>
              <a:gd name="connsiteY225" fmla="*/ 140208 h 287883"/>
              <a:gd name="connsiteX226" fmla="*/ 340580 w 2149918"/>
              <a:gd name="connsiteY226" fmla="*/ 139141 h 287883"/>
              <a:gd name="connsiteX227" fmla="*/ 2005474 w 2149918"/>
              <a:gd name="connsiteY227" fmla="*/ 137770 h 287883"/>
              <a:gd name="connsiteX228" fmla="*/ 2005703 w 2149918"/>
              <a:gd name="connsiteY228" fmla="*/ 139141 h 287883"/>
              <a:gd name="connsiteX229" fmla="*/ 2004788 w 2149918"/>
              <a:gd name="connsiteY229" fmla="*/ 139141 h 287883"/>
              <a:gd name="connsiteX230" fmla="*/ 2005474 w 2149918"/>
              <a:gd name="connsiteY230" fmla="*/ 137770 h 287883"/>
              <a:gd name="connsiteX231" fmla="*/ 1989396 w 2149918"/>
              <a:gd name="connsiteY231" fmla="*/ 136550 h 287883"/>
              <a:gd name="connsiteX232" fmla="*/ 1993815 w 2149918"/>
              <a:gd name="connsiteY232" fmla="*/ 136703 h 287883"/>
              <a:gd name="connsiteX233" fmla="*/ 1991225 w 2149918"/>
              <a:gd name="connsiteY233" fmla="*/ 138836 h 287883"/>
              <a:gd name="connsiteX234" fmla="*/ 1987719 w 2149918"/>
              <a:gd name="connsiteY234" fmla="*/ 139141 h 287883"/>
              <a:gd name="connsiteX235" fmla="*/ 1989396 w 2149918"/>
              <a:gd name="connsiteY235" fmla="*/ 136550 h 287883"/>
              <a:gd name="connsiteX236" fmla="*/ 394911 w 2149918"/>
              <a:gd name="connsiteY236" fmla="*/ 136550 h 287883"/>
              <a:gd name="connsiteX237" fmla="*/ 394225 w 2149918"/>
              <a:gd name="connsiteY237" fmla="*/ 137922 h 287883"/>
              <a:gd name="connsiteX238" fmla="*/ 395139 w 2149918"/>
              <a:gd name="connsiteY238" fmla="*/ 137922 h 287883"/>
              <a:gd name="connsiteX239" fmla="*/ 394911 w 2149918"/>
              <a:gd name="connsiteY239" fmla="*/ 136550 h 287883"/>
              <a:gd name="connsiteX240" fmla="*/ 2041364 w 2149918"/>
              <a:gd name="connsiteY240" fmla="*/ 135483 h 287883"/>
              <a:gd name="connsiteX241" fmla="*/ 2044869 w 2149918"/>
              <a:gd name="connsiteY241" fmla="*/ 138227 h 287883"/>
              <a:gd name="connsiteX242" fmla="*/ 2051118 w 2149918"/>
              <a:gd name="connsiteY242" fmla="*/ 139141 h 287883"/>
              <a:gd name="connsiteX243" fmla="*/ 2048070 w 2149918"/>
              <a:gd name="connsiteY243" fmla="*/ 135483 h 287883"/>
              <a:gd name="connsiteX244" fmla="*/ 2041364 w 2149918"/>
              <a:gd name="connsiteY244" fmla="*/ 135483 h 287883"/>
              <a:gd name="connsiteX245" fmla="*/ 714874 w 2149918"/>
              <a:gd name="connsiteY245" fmla="*/ 135483 h 287883"/>
              <a:gd name="connsiteX246" fmla="*/ 714265 w 2149918"/>
              <a:gd name="connsiteY246" fmla="*/ 136703 h 287883"/>
              <a:gd name="connsiteX247" fmla="*/ 713655 w 2149918"/>
              <a:gd name="connsiteY247" fmla="*/ 137922 h 287883"/>
              <a:gd name="connsiteX248" fmla="*/ 716398 w 2149918"/>
              <a:gd name="connsiteY248" fmla="*/ 137617 h 287883"/>
              <a:gd name="connsiteX249" fmla="*/ 717313 w 2149918"/>
              <a:gd name="connsiteY249" fmla="*/ 135483 h 287883"/>
              <a:gd name="connsiteX250" fmla="*/ 716094 w 2149918"/>
              <a:gd name="connsiteY250" fmla="*/ 135483 h 287883"/>
              <a:gd name="connsiteX251" fmla="*/ 714874 w 2149918"/>
              <a:gd name="connsiteY251" fmla="*/ 135483 h 287883"/>
              <a:gd name="connsiteX252" fmla="*/ 435144 w 2149918"/>
              <a:gd name="connsiteY252" fmla="*/ 135331 h 287883"/>
              <a:gd name="connsiteX253" fmla="*/ 434458 w 2149918"/>
              <a:gd name="connsiteY253" fmla="*/ 136703 h 287883"/>
              <a:gd name="connsiteX254" fmla="*/ 435373 w 2149918"/>
              <a:gd name="connsiteY254" fmla="*/ 136703 h 287883"/>
              <a:gd name="connsiteX255" fmla="*/ 435144 w 2149918"/>
              <a:gd name="connsiteY255" fmla="*/ 135331 h 287883"/>
              <a:gd name="connsiteX256" fmla="*/ 1977966 w 2149918"/>
              <a:gd name="connsiteY256" fmla="*/ 134264 h 287883"/>
              <a:gd name="connsiteX257" fmla="*/ 1980709 w 2149918"/>
              <a:gd name="connsiteY257" fmla="*/ 137160 h 287883"/>
              <a:gd name="connsiteX258" fmla="*/ 1977966 w 2149918"/>
              <a:gd name="connsiteY258" fmla="*/ 139141 h 287883"/>
              <a:gd name="connsiteX259" fmla="*/ 1977966 w 2149918"/>
              <a:gd name="connsiteY259" fmla="*/ 136703 h 287883"/>
              <a:gd name="connsiteX260" fmla="*/ 1977966 w 2149918"/>
              <a:gd name="connsiteY260" fmla="*/ 134264 h 287883"/>
              <a:gd name="connsiteX261" fmla="*/ 475892 w 2149918"/>
              <a:gd name="connsiteY261" fmla="*/ 133941 h 287883"/>
              <a:gd name="connsiteX262" fmla="*/ 474692 w 2149918"/>
              <a:gd name="connsiteY262" fmla="*/ 135483 h 287883"/>
              <a:gd name="connsiteX263" fmla="*/ 476064 w 2149918"/>
              <a:gd name="connsiteY263" fmla="*/ 135026 h 287883"/>
              <a:gd name="connsiteX264" fmla="*/ 475892 w 2149918"/>
              <a:gd name="connsiteY264" fmla="*/ 133941 h 287883"/>
              <a:gd name="connsiteX265" fmla="*/ 2123051 w 2149918"/>
              <a:gd name="connsiteY265" fmla="*/ 133045 h 287883"/>
              <a:gd name="connsiteX266" fmla="*/ 2123965 w 2149918"/>
              <a:gd name="connsiteY266" fmla="*/ 137007 h 287883"/>
              <a:gd name="connsiteX267" fmla="*/ 2126708 w 2149918"/>
              <a:gd name="connsiteY267" fmla="*/ 135483 h 287883"/>
              <a:gd name="connsiteX268" fmla="*/ 2124879 w 2149918"/>
              <a:gd name="connsiteY268" fmla="*/ 133807 h 287883"/>
              <a:gd name="connsiteX269" fmla="*/ 2123051 w 2149918"/>
              <a:gd name="connsiteY269" fmla="*/ 133045 h 287883"/>
              <a:gd name="connsiteX270" fmla="*/ 736820 w 2149918"/>
              <a:gd name="connsiteY270" fmla="*/ 133045 h 287883"/>
              <a:gd name="connsiteX271" fmla="*/ 729505 w 2149918"/>
              <a:gd name="connsiteY271" fmla="*/ 134264 h 287883"/>
              <a:gd name="connsiteX272" fmla="*/ 730876 w 2149918"/>
              <a:gd name="connsiteY272" fmla="*/ 136550 h 287883"/>
              <a:gd name="connsiteX273" fmla="*/ 733162 w 2149918"/>
              <a:gd name="connsiteY273" fmla="*/ 137922 h 287883"/>
              <a:gd name="connsiteX274" fmla="*/ 735906 w 2149918"/>
              <a:gd name="connsiteY274" fmla="*/ 136398 h 287883"/>
              <a:gd name="connsiteX275" fmla="*/ 736820 w 2149918"/>
              <a:gd name="connsiteY275" fmla="*/ 133045 h 287883"/>
              <a:gd name="connsiteX276" fmla="*/ 1968193 w 2149918"/>
              <a:gd name="connsiteY276" fmla="*/ 132721 h 287883"/>
              <a:gd name="connsiteX277" fmla="*/ 1968365 w 2149918"/>
              <a:gd name="connsiteY277" fmla="*/ 133807 h 287883"/>
              <a:gd name="connsiteX278" fmla="*/ 1966993 w 2149918"/>
              <a:gd name="connsiteY278" fmla="*/ 134264 h 287883"/>
              <a:gd name="connsiteX279" fmla="*/ 1968193 w 2149918"/>
              <a:gd name="connsiteY279" fmla="*/ 132721 h 287883"/>
              <a:gd name="connsiteX280" fmla="*/ 2026734 w 2149918"/>
              <a:gd name="connsiteY280" fmla="*/ 131826 h 287883"/>
              <a:gd name="connsiteX281" fmla="*/ 2023533 w 2149918"/>
              <a:gd name="connsiteY281" fmla="*/ 132131 h 287883"/>
              <a:gd name="connsiteX282" fmla="*/ 2023076 w 2149918"/>
              <a:gd name="connsiteY282" fmla="*/ 134264 h 287883"/>
              <a:gd name="connsiteX283" fmla="*/ 2026734 w 2149918"/>
              <a:gd name="connsiteY283" fmla="*/ 131826 h 287883"/>
              <a:gd name="connsiteX284" fmla="*/ 740478 w 2149918"/>
              <a:gd name="connsiteY284" fmla="*/ 131826 h 287883"/>
              <a:gd name="connsiteX285" fmla="*/ 739563 w 2149918"/>
              <a:gd name="connsiteY285" fmla="*/ 133655 h 287883"/>
              <a:gd name="connsiteX286" fmla="*/ 740478 w 2149918"/>
              <a:gd name="connsiteY286" fmla="*/ 135483 h 287883"/>
              <a:gd name="connsiteX287" fmla="*/ 741392 w 2149918"/>
              <a:gd name="connsiteY287" fmla="*/ 133655 h 287883"/>
              <a:gd name="connsiteX288" fmla="*/ 740478 w 2149918"/>
              <a:gd name="connsiteY288" fmla="*/ 131826 h 287883"/>
              <a:gd name="connsiteX289" fmla="*/ 675860 w 2149918"/>
              <a:gd name="connsiteY289" fmla="*/ 131826 h 287883"/>
              <a:gd name="connsiteX290" fmla="*/ 675860 w 2149918"/>
              <a:gd name="connsiteY290" fmla="*/ 133045 h 287883"/>
              <a:gd name="connsiteX291" fmla="*/ 675860 w 2149918"/>
              <a:gd name="connsiteY291" fmla="*/ 134264 h 287883"/>
              <a:gd name="connsiteX292" fmla="*/ 677079 w 2149918"/>
              <a:gd name="connsiteY292" fmla="*/ 134264 h 287883"/>
              <a:gd name="connsiteX293" fmla="*/ 678298 w 2149918"/>
              <a:gd name="connsiteY293" fmla="*/ 134264 h 287883"/>
              <a:gd name="connsiteX294" fmla="*/ 678298 w 2149918"/>
              <a:gd name="connsiteY294" fmla="*/ 133045 h 287883"/>
              <a:gd name="connsiteX295" fmla="*/ 678298 w 2149918"/>
              <a:gd name="connsiteY295" fmla="*/ 131826 h 287883"/>
              <a:gd name="connsiteX296" fmla="*/ 677079 w 2149918"/>
              <a:gd name="connsiteY296" fmla="*/ 131826 h 287883"/>
              <a:gd name="connsiteX297" fmla="*/ 675860 w 2149918"/>
              <a:gd name="connsiteY297" fmla="*/ 131826 h 287883"/>
              <a:gd name="connsiteX298" fmla="*/ 371365 w 2149918"/>
              <a:gd name="connsiteY298" fmla="*/ 131369 h 287883"/>
              <a:gd name="connsiteX299" fmla="*/ 363745 w 2149918"/>
              <a:gd name="connsiteY299" fmla="*/ 135483 h 287883"/>
              <a:gd name="connsiteX300" fmla="*/ 354448 w 2149918"/>
              <a:gd name="connsiteY300" fmla="*/ 134264 h 287883"/>
              <a:gd name="connsiteX301" fmla="*/ 347895 w 2149918"/>
              <a:gd name="connsiteY301" fmla="*/ 140360 h 287883"/>
              <a:gd name="connsiteX302" fmla="*/ 350638 w 2149918"/>
              <a:gd name="connsiteY302" fmla="*/ 141275 h 287883"/>
              <a:gd name="connsiteX303" fmla="*/ 351553 w 2149918"/>
              <a:gd name="connsiteY303" fmla="*/ 144018 h 287883"/>
              <a:gd name="connsiteX304" fmla="*/ 366945 w 2149918"/>
              <a:gd name="connsiteY304" fmla="*/ 140208 h 287883"/>
              <a:gd name="connsiteX305" fmla="*/ 379594 w 2149918"/>
              <a:gd name="connsiteY305" fmla="*/ 139141 h 287883"/>
              <a:gd name="connsiteX306" fmla="*/ 379747 w 2149918"/>
              <a:gd name="connsiteY306" fmla="*/ 135026 h 287883"/>
              <a:gd name="connsiteX307" fmla="*/ 380814 w 2149918"/>
              <a:gd name="connsiteY307" fmla="*/ 131826 h 287883"/>
              <a:gd name="connsiteX308" fmla="*/ 371365 w 2149918"/>
              <a:gd name="connsiteY308" fmla="*/ 131369 h 287883"/>
              <a:gd name="connsiteX309" fmla="*/ 1418353 w 2149918"/>
              <a:gd name="connsiteY309" fmla="*/ 129387 h 287883"/>
              <a:gd name="connsiteX310" fmla="*/ 1416981 w 2149918"/>
              <a:gd name="connsiteY310" fmla="*/ 130454 h 287883"/>
              <a:gd name="connsiteX311" fmla="*/ 1414696 w 2149918"/>
              <a:gd name="connsiteY311" fmla="*/ 130607 h 287883"/>
              <a:gd name="connsiteX312" fmla="*/ 1416067 w 2149918"/>
              <a:gd name="connsiteY312" fmla="*/ 129540 h 287883"/>
              <a:gd name="connsiteX313" fmla="*/ 1418353 w 2149918"/>
              <a:gd name="connsiteY313" fmla="*/ 129387 h 287883"/>
              <a:gd name="connsiteX314" fmla="*/ 1412257 w 2149918"/>
              <a:gd name="connsiteY314" fmla="*/ 129387 h 287883"/>
              <a:gd name="connsiteX315" fmla="*/ 1409971 w 2149918"/>
              <a:gd name="connsiteY315" fmla="*/ 131978 h 287883"/>
              <a:gd name="connsiteX316" fmla="*/ 1404942 w 2149918"/>
              <a:gd name="connsiteY316" fmla="*/ 131826 h 287883"/>
              <a:gd name="connsiteX317" fmla="*/ 1407685 w 2149918"/>
              <a:gd name="connsiteY317" fmla="*/ 129692 h 287883"/>
              <a:gd name="connsiteX318" fmla="*/ 1412257 w 2149918"/>
              <a:gd name="connsiteY318" fmla="*/ 129387 h 287883"/>
              <a:gd name="connsiteX319" fmla="*/ 1428107 w 2149918"/>
              <a:gd name="connsiteY319" fmla="*/ 128168 h 287883"/>
              <a:gd name="connsiteX320" fmla="*/ 1430850 w 2149918"/>
              <a:gd name="connsiteY320" fmla="*/ 130454 h 287883"/>
              <a:gd name="connsiteX321" fmla="*/ 1428107 w 2149918"/>
              <a:gd name="connsiteY321" fmla="*/ 131826 h 287883"/>
              <a:gd name="connsiteX322" fmla="*/ 1428107 w 2149918"/>
              <a:gd name="connsiteY322" fmla="*/ 128168 h 287883"/>
              <a:gd name="connsiteX323" fmla="*/ 1487390 w 2149918"/>
              <a:gd name="connsiteY323" fmla="*/ 127406 h 287883"/>
              <a:gd name="connsiteX324" fmla="*/ 1490286 w 2149918"/>
              <a:gd name="connsiteY324" fmla="*/ 128168 h 287883"/>
              <a:gd name="connsiteX325" fmla="*/ 1488305 w 2149918"/>
              <a:gd name="connsiteY325" fmla="*/ 129235 h 287883"/>
              <a:gd name="connsiteX326" fmla="*/ 1485409 w 2149918"/>
              <a:gd name="connsiteY326" fmla="*/ 129387 h 287883"/>
              <a:gd name="connsiteX327" fmla="*/ 1487390 w 2149918"/>
              <a:gd name="connsiteY327" fmla="*/ 127406 h 287883"/>
              <a:gd name="connsiteX328" fmla="*/ 1982843 w 2149918"/>
              <a:gd name="connsiteY328" fmla="*/ 126949 h 287883"/>
              <a:gd name="connsiteX329" fmla="*/ 1984824 w 2149918"/>
              <a:gd name="connsiteY329" fmla="*/ 130149 h 287883"/>
              <a:gd name="connsiteX330" fmla="*/ 1987719 w 2149918"/>
              <a:gd name="connsiteY330" fmla="*/ 126949 h 287883"/>
              <a:gd name="connsiteX331" fmla="*/ 1985281 w 2149918"/>
              <a:gd name="connsiteY331" fmla="*/ 126949 h 287883"/>
              <a:gd name="connsiteX332" fmla="*/ 1982843 w 2149918"/>
              <a:gd name="connsiteY332" fmla="*/ 126949 h 287883"/>
              <a:gd name="connsiteX333" fmla="*/ 1491505 w 2149918"/>
              <a:gd name="connsiteY333" fmla="*/ 126949 h 287883"/>
              <a:gd name="connsiteX334" fmla="*/ 1494248 w 2149918"/>
              <a:gd name="connsiteY334" fmla="*/ 127254 h 287883"/>
              <a:gd name="connsiteX335" fmla="*/ 1495163 w 2149918"/>
              <a:gd name="connsiteY335" fmla="*/ 129387 h 287883"/>
              <a:gd name="connsiteX336" fmla="*/ 1491505 w 2149918"/>
              <a:gd name="connsiteY336" fmla="*/ 129387 h 287883"/>
              <a:gd name="connsiteX337" fmla="*/ 1491505 w 2149918"/>
              <a:gd name="connsiteY337" fmla="*/ 128168 h 287883"/>
              <a:gd name="connsiteX338" fmla="*/ 1491505 w 2149918"/>
              <a:gd name="connsiteY338" fmla="*/ 126949 h 287883"/>
              <a:gd name="connsiteX339" fmla="*/ 1621959 w 2149918"/>
              <a:gd name="connsiteY339" fmla="*/ 125730 h 287883"/>
              <a:gd name="connsiteX340" fmla="*/ 1623178 w 2149918"/>
              <a:gd name="connsiteY340" fmla="*/ 125730 h 287883"/>
              <a:gd name="connsiteX341" fmla="*/ 1624398 w 2149918"/>
              <a:gd name="connsiteY341" fmla="*/ 125730 h 287883"/>
              <a:gd name="connsiteX342" fmla="*/ 1624398 w 2149918"/>
              <a:gd name="connsiteY342" fmla="*/ 126949 h 287883"/>
              <a:gd name="connsiteX343" fmla="*/ 1624398 w 2149918"/>
              <a:gd name="connsiteY343" fmla="*/ 128168 h 287883"/>
              <a:gd name="connsiteX344" fmla="*/ 1623178 w 2149918"/>
              <a:gd name="connsiteY344" fmla="*/ 128168 h 287883"/>
              <a:gd name="connsiteX345" fmla="*/ 1621959 w 2149918"/>
              <a:gd name="connsiteY345" fmla="*/ 128168 h 287883"/>
              <a:gd name="connsiteX346" fmla="*/ 1621959 w 2149918"/>
              <a:gd name="connsiteY346" fmla="*/ 126949 h 287883"/>
              <a:gd name="connsiteX347" fmla="*/ 1621959 w 2149918"/>
              <a:gd name="connsiteY347" fmla="*/ 125730 h 287883"/>
              <a:gd name="connsiteX348" fmla="*/ 1532958 w 2149918"/>
              <a:gd name="connsiteY348" fmla="*/ 125730 h 287883"/>
              <a:gd name="connsiteX349" fmla="*/ 1534177 w 2149918"/>
              <a:gd name="connsiteY349" fmla="*/ 125730 h 287883"/>
              <a:gd name="connsiteX350" fmla="*/ 1535396 w 2149918"/>
              <a:gd name="connsiteY350" fmla="*/ 125730 h 287883"/>
              <a:gd name="connsiteX351" fmla="*/ 1535396 w 2149918"/>
              <a:gd name="connsiteY351" fmla="*/ 126949 h 287883"/>
              <a:gd name="connsiteX352" fmla="*/ 1535396 w 2149918"/>
              <a:gd name="connsiteY352" fmla="*/ 128168 h 287883"/>
              <a:gd name="connsiteX353" fmla="*/ 1534177 w 2149918"/>
              <a:gd name="connsiteY353" fmla="*/ 128168 h 287883"/>
              <a:gd name="connsiteX354" fmla="*/ 1532958 w 2149918"/>
              <a:gd name="connsiteY354" fmla="*/ 128168 h 287883"/>
              <a:gd name="connsiteX355" fmla="*/ 1532958 w 2149918"/>
              <a:gd name="connsiteY355" fmla="*/ 126949 h 287883"/>
              <a:gd name="connsiteX356" fmla="*/ 1532958 w 2149918"/>
              <a:gd name="connsiteY356" fmla="*/ 125730 h 287883"/>
              <a:gd name="connsiteX357" fmla="*/ 786502 w 2149918"/>
              <a:gd name="connsiteY357" fmla="*/ 125425 h 287883"/>
              <a:gd name="connsiteX358" fmla="*/ 781931 w 2149918"/>
              <a:gd name="connsiteY358" fmla="*/ 129387 h 287883"/>
              <a:gd name="connsiteX359" fmla="*/ 788789 w 2149918"/>
              <a:gd name="connsiteY359" fmla="*/ 129540 h 287883"/>
              <a:gd name="connsiteX360" fmla="*/ 792903 w 2149918"/>
              <a:gd name="connsiteY360" fmla="*/ 126949 h 287883"/>
              <a:gd name="connsiteX361" fmla="*/ 786502 w 2149918"/>
              <a:gd name="connsiteY361" fmla="*/ 125425 h 287883"/>
              <a:gd name="connsiteX362" fmla="*/ 1634608 w 2149918"/>
              <a:gd name="connsiteY362" fmla="*/ 124511 h 287883"/>
              <a:gd name="connsiteX363" fmla="*/ 1637809 w 2149918"/>
              <a:gd name="connsiteY363" fmla="*/ 126949 h 287883"/>
              <a:gd name="connsiteX364" fmla="*/ 1630494 w 2149918"/>
              <a:gd name="connsiteY364" fmla="*/ 125730 h 287883"/>
              <a:gd name="connsiteX365" fmla="*/ 1634608 w 2149918"/>
              <a:gd name="connsiteY365" fmla="*/ 124511 h 287883"/>
              <a:gd name="connsiteX366" fmla="*/ 1608548 w 2149918"/>
              <a:gd name="connsiteY366" fmla="*/ 124511 h 287883"/>
              <a:gd name="connsiteX367" fmla="*/ 1609767 w 2149918"/>
              <a:gd name="connsiteY367" fmla="*/ 124511 h 287883"/>
              <a:gd name="connsiteX368" fmla="*/ 1610987 w 2149918"/>
              <a:gd name="connsiteY368" fmla="*/ 124511 h 287883"/>
              <a:gd name="connsiteX369" fmla="*/ 1610987 w 2149918"/>
              <a:gd name="connsiteY369" fmla="*/ 125730 h 287883"/>
              <a:gd name="connsiteX370" fmla="*/ 1610987 w 2149918"/>
              <a:gd name="connsiteY370" fmla="*/ 126949 h 287883"/>
              <a:gd name="connsiteX371" fmla="*/ 1609767 w 2149918"/>
              <a:gd name="connsiteY371" fmla="*/ 126949 h 287883"/>
              <a:gd name="connsiteX372" fmla="*/ 1608548 w 2149918"/>
              <a:gd name="connsiteY372" fmla="*/ 126949 h 287883"/>
              <a:gd name="connsiteX373" fmla="*/ 1608548 w 2149918"/>
              <a:gd name="connsiteY373" fmla="*/ 125730 h 287883"/>
              <a:gd name="connsiteX374" fmla="*/ 1608548 w 2149918"/>
              <a:gd name="connsiteY374" fmla="*/ 124511 h 287883"/>
              <a:gd name="connsiteX375" fmla="*/ 1586603 w 2149918"/>
              <a:gd name="connsiteY375" fmla="*/ 124511 h 287883"/>
              <a:gd name="connsiteX376" fmla="*/ 1583859 w 2149918"/>
              <a:gd name="connsiteY376" fmla="*/ 126644 h 287883"/>
              <a:gd name="connsiteX377" fmla="*/ 1579287 w 2149918"/>
              <a:gd name="connsiteY377" fmla="*/ 126949 h 287883"/>
              <a:gd name="connsiteX378" fmla="*/ 1586603 w 2149918"/>
              <a:gd name="connsiteY378" fmla="*/ 124511 h 287883"/>
              <a:gd name="connsiteX379" fmla="*/ 599050 w 2149918"/>
              <a:gd name="connsiteY379" fmla="*/ 124511 h 287883"/>
              <a:gd name="connsiteX380" fmla="*/ 595850 w 2149918"/>
              <a:gd name="connsiteY380" fmla="*/ 125578 h 287883"/>
              <a:gd name="connsiteX381" fmla="*/ 595393 w 2149918"/>
              <a:gd name="connsiteY381" fmla="*/ 129387 h 287883"/>
              <a:gd name="connsiteX382" fmla="*/ 598593 w 2149918"/>
              <a:gd name="connsiteY382" fmla="*/ 128321 h 287883"/>
              <a:gd name="connsiteX383" fmla="*/ 599050 w 2149918"/>
              <a:gd name="connsiteY383" fmla="*/ 124511 h 287883"/>
              <a:gd name="connsiteX384" fmla="*/ 568037 w 2149918"/>
              <a:gd name="connsiteY384" fmla="*/ 124358 h 287883"/>
              <a:gd name="connsiteX385" fmla="*/ 567351 w 2149918"/>
              <a:gd name="connsiteY385" fmla="*/ 125730 h 287883"/>
              <a:gd name="connsiteX386" fmla="*/ 568266 w 2149918"/>
              <a:gd name="connsiteY386" fmla="*/ 125730 h 287883"/>
              <a:gd name="connsiteX387" fmla="*/ 568037 w 2149918"/>
              <a:gd name="connsiteY387" fmla="*/ 124358 h 287883"/>
              <a:gd name="connsiteX388" fmla="*/ 393006 w 2149918"/>
              <a:gd name="connsiteY388" fmla="*/ 123291 h 287883"/>
              <a:gd name="connsiteX389" fmla="*/ 390567 w 2149918"/>
              <a:gd name="connsiteY389" fmla="*/ 124358 h 287883"/>
              <a:gd name="connsiteX390" fmla="*/ 388129 w 2149918"/>
              <a:gd name="connsiteY390" fmla="*/ 124511 h 287883"/>
              <a:gd name="connsiteX391" fmla="*/ 389348 w 2149918"/>
              <a:gd name="connsiteY391" fmla="*/ 128168 h 287883"/>
              <a:gd name="connsiteX392" fmla="*/ 393006 w 2149918"/>
              <a:gd name="connsiteY392" fmla="*/ 126187 h 287883"/>
              <a:gd name="connsiteX393" fmla="*/ 393006 w 2149918"/>
              <a:gd name="connsiteY393" fmla="*/ 123291 h 287883"/>
              <a:gd name="connsiteX394" fmla="*/ 383252 w 2149918"/>
              <a:gd name="connsiteY394" fmla="*/ 123291 h 287883"/>
              <a:gd name="connsiteX395" fmla="*/ 382338 w 2149918"/>
              <a:gd name="connsiteY395" fmla="*/ 126492 h 287883"/>
              <a:gd name="connsiteX396" fmla="*/ 383252 w 2149918"/>
              <a:gd name="connsiteY396" fmla="*/ 130607 h 287883"/>
              <a:gd name="connsiteX397" fmla="*/ 386910 w 2149918"/>
              <a:gd name="connsiteY397" fmla="*/ 126949 h 287883"/>
              <a:gd name="connsiteX398" fmla="*/ 383252 w 2149918"/>
              <a:gd name="connsiteY398" fmla="*/ 123291 h 287883"/>
              <a:gd name="connsiteX399" fmla="*/ 380814 w 2149918"/>
              <a:gd name="connsiteY399" fmla="*/ 123291 h 287883"/>
              <a:gd name="connsiteX400" fmla="*/ 375632 w 2149918"/>
              <a:gd name="connsiteY400" fmla="*/ 124815 h 287883"/>
              <a:gd name="connsiteX401" fmla="*/ 372279 w 2149918"/>
              <a:gd name="connsiteY401" fmla="*/ 128168 h 287883"/>
              <a:gd name="connsiteX402" fmla="*/ 378832 w 2149918"/>
              <a:gd name="connsiteY402" fmla="*/ 128016 h 287883"/>
              <a:gd name="connsiteX403" fmla="*/ 380814 w 2149918"/>
              <a:gd name="connsiteY403" fmla="*/ 123291 h 287883"/>
              <a:gd name="connsiteX404" fmla="*/ 2142558 w 2149918"/>
              <a:gd name="connsiteY404" fmla="*/ 122072 h 287883"/>
              <a:gd name="connsiteX405" fmla="*/ 2147435 w 2149918"/>
              <a:gd name="connsiteY405" fmla="*/ 123291 h 287883"/>
              <a:gd name="connsiteX406" fmla="*/ 2145453 w 2149918"/>
              <a:gd name="connsiteY406" fmla="*/ 125578 h 287883"/>
              <a:gd name="connsiteX407" fmla="*/ 2142558 w 2149918"/>
              <a:gd name="connsiteY407" fmla="*/ 126949 h 287883"/>
              <a:gd name="connsiteX408" fmla="*/ 2142558 w 2149918"/>
              <a:gd name="connsiteY408" fmla="*/ 124511 h 287883"/>
              <a:gd name="connsiteX409" fmla="*/ 2142558 w 2149918"/>
              <a:gd name="connsiteY409" fmla="*/ 122072 h 287883"/>
              <a:gd name="connsiteX410" fmla="*/ 653914 w 2149918"/>
              <a:gd name="connsiteY410" fmla="*/ 122072 h 287883"/>
              <a:gd name="connsiteX411" fmla="*/ 652238 w 2149918"/>
              <a:gd name="connsiteY411" fmla="*/ 124053 h 287883"/>
              <a:gd name="connsiteX412" fmla="*/ 651476 w 2149918"/>
              <a:gd name="connsiteY412" fmla="*/ 126949 h 287883"/>
              <a:gd name="connsiteX413" fmla="*/ 653914 w 2149918"/>
              <a:gd name="connsiteY413" fmla="*/ 126949 h 287883"/>
              <a:gd name="connsiteX414" fmla="*/ 656353 w 2149918"/>
              <a:gd name="connsiteY414" fmla="*/ 126949 h 287883"/>
              <a:gd name="connsiteX415" fmla="*/ 656048 w 2149918"/>
              <a:gd name="connsiteY415" fmla="*/ 123596 h 287883"/>
              <a:gd name="connsiteX416" fmla="*/ 653914 w 2149918"/>
              <a:gd name="connsiteY416" fmla="*/ 122072 h 287883"/>
              <a:gd name="connsiteX417" fmla="*/ 168673 w 2149918"/>
              <a:gd name="connsiteY417" fmla="*/ 122072 h 287883"/>
              <a:gd name="connsiteX418" fmla="*/ 169740 w 2149918"/>
              <a:gd name="connsiteY418" fmla="*/ 126035 h 287883"/>
              <a:gd name="connsiteX419" fmla="*/ 166234 w 2149918"/>
              <a:gd name="connsiteY419" fmla="*/ 128168 h 287883"/>
              <a:gd name="connsiteX420" fmla="*/ 166996 w 2149918"/>
              <a:gd name="connsiteY420" fmla="*/ 124663 h 287883"/>
              <a:gd name="connsiteX421" fmla="*/ 168673 w 2149918"/>
              <a:gd name="connsiteY421" fmla="*/ 122072 h 287883"/>
              <a:gd name="connsiteX422" fmla="*/ 1937732 w 2149918"/>
              <a:gd name="connsiteY422" fmla="*/ 120853 h 287883"/>
              <a:gd name="connsiteX423" fmla="*/ 1937732 w 2149918"/>
              <a:gd name="connsiteY423" fmla="*/ 123291 h 287883"/>
              <a:gd name="connsiteX424" fmla="*/ 1937732 w 2149918"/>
              <a:gd name="connsiteY424" fmla="*/ 125730 h 287883"/>
              <a:gd name="connsiteX425" fmla="*/ 1947181 w 2149918"/>
              <a:gd name="connsiteY425" fmla="*/ 125578 h 287883"/>
              <a:gd name="connsiteX426" fmla="*/ 1954801 w 2149918"/>
              <a:gd name="connsiteY426" fmla="*/ 124511 h 287883"/>
              <a:gd name="connsiteX427" fmla="*/ 1946724 w 2149918"/>
              <a:gd name="connsiteY427" fmla="*/ 121768 h 287883"/>
              <a:gd name="connsiteX428" fmla="*/ 1937732 w 2149918"/>
              <a:gd name="connsiteY428" fmla="*/ 120853 h 287883"/>
              <a:gd name="connsiteX429" fmla="*/ 868494 w 2149918"/>
              <a:gd name="connsiteY429" fmla="*/ 120853 h 287883"/>
              <a:gd name="connsiteX430" fmla="*/ 871999 w 2149918"/>
              <a:gd name="connsiteY430" fmla="*/ 125578 h 287883"/>
              <a:gd name="connsiteX431" fmla="*/ 878247 w 2149918"/>
              <a:gd name="connsiteY431" fmla="*/ 122072 h 287883"/>
              <a:gd name="connsiteX432" fmla="*/ 868494 w 2149918"/>
              <a:gd name="connsiteY432" fmla="*/ 120853 h 287883"/>
              <a:gd name="connsiteX433" fmla="*/ 606366 w 2149918"/>
              <a:gd name="connsiteY433" fmla="*/ 120853 h 287883"/>
              <a:gd name="connsiteX434" fmla="*/ 606366 w 2149918"/>
              <a:gd name="connsiteY434" fmla="*/ 122072 h 287883"/>
              <a:gd name="connsiteX435" fmla="*/ 606366 w 2149918"/>
              <a:gd name="connsiteY435" fmla="*/ 123291 h 287883"/>
              <a:gd name="connsiteX436" fmla="*/ 607585 w 2149918"/>
              <a:gd name="connsiteY436" fmla="*/ 123291 h 287883"/>
              <a:gd name="connsiteX437" fmla="*/ 608804 w 2149918"/>
              <a:gd name="connsiteY437" fmla="*/ 123291 h 287883"/>
              <a:gd name="connsiteX438" fmla="*/ 608804 w 2149918"/>
              <a:gd name="connsiteY438" fmla="*/ 122072 h 287883"/>
              <a:gd name="connsiteX439" fmla="*/ 608804 w 2149918"/>
              <a:gd name="connsiteY439" fmla="*/ 120853 h 287883"/>
              <a:gd name="connsiteX440" fmla="*/ 607585 w 2149918"/>
              <a:gd name="connsiteY440" fmla="*/ 120853 h 287883"/>
              <a:gd name="connsiteX441" fmla="*/ 606366 w 2149918"/>
              <a:gd name="connsiteY441" fmla="*/ 120853 h 287883"/>
              <a:gd name="connsiteX442" fmla="*/ 2123051 w 2149918"/>
              <a:gd name="connsiteY442" fmla="*/ 119634 h 287883"/>
              <a:gd name="connsiteX443" fmla="*/ 2123508 w 2149918"/>
              <a:gd name="connsiteY443" fmla="*/ 123444 h 287883"/>
              <a:gd name="connsiteX444" fmla="*/ 2126708 w 2149918"/>
              <a:gd name="connsiteY444" fmla="*/ 124511 h 287883"/>
              <a:gd name="connsiteX445" fmla="*/ 2126251 w 2149918"/>
              <a:gd name="connsiteY445" fmla="*/ 120701 h 287883"/>
              <a:gd name="connsiteX446" fmla="*/ 2123051 w 2149918"/>
              <a:gd name="connsiteY446" fmla="*/ 119634 h 287883"/>
              <a:gd name="connsiteX447" fmla="*/ 530775 w 2149918"/>
              <a:gd name="connsiteY447" fmla="*/ 119634 h 287883"/>
              <a:gd name="connsiteX448" fmla="*/ 529251 w 2149918"/>
              <a:gd name="connsiteY448" fmla="*/ 121768 h 287883"/>
              <a:gd name="connsiteX449" fmla="*/ 525898 w 2149918"/>
              <a:gd name="connsiteY449" fmla="*/ 122072 h 287883"/>
              <a:gd name="connsiteX450" fmla="*/ 530775 w 2149918"/>
              <a:gd name="connsiteY450" fmla="*/ 119634 h 287883"/>
              <a:gd name="connsiteX451" fmla="*/ 403978 w 2149918"/>
              <a:gd name="connsiteY451" fmla="*/ 119634 h 287883"/>
              <a:gd name="connsiteX452" fmla="*/ 397578 w 2149918"/>
              <a:gd name="connsiteY452" fmla="*/ 126187 h 287883"/>
              <a:gd name="connsiteX453" fmla="*/ 396663 w 2149918"/>
              <a:gd name="connsiteY453" fmla="*/ 135483 h 287883"/>
              <a:gd name="connsiteX454" fmla="*/ 407179 w 2149918"/>
              <a:gd name="connsiteY454" fmla="*/ 131978 h 287883"/>
              <a:gd name="connsiteX455" fmla="*/ 414951 w 2149918"/>
              <a:gd name="connsiteY455" fmla="*/ 125730 h 287883"/>
              <a:gd name="connsiteX456" fmla="*/ 409922 w 2149918"/>
              <a:gd name="connsiteY456" fmla="*/ 125273 h 287883"/>
              <a:gd name="connsiteX457" fmla="*/ 403978 w 2149918"/>
              <a:gd name="connsiteY457" fmla="*/ 125730 h 287883"/>
              <a:gd name="connsiteX458" fmla="*/ 401845 w 2149918"/>
              <a:gd name="connsiteY458" fmla="*/ 129692 h 287883"/>
              <a:gd name="connsiteX459" fmla="*/ 397882 w 2149918"/>
              <a:gd name="connsiteY459" fmla="*/ 131826 h 287883"/>
              <a:gd name="connsiteX460" fmla="*/ 401845 w 2149918"/>
              <a:gd name="connsiteY460" fmla="*/ 125578 h 287883"/>
              <a:gd name="connsiteX461" fmla="*/ 407636 w 2149918"/>
              <a:gd name="connsiteY461" fmla="*/ 122072 h 287883"/>
              <a:gd name="connsiteX462" fmla="*/ 405807 w 2149918"/>
              <a:gd name="connsiteY462" fmla="*/ 120853 h 287883"/>
              <a:gd name="connsiteX463" fmla="*/ 403978 w 2149918"/>
              <a:gd name="connsiteY463" fmla="*/ 119634 h 287883"/>
              <a:gd name="connsiteX464" fmla="*/ 619815 w 2149918"/>
              <a:gd name="connsiteY464" fmla="*/ 118510 h 287883"/>
              <a:gd name="connsiteX465" fmla="*/ 615814 w 2149918"/>
              <a:gd name="connsiteY465" fmla="*/ 118567 h 287883"/>
              <a:gd name="connsiteX466" fmla="*/ 611242 w 2149918"/>
              <a:gd name="connsiteY466" fmla="*/ 124511 h 287883"/>
              <a:gd name="connsiteX467" fmla="*/ 618558 w 2149918"/>
              <a:gd name="connsiteY467" fmla="*/ 124511 h 287883"/>
              <a:gd name="connsiteX468" fmla="*/ 622215 w 2149918"/>
              <a:gd name="connsiteY468" fmla="*/ 120853 h 287883"/>
              <a:gd name="connsiteX469" fmla="*/ 619815 w 2149918"/>
              <a:gd name="connsiteY469" fmla="*/ 118510 h 287883"/>
              <a:gd name="connsiteX470" fmla="*/ 420895 w 2149918"/>
              <a:gd name="connsiteY470" fmla="*/ 118262 h 287883"/>
              <a:gd name="connsiteX471" fmla="*/ 419828 w 2149918"/>
              <a:gd name="connsiteY471" fmla="*/ 120853 h 287883"/>
              <a:gd name="connsiteX472" fmla="*/ 415713 w 2149918"/>
              <a:gd name="connsiteY472" fmla="*/ 121463 h 287883"/>
              <a:gd name="connsiteX473" fmla="*/ 412513 w 2149918"/>
              <a:gd name="connsiteY473" fmla="*/ 122072 h 287883"/>
              <a:gd name="connsiteX474" fmla="*/ 417085 w 2149918"/>
              <a:gd name="connsiteY474" fmla="*/ 123749 h 287883"/>
              <a:gd name="connsiteX475" fmla="*/ 419828 w 2149918"/>
              <a:gd name="connsiteY475" fmla="*/ 120853 h 287883"/>
              <a:gd name="connsiteX476" fmla="*/ 422266 w 2149918"/>
              <a:gd name="connsiteY476" fmla="*/ 120853 h 287883"/>
              <a:gd name="connsiteX477" fmla="*/ 424705 w 2149918"/>
              <a:gd name="connsiteY477" fmla="*/ 120853 h 287883"/>
              <a:gd name="connsiteX478" fmla="*/ 424705 w 2149918"/>
              <a:gd name="connsiteY478" fmla="*/ 119634 h 287883"/>
              <a:gd name="connsiteX479" fmla="*/ 424705 w 2149918"/>
              <a:gd name="connsiteY479" fmla="*/ 118415 h 287883"/>
              <a:gd name="connsiteX480" fmla="*/ 420895 w 2149918"/>
              <a:gd name="connsiteY480" fmla="*/ 118262 h 287883"/>
              <a:gd name="connsiteX481" fmla="*/ 245482 w 2149918"/>
              <a:gd name="connsiteY481" fmla="*/ 117195 h 287883"/>
              <a:gd name="connsiteX482" fmla="*/ 240606 w 2149918"/>
              <a:gd name="connsiteY482" fmla="*/ 120853 h 287883"/>
              <a:gd name="connsiteX483" fmla="*/ 241672 w 2149918"/>
              <a:gd name="connsiteY483" fmla="*/ 117653 h 287883"/>
              <a:gd name="connsiteX484" fmla="*/ 245482 w 2149918"/>
              <a:gd name="connsiteY484" fmla="*/ 117195 h 287883"/>
              <a:gd name="connsiteX485" fmla="*/ 440097 w 2149918"/>
              <a:gd name="connsiteY485" fmla="*/ 116433 h 287883"/>
              <a:gd name="connsiteX486" fmla="*/ 438116 w 2149918"/>
              <a:gd name="connsiteY486" fmla="*/ 118415 h 287883"/>
              <a:gd name="connsiteX487" fmla="*/ 441012 w 2149918"/>
              <a:gd name="connsiteY487" fmla="*/ 118262 h 287883"/>
              <a:gd name="connsiteX488" fmla="*/ 442993 w 2149918"/>
              <a:gd name="connsiteY488" fmla="*/ 117195 h 287883"/>
              <a:gd name="connsiteX489" fmla="*/ 440097 w 2149918"/>
              <a:gd name="connsiteY489" fmla="*/ 116433 h 287883"/>
              <a:gd name="connsiteX490" fmla="*/ 228414 w 2149918"/>
              <a:gd name="connsiteY490" fmla="*/ 115976 h 287883"/>
              <a:gd name="connsiteX491" fmla="*/ 227652 w 2149918"/>
              <a:gd name="connsiteY491" fmla="*/ 119634 h 287883"/>
              <a:gd name="connsiteX492" fmla="*/ 222318 w 2149918"/>
              <a:gd name="connsiteY492" fmla="*/ 119634 h 287883"/>
              <a:gd name="connsiteX493" fmla="*/ 225366 w 2149918"/>
              <a:gd name="connsiteY493" fmla="*/ 118262 h 287883"/>
              <a:gd name="connsiteX494" fmla="*/ 228414 w 2149918"/>
              <a:gd name="connsiteY494" fmla="*/ 115976 h 287883"/>
              <a:gd name="connsiteX495" fmla="*/ 499076 w 2149918"/>
              <a:gd name="connsiteY495" fmla="*/ 115138 h 287883"/>
              <a:gd name="connsiteX496" fmla="*/ 499990 w 2149918"/>
              <a:gd name="connsiteY496" fmla="*/ 115367 h 287883"/>
              <a:gd name="connsiteX497" fmla="*/ 499076 w 2149918"/>
              <a:gd name="connsiteY497" fmla="*/ 117195 h 287883"/>
              <a:gd name="connsiteX498" fmla="*/ 499076 w 2149918"/>
              <a:gd name="connsiteY498" fmla="*/ 115138 h 287883"/>
              <a:gd name="connsiteX499" fmla="*/ 291279 w 2149918"/>
              <a:gd name="connsiteY499" fmla="*/ 115138 h 287883"/>
              <a:gd name="connsiteX500" fmla="*/ 292422 w 2149918"/>
              <a:gd name="connsiteY500" fmla="*/ 115367 h 287883"/>
              <a:gd name="connsiteX501" fmla="*/ 290593 w 2149918"/>
              <a:gd name="connsiteY501" fmla="*/ 117195 h 287883"/>
              <a:gd name="connsiteX502" fmla="*/ 291279 w 2149918"/>
              <a:gd name="connsiteY502" fmla="*/ 115138 h 287883"/>
              <a:gd name="connsiteX503" fmla="*/ 2125489 w 2149918"/>
              <a:gd name="connsiteY503" fmla="*/ 114757 h 287883"/>
              <a:gd name="connsiteX504" fmla="*/ 2125489 w 2149918"/>
              <a:gd name="connsiteY504" fmla="*/ 115976 h 287883"/>
              <a:gd name="connsiteX505" fmla="*/ 2125489 w 2149918"/>
              <a:gd name="connsiteY505" fmla="*/ 117195 h 287883"/>
              <a:gd name="connsiteX506" fmla="*/ 2126708 w 2149918"/>
              <a:gd name="connsiteY506" fmla="*/ 117195 h 287883"/>
              <a:gd name="connsiteX507" fmla="*/ 2127927 w 2149918"/>
              <a:gd name="connsiteY507" fmla="*/ 117195 h 287883"/>
              <a:gd name="connsiteX508" fmla="*/ 2127927 w 2149918"/>
              <a:gd name="connsiteY508" fmla="*/ 115976 h 287883"/>
              <a:gd name="connsiteX509" fmla="*/ 2127927 w 2149918"/>
              <a:gd name="connsiteY509" fmla="*/ 114757 h 287883"/>
              <a:gd name="connsiteX510" fmla="*/ 2126708 w 2149918"/>
              <a:gd name="connsiteY510" fmla="*/ 114757 h 287883"/>
              <a:gd name="connsiteX511" fmla="*/ 2125489 w 2149918"/>
              <a:gd name="connsiteY511" fmla="*/ 114757 h 287883"/>
              <a:gd name="connsiteX512" fmla="*/ 449089 w 2149918"/>
              <a:gd name="connsiteY512" fmla="*/ 114757 h 287883"/>
              <a:gd name="connsiteX513" fmla="*/ 445736 w 2149918"/>
              <a:gd name="connsiteY513" fmla="*/ 115062 h 287883"/>
              <a:gd name="connsiteX514" fmla="*/ 444212 w 2149918"/>
              <a:gd name="connsiteY514" fmla="*/ 117195 h 287883"/>
              <a:gd name="connsiteX515" fmla="*/ 448022 w 2149918"/>
              <a:gd name="connsiteY515" fmla="*/ 117348 h 287883"/>
              <a:gd name="connsiteX516" fmla="*/ 449089 w 2149918"/>
              <a:gd name="connsiteY516" fmla="*/ 114757 h 287883"/>
              <a:gd name="connsiteX517" fmla="*/ 314443 w 2149918"/>
              <a:gd name="connsiteY517" fmla="*/ 114605 h 287883"/>
              <a:gd name="connsiteX518" fmla="*/ 314672 w 2149918"/>
              <a:gd name="connsiteY518" fmla="*/ 115976 h 287883"/>
              <a:gd name="connsiteX519" fmla="*/ 313758 w 2149918"/>
              <a:gd name="connsiteY519" fmla="*/ 115976 h 287883"/>
              <a:gd name="connsiteX520" fmla="*/ 314443 w 2149918"/>
              <a:gd name="connsiteY520" fmla="*/ 114605 h 287883"/>
              <a:gd name="connsiteX521" fmla="*/ 2025153 w 2149918"/>
              <a:gd name="connsiteY521" fmla="*/ 113900 h 287883"/>
              <a:gd name="connsiteX522" fmla="*/ 2024295 w 2149918"/>
              <a:gd name="connsiteY522" fmla="*/ 114757 h 287883"/>
              <a:gd name="connsiteX523" fmla="*/ 2025667 w 2149918"/>
              <a:gd name="connsiteY523" fmla="*/ 115214 h 287883"/>
              <a:gd name="connsiteX524" fmla="*/ 2025153 w 2149918"/>
              <a:gd name="connsiteY524" fmla="*/ 113900 h 287883"/>
              <a:gd name="connsiteX525" fmla="*/ 2130366 w 2149918"/>
              <a:gd name="connsiteY525" fmla="*/ 113538 h 287883"/>
              <a:gd name="connsiteX526" fmla="*/ 2128537 w 2149918"/>
              <a:gd name="connsiteY526" fmla="*/ 119329 h 287883"/>
              <a:gd name="connsiteX527" fmla="*/ 2130366 w 2149918"/>
              <a:gd name="connsiteY527" fmla="*/ 123291 h 287883"/>
              <a:gd name="connsiteX528" fmla="*/ 2132652 w 2149918"/>
              <a:gd name="connsiteY528" fmla="*/ 117958 h 287883"/>
              <a:gd name="connsiteX529" fmla="*/ 2130366 w 2149918"/>
              <a:gd name="connsiteY529" fmla="*/ 113538 h 287883"/>
              <a:gd name="connsiteX530" fmla="*/ 397882 w 2149918"/>
              <a:gd name="connsiteY530" fmla="*/ 113538 h 287883"/>
              <a:gd name="connsiteX531" fmla="*/ 395292 w 2149918"/>
              <a:gd name="connsiteY531" fmla="*/ 114605 h 287883"/>
              <a:gd name="connsiteX532" fmla="*/ 391786 w 2149918"/>
              <a:gd name="connsiteY532" fmla="*/ 114757 h 287883"/>
              <a:gd name="connsiteX533" fmla="*/ 395292 w 2149918"/>
              <a:gd name="connsiteY533" fmla="*/ 118720 h 287883"/>
              <a:gd name="connsiteX534" fmla="*/ 397882 w 2149918"/>
              <a:gd name="connsiteY534" fmla="*/ 113538 h 287883"/>
              <a:gd name="connsiteX535" fmla="*/ 2115735 w 2149918"/>
              <a:gd name="connsiteY535" fmla="*/ 112319 h 287883"/>
              <a:gd name="connsiteX536" fmla="*/ 2112383 w 2149918"/>
              <a:gd name="connsiteY536" fmla="*/ 112624 h 287883"/>
              <a:gd name="connsiteX537" fmla="*/ 2110859 w 2149918"/>
              <a:gd name="connsiteY537" fmla="*/ 114757 h 287883"/>
              <a:gd name="connsiteX538" fmla="*/ 2113297 w 2149918"/>
              <a:gd name="connsiteY538" fmla="*/ 115367 h 287883"/>
              <a:gd name="connsiteX539" fmla="*/ 2115735 w 2149918"/>
              <a:gd name="connsiteY539" fmla="*/ 115976 h 287883"/>
              <a:gd name="connsiteX540" fmla="*/ 2115735 w 2149918"/>
              <a:gd name="connsiteY540" fmla="*/ 112319 h 287883"/>
              <a:gd name="connsiteX541" fmla="*/ 506391 w 2149918"/>
              <a:gd name="connsiteY541" fmla="*/ 112319 h 287883"/>
              <a:gd name="connsiteX542" fmla="*/ 507458 w 2149918"/>
              <a:gd name="connsiteY542" fmla="*/ 115367 h 287883"/>
              <a:gd name="connsiteX543" fmla="*/ 503953 w 2149918"/>
              <a:gd name="connsiteY543" fmla="*/ 118415 h 287883"/>
              <a:gd name="connsiteX544" fmla="*/ 503343 w 2149918"/>
              <a:gd name="connsiteY544" fmla="*/ 114909 h 287883"/>
              <a:gd name="connsiteX545" fmla="*/ 506391 w 2149918"/>
              <a:gd name="connsiteY545" fmla="*/ 112319 h 287883"/>
              <a:gd name="connsiteX546" fmla="*/ 1029733 w 2149918"/>
              <a:gd name="connsiteY546" fmla="*/ 110642 h 287883"/>
              <a:gd name="connsiteX547" fmla="*/ 1024551 w 2149918"/>
              <a:gd name="connsiteY547" fmla="*/ 111099 h 287883"/>
              <a:gd name="connsiteX548" fmla="*/ 1028361 w 2149918"/>
              <a:gd name="connsiteY548" fmla="*/ 114757 h 287883"/>
              <a:gd name="connsiteX549" fmla="*/ 1033085 w 2149918"/>
              <a:gd name="connsiteY549" fmla="*/ 111099 h 287883"/>
              <a:gd name="connsiteX550" fmla="*/ 1029733 w 2149918"/>
              <a:gd name="connsiteY550" fmla="*/ 110642 h 287883"/>
              <a:gd name="connsiteX551" fmla="*/ 479569 w 2149918"/>
              <a:gd name="connsiteY551" fmla="*/ 109880 h 287883"/>
              <a:gd name="connsiteX552" fmla="*/ 476064 w 2149918"/>
              <a:gd name="connsiteY552" fmla="*/ 111404 h 287883"/>
              <a:gd name="connsiteX553" fmla="*/ 477130 w 2149918"/>
              <a:gd name="connsiteY553" fmla="*/ 114757 h 287883"/>
              <a:gd name="connsiteX554" fmla="*/ 478807 w 2149918"/>
              <a:gd name="connsiteY554" fmla="*/ 112776 h 287883"/>
              <a:gd name="connsiteX555" fmla="*/ 479569 w 2149918"/>
              <a:gd name="connsiteY555" fmla="*/ 109880 h 287883"/>
              <a:gd name="connsiteX556" fmla="*/ 1740907 w 2149918"/>
              <a:gd name="connsiteY556" fmla="*/ 109728 h 287883"/>
              <a:gd name="connsiteX557" fmla="*/ 1740222 w 2149918"/>
              <a:gd name="connsiteY557" fmla="*/ 111099 h 287883"/>
              <a:gd name="connsiteX558" fmla="*/ 1741136 w 2149918"/>
              <a:gd name="connsiteY558" fmla="*/ 111099 h 287883"/>
              <a:gd name="connsiteX559" fmla="*/ 1740907 w 2149918"/>
              <a:gd name="connsiteY559" fmla="*/ 109728 h 287883"/>
              <a:gd name="connsiteX560" fmla="*/ 1375147 w 2149918"/>
              <a:gd name="connsiteY560" fmla="*/ 109728 h 287883"/>
              <a:gd name="connsiteX561" fmla="*/ 1374462 w 2149918"/>
              <a:gd name="connsiteY561" fmla="*/ 111099 h 287883"/>
              <a:gd name="connsiteX562" fmla="*/ 1375376 w 2149918"/>
              <a:gd name="connsiteY562" fmla="*/ 111099 h 287883"/>
              <a:gd name="connsiteX563" fmla="*/ 1375147 w 2149918"/>
              <a:gd name="connsiteY563" fmla="*/ 109728 h 287883"/>
              <a:gd name="connsiteX564" fmla="*/ 1365928 w 2149918"/>
              <a:gd name="connsiteY564" fmla="*/ 108661 h 287883"/>
              <a:gd name="connsiteX565" fmla="*/ 1362422 w 2149918"/>
              <a:gd name="connsiteY565" fmla="*/ 109880 h 287883"/>
              <a:gd name="connsiteX566" fmla="*/ 1359832 w 2149918"/>
              <a:gd name="connsiteY566" fmla="*/ 111099 h 287883"/>
              <a:gd name="connsiteX567" fmla="*/ 1364251 w 2149918"/>
              <a:gd name="connsiteY567" fmla="*/ 111252 h 287883"/>
              <a:gd name="connsiteX568" fmla="*/ 1365928 w 2149918"/>
              <a:gd name="connsiteY568" fmla="*/ 108661 h 287883"/>
              <a:gd name="connsiteX569" fmla="*/ 680737 w 2149918"/>
              <a:gd name="connsiteY569" fmla="*/ 106223 h 287883"/>
              <a:gd name="connsiteX570" fmla="*/ 679365 w 2149918"/>
              <a:gd name="connsiteY570" fmla="*/ 107289 h 287883"/>
              <a:gd name="connsiteX571" fmla="*/ 677079 w 2149918"/>
              <a:gd name="connsiteY571" fmla="*/ 107442 h 287883"/>
              <a:gd name="connsiteX572" fmla="*/ 678451 w 2149918"/>
              <a:gd name="connsiteY572" fmla="*/ 106375 h 287883"/>
              <a:gd name="connsiteX573" fmla="*/ 680737 w 2149918"/>
              <a:gd name="connsiteY573" fmla="*/ 106223 h 287883"/>
              <a:gd name="connsiteX574" fmla="*/ 1985967 w 2149918"/>
              <a:gd name="connsiteY574" fmla="*/ 106070 h 287883"/>
              <a:gd name="connsiteX575" fmla="*/ 1985281 w 2149918"/>
              <a:gd name="connsiteY575" fmla="*/ 107442 h 287883"/>
              <a:gd name="connsiteX576" fmla="*/ 1986195 w 2149918"/>
              <a:gd name="connsiteY576" fmla="*/ 107442 h 287883"/>
              <a:gd name="connsiteX577" fmla="*/ 1985967 w 2149918"/>
              <a:gd name="connsiteY577" fmla="*/ 106070 h 287883"/>
              <a:gd name="connsiteX578" fmla="*/ 317415 w 2149918"/>
              <a:gd name="connsiteY578" fmla="*/ 105003 h 287883"/>
              <a:gd name="connsiteX579" fmla="*/ 319396 w 2149918"/>
              <a:gd name="connsiteY579" fmla="*/ 107594 h 287883"/>
              <a:gd name="connsiteX580" fmla="*/ 318634 w 2149918"/>
              <a:gd name="connsiteY580" fmla="*/ 111099 h 287883"/>
              <a:gd name="connsiteX581" fmla="*/ 317110 w 2149918"/>
              <a:gd name="connsiteY581" fmla="*/ 108966 h 287883"/>
              <a:gd name="connsiteX582" fmla="*/ 317415 w 2149918"/>
              <a:gd name="connsiteY582" fmla="*/ 105003 h 287883"/>
              <a:gd name="connsiteX583" fmla="*/ 1969431 w 2149918"/>
              <a:gd name="connsiteY583" fmla="*/ 103784 h 287883"/>
              <a:gd name="connsiteX584" fmla="*/ 1965164 w 2149918"/>
              <a:gd name="connsiteY584" fmla="*/ 104851 h 287883"/>
              <a:gd name="connsiteX585" fmla="*/ 1964555 w 2149918"/>
              <a:gd name="connsiteY585" fmla="*/ 108661 h 287883"/>
              <a:gd name="connsiteX586" fmla="*/ 1967907 w 2149918"/>
              <a:gd name="connsiteY586" fmla="*/ 107594 h 287883"/>
              <a:gd name="connsiteX587" fmla="*/ 1969431 w 2149918"/>
              <a:gd name="connsiteY587" fmla="*/ 103784 h 287883"/>
              <a:gd name="connsiteX588" fmla="*/ 818507 w 2149918"/>
              <a:gd name="connsiteY588" fmla="*/ 103784 h 287883"/>
              <a:gd name="connsiteX589" fmla="*/ 819726 w 2149918"/>
              <a:gd name="connsiteY589" fmla="*/ 103784 h 287883"/>
              <a:gd name="connsiteX590" fmla="*/ 820945 w 2149918"/>
              <a:gd name="connsiteY590" fmla="*/ 103784 h 287883"/>
              <a:gd name="connsiteX591" fmla="*/ 820945 w 2149918"/>
              <a:gd name="connsiteY591" fmla="*/ 105003 h 287883"/>
              <a:gd name="connsiteX592" fmla="*/ 820945 w 2149918"/>
              <a:gd name="connsiteY592" fmla="*/ 106223 h 287883"/>
              <a:gd name="connsiteX593" fmla="*/ 819726 w 2149918"/>
              <a:gd name="connsiteY593" fmla="*/ 106223 h 287883"/>
              <a:gd name="connsiteX594" fmla="*/ 818507 w 2149918"/>
              <a:gd name="connsiteY594" fmla="*/ 106223 h 287883"/>
              <a:gd name="connsiteX595" fmla="*/ 818507 w 2149918"/>
              <a:gd name="connsiteY595" fmla="*/ 105003 h 287883"/>
              <a:gd name="connsiteX596" fmla="*/ 818507 w 2149918"/>
              <a:gd name="connsiteY596" fmla="*/ 103784 h 287883"/>
              <a:gd name="connsiteX597" fmla="*/ 323511 w 2149918"/>
              <a:gd name="connsiteY597" fmla="*/ 103784 h 287883"/>
              <a:gd name="connsiteX598" fmla="*/ 326102 w 2149918"/>
              <a:gd name="connsiteY598" fmla="*/ 104851 h 287883"/>
              <a:gd name="connsiteX599" fmla="*/ 325950 w 2149918"/>
              <a:gd name="connsiteY599" fmla="*/ 108661 h 287883"/>
              <a:gd name="connsiteX600" fmla="*/ 322292 w 2149918"/>
              <a:gd name="connsiteY600" fmla="*/ 108661 h 287883"/>
              <a:gd name="connsiteX601" fmla="*/ 322902 w 2149918"/>
              <a:gd name="connsiteY601" fmla="*/ 105765 h 287883"/>
              <a:gd name="connsiteX602" fmla="*/ 323511 w 2149918"/>
              <a:gd name="connsiteY602" fmla="*/ 103784 h 287883"/>
              <a:gd name="connsiteX603" fmla="*/ 447336 w 2149918"/>
              <a:gd name="connsiteY603" fmla="*/ 103632 h 287883"/>
              <a:gd name="connsiteX604" fmla="*/ 447565 w 2149918"/>
              <a:gd name="connsiteY604" fmla="*/ 105003 h 287883"/>
              <a:gd name="connsiteX605" fmla="*/ 446650 w 2149918"/>
              <a:gd name="connsiteY605" fmla="*/ 105003 h 287883"/>
              <a:gd name="connsiteX606" fmla="*/ 447336 w 2149918"/>
              <a:gd name="connsiteY606" fmla="*/ 103632 h 287883"/>
              <a:gd name="connsiteX607" fmla="*/ 749012 w 2149918"/>
              <a:gd name="connsiteY607" fmla="*/ 102946 h 287883"/>
              <a:gd name="connsiteX608" fmla="*/ 749012 w 2149918"/>
              <a:gd name="connsiteY608" fmla="*/ 105003 h 287883"/>
              <a:gd name="connsiteX609" fmla="*/ 748098 w 2149918"/>
              <a:gd name="connsiteY609" fmla="*/ 103175 h 287883"/>
              <a:gd name="connsiteX610" fmla="*/ 749012 w 2149918"/>
              <a:gd name="connsiteY610" fmla="*/ 102946 h 287883"/>
              <a:gd name="connsiteX611" fmla="*/ 1408600 w 2149918"/>
              <a:gd name="connsiteY611" fmla="*/ 102565 h 287883"/>
              <a:gd name="connsiteX612" fmla="*/ 1408600 w 2149918"/>
              <a:gd name="connsiteY612" fmla="*/ 103784 h 287883"/>
              <a:gd name="connsiteX613" fmla="*/ 1408600 w 2149918"/>
              <a:gd name="connsiteY613" fmla="*/ 105003 h 287883"/>
              <a:gd name="connsiteX614" fmla="*/ 1409819 w 2149918"/>
              <a:gd name="connsiteY614" fmla="*/ 105003 h 287883"/>
              <a:gd name="connsiteX615" fmla="*/ 1411038 w 2149918"/>
              <a:gd name="connsiteY615" fmla="*/ 105003 h 287883"/>
              <a:gd name="connsiteX616" fmla="*/ 1411038 w 2149918"/>
              <a:gd name="connsiteY616" fmla="*/ 103784 h 287883"/>
              <a:gd name="connsiteX617" fmla="*/ 1411038 w 2149918"/>
              <a:gd name="connsiteY617" fmla="*/ 102565 h 287883"/>
              <a:gd name="connsiteX618" fmla="*/ 1409819 w 2149918"/>
              <a:gd name="connsiteY618" fmla="*/ 102565 h 287883"/>
              <a:gd name="connsiteX619" fmla="*/ 1408600 w 2149918"/>
              <a:gd name="connsiteY619" fmla="*/ 102565 h 287883"/>
              <a:gd name="connsiteX620" fmla="*/ 683175 w 2149918"/>
              <a:gd name="connsiteY620" fmla="*/ 102565 h 287883"/>
              <a:gd name="connsiteX621" fmla="*/ 685461 w 2149918"/>
              <a:gd name="connsiteY621" fmla="*/ 103175 h 287883"/>
              <a:gd name="connsiteX622" fmla="*/ 686833 w 2149918"/>
              <a:gd name="connsiteY622" fmla="*/ 103784 h 287883"/>
              <a:gd name="connsiteX623" fmla="*/ 686223 w 2149918"/>
              <a:gd name="connsiteY623" fmla="*/ 105003 h 287883"/>
              <a:gd name="connsiteX624" fmla="*/ 685614 w 2149918"/>
              <a:gd name="connsiteY624" fmla="*/ 106223 h 287883"/>
              <a:gd name="connsiteX625" fmla="*/ 684394 w 2149918"/>
              <a:gd name="connsiteY625" fmla="*/ 106223 h 287883"/>
              <a:gd name="connsiteX626" fmla="*/ 683175 w 2149918"/>
              <a:gd name="connsiteY626" fmla="*/ 106223 h 287883"/>
              <a:gd name="connsiteX627" fmla="*/ 683175 w 2149918"/>
              <a:gd name="connsiteY627" fmla="*/ 102565 h 287883"/>
              <a:gd name="connsiteX628" fmla="*/ 330826 w 2149918"/>
              <a:gd name="connsiteY628" fmla="*/ 102565 h 287883"/>
              <a:gd name="connsiteX629" fmla="*/ 340428 w 2149918"/>
              <a:gd name="connsiteY629" fmla="*/ 103022 h 287883"/>
              <a:gd name="connsiteX630" fmla="*/ 349114 w 2149918"/>
              <a:gd name="connsiteY630" fmla="*/ 102565 h 287883"/>
              <a:gd name="connsiteX631" fmla="*/ 339056 w 2149918"/>
              <a:gd name="connsiteY631" fmla="*/ 106680 h 287883"/>
              <a:gd name="connsiteX632" fmla="*/ 330826 w 2149918"/>
              <a:gd name="connsiteY632" fmla="*/ 102565 h 287883"/>
              <a:gd name="connsiteX633" fmla="*/ 1152377 w 2149918"/>
              <a:gd name="connsiteY633" fmla="*/ 101574 h 287883"/>
              <a:gd name="connsiteX634" fmla="*/ 1141595 w 2149918"/>
              <a:gd name="connsiteY634" fmla="*/ 103784 h 287883"/>
              <a:gd name="connsiteX635" fmla="*/ 1118430 w 2149918"/>
              <a:gd name="connsiteY635" fmla="*/ 105003 h 287883"/>
              <a:gd name="connsiteX636" fmla="*/ 1116449 w 2149918"/>
              <a:gd name="connsiteY636" fmla="*/ 108509 h 287883"/>
              <a:gd name="connsiteX637" fmla="*/ 1113553 w 2149918"/>
              <a:gd name="connsiteY637" fmla="*/ 111099 h 287883"/>
              <a:gd name="connsiteX638" fmla="*/ 1125288 w 2149918"/>
              <a:gd name="connsiteY638" fmla="*/ 113081 h 287883"/>
              <a:gd name="connsiteX639" fmla="*/ 1134279 w 2149918"/>
              <a:gd name="connsiteY639" fmla="*/ 108661 h 287883"/>
              <a:gd name="connsiteX640" fmla="*/ 1146776 w 2149918"/>
              <a:gd name="connsiteY640" fmla="*/ 107899 h 287883"/>
              <a:gd name="connsiteX641" fmla="*/ 1161101 w 2149918"/>
              <a:gd name="connsiteY641" fmla="*/ 102565 h 287883"/>
              <a:gd name="connsiteX642" fmla="*/ 1152377 w 2149918"/>
              <a:gd name="connsiteY642" fmla="*/ 101574 h 287883"/>
              <a:gd name="connsiteX643" fmla="*/ 662277 w 2149918"/>
              <a:gd name="connsiteY643" fmla="*/ 101422 h 287883"/>
              <a:gd name="connsiteX644" fmla="*/ 660468 w 2149918"/>
              <a:gd name="connsiteY644" fmla="*/ 102565 h 287883"/>
              <a:gd name="connsiteX645" fmla="*/ 662449 w 2149918"/>
              <a:gd name="connsiteY645" fmla="*/ 106223 h 287883"/>
              <a:gd name="connsiteX646" fmla="*/ 663668 w 2149918"/>
              <a:gd name="connsiteY646" fmla="*/ 104394 h 287883"/>
              <a:gd name="connsiteX647" fmla="*/ 664887 w 2149918"/>
              <a:gd name="connsiteY647" fmla="*/ 102565 h 287883"/>
              <a:gd name="connsiteX648" fmla="*/ 662277 w 2149918"/>
              <a:gd name="connsiteY648" fmla="*/ 101422 h 287883"/>
              <a:gd name="connsiteX649" fmla="*/ 1685358 w 2149918"/>
              <a:gd name="connsiteY649" fmla="*/ 101346 h 287883"/>
              <a:gd name="connsiteX650" fmla="*/ 1685358 w 2149918"/>
              <a:gd name="connsiteY650" fmla="*/ 102565 h 287883"/>
              <a:gd name="connsiteX651" fmla="*/ 1685358 w 2149918"/>
              <a:gd name="connsiteY651" fmla="*/ 103784 h 287883"/>
              <a:gd name="connsiteX652" fmla="*/ 1686577 w 2149918"/>
              <a:gd name="connsiteY652" fmla="*/ 103784 h 287883"/>
              <a:gd name="connsiteX653" fmla="*/ 1687796 w 2149918"/>
              <a:gd name="connsiteY653" fmla="*/ 103784 h 287883"/>
              <a:gd name="connsiteX654" fmla="*/ 1687796 w 2149918"/>
              <a:gd name="connsiteY654" fmla="*/ 102565 h 287883"/>
              <a:gd name="connsiteX655" fmla="*/ 1687796 w 2149918"/>
              <a:gd name="connsiteY655" fmla="*/ 101346 h 287883"/>
              <a:gd name="connsiteX656" fmla="*/ 1686577 w 2149918"/>
              <a:gd name="connsiteY656" fmla="*/ 101346 h 287883"/>
              <a:gd name="connsiteX657" fmla="*/ 1685358 w 2149918"/>
              <a:gd name="connsiteY657" fmla="*/ 101346 h 287883"/>
              <a:gd name="connsiteX658" fmla="*/ 1376138 w 2149918"/>
              <a:gd name="connsiteY658" fmla="*/ 101346 h 287883"/>
              <a:gd name="connsiteX659" fmla="*/ 1343982 w 2149918"/>
              <a:gd name="connsiteY659" fmla="*/ 105003 h 287883"/>
              <a:gd name="connsiteX660" fmla="*/ 1276316 w 2149918"/>
              <a:gd name="connsiteY660" fmla="*/ 105918 h 287883"/>
              <a:gd name="connsiteX661" fmla="*/ 1201335 w 2149918"/>
              <a:gd name="connsiteY661" fmla="*/ 108661 h 287883"/>
              <a:gd name="connsiteX662" fmla="*/ 1193258 w 2149918"/>
              <a:gd name="connsiteY662" fmla="*/ 112624 h 287883"/>
              <a:gd name="connsiteX663" fmla="*/ 1184266 w 2149918"/>
              <a:gd name="connsiteY663" fmla="*/ 114757 h 287883"/>
              <a:gd name="connsiteX664" fmla="*/ 1185028 w 2149918"/>
              <a:gd name="connsiteY664" fmla="*/ 111252 h 287883"/>
              <a:gd name="connsiteX665" fmla="*/ 1183047 w 2149918"/>
              <a:gd name="connsiteY665" fmla="*/ 108661 h 287883"/>
              <a:gd name="connsiteX666" fmla="*/ 1180761 w 2149918"/>
              <a:gd name="connsiteY666" fmla="*/ 111252 h 287883"/>
              <a:gd name="connsiteX667" fmla="*/ 1179390 w 2149918"/>
              <a:gd name="connsiteY667" fmla="*/ 114757 h 287883"/>
              <a:gd name="connsiteX668" fmla="*/ 1176037 w 2149918"/>
              <a:gd name="connsiteY668" fmla="*/ 112014 h 287883"/>
              <a:gd name="connsiteX669" fmla="*/ 1170855 w 2149918"/>
              <a:gd name="connsiteY669" fmla="*/ 111099 h 287883"/>
              <a:gd name="connsiteX670" fmla="*/ 1160644 w 2149918"/>
              <a:gd name="connsiteY670" fmla="*/ 115214 h 287883"/>
              <a:gd name="connsiteX671" fmla="*/ 1151348 w 2149918"/>
              <a:gd name="connsiteY671" fmla="*/ 114757 h 287883"/>
              <a:gd name="connsiteX672" fmla="*/ 1117058 w 2149918"/>
              <a:gd name="connsiteY672" fmla="*/ 114300 h 287883"/>
              <a:gd name="connsiteX673" fmla="*/ 1085511 w 2149918"/>
              <a:gd name="connsiteY673" fmla="*/ 118415 h 287883"/>
              <a:gd name="connsiteX674" fmla="*/ 1086883 w 2149918"/>
              <a:gd name="connsiteY674" fmla="*/ 114909 h 287883"/>
              <a:gd name="connsiteX675" fmla="*/ 1089169 w 2149918"/>
              <a:gd name="connsiteY675" fmla="*/ 112319 h 287883"/>
              <a:gd name="connsiteX676" fmla="*/ 1081854 w 2149918"/>
              <a:gd name="connsiteY676" fmla="*/ 112319 h 287883"/>
              <a:gd name="connsiteX677" fmla="*/ 1081701 w 2149918"/>
              <a:gd name="connsiteY677" fmla="*/ 115672 h 287883"/>
              <a:gd name="connsiteX678" fmla="*/ 1080634 w 2149918"/>
              <a:gd name="connsiteY678" fmla="*/ 117195 h 287883"/>
              <a:gd name="connsiteX679" fmla="*/ 1055336 w 2149918"/>
              <a:gd name="connsiteY679" fmla="*/ 117500 h 287883"/>
              <a:gd name="connsiteX680" fmla="*/ 1031866 w 2149918"/>
              <a:gd name="connsiteY680" fmla="*/ 123291 h 287883"/>
              <a:gd name="connsiteX681" fmla="*/ 1030952 w 2149918"/>
              <a:gd name="connsiteY681" fmla="*/ 120548 h 287883"/>
              <a:gd name="connsiteX682" fmla="*/ 1028209 w 2149918"/>
              <a:gd name="connsiteY682" fmla="*/ 119634 h 287883"/>
              <a:gd name="connsiteX683" fmla="*/ 989194 w 2149918"/>
              <a:gd name="connsiteY683" fmla="*/ 124663 h 287883"/>
              <a:gd name="connsiteX684" fmla="*/ 953838 w 2149918"/>
              <a:gd name="connsiteY684" fmla="*/ 123291 h 287883"/>
              <a:gd name="connsiteX685" fmla="*/ 942408 w 2149918"/>
              <a:gd name="connsiteY685" fmla="*/ 127254 h 287883"/>
              <a:gd name="connsiteX686" fmla="*/ 928235 w 2149918"/>
              <a:gd name="connsiteY686" fmla="*/ 125730 h 287883"/>
              <a:gd name="connsiteX687" fmla="*/ 923815 w 2149918"/>
              <a:gd name="connsiteY687" fmla="*/ 128626 h 287883"/>
              <a:gd name="connsiteX688" fmla="*/ 918481 w 2149918"/>
              <a:gd name="connsiteY688" fmla="*/ 130607 h 287883"/>
              <a:gd name="connsiteX689" fmla="*/ 894097 w 2149918"/>
              <a:gd name="connsiteY689" fmla="*/ 130759 h 287883"/>
              <a:gd name="connsiteX690" fmla="*/ 873371 w 2149918"/>
              <a:gd name="connsiteY690" fmla="*/ 139141 h 287883"/>
              <a:gd name="connsiteX691" fmla="*/ 848224 w 2149918"/>
              <a:gd name="connsiteY691" fmla="*/ 138074 h 287883"/>
              <a:gd name="connsiteX692" fmla="*/ 825822 w 2149918"/>
              <a:gd name="connsiteY692" fmla="*/ 141579 h 287883"/>
              <a:gd name="connsiteX693" fmla="*/ 802810 w 2149918"/>
              <a:gd name="connsiteY693" fmla="*/ 143256 h 287883"/>
              <a:gd name="connsiteX694" fmla="*/ 780712 w 2149918"/>
              <a:gd name="connsiteY694" fmla="*/ 140360 h 287883"/>
              <a:gd name="connsiteX695" fmla="*/ 763642 w 2149918"/>
              <a:gd name="connsiteY695" fmla="*/ 146456 h 287883"/>
              <a:gd name="connsiteX696" fmla="*/ 734839 w 2149918"/>
              <a:gd name="connsiteY696" fmla="*/ 149961 h 287883"/>
              <a:gd name="connsiteX697" fmla="*/ 705121 w 2149918"/>
              <a:gd name="connsiteY697" fmla="*/ 152552 h 287883"/>
              <a:gd name="connsiteX698" fmla="*/ 702682 w 2149918"/>
              <a:gd name="connsiteY698" fmla="*/ 150724 h 287883"/>
              <a:gd name="connsiteX699" fmla="*/ 700244 w 2149918"/>
              <a:gd name="connsiteY699" fmla="*/ 148895 h 287883"/>
              <a:gd name="connsiteX700" fmla="*/ 696739 w 2149918"/>
              <a:gd name="connsiteY700" fmla="*/ 153010 h 287883"/>
              <a:gd name="connsiteX701" fmla="*/ 690490 w 2149918"/>
              <a:gd name="connsiteY701" fmla="*/ 156210 h 287883"/>
              <a:gd name="connsiteX702" fmla="*/ 688966 w 2149918"/>
              <a:gd name="connsiteY702" fmla="*/ 153010 h 287883"/>
              <a:gd name="connsiteX703" fmla="*/ 685614 w 2149918"/>
              <a:gd name="connsiteY703" fmla="*/ 152552 h 287883"/>
              <a:gd name="connsiteX704" fmla="*/ 660315 w 2149918"/>
              <a:gd name="connsiteY704" fmla="*/ 158496 h 287883"/>
              <a:gd name="connsiteX705" fmla="*/ 636846 w 2149918"/>
              <a:gd name="connsiteY705" fmla="*/ 167183 h 287883"/>
              <a:gd name="connsiteX706" fmla="*/ 691100 w 2149918"/>
              <a:gd name="connsiteY706" fmla="*/ 160934 h 287883"/>
              <a:gd name="connsiteX707" fmla="*/ 749012 w 2149918"/>
              <a:gd name="connsiteY707" fmla="*/ 153772 h 287883"/>
              <a:gd name="connsiteX708" fmla="*/ 751908 w 2149918"/>
              <a:gd name="connsiteY708" fmla="*/ 154533 h 287883"/>
              <a:gd name="connsiteX709" fmla="*/ 753889 w 2149918"/>
              <a:gd name="connsiteY709" fmla="*/ 156210 h 287883"/>
              <a:gd name="connsiteX710" fmla="*/ 763642 w 2149918"/>
              <a:gd name="connsiteY710" fmla="*/ 151333 h 287883"/>
              <a:gd name="connsiteX711" fmla="*/ 797018 w 2149918"/>
              <a:gd name="connsiteY711" fmla="*/ 149504 h 287883"/>
              <a:gd name="connsiteX712" fmla="*/ 833137 w 2149918"/>
              <a:gd name="connsiteY712" fmla="*/ 144018 h 287883"/>
              <a:gd name="connsiteX713" fmla="*/ 834966 w 2149918"/>
              <a:gd name="connsiteY713" fmla="*/ 147980 h 287883"/>
              <a:gd name="connsiteX714" fmla="*/ 836795 w 2149918"/>
              <a:gd name="connsiteY714" fmla="*/ 150114 h 287883"/>
              <a:gd name="connsiteX715" fmla="*/ 852035 w 2149918"/>
              <a:gd name="connsiteY715" fmla="*/ 144780 h 287883"/>
              <a:gd name="connsiteX716" fmla="*/ 867275 w 2149918"/>
              <a:gd name="connsiteY716" fmla="*/ 147675 h 287883"/>
              <a:gd name="connsiteX717" fmla="*/ 874285 w 2149918"/>
              <a:gd name="connsiteY717" fmla="*/ 142341 h 287883"/>
              <a:gd name="connsiteX718" fmla="*/ 883124 w 2149918"/>
              <a:gd name="connsiteY718" fmla="*/ 145237 h 287883"/>
              <a:gd name="connsiteX719" fmla="*/ 909032 w 2149918"/>
              <a:gd name="connsiteY719" fmla="*/ 138227 h 287883"/>
              <a:gd name="connsiteX720" fmla="*/ 936769 w 2149918"/>
              <a:gd name="connsiteY720" fmla="*/ 136703 h 287883"/>
              <a:gd name="connsiteX721" fmla="*/ 934026 w 2149918"/>
              <a:gd name="connsiteY721" fmla="*/ 138227 h 287883"/>
              <a:gd name="connsiteX722" fmla="*/ 933111 w 2149918"/>
              <a:gd name="connsiteY722" fmla="*/ 141579 h 287883"/>
              <a:gd name="connsiteX723" fmla="*/ 940579 w 2149918"/>
              <a:gd name="connsiteY723" fmla="*/ 139903 h 287883"/>
              <a:gd name="connsiteX724" fmla="*/ 945303 w 2149918"/>
              <a:gd name="connsiteY724" fmla="*/ 135483 h 287883"/>
              <a:gd name="connsiteX725" fmla="*/ 965116 w 2149918"/>
              <a:gd name="connsiteY725" fmla="*/ 135636 h 287883"/>
              <a:gd name="connsiteX726" fmla="*/ 983098 w 2149918"/>
              <a:gd name="connsiteY726" fmla="*/ 136703 h 287883"/>
              <a:gd name="connsiteX727" fmla="*/ 1000472 w 2149918"/>
              <a:gd name="connsiteY727" fmla="*/ 133807 h 287883"/>
              <a:gd name="connsiteX728" fmla="*/ 1016017 w 2149918"/>
              <a:gd name="connsiteY728" fmla="*/ 131826 h 287883"/>
              <a:gd name="connsiteX729" fmla="*/ 1061127 w 2149918"/>
              <a:gd name="connsiteY729" fmla="*/ 128930 h 287883"/>
              <a:gd name="connsiteX730" fmla="*/ 1098922 w 2149918"/>
              <a:gd name="connsiteY730" fmla="*/ 123291 h 287883"/>
              <a:gd name="connsiteX731" fmla="*/ 1100142 w 2149918"/>
              <a:gd name="connsiteY731" fmla="*/ 128168 h 287883"/>
              <a:gd name="connsiteX732" fmla="*/ 1117820 w 2149918"/>
              <a:gd name="connsiteY732" fmla="*/ 122377 h 287883"/>
              <a:gd name="connsiteX733" fmla="*/ 1135499 w 2149918"/>
              <a:gd name="connsiteY733" fmla="*/ 125730 h 287883"/>
              <a:gd name="connsiteX734" fmla="*/ 1158968 w 2149918"/>
              <a:gd name="connsiteY734" fmla="*/ 121310 h 287883"/>
              <a:gd name="connsiteX735" fmla="*/ 1180609 w 2149918"/>
              <a:gd name="connsiteY735" fmla="*/ 123291 h 287883"/>
              <a:gd name="connsiteX736" fmla="*/ 1203622 w 2149918"/>
              <a:gd name="connsiteY736" fmla="*/ 120853 h 287883"/>
              <a:gd name="connsiteX737" fmla="*/ 1229377 w 2149918"/>
              <a:gd name="connsiteY737" fmla="*/ 118415 h 287883"/>
              <a:gd name="connsiteX738" fmla="*/ 1277078 w 2149918"/>
              <a:gd name="connsiteY738" fmla="*/ 115062 h 287883"/>
              <a:gd name="connsiteX739" fmla="*/ 1322036 w 2149918"/>
              <a:gd name="connsiteY739" fmla="*/ 117195 h 287883"/>
              <a:gd name="connsiteX740" fmla="*/ 1344439 w 2149918"/>
              <a:gd name="connsiteY740" fmla="*/ 110795 h 287883"/>
              <a:gd name="connsiteX741" fmla="*/ 1369585 w 2149918"/>
              <a:gd name="connsiteY741" fmla="*/ 106223 h 287883"/>
              <a:gd name="connsiteX742" fmla="*/ 1369890 w 2149918"/>
              <a:gd name="connsiteY742" fmla="*/ 109423 h 287883"/>
              <a:gd name="connsiteX743" fmla="*/ 1372023 w 2149918"/>
              <a:gd name="connsiteY743" fmla="*/ 109880 h 287883"/>
              <a:gd name="connsiteX744" fmla="*/ 1389245 w 2149918"/>
              <a:gd name="connsiteY744" fmla="*/ 106070 h 287883"/>
              <a:gd name="connsiteX745" fmla="*/ 1407380 w 2149918"/>
              <a:gd name="connsiteY745" fmla="*/ 101346 h 287883"/>
              <a:gd name="connsiteX746" fmla="*/ 1376138 w 2149918"/>
              <a:gd name="connsiteY746" fmla="*/ 101346 h 287883"/>
              <a:gd name="connsiteX747" fmla="*/ 1917006 w 2149918"/>
              <a:gd name="connsiteY747" fmla="*/ 100127 h 287883"/>
              <a:gd name="connsiteX748" fmla="*/ 1915025 w 2149918"/>
              <a:gd name="connsiteY748" fmla="*/ 103175 h 287883"/>
              <a:gd name="connsiteX749" fmla="*/ 1915787 w 2149918"/>
              <a:gd name="connsiteY749" fmla="*/ 106223 h 287883"/>
              <a:gd name="connsiteX750" fmla="*/ 1920663 w 2149918"/>
              <a:gd name="connsiteY750" fmla="*/ 102565 h 287883"/>
              <a:gd name="connsiteX751" fmla="*/ 1918835 w 2149918"/>
              <a:gd name="connsiteY751" fmla="*/ 101346 h 287883"/>
              <a:gd name="connsiteX752" fmla="*/ 1917006 w 2149918"/>
              <a:gd name="connsiteY752" fmla="*/ 100127 h 287883"/>
              <a:gd name="connsiteX753" fmla="*/ 847767 w 2149918"/>
              <a:gd name="connsiteY753" fmla="*/ 100127 h 287883"/>
              <a:gd name="connsiteX754" fmla="*/ 844414 w 2149918"/>
              <a:gd name="connsiteY754" fmla="*/ 102260 h 287883"/>
              <a:gd name="connsiteX755" fmla="*/ 839233 w 2149918"/>
              <a:gd name="connsiteY755" fmla="*/ 102565 h 287883"/>
              <a:gd name="connsiteX756" fmla="*/ 842586 w 2149918"/>
              <a:gd name="connsiteY756" fmla="*/ 100889 h 287883"/>
              <a:gd name="connsiteX757" fmla="*/ 847767 w 2149918"/>
              <a:gd name="connsiteY757" fmla="*/ 100127 h 287883"/>
              <a:gd name="connsiteX758" fmla="*/ 703902 w 2149918"/>
              <a:gd name="connsiteY758" fmla="*/ 100127 h 287883"/>
              <a:gd name="connsiteX759" fmla="*/ 702225 w 2149918"/>
              <a:gd name="connsiteY759" fmla="*/ 102718 h 287883"/>
              <a:gd name="connsiteX760" fmla="*/ 697806 w 2149918"/>
              <a:gd name="connsiteY760" fmla="*/ 102565 h 287883"/>
              <a:gd name="connsiteX761" fmla="*/ 699939 w 2149918"/>
              <a:gd name="connsiteY761" fmla="*/ 100889 h 287883"/>
              <a:gd name="connsiteX762" fmla="*/ 703902 w 2149918"/>
              <a:gd name="connsiteY762" fmla="*/ 100127 h 287883"/>
              <a:gd name="connsiteX763" fmla="*/ 766538 w 2149918"/>
              <a:gd name="connsiteY763" fmla="*/ 99974 h 287883"/>
              <a:gd name="connsiteX764" fmla="*/ 772177 w 2149918"/>
              <a:gd name="connsiteY764" fmla="*/ 100127 h 287883"/>
              <a:gd name="connsiteX765" fmla="*/ 769281 w 2149918"/>
              <a:gd name="connsiteY765" fmla="*/ 102718 h 287883"/>
              <a:gd name="connsiteX766" fmla="*/ 763642 w 2149918"/>
              <a:gd name="connsiteY766" fmla="*/ 102565 h 287883"/>
              <a:gd name="connsiteX767" fmla="*/ 766538 w 2149918"/>
              <a:gd name="connsiteY767" fmla="*/ 99974 h 287883"/>
              <a:gd name="connsiteX768" fmla="*/ 752651 w 2149918"/>
              <a:gd name="connsiteY768" fmla="*/ 99803 h 287883"/>
              <a:gd name="connsiteX769" fmla="*/ 752822 w 2149918"/>
              <a:gd name="connsiteY769" fmla="*/ 100889 h 287883"/>
              <a:gd name="connsiteX770" fmla="*/ 751450 w 2149918"/>
              <a:gd name="connsiteY770" fmla="*/ 101346 h 287883"/>
              <a:gd name="connsiteX771" fmla="*/ 752651 w 2149918"/>
              <a:gd name="connsiteY771" fmla="*/ 99803 h 287883"/>
              <a:gd name="connsiteX772" fmla="*/ 1642686 w 2149918"/>
              <a:gd name="connsiteY772" fmla="*/ 98907 h 287883"/>
              <a:gd name="connsiteX773" fmla="*/ 1639181 w 2149918"/>
              <a:gd name="connsiteY773" fmla="*/ 100279 h 287883"/>
              <a:gd name="connsiteX774" fmla="*/ 1640247 w 2149918"/>
              <a:gd name="connsiteY774" fmla="*/ 102565 h 287883"/>
              <a:gd name="connsiteX775" fmla="*/ 1641923 w 2149918"/>
              <a:gd name="connsiteY775" fmla="*/ 100736 h 287883"/>
              <a:gd name="connsiteX776" fmla="*/ 1642686 w 2149918"/>
              <a:gd name="connsiteY776" fmla="*/ 98907 h 287883"/>
              <a:gd name="connsiteX777" fmla="*/ 351553 w 2149918"/>
              <a:gd name="connsiteY777" fmla="*/ 98907 h 287883"/>
              <a:gd name="connsiteX778" fmla="*/ 356430 w 2149918"/>
              <a:gd name="connsiteY778" fmla="*/ 101346 h 287883"/>
              <a:gd name="connsiteX779" fmla="*/ 351553 w 2149918"/>
              <a:gd name="connsiteY779" fmla="*/ 103784 h 287883"/>
              <a:gd name="connsiteX780" fmla="*/ 351553 w 2149918"/>
              <a:gd name="connsiteY780" fmla="*/ 101346 h 287883"/>
              <a:gd name="connsiteX781" fmla="*/ 351553 w 2149918"/>
              <a:gd name="connsiteY781" fmla="*/ 98907 h 287883"/>
              <a:gd name="connsiteX782" fmla="*/ 873008 w 2149918"/>
              <a:gd name="connsiteY782" fmla="*/ 98050 h 287883"/>
              <a:gd name="connsiteX783" fmla="*/ 873523 w 2149918"/>
              <a:gd name="connsiteY783" fmla="*/ 99365 h 287883"/>
              <a:gd name="connsiteX784" fmla="*/ 872151 w 2149918"/>
              <a:gd name="connsiteY784" fmla="*/ 98907 h 287883"/>
              <a:gd name="connsiteX785" fmla="*/ 873008 w 2149918"/>
              <a:gd name="connsiteY785" fmla="*/ 98050 h 287883"/>
              <a:gd name="connsiteX786" fmla="*/ 1717362 w 2149918"/>
              <a:gd name="connsiteY786" fmla="*/ 97993 h 287883"/>
              <a:gd name="connsiteX787" fmla="*/ 1710961 w 2149918"/>
              <a:gd name="connsiteY787" fmla="*/ 100127 h 287883"/>
              <a:gd name="connsiteX788" fmla="*/ 1715990 w 2149918"/>
              <a:gd name="connsiteY788" fmla="*/ 101651 h 287883"/>
              <a:gd name="connsiteX789" fmla="*/ 1721934 w 2149918"/>
              <a:gd name="connsiteY789" fmla="*/ 101346 h 287883"/>
              <a:gd name="connsiteX790" fmla="*/ 1717362 w 2149918"/>
              <a:gd name="connsiteY790" fmla="*/ 97993 h 287883"/>
              <a:gd name="connsiteX791" fmla="*/ 2129147 w 2149918"/>
              <a:gd name="connsiteY791" fmla="*/ 97688 h 287883"/>
              <a:gd name="connsiteX792" fmla="*/ 2125641 w 2149918"/>
              <a:gd name="connsiteY792" fmla="*/ 99060 h 287883"/>
              <a:gd name="connsiteX793" fmla="*/ 2126708 w 2149918"/>
              <a:gd name="connsiteY793" fmla="*/ 101346 h 287883"/>
              <a:gd name="connsiteX794" fmla="*/ 2128385 w 2149918"/>
              <a:gd name="connsiteY794" fmla="*/ 99517 h 287883"/>
              <a:gd name="connsiteX795" fmla="*/ 2129147 w 2149918"/>
              <a:gd name="connsiteY795" fmla="*/ 97688 h 287883"/>
              <a:gd name="connsiteX796" fmla="*/ 1823127 w 2149918"/>
              <a:gd name="connsiteY796" fmla="*/ 97688 h 287883"/>
              <a:gd name="connsiteX797" fmla="*/ 1852083 w 2149918"/>
              <a:gd name="connsiteY797" fmla="*/ 104546 h 287883"/>
              <a:gd name="connsiteX798" fmla="*/ 1882868 w 2149918"/>
              <a:gd name="connsiteY798" fmla="*/ 101346 h 287883"/>
              <a:gd name="connsiteX799" fmla="*/ 1883478 w 2149918"/>
              <a:gd name="connsiteY799" fmla="*/ 103327 h 287883"/>
              <a:gd name="connsiteX800" fmla="*/ 1884087 w 2149918"/>
              <a:gd name="connsiteY800" fmla="*/ 106223 h 287883"/>
              <a:gd name="connsiteX801" fmla="*/ 1897651 w 2149918"/>
              <a:gd name="connsiteY801" fmla="*/ 104546 h 287883"/>
              <a:gd name="connsiteX802" fmla="*/ 1912129 w 2149918"/>
              <a:gd name="connsiteY802" fmla="*/ 103784 h 287883"/>
              <a:gd name="connsiteX803" fmla="*/ 1900242 w 2149918"/>
              <a:gd name="connsiteY803" fmla="*/ 98907 h 287883"/>
              <a:gd name="connsiteX804" fmla="*/ 1886526 w 2149918"/>
              <a:gd name="connsiteY804" fmla="*/ 97688 h 287883"/>
              <a:gd name="connsiteX805" fmla="*/ 1875705 w 2149918"/>
              <a:gd name="connsiteY805" fmla="*/ 98603 h 287883"/>
              <a:gd name="connsiteX806" fmla="*/ 1865799 w 2149918"/>
              <a:gd name="connsiteY806" fmla="*/ 101346 h 287883"/>
              <a:gd name="connsiteX807" fmla="*/ 1843092 w 2149918"/>
              <a:gd name="connsiteY807" fmla="*/ 99517 h 287883"/>
              <a:gd name="connsiteX808" fmla="*/ 1823127 w 2149918"/>
              <a:gd name="connsiteY808" fmla="*/ 97688 h 287883"/>
              <a:gd name="connsiteX809" fmla="*/ 1647563 w 2149918"/>
              <a:gd name="connsiteY809" fmla="*/ 97688 h 287883"/>
              <a:gd name="connsiteX810" fmla="*/ 1645277 w 2149918"/>
              <a:gd name="connsiteY810" fmla="*/ 97841 h 287883"/>
              <a:gd name="connsiteX811" fmla="*/ 1643905 w 2149918"/>
              <a:gd name="connsiteY811" fmla="*/ 98907 h 287883"/>
              <a:gd name="connsiteX812" fmla="*/ 1645734 w 2149918"/>
              <a:gd name="connsiteY812" fmla="*/ 101041 h 287883"/>
              <a:gd name="connsiteX813" fmla="*/ 1647563 w 2149918"/>
              <a:gd name="connsiteY813" fmla="*/ 97688 h 287883"/>
              <a:gd name="connsiteX814" fmla="*/ 1696940 w 2149918"/>
              <a:gd name="connsiteY814" fmla="*/ 96926 h 287883"/>
              <a:gd name="connsiteX815" fmla="*/ 1689015 w 2149918"/>
              <a:gd name="connsiteY815" fmla="*/ 101346 h 287883"/>
              <a:gd name="connsiteX816" fmla="*/ 1690692 w 2149918"/>
              <a:gd name="connsiteY816" fmla="*/ 101651 h 287883"/>
              <a:gd name="connsiteX817" fmla="*/ 1691454 w 2149918"/>
              <a:gd name="connsiteY817" fmla="*/ 103784 h 287883"/>
              <a:gd name="connsiteX818" fmla="*/ 1700445 w 2149918"/>
              <a:gd name="connsiteY818" fmla="*/ 101803 h 287883"/>
              <a:gd name="connsiteX819" fmla="*/ 1708522 w 2149918"/>
              <a:gd name="connsiteY819" fmla="*/ 98907 h 287883"/>
              <a:gd name="connsiteX820" fmla="*/ 1696940 w 2149918"/>
              <a:gd name="connsiteY820" fmla="*/ 96926 h 287883"/>
              <a:gd name="connsiteX821" fmla="*/ 1748756 w 2149918"/>
              <a:gd name="connsiteY821" fmla="*/ 96469 h 287883"/>
              <a:gd name="connsiteX822" fmla="*/ 1746470 w 2149918"/>
              <a:gd name="connsiteY822" fmla="*/ 96621 h 287883"/>
              <a:gd name="connsiteX823" fmla="*/ 1745098 w 2149918"/>
              <a:gd name="connsiteY823" fmla="*/ 97688 h 287883"/>
              <a:gd name="connsiteX824" fmla="*/ 1747384 w 2149918"/>
              <a:gd name="connsiteY824" fmla="*/ 97536 h 287883"/>
              <a:gd name="connsiteX825" fmla="*/ 1748756 w 2149918"/>
              <a:gd name="connsiteY825" fmla="*/ 96469 h 287883"/>
              <a:gd name="connsiteX826" fmla="*/ 1726810 w 2149918"/>
              <a:gd name="connsiteY826" fmla="*/ 96469 h 287883"/>
              <a:gd name="connsiteX827" fmla="*/ 1734278 w 2149918"/>
              <a:gd name="connsiteY827" fmla="*/ 101346 h 287883"/>
              <a:gd name="connsiteX828" fmla="*/ 1742660 w 2149918"/>
              <a:gd name="connsiteY828" fmla="*/ 98907 h 287883"/>
              <a:gd name="connsiteX829" fmla="*/ 1736107 w 2149918"/>
              <a:gd name="connsiteY829" fmla="*/ 97688 h 287883"/>
              <a:gd name="connsiteX830" fmla="*/ 1726810 w 2149918"/>
              <a:gd name="connsiteY830" fmla="*/ 96469 h 287883"/>
              <a:gd name="connsiteX831" fmla="*/ 806315 w 2149918"/>
              <a:gd name="connsiteY831" fmla="*/ 96469 h 287883"/>
              <a:gd name="connsiteX832" fmla="*/ 809515 w 2149918"/>
              <a:gd name="connsiteY832" fmla="*/ 99517 h 287883"/>
              <a:gd name="connsiteX833" fmla="*/ 813630 w 2149918"/>
              <a:gd name="connsiteY833" fmla="*/ 98907 h 287883"/>
              <a:gd name="connsiteX834" fmla="*/ 811496 w 2149918"/>
              <a:gd name="connsiteY834" fmla="*/ 103327 h 287883"/>
              <a:gd name="connsiteX835" fmla="*/ 811192 w 2149918"/>
              <a:gd name="connsiteY835" fmla="*/ 108661 h 287883"/>
              <a:gd name="connsiteX836" fmla="*/ 804181 w 2149918"/>
              <a:gd name="connsiteY836" fmla="*/ 103327 h 287883"/>
              <a:gd name="connsiteX837" fmla="*/ 795342 w 2149918"/>
              <a:gd name="connsiteY837" fmla="*/ 102565 h 287883"/>
              <a:gd name="connsiteX838" fmla="*/ 799456 w 2149918"/>
              <a:gd name="connsiteY838" fmla="*/ 98145 h 287883"/>
              <a:gd name="connsiteX839" fmla="*/ 806315 w 2149918"/>
              <a:gd name="connsiteY839" fmla="*/ 96469 h 287883"/>
              <a:gd name="connsiteX840" fmla="*/ 854549 w 2149918"/>
              <a:gd name="connsiteY840" fmla="*/ 96317 h 287883"/>
              <a:gd name="connsiteX841" fmla="*/ 854777 w 2149918"/>
              <a:gd name="connsiteY841" fmla="*/ 97688 h 287883"/>
              <a:gd name="connsiteX842" fmla="*/ 853863 w 2149918"/>
              <a:gd name="connsiteY842" fmla="*/ 97688 h 287883"/>
              <a:gd name="connsiteX843" fmla="*/ 854549 w 2149918"/>
              <a:gd name="connsiteY843" fmla="*/ 96317 h 287883"/>
              <a:gd name="connsiteX844" fmla="*/ 1674537 w 2149918"/>
              <a:gd name="connsiteY844" fmla="*/ 95250 h 287883"/>
              <a:gd name="connsiteX845" fmla="*/ 1665850 w 2149918"/>
              <a:gd name="connsiteY845" fmla="*/ 101346 h 287883"/>
              <a:gd name="connsiteX846" fmla="*/ 1673775 w 2149918"/>
              <a:gd name="connsiteY846" fmla="*/ 100432 h 287883"/>
              <a:gd name="connsiteX847" fmla="*/ 1681700 w 2149918"/>
              <a:gd name="connsiteY847" fmla="*/ 101346 h 287883"/>
              <a:gd name="connsiteX848" fmla="*/ 1684748 w 2149918"/>
              <a:gd name="connsiteY848" fmla="*/ 98907 h 287883"/>
              <a:gd name="connsiteX849" fmla="*/ 1687796 w 2149918"/>
              <a:gd name="connsiteY849" fmla="*/ 96469 h 287883"/>
              <a:gd name="connsiteX850" fmla="*/ 1674537 w 2149918"/>
              <a:gd name="connsiteY850" fmla="*/ 95250 h 287883"/>
              <a:gd name="connsiteX851" fmla="*/ 433239 w 2149918"/>
              <a:gd name="connsiteY851" fmla="*/ 95250 h 287883"/>
              <a:gd name="connsiteX852" fmla="*/ 435982 w 2149918"/>
              <a:gd name="connsiteY852" fmla="*/ 95555 h 287883"/>
              <a:gd name="connsiteX853" fmla="*/ 436897 w 2149918"/>
              <a:gd name="connsiteY853" fmla="*/ 97688 h 287883"/>
              <a:gd name="connsiteX854" fmla="*/ 433239 w 2149918"/>
              <a:gd name="connsiteY854" fmla="*/ 97688 h 287883"/>
              <a:gd name="connsiteX855" fmla="*/ 433239 w 2149918"/>
              <a:gd name="connsiteY855" fmla="*/ 96469 h 287883"/>
              <a:gd name="connsiteX856" fmla="*/ 433239 w 2149918"/>
              <a:gd name="connsiteY856" fmla="*/ 95250 h 287883"/>
              <a:gd name="connsiteX857" fmla="*/ 1818251 w 2149918"/>
              <a:gd name="connsiteY857" fmla="*/ 94031 h 287883"/>
              <a:gd name="connsiteX858" fmla="*/ 1808954 w 2149918"/>
              <a:gd name="connsiteY858" fmla="*/ 98450 h 287883"/>
              <a:gd name="connsiteX859" fmla="*/ 1798743 w 2149918"/>
              <a:gd name="connsiteY859" fmla="*/ 100127 h 287883"/>
              <a:gd name="connsiteX860" fmla="*/ 1811697 w 2149918"/>
              <a:gd name="connsiteY860" fmla="*/ 101651 h 287883"/>
              <a:gd name="connsiteX861" fmla="*/ 1821908 w 2149918"/>
              <a:gd name="connsiteY861" fmla="*/ 97688 h 287883"/>
              <a:gd name="connsiteX862" fmla="*/ 1820079 w 2149918"/>
              <a:gd name="connsiteY862" fmla="*/ 95860 h 287883"/>
              <a:gd name="connsiteX863" fmla="*/ 1818251 w 2149918"/>
              <a:gd name="connsiteY863" fmla="*/ 94031 h 287883"/>
              <a:gd name="connsiteX864" fmla="*/ 1226938 w 2149918"/>
              <a:gd name="connsiteY864" fmla="*/ 94031 h 287883"/>
              <a:gd name="connsiteX865" fmla="*/ 1225719 w 2149918"/>
              <a:gd name="connsiteY865" fmla="*/ 95860 h 287883"/>
              <a:gd name="connsiteX866" fmla="*/ 1224643 w 2149918"/>
              <a:gd name="connsiteY866" fmla="*/ 97474 h 287883"/>
              <a:gd name="connsiteX867" fmla="*/ 1223655 w 2149918"/>
              <a:gd name="connsiteY867" fmla="*/ 97684 h 287883"/>
              <a:gd name="connsiteX868" fmla="*/ 1197373 w 2149918"/>
              <a:gd name="connsiteY868" fmla="*/ 97536 h 287883"/>
              <a:gd name="connsiteX869" fmla="*/ 1175732 w 2149918"/>
              <a:gd name="connsiteY869" fmla="*/ 96469 h 287883"/>
              <a:gd name="connsiteX870" fmla="*/ 1173446 w 2149918"/>
              <a:gd name="connsiteY870" fmla="*/ 99060 h 287883"/>
              <a:gd name="connsiteX871" fmla="*/ 1172074 w 2149918"/>
              <a:gd name="connsiteY871" fmla="*/ 102565 h 287883"/>
              <a:gd name="connsiteX872" fmla="*/ 1202097 w 2149918"/>
              <a:gd name="connsiteY872" fmla="*/ 102260 h 287883"/>
              <a:gd name="connsiteX873" fmla="*/ 1223655 w 2149918"/>
              <a:gd name="connsiteY873" fmla="*/ 97684 h 287883"/>
              <a:gd name="connsiteX874" fmla="*/ 1224500 w 2149918"/>
              <a:gd name="connsiteY874" fmla="*/ 97688 h 287883"/>
              <a:gd name="connsiteX875" fmla="*/ 1224643 w 2149918"/>
              <a:gd name="connsiteY875" fmla="*/ 97474 h 287883"/>
              <a:gd name="connsiteX876" fmla="*/ 1229377 w 2149918"/>
              <a:gd name="connsiteY876" fmla="*/ 96469 h 287883"/>
              <a:gd name="connsiteX877" fmla="*/ 1226938 w 2149918"/>
              <a:gd name="connsiteY877" fmla="*/ 94031 h 287883"/>
              <a:gd name="connsiteX878" fmla="*/ 700244 w 2149918"/>
              <a:gd name="connsiteY878" fmla="*/ 94031 h 287883"/>
              <a:gd name="connsiteX879" fmla="*/ 697196 w 2149918"/>
              <a:gd name="connsiteY879" fmla="*/ 97688 h 287883"/>
              <a:gd name="connsiteX880" fmla="*/ 690490 w 2149918"/>
              <a:gd name="connsiteY880" fmla="*/ 97688 h 287883"/>
              <a:gd name="connsiteX881" fmla="*/ 694453 w 2149918"/>
              <a:gd name="connsiteY881" fmla="*/ 95402 h 287883"/>
              <a:gd name="connsiteX882" fmla="*/ 700244 w 2149918"/>
              <a:gd name="connsiteY882" fmla="*/ 94031 h 287883"/>
              <a:gd name="connsiteX883" fmla="*/ 668545 w 2149918"/>
              <a:gd name="connsiteY883" fmla="*/ 94031 h 287883"/>
              <a:gd name="connsiteX884" fmla="*/ 665192 w 2149918"/>
              <a:gd name="connsiteY884" fmla="*/ 94336 h 287883"/>
              <a:gd name="connsiteX885" fmla="*/ 663668 w 2149918"/>
              <a:gd name="connsiteY885" fmla="*/ 96469 h 287883"/>
              <a:gd name="connsiteX886" fmla="*/ 664887 w 2149918"/>
              <a:gd name="connsiteY886" fmla="*/ 97688 h 287883"/>
              <a:gd name="connsiteX887" fmla="*/ 666106 w 2149918"/>
              <a:gd name="connsiteY887" fmla="*/ 98907 h 287883"/>
              <a:gd name="connsiteX888" fmla="*/ 667783 w 2149918"/>
              <a:gd name="connsiteY888" fmla="*/ 96926 h 287883"/>
              <a:gd name="connsiteX889" fmla="*/ 668545 w 2149918"/>
              <a:gd name="connsiteY889" fmla="*/ 94031 h 287883"/>
              <a:gd name="connsiteX890" fmla="*/ 647818 w 2149918"/>
              <a:gd name="connsiteY890" fmla="*/ 94031 h 287883"/>
              <a:gd name="connsiteX891" fmla="*/ 649952 w 2149918"/>
              <a:gd name="connsiteY891" fmla="*/ 99060 h 287883"/>
              <a:gd name="connsiteX892" fmla="*/ 653914 w 2149918"/>
              <a:gd name="connsiteY892" fmla="*/ 101346 h 287883"/>
              <a:gd name="connsiteX893" fmla="*/ 657267 w 2149918"/>
              <a:gd name="connsiteY893" fmla="*/ 99212 h 287883"/>
              <a:gd name="connsiteX894" fmla="*/ 658791 w 2149918"/>
              <a:gd name="connsiteY894" fmla="*/ 95250 h 287883"/>
              <a:gd name="connsiteX895" fmla="*/ 651933 w 2149918"/>
              <a:gd name="connsiteY895" fmla="*/ 94640 h 287883"/>
              <a:gd name="connsiteX896" fmla="*/ 647818 w 2149918"/>
              <a:gd name="connsiteY896" fmla="*/ 94031 h 287883"/>
              <a:gd name="connsiteX897" fmla="*/ 472254 w 2149918"/>
              <a:gd name="connsiteY897" fmla="*/ 94031 h 287883"/>
              <a:gd name="connsiteX898" fmla="*/ 452746 w 2149918"/>
              <a:gd name="connsiteY898" fmla="*/ 105003 h 287883"/>
              <a:gd name="connsiteX899" fmla="*/ 460214 w 2149918"/>
              <a:gd name="connsiteY899" fmla="*/ 97231 h 287883"/>
              <a:gd name="connsiteX900" fmla="*/ 472254 w 2149918"/>
              <a:gd name="connsiteY900" fmla="*/ 94031 h 287883"/>
              <a:gd name="connsiteX901" fmla="*/ 1742127 w 2149918"/>
              <a:gd name="connsiteY901" fmla="*/ 93878 h 287883"/>
              <a:gd name="connsiteX902" fmla="*/ 1741441 w 2149918"/>
              <a:gd name="connsiteY902" fmla="*/ 95250 h 287883"/>
              <a:gd name="connsiteX903" fmla="*/ 1742356 w 2149918"/>
              <a:gd name="connsiteY903" fmla="*/ 95250 h 287883"/>
              <a:gd name="connsiteX904" fmla="*/ 1742127 w 2149918"/>
              <a:gd name="connsiteY904" fmla="*/ 93878 h 287883"/>
              <a:gd name="connsiteX905" fmla="*/ 1239588 w 2149918"/>
              <a:gd name="connsiteY905" fmla="*/ 93878 h 287883"/>
              <a:gd name="connsiteX906" fmla="*/ 1236692 w 2149918"/>
              <a:gd name="connsiteY906" fmla="*/ 96469 h 287883"/>
              <a:gd name="connsiteX907" fmla="*/ 1241417 w 2149918"/>
              <a:gd name="connsiteY907" fmla="*/ 97079 h 287883"/>
              <a:gd name="connsiteX908" fmla="*/ 1245226 w 2149918"/>
              <a:gd name="connsiteY908" fmla="*/ 94031 h 287883"/>
              <a:gd name="connsiteX909" fmla="*/ 1239588 w 2149918"/>
              <a:gd name="connsiteY909" fmla="*/ 93878 h 287883"/>
              <a:gd name="connsiteX910" fmla="*/ 1261057 w 2149918"/>
              <a:gd name="connsiteY910" fmla="*/ 93707 h 287883"/>
              <a:gd name="connsiteX911" fmla="*/ 1261228 w 2149918"/>
              <a:gd name="connsiteY911" fmla="*/ 94793 h 287883"/>
              <a:gd name="connsiteX912" fmla="*/ 1259857 w 2149918"/>
              <a:gd name="connsiteY912" fmla="*/ 95250 h 287883"/>
              <a:gd name="connsiteX913" fmla="*/ 1261057 w 2149918"/>
              <a:gd name="connsiteY913" fmla="*/ 93707 h 287883"/>
              <a:gd name="connsiteX914" fmla="*/ 776597 w 2149918"/>
              <a:gd name="connsiteY914" fmla="*/ 93269 h 287883"/>
              <a:gd name="connsiteX915" fmla="*/ 779492 w 2149918"/>
              <a:gd name="connsiteY915" fmla="*/ 94031 h 287883"/>
              <a:gd name="connsiteX916" fmla="*/ 777511 w 2149918"/>
              <a:gd name="connsiteY916" fmla="*/ 96012 h 287883"/>
              <a:gd name="connsiteX917" fmla="*/ 774615 w 2149918"/>
              <a:gd name="connsiteY917" fmla="*/ 95250 h 287883"/>
              <a:gd name="connsiteX918" fmla="*/ 776597 w 2149918"/>
              <a:gd name="connsiteY918" fmla="*/ 93269 h 287883"/>
              <a:gd name="connsiteX919" fmla="*/ 1784113 w 2149918"/>
              <a:gd name="connsiteY919" fmla="*/ 92811 h 287883"/>
              <a:gd name="connsiteX920" fmla="*/ 1768568 w 2149918"/>
              <a:gd name="connsiteY920" fmla="*/ 96926 h 287883"/>
              <a:gd name="connsiteX921" fmla="*/ 1751194 w 2149918"/>
              <a:gd name="connsiteY921" fmla="*/ 100127 h 287883"/>
              <a:gd name="connsiteX922" fmla="*/ 1773902 w 2149918"/>
              <a:gd name="connsiteY922" fmla="*/ 101498 h 287883"/>
              <a:gd name="connsiteX923" fmla="*/ 1793866 w 2149918"/>
              <a:gd name="connsiteY923" fmla="*/ 96469 h 287883"/>
              <a:gd name="connsiteX924" fmla="*/ 1788533 w 2149918"/>
              <a:gd name="connsiteY924" fmla="*/ 95555 h 287883"/>
              <a:gd name="connsiteX925" fmla="*/ 1784113 w 2149918"/>
              <a:gd name="connsiteY925" fmla="*/ 92811 h 287883"/>
              <a:gd name="connsiteX926" fmla="*/ 786808 w 2149918"/>
              <a:gd name="connsiteY926" fmla="*/ 91592 h 287883"/>
              <a:gd name="connsiteX927" fmla="*/ 788027 w 2149918"/>
              <a:gd name="connsiteY927" fmla="*/ 94336 h 287883"/>
              <a:gd name="connsiteX928" fmla="*/ 781931 w 2149918"/>
              <a:gd name="connsiteY928" fmla="*/ 95250 h 287883"/>
              <a:gd name="connsiteX929" fmla="*/ 783454 w 2149918"/>
              <a:gd name="connsiteY929" fmla="*/ 92964 h 287883"/>
              <a:gd name="connsiteX930" fmla="*/ 786808 w 2149918"/>
              <a:gd name="connsiteY930" fmla="*/ 91592 h 287883"/>
              <a:gd name="connsiteX931" fmla="*/ 502200 w 2149918"/>
              <a:gd name="connsiteY931" fmla="*/ 91440 h 287883"/>
              <a:gd name="connsiteX932" fmla="*/ 501514 w 2149918"/>
              <a:gd name="connsiteY932" fmla="*/ 92811 h 287883"/>
              <a:gd name="connsiteX933" fmla="*/ 502429 w 2149918"/>
              <a:gd name="connsiteY933" fmla="*/ 92811 h 287883"/>
              <a:gd name="connsiteX934" fmla="*/ 502200 w 2149918"/>
              <a:gd name="connsiteY934" fmla="*/ 91440 h 287883"/>
              <a:gd name="connsiteX935" fmla="*/ 1875553 w 2149918"/>
              <a:gd name="connsiteY935" fmla="*/ 90373 h 287883"/>
              <a:gd name="connsiteX936" fmla="*/ 1875401 w 2149918"/>
              <a:gd name="connsiteY936" fmla="*/ 94183 h 287883"/>
              <a:gd name="connsiteX937" fmla="*/ 1877991 w 2149918"/>
              <a:gd name="connsiteY937" fmla="*/ 95250 h 287883"/>
              <a:gd name="connsiteX938" fmla="*/ 1877687 w 2149918"/>
              <a:gd name="connsiteY938" fmla="*/ 91897 h 287883"/>
              <a:gd name="connsiteX939" fmla="*/ 1875553 w 2149918"/>
              <a:gd name="connsiteY939" fmla="*/ 90373 h 287883"/>
              <a:gd name="connsiteX940" fmla="*/ 898974 w 2149918"/>
              <a:gd name="connsiteY940" fmla="*/ 90373 h 287883"/>
              <a:gd name="connsiteX941" fmla="*/ 896383 w 2149918"/>
              <a:gd name="connsiteY941" fmla="*/ 92811 h 287883"/>
              <a:gd name="connsiteX942" fmla="*/ 892878 w 2149918"/>
              <a:gd name="connsiteY942" fmla="*/ 91592 h 287883"/>
              <a:gd name="connsiteX943" fmla="*/ 895011 w 2149918"/>
              <a:gd name="connsiteY943" fmla="*/ 90525 h 287883"/>
              <a:gd name="connsiteX944" fmla="*/ 898974 w 2149918"/>
              <a:gd name="connsiteY944" fmla="*/ 90373 h 287883"/>
              <a:gd name="connsiteX945" fmla="*/ 527118 w 2149918"/>
              <a:gd name="connsiteY945" fmla="*/ 90373 h 287883"/>
              <a:gd name="connsiteX946" fmla="*/ 525746 w 2149918"/>
              <a:gd name="connsiteY946" fmla="*/ 91440 h 287883"/>
              <a:gd name="connsiteX947" fmla="*/ 523460 w 2149918"/>
              <a:gd name="connsiteY947" fmla="*/ 91592 h 287883"/>
              <a:gd name="connsiteX948" fmla="*/ 524832 w 2149918"/>
              <a:gd name="connsiteY948" fmla="*/ 90525 h 287883"/>
              <a:gd name="connsiteX949" fmla="*/ 527118 w 2149918"/>
              <a:gd name="connsiteY949" fmla="*/ 90373 h 287883"/>
              <a:gd name="connsiteX950" fmla="*/ 1339105 w 2149918"/>
              <a:gd name="connsiteY950" fmla="*/ 89154 h 287883"/>
              <a:gd name="connsiteX951" fmla="*/ 1338496 w 2149918"/>
              <a:gd name="connsiteY951" fmla="*/ 91592 h 287883"/>
              <a:gd name="connsiteX952" fmla="*/ 1337886 w 2149918"/>
              <a:gd name="connsiteY952" fmla="*/ 94031 h 287883"/>
              <a:gd name="connsiteX953" fmla="*/ 1346725 w 2149918"/>
              <a:gd name="connsiteY953" fmla="*/ 93878 h 287883"/>
              <a:gd name="connsiteX954" fmla="*/ 1357393 w 2149918"/>
              <a:gd name="connsiteY954" fmla="*/ 92811 h 287883"/>
              <a:gd name="connsiteX955" fmla="*/ 1350078 w 2149918"/>
              <a:gd name="connsiteY955" fmla="*/ 90068 h 287883"/>
              <a:gd name="connsiteX956" fmla="*/ 1339105 w 2149918"/>
              <a:gd name="connsiteY956" fmla="*/ 89154 h 287883"/>
              <a:gd name="connsiteX957" fmla="*/ 724628 w 2149918"/>
              <a:gd name="connsiteY957" fmla="*/ 89154 h 287883"/>
              <a:gd name="connsiteX958" fmla="*/ 729962 w 2149918"/>
              <a:gd name="connsiteY958" fmla="*/ 90221 h 287883"/>
              <a:gd name="connsiteX959" fmla="*/ 734382 w 2149918"/>
              <a:gd name="connsiteY959" fmla="*/ 90373 h 287883"/>
              <a:gd name="connsiteX960" fmla="*/ 721275 w 2149918"/>
              <a:gd name="connsiteY960" fmla="*/ 96621 h 287883"/>
              <a:gd name="connsiteX961" fmla="*/ 706340 w 2149918"/>
              <a:gd name="connsiteY961" fmla="*/ 100127 h 287883"/>
              <a:gd name="connsiteX962" fmla="*/ 715941 w 2149918"/>
              <a:gd name="connsiteY962" fmla="*/ 95098 h 287883"/>
              <a:gd name="connsiteX963" fmla="*/ 724628 w 2149918"/>
              <a:gd name="connsiteY963" fmla="*/ 89154 h 287883"/>
              <a:gd name="connsiteX964" fmla="*/ 422266 w 2149918"/>
              <a:gd name="connsiteY964" fmla="*/ 89154 h 287883"/>
              <a:gd name="connsiteX965" fmla="*/ 422266 w 2149918"/>
              <a:gd name="connsiteY965" fmla="*/ 92811 h 287883"/>
              <a:gd name="connsiteX966" fmla="*/ 418914 w 2149918"/>
              <a:gd name="connsiteY966" fmla="*/ 92964 h 287883"/>
              <a:gd name="connsiteX967" fmla="*/ 417390 w 2149918"/>
              <a:gd name="connsiteY967" fmla="*/ 94031 h 287883"/>
              <a:gd name="connsiteX968" fmla="*/ 417542 w 2149918"/>
              <a:gd name="connsiteY968" fmla="*/ 91135 h 287883"/>
              <a:gd name="connsiteX969" fmla="*/ 422266 w 2149918"/>
              <a:gd name="connsiteY969" fmla="*/ 89154 h 287883"/>
              <a:gd name="connsiteX970" fmla="*/ 2147435 w 2149918"/>
              <a:gd name="connsiteY970" fmla="*/ 87935 h 287883"/>
              <a:gd name="connsiteX971" fmla="*/ 2149873 w 2149918"/>
              <a:gd name="connsiteY971" fmla="*/ 91592 h 287883"/>
              <a:gd name="connsiteX972" fmla="*/ 2147435 w 2149918"/>
              <a:gd name="connsiteY972" fmla="*/ 91592 h 287883"/>
              <a:gd name="connsiteX973" fmla="*/ 2144996 w 2149918"/>
              <a:gd name="connsiteY973" fmla="*/ 91592 h 287883"/>
              <a:gd name="connsiteX974" fmla="*/ 2147435 w 2149918"/>
              <a:gd name="connsiteY974" fmla="*/ 87935 h 287883"/>
              <a:gd name="connsiteX975" fmla="*/ 2110859 w 2149918"/>
              <a:gd name="connsiteY975" fmla="*/ 87935 h 287883"/>
              <a:gd name="connsiteX976" fmla="*/ 2114516 w 2149918"/>
              <a:gd name="connsiteY976" fmla="*/ 91592 h 287883"/>
              <a:gd name="connsiteX977" fmla="*/ 2113602 w 2149918"/>
              <a:gd name="connsiteY977" fmla="*/ 88849 h 287883"/>
              <a:gd name="connsiteX978" fmla="*/ 2110859 w 2149918"/>
              <a:gd name="connsiteY978" fmla="*/ 87935 h 287883"/>
              <a:gd name="connsiteX979" fmla="*/ 1843854 w 2149918"/>
              <a:gd name="connsiteY979" fmla="*/ 87935 h 287883"/>
              <a:gd name="connsiteX980" fmla="*/ 1842177 w 2149918"/>
              <a:gd name="connsiteY980" fmla="*/ 89916 h 287883"/>
              <a:gd name="connsiteX981" fmla="*/ 1841415 w 2149918"/>
              <a:gd name="connsiteY981" fmla="*/ 92811 h 287883"/>
              <a:gd name="connsiteX982" fmla="*/ 1847816 w 2149918"/>
              <a:gd name="connsiteY982" fmla="*/ 94336 h 287883"/>
              <a:gd name="connsiteX983" fmla="*/ 1852388 w 2149918"/>
              <a:gd name="connsiteY983" fmla="*/ 90373 h 287883"/>
              <a:gd name="connsiteX984" fmla="*/ 1847207 w 2149918"/>
              <a:gd name="connsiteY984" fmla="*/ 90068 h 287883"/>
              <a:gd name="connsiteX985" fmla="*/ 1843854 w 2149918"/>
              <a:gd name="connsiteY985" fmla="*/ 87935 h 287883"/>
              <a:gd name="connsiteX986" fmla="*/ 617338 w 2149918"/>
              <a:gd name="connsiteY986" fmla="*/ 87935 h 287883"/>
              <a:gd name="connsiteX987" fmla="*/ 617948 w 2149918"/>
              <a:gd name="connsiteY987" fmla="*/ 90221 h 287883"/>
              <a:gd name="connsiteX988" fmla="*/ 614900 w 2149918"/>
              <a:gd name="connsiteY988" fmla="*/ 91592 h 287883"/>
              <a:gd name="connsiteX989" fmla="*/ 616119 w 2149918"/>
              <a:gd name="connsiteY989" fmla="*/ 89764 h 287883"/>
              <a:gd name="connsiteX990" fmla="*/ 617338 w 2149918"/>
              <a:gd name="connsiteY990" fmla="*/ 87935 h 287883"/>
              <a:gd name="connsiteX991" fmla="*/ 433239 w 2149918"/>
              <a:gd name="connsiteY991" fmla="*/ 87935 h 287883"/>
              <a:gd name="connsiteX992" fmla="*/ 434458 w 2149918"/>
              <a:gd name="connsiteY992" fmla="*/ 87935 h 287883"/>
              <a:gd name="connsiteX993" fmla="*/ 435678 w 2149918"/>
              <a:gd name="connsiteY993" fmla="*/ 87935 h 287883"/>
              <a:gd name="connsiteX994" fmla="*/ 435678 w 2149918"/>
              <a:gd name="connsiteY994" fmla="*/ 89154 h 287883"/>
              <a:gd name="connsiteX995" fmla="*/ 435678 w 2149918"/>
              <a:gd name="connsiteY995" fmla="*/ 90373 h 287883"/>
              <a:gd name="connsiteX996" fmla="*/ 434458 w 2149918"/>
              <a:gd name="connsiteY996" fmla="*/ 90373 h 287883"/>
              <a:gd name="connsiteX997" fmla="*/ 433239 w 2149918"/>
              <a:gd name="connsiteY997" fmla="*/ 90373 h 287883"/>
              <a:gd name="connsiteX998" fmla="*/ 433239 w 2149918"/>
              <a:gd name="connsiteY998" fmla="*/ 89154 h 287883"/>
              <a:gd name="connsiteX999" fmla="*/ 433239 w 2149918"/>
              <a:gd name="connsiteY999" fmla="*/ 87935 h 287883"/>
              <a:gd name="connsiteX1000" fmla="*/ 695710 w 2149918"/>
              <a:gd name="connsiteY1000" fmla="*/ 86906 h 287883"/>
              <a:gd name="connsiteX1001" fmla="*/ 695367 w 2149918"/>
              <a:gd name="connsiteY1001" fmla="*/ 88849 h 287883"/>
              <a:gd name="connsiteX1002" fmla="*/ 695367 w 2149918"/>
              <a:gd name="connsiteY1002" fmla="*/ 87935 h 287883"/>
              <a:gd name="connsiteX1003" fmla="*/ 695710 w 2149918"/>
              <a:gd name="connsiteY1003" fmla="*/ 86906 h 287883"/>
              <a:gd name="connsiteX1004" fmla="*/ 1375986 w 2149918"/>
              <a:gd name="connsiteY1004" fmla="*/ 86868 h 287883"/>
              <a:gd name="connsiteX1005" fmla="*/ 1367147 w 2149918"/>
              <a:gd name="connsiteY1005" fmla="*/ 87935 h 287883"/>
              <a:gd name="connsiteX1006" fmla="*/ 1367147 w 2149918"/>
              <a:gd name="connsiteY1006" fmla="*/ 90373 h 287883"/>
              <a:gd name="connsiteX1007" fmla="*/ 1367147 w 2149918"/>
              <a:gd name="connsiteY1007" fmla="*/ 92811 h 287883"/>
              <a:gd name="connsiteX1008" fmla="*/ 1375072 w 2149918"/>
              <a:gd name="connsiteY1008" fmla="*/ 91135 h 287883"/>
              <a:gd name="connsiteX1009" fmla="*/ 1382996 w 2149918"/>
              <a:gd name="connsiteY1009" fmla="*/ 90373 h 287883"/>
              <a:gd name="connsiteX1010" fmla="*/ 1375986 w 2149918"/>
              <a:gd name="connsiteY1010" fmla="*/ 86868 h 287883"/>
              <a:gd name="connsiteX1011" fmla="*/ 1831052 w 2149918"/>
              <a:gd name="connsiteY1011" fmla="*/ 86715 h 287883"/>
              <a:gd name="connsiteX1012" fmla="*/ 1820689 w 2149918"/>
              <a:gd name="connsiteY1012" fmla="*/ 90373 h 287883"/>
              <a:gd name="connsiteX1013" fmla="*/ 1837758 w 2149918"/>
              <a:gd name="connsiteY1013" fmla="*/ 94031 h 287883"/>
              <a:gd name="connsiteX1014" fmla="*/ 1831052 w 2149918"/>
              <a:gd name="connsiteY1014" fmla="*/ 86715 h 287883"/>
              <a:gd name="connsiteX1015" fmla="*/ 1404942 w 2149918"/>
              <a:gd name="connsiteY1015" fmla="*/ 86715 h 287883"/>
              <a:gd name="connsiteX1016" fmla="*/ 1395188 w 2149918"/>
              <a:gd name="connsiteY1016" fmla="*/ 86868 h 287883"/>
              <a:gd name="connsiteX1017" fmla="*/ 1389093 w 2149918"/>
              <a:gd name="connsiteY1017" fmla="*/ 91592 h 287883"/>
              <a:gd name="connsiteX1018" fmla="*/ 1398846 w 2149918"/>
              <a:gd name="connsiteY1018" fmla="*/ 91897 h 287883"/>
              <a:gd name="connsiteX1019" fmla="*/ 1404942 w 2149918"/>
              <a:gd name="connsiteY1019" fmla="*/ 86715 h 287883"/>
              <a:gd name="connsiteX1020" fmla="*/ 919700 w 2149918"/>
              <a:gd name="connsiteY1020" fmla="*/ 86715 h 287883"/>
              <a:gd name="connsiteX1021" fmla="*/ 911166 w 2149918"/>
              <a:gd name="connsiteY1021" fmla="*/ 90373 h 287883"/>
              <a:gd name="connsiteX1022" fmla="*/ 898974 w 2149918"/>
              <a:gd name="connsiteY1022" fmla="*/ 90373 h 287883"/>
              <a:gd name="connsiteX1023" fmla="*/ 907965 w 2149918"/>
              <a:gd name="connsiteY1023" fmla="*/ 87173 h 287883"/>
              <a:gd name="connsiteX1024" fmla="*/ 919700 w 2149918"/>
              <a:gd name="connsiteY1024" fmla="*/ 86715 h 287883"/>
              <a:gd name="connsiteX1025" fmla="*/ 690490 w 2149918"/>
              <a:gd name="connsiteY1025" fmla="*/ 86715 h 287883"/>
              <a:gd name="connsiteX1026" fmla="*/ 688357 w 2149918"/>
              <a:gd name="connsiteY1026" fmla="*/ 89459 h 287883"/>
              <a:gd name="connsiteX1027" fmla="*/ 684394 w 2149918"/>
              <a:gd name="connsiteY1027" fmla="*/ 90373 h 287883"/>
              <a:gd name="connsiteX1028" fmla="*/ 690490 w 2149918"/>
              <a:gd name="connsiteY1028" fmla="*/ 86715 h 287883"/>
              <a:gd name="connsiteX1029" fmla="*/ 634407 w 2149918"/>
              <a:gd name="connsiteY1029" fmla="*/ 86715 h 287883"/>
              <a:gd name="connsiteX1030" fmla="*/ 631054 w 2149918"/>
              <a:gd name="connsiteY1030" fmla="*/ 90525 h 287883"/>
              <a:gd name="connsiteX1031" fmla="*/ 625873 w 2149918"/>
              <a:gd name="connsiteY1031" fmla="*/ 91592 h 287883"/>
              <a:gd name="connsiteX1032" fmla="*/ 628311 w 2149918"/>
              <a:gd name="connsiteY1032" fmla="*/ 87325 h 287883"/>
              <a:gd name="connsiteX1033" fmla="*/ 634407 w 2149918"/>
              <a:gd name="connsiteY1033" fmla="*/ 86715 h 287883"/>
              <a:gd name="connsiteX1034" fmla="*/ 464576 w 2149918"/>
              <a:gd name="connsiteY1034" fmla="*/ 85858 h 287883"/>
              <a:gd name="connsiteX1035" fmla="*/ 465091 w 2149918"/>
              <a:gd name="connsiteY1035" fmla="*/ 87173 h 287883"/>
              <a:gd name="connsiteX1036" fmla="*/ 463719 w 2149918"/>
              <a:gd name="connsiteY1036" fmla="*/ 86715 h 287883"/>
              <a:gd name="connsiteX1037" fmla="*/ 464576 w 2149918"/>
              <a:gd name="connsiteY1037" fmla="*/ 85858 h 287883"/>
              <a:gd name="connsiteX1038" fmla="*/ 924577 w 2149918"/>
              <a:gd name="connsiteY1038" fmla="*/ 85801 h 287883"/>
              <a:gd name="connsiteX1039" fmla="*/ 925796 w 2149918"/>
              <a:gd name="connsiteY1039" fmla="*/ 86715 h 287883"/>
              <a:gd name="connsiteX1040" fmla="*/ 925034 w 2149918"/>
              <a:gd name="connsiteY1040" fmla="*/ 87630 h 287883"/>
              <a:gd name="connsiteX1041" fmla="*/ 923358 w 2149918"/>
              <a:gd name="connsiteY1041" fmla="*/ 86715 h 287883"/>
              <a:gd name="connsiteX1042" fmla="*/ 924577 w 2149918"/>
              <a:gd name="connsiteY1042" fmla="*/ 85801 h 287883"/>
              <a:gd name="connsiteX1043" fmla="*/ 1706999 w 2149918"/>
              <a:gd name="connsiteY1043" fmla="*/ 85649 h 287883"/>
              <a:gd name="connsiteX1044" fmla="*/ 1702426 w 2149918"/>
              <a:gd name="connsiteY1044" fmla="*/ 86715 h 287883"/>
              <a:gd name="connsiteX1045" fmla="*/ 1705170 w 2149918"/>
              <a:gd name="connsiteY1045" fmla="*/ 88849 h 287883"/>
              <a:gd name="connsiteX1046" fmla="*/ 1709742 w 2149918"/>
              <a:gd name="connsiteY1046" fmla="*/ 89154 h 287883"/>
              <a:gd name="connsiteX1047" fmla="*/ 1706999 w 2149918"/>
              <a:gd name="connsiteY1047" fmla="*/ 85649 h 287883"/>
              <a:gd name="connsiteX1048" fmla="*/ 1909691 w 2149918"/>
              <a:gd name="connsiteY1048" fmla="*/ 85496 h 287883"/>
              <a:gd name="connsiteX1049" fmla="*/ 1911672 w 2149918"/>
              <a:gd name="connsiteY1049" fmla="*/ 89764 h 287883"/>
              <a:gd name="connsiteX1050" fmla="*/ 1914567 w 2149918"/>
              <a:gd name="connsiteY1050" fmla="*/ 86715 h 287883"/>
              <a:gd name="connsiteX1051" fmla="*/ 1913043 w 2149918"/>
              <a:gd name="connsiteY1051" fmla="*/ 85649 h 287883"/>
              <a:gd name="connsiteX1052" fmla="*/ 1909691 w 2149918"/>
              <a:gd name="connsiteY1052" fmla="*/ 85496 h 287883"/>
              <a:gd name="connsiteX1053" fmla="*/ 647818 w 2149918"/>
              <a:gd name="connsiteY1053" fmla="*/ 85496 h 287883"/>
              <a:gd name="connsiteX1054" fmla="*/ 644618 w 2149918"/>
              <a:gd name="connsiteY1054" fmla="*/ 89459 h 287883"/>
              <a:gd name="connsiteX1055" fmla="*/ 640503 w 2149918"/>
              <a:gd name="connsiteY1055" fmla="*/ 91592 h 287883"/>
              <a:gd name="connsiteX1056" fmla="*/ 641113 w 2149918"/>
              <a:gd name="connsiteY1056" fmla="*/ 92811 h 287883"/>
              <a:gd name="connsiteX1057" fmla="*/ 641722 w 2149918"/>
              <a:gd name="connsiteY1057" fmla="*/ 94031 h 287883"/>
              <a:gd name="connsiteX1058" fmla="*/ 649342 w 2149918"/>
              <a:gd name="connsiteY1058" fmla="*/ 90068 h 287883"/>
              <a:gd name="connsiteX1059" fmla="*/ 658791 w 2149918"/>
              <a:gd name="connsiteY1059" fmla="*/ 87935 h 287883"/>
              <a:gd name="connsiteX1060" fmla="*/ 659553 w 2149918"/>
              <a:gd name="connsiteY1060" fmla="*/ 90830 h 287883"/>
              <a:gd name="connsiteX1061" fmla="*/ 661230 w 2149918"/>
              <a:gd name="connsiteY1061" fmla="*/ 92811 h 287883"/>
              <a:gd name="connsiteX1062" fmla="*/ 665192 w 2149918"/>
              <a:gd name="connsiteY1062" fmla="*/ 90983 h 287883"/>
              <a:gd name="connsiteX1063" fmla="*/ 667326 w 2149918"/>
              <a:gd name="connsiteY1063" fmla="*/ 92811 h 287883"/>
              <a:gd name="connsiteX1064" fmla="*/ 672812 w 2149918"/>
              <a:gd name="connsiteY1064" fmla="*/ 90830 h 287883"/>
              <a:gd name="connsiteX1065" fmla="*/ 678298 w 2149918"/>
              <a:gd name="connsiteY1065" fmla="*/ 87935 h 287883"/>
              <a:gd name="connsiteX1066" fmla="*/ 679518 w 2149918"/>
              <a:gd name="connsiteY1066" fmla="*/ 90373 h 287883"/>
              <a:gd name="connsiteX1067" fmla="*/ 676927 w 2149918"/>
              <a:gd name="connsiteY1067" fmla="*/ 93116 h 287883"/>
              <a:gd name="connsiteX1068" fmla="*/ 673422 w 2149918"/>
              <a:gd name="connsiteY1068" fmla="*/ 94031 h 287883"/>
              <a:gd name="connsiteX1069" fmla="*/ 673117 w 2149918"/>
              <a:gd name="connsiteY1069" fmla="*/ 97993 h 287883"/>
              <a:gd name="connsiteX1070" fmla="*/ 674641 w 2149918"/>
              <a:gd name="connsiteY1070" fmla="*/ 100127 h 287883"/>
              <a:gd name="connsiteX1071" fmla="*/ 671440 w 2149918"/>
              <a:gd name="connsiteY1071" fmla="*/ 102413 h 287883"/>
              <a:gd name="connsiteX1072" fmla="*/ 667326 w 2149918"/>
              <a:gd name="connsiteY1072" fmla="*/ 103784 h 287883"/>
              <a:gd name="connsiteX1073" fmla="*/ 669459 w 2149918"/>
              <a:gd name="connsiteY1073" fmla="*/ 106832 h 287883"/>
              <a:gd name="connsiteX1074" fmla="*/ 669764 w 2149918"/>
              <a:gd name="connsiteY1074" fmla="*/ 109880 h 287883"/>
              <a:gd name="connsiteX1075" fmla="*/ 652848 w 2149918"/>
              <a:gd name="connsiteY1075" fmla="*/ 107594 h 287883"/>
              <a:gd name="connsiteX1076" fmla="*/ 633188 w 2149918"/>
              <a:gd name="connsiteY1076" fmla="*/ 109880 h 287883"/>
              <a:gd name="connsiteX1077" fmla="*/ 635169 w 2149918"/>
              <a:gd name="connsiteY1077" fmla="*/ 106680 h 287883"/>
              <a:gd name="connsiteX1078" fmla="*/ 634407 w 2149918"/>
              <a:gd name="connsiteY1078" fmla="*/ 102565 h 287883"/>
              <a:gd name="connsiteX1079" fmla="*/ 628768 w 2149918"/>
              <a:gd name="connsiteY1079" fmla="*/ 107137 h 287883"/>
              <a:gd name="connsiteX1080" fmla="*/ 622215 w 2149918"/>
              <a:gd name="connsiteY1080" fmla="*/ 109880 h 287883"/>
              <a:gd name="connsiteX1081" fmla="*/ 619320 w 2149918"/>
              <a:gd name="connsiteY1081" fmla="*/ 107594 h 287883"/>
              <a:gd name="connsiteX1082" fmla="*/ 613681 w 2149918"/>
              <a:gd name="connsiteY1082" fmla="*/ 113538 h 287883"/>
              <a:gd name="connsiteX1083" fmla="*/ 606366 w 2149918"/>
              <a:gd name="connsiteY1083" fmla="*/ 113081 h 287883"/>
              <a:gd name="connsiteX1084" fmla="*/ 602708 w 2149918"/>
              <a:gd name="connsiteY1084" fmla="*/ 109880 h 287883"/>
              <a:gd name="connsiteX1085" fmla="*/ 607280 w 2149918"/>
              <a:gd name="connsiteY1085" fmla="*/ 110947 h 287883"/>
              <a:gd name="connsiteX1086" fmla="*/ 610023 w 2149918"/>
              <a:gd name="connsiteY1086" fmla="*/ 107442 h 287883"/>
              <a:gd name="connsiteX1087" fmla="*/ 604537 w 2149918"/>
              <a:gd name="connsiteY1087" fmla="*/ 106680 h 287883"/>
              <a:gd name="connsiteX1088" fmla="*/ 599050 w 2149918"/>
              <a:gd name="connsiteY1088" fmla="*/ 108661 h 287883"/>
              <a:gd name="connsiteX1089" fmla="*/ 603622 w 2149918"/>
              <a:gd name="connsiteY1089" fmla="*/ 104394 h 287883"/>
              <a:gd name="connsiteX1090" fmla="*/ 610023 w 2149918"/>
              <a:gd name="connsiteY1090" fmla="*/ 100127 h 287883"/>
              <a:gd name="connsiteX1091" fmla="*/ 623282 w 2149918"/>
              <a:gd name="connsiteY1091" fmla="*/ 97688 h 287883"/>
              <a:gd name="connsiteX1092" fmla="*/ 639284 w 2149918"/>
              <a:gd name="connsiteY1092" fmla="*/ 91592 h 287883"/>
              <a:gd name="connsiteX1093" fmla="*/ 637608 w 2149918"/>
              <a:gd name="connsiteY1093" fmla="*/ 89611 h 287883"/>
              <a:gd name="connsiteX1094" fmla="*/ 636846 w 2149918"/>
              <a:gd name="connsiteY1094" fmla="*/ 86715 h 287883"/>
              <a:gd name="connsiteX1095" fmla="*/ 642332 w 2149918"/>
              <a:gd name="connsiteY1095" fmla="*/ 86106 h 287883"/>
              <a:gd name="connsiteX1096" fmla="*/ 647818 w 2149918"/>
              <a:gd name="connsiteY1096" fmla="*/ 85496 h 287883"/>
              <a:gd name="connsiteX1097" fmla="*/ 1636057 w 2149918"/>
              <a:gd name="connsiteY1097" fmla="*/ 85344 h 287883"/>
              <a:gd name="connsiteX1098" fmla="*/ 1635371 w 2149918"/>
              <a:gd name="connsiteY1098" fmla="*/ 86715 h 287883"/>
              <a:gd name="connsiteX1099" fmla="*/ 1636285 w 2149918"/>
              <a:gd name="connsiteY1099" fmla="*/ 86715 h 287883"/>
              <a:gd name="connsiteX1100" fmla="*/ 1636057 w 2149918"/>
              <a:gd name="connsiteY1100" fmla="*/ 85344 h 287883"/>
              <a:gd name="connsiteX1101" fmla="*/ 1303748 w 2149918"/>
              <a:gd name="connsiteY1101" fmla="*/ 84277 h 287883"/>
              <a:gd name="connsiteX1102" fmla="*/ 1280888 w 2149918"/>
              <a:gd name="connsiteY1102" fmla="*/ 89611 h 287883"/>
              <a:gd name="connsiteX1103" fmla="*/ 1256200 w 2149918"/>
              <a:gd name="connsiteY1103" fmla="*/ 90373 h 287883"/>
              <a:gd name="connsiteX1104" fmla="*/ 1254218 w 2149918"/>
              <a:gd name="connsiteY1104" fmla="*/ 94945 h 287883"/>
              <a:gd name="connsiteX1105" fmla="*/ 1247665 w 2149918"/>
              <a:gd name="connsiteY1105" fmla="*/ 97688 h 287883"/>
              <a:gd name="connsiteX1106" fmla="*/ 1258180 w 2149918"/>
              <a:gd name="connsiteY1106" fmla="*/ 99974 h 287883"/>
              <a:gd name="connsiteX1107" fmla="*/ 1265953 w 2149918"/>
              <a:gd name="connsiteY1107" fmla="*/ 94031 h 287883"/>
              <a:gd name="connsiteX1108" fmla="*/ 1285003 w 2149918"/>
              <a:gd name="connsiteY1108" fmla="*/ 95402 h 287883"/>
              <a:gd name="connsiteX1109" fmla="*/ 1301310 w 2149918"/>
              <a:gd name="connsiteY1109" fmla="*/ 90373 h 287883"/>
              <a:gd name="connsiteX1110" fmla="*/ 1314873 w 2149918"/>
              <a:gd name="connsiteY1110" fmla="*/ 91897 h 287883"/>
              <a:gd name="connsiteX1111" fmla="*/ 1329351 w 2149918"/>
              <a:gd name="connsiteY1111" fmla="*/ 91592 h 287883"/>
              <a:gd name="connsiteX1112" fmla="*/ 1319446 w 2149918"/>
              <a:gd name="connsiteY1112" fmla="*/ 86106 h 287883"/>
              <a:gd name="connsiteX1113" fmla="*/ 1308625 w 2149918"/>
              <a:gd name="connsiteY1113" fmla="*/ 87935 h 287883"/>
              <a:gd name="connsiteX1114" fmla="*/ 1306187 w 2149918"/>
              <a:gd name="connsiteY1114" fmla="*/ 85649 h 287883"/>
              <a:gd name="connsiteX1115" fmla="*/ 1303748 w 2149918"/>
              <a:gd name="connsiteY1115" fmla="*/ 84277 h 287883"/>
              <a:gd name="connsiteX1116" fmla="*/ 990719 w 2149918"/>
              <a:gd name="connsiteY1116" fmla="*/ 84277 h 287883"/>
              <a:gd name="connsiteX1117" fmla="*/ 991633 w 2149918"/>
              <a:gd name="connsiteY1117" fmla="*/ 86715 h 287883"/>
              <a:gd name="connsiteX1118" fmla="*/ 990414 w 2149918"/>
              <a:gd name="connsiteY1118" fmla="*/ 86715 h 287883"/>
              <a:gd name="connsiteX1119" fmla="*/ 989194 w 2149918"/>
              <a:gd name="connsiteY1119" fmla="*/ 86715 h 287883"/>
              <a:gd name="connsiteX1120" fmla="*/ 987975 w 2149918"/>
              <a:gd name="connsiteY1120" fmla="*/ 85496 h 287883"/>
              <a:gd name="connsiteX1121" fmla="*/ 990719 w 2149918"/>
              <a:gd name="connsiteY1121" fmla="*/ 84277 h 287883"/>
              <a:gd name="connsiteX1122" fmla="*/ 1530520 w 2149918"/>
              <a:gd name="connsiteY1122" fmla="*/ 83210 h 287883"/>
              <a:gd name="connsiteX1123" fmla="*/ 1523204 w 2149918"/>
              <a:gd name="connsiteY1123" fmla="*/ 84277 h 287883"/>
              <a:gd name="connsiteX1124" fmla="*/ 1526405 w 2149918"/>
              <a:gd name="connsiteY1124" fmla="*/ 88697 h 287883"/>
              <a:gd name="connsiteX1125" fmla="*/ 1534177 w 2149918"/>
              <a:gd name="connsiteY1125" fmla="*/ 86715 h 287883"/>
              <a:gd name="connsiteX1126" fmla="*/ 1530520 w 2149918"/>
              <a:gd name="connsiteY1126" fmla="*/ 83210 h 287883"/>
              <a:gd name="connsiteX1127" fmla="*/ 1813374 w 2149918"/>
              <a:gd name="connsiteY1127" fmla="*/ 83058 h 287883"/>
              <a:gd name="connsiteX1128" fmla="*/ 1813374 w 2149918"/>
              <a:gd name="connsiteY1128" fmla="*/ 84277 h 287883"/>
              <a:gd name="connsiteX1129" fmla="*/ 1813374 w 2149918"/>
              <a:gd name="connsiteY1129" fmla="*/ 85496 h 287883"/>
              <a:gd name="connsiteX1130" fmla="*/ 1814593 w 2149918"/>
              <a:gd name="connsiteY1130" fmla="*/ 85496 h 287883"/>
              <a:gd name="connsiteX1131" fmla="*/ 1815812 w 2149918"/>
              <a:gd name="connsiteY1131" fmla="*/ 85496 h 287883"/>
              <a:gd name="connsiteX1132" fmla="*/ 1815812 w 2149918"/>
              <a:gd name="connsiteY1132" fmla="*/ 84277 h 287883"/>
              <a:gd name="connsiteX1133" fmla="*/ 1815812 w 2149918"/>
              <a:gd name="connsiteY1133" fmla="*/ 83058 h 287883"/>
              <a:gd name="connsiteX1134" fmla="*/ 1814593 w 2149918"/>
              <a:gd name="connsiteY1134" fmla="*/ 83058 h 287883"/>
              <a:gd name="connsiteX1135" fmla="*/ 1813374 w 2149918"/>
              <a:gd name="connsiteY1135" fmla="*/ 83058 h 287883"/>
              <a:gd name="connsiteX1136" fmla="*/ 1116677 w 2149918"/>
              <a:gd name="connsiteY1136" fmla="*/ 82258 h 287883"/>
              <a:gd name="connsiteX1137" fmla="*/ 1112639 w 2149918"/>
              <a:gd name="connsiteY1137" fmla="*/ 82448 h 287883"/>
              <a:gd name="connsiteX1138" fmla="*/ 1105018 w 2149918"/>
              <a:gd name="connsiteY1138" fmla="*/ 86715 h 287883"/>
              <a:gd name="connsiteX1139" fmla="*/ 1112639 w 2149918"/>
              <a:gd name="connsiteY1139" fmla="*/ 87020 h 287883"/>
              <a:gd name="connsiteX1140" fmla="*/ 1118430 w 2149918"/>
              <a:gd name="connsiteY1140" fmla="*/ 85496 h 287883"/>
              <a:gd name="connsiteX1141" fmla="*/ 1116677 w 2149918"/>
              <a:gd name="connsiteY1141" fmla="*/ 82258 h 287883"/>
              <a:gd name="connsiteX1142" fmla="*/ 685252 w 2149918"/>
              <a:gd name="connsiteY1142" fmla="*/ 82201 h 287883"/>
              <a:gd name="connsiteX1143" fmla="*/ 685766 w 2149918"/>
              <a:gd name="connsiteY1143" fmla="*/ 83515 h 287883"/>
              <a:gd name="connsiteX1144" fmla="*/ 684394 w 2149918"/>
              <a:gd name="connsiteY1144" fmla="*/ 83058 h 287883"/>
              <a:gd name="connsiteX1145" fmla="*/ 685252 w 2149918"/>
              <a:gd name="connsiteY1145" fmla="*/ 82201 h 287883"/>
              <a:gd name="connsiteX1146" fmla="*/ 1718276 w 2149918"/>
              <a:gd name="connsiteY1146" fmla="*/ 81839 h 287883"/>
              <a:gd name="connsiteX1147" fmla="*/ 1713399 w 2149918"/>
              <a:gd name="connsiteY1147" fmla="*/ 82448 h 287883"/>
              <a:gd name="connsiteX1148" fmla="*/ 1712180 w 2149918"/>
              <a:gd name="connsiteY1148" fmla="*/ 86715 h 287883"/>
              <a:gd name="connsiteX1149" fmla="*/ 1716143 w 2149918"/>
              <a:gd name="connsiteY1149" fmla="*/ 85191 h 287883"/>
              <a:gd name="connsiteX1150" fmla="*/ 1718276 w 2149918"/>
              <a:gd name="connsiteY1150" fmla="*/ 81839 h 287883"/>
              <a:gd name="connsiteX1151" fmla="*/ 1537835 w 2149918"/>
              <a:gd name="connsiteY1151" fmla="*/ 81839 h 287883"/>
              <a:gd name="connsiteX1152" fmla="*/ 1536616 w 2149918"/>
              <a:gd name="connsiteY1152" fmla="*/ 83058 h 287883"/>
              <a:gd name="connsiteX1153" fmla="*/ 1535396 w 2149918"/>
              <a:gd name="connsiteY1153" fmla="*/ 84277 h 287883"/>
              <a:gd name="connsiteX1154" fmla="*/ 1537225 w 2149918"/>
              <a:gd name="connsiteY1154" fmla="*/ 85496 h 287883"/>
              <a:gd name="connsiteX1155" fmla="*/ 1539054 w 2149918"/>
              <a:gd name="connsiteY1155" fmla="*/ 86715 h 287883"/>
              <a:gd name="connsiteX1156" fmla="*/ 1539816 w 2149918"/>
              <a:gd name="connsiteY1156" fmla="*/ 83820 h 287883"/>
              <a:gd name="connsiteX1157" fmla="*/ 1537835 w 2149918"/>
              <a:gd name="connsiteY1157" fmla="*/ 81839 h 287883"/>
              <a:gd name="connsiteX1158" fmla="*/ 725085 w 2149918"/>
              <a:gd name="connsiteY1158" fmla="*/ 81686 h 287883"/>
              <a:gd name="connsiteX1159" fmla="*/ 729505 w 2149918"/>
              <a:gd name="connsiteY1159" fmla="*/ 81839 h 287883"/>
              <a:gd name="connsiteX1160" fmla="*/ 726914 w 2149918"/>
              <a:gd name="connsiteY1160" fmla="*/ 83515 h 287883"/>
              <a:gd name="connsiteX1161" fmla="*/ 723409 w 2149918"/>
              <a:gd name="connsiteY1161" fmla="*/ 84277 h 287883"/>
              <a:gd name="connsiteX1162" fmla="*/ 725085 w 2149918"/>
              <a:gd name="connsiteY1162" fmla="*/ 81686 h 287883"/>
              <a:gd name="connsiteX1163" fmla="*/ 2143777 w 2149918"/>
              <a:gd name="connsiteY1163" fmla="*/ 80620 h 287883"/>
              <a:gd name="connsiteX1164" fmla="*/ 2144691 w 2149918"/>
              <a:gd name="connsiteY1164" fmla="*/ 82448 h 287883"/>
              <a:gd name="connsiteX1165" fmla="*/ 2143777 w 2149918"/>
              <a:gd name="connsiteY1165" fmla="*/ 84277 h 287883"/>
              <a:gd name="connsiteX1166" fmla="*/ 2142863 w 2149918"/>
              <a:gd name="connsiteY1166" fmla="*/ 82448 h 287883"/>
              <a:gd name="connsiteX1167" fmla="*/ 2143777 w 2149918"/>
              <a:gd name="connsiteY1167" fmla="*/ 80620 h 287883"/>
              <a:gd name="connsiteX1168" fmla="*/ 1130622 w 2149918"/>
              <a:gd name="connsiteY1168" fmla="*/ 80620 h 287883"/>
              <a:gd name="connsiteX1169" fmla="*/ 1130622 w 2149918"/>
              <a:gd name="connsiteY1169" fmla="*/ 84277 h 287883"/>
              <a:gd name="connsiteX1170" fmla="*/ 1133670 w 2149918"/>
              <a:gd name="connsiteY1170" fmla="*/ 83363 h 287883"/>
              <a:gd name="connsiteX1171" fmla="*/ 1136718 w 2149918"/>
              <a:gd name="connsiteY1171" fmla="*/ 84277 h 287883"/>
              <a:gd name="connsiteX1172" fmla="*/ 1135041 w 2149918"/>
              <a:gd name="connsiteY1172" fmla="*/ 81077 h 287883"/>
              <a:gd name="connsiteX1173" fmla="*/ 1130622 w 2149918"/>
              <a:gd name="connsiteY1173" fmla="*/ 80620 h 287883"/>
              <a:gd name="connsiteX1174" fmla="*/ 829479 w 2149918"/>
              <a:gd name="connsiteY1174" fmla="*/ 80620 h 287883"/>
              <a:gd name="connsiteX1175" fmla="*/ 824907 w 2149918"/>
              <a:gd name="connsiteY1175" fmla="*/ 83363 h 287883"/>
              <a:gd name="connsiteX1176" fmla="*/ 818507 w 2149918"/>
              <a:gd name="connsiteY1176" fmla="*/ 84277 h 287883"/>
              <a:gd name="connsiteX1177" fmla="*/ 823536 w 2149918"/>
              <a:gd name="connsiteY1177" fmla="*/ 81077 h 287883"/>
              <a:gd name="connsiteX1178" fmla="*/ 829479 w 2149918"/>
              <a:gd name="connsiteY1178" fmla="*/ 80620 h 287883"/>
              <a:gd name="connsiteX1179" fmla="*/ 1147690 w 2149918"/>
              <a:gd name="connsiteY1179" fmla="*/ 79400 h 287883"/>
              <a:gd name="connsiteX1180" fmla="*/ 1141595 w 2149918"/>
              <a:gd name="connsiteY1180" fmla="*/ 80620 h 287883"/>
              <a:gd name="connsiteX1181" fmla="*/ 1142814 w 2149918"/>
              <a:gd name="connsiteY1181" fmla="*/ 84277 h 287883"/>
              <a:gd name="connsiteX1182" fmla="*/ 1146167 w 2149918"/>
              <a:gd name="connsiteY1182" fmla="*/ 83210 h 287883"/>
              <a:gd name="connsiteX1183" fmla="*/ 1147690 w 2149918"/>
              <a:gd name="connsiteY1183" fmla="*/ 79400 h 287883"/>
              <a:gd name="connsiteX1184" fmla="*/ 911166 w 2149918"/>
              <a:gd name="connsiteY1184" fmla="*/ 79400 h 287883"/>
              <a:gd name="connsiteX1185" fmla="*/ 912385 w 2149918"/>
              <a:gd name="connsiteY1185" fmla="*/ 79400 h 287883"/>
              <a:gd name="connsiteX1186" fmla="*/ 913604 w 2149918"/>
              <a:gd name="connsiteY1186" fmla="*/ 79400 h 287883"/>
              <a:gd name="connsiteX1187" fmla="*/ 913604 w 2149918"/>
              <a:gd name="connsiteY1187" fmla="*/ 80620 h 287883"/>
              <a:gd name="connsiteX1188" fmla="*/ 913604 w 2149918"/>
              <a:gd name="connsiteY1188" fmla="*/ 81839 h 287883"/>
              <a:gd name="connsiteX1189" fmla="*/ 912385 w 2149918"/>
              <a:gd name="connsiteY1189" fmla="*/ 81839 h 287883"/>
              <a:gd name="connsiteX1190" fmla="*/ 911166 w 2149918"/>
              <a:gd name="connsiteY1190" fmla="*/ 81839 h 287883"/>
              <a:gd name="connsiteX1191" fmla="*/ 911166 w 2149918"/>
              <a:gd name="connsiteY1191" fmla="*/ 80620 h 287883"/>
              <a:gd name="connsiteX1192" fmla="*/ 911166 w 2149918"/>
              <a:gd name="connsiteY1192" fmla="*/ 79400 h 287883"/>
              <a:gd name="connsiteX1193" fmla="*/ 849958 w 2149918"/>
              <a:gd name="connsiteY1193" fmla="*/ 79229 h 287883"/>
              <a:gd name="connsiteX1194" fmla="*/ 853863 w 2149918"/>
              <a:gd name="connsiteY1194" fmla="*/ 81839 h 287883"/>
              <a:gd name="connsiteX1195" fmla="*/ 843195 w 2149918"/>
              <a:gd name="connsiteY1195" fmla="*/ 81534 h 287883"/>
              <a:gd name="connsiteX1196" fmla="*/ 834356 w 2149918"/>
              <a:gd name="connsiteY1196" fmla="*/ 79400 h 287883"/>
              <a:gd name="connsiteX1197" fmla="*/ 844567 w 2149918"/>
              <a:gd name="connsiteY1197" fmla="*/ 79248 h 287883"/>
              <a:gd name="connsiteX1198" fmla="*/ 849958 w 2149918"/>
              <a:gd name="connsiteY1198" fmla="*/ 79229 h 287883"/>
              <a:gd name="connsiteX1199" fmla="*/ 627092 w 2149918"/>
              <a:gd name="connsiteY1199" fmla="*/ 78181 h 287883"/>
              <a:gd name="connsiteX1200" fmla="*/ 625263 w 2149918"/>
              <a:gd name="connsiteY1200" fmla="*/ 81839 h 287883"/>
              <a:gd name="connsiteX1201" fmla="*/ 619777 w 2149918"/>
              <a:gd name="connsiteY1201" fmla="*/ 81839 h 287883"/>
              <a:gd name="connsiteX1202" fmla="*/ 622977 w 2149918"/>
              <a:gd name="connsiteY1202" fmla="*/ 79553 h 287883"/>
              <a:gd name="connsiteX1203" fmla="*/ 627092 w 2149918"/>
              <a:gd name="connsiteY1203" fmla="*/ 78181 h 287883"/>
              <a:gd name="connsiteX1204" fmla="*/ 706340 w 2149918"/>
              <a:gd name="connsiteY1204" fmla="*/ 78029 h 287883"/>
              <a:gd name="connsiteX1205" fmla="*/ 720970 w 2149918"/>
              <a:gd name="connsiteY1205" fmla="*/ 78181 h 287883"/>
              <a:gd name="connsiteX1206" fmla="*/ 708169 w 2149918"/>
              <a:gd name="connsiteY1206" fmla="*/ 79857 h 287883"/>
              <a:gd name="connsiteX1207" fmla="*/ 695367 w 2149918"/>
              <a:gd name="connsiteY1207" fmla="*/ 84277 h 287883"/>
              <a:gd name="connsiteX1208" fmla="*/ 706340 w 2149918"/>
              <a:gd name="connsiteY1208" fmla="*/ 78029 h 287883"/>
              <a:gd name="connsiteX1209" fmla="*/ 1157444 w 2149918"/>
              <a:gd name="connsiteY1209" fmla="*/ 76962 h 287883"/>
              <a:gd name="connsiteX1210" fmla="*/ 1148910 w 2149918"/>
              <a:gd name="connsiteY1210" fmla="*/ 80620 h 287883"/>
              <a:gd name="connsiteX1211" fmla="*/ 1153177 w 2149918"/>
              <a:gd name="connsiteY1211" fmla="*/ 81839 h 287883"/>
              <a:gd name="connsiteX1212" fmla="*/ 1157444 w 2149918"/>
              <a:gd name="connsiteY1212" fmla="*/ 83058 h 287883"/>
              <a:gd name="connsiteX1213" fmla="*/ 1157444 w 2149918"/>
              <a:gd name="connsiteY1213" fmla="*/ 80010 h 287883"/>
              <a:gd name="connsiteX1214" fmla="*/ 1157444 w 2149918"/>
              <a:gd name="connsiteY1214" fmla="*/ 76962 h 287883"/>
              <a:gd name="connsiteX1215" fmla="*/ 857521 w 2149918"/>
              <a:gd name="connsiteY1215" fmla="*/ 76962 h 287883"/>
              <a:gd name="connsiteX1216" fmla="*/ 859959 w 2149918"/>
              <a:gd name="connsiteY1216" fmla="*/ 76962 h 287883"/>
              <a:gd name="connsiteX1217" fmla="*/ 862398 w 2149918"/>
              <a:gd name="connsiteY1217" fmla="*/ 76962 h 287883"/>
              <a:gd name="connsiteX1218" fmla="*/ 861331 w 2149918"/>
              <a:gd name="connsiteY1218" fmla="*/ 79553 h 287883"/>
              <a:gd name="connsiteX1219" fmla="*/ 857521 w 2149918"/>
              <a:gd name="connsiteY1219" fmla="*/ 79400 h 287883"/>
              <a:gd name="connsiteX1220" fmla="*/ 857521 w 2149918"/>
              <a:gd name="connsiteY1220" fmla="*/ 78181 h 287883"/>
              <a:gd name="connsiteX1221" fmla="*/ 857521 w 2149918"/>
              <a:gd name="connsiteY1221" fmla="*/ 76962 h 287883"/>
              <a:gd name="connsiteX1222" fmla="*/ 766081 w 2149918"/>
              <a:gd name="connsiteY1222" fmla="*/ 76962 h 287883"/>
              <a:gd name="connsiteX1223" fmla="*/ 767300 w 2149918"/>
              <a:gd name="connsiteY1223" fmla="*/ 76962 h 287883"/>
              <a:gd name="connsiteX1224" fmla="*/ 768519 w 2149918"/>
              <a:gd name="connsiteY1224" fmla="*/ 76962 h 287883"/>
              <a:gd name="connsiteX1225" fmla="*/ 768519 w 2149918"/>
              <a:gd name="connsiteY1225" fmla="*/ 78181 h 287883"/>
              <a:gd name="connsiteX1226" fmla="*/ 768519 w 2149918"/>
              <a:gd name="connsiteY1226" fmla="*/ 79400 h 287883"/>
              <a:gd name="connsiteX1227" fmla="*/ 767300 w 2149918"/>
              <a:gd name="connsiteY1227" fmla="*/ 79400 h 287883"/>
              <a:gd name="connsiteX1228" fmla="*/ 766081 w 2149918"/>
              <a:gd name="connsiteY1228" fmla="*/ 79400 h 287883"/>
              <a:gd name="connsiteX1229" fmla="*/ 766081 w 2149918"/>
              <a:gd name="connsiteY1229" fmla="*/ 78181 h 287883"/>
              <a:gd name="connsiteX1230" fmla="*/ 766081 w 2149918"/>
              <a:gd name="connsiteY1230" fmla="*/ 76962 h 287883"/>
              <a:gd name="connsiteX1231" fmla="*/ 1673852 w 2149918"/>
              <a:gd name="connsiteY1231" fmla="*/ 76809 h 287883"/>
              <a:gd name="connsiteX1232" fmla="*/ 1673166 w 2149918"/>
              <a:gd name="connsiteY1232" fmla="*/ 78181 h 287883"/>
              <a:gd name="connsiteX1233" fmla="*/ 1674080 w 2149918"/>
              <a:gd name="connsiteY1233" fmla="*/ 78181 h 287883"/>
              <a:gd name="connsiteX1234" fmla="*/ 1673852 w 2149918"/>
              <a:gd name="connsiteY1234" fmla="*/ 76809 h 287883"/>
              <a:gd name="connsiteX1235" fmla="*/ 731334 w 2149918"/>
              <a:gd name="connsiteY1235" fmla="*/ 76505 h 287883"/>
              <a:gd name="connsiteX1236" fmla="*/ 733162 w 2149918"/>
              <a:gd name="connsiteY1236" fmla="*/ 76962 h 287883"/>
              <a:gd name="connsiteX1237" fmla="*/ 731943 w 2149918"/>
              <a:gd name="connsiteY1237" fmla="*/ 78181 h 287883"/>
              <a:gd name="connsiteX1238" fmla="*/ 730724 w 2149918"/>
              <a:gd name="connsiteY1238" fmla="*/ 79400 h 287883"/>
              <a:gd name="connsiteX1239" fmla="*/ 729505 w 2149918"/>
              <a:gd name="connsiteY1239" fmla="*/ 76962 h 287883"/>
              <a:gd name="connsiteX1240" fmla="*/ 731334 w 2149918"/>
              <a:gd name="connsiteY1240" fmla="*/ 76505 h 287883"/>
              <a:gd name="connsiteX1241" fmla="*/ 724171 w 2149918"/>
              <a:gd name="connsiteY1241" fmla="*/ 76352 h 287883"/>
              <a:gd name="connsiteX1242" fmla="*/ 727066 w 2149918"/>
              <a:gd name="connsiteY1242" fmla="*/ 76962 h 287883"/>
              <a:gd name="connsiteX1243" fmla="*/ 725542 w 2149918"/>
              <a:gd name="connsiteY1243" fmla="*/ 79095 h 287883"/>
              <a:gd name="connsiteX1244" fmla="*/ 722190 w 2149918"/>
              <a:gd name="connsiteY1244" fmla="*/ 79400 h 287883"/>
              <a:gd name="connsiteX1245" fmla="*/ 724171 w 2149918"/>
              <a:gd name="connsiteY1245" fmla="*/ 76352 h 287883"/>
              <a:gd name="connsiteX1246" fmla="*/ 2125489 w 2149918"/>
              <a:gd name="connsiteY1246" fmla="*/ 75743 h 287883"/>
              <a:gd name="connsiteX1247" fmla="*/ 2123355 w 2149918"/>
              <a:gd name="connsiteY1247" fmla="*/ 79095 h 287883"/>
              <a:gd name="connsiteX1248" fmla="*/ 2123051 w 2149918"/>
              <a:gd name="connsiteY1248" fmla="*/ 84277 h 287883"/>
              <a:gd name="connsiteX1249" fmla="*/ 2128689 w 2149918"/>
              <a:gd name="connsiteY1249" fmla="*/ 85953 h 287883"/>
              <a:gd name="connsiteX1250" fmla="*/ 2135243 w 2149918"/>
              <a:gd name="connsiteY1250" fmla="*/ 86715 h 287883"/>
              <a:gd name="connsiteX1251" fmla="*/ 2135243 w 2149918"/>
              <a:gd name="connsiteY1251" fmla="*/ 85496 h 287883"/>
              <a:gd name="connsiteX1252" fmla="*/ 2135243 w 2149918"/>
              <a:gd name="connsiteY1252" fmla="*/ 84277 h 287883"/>
              <a:gd name="connsiteX1253" fmla="*/ 2136462 w 2149918"/>
              <a:gd name="connsiteY1253" fmla="*/ 83058 h 287883"/>
              <a:gd name="connsiteX1254" fmla="*/ 2129147 w 2149918"/>
              <a:gd name="connsiteY1254" fmla="*/ 81229 h 287883"/>
              <a:gd name="connsiteX1255" fmla="*/ 2125489 w 2149918"/>
              <a:gd name="connsiteY1255" fmla="*/ 75743 h 287883"/>
              <a:gd name="connsiteX1256" fmla="*/ 1968212 w 2149918"/>
              <a:gd name="connsiteY1256" fmla="*/ 75743 h 287883"/>
              <a:gd name="connsiteX1257" fmla="*/ 1968212 w 2149918"/>
              <a:gd name="connsiteY1257" fmla="*/ 76962 h 287883"/>
              <a:gd name="connsiteX1258" fmla="*/ 1968212 w 2149918"/>
              <a:gd name="connsiteY1258" fmla="*/ 78181 h 287883"/>
              <a:gd name="connsiteX1259" fmla="*/ 1969431 w 2149918"/>
              <a:gd name="connsiteY1259" fmla="*/ 78791 h 287883"/>
              <a:gd name="connsiteX1260" fmla="*/ 1970651 w 2149918"/>
              <a:gd name="connsiteY1260" fmla="*/ 79400 h 287883"/>
              <a:gd name="connsiteX1261" fmla="*/ 1970346 w 2149918"/>
              <a:gd name="connsiteY1261" fmla="*/ 76657 h 287883"/>
              <a:gd name="connsiteX1262" fmla="*/ 1968212 w 2149918"/>
              <a:gd name="connsiteY1262" fmla="*/ 75743 h 287883"/>
              <a:gd name="connsiteX1263" fmla="*/ 944084 w 2149918"/>
              <a:gd name="connsiteY1263" fmla="*/ 75743 h 287883"/>
              <a:gd name="connsiteX1264" fmla="*/ 944846 w 2149918"/>
              <a:gd name="connsiteY1264" fmla="*/ 80010 h 287883"/>
              <a:gd name="connsiteX1265" fmla="*/ 942865 w 2149918"/>
              <a:gd name="connsiteY1265" fmla="*/ 84277 h 287883"/>
              <a:gd name="connsiteX1266" fmla="*/ 935702 w 2149918"/>
              <a:gd name="connsiteY1266" fmla="*/ 85039 h 287883"/>
              <a:gd name="connsiteX1267" fmla="*/ 929454 w 2149918"/>
              <a:gd name="connsiteY1267" fmla="*/ 86715 h 287883"/>
              <a:gd name="connsiteX1268" fmla="*/ 937226 w 2149918"/>
              <a:gd name="connsiteY1268" fmla="*/ 81686 h 287883"/>
              <a:gd name="connsiteX1269" fmla="*/ 944084 w 2149918"/>
              <a:gd name="connsiteY1269" fmla="*/ 75743 h 287883"/>
              <a:gd name="connsiteX1270" fmla="*/ 903851 w 2149918"/>
              <a:gd name="connsiteY1270" fmla="*/ 75743 h 287883"/>
              <a:gd name="connsiteX1271" fmla="*/ 905679 w 2149918"/>
              <a:gd name="connsiteY1271" fmla="*/ 77572 h 287883"/>
              <a:gd name="connsiteX1272" fmla="*/ 907508 w 2149918"/>
              <a:gd name="connsiteY1272" fmla="*/ 79400 h 287883"/>
              <a:gd name="connsiteX1273" fmla="*/ 897145 w 2149918"/>
              <a:gd name="connsiteY1273" fmla="*/ 82601 h 287883"/>
              <a:gd name="connsiteX1274" fmla="*/ 886782 w 2149918"/>
              <a:gd name="connsiteY1274" fmla="*/ 83058 h 287883"/>
              <a:gd name="connsiteX1275" fmla="*/ 894859 w 2149918"/>
              <a:gd name="connsiteY1275" fmla="*/ 78943 h 287883"/>
              <a:gd name="connsiteX1276" fmla="*/ 903851 w 2149918"/>
              <a:gd name="connsiteY1276" fmla="*/ 75743 h 287883"/>
              <a:gd name="connsiteX1277" fmla="*/ 869713 w 2149918"/>
              <a:gd name="connsiteY1277" fmla="*/ 75743 h 287883"/>
              <a:gd name="connsiteX1278" fmla="*/ 868646 w 2149918"/>
              <a:gd name="connsiteY1278" fmla="*/ 78333 h 287883"/>
              <a:gd name="connsiteX1279" fmla="*/ 864836 w 2149918"/>
              <a:gd name="connsiteY1279" fmla="*/ 78181 h 287883"/>
              <a:gd name="connsiteX1280" fmla="*/ 866360 w 2149918"/>
              <a:gd name="connsiteY1280" fmla="*/ 76047 h 287883"/>
              <a:gd name="connsiteX1281" fmla="*/ 869713 w 2149918"/>
              <a:gd name="connsiteY1281" fmla="*/ 75743 h 287883"/>
              <a:gd name="connsiteX1282" fmla="*/ 775835 w 2149918"/>
              <a:gd name="connsiteY1282" fmla="*/ 75743 h 287883"/>
              <a:gd name="connsiteX1283" fmla="*/ 772177 w 2149918"/>
              <a:gd name="connsiteY1283" fmla="*/ 78181 h 287883"/>
              <a:gd name="connsiteX1284" fmla="*/ 772634 w 2149918"/>
              <a:gd name="connsiteY1284" fmla="*/ 76047 h 287883"/>
              <a:gd name="connsiteX1285" fmla="*/ 775835 w 2149918"/>
              <a:gd name="connsiteY1285" fmla="*/ 75743 h 287883"/>
              <a:gd name="connsiteX1286" fmla="*/ 1648782 w 2149918"/>
              <a:gd name="connsiteY1286" fmla="*/ 74523 h 287883"/>
              <a:gd name="connsiteX1287" fmla="*/ 1645886 w 2149918"/>
              <a:gd name="connsiteY1287" fmla="*/ 77114 h 287883"/>
              <a:gd name="connsiteX1288" fmla="*/ 1643905 w 2149918"/>
              <a:gd name="connsiteY1288" fmla="*/ 80620 h 287883"/>
              <a:gd name="connsiteX1289" fmla="*/ 1647715 w 2149918"/>
              <a:gd name="connsiteY1289" fmla="*/ 80772 h 287883"/>
              <a:gd name="connsiteX1290" fmla="*/ 1652439 w 2149918"/>
              <a:gd name="connsiteY1290" fmla="*/ 81839 h 287883"/>
              <a:gd name="connsiteX1291" fmla="*/ 1651068 w 2149918"/>
              <a:gd name="connsiteY1291" fmla="*/ 77724 h 287883"/>
              <a:gd name="connsiteX1292" fmla="*/ 1648782 w 2149918"/>
              <a:gd name="connsiteY1292" fmla="*/ 74523 h 287883"/>
              <a:gd name="connsiteX1293" fmla="*/ 644161 w 2149918"/>
              <a:gd name="connsiteY1293" fmla="*/ 74523 h 287883"/>
              <a:gd name="connsiteX1294" fmla="*/ 644770 w 2149918"/>
              <a:gd name="connsiteY1294" fmla="*/ 76962 h 287883"/>
              <a:gd name="connsiteX1295" fmla="*/ 645380 w 2149918"/>
              <a:gd name="connsiteY1295" fmla="*/ 79400 h 287883"/>
              <a:gd name="connsiteX1296" fmla="*/ 637912 w 2149918"/>
              <a:gd name="connsiteY1296" fmla="*/ 80010 h 287883"/>
              <a:gd name="connsiteX1297" fmla="*/ 629530 w 2149918"/>
              <a:gd name="connsiteY1297" fmla="*/ 80620 h 287883"/>
              <a:gd name="connsiteX1298" fmla="*/ 635474 w 2149918"/>
              <a:gd name="connsiteY1298" fmla="*/ 76657 h 287883"/>
              <a:gd name="connsiteX1299" fmla="*/ 644161 w 2149918"/>
              <a:gd name="connsiteY1299" fmla="*/ 74523 h 287883"/>
              <a:gd name="connsiteX1300" fmla="*/ 1129402 w 2149918"/>
              <a:gd name="connsiteY1300" fmla="*/ 73304 h 287883"/>
              <a:gd name="connsiteX1301" fmla="*/ 1129250 w 2149918"/>
              <a:gd name="connsiteY1301" fmla="*/ 77114 h 287883"/>
              <a:gd name="connsiteX1302" fmla="*/ 1131841 w 2149918"/>
              <a:gd name="connsiteY1302" fmla="*/ 78181 h 287883"/>
              <a:gd name="connsiteX1303" fmla="*/ 1131536 w 2149918"/>
              <a:gd name="connsiteY1303" fmla="*/ 74828 h 287883"/>
              <a:gd name="connsiteX1304" fmla="*/ 1129402 w 2149918"/>
              <a:gd name="connsiteY1304" fmla="*/ 73304 h 287883"/>
              <a:gd name="connsiteX1305" fmla="*/ 970906 w 2149918"/>
              <a:gd name="connsiteY1305" fmla="*/ 70866 h 287883"/>
              <a:gd name="connsiteX1306" fmla="*/ 973345 w 2149918"/>
              <a:gd name="connsiteY1306" fmla="*/ 74523 h 287883"/>
              <a:gd name="connsiteX1307" fmla="*/ 971059 w 2149918"/>
              <a:gd name="connsiteY1307" fmla="*/ 73914 h 287883"/>
              <a:gd name="connsiteX1308" fmla="*/ 969687 w 2149918"/>
              <a:gd name="connsiteY1308" fmla="*/ 73304 h 287883"/>
              <a:gd name="connsiteX1309" fmla="*/ 970297 w 2149918"/>
              <a:gd name="connsiteY1309" fmla="*/ 72085 h 287883"/>
              <a:gd name="connsiteX1310" fmla="*/ 970906 w 2149918"/>
              <a:gd name="connsiteY1310" fmla="*/ 70866 h 287883"/>
              <a:gd name="connsiteX1311" fmla="*/ 785588 w 2149918"/>
              <a:gd name="connsiteY1311" fmla="*/ 70866 h 287883"/>
              <a:gd name="connsiteX1312" fmla="*/ 783912 w 2149918"/>
              <a:gd name="connsiteY1312" fmla="*/ 73457 h 287883"/>
              <a:gd name="connsiteX1313" fmla="*/ 779492 w 2149918"/>
              <a:gd name="connsiteY1313" fmla="*/ 73304 h 287883"/>
              <a:gd name="connsiteX1314" fmla="*/ 781169 w 2149918"/>
              <a:gd name="connsiteY1314" fmla="*/ 71171 h 287883"/>
              <a:gd name="connsiteX1315" fmla="*/ 785588 w 2149918"/>
              <a:gd name="connsiteY1315" fmla="*/ 70866 h 287883"/>
              <a:gd name="connsiteX1316" fmla="*/ 747793 w 2149918"/>
              <a:gd name="connsiteY1316" fmla="*/ 70866 h 287883"/>
              <a:gd name="connsiteX1317" fmla="*/ 744440 w 2149918"/>
              <a:gd name="connsiteY1317" fmla="*/ 76962 h 287883"/>
              <a:gd name="connsiteX1318" fmla="*/ 735601 w 2149918"/>
              <a:gd name="connsiteY1318" fmla="*/ 79400 h 287883"/>
              <a:gd name="connsiteX1319" fmla="*/ 735601 w 2149918"/>
              <a:gd name="connsiteY1319" fmla="*/ 76962 h 287883"/>
              <a:gd name="connsiteX1320" fmla="*/ 735601 w 2149918"/>
              <a:gd name="connsiteY1320" fmla="*/ 74523 h 287883"/>
              <a:gd name="connsiteX1321" fmla="*/ 742154 w 2149918"/>
              <a:gd name="connsiteY1321" fmla="*/ 74523 h 287883"/>
              <a:gd name="connsiteX1322" fmla="*/ 747793 w 2149918"/>
              <a:gd name="connsiteY1322" fmla="*/ 70866 h 287883"/>
              <a:gd name="connsiteX1323" fmla="*/ 1941390 w 2149918"/>
              <a:gd name="connsiteY1323" fmla="*/ 70561 h 287883"/>
              <a:gd name="connsiteX1324" fmla="*/ 1936513 w 2149918"/>
              <a:gd name="connsiteY1324" fmla="*/ 74523 h 287883"/>
              <a:gd name="connsiteX1325" fmla="*/ 1945047 w 2149918"/>
              <a:gd name="connsiteY1325" fmla="*/ 75133 h 287883"/>
              <a:gd name="connsiteX1326" fmla="*/ 1953582 w 2149918"/>
              <a:gd name="connsiteY1326" fmla="*/ 72085 h 287883"/>
              <a:gd name="connsiteX1327" fmla="*/ 1941390 w 2149918"/>
              <a:gd name="connsiteY1327" fmla="*/ 70561 h 287883"/>
              <a:gd name="connsiteX1328" fmla="*/ 788027 w 2149918"/>
              <a:gd name="connsiteY1328" fmla="*/ 69647 h 287883"/>
              <a:gd name="connsiteX1329" fmla="*/ 790160 w 2149918"/>
              <a:gd name="connsiteY1329" fmla="*/ 70561 h 287883"/>
              <a:gd name="connsiteX1330" fmla="*/ 790465 w 2149918"/>
              <a:gd name="connsiteY1330" fmla="*/ 73304 h 287883"/>
              <a:gd name="connsiteX1331" fmla="*/ 789246 w 2149918"/>
              <a:gd name="connsiteY1331" fmla="*/ 72695 h 287883"/>
              <a:gd name="connsiteX1332" fmla="*/ 788027 w 2149918"/>
              <a:gd name="connsiteY1332" fmla="*/ 72085 h 287883"/>
              <a:gd name="connsiteX1333" fmla="*/ 788027 w 2149918"/>
              <a:gd name="connsiteY1333" fmla="*/ 70866 h 287883"/>
              <a:gd name="connsiteX1334" fmla="*/ 788027 w 2149918"/>
              <a:gd name="connsiteY1334" fmla="*/ 69647 h 287883"/>
              <a:gd name="connsiteX1335" fmla="*/ 734363 w 2149918"/>
              <a:gd name="connsiteY1335" fmla="*/ 69323 h 287883"/>
              <a:gd name="connsiteX1336" fmla="*/ 734534 w 2149918"/>
              <a:gd name="connsiteY1336" fmla="*/ 70409 h 287883"/>
              <a:gd name="connsiteX1337" fmla="*/ 733162 w 2149918"/>
              <a:gd name="connsiteY1337" fmla="*/ 70866 h 287883"/>
              <a:gd name="connsiteX1338" fmla="*/ 734363 w 2149918"/>
              <a:gd name="connsiteY1338" fmla="*/ 69323 h 287883"/>
              <a:gd name="connsiteX1339" fmla="*/ 2143777 w 2149918"/>
              <a:gd name="connsiteY1339" fmla="*/ 68428 h 287883"/>
              <a:gd name="connsiteX1340" fmla="*/ 2147435 w 2149918"/>
              <a:gd name="connsiteY1340" fmla="*/ 70866 h 287883"/>
              <a:gd name="connsiteX1341" fmla="*/ 2147435 w 2149918"/>
              <a:gd name="connsiteY1341" fmla="*/ 76962 h 287883"/>
              <a:gd name="connsiteX1342" fmla="*/ 2142405 w 2149918"/>
              <a:gd name="connsiteY1342" fmla="*/ 74523 h 287883"/>
              <a:gd name="connsiteX1343" fmla="*/ 2143777 w 2149918"/>
              <a:gd name="connsiteY1343" fmla="*/ 68428 h 287883"/>
              <a:gd name="connsiteX1344" fmla="*/ 1927979 w 2149918"/>
              <a:gd name="connsiteY1344" fmla="*/ 68428 h 287883"/>
              <a:gd name="connsiteX1345" fmla="*/ 1929198 w 2149918"/>
              <a:gd name="connsiteY1345" fmla="*/ 68428 h 287883"/>
              <a:gd name="connsiteX1346" fmla="*/ 1930417 w 2149918"/>
              <a:gd name="connsiteY1346" fmla="*/ 68428 h 287883"/>
              <a:gd name="connsiteX1347" fmla="*/ 1930417 w 2149918"/>
              <a:gd name="connsiteY1347" fmla="*/ 68909 h 287883"/>
              <a:gd name="connsiteX1348" fmla="*/ 1927979 w 2149918"/>
              <a:gd name="connsiteY1348" fmla="*/ 68951 h 287883"/>
              <a:gd name="connsiteX1349" fmla="*/ 725847 w 2149918"/>
              <a:gd name="connsiteY1349" fmla="*/ 68428 h 287883"/>
              <a:gd name="connsiteX1350" fmla="*/ 728590 w 2149918"/>
              <a:gd name="connsiteY1350" fmla="*/ 70713 h 287883"/>
              <a:gd name="connsiteX1351" fmla="*/ 725847 w 2149918"/>
              <a:gd name="connsiteY1351" fmla="*/ 72085 h 287883"/>
              <a:gd name="connsiteX1352" fmla="*/ 725847 w 2149918"/>
              <a:gd name="connsiteY1352" fmla="*/ 68428 h 287883"/>
              <a:gd name="connsiteX1353" fmla="*/ 2042583 w 2149918"/>
              <a:gd name="connsiteY1353" fmla="*/ 67208 h 287883"/>
              <a:gd name="connsiteX1354" fmla="*/ 2046241 w 2149918"/>
              <a:gd name="connsiteY1354" fmla="*/ 67208 h 287883"/>
              <a:gd name="connsiteX1355" fmla="*/ 2046241 w 2149918"/>
              <a:gd name="connsiteY1355" fmla="*/ 70866 h 287883"/>
              <a:gd name="connsiteX1356" fmla="*/ 2045022 w 2149918"/>
              <a:gd name="connsiteY1356" fmla="*/ 70866 h 287883"/>
              <a:gd name="connsiteX1357" fmla="*/ 2043803 w 2149918"/>
              <a:gd name="connsiteY1357" fmla="*/ 70866 h 287883"/>
              <a:gd name="connsiteX1358" fmla="*/ 2042583 w 2149918"/>
              <a:gd name="connsiteY1358" fmla="*/ 67208 h 287883"/>
              <a:gd name="connsiteX1359" fmla="*/ 1354955 w 2149918"/>
              <a:gd name="connsiteY1359" fmla="*/ 67208 h 287883"/>
              <a:gd name="connsiteX1360" fmla="*/ 1353888 w 2149918"/>
              <a:gd name="connsiteY1360" fmla="*/ 69190 h 287883"/>
              <a:gd name="connsiteX1361" fmla="*/ 1350078 w 2149918"/>
              <a:gd name="connsiteY1361" fmla="*/ 68428 h 287883"/>
              <a:gd name="connsiteX1362" fmla="*/ 1351602 w 2149918"/>
              <a:gd name="connsiteY1362" fmla="*/ 67361 h 287883"/>
              <a:gd name="connsiteX1363" fmla="*/ 1354955 w 2149918"/>
              <a:gd name="connsiteY1363" fmla="*/ 67208 h 287883"/>
              <a:gd name="connsiteX1364" fmla="*/ 1341544 w 2149918"/>
              <a:gd name="connsiteY1364" fmla="*/ 67208 h 287883"/>
              <a:gd name="connsiteX1365" fmla="*/ 1340934 w 2149918"/>
              <a:gd name="connsiteY1365" fmla="*/ 69952 h 287883"/>
              <a:gd name="connsiteX1366" fmla="*/ 1336667 w 2149918"/>
              <a:gd name="connsiteY1366" fmla="*/ 70866 h 287883"/>
              <a:gd name="connsiteX1367" fmla="*/ 1338191 w 2149918"/>
              <a:gd name="connsiteY1367" fmla="*/ 68580 h 287883"/>
              <a:gd name="connsiteX1368" fmla="*/ 1341544 w 2149918"/>
              <a:gd name="connsiteY1368" fmla="*/ 67208 h 287883"/>
              <a:gd name="connsiteX1369" fmla="*/ 1302529 w 2149918"/>
              <a:gd name="connsiteY1369" fmla="*/ 67208 h 287883"/>
              <a:gd name="connsiteX1370" fmla="*/ 1303748 w 2149918"/>
              <a:gd name="connsiteY1370" fmla="*/ 67208 h 287883"/>
              <a:gd name="connsiteX1371" fmla="*/ 1304968 w 2149918"/>
              <a:gd name="connsiteY1371" fmla="*/ 67208 h 287883"/>
              <a:gd name="connsiteX1372" fmla="*/ 1304968 w 2149918"/>
              <a:gd name="connsiteY1372" fmla="*/ 68428 h 287883"/>
              <a:gd name="connsiteX1373" fmla="*/ 1304968 w 2149918"/>
              <a:gd name="connsiteY1373" fmla="*/ 69647 h 287883"/>
              <a:gd name="connsiteX1374" fmla="*/ 1303748 w 2149918"/>
              <a:gd name="connsiteY1374" fmla="*/ 69647 h 287883"/>
              <a:gd name="connsiteX1375" fmla="*/ 1302529 w 2149918"/>
              <a:gd name="connsiteY1375" fmla="*/ 69647 h 287883"/>
              <a:gd name="connsiteX1376" fmla="*/ 1302529 w 2149918"/>
              <a:gd name="connsiteY1376" fmla="*/ 68428 h 287883"/>
              <a:gd name="connsiteX1377" fmla="*/ 1302529 w 2149918"/>
              <a:gd name="connsiteY1377" fmla="*/ 67208 h 287883"/>
              <a:gd name="connsiteX1378" fmla="*/ 1046497 w 2149918"/>
              <a:gd name="connsiteY1378" fmla="*/ 67208 h 287883"/>
              <a:gd name="connsiteX1379" fmla="*/ 1063871 w 2149918"/>
              <a:gd name="connsiteY1379" fmla="*/ 67208 h 287883"/>
              <a:gd name="connsiteX1380" fmla="*/ 1079415 w 2149918"/>
              <a:gd name="connsiteY1380" fmla="*/ 67208 h 287883"/>
              <a:gd name="connsiteX1381" fmla="*/ 1061889 w 2149918"/>
              <a:gd name="connsiteY1381" fmla="*/ 71018 h 287883"/>
              <a:gd name="connsiteX1382" fmla="*/ 1045278 w 2149918"/>
              <a:gd name="connsiteY1382" fmla="*/ 75743 h 287883"/>
              <a:gd name="connsiteX1383" fmla="*/ 1048326 w 2149918"/>
              <a:gd name="connsiteY1383" fmla="*/ 78333 h 287883"/>
              <a:gd name="connsiteX1384" fmla="*/ 1047716 w 2149918"/>
              <a:gd name="connsiteY1384" fmla="*/ 81839 h 287883"/>
              <a:gd name="connsiteX1385" fmla="*/ 1053202 w 2149918"/>
              <a:gd name="connsiteY1385" fmla="*/ 80620 h 287883"/>
              <a:gd name="connsiteX1386" fmla="*/ 1055031 w 2149918"/>
              <a:gd name="connsiteY1386" fmla="*/ 75743 h 287883"/>
              <a:gd name="connsiteX1387" fmla="*/ 1056860 w 2149918"/>
              <a:gd name="connsiteY1387" fmla="*/ 79553 h 287883"/>
              <a:gd name="connsiteX1388" fmla="*/ 1055031 w 2149918"/>
              <a:gd name="connsiteY1388" fmla="*/ 84277 h 287883"/>
              <a:gd name="connsiteX1389" fmla="*/ 1020132 w 2149918"/>
              <a:gd name="connsiteY1389" fmla="*/ 86106 h 287883"/>
              <a:gd name="connsiteX1390" fmla="*/ 991633 w 2149918"/>
              <a:gd name="connsiteY1390" fmla="*/ 80620 h 287883"/>
              <a:gd name="connsiteX1391" fmla="*/ 1020437 w 2149918"/>
              <a:gd name="connsiteY1391" fmla="*/ 75285 h 287883"/>
              <a:gd name="connsiteX1392" fmla="*/ 1046497 w 2149918"/>
              <a:gd name="connsiteY1392" fmla="*/ 67208 h 287883"/>
              <a:gd name="connsiteX1393" fmla="*/ 983098 w 2149918"/>
              <a:gd name="connsiteY1393" fmla="*/ 67208 h 287883"/>
              <a:gd name="connsiteX1394" fmla="*/ 981727 w 2149918"/>
              <a:gd name="connsiteY1394" fmla="*/ 68275 h 287883"/>
              <a:gd name="connsiteX1395" fmla="*/ 979441 w 2149918"/>
              <a:gd name="connsiteY1395" fmla="*/ 68428 h 287883"/>
              <a:gd name="connsiteX1396" fmla="*/ 980813 w 2149918"/>
              <a:gd name="connsiteY1396" fmla="*/ 67361 h 287883"/>
              <a:gd name="connsiteX1397" fmla="*/ 983098 w 2149918"/>
              <a:gd name="connsiteY1397" fmla="*/ 67208 h 287883"/>
              <a:gd name="connsiteX1398" fmla="*/ 811192 w 2149918"/>
              <a:gd name="connsiteY1398" fmla="*/ 67208 h 287883"/>
              <a:gd name="connsiteX1399" fmla="*/ 804333 w 2149918"/>
              <a:gd name="connsiteY1399" fmla="*/ 71933 h 287883"/>
              <a:gd name="connsiteX1400" fmla="*/ 792903 w 2149918"/>
              <a:gd name="connsiteY1400" fmla="*/ 72085 h 287883"/>
              <a:gd name="connsiteX1401" fmla="*/ 801590 w 2149918"/>
              <a:gd name="connsiteY1401" fmla="*/ 68732 h 287883"/>
              <a:gd name="connsiteX1402" fmla="*/ 811192 w 2149918"/>
              <a:gd name="connsiteY1402" fmla="*/ 67208 h 287883"/>
              <a:gd name="connsiteX1403" fmla="*/ 816754 w 2149918"/>
              <a:gd name="connsiteY1403" fmla="*/ 67056 h 287883"/>
              <a:gd name="connsiteX1404" fmla="*/ 816982 w 2149918"/>
              <a:gd name="connsiteY1404" fmla="*/ 68428 h 287883"/>
              <a:gd name="connsiteX1405" fmla="*/ 816068 w 2149918"/>
              <a:gd name="connsiteY1405" fmla="*/ 68428 h 287883"/>
              <a:gd name="connsiteX1406" fmla="*/ 816754 w 2149918"/>
              <a:gd name="connsiteY1406" fmla="*/ 67056 h 287883"/>
              <a:gd name="connsiteX1407" fmla="*/ 635626 w 2149918"/>
              <a:gd name="connsiteY1407" fmla="*/ 66294 h 287883"/>
              <a:gd name="connsiteX1408" fmla="*/ 636846 w 2149918"/>
              <a:gd name="connsiteY1408" fmla="*/ 67208 h 287883"/>
              <a:gd name="connsiteX1409" fmla="*/ 636084 w 2149918"/>
              <a:gd name="connsiteY1409" fmla="*/ 68123 h 287883"/>
              <a:gd name="connsiteX1410" fmla="*/ 634407 w 2149918"/>
              <a:gd name="connsiteY1410" fmla="*/ 67208 h 287883"/>
              <a:gd name="connsiteX1411" fmla="*/ 635626 w 2149918"/>
              <a:gd name="connsiteY1411" fmla="*/ 66294 h 287883"/>
              <a:gd name="connsiteX1412" fmla="*/ 839233 w 2149918"/>
              <a:gd name="connsiteY1412" fmla="*/ 64770 h 287883"/>
              <a:gd name="connsiteX1413" fmla="*/ 837099 w 2149918"/>
              <a:gd name="connsiteY1413" fmla="*/ 66751 h 287883"/>
              <a:gd name="connsiteX1414" fmla="*/ 833137 w 2149918"/>
              <a:gd name="connsiteY1414" fmla="*/ 65989 h 287883"/>
              <a:gd name="connsiteX1415" fmla="*/ 835270 w 2149918"/>
              <a:gd name="connsiteY1415" fmla="*/ 64922 h 287883"/>
              <a:gd name="connsiteX1416" fmla="*/ 839233 w 2149918"/>
              <a:gd name="connsiteY1416" fmla="*/ 64770 h 287883"/>
              <a:gd name="connsiteX1417" fmla="*/ 1005044 w 2149918"/>
              <a:gd name="connsiteY1417" fmla="*/ 63551 h 287883"/>
              <a:gd name="connsiteX1418" fmla="*/ 1003672 w 2149918"/>
              <a:gd name="connsiteY1418" fmla="*/ 64618 h 287883"/>
              <a:gd name="connsiteX1419" fmla="*/ 1001386 w 2149918"/>
              <a:gd name="connsiteY1419" fmla="*/ 64770 h 287883"/>
              <a:gd name="connsiteX1420" fmla="*/ 1002758 w 2149918"/>
              <a:gd name="connsiteY1420" fmla="*/ 63703 h 287883"/>
              <a:gd name="connsiteX1421" fmla="*/ 1005044 w 2149918"/>
              <a:gd name="connsiteY1421" fmla="*/ 63551 h 287883"/>
              <a:gd name="connsiteX1422" fmla="*/ 668545 w 2149918"/>
              <a:gd name="connsiteY1422" fmla="*/ 63551 h 287883"/>
              <a:gd name="connsiteX1423" fmla="*/ 671440 w 2149918"/>
              <a:gd name="connsiteY1423" fmla="*/ 64465 h 287883"/>
              <a:gd name="connsiteX1424" fmla="*/ 673422 w 2149918"/>
              <a:gd name="connsiteY1424" fmla="*/ 63551 h 287883"/>
              <a:gd name="connsiteX1425" fmla="*/ 672355 w 2149918"/>
              <a:gd name="connsiteY1425" fmla="*/ 67208 h 287883"/>
              <a:gd name="connsiteX1426" fmla="*/ 668545 w 2149918"/>
              <a:gd name="connsiteY1426" fmla="*/ 63551 h 287883"/>
              <a:gd name="connsiteX1427" fmla="*/ 1220081 w 2149918"/>
              <a:gd name="connsiteY1427" fmla="*/ 63398 h 287883"/>
              <a:gd name="connsiteX1428" fmla="*/ 1224500 w 2149918"/>
              <a:gd name="connsiteY1428" fmla="*/ 63551 h 287883"/>
              <a:gd name="connsiteX1429" fmla="*/ 1221909 w 2149918"/>
              <a:gd name="connsiteY1429" fmla="*/ 65684 h 287883"/>
              <a:gd name="connsiteX1430" fmla="*/ 1218404 w 2149918"/>
              <a:gd name="connsiteY1430" fmla="*/ 65989 h 287883"/>
              <a:gd name="connsiteX1431" fmla="*/ 1220081 w 2149918"/>
              <a:gd name="connsiteY1431" fmla="*/ 63398 h 287883"/>
              <a:gd name="connsiteX1432" fmla="*/ 854549 w 2149918"/>
              <a:gd name="connsiteY1432" fmla="*/ 63398 h 287883"/>
              <a:gd name="connsiteX1433" fmla="*/ 855692 w 2149918"/>
              <a:gd name="connsiteY1433" fmla="*/ 63856 h 287883"/>
              <a:gd name="connsiteX1434" fmla="*/ 853863 w 2149918"/>
              <a:gd name="connsiteY1434" fmla="*/ 64770 h 287883"/>
              <a:gd name="connsiteX1435" fmla="*/ 854549 w 2149918"/>
              <a:gd name="connsiteY1435" fmla="*/ 63398 h 287883"/>
              <a:gd name="connsiteX1436" fmla="*/ 897735 w 2149918"/>
              <a:gd name="connsiteY1436" fmla="*/ 63227 h 287883"/>
              <a:gd name="connsiteX1437" fmla="*/ 897907 w 2149918"/>
              <a:gd name="connsiteY1437" fmla="*/ 64313 h 287883"/>
              <a:gd name="connsiteX1438" fmla="*/ 896535 w 2149918"/>
              <a:gd name="connsiteY1438" fmla="*/ 64770 h 287883"/>
              <a:gd name="connsiteX1439" fmla="*/ 897735 w 2149918"/>
              <a:gd name="connsiteY1439" fmla="*/ 63227 h 287883"/>
              <a:gd name="connsiteX1440" fmla="*/ 751755 w 2149918"/>
              <a:gd name="connsiteY1440" fmla="*/ 62636 h 287883"/>
              <a:gd name="connsiteX1441" fmla="*/ 759985 w 2149918"/>
              <a:gd name="connsiteY1441" fmla="*/ 68428 h 287883"/>
              <a:gd name="connsiteX1442" fmla="*/ 752670 w 2149918"/>
              <a:gd name="connsiteY1442" fmla="*/ 69037 h 287883"/>
              <a:gd name="connsiteX1443" fmla="*/ 741697 w 2149918"/>
              <a:gd name="connsiteY1443" fmla="*/ 69647 h 287883"/>
              <a:gd name="connsiteX1444" fmla="*/ 751755 w 2149918"/>
              <a:gd name="connsiteY1444" fmla="*/ 62636 h 287883"/>
              <a:gd name="connsiteX1445" fmla="*/ 905070 w 2149918"/>
              <a:gd name="connsiteY1445" fmla="*/ 62332 h 287883"/>
              <a:gd name="connsiteX1446" fmla="*/ 906289 w 2149918"/>
              <a:gd name="connsiteY1446" fmla="*/ 62332 h 287883"/>
              <a:gd name="connsiteX1447" fmla="*/ 907508 w 2149918"/>
              <a:gd name="connsiteY1447" fmla="*/ 62332 h 287883"/>
              <a:gd name="connsiteX1448" fmla="*/ 907508 w 2149918"/>
              <a:gd name="connsiteY1448" fmla="*/ 63551 h 287883"/>
              <a:gd name="connsiteX1449" fmla="*/ 907508 w 2149918"/>
              <a:gd name="connsiteY1449" fmla="*/ 64770 h 287883"/>
              <a:gd name="connsiteX1450" fmla="*/ 905832 w 2149918"/>
              <a:gd name="connsiteY1450" fmla="*/ 64465 h 287883"/>
              <a:gd name="connsiteX1451" fmla="*/ 905070 w 2149918"/>
              <a:gd name="connsiteY1451" fmla="*/ 62332 h 287883"/>
              <a:gd name="connsiteX1452" fmla="*/ 781931 w 2149918"/>
              <a:gd name="connsiteY1452" fmla="*/ 62332 h 287883"/>
              <a:gd name="connsiteX1453" fmla="*/ 783759 w 2149918"/>
              <a:gd name="connsiteY1453" fmla="*/ 64160 h 287883"/>
              <a:gd name="connsiteX1454" fmla="*/ 785588 w 2149918"/>
              <a:gd name="connsiteY1454" fmla="*/ 65989 h 287883"/>
              <a:gd name="connsiteX1455" fmla="*/ 780864 w 2149918"/>
              <a:gd name="connsiteY1455" fmla="*/ 68732 h 287883"/>
              <a:gd name="connsiteX1456" fmla="*/ 777054 w 2149918"/>
              <a:gd name="connsiteY1456" fmla="*/ 65989 h 287883"/>
              <a:gd name="connsiteX1457" fmla="*/ 781931 w 2149918"/>
              <a:gd name="connsiteY1457" fmla="*/ 62332 h 287883"/>
              <a:gd name="connsiteX1458" fmla="*/ 1090427 w 2149918"/>
              <a:gd name="connsiteY1458" fmla="*/ 61303 h 287883"/>
              <a:gd name="connsiteX1459" fmla="*/ 1092826 w 2149918"/>
              <a:gd name="connsiteY1459" fmla="*/ 62332 h 287883"/>
              <a:gd name="connsiteX1460" fmla="*/ 1090084 w 2149918"/>
              <a:gd name="connsiteY1460" fmla="*/ 62332 h 287883"/>
              <a:gd name="connsiteX1461" fmla="*/ 1090427 w 2149918"/>
              <a:gd name="connsiteY1461" fmla="*/ 61303 h 287883"/>
              <a:gd name="connsiteX1462" fmla="*/ 656353 w 2149918"/>
              <a:gd name="connsiteY1462" fmla="*/ 61265 h 287883"/>
              <a:gd name="connsiteX1463" fmla="*/ 666106 w 2149918"/>
              <a:gd name="connsiteY1463" fmla="*/ 65989 h 287883"/>
              <a:gd name="connsiteX1464" fmla="*/ 661382 w 2149918"/>
              <a:gd name="connsiteY1464" fmla="*/ 69799 h 287883"/>
              <a:gd name="connsiteX1465" fmla="*/ 657572 w 2149918"/>
              <a:gd name="connsiteY1465" fmla="*/ 74523 h 287883"/>
              <a:gd name="connsiteX1466" fmla="*/ 651476 w 2149918"/>
              <a:gd name="connsiteY1466" fmla="*/ 72695 h 287883"/>
              <a:gd name="connsiteX1467" fmla="*/ 645380 w 2149918"/>
              <a:gd name="connsiteY1467" fmla="*/ 74523 h 287883"/>
              <a:gd name="connsiteX1468" fmla="*/ 651781 w 2149918"/>
              <a:gd name="connsiteY1468" fmla="*/ 69190 h 287883"/>
              <a:gd name="connsiteX1469" fmla="*/ 660010 w 2149918"/>
              <a:gd name="connsiteY1469" fmla="*/ 64770 h 287883"/>
              <a:gd name="connsiteX1470" fmla="*/ 653762 w 2149918"/>
              <a:gd name="connsiteY1470" fmla="*/ 63856 h 287883"/>
              <a:gd name="connsiteX1471" fmla="*/ 646599 w 2149918"/>
              <a:gd name="connsiteY1471" fmla="*/ 64770 h 287883"/>
              <a:gd name="connsiteX1472" fmla="*/ 656353 w 2149918"/>
              <a:gd name="connsiteY1472" fmla="*/ 61265 h 287883"/>
              <a:gd name="connsiteX1473" fmla="*/ 1329351 w 2149918"/>
              <a:gd name="connsiteY1473" fmla="*/ 61112 h 287883"/>
              <a:gd name="connsiteX1474" fmla="*/ 1321427 w 2149918"/>
              <a:gd name="connsiteY1474" fmla="*/ 67361 h 287883"/>
              <a:gd name="connsiteX1475" fmla="*/ 1309844 w 2149918"/>
              <a:gd name="connsiteY1475" fmla="*/ 67208 h 287883"/>
              <a:gd name="connsiteX1476" fmla="*/ 1318683 w 2149918"/>
              <a:gd name="connsiteY1476" fmla="*/ 63246 h 287883"/>
              <a:gd name="connsiteX1477" fmla="*/ 1329351 w 2149918"/>
              <a:gd name="connsiteY1477" fmla="*/ 61112 h 287883"/>
              <a:gd name="connsiteX1478" fmla="*/ 1258638 w 2149918"/>
              <a:gd name="connsiteY1478" fmla="*/ 61112 h 287883"/>
              <a:gd name="connsiteX1479" fmla="*/ 1276011 w 2149918"/>
              <a:gd name="connsiteY1479" fmla="*/ 61112 h 287883"/>
              <a:gd name="connsiteX1480" fmla="*/ 1295214 w 2149918"/>
              <a:gd name="connsiteY1480" fmla="*/ 61112 h 287883"/>
              <a:gd name="connsiteX1481" fmla="*/ 1284698 w 2149918"/>
              <a:gd name="connsiteY1481" fmla="*/ 66141 h 287883"/>
              <a:gd name="connsiteX1482" fmla="*/ 1273268 w 2149918"/>
              <a:gd name="connsiteY1482" fmla="*/ 68428 h 287883"/>
              <a:gd name="connsiteX1483" fmla="*/ 1250713 w 2149918"/>
              <a:gd name="connsiteY1483" fmla="*/ 71933 h 287883"/>
              <a:gd name="connsiteX1484" fmla="*/ 1228158 w 2149918"/>
              <a:gd name="connsiteY1484" fmla="*/ 74523 h 287883"/>
              <a:gd name="connsiteX1485" fmla="*/ 1230901 w 2149918"/>
              <a:gd name="connsiteY1485" fmla="*/ 70104 h 287883"/>
              <a:gd name="connsiteX1486" fmla="*/ 1235473 w 2149918"/>
              <a:gd name="connsiteY1486" fmla="*/ 72085 h 287883"/>
              <a:gd name="connsiteX1487" fmla="*/ 1246598 w 2149918"/>
              <a:gd name="connsiteY1487" fmla="*/ 66141 h 287883"/>
              <a:gd name="connsiteX1488" fmla="*/ 1258638 w 2149918"/>
              <a:gd name="connsiteY1488" fmla="*/ 61112 h 287883"/>
              <a:gd name="connsiteX1489" fmla="*/ 922139 w 2149918"/>
              <a:gd name="connsiteY1489" fmla="*/ 61112 h 287883"/>
              <a:gd name="connsiteX1490" fmla="*/ 913909 w 2149918"/>
              <a:gd name="connsiteY1490" fmla="*/ 66903 h 287883"/>
              <a:gd name="connsiteX1491" fmla="*/ 907508 w 2149918"/>
              <a:gd name="connsiteY1491" fmla="*/ 74523 h 287883"/>
              <a:gd name="connsiteX1492" fmla="*/ 898821 w 2149918"/>
              <a:gd name="connsiteY1492" fmla="*/ 75285 h 287883"/>
              <a:gd name="connsiteX1493" fmla="*/ 889220 w 2149918"/>
              <a:gd name="connsiteY1493" fmla="*/ 76962 h 287883"/>
              <a:gd name="connsiteX1494" fmla="*/ 899736 w 2149918"/>
              <a:gd name="connsiteY1494" fmla="*/ 72237 h 287883"/>
              <a:gd name="connsiteX1495" fmla="*/ 907508 w 2149918"/>
              <a:gd name="connsiteY1495" fmla="*/ 64770 h 287883"/>
              <a:gd name="connsiteX1496" fmla="*/ 914823 w 2149918"/>
              <a:gd name="connsiteY1496" fmla="*/ 63856 h 287883"/>
              <a:gd name="connsiteX1497" fmla="*/ 922139 w 2149918"/>
              <a:gd name="connsiteY1497" fmla="*/ 61112 h 287883"/>
              <a:gd name="connsiteX1498" fmla="*/ 720970 w 2149918"/>
              <a:gd name="connsiteY1498" fmla="*/ 61112 h 287883"/>
              <a:gd name="connsiteX1499" fmla="*/ 720970 w 2149918"/>
              <a:gd name="connsiteY1499" fmla="*/ 64160 h 287883"/>
              <a:gd name="connsiteX1500" fmla="*/ 720970 w 2149918"/>
              <a:gd name="connsiteY1500" fmla="*/ 67208 h 287883"/>
              <a:gd name="connsiteX1501" fmla="*/ 690186 w 2149918"/>
              <a:gd name="connsiteY1501" fmla="*/ 71475 h 287883"/>
              <a:gd name="connsiteX1502" fmla="*/ 664887 w 2149918"/>
              <a:gd name="connsiteY1502" fmla="*/ 75743 h 287883"/>
              <a:gd name="connsiteX1503" fmla="*/ 680584 w 2149918"/>
              <a:gd name="connsiteY1503" fmla="*/ 68885 h 287883"/>
              <a:gd name="connsiteX1504" fmla="*/ 699025 w 2149918"/>
              <a:gd name="connsiteY1504" fmla="*/ 68428 h 287883"/>
              <a:gd name="connsiteX1505" fmla="*/ 706340 w 2149918"/>
              <a:gd name="connsiteY1505" fmla="*/ 64465 h 287883"/>
              <a:gd name="connsiteX1506" fmla="*/ 713655 w 2149918"/>
              <a:gd name="connsiteY1506" fmla="*/ 65989 h 287883"/>
              <a:gd name="connsiteX1507" fmla="*/ 715941 w 2149918"/>
              <a:gd name="connsiteY1507" fmla="*/ 62179 h 287883"/>
              <a:gd name="connsiteX1508" fmla="*/ 720970 w 2149918"/>
              <a:gd name="connsiteY1508" fmla="*/ 61112 h 287883"/>
              <a:gd name="connsiteX1509" fmla="*/ 690490 w 2149918"/>
              <a:gd name="connsiteY1509" fmla="*/ 61112 h 287883"/>
              <a:gd name="connsiteX1510" fmla="*/ 692929 w 2149918"/>
              <a:gd name="connsiteY1510" fmla="*/ 64770 h 287883"/>
              <a:gd name="connsiteX1511" fmla="*/ 690643 w 2149918"/>
              <a:gd name="connsiteY1511" fmla="*/ 64160 h 287883"/>
              <a:gd name="connsiteX1512" fmla="*/ 689271 w 2149918"/>
              <a:gd name="connsiteY1512" fmla="*/ 63551 h 287883"/>
              <a:gd name="connsiteX1513" fmla="*/ 689881 w 2149918"/>
              <a:gd name="connsiteY1513" fmla="*/ 62332 h 287883"/>
              <a:gd name="connsiteX1514" fmla="*/ 690490 w 2149918"/>
              <a:gd name="connsiteY1514" fmla="*/ 61112 h 287883"/>
              <a:gd name="connsiteX1515" fmla="*/ 872837 w 2149918"/>
              <a:gd name="connsiteY1515" fmla="*/ 60960 h 287883"/>
              <a:gd name="connsiteX1516" fmla="*/ 873065 w 2149918"/>
              <a:gd name="connsiteY1516" fmla="*/ 62332 h 287883"/>
              <a:gd name="connsiteX1517" fmla="*/ 872151 w 2149918"/>
              <a:gd name="connsiteY1517" fmla="*/ 62332 h 287883"/>
              <a:gd name="connsiteX1518" fmla="*/ 872837 w 2149918"/>
              <a:gd name="connsiteY1518" fmla="*/ 60960 h 287883"/>
              <a:gd name="connsiteX1519" fmla="*/ 732343 w 2149918"/>
              <a:gd name="connsiteY1519" fmla="*/ 59931 h 287883"/>
              <a:gd name="connsiteX1520" fmla="*/ 735601 w 2149918"/>
              <a:gd name="connsiteY1520" fmla="*/ 61112 h 287883"/>
              <a:gd name="connsiteX1521" fmla="*/ 729657 w 2149918"/>
              <a:gd name="connsiteY1521" fmla="*/ 64922 h 287883"/>
              <a:gd name="connsiteX1522" fmla="*/ 724628 w 2149918"/>
              <a:gd name="connsiteY1522" fmla="*/ 62332 h 287883"/>
              <a:gd name="connsiteX1523" fmla="*/ 729657 w 2149918"/>
              <a:gd name="connsiteY1523" fmla="*/ 61722 h 287883"/>
              <a:gd name="connsiteX1524" fmla="*/ 732343 w 2149918"/>
              <a:gd name="connsiteY1524" fmla="*/ 59931 h 287883"/>
              <a:gd name="connsiteX1525" fmla="*/ 739239 w 2149918"/>
              <a:gd name="connsiteY1525" fmla="*/ 59569 h 287883"/>
              <a:gd name="connsiteX1526" fmla="*/ 739411 w 2149918"/>
              <a:gd name="connsiteY1526" fmla="*/ 60655 h 287883"/>
              <a:gd name="connsiteX1527" fmla="*/ 738039 w 2149918"/>
              <a:gd name="connsiteY1527" fmla="*/ 61112 h 287883"/>
              <a:gd name="connsiteX1528" fmla="*/ 739239 w 2149918"/>
              <a:gd name="connsiteY1528" fmla="*/ 59569 h 287883"/>
              <a:gd name="connsiteX1529" fmla="*/ 964448 w 2149918"/>
              <a:gd name="connsiteY1529" fmla="*/ 59036 h 287883"/>
              <a:gd name="connsiteX1530" fmla="*/ 964963 w 2149918"/>
              <a:gd name="connsiteY1530" fmla="*/ 60350 h 287883"/>
              <a:gd name="connsiteX1531" fmla="*/ 963591 w 2149918"/>
              <a:gd name="connsiteY1531" fmla="*/ 59893 h 287883"/>
              <a:gd name="connsiteX1532" fmla="*/ 964448 w 2149918"/>
              <a:gd name="connsiteY1532" fmla="*/ 59036 h 287883"/>
              <a:gd name="connsiteX1533" fmla="*/ 1065337 w 2149918"/>
              <a:gd name="connsiteY1533" fmla="*/ 58902 h 287883"/>
              <a:gd name="connsiteX1534" fmla="*/ 1067223 w 2149918"/>
              <a:gd name="connsiteY1534" fmla="*/ 59893 h 287883"/>
              <a:gd name="connsiteX1535" fmla="*/ 1067223 w 2149918"/>
              <a:gd name="connsiteY1535" fmla="*/ 61112 h 287883"/>
              <a:gd name="connsiteX1536" fmla="*/ 1067223 w 2149918"/>
              <a:gd name="connsiteY1536" fmla="*/ 62332 h 287883"/>
              <a:gd name="connsiteX1537" fmla="*/ 1064023 w 2149918"/>
              <a:gd name="connsiteY1537" fmla="*/ 60198 h 287883"/>
              <a:gd name="connsiteX1538" fmla="*/ 1065337 w 2149918"/>
              <a:gd name="connsiteY1538" fmla="*/ 58902 h 287883"/>
              <a:gd name="connsiteX1539" fmla="*/ 624997 w 2149918"/>
              <a:gd name="connsiteY1539" fmla="*/ 58864 h 287883"/>
              <a:gd name="connsiteX1540" fmla="*/ 624654 w 2149918"/>
              <a:gd name="connsiteY1540" fmla="*/ 60807 h 287883"/>
              <a:gd name="connsiteX1541" fmla="*/ 624654 w 2149918"/>
              <a:gd name="connsiteY1541" fmla="*/ 59893 h 287883"/>
              <a:gd name="connsiteX1542" fmla="*/ 624997 w 2149918"/>
              <a:gd name="connsiteY1542" fmla="*/ 58864 h 287883"/>
              <a:gd name="connsiteX1543" fmla="*/ 796561 w 2149918"/>
              <a:gd name="connsiteY1543" fmla="*/ 58674 h 287883"/>
              <a:gd name="connsiteX1544" fmla="*/ 797780 w 2149918"/>
              <a:gd name="connsiteY1544" fmla="*/ 59283 h 287883"/>
              <a:gd name="connsiteX1545" fmla="*/ 799000 w 2149918"/>
              <a:gd name="connsiteY1545" fmla="*/ 59893 h 287883"/>
              <a:gd name="connsiteX1546" fmla="*/ 799000 w 2149918"/>
              <a:gd name="connsiteY1546" fmla="*/ 61112 h 287883"/>
              <a:gd name="connsiteX1547" fmla="*/ 799000 w 2149918"/>
              <a:gd name="connsiteY1547" fmla="*/ 62332 h 287883"/>
              <a:gd name="connsiteX1548" fmla="*/ 795494 w 2149918"/>
              <a:gd name="connsiteY1548" fmla="*/ 62484 h 287883"/>
              <a:gd name="connsiteX1549" fmla="*/ 792903 w 2149918"/>
              <a:gd name="connsiteY1549" fmla="*/ 63551 h 287883"/>
              <a:gd name="connsiteX1550" fmla="*/ 794275 w 2149918"/>
              <a:gd name="connsiteY1550" fmla="*/ 60655 h 287883"/>
              <a:gd name="connsiteX1551" fmla="*/ 796561 w 2149918"/>
              <a:gd name="connsiteY1551" fmla="*/ 58674 h 287883"/>
              <a:gd name="connsiteX1552" fmla="*/ 666106 w 2149918"/>
              <a:gd name="connsiteY1552" fmla="*/ 58674 h 287883"/>
              <a:gd name="connsiteX1553" fmla="*/ 666716 w 2149918"/>
              <a:gd name="connsiteY1553" fmla="*/ 60960 h 287883"/>
              <a:gd name="connsiteX1554" fmla="*/ 663668 w 2149918"/>
              <a:gd name="connsiteY1554" fmla="*/ 62332 h 287883"/>
              <a:gd name="connsiteX1555" fmla="*/ 664430 w 2149918"/>
              <a:gd name="connsiteY1555" fmla="*/ 60503 h 287883"/>
              <a:gd name="connsiteX1556" fmla="*/ 666106 w 2149918"/>
              <a:gd name="connsiteY1556" fmla="*/ 58674 h 287883"/>
              <a:gd name="connsiteX1557" fmla="*/ 887468 w 2149918"/>
              <a:gd name="connsiteY1557" fmla="*/ 58522 h 287883"/>
              <a:gd name="connsiteX1558" fmla="*/ 887696 w 2149918"/>
              <a:gd name="connsiteY1558" fmla="*/ 59893 h 287883"/>
              <a:gd name="connsiteX1559" fmla="*/ 886782 w 2149918"/>
              <a:gd name="connsiteY1559" fmla="*/ 59893 h 287883"/>
              <a:gd name="connsiteX1560" fmla="*/ 887468 w 2149918"/>
              <a:gd name="connsiteY1560" fmla="*/ 58522 h 287883"/>
              <a:gd name="connsiteX1561" fmla="*/ 1862123 w 2149918"/>
              <a:gd name="connsiteY1561" fmla="*/ 58350 h 287883"/>
              <a:gd name="connsiteX1562" fmla="*/ 1862294 w 2149918"/>
              <a:gd name="connsiteY1562" fmla="*/ 59436 h 287883"/>
              <a:gd name="connsiteX1563" fmla="*/ 1860923 w 2149918"/>
              <a:gd name="connsiteY1563" fmla="*/ 59893 h 287883"/>
              <a:gd name="connsiteX1564" fmla="*/ 1862123 w 2149918"/>
              <a:gd name="connsiteY1564" fmla="*/ 58350 h 287883"/>
              <a:gd name="connsiteX1565" fmla="*/ 781931 w 2149918"/>
              <a:gd name="connsiteY1565" fmla="*/ 57455 h 287883"/>
              <a:gd name="connsiteX1566" fmla="*/ 778120 w 2149918"/>
              <a:gd name="connsiteY1566" fmla="*/ 62179 h 287883"/>
              <a:gd name="connsiteX1567" fmla="*/ 777054 w 2149918"/>
              <a:gd name="connsiteY1567" fmla="*/ 65989 h 287883"/>
              <a:gd name="connsiteX1568" fmla="*/ 773091 w 2149918"/>
              <a:gd name="connsiteY1568" fmla="*/ 67056 h 287883"/>
              <a:gd name="connsiteX1569" fmla="*/ 770958 w 2149918"/>
              <a:gd name="connsiteY1569" fmla="*/ 63551 h 287883"/>
              <a:gd name="connsiteX1570" fmla="*/ 769891 w 2149918"/>
              <a:gd name="connsiteY1570" fmla="*/ 64922 h 287883"/>
              <a:gd name="connsiteX1571" fmla="*/ 769739 w 2149918"/>
              <a:gd name="connsiteY1571" fmla="*/ 67208 h 287883"/>
              <a:gd name="connsiteX1572" fmla="*/ 766233 w 2149918"/>
              <a:gd name="connsiteY1572" fmla="*/ 67056 h 287883"/>
              <a:gd name="connsiteX1573" fmla="*/ 763642 w 2149918"/>
              <a:gd name="connsiteY1573" fmla="*/ 65989 h 287883"/>
              <a:gd name="connsiteX1574" fmla="*/ 771872 w 2149918"/>
              <a:gd name="connsiteY1574" fmla="*/ 59893 h 287883"/>
              <a:gd name="connsiteX1575" fmla="*/ 781931 w 2149918"/>
              <a:gd name="connsiteY1575" fmla="*/ 57455 h 287883"/>
              <a:gd name="connsiteX1576" fmla="*/ 746040 w 2149918"/>
              <a:gd name="connsiteY1576" fmla="*/ 57302 h 287883"/>
              <a:gd name="connsiteX1577" fmla="*/ 746269 w 2149918"/>
              <a:gd name="connsiteY1577" fmla="*/ 58674 h 287883"/>
              <a:gd name="connsiteX1578" fmla="*/ 745354 w 2149918"/>
              <a:gd name="connsiteY1578" fmla="*/ 58674 h 287883"/>
              <a:gd name="connsiteX1579" fmla="*/ 746040 w 2149918"/>
              <a:gd name="connsiteY1579" fmla="*/ 57302 h 287883"/>
              <a:gd name="connsiteX1580" fmla="*/ 1619521 w 2149918"/>
              <a:gd name="connsiteY1580" fmla="*/ 56236 h 287883"/>
              <a:gd name="connsiteX1581" fmla="*/ 1599557 w 2149918"/>
              <a:gd name="connsiteY1581" fmla="*/ 61570 h 287883"/>
              <a:gd name="connsiteX1582" fmla="*/ 1580507 w 2149918"/>
              <a:gd name="connsiteY1582" fmla="*/ 62332 h 287883"/>
              <a:gd name="connsiteX1583" fmla="*/ 1598185 w 2149918"/>
              <a:gd name="connsiteY1583" fmla="*/ 57912 h 287883"/>
              <a:gd name="connsiteX1584" fmla="*/ 1619521 w 2149918"/>
              <a:gd name="connsiteY1584" fmla="*/ 56236 h 287883"/>
              <a:gd name="connsiteX1585" fmla="*/ 1509793 w 2149918"/>
              <a:gd name="connsiteY1585" fmla="*/ 56236 h 287883"/>
              <a:gd name="connsiteX1586" fmla="*/ 1511622 w 2149918"/>
              <a:gd name="connsiteY1586" fmla="*/ 56998 h 287883"/>
              <a:gd name="connsiteX1587" fmla="*/ 1513451 w 2149918"/>
              <a:gd name="connsiteY1587" fmla="*/ 58674 h 287883"/>
              <a:gd name="connsiteX1588" fmla="*/ 1511165 w 2149918"/>
              <a:gd name="connsiteY1588" fmla="*/ 59741 h 287883"/>
              <a:gd name="connsiteX1589" fmla="*/ 1509793 w 2149918"/>
              <a:gd name="connsiteY1589" fmla="*/ 56236 h 287883"/>
              <a:gd name="connsiteX1590" fmla="*/ 1507355 w 2149918"/>
              <a:gd name="connsiteY1590" fmla="*/ 56236 h 287883"/>
              <a:gd name="connsiteX1591" fmla="*/ 1505983 w 2149918"/>
              <a:gd name="connsiteY1591" fmla="*/ 57302 h 287883"/>
              <a:gd name="connsiteX1592" fmla="*/ 1503697 w 2149918"/>
              <a:gd name="connsiteY1592" fmla="*/ 57455 h 287883"/>
              <a:gd name="connsiteX1593" fmla="*/ 1505069 w 2149918"/>
              <a:gd name="connsiteY1593" fmla="*/ 56388 h 287883"/>
              <a:gd name="connsiteX1594" fmla="*/ 1507355 w 2149918"/>
              <a:gd name="connsiteY1594" fmla="*/ 56236 h 287883"/>
              <a:gd name="connsiteX1595" fmla="*/ 1683986 w 2149918"/>
              <a:gd name="connsiteY1595" fmla="*/ 56083 h 287883"/>
              <a:gd name="connsiteX1596" fmla="*/ 1695111 w 2149918"/>
              <a:gd name="connsiteY1596" fmla="*/ 59893 h 287883"/>
              <a:gd name="connsiteX1597" fmla="*/ 1670423 w 2149918"/>
              <a:gd name="connsiteY1597" fmla="*/ 61265 h 287883"/>
              <a:gd name="connsiteX1598" fmla="*/ 1647563 w 2149918"/>
              <a:gd name="connsiteY1598" fmla="*/ 63551 h 287883"/>
              <a:gd name="connsiteX1599" fmla="*/ 1656097 w 2149918"/>
              <a:gd name="connsiteY1599" fmla="*/ 58369 h 287883"/>
              <a:gd name="connsiteX1600" fmla="*/ 1668289 w 2149918"/>
              <a:gd name="connsiteY1600" fmla="*/ 58674 h 287883"/>
              <a:gd name="connsiteX1601" fmla="*/ 1683986 w 2149918"/>
              <a:gd name="connsiteY1601" fmla="*/ 56083 h 287883"/>
              <a:gd name="connsiteX1602" fmla="*/ 2082817 w 2149918"/>
              <a:gd name="connsiteY1602" fmla="*/ 55016 h 287883"/>
              <a:gd name="connsiteX1603" fmla="*/ 2080683 w 2149918"/>
              <a:gd name="connsiteY1603" fmla="*/ 58217 h 287883"/>
              <a:gd name="connsiteX1604" fmla="*/ 2080379 w 2149918"/>
              <a:gd name="connsiteY1604" fmla="*/ 62332 h 287883"/>
              <a:gd name="connsiteX1605" fmla="*/ 2085255 w 2149918"/>
              <a:gd name="connsiteY1605" fmla="*/ 59588 h 287883"/>
              <a:gd name="connsiteX1606" fmla="*/ 2082817 w 2149918"/>
              <a:gd name="connsiteY1606" fmla="*/ 55016 h 287883"/>
              <a:gd name="connsiteX1607" fmla="*/ 811344 w 2149918"/>
              <a:gd name="connsiteY1607" fmla="*/ 55016 h 287883"/>
              <a:gd name="connsiteX1608" fmla="*/ 820945 w 2149918"/>
              <a:gd name="connsiteY1608" fmla="*/ 55016 h 287883"/>
              <a:gd name="connsiteX1609" fmla="*/ 811801 w 2149918"/>
              <a:gd name="connsiteY1609" fmla="*/ 58674 h 287883"/>
              <a:gd name="connsiteX1610" fmla="*/ 802657 w 2149918"/>
              <a:gd name="connsiteY1610" fmla="*/ 58674 h 287883"/>
              <a:gd name="connsiteX1611" fmla="*/ 811344 w 2149918"/>
              <a:gd name="connsiteY1611" fmla="*/ 55016 h 287883"/>
              <a:gd name="connsiteX1612" fmla="*/ 1133060 w 2149918"/>
              <a:gd name="connsiteY1612" fmla="*/ 53797 h 287883"/>
              <a:gd name="connsiteX1613" fmla="*/ 1135956 w 2149918"/>
              <a:gd name="connsiteY1613" fmla="*/ 54407 h 287883"/>
              <a:gd name="connsiteX1614" fmla="*/ 1137937 w 2149918"/>
              <a:gd name="connsiteY1614" fmla="*/ 55016 h 287883"/>
              <a:gd name="connsiteX1615" fmla="*/ 1134584 w 2149918"/>
              <a:gd name="connsiteY1615" fmla="*/ 56693 h 287883"/>
              <a:gd name="connsiteX1616" fmla="*/ 1133060 w 2149918"/>
              <a:gd name="connsiteY1616" fmla="*/ 53797 h 287883"/>
              <a:gd name="connsiteX1617" fmla="*/ 937988 w 2149918"/>
              <a:gd name="connsiteY1617" fmla="*/ 53797 h 287883"/>
              <a:gd name="connsiteX1618" fmla="*/ 943170 w 2149918"/>
              <a:gd name="connsiteY1618" fmla="*/ 53949 h 287883"/>
              <a:gd name="connsiteX1619" fmla="*/ 946523 w 2149918"/>
              <a:gd name="connsiteY1619" fmla="*/ 55016 h 287883"/>
              <a:gd name="connsiteX1620" fmla="*/ 937379 w 2149918"/>
              <a:gd name="connsiteY1620" fmla="*/ 60655 h 287883"/>
              <a:gd name="connsiteX1621" fmla="*/ 928235 w 2149918"/>
              <a:gd name="connsiteY1621" fmla="*/ 63551 h 287883"/>
              <a:gd name="connsiteX1622" fmla="*/ 928997 w 2149918"/>
              <a:gd name="connsiteY1622" fmla="*/ 59436 h 287883"/>
              <a:gd name="connsiteX1623" fmla="*/ 930673 w 2149918"/>
              <a:gd name="connsiteY1623" fmla="*/ 56236 h 287883"/>
              <a:gd name="connsiteX1624" fmla="*/ 934026 w 2149918"/>
              <a:gd name="connsiteY1624" fmla="*/ 56540 h 287883"/>
              <a:gd name="connsiteX1625" fmla="*/ 935550 w 2149918"/>
              <a:gd name="connsiteY1625" fmla="*/ 58674 h 287883"/>
              <a:gd name="connsiteX1626" fmla="*/ 937226 w 2149918"/>
              <a:gd name="connsiteY1626" fmla="*/ 56693 h 287883"/>
              <a:gd name="connsiteX1627" fmla="*/ 937988 w 2149918"/>
              <a:gd name="connsiteY1627" fmla="*/ 53797 h 287883"/>
              <a:gd name="connsiteX1628" fmla="*/ 835728 w 2149918"/>
              <a:gd name="connsiteY1628" fmla="*/ 53797 h 287883"/>
              <a:gd name="connsiteX1629" fmla="*/ 842891 w 2149918"/>
              <a:gd name="connsiteY1629" fmla="*/ 53797 h 287883"/>
              <a:gd name="connsiteX1630" fmla="*/ 837557 w 2149918"/>
              <a:gd name="connsiteY1630" fmla="*/ 57455 h 287883"/>
              <a:gd name="connsiteX1631" fmla="*/ 829479 w 2149918"/>
              <a:gd name="connsiteY1631" fmla="*/ 57455 h 287883"/>
              <a:gd name="connsiteX1632" fmla="*/ 835728 w 2149918"/>
              <a:gd name="connsiteY1632" fmla="*/ 53797 h 287883"/>
              <a:gd name="connsiteX1633" fmla="*/ 764328 w 2149918"/>
              <a:gd name="connsiteY1633" fmla="*/ 53645 h 287883"/>
              <a:gd name="connsiteX1634" fmla="*/ 764557 w 2149918"/>
              <a:gd name="connsiteY1634" fmla="*/ 55016 h 287883"/>
              <a:gd name="connsiteX1635" fmla="*/ 763642 w 2149918"/>
              <a:gd name="connsiteY1635" fmla="*/ 55016 h 287883"/>
              <a:gd name="connsiteX1636" fmla="*/ 764328 w 2149918"/>
              <a:gd name="connsiteY1636" fmla="*/ 53645 h 287883"/>
              <a:gd name="connsiteX1637" fmla="*/ 1168417 w 2149918"/>
              <a:gd name="connsiteY1637" fmla="*/ 52883 h 287883"/>
              <a:gd name="connsiteX1638" fmla="*/ 1169636 w 2149918"/>
              <a:gd name="connsiteY1638" fmla="*/ 53797 h 287883"/>
              <a:gd name="connsiteX1639" fmla="*/ 1168874 w 2149918"/>
              <a:gd name="connsiteY1639" fmla="*/ 54711 h 287883"/>
              <a:gd name="connsiteX1640" fmla="*/ 1167198 w 2149918"/>
              <a:gd name="connsiteY1640" fmla="*/ 53797 h 287883"/>
              <a:gd name="connsiteX1641" fmla="*/ 1168417 w 2149918"/>
              <a:gd name="connsiteY1641" fmla="*/ 52883 h 287883"/>
              <a:gd name="connsiteX1642" fmla="*/ 1849950 w 2149918"/>
              <a:gd name="connsiteY1642" fmla="*/ 52578 h 287883"/>
              <a:gd name="connsiteX1643" fmla="*/ 1839434 w 2149918"/>
              <a:gd name="connsiteY1643" fmla="*/ 56693 h 287883"/>
              <a:gd name="connsiteX1644" fmla="*/ 1828004 w 2149918"/>
              <a:gd name="connsiteY1644" fmla="*/ 56236 h 287883"/>
              <a:gd name="connsiteX1645" fmla="*/ 1837605 w 2149918"/>
              <a:gd name="connsiteY1645" fmla="*/ 53949 h 287883"/>
              <a:gd name="connsiteX1646" fmla="*/ 1849950 w 2149918"/>
              <a:gd name="connsiteY1646" fmla="*/ 52578 h 287883"/>
              <a:gd name="connsiteX1647" fmla="*/ 2096228 w 2149918"/>
              <a:gd name="connsiteY1647" fmla="*/ 51359 h 287883"/>
              <a:gd name="connsiteX1648" fmla="*/ 2091351 w 2149918"/>
              <a:gd name="connsiteY1648" fmla="*/ 52578 h 287883"/>
              <a:gd name="connsiteX1649" fmla="*/ 2092418 w 2149918"/>
              <a:gd name="connsiteY1649" fmla="*/ 55778 h 287883"/>
              <a:gd name="connsiteX1650" fmla="*/ 2096228 w 2149918"/>
              <a:gd name="connsiteY1650" fmla="*/ 56236 h 287883"/>
              <a:gd name="connsiteX1651" fmla="*/ 2096228 w 2149918"/>
              <a:gd name="connsiteY1651" fmla="*/ 53797 h 287883"/>
              <a:gd name="connsiteX1652" fmla="*/ 2096228 w 2149918"/>
              <a:gd name="connsiteY1652" fmla="*/ 51359 h 287883"/>
              <a:gd name="connsiteX1653" fmla="*/ 1467121 w 2149918"/>
              <a:gd name="connsiteY1653" fmla="*/ 51359 h 287883"/>
              <a:gd name="connsiteX1654" fmla="*/ 1457215 w 2149918"/>
              <a:gd name="connsiteY1654" fmla="*/ 58522 h 287883"/>
              <a:gd name="connsiteX1655" fmla="*/ 1446395 w 2149918"/>
              <a:gd name="connsiteY1655" fmla="*/ 57455 h 287883"/>
              <a:gd name="connsiteX1656" fmla="*/ 1443956 w 2149918"/>
              <a:gd name="connsiteY1656" fmla="*/ 59436 h 287883"/>
              <a:gd name="connsiteX1657" fmla="*/ 1441518 w 2149918"/>
              <a:gd name="connsiteY1657" fmla="*/ 62332 h 287883"/>
              <a:gd name="connsiteX1658" fmla="*/ 1429173 w 2149918"/>
              <a:gd name="connsiteY1658" fmla="*/ 61874 h 287883"/>
              <a:gd name="connsiteX1659" fmla="*/ 1419572 w 2149918"/>
              <a:gd name="connsiteY1659" fmla="*/ 65989 h 287883"/>
              <a:gd name="connsiteX1660" fmla="*/ 1385892 w 2149918"/>
              <a:gd name="connsiteY1660" fmla="*/ 64770 h 287883"/>
              <a:gd name="connsiteX1661" fmla="*/ 1354955 w 2149918"/>
              <a:gd name="connsiteY1661" fmla="*/ 67208 h 287883"/>
              <a:gd name="connsiteX1662" fmla="*/ 1406009 w 2149918"/>
              <a:gd name="connsiteY1662" fmla="*/ 55169 h 287883"/>
              <a:gd name="connsiteX1663" fmla="*/ 1467121 w 2149918"/>
              <a:gd name="connsiteY1663" fmla="*/ 51359 h 287883"/>
              <a:gd name="connsiteX1664" fmla="*/ 996510 w 2149918"/>
              <a:gd name="connsiteY1664" fmla="*/ 51359 h 287883"/>
              <a:gd name="connsiteX1665" fmla="*/ 998644 w 2149918"/>
              <a:gd name="connsiteY1665" fmla="*/ 52883 h 287883"/>
              <a:gd name="connsiteX1666" fmla="*/ 998948 w 2149918"/>
              <a:gd name="connsiteY1666" fmla="*/ 56236 h 287883"/>
              <a:gd name="connsiteX1667" fmla="*/ 995900 w 2149918"/>
              <a:gd name="connsiteY1667" fmla="*/ 56236 h 287883"/>
              <a:gd name="connsiteX1668" fmla="*/ 992852 w 2149918"/>
              <a:gd name="connsiteY1668" fmla="*/ 56236 h 287883"/>
              <a:gd name="connsiteX1669" fmla="*/ 994681 w 2149918"/>
              <a:gd name="connsiteY1669" fmla="*/ 53797 h 287883"/>
              <a:gd name="connsiteX1670" fmla="*/ 996510 w 2149918"/>
              <a:gd name="connsiteY1670" fmla="*/ 51359 h 287883"/>
              <a:gd name="connsiteX1671" fmla="*/ 952009 w 2149918"/>
              <a:gd name="connsiteY1671" fmla="*/ 51359 h 287883"/>
              <a:gd name="connsiteX1672" fmla="*/ 955057 w 2149918"/>
              <a:gd name="connsiteY1672" fmla="*/ 55016 h 287883"/>
              <a:gd name="connsiteX1673" fmla="*/ 951552 w 2149918"/>
              <a:gd name="connsiteY1673" fmla="*/ 55474 h 287883"/>
              <a:gd name="connsiteX1674" fmla="*/ 948961 w 2149918"/>
              <a:gd name="connsiteY1674" fmla="*/ 55016 h 287883"/>
              <a:gd name="connsiteX1675" fmla="*/ 952009 w 2149918"/>
              <a:gd name="connsiteY1675" fmla="*/ 51359 h 287883"/>
              <a:gd name="connsiteX1676" fmla="*/ 958181 w 2149918"/>
              <a:gd name="connsiteY1676" fmla="*/ 51206 h 287883"/>
              <a:gd name="connsiteX1677" fmla="*/ 958410 w 2149918"/>
              <a:gd name="connsiteY1677" fmla="*/ 52578 h 287883"/>
              <a:gd name="connsiteX1678" fmla="*/ 957495 w 2149918"/>
              <a:gd name="connsiteY1678" fmla="*/ 52578 h 287883"/>
              <a:gd name="connsiteX1679" fmla="*/ 958181 w 2149918"/>
              <a:gd name="connsiteY1679" fmla="*/ 51206 h 287883"/>
              <a:gd name="connsiteX1680" fmla="*/ 749393 w 2149918"/>
              <a:gd name="connsiteY1680" fmla="*/ 50501 h 287883"/>
              <a:gd name="connsiteX1681" fmla="*/ 751450 w 2149918"/>
              <a:gd name="connsiteY1681" fmla="*/ 51359 h 287883"/>
              <a:gd name="connsiteX1682" fmla="*/ 748707 w 2149918"/>
              <a:gd name="connsiteY1682" fmla="*/ 51816 h 287883"/>
              <a:gd name="connsiteX1683" fmla="*/ 749393 w 2149918"/>
              <a:gd name="connsiteY1683" fmla="*/ 50501 h 287883"/>
              <a:gd name="connsiteX1684" fmla="*/ 1040401 w 2149918"/>
              <a:gd name="connsiteY1684" fmla="*/ 48920 h 287883"/>
              <a:gd name="connsiteX1685" fmla="*/ 1041620 w 2149918"/>
              <a:gd name="connsiteY1685" fmla="*/ 48920 h 287883"/>
              <a:gd name="connsiteX1686" fmla="*/ 1042839 w 2149918"/>
              <a:gd name="connsiteY1686" fmla="*/ 48920 h 287883"/>
              <a:gd name="connsiteX1687" fmla="*/ 1041925 w 2149918"/>
              <a:gd name="connsiteY1687" fmla="*/ 51054 h 287883"/>
              <a:gd name="connsiteX1688" fmla="*/ 1039182 w 2149918"/>
              <a:gd name="connsiteY1688" fmla="*/ 51359 h 287883"/>
              <a:gd name="connsiteX1689" fmla="*/ 1039791 w 2149918"/>
              <a:gd name="connsiteY1689" fmla="*/ 50140 h 287883"/>
              <a:gd name="connsiteX1690" fmla="*/ 1040401 w 2149918"/>
              <a:gd name="connsiteY1690" fmla="*/ 48920 h 287883"/>
              <a:gd name="connsiteX1691" fmla="*/ 817287 w 2149918"/>
              <a:gd name="connsiteY1691" fmla="*/ 48920 h 287883"/>
              <a:gd name="connsiteX1692" fmla="*/ 818507 w 2149918"/>
              <a:gd name="connsiteY1692" fmla="*/ 48920 h 287883"/>
              <a:gd name="connsiteX1693" fmla="*/ 819726 w 2149918"/>
              <a:gd name="connsiteY1693" fmla="*/ 48920 h 287883"/>
              <a:gd name="connsiteX1694" fmla="*/ 819726 w 2149918"/>
              <a:gd name="connsiteY1694" fmla="*/ 50140 h 287883"/>
              <a:gd name="connsiteX1695" fmla="*/ 819726 w 2149918"/>
              <a:gd name="connsiteY1695" fmla="*/ 51359 h 287883"/>
              <a:gd name="connsiteX1696" fmla="*/ 818507 w 2149918"/>
              <a:gd name="connsiteY1696" fmla="*/ 51359 h 287883"/>
              <a:gd name="connsiteX1697" fmla="*/ 817287 w 2149918"/>
              <a:gd name="connsiteY1697" fmla="*/ 51359 h 287883"/>
              <a:gd name="connsiteX1698" fmla="*/ 817287 w 2149918"/>
              <a:gd name="connsiteY1698" fmla="*/ 50140 h 287883"/>
              <a:gd name="connsiteX1699" fmla="*/ 817287 w 2149918"/>
              <a:gd name="connsiteY1699" fmla="*/ 48920 h 287883"/>
              <a:gd name="connsiteX1700" fmla="*/ 760671 w 2149918"/>
              <a:gd name="connsiteY1700" fmla="*/ 48768 h 287883"/>
              <a:gd name="connsiteX1701" fmla="*/ 761814 w 2149918"/>
              <a:gd name="connsiteY1701" fmla="*/ 49225 h 287883"/>
              <a:gd name="connsiteX1702" fmla="*/ 759985 w 2149918"/>
              <a:gd name="connsiteY1702" fmla="*/ 50140 h 287883"/>
              <a:gd name="connsiteX1703" fmla="*/ 760671 w 2149918"/>
              <a:gd name="connsiteY1703" fmla="*/ 48768 h 287883"/>
              <a:gd name="connsiteX1704" fmla="*/ 1203412 w 2149918"/>
              <a:gd name="connsiteY1704" fmla="*/ 48063 h 287883"/>
              <a:gd name="connsiteX1705" fmla="*/ 1203926 w 2149918"/>
              <a:gd name="connsiteY1705" fmla="*/ 49377 h 287883"/>
              <a:gd name="connsiteX1706" fmla="*/ 1202554 w 2149918"/>
              <a:gd name="connsiteY1706" fmla="*/ 48920 h 287883"/>
              <a:gd name="connsiteX1707" fmla="*/ 1203412 w 2149918"/>
              <a:gd name="connsiteY1707" fmla="*/ 48063 h 287883"/>
              <a:gd name="connsiteX1708" fmla="*/ 2102324 w 2149918"/>
              <a:gd name="connsiteY1708" fmla="*/ 47701 h 287883"/>
              <a:gd name="connsiteX1709" fmla="*/ 2107201 w 2149918"/>
              <a:gd name="connsiteY1709" fmla="*/ 56236 h 287883"/>
              <a:gd name="connsiteX1710" fmla="*/ 2106591 w 2149918"/>
              <a:gd name="connsiteY1710" fmla="*/ 50140 h 287883"/>
              <a:gd name="connsiteX1711" fmla="*/ 2102324 w 2149918"/>
              <a:gd name="connsiteY1711" fmla="*/ 47701 h 287883"/>
              <a:gd name="connsiteX1712" fmla="*/ 1365928 w 2149918"/>
              <a:gd name="connsiteY1712" fmla="*/ 47701 h 287883"/>
              <a:gd name="connsiteX1713" fmla="*/ 1364556 w 2149918"/>
              <a:gd name="connsiteY1713" fmla="*/ 48768 h 287883"/>
              <a:gd name="connsiteX1714" fmla="*/ 1362270 w 2149918"/>
              <a:gd name="connsiteY1714" fmla="*/ 48920 h 287883"/>
              <a:gd name="connsiteX1715" fmla="*/ 1363641 w 2149918"/>
              <a:gd name="connsiteY1715" fmla="*/ 47853 h 287883"/>
              <a:gd name="connsiteX1716" fmla="*/ 1365928 w 2149918"/>
              <a:gd name="connsiteY1716" fmla="*/ 47701 h 287883"/>
              <a:gd name="connsiteX1717" fmla="*/ 1359832 w 2149918"/>
              <a:gd name="connsiteY1717" fmla="*/ 47701 h 287883"/>
              <a:gd name="connsiteX1718" fmla="*/ 1353126 w 2149918"/>
              <a:gd name="connsiteY1718" fmla="*/ 51968 h 287883"/>
              <a:gd name="connsiteX1719" fmla="*/ 1342763 w 2149918"/>
              <a:gd name="connsiteY1719" fmla="*/ 52578 h 287883"/>
              <a:gd name="connsiteX1720" fmla="*/ 1350383 w 2149918"/>
              <a:gd name="connsiteY1720" fmla="*/ 49225 h 287883"/>
              <a:gd name="connsiteX1721" fmla="*/ 1359832 w 2149918"/>
              <a:gd name="connsiteY1721" fmla="*/ 47701 h 287883"/>
              <a:gd name="connsiteX1722" fmla="*/ 1200116 w 2149918"/>
              <a:gd name="connsiteY1722" fmla="*/ 47701 h 287883"/>
              <a:gd name="connsiteX1723" fmla="*/ 1195239 w 2149918"/>
              <a:gd name="connsiteY1723" fmla="*/ 51968 h 287883"/>
              <a:gd name="connsiteX1724" fmla="*/ 1186705 w 2149918"/>
              <a:gd name="connsiteY1724" fmla="*/ 52578 h 287883"/>
              <a:gd name="connsiteX1725" fmla="*/ 1192039 w 2149918"/>
              <a:gd name="connsiteY1725" fmla="*/ 48768 h 287883"/>
              <a:gd name="connsiteX1726" fmla="*/ 1200116 w 2149918"/>
              <a:gd name="connsiteY1726" fmla="*/ 47701 h 287883"/>
              <a:gd name="connsiteX1727" fmla="*/ 1007482 w 2149918"/>
              <a:gd name="connsiteY1727" fmla="*/ 47701 h 287883"/>
              <a:gd name="connsiteX1728" fmla="*/ 1007788 w 2149918"/>
              <a:gd name="connsiteY1728" fmla="*/ 51664 h 287883"/>
              <a:gd name="connsiteX1729" fmla="*/ 1002606 w 2149918"/>
              <a:gd name="connsiteY1729" fmla="*/ 53797 h 287883"/>
              <a:gd name="connsiteX1730" fmla="*/ 1005044 w 2149918"/>
              <a:gd name="connsiteY1730" fmla="*/ 50749 h 287883"/>
              <a:gd name="connsiteX1731" fmla="*/ 1007482 w 2149918"/>
              <a:gd name="connsiteY1731" fmla="*/ 47701 h 287883"/>
              <a:gd name="connsiteX1732" fmla="*/ 1255132 w 2149918"/>
              <a:gd name="connsiteY1732" fmla="*/ 46939 h 287883"/>
              <a:gd name="connsiteX1733" fmla="*/ 1259857 w 2149918"/>
              <a:gd name="connsiteY1733" fmla="*/ 47701 h 287883"/>
              <a:gd name="connsiteX1734" fmla="*/ 1256504 w 2149918"/>
              <a:gd name="connsiteY1734" fmla="*/ 48768 h 287883"/>
              <a:gd name="connsiteX1735" fmla="*/ 1251322 w 2149918"/>
              <a:gd name="connsiteY1735" fmla="*/ 48920 h 287883"/>
              <a:gd name="connsiteX1736" fmla="*/ 1255132 w 2149918"/>
              <a:gd name="connsiteY1736" fmla="*/ 46939 h 287883"/>
              <a:gd name="connsiteX1737" fmla="*/ 2115735 w 2149918"/>
              <a:gd name="connsiteY1737" fmla="*/ 46482 h 287883"/>
              <a:gd name="connsiteX1738" fmla="*/ 2116802 w 2149918"/>
              <a:gd name="connsiteY1738" fmla="*/ 56083 h 287883"/>
              <a:gd name="connsiteX1739" fmla="*/ 2116955 w 2149918"/>
              <a:gd name="connsiteY1739" fmla="*/ 64770 h 287883"/>
              <a:gd name="connsiteX1740" fmla="*/ 2127927 w 2149918"/>
              <a:gd name="connsiteY1740" fmla="*/ 56236 h 287883"/>
              <a:gd name="connsiteX1741" fmla="*/ 2115735 w 2149918"/>
              <a:gd name="connsiteY1741" fmla="*/ 46482 h 287883"/>
              <a:gd name="connsiteX1742" fmla="*/ 1929198 w 2149918"/>
              <a:gd name="connsiteY1742" fmla="*/ 46482 h 287883"/>
              <a:gd name="connsiteX1743" fmla="*/ 1932398 w 2149918"/>
              <a:gd name="connsiteY1743" fmla="*/ 47549 h 287883"/>
              <a:gd name="connsiteX1744" fmla="*/ 1932855 w 2149918"/>
              <a:gd name="connsiteY1744" fmla="*/ 51359 h 287883"/>
              <a:gd name="connsiteX1745" fmla="*/ 1928741 w 2149918"/>
              <a:gd name="connsiteY1745" fmla="*/ 49835 h 287883"/>
              <a:gd name="connsiteX1746" fmla="*/ 1929198 w 2149918"/>
              <a:gd name="connsiteY1746" fmla="*/ 46482 h 287883"/>
              <a:gd name="connsiteX1747" fmla="*/ 1035524 w 2149918"/>
              <a:gd name="connsiteY1747" fmla="*/ 46482 h 287883"/>
              <a:gd name="connsiteX1748" fmla="*/ 1034152 w 2149918"/>
              <a:gd name="connsiteY1748" fmla="*/ 47549 h 287883"/>
              <a:gd name="connsiteX1749" fmla="*/ 1031866 w 2149918"/>
              <a:gd name="connsiteY1749" fmla="*/ 47701 h 287883"/>
              <a:gd name="connsiteX1750" fmla="*/ 1033238 w 2149918"/>
              <a:gd name="connsiteY1750" fmla="*/ 46634 h 287883"/>
              <a:gd name="connsiteX1751" fmla="*/ 1035524 w 2149918"/>
              <a:gd name="connsiteY1751" fmla="*/ 46482 h 287883"/>
              <a:gd name="connsiteX1752" fmla="*/ 1265591 w 2149918"/>
              <a:gd name="connsiteY1752" fmla="*/ 45625 h 287883"/>
              <a:gd name="connsiteX1753" fmla="*/ 1266105 w 2149918"/>
              <a:gd name="connsiteY1753" fmla="*/ 46939 h 287883"/>
              <a:gd name="connsiteX1754" fmla="*/ 1264734 w 2149918"/>
              <a:gd name="connsiteY1754" fmla="*/ 46482 h 287883"/>
              <a:gd name="connsiteX1755" fmla="*/ 1265591 w 2149918"/>
              <a:gd name="connsiteY1755" fmla="*/ 45625 h 287883"/>
              <a:gd name="connsiteX1756" fmla="*/ 1281802 w 2149918"/>
              <a:gd name="connsiteY1756" fmla="*/ 45263 h 287883"/>
              <a:gd name="connsiteX1757" fmla="*/ 1284546 w 2149918"/>
              <a:gd name="connsiteY1757" fmla="*/ 45568 h 287883"/>
              <a:gd name="connsiteX1758" fmla="*/ 1285460 w 2149918"/>
              <a:gd name="connsiteY1758" fmla="*/ 47701 h 287883"/>
              <a:gd name="connsiteX1759" fmla="*/ 1281802 w 2149918"/>
              <a:gd name="connsiteY1759" fmla="*/ 47701 h 287883"/>
              <a:gd name="connsiteX1760" fmla="*/ 1281802 w 2149918"/>
              <a:gd name="connsiteY1760" fmla="*/ 46482 h 287883"/>
              <a:gd name="connsiteX1761" fmla="*/ 1281802 w 2149918"/>
              <a:gd name="connsiteY1761" fmla="*/ 45263 h 287883"/>
              <a:gd name="connsiteX1762" fmla="*/ 1025770 w 2149918"/>
              <a:gd name="connsiteY1762" fmla="*/ 45263 h 287883"/>
              <a:gd name="connsiteX1763" fmla="*/ 1026228 w 2149918"/>
              <a:gd name="connsiteY1763" fmla="*/ 48006 h 287883"/>
              <a:gd name="connsiteX1764" fmla="*/ 1022113 w 2149918"/>
              <a:gd name="connsiteY1764" fmla="*/ 48920 h 287883"/>
              <a:gd name="connsiteX1765" fmla="*/ 1023942 w 2149918"/>
              <a:gd name="connsiteY1765" fmla="*/ 47091 h 287883"/>
              <a:gd name="connsiteX1766" fmla="*/ 1025770 w 2149918"/>
              <a:gd name="connsiteY1766" fmla="*/ 45263 h 287883"/>
              <a:gd name="connsiteX1767" fmla="*/ 923358 w 2149918"/>
              <a:gd name="connsiteY1767" fmla="*/ 45263 h 287883"/>
              <a:gd name="connsiteX1768" fmla="*/ 924577 w 2149918"/>
              <a:gd name="connsiteY1768" fmla="*/ 45263 h 287883"/>
              <a:gd name="connsiteX1769" fmla="*/ 925796 w 2149918"/>
              <a:gd name="connsiteY1769" fmla="*/ 45263 h 287883"/>
              <a:gd name="connsiteX1770" fmla="*/ 925796 w 2149918"/>
              <a:gd name="connsiteY1770" fmla="*/ 46482 h 287883"/>
              <a:gd name="connsiteX1771" fmla="*/ 925796 w 2149918"/>
              <a:gd name="connsiteY1771" fmla="*/ 47701 h 287883"/>
              <a:gd name="connsiteX1772" fmla="*/ 924577 w 2149918"/>
              <a:gd name="connsiteY1772" fmla="*/ 47701 h 287883"/>
              <a:gd name="connsiteX1773" fmla="*/ 923358 w 2149918"/>
              <a:gd name="connsiteY1773" fmla="*/ 47701 h 287883"/>
              <a:gd name="connsiteX1774" fmla="*/ 923358 w 2149918"/>
              <a:gd name="connsiteY1774" fmla="*/ 46482 h 287883"/>
              <a:gd name="connsiteX1775" fmla="*/ 923358 w 2149918"/>
              <a:gd name="connsiteY1775" fmla="*/ 45263 h 287883"/>
              <a:gd name="connsiteX1776" fmla="*/ 1057470 w 2149918"/>
              <a:gd name="connsiteY1776" fmla="*/ 44043 h 287883"/>
              <a:gd name="connsiteX1777" fmla="*/ 1044058 w 2149918"/>
              <a:gd name="connsiteY1777" fmla="*/ 47701 h 287883"/>
              <a:gd name="connsiteX1778" fmla="*/ 1050307 w 2149918"/>
              <a:gd name="connsiteY1778" fmla="*/ 44501 h 287883"/>
              <a:gd name="connsiteX1779" fmla="*/ 1057470 w 2149918"/>
              <a:gd name="connsiteY1779" fmla="*/ 44043 h 287883"/>
              <a:gd name="connsiteX1780" fmla="*/ 911166 w 2149918"/>
              <a:gd name="connsiteY1780" fmla="*/ 44043 h 287883"/>
              <a:gd name="connsiteX1781" fmla="*/ 918481 w 2149918"/>
              <a:gd name="connsiteY1781" fmla="*/ 46482 h 287883"/>
              <a:gd name="connsiteX1782" fmla="*/ 913604 w 2149918"/>
              <a:gd name="connsiteY1782" fmla="*/ 48311 h 287883"/>
              <a:gd name="connsiteX1783" fmla="*/ 908727 w 2149918"/>
              <a:gd name="connsiteY1783" fmla="*/ 50140 h 287883"/>
              <a:gd name="connsiteX1784" fmla="*/ 909946 w 2149918"/>
              <a:gd name="connsiteY1784" fmla="*/ 47091 h 287883"/>
              <a:gd name="connsiteX1785" fmla="*/ 911166 w 2149918"/>
              <a:gd name="connsiteY1785" fmla="*/ 44043 h 287883"/>
              <a:gd name="connsiteX1786" fmla="*/ 1327599 w 2149918"/>
              <a:gd name="connsiteY1786" fmla="*/ 43891 h 287883"/>
              <a:gd name="connsiteX1787" fmla="*/ 1327827 w 2149918"/>
              <a:gd name="connsiteY1787" fmla="*/ 45263 h 287883"/>
              <a:gd name="connsiteX1788" fmla="*/ 1326913 w 2149918"/>
              <a:gd name="connsiteY1788" fmla="*/ 45263 h 287883"/>
              <a:gd name="connsiteX1789" fmla="*/ 1327599 w 2149918"/>
              <a:gd name="connsiteY1789" fmla="*/ 43891 h 287883"/>
              <a:gd name="connsiteX1790" fmla="*/ 1336667 w 2149918"/>
              <a:gd name="connsiteY1790" fmla="*/ 43129 h 287883"/>
              <a:gd name="connsiteX1791" fmla="*/ 1340324 w 2149918"/>
              <a:gd name="connsiteY1791" fmla="*/ 44043 h 287883"/>
              <a:gd name="connsiteX1792" fmla="*/ 1340781 w 2149918"/>
              <a:gd name="connsiteY1792" fmla="*/ 45415 h 287883"/>
              <a:gd name="connsiteX1793" fmla="*/ 1333009 w 2149918"/>
              <a:gd name="connsiteY1793" fmla="*/ 44043 h 287883"/>
              <a:gd name="connsiteX1794" fmla="*/ 1336667 w 2149918"/>
              <a:gd name="connsiteY1794" fmla="*/ 43129 h 287883"/>
              <a:gd name="connsiteX1795" fmla="*/ 2053556 w 2149918"/>
              <a:gd name="connsiteY1795" fmla="*/ 42824 h 287883"/>
              <a:gd name="connsiteX1796" fmla="*/ 2050965 w 2149918"/>
              <a:gd name="connsiteY1796" fmla="*/ 44348 h 287883"/>
              <a:gd name="connsiteX1797" fmla="*/ 2047460 w 2149918"/>
              <a:gd name="connsiteY1797" fmla="*/ 44043 h 287883"/>
              <a:gd name="connsiteX1798" fmla="*/ 2049594 w 2149918"/>
              <a:gd name="connsiteY1798" fmla="*/ 42977 h 287883"/>
              <a:gd name="connsiteX1799" fmla="*/ 2053556 w 2149918"/>
              <a:gd name="connsiteY1799" fmla="*/ 42824 h 287883"/>
              <a:gd name="connsiteX1800" fmla="*/ 1357393 w 2149918"/>
              <a:gd name="connsiteY1800" fmla="*/ 42824 h 287883"/>
              <a:gd name="connsiteX1801" fmla="*/ 1352516 w 2149918"/>
              <a:gd name="connsiteY1801" fmla="*/ 45263 h 287883"/>
              <a:gd name="connsiteX1802" fmla="*/ 1354040 w 2149918"/>
              <a:gd name="connsiteY1802" fmla="*/ 43129 h 287883"/>
              <a:gd name="connsiteX1803" fmla="*/ 1357393 w 2149918"/>
              <a:gd name="connsiteY1803" fmla="*/ 42824 h 287883"/>
              <a:gd name="connsiteX1804" fmla="*/ 867275 w 2149918"/>
              <a:gd name="connsiteY1804" fmla="*/ 42824 h 287883"/>
              <a:gd name="connsiteX1805" fmla="*/ 868494 w 2149918"/>
              <a:gd name="connsiteY1805" fmla="*/ 42824 h 287883"/>
              <a:gd name="connsiteX1806" fmla="*/ 869713 w 2149918"/>
              <a:gd name="connsiteY1806" fmla="*/ 42824 h 287883"/>
              <a:gd name="connsiteX1807" fmla="*/ 869713 w 2149918"/>
              <a:gd name="connsiteY1807" fmla="*/ 44043 h 287883"/>
              <a:gd name="connsiteX1808" fmla="*/ 869713 w 2149918"/>
              <a:gd name="connsiteY1808" fmla="*/ 45263 h 287883"/>
              <a:gd name="connsiteX1809" fmla="*/ 868494 w 2149918"/>
              <a:gd name="connsiteY1809" fmla="*/ 45263 h 287883"/>
              <a:gd name="connsiteX1810" fmla="*/ 867275 w 2149918"/>
              <a:gd name="connsiteY1810" fmla="*/ 45263 h 287883"/>
              <a:gd name="connsiteX1811" fmla="*/ 867275 w 2149918"/>
              <a:gd name="connsiteY1811" fmla="*/ 44043 h 287883"/>
              <a:gd name="connsiteX1812" fmla="*/ 867275 w 2149918"/>
              <a:gd name="connsiteY1812" fmla="*/ 42824 h 287883"/>
              <a:gd name="connsiteX1813" fmla="*/ 932578 w 2149918"/>
              <a:gd name="connsiteY1813" fmla="*/ 42672 h 287883"/>
              <a:gd name="connsiteX1814" fmla="*/ 933721 w 2149918"/>
              <a:gd name="connsiteY1814" fmla="*/ 43129 h 287883"/>
              <a:gd name="connsiteX1815" fmla="*/ 931892 w 2149918"/>
              <a:gd name="connsiteY1815" fmla="*/ 44043 h 287883"/>
              <a:gd name="connsiteX1816" fmla="*/ 932578 w 2149918"/>
              <a:gd name="connsiteY1816" fmla="*/ 42672 h 287883"/>
              <a:gd name="connsiteX1817" fmla="*/ 2102324 w 2149918"/>
              <a:gd name="connsiteY1817" fmla="*/ 41605 h 287883"/>
              <a:gd name="connsiteX1818" fmla="*/ 2101105 w 2149918"/>
              <a:gd name="connsiteY1818" fmla="*/ 42824 h 287883"/>
              <a:gd name="connsiteX1819" fmla="*/ 2099886 w 2149918"/>
              <a:gd name="connsiteY1819" fmla="*/ 44043 h 287883"/>
              <a:gd name="connsiteX1820" fmla="*/ 2101867 w 2149918"/>
              <a:gd name="connsiteY1820" fmla="*/ 44653 h 287883"/>
              <a:gd name="connsiteX1821" fmla="*/ 2104763 w 2149918"/>
              <a:gd name="connsiteY1821" fmla="*/ 45263 h 287883"/>
              <a:gd name="connsiteX1822" fmla="*/ 2104763 w 2149918"/>
              <a:gd name="connsiteY1822" fmla="*/ 44043 h 287883"/>
              <a:gd name="connsiteX1823" fmla="*/ 2104763 w 2149918"/>
              <a:gd name="connsiteY1823" fmla="*/ 42824 h 287883"/>
              <a:gd name="connsiteX1824" fmla="*/ 2103543 w 2149918"/>
              <a:gd name="connsiteY1824" fmla="*/ 42215 h 287883"/>
              <a:gd name="connsiteX1825" fmla="*/ 2102324 w 2149918"/>
              <a:gd name="connsiteY1825" fmla="*/ 41605 h 287883"/>
              <a:gd name="connsiteX1826" fmla="*/ 1402504 w 2149918"/>
              <a:gd name="connsiteY1826" fmla="*/ 41605 h 287883"/>
              <a:gd name="connsiteX1827" fmla="*/ 1398084 w 2149918"/>
              <a:gd name="connsiteY1827" fmla="*/ 44043 h 287883"/>
              <a:gd name="connsiteX1828" fmla="*/ 1392750 w 2149918"/>
              <a:gd name="connsiteY1828" fmla="*/ 42824 h 287883"/>
              <a:gd name="connsiteX1829" fmla="*/ 1397169 w 2149918"/>
              <a:gd name="connsiteY1829" fmla="*/ 41757 h 287883"/>
              <a:gd name="connsiteX1830" fmla="*/ 1402504 w 2149918"/>
              <a:gd name="connsiteY1830" fmla="*/ 41605 h 287883"/>
              <a:gd name="connsiteX1831" fmla="*/ 1367147 w 2149918"/>
              <a:gd name="connsiteY1831" fmla="*/ 41605 h 287883"/>
              <a:gd name="connsiteX1832" fmla="*/ 1365622 w 2149918"/>
              <a:gd name="connsiteY1832" fmla="*/ 43739 h 287883"/>
              <a:gd name="connsiteX1833" fmla="*/ 1362270 w 2149918"/>
              <a:gd name="connsiteY1833" fmla="*/ 44043 h 287883"/>
              <a:gd name="connsiteX1834" fmla="*/ 1363794 w 2149918"/>
              <a:gd name="connsiteY1834" fmla="*/ 41910 h 287883"/>
              <a:gd name="connsiteX1835" fmla="*/ 1367147 w 2149918"/>
              <a:gd name="connsiteY1835" fmla="*/ 41605 h 287883"/>
              <a:gd name="connsiteX1836" fmla="*/ 1256200 w 2149918"/>
              <a:gd name="connsiteY1836" fmla="*/ 41605 h 287883"/>
              <a:gd name="connsiteX1837" fmla="*/ 1254828 w 2149918"/>
              <a:gd name="connsiteY1837" fmla="*/ 42672 h 287883"/>
              <a:gd name="connsiteX1838" fmla="*/ 1252542 w 2149918"/>
              <a:gd name="connsiteY1838" fmla="*/ 42824 h 287883"/>
              <a:gd name="connsiteX1839" fmla="*/ 1253913 w 2149918"/>
              <a:gd name="connsiteY1839" fmla="*/ 41757 h 287883"/>
              <a:gd name="connsiteX1840" fmla="*/ 1256200 w 2149918"/>
              <a:gd name="connsiteY1840" fmla="*/ 41605 h 287883"/>
              <a:gd name="connsiteX1841" fmla="*/ 1107457 w 2149918"/>
              <a:gd name="connsiteY1841" fmla="*/ 41605 h 287883"/>
              <a:gd name="connsiteX1842" fmla="*/ 1105933 w 2149918"/>
              <a:gd name="connsiteY1842" fmla="*/ 45415 h 287883"/>
              <a:gd name="connsiteX1843" fmla="*/ 1102580 w 2149918"/>
              <a:gd name="connsiteY1843" fmla="*/ 46482 h 287883"/>
              <a:gd name="connsiteX1844" fmla="*/ 1103647 w 2149918"/>
              <a:gd name="connsiteY1844" fmla="*/ 43129 h 287883"/>
              <a:gd name="connsiteX1845" fmla="*/ 1107457 w 2149918"/>
              <a:gd name="connsiteY1845" fmla="*/ 41605 h 287883"/>
              <a:gd name="connsiteX1846" fmla="*/ 878247 w 2149918"/>
              <a:gd name="connsiteY1846" fmla="*/ 41605 h 287883"/>
              <a:gd name="connsiteX1847" fmla="*/ 876571 w 2149918"/>
              <a:gd name="connsiteY1847" fmla="*/ 44196 h 287883"/>
              <a:gd name="connsiteX1848" fmla="*/ 872151 w 2149918"/>
              <a:gd name="connsiteY1848" fmla="*/ 44043 h 287883"/>
              <a:gd name="connsiteX1849" fmla="*/ 874742 w 2149918"/>
              <a:gd name="connsiteY1849" fmla="*/ 42824 h 287883"/>
              <a:gd name="connsiteX1850" fmla="*/ 878247 w 2149918"/>
              <a:gd name="connsiteY1850" fmla="*/ 41605 h 287883"/>
              <a:gd name="connsiteX1851" fmla="*/ 1113553 w 2149918"/>
              <a:gd name="connsiteY1851" fmla="*/ 40386 h 287883"/>
              <a:gd name="connsiteX1852" fmla="*/ 1112181 w 2149918"/>
              <a:gd name="connsiteY1852" fmla="*/ 41453 h 287883"/>
              <a:gd name="connsiteX1853" fmla="*/ 1109895 w 2149918"/>
              <a:gd name="connsiteY1853" fmla="*/ 41605 h 287883"/>
              <a:gd name="connsiteX1854" fmla="*/ 1111267 w 2149918"/>
              <a:gd name="connsiteY1854" fmla="*/ 40538 h 287883"/>
              <a:gd name="connsiteX1855" fmla="*/ 1113553 w 2149918"/>
              <a:gd name="connsiteY1855" fmla="*/ 40386 h 287883"/>
              <a:gd name="connsiteX1856" fmla="*/ 941112 w 2149918"/>
              <a:gd name="connsiteY1856" fmla="*/ 40233 h 287883"/>
              <a:gd name="connsiteX1857" fmla="*/ 941341 w 2149918"/>
              <a:gd name="connsiteY1857" fmla="*/ 41605 h 287883"/>
              <a:gd name="connsiteX1858" fmla="*/ 940427 w 2149918"/>
              <a:gd name="connsiteY1858" fmla="*/ 41605 h 287883"/>
              <a:gd name="connsiteX1859" fmla="*/ 941112 w 2149918"/>
              <a:gd name="connsiteY1859" fmla="*/ 40233 h 287883"/>
              <a:gd name="connsiteX1860" fmla="*/ 2088913 w 2149918"/>
              <a:gd name="connsiteY1860" fmla="*/ 39167 h 287883"/>
              <a:gd name="connsiteX1861" fmla="*/ 2088151 w 2149918"/>
              <a:gd name="connsiteY1861" fmla="*/ 44043 h 287883"/>
              <a:gd name="connsiteX1862" fmla="*/ 2093790 w 2149918"/>
              <a:gd name="connsiteY1862" fmla="*/ 45263 h 287883"/>
              <a:gd name="connsiteX1863" fmla="*/ 2092266 w 2149918"/>
              <a:gd name="connsiteY1863" fmla="*/ 41300 h 287883"/>
              <a:gd name="connsiteX1864" fmla="*/ 2088913 w 2149918"/>
              <a:gd name="connsiteY1864" fmla="*/ 39167 h 287883"/>
              <a:gd name="connsiteX1865" fmla="*/ 1236692 w 2149918"/>
              <a:gd name="connsiteY1865" fmla="*/ 39167 h 287883"/>
              <a:gd name="connsiteX1866" fmla="*/ 1237912 w 2149918"/>
              <a:gd name="connsiteY1866" fmla="*/ 39167 h 287883"/>
              <a:gd name="connsiteX1867" fmla="*/ 1239130 w 2149918"/>
              <a:gd name="connsiteY1867" fmla="*/ 39167 h 287883"/>
              <a:gd name="connsiteX1868" fmla="*/ 1239130 w 2149918"/>
              <a:gd name="connsiteY1868" fmla="*/ 40386 h 287883"/>
              <a:gd name="connsiteX1869" fmla="*/ 1239130 w 2149918"/>
              <a:gd name="connsiteY1869" fmla="*/ 41605 h 287883"/>
              <a:gd name="connsiteX1870" fmla="*/ 1237912 w 2149918"/>
              <a:gd name="connsiteY1870" fmla="*/ 41605 h 287883"/>
              <a:gd name="connsiteX1871" fmla="*/ 1236692 w 2149918"/>
              <a:gd name="connsiteY1871" fmla="*/ 41605 h 287883"/>
              <a:gd name="connsiteX1872" fmla="*/ 1236692 w 2149918"/>
              <a:gd name="connsiteY1872" fmla="*/ 40386 h 287883"/>
              <a:gd name="connsiteX1873" fmla="*/ 1236692 w 2149918"/>
              <a:gd name="connsiteY1873" fmla="*/ 39167 h 287883"/>
              <a:gd name="connsiteX1874" fmla="*/ 978222 w 2149918"/>
              <a:gd name="connsiteY1874" fmla="*/ 39167 h 287883"/>
              <a:gd name="connsiteX1875" fmla="*/ 979441 w 2149918"/>
              <a:gd name="connsiteY1875" fmla="*/ 39167 h 287883"/>
              <a:gd name="connsiteX1876" fmla="*/ 980660 w 2149918"/>
              <a:gd name="connsiteY1876" fmla="*/ 39167 h 287883"/>
              <a:gd name="connsiteX1877" fmla="*/ 980660 w 2149918"/>
              <a:gd name="connsiteY1877" fmla="*/ 40386 h 287883"/>
              <a:gd name="connsiteX1878" fmla="*/ 980660 w 2149918"/>
              <a:gd name="connsiteY1878" fmla="*/ 41605 h 287883"/>
              <a:gd name="connsiteX1879" fmla="*/ 979441 w 2149918"/>
              <a:gd name="connsiteY1879" fmla="*/ 41605 h 287883"/>
              <a:gd name="connsiteX1880" fmla="*/ 978222 w 2149918"/>
              <a:gd name="connsiteY1880" fmla="*/ 41605 h 287883"/>
              <a:gd name="connsiteX1881" fmla="*/ 978222 w 2149918"/>
              <a:gd name="connsiteY1881" fmla="*/ 40386 h 287883"/>
              <a:gd name="connsiteX1882" fmla="*/ 978222 w 2149918"/>
              <a:gd name="connsiteY1882" fmla="*/ 39167 h 287883"/>
              <a:gd name="connsiteX1883" fmla="*/ 1934532 w 2149918"/>
              <a:gd name="connsiteY1883" fmla="*/ 39014 h 287883"/>
              <a:gd name="connsiteX1884" fmla="*/ 1937732 w 2149918"/>
              <a:gd name="connsiteY1884" fmla="*/ 40386 h 287883"/>
              <a:gd name="connsiteX1885" fmla="*/ 1934075 w 2149918"/>
              <a:gd name="connsiteY1885" fmla="*/ 43129 h 287883"/>
              <a:gd name="connsiteX1886" fmla="*/ 1930417 w 2149918"/>
              <a:gd name="connsiteY1886" fmla="*/ 40386 h 287883"/>
              <a:gd name="connsiteX1887" fmla="*/ 1934532 w 2149918"/>
              <a:gd name="connsiteY1887" fmla="*/ 39014 h 287883"/>
              <a:gd name="connsiteX1888" fmla="*/ 1471845 w 2149918"/>
              <a:gd name="connsiteY1888" fmla="*/ 39014 h 287883"/>
              <a:gd name="connsiteX1889" fmla="*/ 1478094 w 2149918"/>
              <a:gd name="connsiteY1889" fmla="*/ 39167 h 287883"/>
              <a:gd name="connsiteX1890" fmla="*/ 1473674 w 2149918"/>
              <a:gd name="connsiteY1890" fmla="*/ 41300 h 287883"/>
              <a:gd name="connsiteX1891" fmla="*/ 1468340 w 2149918"/>
              <a:gd name="connsiteY1891" fmla="*/ 41605 h 287883"/>
              <a:gd name="connsiteX1892" fmla="*/ 1471845 w 2149918"/>
              <a:gd name="connsiteY1892" fmla="*/ 39014 h 287883"/>
              <a:gd name="connsiteX1893" fmla="*/ 1266410 w 2149918"/>
              <a:gd name="connsiteY1893" fmla="*/ 38862 h 287883"/>
              <a:gd name="connsiteX1894" fmla="*/ 1274488 w 2149918"/>
              <a:gd name="connsiteY1894" fmla="*/ 41605 h 287883"/>
              <a:gd name="connsiteX1895" fmla="*/ 1266867 w 2149918"/>
              <a:gd name="connsiteY1895" fmla="*/ 42062 h 287883"/>
              <a:gd name="connsiteX1896" fmla="*/ 1257418 w 2149918"/>
              <a:gd name="connsiteY1896" fmla="*/ 41605 h 287883"/>
              <a:gd name="connsiteX1897" fmla="*/ 1266410 w 2149918"/>
              <a:gd name="connsiteY1897" fmla="*/ 38862 h 287883"/>
              <a:gd name="connsiteX1898" fmla="*/ 919681 w 2149918"/>
              <a:gd name="connsiteY1898" fmla="*/ 38843 h 287883"/>
              <a:gd name="connsiteX1899" fmla="*/ 919853 w 2149918"/>
              <a:gd name="connsiteY1899" fmla="*/ 39929 h 287883"/>
              <a:gd name="connsiteX1900" fmla="*/ 918481 w 2149918"/>
              <a:gd name="connsiteY1900" fmla="*/ 40386 h 287883"/>
              <a:gd name="connsiteX1901" fmla="*/ 919681 w 2149918"/>
              <a:gd name="connsiteY1901" fmla="*/ 38843 h 287883"/>
              <a:gd name="connsiteX1902" fmla="*/ 897392 w 2149918"/>
              <a:gd name="connsiteY1902" fmla="*/ 38309 h 287883"/>
              <a:gd name="connsiteX1903" fmla="*/ 897907 w 2149918"/>
              <a:gd name="connsiteY1903" fmla="*/ 39624 h 287883"/>
              <a:gd name="connsiteX1904" fmla="*/ 896535 w 2149918"/>
              <a:gd name="connsiteY1904" fmla="*/ 39167 h 287883"/>
              <a:gd name="connsiteX1905" fmla="*/ 897392 w 2149918"/>
              <a:gd name="connsiteY1905" fmla="*/ 38309 h 287883"/>
              <a:gd name="connsiteX1906" fmla="*/ 1134279 w 2149918"/>
              <a:gd name="connsiteY1906" fmla="*/ 37947 h 287883"/>
              <a:gd name="connsiteX1907" fmla="*/ 1134127 w 2149918"/>
              <a:gd name="connsiteY1907" fmla="*/ 40843 h 287883"/>
              <a:gd name="connsiteX1908" fmla="*/ 1129402 w 2149918"/>
              <a:gd name="connsiteY1908" fmla="*/ 42824 h 287883"/>
              <a:gd name="connsiteX1909" fmla="*/ 1131384 w 2149918"/>
              <a:gd name="connsiteY1909" fmla="*/ 39929 h 287883"/>
              <a:gd name="connsiteX1910" fmla="*/ 1134279 w 2149918"/>
              <a:gd name="connsiteY1910" fmla="*/ 37947 h 287883"/>
              <a:gd name="connsiteX1911" fmla="*/ 1122411 w 2149918"/>
              <a:gd name="connsiteY1911" fmla="*/ 37528 h 287883"/>
              <a:gd name="connsiteX1912" fmla="*/ 1125745 w 2149918"/>
              <a:gd name="connsiteY1912" fmla="*/ 37947 h 287883"/>
              <a:gd name="connsiteX1913" fmla="*/ 1123306 w 2149918"/>
              <a:gd name="connsiteY1913" fmla="*/ 40995 h 287883"/>
              <a:gd name="connsiteX1914" fmla="*/ 1120868 w 2149918"/>
              <a:gd name="connsiteY1914" fmla="*/ 44043 h 287883"/>
              <a:gd name="connsiteX1915" fmla="*/ 1120107 w 2149918"/>
              <a:gd name="connsiteY1915" fmla="*/ 39167 h 287883"/>
              <a:gd name="connsiteX1916" fmla="*/ 1122411 w 2149918"/>
              <a:gd name="connsiteY1916" fmla="*/ 37528 h 287883"/>
              <a:gd name="connsiteX1917" fmla="*/ 1523509 w 2149918"/>
              <a:gd name="connsiteY1917" fmla="*/ 36881 h 287883"/>
              <a:gd name="connsiteX1918" fmla="*/ 1528081 w 2149918"/>
              <a:gd name="connsiteY1918" fmla="*/ 39167 h 287883"/>
              <a:gd name="connsiteX1919" fmla="*/ 1517108 w 2149918"/>
              <a:gd name="connsiteY1919" fmla="*/ 39167 h 287883"/>
              <a:gd name="connsiteX1920" fmla="*/ 1523509 w 2149918"/>
              <a:gd name="connsiteY1920" fmla="*/ 36881 h 287883"/>
              <a:gd name="connsiteX1921" fmla="*/ 1504916 w 2149918"/>
              <a:gd name="connsiteY1921" fmla="*/ 36728 h 287883"/>
              <a:gd name="connsiteX1922" fmla="*/ 1507659 w 2149918"/>
              <a:gd name="connsiteY1922" fmla="*/ 37033 h 287883"/>
              <a:gd name="connsiteX1923" fmla="*/ 1508574 w 2149918"/>
              <a:gd name="connsiteY1923" fmla="*/ 39167 h 287883"/>
              <a:gd name="connsiteX1924" fmla="*/ 1504916 w 2149918"/>
              <a:gd name="connsiteY1924" fmla="*/ 39167 h 287883"/>
              <a:gd name="connsiteX1925" fmla="*/ 1504916 w 2149918"/>
              <a:gd name="connsiteY1925" fmla="*/ 37947 h 287883"/>
              <a:gd name="connsiteX1926" fmla="*/ 1504916 w 2149918"/>
              <a:gd name="connsiteY1926" fmla="*/ 36728 h 287883"/>
              <a:gd name="connsiteX1927" fmla="*/ 1314721 w 2149918"/>
              <a:gd name="connsiteY1927" fmla="*/ 36728 h 287883"/>
              <a:gd name="connsiteX1928" fmla="*/ 1313350 w 2149918"/>
              <a:gd name="connsiteY1928" fmla="*/ 37795 h 287883"/>
              <a:gd name="connsiteX1929" fmla="*/ 1311063 w 2149918"/>
              <a:gd name="connsiteY1929" fmla="*/ 37947 h 287883"/>
              <a:gd name="connsiteX1930" fmla="*/ 1312435 w 2149918"/>
              <a:gd name="connsiteY1930" fmla="*/ 36881 h 287883"/>
              <a:gd name="connsiteX1931" fmla="*/ 1314721 w 2149918"/>
              <a:gd name="connsiteY1931" fmla="*/ 36728 h 287883"/>
              <a:gd name="connsiteX1932" fmla="*/ 923358 w 2149918"/>
              <a:gd name="connsiteY1932" fmla="*/ 36728 h 287883"/>
              <a:gd name="connsiteX1933" fmla="*/ 927625 w 2149918"/>
              <a:gd name="connsiteY1933" fmla="*/ 37338 h 287883"/>
              <a:gd name="connsiteX1934" fmla="*/ 931892 w 2149918"/>
              <a:gd name="connsiteY1934" fmla="*/ 37947 h 287883"/>
              <a:gd name="connsiteX1935" fmla="*/ 927168 w 2149918"/>
              <a:gd name="connsiteY1935" fmla="*/ 39167 h 287883"/>
              <a:gd name="connsiteX1936" fmla="*/ 923358 w 2149918"/>
              <a:gd name="connsiteY1936" fmla="*/ 36728 h 287883"/>
              <a:gd name="connsiteX1937" fmla="*/ 2006007 w 2149918"/>
              <a:gd name="connsiteY1937" fmla="*/ 35509 h 287883"/>
              <a:gd name="connsiteX1938" fmla="*/ 2008751 w 2149918"/>
              <a:gd name="connsiteY1938" fmla="*/ 35814 h 287883"/>
              <a:gd name="connsiteX1939" fmla="*/ 2009665 w 2149918"/>
              <a:gd name="connsiteY1939" fmla="*/ 37947 h 287883"/>
              <a:gd name="connsiteX1940" fmla="*/ 2008446 w 2149918"/>
              <a:gd name="connsiteY1940" fmla="*/ 37947 h 287883"/>
              <a:gd name="connsiteX1941" fmla="*/ 2007227 w 2149918"/>
              <a:gd name="connsiteY1941" fmla="*/ 37947 h 287883"/>
              <a:gd name="connsiteX1942" fmla="*/ 2006007 w 2149918"/>
              <a:gd name="connsiteY1942" fmla="*/ 36728 h 287883"/>
              <a:gd name="connsiteX1943" fmla="*/ 2006007 w 2149918"/>
              <a:gd name="connsiteY1943" fmla="*/ 36119 h 287883"/>
              <a:gd name="connsiteX1944" fmla="*/ 2006007 w 2149918"/>
              <a:gd name="connsiteY1944" fmla="*/ 35509 h 287883"/>
              <a:gd name="connsiteX1945" fmla="*/ 1239130 w 2149918"/>
              <a:gd name="connsiteY1945" fmla="*/ 35509 h 287883"/>
              <a:gd name="connsiteX1946" fmla="*/ 1236083 w 2149918"/>
              <a:gd name="connsiteY1946" fmla="*/ 37947 h 287883"/>
              <a:gd name="connsiteX1947" fmla="*/ 1233034 w 2149918"/>
              <a:gd name="connsiteY1947" fmla="*/ 36728 h 287883"/>
              <a:gd name="connsiteX1948" fmla="*/ 1235168 w 2149918"/>
              <a:gd name="connsiteY1948" fmla="*/ 35661 h 287883"/>
              <a:gd name="connsiteX1949" fmla="*/ 1239130 w 2149918"/>
              <a:gd name="connsiteY1949" fmla="*/ 35509 h 287883"/>
              <a:gd name="connsiteX1950" fmla="*/ 1178170 w 2149918"/>
              <a:gd name="connsiteY1950" fmla="*/ 35509 h 287883"/>
              <a:gd name="connsiteX1951" fmla="*/ 1171313 w 2149918"/>
              <a:gd name="connsiteY1951" fmla="*/ 40843 h 287883"/>
              <a:gd name="connsiteX1952" fmla="*/ 1163540 w 2149918"/>
              <a:gd name="connsiteY1952" fmla="*/ 45263 h 287883"/>
              <a:gd name="connsiteX1953" fmla="*/ 1164607 w 2149918"/>
              <a:gd name="connsiteY1953" fmla="*/ 40538 h 287883"/>
              <a:gd name="connsiteX1954" fmla="*/ 1164759 w 2149918"/>
              <a:gd name="connsiteY1954" fmla="*/ 36728 h 287883"/>
              <a:gd name="connsiteX1955" fmla="*/ 1171465 w 2149918"/>
              <a:gd name="connsiteY1955" fmla="*/ 37947 h 287883"/>
              <a:gd name="connsiteX1956" fmla="*/ 1178170 w 2149918"/>
              <a:gd name="connsiteY1956" fmla="*/ 35509 h 287883"/>
              <a:gd name="connsiteX1957" fmla="*/ 1980404 w 2149918"/>
              <a:gd name="connsiteY1957" fmla="*/ 34290 h 287883"/>
              <a:gd name="connsiteX1958" fmla="*/ 1978880 w 2149918"/>
              <a:gd name="connsiteY1958" fmla="*/ 36424 h 287883"/>
              <a:gd name="connsiteX1959" fmla="*/ 1975527 w 2149918"/>
              <a:gd name="connsiteY1959" fmla="*/ 36728 h 287883"/>
              <a:gd name="connsiteX1960" fmla="*/ 1977051 w 2149918"/>
              <a:gd name="connsiteY1960" fmla="*/ 34595 h 287883"/>
              <a:gd name="connsiteX1961" fmla="*/ 1980404 w 2149918"/>
              <a:gd name="connsiteY1961" fmla="*/ 34290 h 287883"/>
              <a:gd name="connsiteX1962" fmla="*/ 1363489 w 2149918"/>
              <a:gd name="connsiteY1962" fmla="*/ 34290 h 287883"/>
              <a:gd name="connsiteX1963" fmla="*/ 1361965 w 2149918"/>
              <a:gd name="connsiteY1963" fmla="*/ 38405 h 287883"/>
              <a:gd name="connsiteX1964" fmla="*/ 1358612 w 2149918"/>
              <a:gd name="connsiteY1964" fmla="*/ 37947 h 287883"/>
              <a:gd name="connsiteX1965" fmla="*/ 1360136 w 2149918"/>
              <a:gd name="connsiteY1965" fmla="*/ 34747 h 287883"/>
              <a:gd name="connsiteX1966" fmla="*/ 1363489 w 2149918"/>
              <a:gd name="connsiteY1966" fmla="*/ 34290 h 287883"/>
              <a:gd name="connsiteX1967" fmla="*/ 1352516 w 2149918"/>
              <a:gd name="connsiteY1967" fmla="*/ 34290 h 287883"/>
              <a:gd name="connsiteX1968" fmla="*/ 1348554 w 2149918"/>
              <a:gd name="connsiteY1968" fmla="*/ 37490 h 287883"/>
              <a:gd name="connsiteX1969" fmla="*/ 1342763 w 2149918"/>
              <a:gd name="connsiteY1969" fmla="*/ 37947 h 287883"/>
              <a:gd name="connsiteX1970" fmla="*/ 1345811 w 2149918"/>
              <a:gd name="connsiteY1970" fmla="*/ 34747 h 287883"/>
              <a:gd name="connsiteX1971" fmla="*/ 1352516 w 2149918"/>
              <a:gd name="connsiteY1971" fmla="*/ 34290 h 287883"/>
              <a:gd name="connsiteX1972" fmla="*/ 1337734 w 2149918"/>
              <a:gd name="connsiteY1972" fmla="*/ 34137 h 287883"/>
              <a:gd name="connsiteX1973" fmla="*/ 1340324 w 2149918"/>
              <a:gd name="connsiteY1973" fmla="*/ 37947 h 287883"/>
              <a:gd name="connsiteX1974" fmla="*/ 1334228 w 2149918"/>
              <a:gd name="connsiteY1974" fmla="*/ 36728 h 287883"/>
              <a:gd name="connsiteX1975" fmla="*/ 1337734 w 2149918"/>
              <a:gd name="connsiteY1975" fmla="*/ 34137 h 287883"/>
              <a:gd name="connsiteX1976" fmla="*/ 1999912 w 2149918"/>
              <a:gd name="connsiteY1976" fmla="*/ 33833 h 287883"/>
              <a:gd name="connsiteX1977" fmla="*/ 2006007 w 2149918"/>
              <a:gd name="connsiteY1977" fmla="*/ 35509 h 287883"/>
              <a:gd name="connsiteX1978" fmla="*/ 1999454 w 2149918"/>
              <a:gd name="connsiteY1978" fmla="*/ 37947 h 287883"/>
              <a:gd name="connsiteX1979" fmla="*/ 1993815 w 2149918"/>
              <a:gd name="connsiteY1979" fmla="*/ 36728 h 287883"/>
              <a:gd name="connsiteX1980" fmla="*/ 1999912 w 2149918"/>
              <a:gd name="connsiteY1980" fmla="*/ 33833 h 287883"/>
              <a:gd name="connsiteX1981" fmla="*/ 1325694 w 2149918"/>
              <a:gd name="connsiteY1981" fmla="*/ 33071 h 287883"/>
              <a:gd name="connsiteX1982" fmla="*/ 1318379 w 2149918"/>
              <a:gd name="connsiteY1982" fmla="*/ 37947 h 287883"/>
              <a:gd name="connsiteX1983" fmla="*/ 1320665 w 2149918"/>
              <a:gd name="connsiteY1983" fmla="*/ 34595 h 287883"/>
              <a:gd name="connsiteX1984" fmla="*/ 1325694 w 2149918"/>
              <a:gd name="connsiteY1984" fmla="*/ 33071 h 287883"/>
              <a:gd name="connsiteX1985" fmla="*/ 1291556 w 2149918"/>
              <a:gd name="connsiteY1985" fmla="*/ 33071 h 287883"/>
              <a:gd name="connsiteX1986" fmla="*/ 1287899 w 2149918"/>
              <a:gd name="connsiteY1986" fmla="*/ 35509 h 287883"/>
              <a:gd name="connsiteX1987" fmla="*/ 1288813 w 2149918"/>
              <a:gd name="connsiteY1987" fmla="*/ 33375 h 287883"/>
              <a:gd name="connsiteX1988" fmla="*/ 1291556 w 2149918"/>
              <a:gd name="connsiteY1988" fmla="*/ 33071 h 287883"/>
              <a:gd name="connsiteX1989" fmla="*/ 1190362 w 2149918"/>
              <a:gd name="connsiteY1989" fmla="*/ 33071 h 287883"/>
              <a:gd name="connsiteX1990" fmla="*/ 1190972 w 2149918"/>
              <a:gd name="connsiteY1990" fmla="*/ 35966 h 287883"/>
              <a:gd name="connsiteX1991" fmla="*/ 1187924 w 2149918"/>
              <a:gd name="connsiteY1991" fmla="*/ 37947 h 287883"/>
              <a:gd name="connsiteX1992" fmla="*/ 1188686 w 2149918"/>
              <a:gd name="connsiteY1992" fmla="*/ 35052 h 287883"/>
              <a:gd name="connsiteX1993" fmla="*/ 1190362 w 2149918"/>
              <a:gd name="connsiteY1993" fmla="*/ 33071 h 287883"/>
              <a:gd name="connsiteX1994" fmla="*/ 1080634 w 2149918"/>
              <a:gd name="connsiteY1994" fmla="*/ 33071 h 287883"/>
              <a:gd name="connsiteX1995" fmla="*/ 1067071 w 2149918"/>
              <a:gd name="connsiteY1995" fmla="*/ 37186 h 287883"/>
              <a:gd name="connsiteX1996" fmla="*/ 1052593 w 2149918"/>
              <a:gd name="connsiteY1996" fmla="*/ 40386 h 287883"/>
              <a:gd name="connsiteX1997" fmla="*/ 1065242 w 2149918"/>
              <a:gd name="connsiteY1997" fmla="*/ 34442 h 287883"/>
              <a:gd name="connsiteX1998" fmla="*/ 1080634 w 2149918"/>
              <a:gd name="connsiteY1998" fmla="*/ 33071 h 287883"/>
              <a:gd name="connsiteX1999" fmla="*/ 1259857 w 2149918"/>
              <a:gd name="connsiteY1999" fmla="*/ 31852 h 287883"/>
              <a:gd name="connsiteX2000" fmla="*/ 1251627 w 2149918"/>
              <a:gd name="connsiteY2000" fmla="*/ 35509 h 287883"/>
              <a:gd name="connsiteX2001" fmla="*/ 1241569 w 2149918"/>
              <a:gd name="connsiteY2001" fmla="*/ 35509 h 287883"/>
              <a:gd name="connsiteX2002" fmla="*/ 1249342 w 2149918"/>
              <a:gd name="connsiteY2002" fmla="*/ 33223 h 287883"/>
              <a:gd name="connsiteX2003" fmla="*/ 1259857 w 2149918"/>
              <a:gd name="connsiteY2003" fmla="*/ 31852 h 287883"/>
              <a:gd name="connsiteX2004" fmla="*/ 1006263 w 2149918"/>
              <a:gd name="connsiteY2004" fmla="*/ 31852 h 287883"/>
              <a:gd name="connsiteX2005" fmla="*/ 994834 w 2149918"/>
              <a:gd name="connsiteY2005" fmla="*/ 36271 h 287883"/>
              <a:gd name="connsiteX2006" fmla="*/ 984318 w 2149918"/>
              <a:gd name="connsiteY2006" fmla="*/ 41605 h 287883"/>
              <a:gd name="connsiteX2007" fmla="*/ 984470 w 2149918"/>
              <a:gd name="connsiteY2007" fmla="*/ 37490 h 287883"/>
              <a:gd name="connsiteX2008" fmla="*/ 985537 w 2149918"/>
              <a:gd name="connsiteY2008" fmla="*/ 34290 h 287883"/>
              <a:gd name="connsiteX2009" fmla="*/ 995443 w 2149918"/>
              <a:gd name="connsiteY2009" fmla="*/ 34442 h 287883"/>
              <a:gd name="connsiteX2010" fmla="*/ 1006263 w 2149918"/>
              <a:gd name="connsiteY2010" fmla="*/ 31852 h 287883"/>
              <a:gd name="connsiteX2011" fmla="*/ 1022113 w 2149918"/>
              <a:gd name="connsiteY2011" fmla="*/ 30632 h 287883"/>
              <a:gd name="connsiteX2012" fmla="*/ 1023332 w 2149918"/>
              <a:gd name="connsiteY2012" fmla="*/ 30632 h 287883"/>
              <a:gd name="connsiteX2013" fmla="*/ 1024551 w 2149918"/>
              <a:gd name="connsiteY2013" fmla="*/ 30632 h 287883"/>
              <a:gd name="connsiteX2014" fmla="*/ 1024551 w 2149918"/>
              <a:gd name="connsiteY2014" fmla="*/ 31852 h 287883"/>
              <a:gd name="connsiteX2015" fmla="*/ 1024551 w 2149918"/>
              <a:gd name="connsiteY2015" fmla="*/ 33071 h 287883"/>
              <a:gd name="connsiteX2016" fmla="*/ 1023332 w 2149918"/>
              <a:gd name="connsiteY2016" fmla="*/ 33071 h 287883"/>
              <a:gd name="connsiteX2017" fmla="*/ 1022113 w 2149918"/>
              <a:gd name="connsiteY2017" fmla="*/ 33071 h 287883"/>
              <a:gd name="connsiteX2018" fmla="*/ 1022113 w 2149918"/>
              <a:gd name="connsiteY2018" fmla="*/ 31852 h 287883"/>
              <a:gd name="connsiteX2019" fmla="*/ 1022113 w 2149918"/>
              <a:gd name="connsiteY2019" fmla="*/ 30632 h 287883"/>
              <a:gd name="connsiteX2020" fmla="*/ 1301310 w 2149918"/>
              <a:gd name="connsiteY2020" fmla="*/ 29413 h 287883"/>
              <a:gd name="connsiteX2021" fmla="*/ 1296890 w 2149918"/>
              <a:gd name="connsiteY2021" fmla="*/ 33528 h 287883"/>
              <a:gd name="connsiteX2022" fmla="*/ 1291556 w 2149918"/>
              <a:gd name="connsiteY2022" fmla="*/ 33071 h 287883"/>
              <a:gd name="connsiteX2023" fmla="*/ 1295519 w 2149918"/>
              <a:gd name="connsiteY2023" fmla="*/ 30785 h 287883"/>
              <a:gd name="connsiteX2024" fmla="*/ 1301310 w 2149918"/>
              <a:gd name="connsiteY2024" fmla="*/ 29413 h 287883"/>
              <a:gd name="connsiteX2025" fmla="*/ 1283022 w 2149918"/>
              <a:gd name="connsiteY2025" fmla="*/ 29413 h 287883"/>
              <a:gd name="connsiteX2026" fmla="*/ 1279364 w 2149918"/>
              <a:gd name="connsiteY2026" fmla="*/ 34747 h 287883"/>
              <a:gd name="connsiteX2027" fmla="*/ 1268392 w 2149918"/>
              <a:gd name="connsiteY2027" fmla="*/ 35509 h 287883"/>
              <a:gd name="connsiteX2028" fmla="*/ 1273877 w 2149918"/>
              <a:gd name="connsiteY2028" fmla="*/ 32004 h 287883"/>
              <a:gd name="connsiteX2029" fmla="*/ 1283022 w 2149918"/>
              <a:gd name="connsiteY2029" fmla="*/ 29413 h 287883"/>
              <a:gd name="connsiteX2030" fmla="*/ 1197678 w 2149918"/>
              <a:gd name="connsiteY2030" fmla="*/ 29413 h 287883"/>
              <a:gd name="connsiteX2031" fmla="*/ 1199506 w 2149918"/>
              <a:gd name="connsiteY2031" fmla="*/ 30023 h 287883"/>
              <a:gd name="connsiteX2032" fmla="*/ 1201335 w 2149918"/>
              <a:gd name="connsiteY2032" fmla="*/ 30632 h 287883"/>
              <a:gd name="connsiteX2033" fmla="*/ 1198592 w 2149918"/>
              <a:gd name="connsiteY2033" fmla="*/ 32309 h 287883"/>
              <a:gd name="connsiteX2034" fmla="*/ 1197678 w 2149918"/>
              <a:gd name="connsiteY2034" fmla="*/ 29413 h 287883"/>
              <a:gd name="connsiteX2035" fmla="*/ 1029428 w 2149918"/>
              <a:gd name="connsiteY2035" fmla="*/ 29413 h 287883"/>
              <a:gd name="connsiteX2036" fmla="*/ 1030343 w 2149918"/>
              <a:gd name="connsiteY2036" fmla="*/ 31242 h 287883"/>
              <a:gd name="connsiteX2037" fmla="*/ 1029428 w 2149918"/>
              <a:gd name="connsiteY2037" fmla="*/ 33071 h 287883"/>
              <a:gd name="connsiteX2038" fmla="*/ 1028514 w 2149918"/>
              <a:gd name="connsiteY2038" fmla="*/ 31242 h 287883"/>
              <a:gd name="connsiteX2039" fmla="*/ 1029428 w 2149918"/>
              <a:gd name="connsiteY2039" fmla="*/ 29413 h 287883"/>
              <a:gd name="connsiteX2040" fmla="*/ 972126 w 2149918"/>
              <a:gd name="connsiteY2040" fmla="*/ 29413 h 287883"/>
              <a:gd name="connsiteX2041" fmla="*/ 974564 w 2149918"/>
              <a:gd name="connsiteY2041" fmla="*/ 29413 h 287883"/>
              <a:gd name="connsiteX2042" fmla="*/ 977002 w 2149918"/>
              <a:gd name="connsiteY2042" fmla="*/ 29413 h 287883"/>
              <a:gd name="connsiteX2043" fmla="*/ 972126 w 2149918"/>
              <a:gd name="connsiteY2043" fmla="*/ 34137 h 287883"/>
              <a:gd name="connsiteX2044" fmla="*/ 963591 w 2149918"/>
              <a:gd name="connsiteY2044" fmla="*/ 34290 h 287883"/>
              <a:gd name="connsiteX2045" fmla="*/ 968316 w 2149918"/>
              <a:gd name="connsiteY2045" fmla="*/ 32766 h 287883"/>
              <a:gd name="connsiteX2046" fmla="*/ 972126 w 2149918"/>
              <a:gd name="connsiteY2046" fmla="*/ 29413 h 287883"/>
              <a:gd name="connsiteX2047" fmla="*/ 2047994 w 2149918"/>
              <a:gd name="connsiteY2047" fmla="*/ 29261 h 287883"/>
              <a:gd name="connsiteX2048" fmla="*/ 2048679 w 2149918"/>
              <a:gd name="connsiteY2048" fmla="*/ 30632 h 287883"/>
              <a:gd name="connsiteX2049" fmla="*/ 2046851 w 2149918"/>
              <a:gd name="connsiteY2049" fmla="*/ 29718 h 287883"/>
              <a:gd name="connsiteX2050" fmla="*/ 2047994 w 2149918"/>
              <a:gd name="connsiteY2050" fmla="*/ 29261 h 287883"/>
              <a:gd name="connsiteX2051" fmla="*/ 2036468 w 2149918"/>
              <a:gd name="connsiteY2051" fmla="*/ 29089 h 287883"/>
              <a:gd name="connsiteX2052" fmla="*/ 2036640 w 2149918"/>
              <a:gd name="connsiteY2052" fmla="*/ 30175 h 287883"/>
              <a:gd name="connsiteX2053" fmla="*/ 2035268 w 2149918"/>
              <a:gd name="connsiteY2053" fmla="*/ 30632 h 287883"/>
              <a:gd name="connsiteX2054" fmla="*/ 2036468 w 2149918"/>
              <a:gd name="connsiteY2054" fmla="*/ 29089 h 287883"/>
              <a:gd name="connsiteX2055" fmla="*/ 1220824 w 2149918"/>
              <a:gd name="connsiteY2055" fmla="*/ 29089 h 287883"/>
              <a:gd name="connsiteX2056" fmla="*/ 1220995 w 2149918"/>
              <a:gd name="connsiteY2056" fmla="*/ 30175 h 287883"/>
              <a:gd name="connsiteX2057" fmla="*/ 1219623 w 2149918"/>
              <a:gd name="connsiteY2057" fmla="*/ 30632 h 287883"/>
              <a:gd name="connsiteX2058" fmla="*/ 1220824 w 2149918"/>
              <a:gd name="connsiteY2058" fmla="*/ 29089 h 287883"/>
              <a:gd name="connsiteX2059" fmla="*/ 1904814 w 2149918"/>
              <a:gd name="connsiteY2059" fmla="*/ 28194 h 287883"/>
              <a:gd name="connsiteX2060" fmla="*/ 1899480 w 2149918"/>
              <a:gd name="connsiteY2060" fmla="*/ 32461 h 287883"/>
              <a:gd name="connsiteX2061" fmla="*/ 1895060 w 2149918"/>
              <a:gd name="connsiteY2061" fmla="*/ 29413 h 287883"/>
              <a:gd name="connsiteX2062" fmla="*/ 1904814 w 2149918"/>
              <a:gd name="connsiteY2062" fmla="*/ 28194 h 287883"/>
              <a:gd name="connsiteX2063" fmla="*/ 1173294 w 2149918"/>
              <a:gd name="connsiteY2063" fmla="*/ 28194 h 287883"/>
              <a:gd name="connsiteX2064" fmla="*/ 1171160 w 2149918"/>
              <a:gd name="connsiteY2064" fmla="*/ 30328 h 287883"/>
              <a:gd name="connsiteX2065" fmla="*/ 1167198 w 2149918"/>
              <a:gd name="connsiteY2065" fmla="*/ 30632 h 287883"/>
              <a:gd name="connsiteX2066" fmla="*/ 1168874 w 2149918"/>
              <a:gd name="connsiteY2066" fmla="*/ 28499 h 287883"/>
              <a:gd name="connsiteX2067" fmla="*/ 1173294 w 2149918"/>
              <a:gd name="connsiteY2067" fmla="*/ 28194 h 287883"/>
              <a:gd name="connsiteX2068" fmla="*/ 1055031 w 2149918"/>
              <a:gd name="connsiteY2068" fmla="*/ 28194 h 287883"/>
              <a:gd name="connsiteX2069" fmla="*/ 1057470 w 2149918"/>
              <a:gd name="connsiteY2069" fmla="*/ 28194 h 287883"/>
              <a:gd name="connsiteX2070" fmla="*/ 1059908 w 2149918"/>
              <a:gd name="connsiteY2070" fmla="*/ 28194 h 287883"/>
              <a:gd name="connsiteX2071" fmla="*/ 1058841 w 2149918"/>
              <a:gd name="connsiteY2071" fmla="*/ 30785 h 287883"/>
              <a:gd name="connsiteX2072" fmla="*/ 1055031 w 2149918"/>
              <a:gd name="connsiteY2072" fmla="*/ 30632 h 287883"/>
              <a:gd name="connsiteX2073" fmla="*/ 1055031 w 2149918"/>
              <a:gd name="connsiteY2073" fmla="*/ 29413 h 287883"/>
              <a:gd name="connsiteX2074" fmla="*/ 1055031 w 2149918"/>
              <a:gd name="connsiteY2074" fmla="*/ 28194 h 287883"/>
              <a:gd name="connsiteX2075" fmla="*/ 1048478 w 2149918"/>
              <a:gd name="connsiteY2075" fmla="*/ 27584 h 287883"/>
              <a:gd name="connsiteX2076" fmla="*/ 1052593 w 2149918"/>
              <a:gd name="connsiteY2076" fmla="*/ 28194 h 287883"/>
              <a:gd name="connsiteX2077" fmla="*/ 1049392 w 2149918"/>
              <a:gd name="connsiteY2077" fmla="*/ 29870 h 287883"/>
              <a:gd name="connsiteX2078" fmla="*/ 1045278 w 2149918"/>
              <a:gd name="connsiteY2078" fmla="*/ 30632 h 287883"/>
              <a:gd name="connsiteX2079" fmla="*/ 1048478 w 2149918"/>
              <a:gd name="connsiteY2079" fmla="*/ 27584 h 287883"/>
              <a:gd name="connsiteX2080" fmla="*/ 2085255 w 2149918"/>
              <a:gd name="connsiteY2080" fmla="*/ 26975 h 287883"/>
              <a:gd name="connsiteX2081" fmla="*/ 2095314 w 2149918"/>
              <a:gd name="connsiteY2081" fmla="*/ 36881 h 287883"/>
              <a:gd name="connsiteX2082" fmla="*/ 2107201 w 2149918"/>
              <a:gd name="connsiteY2082" fmla="*/ 36728 h 287883"/>
              <a:gd name="connsiteX2083" fmla="*/ 2098057 w 2149918"/>
              <a:gd name="connsiteY2083" fmla="*/ 30023 h 287883"/>
              <a:gd name="connsiteX2084" fmla="*/ 2085255 w 2149918"/>
              <a:gd name="connsiteY2084" fmla="*/ 26975 h 287883"/>
              <a:gd name="connsiteX2085" fmla="*/ 1851169 w 2149918"/>
              <a:gd name="connsiteY2085" fmla="*/ 26975 h 287883"/>
              <a:gd name="connsiteX2086" fmla="*/ 1852388 w 2149918"/>
              <a:gd name="connsiteY2086" fmla="*/ 26975 h 287883"/>
              <a:gd name="connsiteX2087" fmla="*/ 1853607 w 2149918"/>
              <a:gd name="connsiteY2087" fmla="*/ 26975 h 287883"/>
              <a:gd name="connsiteX2088" fmla="*/ 1853607 w 2149918"/>
              <a:gd name="connsiteY2088" fmla="*/ 28194 h 287883"/>
              <a:gd name="connsiteX2089" fmla="*/ 1853607 w 2149918"/>
              <a:gd name="connsiteY2089" fmla="*/ 29413 h 287883"/>
              <a:gd name="connsiteX2090" fmla="*/ 1852388 w 2149918"/>
              <a:gd name="connsiteY2090" fmla="*/ 29413 h 287883"/>
              <a:gd name="connsiteX2091" fmla="*/ 1851169 w 2149918"/>
              <a:gd name="connsiteY2091" fmla="*/ 29413 h 287883"/>
              <a:gd name="connsiteX2092" fmla="*/ 1851169 w 2149918"/>
              <a:gd name="connsiteY2092" fmla="*/ 28194 h 287883"/>
              <a:gd name="connsiteX2093" fmla="*/ 1851169 w 2149918"/>
              <a:gd name="connsiteY2093" fmla="*/ 26975 h 287883"/>
              <a:gd name="connsiteX2094" fmla="*/ 1364708 w 2149918"/>
              <a:gd name="connsiteY2094" fmla="*/ 26975 h 287883"/>
              <a:gd name="connsiteX2095" fmla="*/ 1362422 w 2149918"/>
              <a:gd name="connsiteY2095" fmla="*/ 30937 h 287883"/>
              <a:gd name="connsiteX2096" fmla="*/ 1357393 w 2149918"/>
              <a:gd name="connsiteY2096" fmla="*/ 33071 h 287883"/>
              <a:gd name="connsiteX2097" fmla="*/ 1359679 w 2149918"/>
              <a:gd name="connsiteY2097" fmla="*/ 29108 h 287883"/>
              <a:gd name="connsiteX2098" fmla="*/ 1364708 w 2149918"/>
              <a:gd name="connsiteY2098" fmla="*/ 26975 h 287883"/>
              <a:gd name="connsiteX2099" fmla="*/ 1063566 w 2149918"/>
              <a:gd name="connsiteY2099" fmla="*/ 26975 h 287883"/>
              <a:gd name="connsiteX2100" fmla="*/ 1064785 w 2149918"/>
              <a:gd name="connsiteY2100" fmla="*/ 26975 h 287883"/>
              <a:gd name="connsiteX2101" fmla="*/ 1066004 w 2149918"/>
              <a:gd name="connsiteY2101" fmla="*/ 26975 h 287883"/>
              <a:gd name="connsiteX2102" fmla="*/ 1065090 w 2149918"/>
              <a:gd name="connsiteY2102" fmla="*/ 29108 h 287883"/>
              <a:gd name="connsiteX2103" fmla="*/ 1062346 w 2149918"/>
              <a:gd name="connsiteY2103" fmla="*/ 29413 h 287883"/>
              <a:gd name="connsiteX2104" fmla="*/ 1062956 w 2149918"/>
              <a:gd name="connsiteY2104" fmla="*/ 28194 h 287883"/>
              <a:gd name="connsiteX2105" fmla="*/ 1063566 w 2149918"/>
              <a:gd name="connsiteY2105" fmla="*/ 26975 h 287883"/>
              <a:gd name="connsiteX2106" fmla="*/ 1134920 w 2149918"/>
              <a:gd name="connsiteY2106" fmla="*/ 26693 h 287883"/>
              <a:gd name="connsiteX2107" fmla="*/ 1134279 w 2149918"/>
              <a:gd name="connsiteY2107" fmla="*/ 26975 h 287883"/>
              <a:gd name="connsiteX2108" fmla="*/ 1134274 w 2149918"/>
              <a:gd name="connsiteY2108" fmla="*/ 26869 h 287883"/>
              <a:gd name="connsiteX2109" fmla="*/ 1859341 w 2149918"/>
              <a:gd name="connsiteY2109" fmla="*/ 26117 h 287883"/>
              <a:gd name="connsiteX2110" fmla="*/ 1859856 w 2149918"/>
              <a:gd name="connsiteY2110" fmla="*/ 27432 h 287883"/>
              <a:gd name="connsiteX2111" fmla="*/ 1858484 w 2149918"/>
              <a:gd name="connsiteY2111" fmla="*/ 26975 h 287883"/>
              <a:gd name="connsiteX2112" fmla="*/ 1859341 w 2149918"/>
              <a:gd name="connsiteY2112" fmla="*/ 26117 h 287883"/>
              <a:gd name="connsiteX2113" fmla="*/ 1081854 w 2149918"/>
              <a:gd name="connsiteY2113" fmla="*/ 25756 h 287883"/>
              <a:gd name="connsiteX2114" fmla="*/ 1084292 w 2149918"/>
              <a:gd name="connsiteY2114" fmla="*/ 29413 h 287883"/>
              <a:gd name="connsiteX2115" fmla="*/ 1082006 w 2149918"/>
              <a:gd name="connsiteY2115" fmla="*/ 28803 h 287883"/>
              <a:gd name="connsiteX2116" fmla="*/ 1080634 w 2149918"/>
              <a:gd name="connsiteY2116" fmla="*/ 28194 h 287883"/>
              <a:gd name="connsiteX2117" fmla="*/ 1081244 w 2149918"/>
              <a:gd name="connsiteY2117" fmla="*/ 26975 h 287883"/>
              <a:gd name="connsiteX2118" fmla="*/ 1081854 w 2149918"/>
              <a:gd name="connsiteY2118" fmla="*/ 25756 h 287883"/>
              <a:gd name="connsiteX2119" fmla="*/ 1039182 w 2149918"/>
              <a:gd name="connsiteY2119" fmla="*/ 25756 h 287883"/>
              <a:gd name="connsiteX2120" fmla="*/ 1040401 w 2149918"/>
              <a:gd name="connsiteY2120" fmla="*/ 26365 h 287883"/>
              <a:gd name="connsiteX2121" fmla="*/ 1041620 w 2149918"/>
              <a:gd name="connsiteY2121" fmla="*/ 26975 h 287883"/>
              <a:gd name="connsiteX2122" fmla="*/ 1041620 w 2149918"/>
              <a:gd name="connsiteY2122" fmla="*/ 28194 h 287883"/>
              <a:gd name="connsiteX2123" fmla="*/ 1041620 w 2149918"/>
              <a:gd name="connsiteY2123" fmla="*/ 29413 h 287883"/>
              <a:gd name="connsiteX2124" fmla="*/ 1037962 w 2149918"/>
              <a:gd name="connsiteY2124" fmla="*/ 30023 h 287883"/>
              <a:gd name="connsiteX2125" fmla="*/ 1034305 w 2149918"/>
              <a:gd name="connsiteY2125" fmla="*/ 30632 h 287883"/>
              <a:gd name="connsiteX2126" fmla="*/ 1036286 w 2149918"/>
              <a:gd name="connsiteY2126" fmla="*/ 27737 h 287883"/>
              <a:gd name="connsiteX2127" fmla="*/ 1039182 w 2149918"/>
              <a:gd name="connsiteY2127" fmla="*/ 25756 h 287883"/>
              <a:gd name="connsiteX2128" fmla="*/ 1432069 w 2149918"/>
              <a:gd name="connsiteY2128" fmla="*/ 25146 h 287883"/>
              <a:gd name="connsiteX2129" fmla="*/ 1445176 w 2149918"/>
              <a:gd name="connsiteY2129" fmla="*/ 25756 h 287883"/>
              <a:gd name="connsiteX2130" fmla="*/ 1432069 w 2149918"/>
              <a:gd name="connsiteY2130" fmla="*/ 28346 h 287883"/>
              <a:gd name="connsiteX2131" fmla="*/ 1420792 w 2149918"/>
              <a:gd name="connsiteY2131" fmla="*/ 31852 h 287883"/>
              <a:gd name="connsiteX2132" fmla="*/ 1432069 w 2149918"/>
              <a:gd name="connsiteY2132" fmla="*/ 25146 h 287883"/>
              <a:gd name="connsiteX2133" fmla="*/ 1740222 w 2149918"/>
              <a:gd name="connsiteY2133" fmla="*/ 24536 h 287883"/>
              <a:gd name="connsiteX2134" fmla="*/ 1741441 w 2149918"/>
              <a:gd name="connsiteY2134" fmla="*/ 24536 h 287883"/>
              <a:gd name="connsiteX2135" fmla="*/ 1742660 w 2149918"/>
              <a:gd name="connsiteY2135" fmla="*/ 24536 h 287883"/>
              <a:gd name="connsiteX2136" fmla="*/ 1742660 w 2149918"/>
              <a:gd name="connsiteY2136" fmla="*/ 25756 h 287883"/>
              <a:gd name="connsiteX2137" fmla="*/ 1742660 w 2149918"/>
              <a:gd name="connsiteY2137" fmla="*/ 26975 h 287883"/>
              <a:gd name="connsiteX2138" fmla="*/ 1741441 w 2149918"/>
              <a:gd name="connsiteY2138" fmla="*/ 26975 h 287883"/>
              <a:gd name="connsiteX2139" fmla="*/ 1740222 w 2149918"/>
              <a:gd name="connsiteY2139" fmla="*/ 26975 h 287883"/>
              <a:gd name="connsiteX2140" fmla="*/ 1740222 w 2149918"/>
              <a:gd name="connsiteY2140" fmla="*/ 25756 h 287883"/>
              <a:gd name="connsiteX2141" fmla="*/ 1740222 w 2149918"/>
              <a:gd name="connsiteY2141" fmla="*/ 24536 h 287883"/>
              <a:gd name="connsiteX2142" fmla="*/ 1153787 w 2149918"/>
              <a:gd name="connsiteY2142" fmla="*/ 24536 h 287883"/>
              <a:gd name="connsiteX2143" fmla="*/ 1152263 w 2149918"/>
              <a:gd name="connsiteY2143" fmla="*/ 27737 h 287883"/>
              <a:gd name="connsiteX2144" fmla="*/ 1148910 w 2149918"/>
              <a:gd name="connsiteY2144" fmla="*/ 28194 h 287883"/>
              <a:gd name="connsiteX2145" fmla="*/ 1150434 w 2149918"/>
              <a:gd name="connsiteY2145" fmla="*/ 24994 h 287883"/>
              <a:gd name="connsiteX2146" fmla="*/ 1153787 w 2149918"/>
              <a:gd name="connsiteY2146" fmla="*/ 24536 h 287883"/>
              <a:gd name="connsiteX2147" fmla="*/ 1142814 w 2149918"/>
              <a:gd name="connsiteY2147" fmla="*/ 24536 h 287883"/>
              <a:gd name="connsiteX2148" fmla="*/ 1134920 w 2149918"/>
              <a:gd name="connsiteY2148" fmla="*/ 26693 h 287883"/>
              <a:gd name="connsiteX2149" fmla="*/ 1138089 w 2149918"/>
              <a:gd name="connsiteY2149" fmla="*/ 25298 h 287883"/>
              <a:gd name="connsiteX2150" fmla="*/ 1142814 w 2149918"/>
              <a:gd name="connsiteY2150" fmla="*/ 24536 h 287883"/>
              <a:gd name="connsiteX2151" fmla="*/ 1052231 w 2149918"/>
              <a:gd name="connsiteY2151" fmla="*/ 23679 h 287883"/>
              <a:gd name="connsiteX2152" fmla="*/ 1052745 w 2149918"/>
              <a:gd name="connsiteY2152" fmla="*/ 24994 h 287883"/>
              <a:gd name="connsiteX2153" fmla="*/ 1051374 w 2149918"/>
              <a:gd name="connsiteY2153" fmla="*/ 24536 h 287883"/>
              <a:gd name="connsiteX2154" fmla="*/ 1052231 w 2149918"/>
              <a:gd name="connsiteY2154" fmla="*/ 23679 h 287883"/>
              <a:gd name="connsiteX2155" fmla="*/ 1720714 w 2149918"/>
              <a:gd name="connsiteY2155" fmla="*/ 23317 h 287883"/>
              <a:gd name="connsiteX2156" fmla="*/ 1724372 w 2149918"/>
              <a:gd name="connsiteY2156" fmla="*/ 23317 h 287883"/>
              <a:gd name="connsiteX2157" fmla="*/ 1723762 w 2149918"/>
              <a:gd name="connsiteY2157" fmla="*/ 25603 h 287883"/>
              <a:gd name="connsiteX2158" fmla="*/ 1723153 w 2149918"/>
              <a:gd name="connsiteY2158" fmla="*/ 26975 h 287883"/>
              <a:gd name="connsiteX2159" fmla="*/ 1721934 w 2149918"/>
              <a:gd name="connsiteY2159" fmla="*/ 26975 h 287883"/>
              <a:gd name="connsiteX2160" fmla="*/ 1720714 w 2149918"/>
              <a:gd name="connsiteY2160" fmla="*/ 26975 h 287883"/>
              <a:gd name="connsiteX2161" fmla="*/ 1720714 w 2149918"/>
              <a:gd name="connsiteY2161" fmla="*/ 23317 h 287883"/>
              <a:gd name="connsiteX2162" fmla="*/ 1715838 w 2149918"/>
              <a:gd name="connsiteY2162" fmla="*/ 23317 h 287883"/>
              <a:gd name="connsiteX2163" fmla="*/ 1717057 w 2149918"/>
              <a:gd name="connsiteY2163" fmla="*/ 26060 h 287883"/>
              <a:gd name="connsiteX2164" fmla="*/ 1714618 w 2149918"/>
              <a:gd name="connsiteY2164" fmla="*/ 26975 h 287883"/>
              <a:gd name="connsiteX2165" fmla="*/ 1714618 w 2149918"/>
              <a:gd name="connsiteY2165" fmla="*/ 25756 h 287883"/>
              <a:gd name="connsiteX2166" fmla="*/ 1714618 w 2149918"/>
              <a:gd name="connsiteY2166" fmla="*/ 24536 h 287883"/>
              <a:gd name="connsiteX2167" fmla="*/ 1715838 w 2149918"/>
              <a:gd name="connsiteY2167" fmla="*/ 23317 h 287883"/>
              <a:gd name="connsiteX2168" fmla="*/ 1664022 w 2149918"/>
              <a:gd name="connsiteY2168" fmla="*/ 23165 h 287883"/>
              <a:gd name="connsiteX2169" fmla="*/ 1670727 w 2149918"/>
              <a:gd name="connsiteY2169" fmla="*/ 23317 h 287883"/>
              <a:gd name="connsiteX2170" fmla="*/ 1666765 w 2149918"/>
              <a:gd name="connsiteY2170" fmla="*/ 25451 h 287883"/>
              <a:gd name="connsiteX2171" fmla="*/ 1660974 w 2149918"/>
              <a:gd name="connsiteY2171" fmla="*/ 25756 h 287883"/>
              <a:gd name="connsiteX2172" fmla="*/ 1664022 w 2149918"/>
              <a:gd name="connsiteY2172" fmla="*/ 23165 h 287883"/>
              <a:gd name="connsiteX2173" fmla="*/ 1577535 w 2149918"/>
              <a:gd name="connsiteY2173" fmla="*/ 23165 h 287883"/>
              <a:gd name="connsiteX2174" fmla="*/ 1577763 w 2149918"/>
              <a:gd name="connsiteY2174" fmla="*/ 24536 h 287883"/>
              <a:gd name="connsiteX2175" fmla="*/ 1576849 w 2149918"/>
              <a:gd name="connsiteY2175" fmla="*/ 24536 h 287883"/>
              <a:gd name="connsiteX2176" fmla="*/ 1577535 w 2149918"/>
              <a:gd name="connsiteY2176" fmla="*/ 23165 h 287883"/>
              <a:gd name="connsiteX2177" fmla="*/ 1571439 w 2149918"/>
              <a:gd name="connsiteY2177" fmla="*/ 23165 h 287883"/>
              <a:gd name="connsiteX2178" fmla="*/ 1571667 w 2149918"/>
              <a:gd name="connsiteY2178" fmla="*/ 24536 h 287883"/>
              <a:gd name="connsiteX2179" fmla="*/ 1570753 w 2149918"/>
              <a:gd name="connsiteY2179" fmla="*/ 24536 h 287883"/>
              <a:gd name="connsiteX2180" fmla="*/ 1571439 w 2149918"/>
              <a:gd name="connsiteY2180" fmla="*/ 23165 h 287883"/>
              <a:gd name="connsiteX2181" fmla="*/ 1133060 w 2149918"/>
              <a:gd name="connsiteY2181" fmla="*/ 22098 h 287883"/>
              <a:gd name="connsiteX2182" fmla="*/ 1134127 w 2149918"/>
              <a:gd name="connsiteY2182" fmla="*/ 24079 h 287883"/>
              <a:gd name="connsiteX2183" fmla="*/ 1134274 w 2149918"/>
              <a:gd name="connsiteY2183" fmla="*/ 26869 h 287883"/>
              <a:gd name="connsiteX2184" fmla="*/ 1113248 w 2149918"/>
              <a:gd name="connsiteY2184" fmla="*/ 32614 h 287883"/>
              <a:gd name="connsiteX2185" fmla="*/ 1081854 w 2149918"/>
              <a:gd name="connsiteY2185" fmla="*/ 34290 h 287883"/>
              <a:gd name="connsiteX2186" fmla="*/ 1095265 w 2149918"/>
              <a:gd name="connsiteY2186" fmla="*/ 29870 h 287883"/>
              <a:gd name="connsiteX2187" fmla="*/ 1108676 w 2149918"/>
              <a:gd name="connsiteY2187" fmla="*/ 24536 h 287883"/>
              <a:gd name="connsiteX2188" fmla="*/ 1114925 w 2149918"/>
              <a:gd name="connsiteY2188" fmla="*/ 25451 h 287883"/>
              <a:gd name="connsiteX2189" fmla="*/ 1122087 w 2149918"/>
              <a:gd name="connsiteY2189" fmla="*/ 24536 h 287883"/>
              <a:gd name="connsiteX2190" fmla="*/ 1118125 w 2149918"/>
              <a:gd name="connsiteY2190" fmla="*/ 26670 h 287883"/>
              <a:gd name="connsiteX2191" fmla="*/ 1112334 w 2149918"/>
              <a:gd name="connsiteY2191" fmla="*/ 26975 h 287883"/>
              <a:gd name="connsiteX2192" fmla="*/ 1121021 w 2149918"/>
              <a:gd name="connsiteY2192" fmla="*/ 29565 h 287883"/>
              <a:gd name="connsiteX2193" fmla="*/ 1130622 w 2149918"/>
              <a:gd name="connsiteY2193" fmla="*/ 25756 h 287883"/>
              <a:gd name="connsiteX2194" fmla="*/ 1128945 w 2149918"/>
              <a:gd name="connsiteY2194" fmla="*/ 24994 h 287883"/>
              <a:gd name="connsiteX2195" fmla="*/ 1128183 w 2149918"/>
              <a:gd name="connsiteY2195" fmla="*/ 23317 h 287883"/>
              <a:gd name="connsiteX2196" fmla="*/ 1131536 w 2149918"/>
              <a:gd name="connsiteY2196" fmla="*/ 23622 h 287883"/>
              <a:gd name="connsiteX2197" fmla="*/ 1133060 w 2149918"/>
              <a:gd name="connsiteY2197" fmla="*/ 22098 h 287883"/>
              <a:gd name="connsiteX2198" fmla="*/ 1984748 w 2149918"/>
              <a:gd name="connsiteY2198" fmla="*/ 21945 h 287883"/>
              <a:gd name="connsiteX2199" fmla="*/ 1984976 w 2149918"/>
              <a:gd name="connsiteY2199" fmla="*/ 23317 h 287883"/>
              <a:gd name="connsiteX2200" fmla="*/ 1984062 w 2149918"/>
              <a:gd name="connsiteY2200" fmla="*/ 23317 h 287883"/>
              <a:gd name="connsiteX2201" fmla="*/ 1984748 w 2149918"/>
              <a:gd name="connsiteY2201" fmla="*/ 21945 h 287883"/>
              <a:gd name="connsiteX2202" fmla="*/ 1515737 w 2149918"/>
              <a:gd name="connsiteY2202" fmla="*/ 21945 h 287883"/>
              <a:gd name="connsiteX2203" fmla="*/ 1519547 w 2149918"/>
              <a:gd name="connsiteY2203" fmla="*/ 22098 h 287883"/>
              <a:gd name="connsiteX2204" fmla="*/ 1514670 w 2149918"/>
              <a:gd name="connsiteY2204" fmla="*/ 24536 h 287883"/>
              <a:gd name="connsiteX2205" fmla="*/ 1515737 w 2149918"/>
              <a:gd name="connsiteY2205" fmla="*/ 21945 h 287883"/>
              <a:gd name="connsiteX2206" fmla="*/ 1999912 w 2149918"/>
              <a:gd name="connsiteY2206" fmla="*/ 19660 h 287883"/>
              <a:gd name="connsiteX2207" fmla="*/ 2000521 w 2149918"/>
              <a:gd name="connsiteY2207" fmla="*/ 22250 h 287883"/>
              <a:gd name="connsiteX2208" fmla="*/ 1997473 w 2149918"/>
              <a:gd name="connsiteY2208" fmla="*/ 22098 h 287883"/>
              <a:gd name="connsiteX2209" fmla="*/ 1998692 w 2149918"/>
              <a:gd name="connsiteY2209" fmla="*/ 20879 h 287883"/>
              <a:gd name="connsiteX2210" fmla="*/ 1999912 w 2149918"/>
              <a:gd name="connsiteY2210" fmla="*/ 19660 h 287883"/>
              <a:gd name="connsiteX2211" fmla="*/ 1512232 w 2149918"/>
              <a:gd name="connsiteY2211" fmla="*/ 19660 h 287883"/>
              <a:gd name="connsiteX2212" fmla="*/ 1510097 w 2149918"/>
              <a:gd name="connsiteY2212" fmla="*/ 21793 h 287883"/>
              <a:gd name="connsiteX2213" fmla="*/ 1509793 w 2149918"/>
              <a:gd name="connsiteY2213" fmla="*/ 25756 h 287883"/>
              <a:gd name="connsiteX2214" fmla="*/ 1494705 w 2149918"/>
              <a:gd name="connsiteY2214" fmla="*/ 26670 h 287883"/>
              <a:gd name="connsiteX2215" fmla="*/ 1480532 w 2149918"/>
              <a:gd name="connsiteY2215" fmla="*/ 29413 h 287883"/>
              <a:gd name="connsiteX2216" fmla="*/ 1495925 w 2149918"/>
              <a:gd name="connsiteY2216" fmla="*/ 22707 h 287883"/>
              <a:gd name="connsiteX2217" fmla="*/ 1512232 w 2149918"/>
              <a:gd name="connsiteY2217" fmla="*/ 19660 h 287883"/>
              <a:gd name="connsiteX2218" fmla="*/ 2049899 w 2149918"/>
              <a:gd name="connsiteY2218" fmla="*/ 18440 h 287883"/>
              <a:gd name="connsiteX2219" fmla="*/ 2051575 w 2149918"/>
              <a:gd name="connsiteY2219" fmla="*/ 20422 h 287883"/>
              <a:gd name="connsiteX2220" fmla="*/ 2052337 w 2149918"/>
              <a:gd name="connsiteY2220" fmla="*/ 23317 h 287883"/>
              <a:gd name="connsiteX2221" fmla="*/ 2055995 w 2149918"/>
              <a:gd name="connsiteY2221" fmla="*/ 20879 h 287883"/>
              <a:gd name="connsiteX2222" fmla="*/ 2057062 w 2149918"/>
              <a:gd name="connsiteY2222" fmla="*/ 22250 h 287883"/>
              <a:gd name="connsiteX2223" fmla="*/ 2057214 w 2149918"/>
              <a:gd name="connsiteY2223" fmla="*/ 24536 h 287883"/>
              <a:gd name="connsiteX2224" fmla="*/ 2060719 w 2149918"/>
              <a:gd name="connsiteY2224" fmla="*/ 22707 h 287883"/>
              <a:gd name="connsiteX2225" fmla="*/ 2063310 w 2149918"/>
              <a:gd name="connsiteY2225" fmla="*/ 20879 h 287883"/>
              <a:gd name="connsiteX2226" fmla="*/ 2064834 w 2149918"/>
              <a:gd name="connsiteY2226" fmla="*/ 27889 h 287883"/>
              <a:gd name="connsiteX2227" fmla="*/ 2068187 w 2149918"/>
              <a:gd name="connsiteY2227" fmla="*/ 33071 h 287883"/>
              <a:gd name="connsiteX2228" fmla="*/ 2076112 w 2149918"/>
              <a:gd name="connsiteY2228" fmla="*/ 32461 h 287883"/>
              <a:gd name="connsiteX2229" fmla="*/ 2084036 w 2149918"/>
              <a:gd name="connsiteY2229" fmla="*/ 31852 h 287883"/>
              <a:gd name="connsiteX2230" fmla="*/ 2073063 w 2149918"/>
              <a:gd name="connsiteY2230" fmla="*/ 27279 h 287883"/>
              <a:gd name="connsiteX2231" fmla="*/ 2065748 w 2149918"/>
              <a:gd name="connsiteY2231" fmla="*/ 20879 h 287883"/>
              <a:gd name="connsiteX2232" fmla="*/ 2078702 w 2149918"/>
              <a:gd name="connsiteY2232" fmla="*/ 23622 h 287883"/>
              <a:gd name="connsiteX2233" fmla="*/ 2092571 w 2149918"/>
              <a:gd name="connsiteY2233" fmla="*/ 20879 h 287883"/>
              <a:gd name="connsiteX2234" fmla="*/ 2104763 w 2149918"/>
              <a:gd name="connsiteY2234" fmla="*/ 30023 h 287883"/>
              <a:gd name="connsiteX2235" fmla="*/ 2113297 w 2149918"/>
              <a:gd name="connsiteY2235" fmla="*/ 42824 h 287883"/>
              <a:gd name="connsiteX2236" fmla="*/ 2116345 w 2149918"/>
              <a:gd name="connsiteY2236" fmla="*/ 42824 h 287883"/>
              <a:gd name="connsiteX2237" fmla="*/ 2119393 w 2149918"/>
              <a:gd name="connsiteY2237" fmla="*/ 42824 h 287883"/>
              <a:gd name="connsiteX2238" fmla="*/ 2120307 w 2149918"/>
              <a:gd name="connsiteY2238" fmla="*/ 40843 h 287883"/>
              <a:gd name="connsiteX2239" fmla="*/ 2119393 w 2149918"/>
              <a:gd name="connsiteY2239" fmla="*/ 37947 h 287883"/>
              <a:gd name="connsiteX2240" fmla="*/ 2122593 w 2149918"/>
              <a:gd name="connsiteY2240" fmla="*/ 39624 h 287883"/>
              <a:gd name="connsiteX2241" fmla="*/ 2126708 w 2149918"/>
              <a:gd name="connsiteY2241" fmla="*/ 40386 h 287883"/>
              <a:gd name="connsiteX2242" fmla="*/ 2125946 w 2149918"/>
              <a:gd name="connsiteY2242" fmla="*/ 43891 h 287883"/>
              <a:gd name="connsiteX2243" fmla="*/ 2124270 w 2149918"/>
              <a:gd name="connsiteY2243" fmla="*/ 46482 h 287883"/>
              <a:gd name="connsiteX2244" fmla="*/ 2128080 w 2149918"/>
              <a:gd name="connsiteY2244" fmla="*/ 46634 h 287883"/>
              <a:gd name="connsiteX2245" fmla="*/ 2132804 w 2149918"/>
              <a:gd name="connsiteY2245" fmla="*/ 44043 h 287883"/>
              <a:gd name="connsiteX2246" fmla="*/ 2134481 w 2149918"/>
              <a:gd name="connsiteY2246" fmla="*/ 58674 h 287883"/>
              <a:gd name="connsiteX2247" fmla="*/ 2135243 w 2149918"/>
              <a:gd name="connsiteY2247" fmla="*/ 69647 h 287883"/>
              <a:gd name="connsiteX2248" fmla="*/ 2133262 w 2149918"/>
              <a:gd name="connsiteY2248" fmla="*/ 70256 h 287883"/>
              <a:gd name="connsiteX2249" fmla="*/ 2130366 w 2149918"/>
              <a:gd name="connsiteY2249" fmla="*/ 70866 h 287883"/>
              <a:gd name="connsiteX2250" fmla="*/ 2130975 w 2149918"/>
              <a:gd name="connsiteY2250" fmla="*/ 74523 h 287883"/>
              <a:gd name="connsiteX2251" fmla="*/ 2131585 w 2149918"/>
              <a:gd name="connsiteY2251" fmla="*/ 78181 h 287883"/>
              <a:gd name="connsiteX2252" fmla="*/ 2134785 w 2149918"/>
              <a:gd name="connsiteY2252" fmla="*/ 79400 h 287883"/>
              <a:gd name="connsiteX2253" fmla="*/ 2138900 w 2149918"/>
              <a:gd name="connsiteY2253" fmla="*/ 80620 h 287883"/>
              <a:gd name="connsiteX2254" fmla="*/ 2136005 w 2149918"/>
              <a:gd name="connsiteY2254" fmla="*/ 92354 h 287883"/>
              <a:gd name="connsiteX2255" fmla="*/ 2134023 w 2149918"/>
              <a:gd name="connsiteY2255" fmla="*/ 101346 h 287883"/>
              <a:gd name="connsiteX2256" fmla="*/ 2135852 w 2149918"/>
              <a:gd name="connsiteY2256" fmla="*/ 102870 h 287883"/>
              <a:gd name="connsiteX2257" fmla="*/ 2137681 w 2149918"/>
              <a:gd name="connsiteY2257" fmla="*/ 102565 h 287883"/>
              <a:gd name="connsiteX2258" fmla="*/ 2134176 w 2149918"/>
              <a:gd name="connsiteY2258" fmla="*/ 105765 h 287883"/>
              <a:gd name="connsiteX2259" fmla="*/ 2135243 w 2149918"/>
              <a:gd name="connsiteY2259" fmla="*/ 109880 h 287883"/>
              <a:gd name="connsiteX2260" fmla="*/ 2134023 w 2149918"/>
              <a:gd name="connsiteY2260" fmla="*/ 109880 h 287883"/>
              <a:gd name="connsiteX2261" fmla="*/ 2132804 w 2149918"/>
              <a:gd name="connsiteY2261" fmla="*/ 109880 h 287883"/>
              <a:gd name="connsiteX2262" fmla="*/ 2134023 w 2149918"/>
              <a:gd name="connsiteY2262" fmla="*/ 110795 h 287883"/>
              <a:gd name="connsiteX2263" fmla="*/ 2135243 w 2149918"/>
              <a:gd name="connsiteY2263" fmla="*/ 109880 h 287883"/>
              <a:gd name="connsiteX2264" fmla="*/ 2141034 w 2149918"/>
              <a:gd name="connsiteY2264" fmla="*/ 111404 h 287883"/>
              <a:gd name="connsiteX2265" fmla="*/ 2144996 w 2149918"/>
              <a:gd name="connsiteY2265" fmla="*/ 114757 h 287883"/>
              <a:gd name="connsiteX2266" fmla="*/ 2142710 w 2149918"/>
              <a:gd name="connsiteY2266" fmla="*/ 116738 h 287883"/>
              <a:gd name="connsiteX2267" fmla="*/ 2141339 w 2149918"/>
              <a:gd name="connsiteY2267" fmla="*/ 119634 h 287883"/>
              <a:gd name="connsiteX2268" fmla="*/ 2138138 w 2149918"/>
              <a:gd name="connsiteY2268" fmla="*/ 117958 h 287883"/>
              <a:gd name="connsiteX2269" fmla="*/ 2137681 w 2149918"/>
              <a:gd name="connsiteY2269" fmla="*/ 113538 h 287883"/>
              <a:gd name="connsiteX2270" fmla="*/ 2135700 w 2149918"/>
              <a:gd name="connsiteY2270" fmla="*/ 119939 h 287883"/>
              <a:gd name="connsiteX2271" fmla="*/ 2132804 w 2149918"/>
              <a:gd name="connsiteY2271" fmla="*/ 124511 h 287883"/>
              <a:gd name="connsiteX2272" fmla="*/ 2135700 w 2149918"/>
              <a:gd name="connsiteY2272" fmla="*/ 128626 h 287883"/>
              <a:gd name="connsiteX2273" fmla="*/ 2141339 w 2149918"/>
              <a:gd name="connsiteY2273" fmla="*/ 128168 h 287883"/>
              <a:gd name="connsiteX2274" fmla="*/ 2141339 w 2149918"/>
              <a:gd name="connsiteY2274" fmla="*/ 139141 h 287883"/>
              <a:gd name="connsiteX2275" fmla="*/ 2135243 w 2149918"/>
              <a:gd name="connsiteY2275" fmla="*/ 140360 h 287883"/>
              <a:gd name="connsiteX2276" fmla="*/ 2136462 w 2149918"/>
              <a:gd name="connsiteY2276" fmla="*/ 144628 h 287883"/>
              <a:gd name="connsiteX2277" fmla="*/ 2137681 w 2149918"/>
              <a:gd name="connsiteY2277" fmla="*/ 148895 h 287883"/>
              <a:gd name="connsiteX2278" fmla="*/ 2122746 w 2149918"/>
              <a:gd name="connsiteY2278" fmla="*/ 149809 h 287883"/>
              <a:gd name="connsiteX2279" fmla="*/ 2109639 w 2149918"/>
              <a:gd name="connsiteY2279" fmla="*/ 152552 h 287883"/>
              <a:gd name="connsiteX2280" fmla="*/ 2111773 w 2149918"/>
              <a:gd name="connsiteY2280" fmla="*/ 156667 h 287883"/>
              <a:gd name="connsiteX2281" fmla="*/ 2112078 w 2149918"/>
              <a:gd name="connsiteY2281" fmla="*/ 159868 h 287883"/>
              <a:gd name="connsiteX2282" fmla="*/ 2105829 w 2149918"/>
              <a:gd name="connsiteY2282" fmla="*/ 158801 h 287883"/>
              <a:gd name="connsiteX2283" fmla="*/ 2102324 w 2149918"/>
              <a:gd name="connsiteY2283" fmla="*/ 154991 h 287883"/>
              <a:gd name="connsiteX2284" fmla="*/ 2085255 w 2149918"/>
              <a:gd name="connsiteY2284" fmla="*/ 156362 h 287883"/>
              <a:gd name="connsiteX2285" fmla="*/ 2068187 w 2149918"/>
              <a:gd name="connsiteY2285" fmla="*/ 154991 h 287883"/>
              <a:gd name="connsiteX2286" fmla="*/ 2064681 w 2149918"/>
              <a:gd name="connsiteY2286" fmla="*/ 150876 h 287883"/>
              <a:gd name="connsiteX2287" fmla="*/ 2058433 w 2149918"/>
              <a:gd name="connsiteY2287" fmla="*/ 151333 h 287883"/>
              <a:gd name="connsiteX2288" fmla="*/ 2057366 w 2149918"/>
              <a:gd name="connsiteY2288" fmla="*/ 147980 h 287883"/>
              <a:gd name="connsiteX2289" fmla="*/ 2057214 w 2149918"/>
              <a:gd name="connsiteY2289" fmla="*/ 142799 h 287883"/>
              <a:gd name="connsiteX2290" fmla="*/ 2041821 w 2149918"/>
              <a:gd name="connsiteY2290" fmla="*/ 144932 h 287883"/>
              <a:gd name="connsiteX2291" fmla="*/ 2021857 w 2149918"/>
              <a:gd name="connsiteY2291" fmla="*/ 141579 h 287883"/>
              <a:gd name="connsiteX2292" fmla="*/ 2027801 w 2149918"/>
              <a:gd name="connsiteY2292" fmla="*/ 140208 h 287883"/>
              <a:gd name="connsiteX2293" fmla="*/ 2032830 w 2149918"/>
              <a:gd name="connsiteY2293" fmla="*/ 137922 h 287883"/>
              <a:gd name="connsiteX2294" fmla="*/ 2027953 w 2149918"/>
              <a:gd name="connsiteY2294" fmla="*/ 136703 h 287883"/>
              <a:gd name="connsiteX2295" fmla="*/ 2023076 w 2149918"/>
              <a:gd name="connsiteY2295" fmla="*/ 139141 h 287883"/>
              <a:gd name="connsiteX2296" fmla="*/ 2020790 w 2149918"/>
              <a:gd name="connsiteY2296" fmla="*/ 137160 h 287883"/>
              <a:gd name="connsiteX2297" fmla="*/ 2019419 w 2149918"/>
              <a:gd name="connsiteY2297" fmla="*/ 134264 h 287883"/>
              <a:gd name="connsiteX2298" fmla="*/ 1994882 w 2149918"/>
              <a:gd name="connsiteY2298" fmla="*/ 133502 h 287883"/>
              <a:gd name="connsiteX2299" fmla="*/ 1973089 w 2149918"/>
              <a:gd name="connsiteY2299" fmla="*/ 131826 h 287883"/>
              <a:gd name="connsiteX2300" fmla="*/ 1975527 w 2149918"/>
              <a:gd name="connsiteY2300" fmla="*/ 129997 h 287883"/>
              <a:gd name="connsiteX2301" fmla="*/ 1977966 w 2149918"/>
              <a:gd name="connsiteY2301" fmla="*/ 128168 h 287883"/>
              <a:gd name="connsiteX2302" fmla="*/ 1975985 w 2149918"/>
              <a:gd name="connsiteY2302" fmla="*/ 127406 h 287883"/>
              <a:gd name="connsiteX2303" fmla="*/ 1973089 w 2149918"/>
              <a:gd name="connsiteY2303" fmla="*/ 125730 h 287883"/>
              <a:gd name="connsiteX2304" fmla="*/ 1966841 w 2149918"/>
              <a:gd name="connsiteY2304" fmla="*/ 128778 h 287883"/>
              <a:gd name="connsiteX2305" fmla="*/ 1959678 w 2149918"/>
              <a:gd name="connsiteY2305" fmla="*/ 128168 h 287883"/>
              <a:gd name="connsiteX2306" fmla="*/ 1940323 w 2149918"/>
              <a:gd name="connsiteY2306" fmla="*/ 129387 h 287883"/>
              <a:gd name="connsiteX2307" fmla="*/ 1921883 w 2149918"/>
              <a:gd name="connsiteY2307" fmla="*/ 130607 h 287883"/>
              <a:gd name="connsiteX2308" fmla="*/ 1918987 w 2149918"/>
              <a:gd name="connsiteY2308" fmla="*/ 129235 h 287883"/>
              <a:gd name="connsiteX2309" fmla="*/ 1917006 w 2149918"/>
              <a:gd name="connsiteY2309" fmla="*/ 126949 h 287883"/>
              <a:gd name="connsiteX2310" fmla="*/ 1913348 w 2149918"/>
              <a:gd name="connsiteY2310" fmla="*/ 129387 h 287883"/>
              <a:gd name="connsiteX2311" fmla="*/ 1909691 w 2149918"/>
              <a:gd name="connsiteY2311" fmla="*/ 131826 h 287883"/>
              <a:gd name="connsiteX2312" fmla="*/ 1903899 w 2149918"/>
              <a:gd name="connsiteY2312" fmla="*/ 128473 h 287883"/>
              <a:gd name="connsiteX2313" fmla="*/ 1899937 w 2149918"/>
              <a:gd name="connsiteY2313" fmla="*/ 123291 h 287883"/>
              <a:gd name="connsiteX2314" fmla="*/ 1875553 w 2149918"/>
              <a:gd name="connsiteY2314" fmla="*/ 123291 h 287883"/>
              <a:gd name="connsiteX2315" fmla="*/ 1851169 w 2149918"/>
              <a:gd name="connsiteY2315" fmla="*/ 123291 h 287883"/>
              <a:gd name="connsiteX2316" fmla="*/ 1845987 w 2149918"/>
              <a:gd name="connsiteY2316" fmla="*/ 122377 h 287883"/>
              <a:gd name="connsiteX2317" fmla="*/ 1842635 w 2149918"/>
              <a:gd name="connsiteY2317" fmla="*/ 119634 h 287883"/>
              <a:gd name="connsiteX2318" fmla="*/ 1824804 w 2149918"/>
              <a:gd name="connsiteY2318" fmla="*/ 120853 h 287883"/>
              <a:gd name="connsiteX2319" fmla="*/ 1806058 w 2149918"/>
              <a:gd name="connsiteY2319" fmla="*/ 118415 h 287883"/>
              <a:gd name="connsiteX2320" fmla="*/ 1778169 w 2149918"/>
              <a:gd name="connsiteY2320" fmla="*/ 116738 h 287883"/>
              <a:gd name="connsiteX2321" fmla="*/ 1751194 w 2149918"/>
              <a:gd name="connsiteY2321" fmla="*/ 115976 h 287883"/>
              <a:gd name="connsiteX2322" fmla="*/ 1723610 w 2149918"/>
              <a:gd name="connsiteY2322" fmla="*/ 116738 h 287883"/>
              <a:gd name="connsiteX2323" fmla="*/ 1695111 w 2149918"/>
              <a:gd name="connsiteY2323" fmla="*/ 114757 h 287883"/>
              <a:gd name="connsiteX2324" fmla="*/ 1690844 w 2149918"/>
              <a:gd name="connsiteY2324" fmla="*/ 115824 h 287883"/>
              <a:gd name="connsiteX2325" fmla="*/ 1686577 w 2149918"/>
              <a:gd name="connsiteY2325" fmla="*/ 115976 h 287883"/>
              <a:gd name="connsiteX2326" fmla="*/ 1683072 w 2149918"/>
              <a:gd name="connsiteY2326" fmla="*/ 114757 h 287883"/>
              <a:gd name="connsiteX2327" fmla="*/ 1680481 w 2149918"/>
              <a:gd name="connsiteY2327" fmla="*/ 113538 h 287883"/>
              <a:gd name="connsiteX2328" fmla="*/ 1634151 w 2149918"/>
              <a:gd name="connsiteY2328" fmla="*/ 114605 h 287883"/>
              <a:gd name="connsiteX2329" fmla="*/ 1587822 w 2149918"/>
              <a:gd name="connsiteY2329" fmla="*/ 114757 h 287883"/>
              <a:gd name="connsiteX2330" fmla="*/ 1552312 w 2149918"/>
              <a:gd name="connsiteY2330" fmla="*/ 113843 h 287883"/>
              <a:gd name="connsiteX2331" fmla="*/ 1512232 w 2149918"/>
              <a:gd name="connsiteY2331" fmla="*/ 114757 h 287883"/>
              <a:gd name="connsiteX2332" fmla="*/ 1509336 w 2149918"/>
              <a:gd name="connsiteY2332" fmla="*/ 113995 h 287883"/>
              <a:gd name="connsiteX2333" fmla="*/ 1507355 w 2149918"/>
              <a:gd name="connsiteY2333" fmla="*/ 112319 h 287883"/>
              <a:gd name="connsiteX2334" fmla="*/ 1484800 w 2149918"/>
              <a:gd name="connsiteY2334" fmla="*/ 114909 h 287883"/>
              <a:gd name="connsiteX2335" fmla="*/ 1462244 w 2149918"/>
              <a:gd name="connsiteY2335" fmla="*/ 114757 h 287883"/>
              <a:gd name="connsiteX2336" fmla="*/ 1441670 w 2149918"/>
              <a:gd name="connsiteY2336" fmla="*/ 115672 h 287883"/>
              <a:gd name="connsiteX2337" fmla="*/ 1425668 w 2149918"/>
              <a:gd name="connsiteY2337" fmla="*/ 111099 h 287883"/>
              <a:gd name="connsiteX2338" fmla="*/ 1451424 w 2149918"/>
              <a:gd name="connsiteY2338" fmla="*/ 109118 h 287883"/>
              <a:gd name="connsiteX2339" fmla="*/ 1474436 w 2149918"/>
              <a:gd name="connsiteY2339" fmla="*/ 113538 h 287883"/>
              <a:gd name="connsiteX2340" fmla="*/ 1479008 w 2149918"/>
              <a:gd name="connsiteY2340" fmla="*/ 112014 h 287883"/>
              <a:gd name="connsiteX2341" fmla="*/ 1481751 w 2149918"/>
              <a:gd name="connsiteY2341" fmla="*/ 108661 h 287883"/>
              <a:gd name="connsiteX2342" fmla="*/ 1536920 w 2149918"/>
              <a:gd name="connsiteY2342" fmla="*/ 105765 h 287883"/>
              <a:gd name="connsiteX2343" fmla="*/ 1593918 w 2149918"/>
              <a:gd name="connsiteY2343" fmla="*/ 103784 h 287883"/>
              <a:gd name="connsiteX2344" fmla="*/ 1609767 w 2149918"/>
              <a:gd name="connsiteY2344" fmla="*/ 102565 h 287883"/>
              <a:gd name="connsiteX2345" fmla="*/ 1623788 w 2149918"/>
              <a:gd name="connsiteY2345" fmla="*/ 100889 h 287883"/>
              <a:gd name="connsiteX2346" fmla="*/ 1637809 w 2149918"/>
              <a:gd name="connsiteY2346" fmla="*/ 100127 h 287883"/>
              <a:gd name="connsiteX2347" fmla="*/ 1621045 w 2149918"/>
              <a:gd name="connsiteY2347" fmla="*/ 96774 h 287883"/>
              <a:gd name="connsiteX2348" fmla="*/ 1606110 w 2149918"/>
              <a:gd name="connsiteY2348" fmla="*/ 98907 h 287883"/>
              <a:gd name="connsiteX2349" fmla="*/ 1580964 w 2149918"/>
              <a:gd name="connsiteY2349" fmla="*/ 96012 h 287883"/>
              <a:gd name="connsiteX2350" fmla="*/ 1558561 w 2149918"/>
              <a:gd name="connsiteY2350" fmla="*/ 94031 h 287883"/>
              <a:gd name="connsiteX2351" fmla="*/ 1553379 w 2149918"/>
              <a:gd name="connsiteY2351" fmla="*/ 97079 h 287883"/>
              <a:gd name="connsiteX2352" fmla="*/ 1550027 w 2149918"/>
              <a:gd name="connsiteY2352" fmla="*/ 100127 h 287883"/>
              <a:gd name="connsiteX2353" fmla="*/ 1548045 w 2149918"/>
              <a:gd name="connsiteY2353" fmla="*/ 98450 h 287883"/>
              <a:gd name="connsiteX2354" fmla="*/ 1545150 w 2149918"/>
              <a:gd name="connsiteY2354" fmla="*/ 97688 h 287883"/>
              <a:gd name="connsiteX2355" fmla="*/ 1504764 w 2149918"/>
              <a:gd name="connsiteY2355" fmla="*/ 102108 h 287883"/>
              <a:gd name="connsiteX2356" fmla="*/ 1463464 w 2149918"/>
              <a:gd name="connsiteY2356" fmla="*/ 103784 h 287883"/>
              <a:gd name="connsiteX2357" fmla="*/ 1460416 w 2149918"/>
              <a:gd name="connsiteY2357" fmla="*/ 101956 h 287883"/>
              <a:gd name="connsiteX2358" fmla="*/ 1457368 w 2149918"/>
              <a:gd name="connsiteY2358" fmla="*/ 100127 h 287883"/>
              <a:gd name="connsiteX2359" fmla="*/ 1441822 w 2149918"/>
              <a:gd name="connsiteY2359" fmla="*/ 101346 h 287883"/>
              <a:gd name="connsiteX2360" fmla="*/ 1428107 w 2149918"/>
              <a:gd name="connsiteY2360" fmla="*/ 98907 h 287883"/>
              <a:gd name="connsiteX2361" fmla="*/ 1427802 w 2149918"/>
              <a:gd name="connsiteY2361" fmla="*/ 101651 h 287883"/>
              <a:gd name="connsiteX2362" fmla="*/ 1429326 w 2149918"/>
              <a:gd name="connsiteY2362" fmla="*/ 106223 h 287883"/>
              <a:gd name="connsiteX2363" fmla="*/ 1411038 w 2149918"/>
              <a:gd name="connsiteY2363" fmla="*/ 110337 h 287883"/>
              <a:gd name="connsiteX2364" fmla="*/ 1396408 w 2149918"/>
              <a:gd name="connsiteY2364" fmla="*/ 117195 h 287883"/>
              <a:gd name="connsiteX2365" fmla="*/ 1343220 w 2149918"/>
              <a:gd name="connsiteY2365" fmla="*/ 119329 h 287883"/>
              <a:gd name="connsiteX2366" fmla="*/ 1285460 w 2149918"/>
              <a:gd name="connsiteY2366" fmla="*/ 119634 h 287883"/>
              <a:gd name="connsiteX2367" fmla="*/ 1237607 w 2149918"/>
              <a:gd name="connsiteY2367" fmla="*/ 124358 h 287883"/>
              <a:gd name="connsiteX2368" fmla="*/ 1191582 w 2149918"/>
              <a:gd name="connsiteY2368" fmla="*/ 124511 h 287883"/>
              <a:gd name="connsiteX2369" fmla="*/ 1113553 w 2149918"/>
              <a:gd name="connsiteY2369" fmla="*/ 131826 h 287883"/>
              <a:gd name="connsiteX2370" fmla="*/ 1028209 w 2149918"/>
              <a:gd name="connsiteY2370" fmla="*/ 135483 h 287883"/>
              <a:gd name="connsiteX2371" fmla="*/ 920919 w 2149918"/>
              <a:gd name="connsiteY2371" fmla="*/ 145237 h 287883"/>
              <a:gd name="connsiteX2372" fmla="*/ 917262 w 2149918"/>
              <a:gd name="connsiteY2372" fmla="*/ 141579 h 287883"/>
              <a:gd name="connsiteX2373" fmla="*/ 909946 w 2149918"/>
              <a:gd name="connsiteY2373" fmla="*/ 146456 h 287883"/>
              <a:gd name="connsiteX2374" fmla="*/ 907051 w 2149918"/>
              <a:gd name="connsiteY2374" fmla="*/ 145085 h 287883"/>
              <a:gd name="connsiteX2375" fmla="*/ 905070 w 2149918"/>
              <a:gd name="connsiteY2375" fmla="*/ 142799 h 287883"/>
              <a:gd name="connsiteX2376" fmla="*/ 875962 w 2149918"/>
              <a:gd name="connsiteY2376" fmla="*/ 150571 h 287883"/>
              <a:gd name="connsiteX2377" fmla="*/ 844110 w 2149918"/>
              <a:gd name="connsiteY2377" fmla="*/ 150114 h 287883"/>
              <a:gd name="connsiteX2378" fmla="*/ 806162 w 2149918"/>
              <a:gd name="connsiteY2378" fmla="*/ 156820 h 287883"/>
              <a:gd name="connsiteX2379" fmla="*/ 763642 w 2149918"/>
              <a:gd name="connsiteY2379" fmla="*/ 163525 h 287883"/>
              <a:gd name="connsiteX2380" fmla="*/ 763642 w 2149918"/>
              <a:gd name="connsiteY2380" fmla="*/ 161087 h 287883"/>
              <a:gd name="connsiteX2381" fmla="*/ 763642 w 2149918"/>
              <a:gd name="connsiteY2381" fmla="*/ 158648 h 287883"/>
              <a:gd name="connsiteX2382" fmla="*/ 718989 w 2149918"/>
              <a:gd name="connsiteY2382" fmla="*/ 167030 h 287883"/>
              <a:gd name="connsiteX2383" fmla="*/ 677079 w 2149918"/>
              <a:gd name="connsiteY2383" fmla="*/ 170840 h 287883"/>
              <a:gd name="connsiteX2384" fmla="*/ 674641 w 2149918"/>
              <a:gd name="connsiteY2384" fmla="*/ 172821 h 287883"/>
              <a:gd name="connsiteX2385" fmla="*/ 672202 w 2149918"/>
              <a:gd name="connsiteY2385" fmla="*/ 175717 h 287883"/>
              <a:gd name="connsiteX2386" fmla="*/ 665497 w 2149918"/>
              <a:gd name="connsiteY2386" fmla="*/ 174803 h 287883"/>
              <a:gd name="connsiteX2387" fmla="*/ 662449 w 2149918"/>
              <a:gd name="connsiteY2387" fmla="*/ 179375 h 287883"/>
              <a:gd name="connsiteX2388" fmla="*/ 642789 w 2149918"/>
              <a:gd name="connsiteY2388" fmla="*/ 180899 h 287883"/>
              <a:gd name="connsiteX2389" fmla="*/ 625873 w 2149918"/>
              <a:gd name="connsiteY2389" fmla="*/ 180594 h 287883"/>
              <a:gd name="connsiteX2390" fmla="*/ 612157 w 2149918"/>
              <a:gd name="connsiteY2390" fmla="*/ 184252 h 287883"/>
              <a:gd name="connsiteX2391" fmla="*/ 596612 w 2149918"/>
              <a:gd name="connsiteY2391" fmla="*/ 180594 h 287883"/>
              <a:gd name="connsiteX2392" fmla="*/ 574971 w 2149918"/>
              <a:gd name="connsiteY2392" fmla="*/ 185775 h 287883"/>
              <a:gd name="connsiteX2393" fmla="*/ 555159 w 2149918"/>
              <a:gd name="connsiteY2393" fmla="*/ 185471 h 287883"/>
              <a:gd name="connsiteX2394" fmla="*/ 549063 w 2149918"/>
              <a:gd name="connsiteY2394" fmla="*/ 191567 h 287883"/>
              <a:gd name="connsiteX2395" fmla="*/ 535500 w 2149918"/>
              <a:gd name="connsiteY2395" fmla="*/ 192176 h 287883"/>
              <a:gd name="connsiteX2396" fmla="*/ 521022 w 2149918"/>
              <a:gd name="connsiteY2396" fmla="*/ 196444 h 287883"/>
              <a:gd name="connsiteX2397" fmla="*/ 517364 w 2149918"/>
              <a:gd name="connsiteY2397" fmla="*/ 194005 h 287883"/>
              <a:gd name="connsiteX2398" fmla="*/ 474235 w 2149918"/>
              <a:gd name="connsiteY2398" fmla="*/ 201930 h 287883"/>
              <a:gd name="connsiteX2399" fmla="*/ 424705 w 2149918"/>
              <a:gd name="connsiteY2399" fmla="*/ 206197 h 287883"/>
              <a:gd name="connsiteX2400" fmla="*/ 421200 w 2149918"/>
              <a:gd name="connsiteY2400" fmla="*/ 208026 h 287883"/>
              <a:gd name="connsiteX2401" fmla="*/ 418609 w 2149918"/>
              <a:gd name="connsiteY2401" fmla="*/ 209855 h 287883"/>
              <a:gd name="connsiteX2402" fmla="*/ 402302 w 2149918"/>
              <a:gd name="connsiteY2402" fmla="*/ 212903 h 287883"/>
              <a:gd name="connsiteX2403" fmla="*/ 386910 w 2149918"/>
              <a:gd name="connsiteY2403" fmla="*/ 219608 h 287883"/>
              <a:gd name="connsiteX2404" fmla="*/ 397120 w 2149918"/>
              <a:gd name="connsiteY2404" fmla="*/ 222047 h 287883"/>
              <a:gd name="connsiteX2405" fmla="*/ 410074 w 2149918"/>
              <a:gd name="connsiteY2405" fmla="*/ 220828 h 287883"/>
              <a:gd name="connsiteX2406" fmla="*/ 389805 w 2149918"/>
              <a:gd name="connsiteY2406" fmla="*/ 225857 h 287883"/>
              <a:gd name="connsiteX2407" fmla="*/ 372279 w 2149918"/>
              <a:gd name="connsiteY2407" fmla="*/ 228143 h 287883"/>
              <a:gd name="connsiteX2408" fmla="*/ 363440 w 2149918"/>
              <a:gd name="connsiteY2408" fmla="*/ 227838 h 287883"/>
              <a:gd name="connsiteX2409" fmla="*/ 356430 w 2149918"/>
              <a:gd name="connsiteY2409" fmla="*/ 233019 h 287883"/>
              <a:gd name="connsiteX2410" fmla="*/ 341190 w 2149918"/>
              <a:gd name="connsiteY2410" fmla="*/ 234086 h 287883"/>
              <a:gd name="connsiteX2411" fmla="*/ 325950 w 2149918"/>
              <a:gd name="connsiteY2411" fmla="*/ 234239 h 287883"/>
              <a:gd name="connsiteX2412" fmla="*/ 322902 w 2149918"/>
              <a:gd name="connsiteY2412" fmla="*/ 236068 h 287883"/>
              <a:gd name="connsiteX2413" fmla="*/ 319854 w 2149918"/>
              <a:gd name="connsiteY2413" fmla="*/ 237896 h 287883"/>
              <a:gd name="connsiteX2414" fmla="*/ 318177 w 2149918"/>
              <a:gd name="connsiteY2414" fmla="*/ 236677 h 287883"/>
              <a:gd name="connsiteX2415" fmla="*/ 317415 w 2149918"/>
              <a:gd name="connsiteY2415" fmla="*/ 235458 h 287883"/>
              <a:gd name="connsiteX2416" fmla="*/ 309186 w 2149918"/>
              <a:gd name="connsiteY2416" fmla="*/ 238049 h 287883"/>
              <a:gd name="connsiteX2417" fmla="*/ 299127 w 2149918"/>
              <a:gd name="connsiteY2417" fmla="*/ 241554 h 287883"/>
              <a:gd name="connsiteX2418" fmla="*/ 264228 w 2149918"/>
              <a:gd name="connsiteY2418" fmla="*/ 246431 h 287883"/>
              <a:gd name="connsiteX2419" fmla="*/ 228414 w 2149918"/>
              <a:gd name="connsiteY2419" fmla="*/ 251307 h 287883"/>
              <a:gd name="connsiteX2420" fmla="*/ 193362 w 2149918"/>
              <a:gd name="connsiteY2420" fmla="*/ 258928 h 287883"/>
              <a:gd name="connsiteX2421" fmla="*/ 160138 w 2149918"/>
              <a:gd name="connsiteY2421" fmla="*/ 264719 h 287883"/>
              <a:gd name="connsiteX2422" fmla="*/ 111980 w 2149918"/>
              <a:gd name="connsiteY2422" fmla="*/ 277673 h 287883"/>
              <a:gd name="connsiteX2423" fmla="*/ 60164 w 2149918"/>
              <a:gd name="connsiteY2423" fmla="*/ 287883 h 287883"/>
              <a:gd name="connsiteX2424" fmla="*/ 58945 w 2149918"/>
              <a:gd name="connsiteY2424" fmla="*/ 284836 h 287883"/>
              <a:gd name="connsiteX2425" fmla="*/ 57726 w 2149918"/>
              <a:gd name="connsiteY2425" fmla="*/ 281787 h 287883"/>
              <a:gd name="connsiteX2426" fmla="*/ 52392 w 2149918"/>
              <a:gd name="connsiteY2426" fmla="*/ 283921 h 287883"/>
              <a:gd name="connsiteX2427" fmla="*/ 47972 w 2149918"/>
              <a:gd name="connsiteY2427" fmla="*/ 280568 h 287883"/>
              <a:gd name="connsiteX2428" fmla="*/ 45076 w 2149918"/>
              <a:gd name="connsiteY2428" fmla="*/ 283616 h 287883"/>
              <a:gd name="connsiteX2429" fmla="*/ 43095 w 2149918"/>
              <a:gd name="connsiteY2429" fmla="*/ 286664 h 287883"/>
              <a:gd name="connsiteX2430" fmla="*/ 22978 w 2149918"/>
              <a:gd name="connsiteY2430" fmla="*/ 246431 h 287883"/>
              <a:gd name="connsiteX2431" fmla="*/ 6519 w 2149918"/>
              <a:gd name="connsiteY2431" fmla="*/ 206197 h 287883"/>
              <a:gd name="connsiteX2432" fmla="*/ 5148 w 2149918"/>
              <a:gd name="connsiteY2432" fmla="*/ 204978 h 287883"/>
              <a:gd name="connsiteX2433" fmla="*/ 2862 w 2149918"/>
              <a:gd name="connsiteY2433" fmla="*/ 203759 h 287883"/>
              <a:gd name="connsiteX2434" fmla="*/ 8805 w 2149918"/>
              <a:gd name="connsiteY2434" fmla="*/ 198729 h 287883"/>
              <a:gd name="connsiteX2435" fmla="*/ 13834 w 2149918"/>
              <a:gd name="connsiteY2435" fmla="*/ 192786 h 287883"/>
              <a:gd name="connsiteX2436" fmla="*/ 7281 w 2149918"/>
              <a:gd name="connsiteY2436" fmla="*/ 192024 h 287883"/>
              <a:gd name="connsiteX2437" fmla="*/ 1642 w 2149918"/>
              <a:gd name="connsiteY2437" fmla="*/ 194005 h 287883"/>
              <a:gd name="connsiteX2438" fmla="*/ 1338 w 2149918"/>
              <a:gd name="connsiteY2438" fmla="*/ 190043 h 287883"/>
              <a:gd name="connsiteX2439" fmla="*/ 6519 w 2149918"/>
              <a:gd name="connsiteY2439" fmla="*/ 187909 h 287883"/>
              <a:gd name="connsiteX2440" fmla="*/ 3319 w 2149918"/>
              <a:gd name="connsiteY2440" fmla="*/ 180746 h 287883"/>
              <a:gd name="connsiteX2441" fmla="*/ 6519 w 2149918"/>
              <a:gd name="connsiteY2441" fmla="*/ 174498 h 287883"/>
              <a:gd name="connsiteX2442" fmla="*/ 3166 w 2149918"/>
              <a:gd name="connsiteY2442" fmla="*/ 169316 h 287883"/>
              <a:gd name="connsiteX2443" fmla="*/ 5300 w 2149918"/>
              <a:gd name="connsiteY2443" fmla="*/ 162306 h 287883"/>
              <a:gd name="connsiteX2444" fmla="*/ 15206 w 2149918"/>
              <a:gd name="connsiteY2444" fmla="*/ 162611 h 287883"/>
              <a:gd name="connsiteX2445" fmla="*/ 22369 w 2149918"/>
              <a:gd name="connsiteY2445" fmla="*/ 161087 h 287883"/>
              <a:gd name="connsiteX2446" fmla="*/ 20388 w 2149918"/>
              <a:gd name="connsiteY2446" fmla="*/ 155143 h 287883"/>
              <a:gd name="connsiteX2447" fmla="*/ 17492 w 2149918"/>
              <a:gd name="connsiteY2447" fmla="*/ 150114 h 287883"/>
              <a:gd name="connsiteX2448" fmla="*/ 24807 w 2149918"/>
              <a:gd name="connsiteY2448" fmla="*/ 153772 h 287883"/>
              <a:gd name="connsiteX2449" fmla="*/ 27703 w 2149918"/>
              <a:gd name="connsiteY2449" fmla="*/ 151028 h 287883"/>
              <a:gd name="connsiteX2450" fmla="*/ 29684 w 2149918"/>
              <a:gd name="connsiteY2450" fmla="*/ 146456 h 287883"/>
              <a:gd name="connsiteX2451" fmla="*/ 35932 w 2149918"/>
              <a:gd name="connsiteY2451" fmla="*/ 148742 h 287883"/>
              <a:gd name="connsiteX2452" fmla="*/ 43095 w 2149918"/>
              <a:gd name="connsiteY2452" fmla="*/ 150114 h 287883"/>
              <a:gd name="connsiteX2453" fmla="*/ 44010 w 2149918"/>
              <a:gd name="connsiteY2453" fmla="*/ 147523 h 287883"/>
              <a:gd name="connsiteX2454" fmla="*/ 43095 w 2149918"/>
              <a:gd name="connsiteY2454" fmla="*/ 144018 h 287883"/>
              <a:gd name="connsiteX2455" fmla="*/ 52849 w 2149918"/>
              <a:gd name="connsiteY2455" fmla="*/ 147675 h 287883"/>
              <a:gd name="connsiteX2456" fmla="*/ 54982 w 2149918"/>
              <a:gd name="connsiteY2456" fmla="*/ 146151 h 287883"/>
              <a:gd name="connsiteX2457" fmla="*/ 55287 w 2149918"/>
              <a:gd name="connsiteY2457" fmla="*/ 142799 h 287883"/>
              <a:gd name="connsiteX2458" fmla="*/ 60164 w 2149918"/>
              <a:gd name="connsiteY2458" fmla="*/ 144018 h 287883"/>
              <a:gd name="connsiteX2459" fmla="*/ 65041 w 2149918"/>
              <a:gd name="connsiteY2459" fmla="*/ 145237 h 287883"/>
              <a:gd name="connsiteX2460" fmla="*/ 68546 w 2149918"/>
              <a:gd name="connsiteY2460" fmla="*/ 143865 h 287883"/>
              <a:gd name="connsiteX2461" fmla="*/ 71137 w 2149918"/>
              <a:gd name="connsiteY2461" fmla="*/ 141579 h 287883"/>
              <a:gd name="connsiteX2462" fmla="*/ 108780 w 2149918"/>
              <a:gd name="connsiteY2462" fmla="*/ 136703 h 287883"/>
              <a:gd name="connsiteX2463" fmla="*/ 149166 w 2149918"/>
              <a:gd name="connsiteY2463" fmla="*/ 135483 h 287883"/>
              <a:gd name="connsiteX2464" fmla="*/ 190314 w 2149918"/>
              <a:gd name="connsiteY2464" fmla="*/ 128626 h 287883"/>
              <a:gd name="connsiteX2465" fmla="*/ 233290 w 2149918"/>
              <a:gd name="connsiteY2465" fmla="*/ 120853 h 287883"/>
              <a:gd name="connsiteX2466" fmla="*/ 228261 w 2149918"/>
              <a:gd name="connsiteY2466" fmla="*/ 126187 h 287883"/>
              <a:gd name="connsiteX2467" fmla="*/ 222318 w 2149918"/>
              <a:gd name="connsiteY2467" fmla="*/ 130607 h 287883"/>
              <a:gd name="connsiteX2468" fmla="*/ 243654 w 2149918"/>
              <a:gd name="connsiteY2468" fmla="*/ 124358 h 287883"/>
              <a:gd name="connsiteX2469" fmla="*/ 261332 w 2149918"/>
              <a:gd name="connsiteY2469" fmla="*/ 113538 h 287883"/>
              <a:gd name="connsiteX2470" fmla="*/ 254169 w 2149918"/>
              <a:gd name="connsiteY2470" fmla="*/ 119786 h 287883"/>
              <a:gd name="connsiteX2471" fmla="*/ 247921 w 2149918"/>
              <a:gd name="connsiteY2471" fmla="*/ 126949 h 287883"/>
              <a:gd name="connsiteX2472" fmla="*/ 256150 w 2149918"/>
              <a:gd name="connsiteY2472" fmla="*/ 128321 h 287883"/>
              <a:gd name="connsiteX2473" fmla="*/ 262551 w 2149918"/>
              <a:gd name="connsiteY2473" fmla="*/ 123291 h 287883"/>
              <a:gd name="connsiteX2474" fmla="*/ 266514 w 2149918"/>
              <a:gd name="connsiteY2474" fmla="*/ 125273 h 287883"/>
              <a:gd name="connsiteX2475" fmla="*/ 268647 w 2149918"/>
              <a:gd name="connsiteY2475" fmla="*/ 120853 h 287883"/>
              <a:gd name="connsiteX2476" fmla="*/ 269866 w 2149918"/>
              <a:gd name="connsiteY2476" fmla="*/ 123444 h 287883"/>
              <a:gd name="connsiteX2477" fmla="*/ 271086 w 2149918"/>
              <a:gd name="connsiteY2477" fmla="*/ 126949 h 287883"/>
              <a:gd name="connsiteX2478" fmla="*/ 280839 w 2149918"/>
              <a:gd name="connsiteY2478" fmla="*/ 118415 h 287883"/>
              <a:gd name="connsiteX2479" fmla="*/ 286173 w 2149918"/>
              <a:gd name="connsiteY2479" fmla="*/ 119177 h 287883"/>
              <a:gd name="connsiteX2480" fmla="*/ 290593 w 2149918"/>
              <a:gd name="connsiteY2480" fmla="*/ 117195 h 287883"/>
              <a:gd name="connsiteX2481" fmla="*/ 289069 w 2149918"/>
              <a:gd name="connsiteY2481" fmla="*/ 121310 h 287883"/>
              <a:gd name="connsiteX2482" fmla="*/ 289374 w 2149918"/>
              <a:gd name="connsiteY2482" fmla="*/ 124511 h 287883"/>
              <a:gd name="connsiteX2483" fmla="*/ 324730 w 2149918"/>
              <a:gd name="connsiteY2483" fmla="*/ 119024 h 287883"/>
              <a:gd name="connsiteX2484" fmla="*/ 360087 w 2149918"/>
              <a:gd name="connsiteY2484" fmla="*/ 117195 h 287883"/>
              <a:gd name="connsiteX2485" fmla="*/ 364964 w 2149918"/>
              <a:gd name="connsiteY2485" fmla="*/ 113690 h 287883"/>
              <a:gd name="connsiteX2486" fmla="*/ 369841 w 2149918"/>
              <a:gd name="connsiteY2486" fmla="*/ 111099 h 287883"/>
              <a:gd name="connsiteX2487" fmla="*/ 371822 w 2149918"/>
              <a:gd name="connsiteY2487" fmla="*/ 116433 h 287883"/>
              <a:gd name="connsiteX2488" fmla="*/ 374718 w 2149918"/>
              <a:gd name="connsiteY2488" fmla="*/ 120853 h 287883"/>
              <a:gd name="connsiteX2489" fmla="*/ 375327 w 2149918"/>
              <a:gd name="connsiteY2489" fmla="*/ 117043 h 287883"/>
              <a:gd name="connsiteX2490" fmla="*/ 375937 w 2149918"/>
              <a:gd name="connsiteY2490" fmla="*/ 112319 h 287883"/>
              <a:gd name="connsiteX2491" fmla="*/ 390567 w 2149918"/>
              <a:gd name="connsiteY2491" fmla="*/ 109728 h 287883"/>
              <a:gd name="connsiteX2492" fmla="*/ 405198 w 2149918"/>
              <a:gd name="connsiteY2492" fmla="*/ 109880 h 287883"/>
              <a:gd name="connsiteX2493" fmla="*/ 408855 w 2149918"/>
              <a:gd name="connsiteY2493" fmla="*/ 106070 h 287883"/>
              <a:gd name="connsiteX2494" fmla="*/ 412513 w 2149918"/>
              <a:gd name="connsiteY2494" fmla="*/ 101346 h 287883"/>
              <a:gd name="connsiteX2495" fmla="*/ 413427 w 2149918"/>
              <a:gd name="connsiteY2495" fmla="*/ 105765 h 287883"/>
              <a:gd name="connsiteX2496" fmla="*/ 412513 w 2149918"/>
              <a:gd name="connsiteY2496" fmla="*/ 111099 h 287883"/>
              <a:gd name="connsiteX2497" fmla="*/ 405655 w 2149918"/>
              <a:gd name="connsiteY2497" fmla="*/ 111557 h 287883"/>
              <a:gd name="connsiteX2498" fmla="*/ 401540 w 2149918"/>
              <a:gd name="connsiteY2498" fmla="*/ 114757 h 287883"/>
              <a:gd name="connsiteX2499" fmla="*/ 415104 w 2149918"/>
              <a:gd name="connsiteY2499" fmla="*/ 116433 h 287883"/>
              <a:gd name="connsiteX2500" fmla="*/ 425924 w 2149918"/>
              <a:gd name="connsiteY2500" fmla="*/ 109880 h 287883"/>
              <a:gd name="connsiteX2501" fmla="*/ 423181 w 2149918"/>
              <a:gd name="connsiteY2501" fmla="*/ 109271 h 287883"/>
              <a:gd name="connsiteX2502" fmla="*/ 418609 w 2149918"/>
              <a:gd name="connsiteY2502" fmla="*/ 108661 h 287883"/>
              <a:gd name="connsiteX2503" fmla="*/ 430039 w 2149918"/>
              <a:gd name="connsiteY2503" fmla="*/ 105156 h 287883"/>
              <a:gd name="connsiteX2504" fmla="*/ 440554 w 2149918"/>
              <a:gd name="connsiteY2504" fmla="*/ 106223 h 287883"/>
              <a:gd name="connsiteX2505" fmla="*/ 434916 w 2149918"/>
              <a:gd name="connsiteY2505" fmla="*/ 107442 h 287883"/>
              <a:gd name="connsiteX2506" fmla="*/ 428362 w 2149918"/>
              <a:gd name="connsiteY2506" fmla="*/ 108661 h 287883"/>
              <a:gd name="connsiteX2507" fmla="*/ 425924 w 2149918"/>
              <a:gd name="connsiteY2507" fmla="*/ 117195 h 287883"/>
              <a:gd name="connsiteX2508" fmla="*/ 432934 w 2149918"/>
              <a:gd name="connsiteY2508" fmla="*/ 116129 h 287883"/>
              <a:gd name="connsiteX2509" fmla="*/ 438116 w 2149918"/>
              <a:gd name="connsiteY2509" fmla="*/ 112319 h 287883"/>
              <a:gd name="connsiteX2510" fmla="*/ 460214 w 2149918"/>
              <a:gd name="connsiteY2510" fmla="*/ 111099 h 287883"/>
              <a:gd name="connsiteX2511" fmla="*/ 479569 w 2149918"/>
              <a:gd name="connsiteY2511" fmla="*/ 102565 h 287883"/>
              <a:gd name="connsiteX2512" fmla="*/ 482464 w 2149918"/>
              <a:gd name="connsiteY2512" fmla="*/ 103327 h 287883"/>
              <a:gd name="connsiteX2513" fmla="*/ 484446 w 2149918"/>
              <a:gd name="connsiteY2513" fmla="*/ 105003 h 287883"/>
              <a:gd name="connsiteX2514" fmla="*/ 485512 w 2149918"/>
              <a:gd name="connsiteY2514" fmla="*/ 102870 h 287883"/>
              <a:gd name="connsiteX2515" fmla="*/ 485665 w 2149918"/>
              <a:gd name="connsiteY2515" fmla="*/ 98907 h 287883"/>
              <a:gd name="connsiteX2516" fmla="*/ 492980 w 2149918"/>
              <a:gd name="connsiteY2516" fmla="*/ 98907 h 287883"/>
              <a:gd name="connsiteX2517" fmla="*/ 495418 w 2149918"/>
              <a:gd name="connsiteY2517" fmla="*/ 95860 h 287883"/>
              <a:gd name="connsiteX2518" fmla="*/ 497857 w 2149918"/>
              <a:gd name="connsiteY2518" fmla="*/ 92811 h 287883"/>
              <a:gd name="connsiteX2519" fmla="*/ 494961 w 2149918"/>
              <a:gd name="connsiteY2519" fmla="*/ 92507 h 287883"/>
              <a:gd name="connsiteX2520" fmla="*/ 492980 w 2149918"/>
              <a:gd name="connsiteY2520" fmla="*/ 90373 h 287883"/>
              <a:gd name="connsiteX2521" fmla="*/ 501972 w 2149918"/>
              <a:gd name="connsiteY2521" fmla="*/ 90068 h 287883"/>
              <a:gd name="connsiteX2522" fmla="*/ 510049 w 2149918"/>
              <a:gd name="connsiteY2522" fmla="*/ 87935 h 287883"/>
              <a:gd name="connsiteX2523" fmla="*/ 507915 w 2149918"/>
              <a:gd name="connsiteY2523" fmla="*/ 92202 h 287883"/>
              <a:gd name="connsiteX2524" fmla="*/ 507610 w 2149918"/>
              <a:gd name="connsiteY2524" fmla="*/ 96469 h 287883"/>
              <a:gd name="connsiteX2525" fmla="*/ 497247 w 2149918"/>
              <a:gd name="connsiteY2525" fmla="*/ 97841 h 287883"/>
              <a:gd name="connsiteX2526" fmla="*/ 490542 w 2149918"/>
              <a:gd name="connsiteY2526" fmla="*/ 103784 h 287883"/>
              <a:gd name="connsiteX2527" fmla="*/ 536414 w 2149918"/>
              <a:gd name="connsiteY2527" fmla="*/ 100584 h 287883"/>
              <a:gd name="connsiteX2528" fmla="*/ 583201 w 2149918"/>
              <a:gd name="connsiteY2528" fmla="*/ 92811 h 287883"/>
              <a:gd name="connsiteX2529" fmla="*/ 585639 w 2149918"/>
              <a:gd name="connsiteY2529" fmla="*/ 94640 h 287883"/>
              <a:gd name="connsiteX2530" fmla="*/ 588078 w 2149918"/>
              <a:gd name="connsiteY2530" fmla="*/ 96469 h 287883"/>
              <a:gd name="connsiteX2531" fmla="*/ 595240 w 2149918"/>
              <a:gd name="connsiteY2531" fmla="*/ 93726 h 287883"/>
              <a:gd name="connsiteX2532" fmla="*/ 601489 w 2149918"/>
              <a:gd name="connsiteY2532" fmla="*/ 100127 h 287883"/>
              <a:gd name="connsiteX2533" fmla="*/ 584725 w 2149918"/>
              <a:gd name="connsiteY2533" fmla="*/ 103937 h 287883"/>
              <a:gd name="connsiteX2534" fmla="*/ 569790 w 2149918"/>
              <a:gd name="connsiteY2534" fmla="*/ 108661 h 287883"/>
              <a:gd name="connsiteX2535" fmla="*/ 577257 w 2149918"/>
              <a:gd name="connsiteY2535" fmla="*/ 102718 h 287883"/>
              <a:gd name="connsiteX2536" fmla="*/ 585639 w 2149918"/>
              <a:gd name="connsiteY2536" fmla="*/ 97688 h 287883"/>
              <a:gd name="connsiteX2537" fmla="*/ 575428 w 2149918"/>
              <a:gd name="connsiteY2537" fmla="*/ 99060 h 287883"/>
              <a:gd name="connsiteX2538" fmla="*/ 566132 w 2149918"/>
              <a:gd name="connsiteY2538" fmla="*/ 105003 h 287883"/>
              <a:gd name="connsiteX2539" fmla="*/ 538700 w 2149918"/>
              <a:gd name="connsiteY2539" fmla="*/ 104394 h 287883"/>
              <a:gd name="connsiteX2540" fmla="*/ 514926 w 2149918"/>
              <a:gd name="connsiteY2540" fmla="*/ 111099 h 287883"/>
              <a:gd name="connsiteX2541" fmla="*/ 511878 w 2149918"/>
              <a:gd name="connsiteY2541" fmla="*/ 108051 h 287883"/>
              <a:gd name="connsiteX2542" fmla="*/ 508830 w 2149918"/>
              <a:gd name="connsiteY2542" fmla="*/ 105003 h 287883"/>
              <a:gd name="connsiteX2543" fmla="*/ 489932 w 2149918"/>
              <a:gd name="connsiteY2543" fmla="*/ 112471 h 287883"/>
              <a:gd name="connsiteX2544" fmla="*/ 471034 w 2149918"/>
              <a:gd name="connsiteY2544" fmla="*/ 117195 h 287883"/>
              <a:gd name="connsiteX2545" fmla="*/ 470577 w 2149918"/>
              <a:gd name="connsiteY2545" fmla="*/ 112928 h 287883"/>
              <a:gd name="connsiteX2546" fmla="*/ 467377 w 2149918"/>
              <a:gd name="connsiteY2546" fmla="*/ 112319 h 287883"/>
              <a:gd name="connsiteX2547" fmla="*/ 466462 w 2149918"/>
              <a:gd name="connsiteY2547" fmla="*/ 115062 h 287883"/>
              <a:gd name="connsiteX2548" fmla="*/ 467377 w 2149918"/>
              <a:gd name="connsiteY2548" fmla="*/ 119634 h 287883"/>
              <a:gd name="connsiteX2549" fmla="*/ 454728 w 2149918"/>
              <a:gd name="connsiteY2549" fmla="*/ 119939 h 287883"/>
              <a:gd name="connsiteX2550" fmla="*/ 439335 w 2149918"/>
              <a:gd name="connsiteY2550" fmla="*/ 125730 h 287883"/>
              <a:gd name="connsiteX2551" fmla="*/ 439183 w 2149918"/>
              <a:gd name="connsiteY2551" fmla="*/ 130759 h 287883"/>
              <a:gd name="connsiteX2552" fmla="*/ 441774 w 2149918"/>
              <a:gd name="connsiteY2552" fmla="*/ 133045 h 287883"/>
              <a:gd name="connsiteX2553" fmla="*/ 447412 w 2149918"/>
              <a:gd name="connsiteY2553" fmla="*/ 129997 h 287883"/>
              <a:gd name="connsiteX2554" fmla="*/ 450308 w 2149918"/>
              <a:gd name="connsiteY2554" fmla="*/ 123291 h 287883"/>
              <a:gd name="connsiteX2555" fmla="*/ 452289 w 2149918"/>
              <a:gd name="connsiteY2555" fmla="*/ 126340 h 287883"/>
              <a:gd name="connsiteX2556" fmla="*/ 455185 w 2149918"/>
              <a:gd name="connsiteY2556" fmla="*/ 129387 h 287883"/>
              <a:gd name="connsiteX2557" fmla="*/ 454270 w 2149918"/>
              <a:gd name="connsiteY2557" fmla="*/ 134722 h 287883"/>
              <a:gd name="connsiteX2558" fmla="*/ 451527 w 2149918"/>
              <a:gd name="connsiteY2558" fmla="*/ 139141 h 287883"/>
              <a:gd name="connsiteX2559" fmla="*/ 460366 w 2149918"/>
              <a:gd name="connsiteY2559" fmla="*/ 133350 h 287883"/>
              <a:gd name="connsiteX2560" fmla="*/ 467377 w 2149918"/>
              <a:gd name="connsiteY2560" fmla="*/ 125730 h 287883"/>
              <a:gd name="connsiteX2561" fmla="*/ 483226 w 2149918"/>
              <a:gd name="connsiteY2561" fmla="*/ 121463 h 287883"/>
              <a:gd name="connsiteX2562" fmla="*/ 499076 w 2149918"/>
              <a:gd name="connsiteY2562" fmla="*/ 117195 h 287883"/>
              <a:gd name="connsiteX2563" fmla="*/ 499228 w 2149918"/>
              <a:gd name="connsiteY2563" fmla="*/ 121920 h 287883"/>
              <a:gd name="connsiteX2564" fmla="*/ 500295 w 2149918"/>
              <a:gd name="connsiteY2564" fmla="*/ 125730 h 287883"/>
              <a:gd name="connsiteX2565" fmla="*/ 491456 w 2149918"/>
              <a:gd name="connsiteY2565" fmla="*/ 127559 h 287883"/>
              <a:gd name="connsiteX2566" fmla="*/ 484446 w 2149918"/>
              <a:gd name="connsiteY2566" fmla="*/ 125730 h 287883"/>
              <a:gd name="connsiteX2567" fmla="*/ 484141 w 2149918"/>
              <a:gd name="connsiteY2567" fmla="*/ 127406 h 287883"/>
              <a:gd name="connsiteX2568" fmla="*/ 482007 w 2149918"/>
              <a:gd name="connsiteY2568" fmla="*/ 128168 h 287883"/>
              <a:gd name="connsiteX2569" fmla="*/ 484141 w 2149918"/>
              <a:gd name="connsiteY2569" fmla="*/ 131674 h 287883"/>
              <a:gd name="connsiteX2570" fmla="*/ 488103 w 2149918"/>
              <a:gd name="connsiteY2570" fmla="*/ 134264 h 287883"/>
              <a:gd name="connsiteX2571" fmla="*/ 500143 w 2149918"/>
              <a:gd name="connsiteY2571" fmla="*/ 130302 h 287883"/>
              <a:gd name="connsiteX2572" fmla="*/ 511268 w 2149918"/>
              <a:gd name="connsiteY2572" fmla="*/ 124511 h 287883"/>
              <a:gd name="connsiteX2573" fmla="*/ 514621 w 2149918"/>
              <a:gd name="connsiteY2573" fmla="*/ 124815 h 287883"/>
              <a:gd name="connsiteX2574" fmla="*/ 516145 w 2149918"/>
              <a:gd name="connsiteY2574" fmla="*/ 123291 h 287883"/>
              <a:gd name="connsiteX2575" fmla="*/ 513706 w 2149918"/>
              <a:gd name="connsiteY2575" fmla="*/ 122072 h 287883"/>
              <a:gd name="connsiteX2576" fmla="*/ 511268 w 2149918"/>
              <a:gd name="connsiteY2576" fmla="*/ 124511 h 287883"/>
              <a:gd name="connsiteX2577" fmla="*/ 507763 w 2149918"/>
              <a:gd name="connsiteY2577" fmla="*/ 123749 h 287883"/>
              <a:gd name="connsiteX2578" fmla="*/ 505172 w 2149918"/>
              <a:gd name="connsiteY2578" fmla="*/ 122072 h 287883"/>
              <a:gd name="connsiteX2579" fmla="*/ 513706 w 2149918"/>
              <a:gd name="connsiteY2579" fmla="*/ 119177 h 287883"/>
              <a:gd name="connsiteX2580" fmla="*/ 522241 w 2149918"/>
              <a:gd name="connsiteY2580" fmla="*/ 117195 h 287883"/>
              <a:gd name="connsiteX2581" fmla="*/ 521936 w 2149918"/>
              <a:gd name="connsiteY2581" fmla="*/ 122987 h 287883"/>
              <a:gd name="connsiteX2582" fmla="*/ 523460 w 2149918"/>
              <a:gd name="connsiteY2582" fmla="*/ 126949 h 287883"/>
              <a:gd name="connsiteX2583" fmla="*/ 536566 w 2149918"/>
              <a:gd name="connsiteY2583" fmla="*/ 120548 h 287883"/>
              <a:gd name="connsiteX2584" fmla="*/ 547844 w 2149918"/>
              <a:gd name="connsiteY2584" fmla="*/ 112319 h 287883"/>
              <a:gd name="connsiteX2585" fmla="*/ 557445 w 2149918"/>
              <a:gd name="connsiteY2585" fmla="*/ 111861 h 287883"/>
              <a:gd name="connsiteX2586" fmla="*/ 566132 w 2149918"/>
              <a:gd name="connsiteY2586" fmla="*/ 108661 h 287883"/>
              <a:gd name="connsiteX2587" fmla="*/ 560341 w 2149918"/>
              <a:gd name="connsiteY2587" fmla="*/ 115672 h 287883"/>
              <a:gd name="connsiteX2588" fmla="*/ 549063 w 2149918"/>
              <a:gd name="connsiteY2588" fmla="*/ 117195 h 287883"/>
              <a:gd name="connsiteX2589" fmla="*/ 549063 w 2149918"/>
              <a:gd name="connsiteY2589" fmla="*/ 120853 h 287883"/>
              <a:gd name="connsiteX2590" fmla="*/ 552416 w 2149918"/>
              <a:gd name="connsiteY2590" fmla="*/ 121920 h 287883"/>
              <a:gd name="connsiteX2591" fmla="*/ 557598 w 2149918"/>
              <a:gd name="connsiteY2591" fmla="*/ 122072 h 287883"/>
              <a:gd name="connsiteX2592" fmla="*/ 556378 w 2149918"/>
              <a:gd name="connsiteY2592" fmla="*/ 125120 h 287883"/>
              <a:gd name="connsiteX2593" fmla="*/ 555159 w 2149918"/>
              <a:gd name="connsiteY2593" fmla="*/ 128168 h 287883"/>
              <a:gd name="connsiteX2594" fmla="*/ 559122 w 2149918"/>
              <a:gd name="connsiteY2594" fmla="*/ 125882 h 287883"/>
              <a:gd name="connsiteX2595" fmla="*/ 561255 w 2149918"/>
              <a:gd name="connsiteY2595" fmla="*/ 120853 h 287883"/>
              <a:gd name="connsiteX2596" fmla="*/ 565675 w 2149918"/>
              <a:gd name="connsiteY2596" fmla="*/ 121920 h 287883"/>
              <a:gd name="connsiteX2597" fmla="*/ 571009 w 2149918"/>
              <a:gd name="connsiteY2597" fmla="*/ 122072 h 287883"/>
              <a:gd name="connsiteX2598" fmla="*/ 573295 w 2149918"/>
              <a:gd name="connsiteY2598" fmla="*/ 126035 h 287883"/>
              <a:gd name="connsiteX2599" fmla="*/ 578324 w 2149918"/>
              <a:gd name="connsiteY2599" fmla="*/ 124511 h 287883"/>
              <a:gd name="connsiteX2600" fmla="*/ 578019 w 2149918"/>
              <a:gd name="connsiteY2600" fmla="*/ 121768 h 287883"/>
              <a:gd name="connsiteX2601" fmla="*/ 575886 w 2149918"/>
              <a:gd name="connsiteY2601" fmla="*/ 120853 h 287883"/>
              <a:gd name="connsiteX2602" fmla="*/ 580610 w 2149918"/>
              <a:gd name="connsiteY2602" fmla="*/ 117500 h 287883"/>
              <a:gd name="connsiteX2603" fmla="*/ 584420 w 2149918"/>
              <a:gd name="connsiteY2603" fmla="*/ 112319 h 287883"/>
              <a:gd name="connsiteX2604" fmla="*/ 589906 w 2149918"/>
              <a:gd name="connsiteY2604" fmla="*/ 112624 h 287883"/>
              <a:gd name="connsiteX2605" fmla="*/ 595393 w 2149918"/>
              <a:gd name="connsiteY2605" fmla="*/ 111099 h 287883"/>
              <a:gd name="connsiteX2606" fmla="*/ 590821 w 2149918"/>
              <a:gd name="connsiteY2606" fmla="*/ 117500 h 287883"/>
              <a:gd name="connsiteX2607" fmla="*/ 584420 w 2149918"/>
              <a:gd name="connsiteY2607" fmla="*/ 122072 h 287883"/>
              <a:gd name="connsiteX2608" fmla="*/ 596155 w 2149918"/>
              <a:gd name="connsiteY2608" fmla="*/ 121615 h 287883"/>
              <a:gd name="connsiteX2609" fmla="*/ 605146 w 2149918"/>
              <a:gd name="connsiteY2609" fmla="*/ 114757 h 287883"/>
              <a:gd name="connsiteX2610" fmla="*/ 615662 w 2149918"/>
              <a:gd name="connsiteY2610" fmla="*/ 116433 h 287883"/>
              <a:gd name="connsiteX2611" fmla="*/ 627092 w 2149918"/>
              <a:gd name="connsiteY2611" fmla="*/ 117195 h 287883"/>
              <a:gd name="connsiteX2612" fmla="*/ 628921 w 2149918"/>
              <a:gd name="connsiteY2612" fmla="*/ 114757 h 287883"/>
              <a:gd name="connsiteX2613" fmla="*/ 627092 w 2149918"/>
              <a:gd name="connsiteY2613" fmla="*/ 112319 h 287883"/>
              <a:gd name="connsiteX2614" fmla="*/ 629835 w 2149918"/>
              <a:gd name="connsiteY2614" fmla="*/ 111861 h 287883"/>
              <a:gd name="connsiteX2615" fmla="*/ 630750 w 2149918"/>
              <a:gd name="connsiteY2615" fmla="*/ 115976 h 287883"/>
              <a:gd name="connsiteX2616" fmla="*/ 641265 w 2149918"/>
              <a:gd name="connsiteY2616" fmla="*/ 115519 h 287883"/>
              <a:gd name="connsiteX2617" fmla="*/ 649038 w 2149918"/>
              <a:gd name="connsiteY2617" fmla="*/ 112319 h 287883"/>
              <a:gd name="connsiteX2618" fmla="*/ 648580 w 2149918"/>
              <a:gd name="connsiteY2618" fmla="*/ 115367 h 287883"/>
              <a:gd name="connsiteX2619" fmla="*/ 645380 w 2149918"/>
              <a:gd name="connsiteY2619" fmla="*/ 118415 h 287883"/>
              <a:gd name="connsiteX2620" fmla="*/ 671593 w 2149918"/>
              <a:gd name="connsiteY2620" fmla="*/ 115214 h 287883"/>
              <a:gd name="connsiteX2621" fmla="*/ 701463 w 2149918"/>
              <a:gd name="connsiteY2621" fmla="*/ 111099 h 287883"/>
              <a:gd name="connsiteX2622" fmla="*/ 701311 w 2149918"/>
              <a:gd name="connsiteY2622" fmla="*/ 113843 h 287883"/>
              <a:gd name="connsiteX2623" fmla="*/ 700244 w 2149918"/>
              <a:gd name="connsiteY2623" fmla="*/ 118415 h 287883"/>
              <a:gd name="connsiteX2624" fmla="*/ 705426 w 2149918"/>
              <a:gd name="connsiteY2624" fmla="*/ 116281 h 287883"/>
              <a:gd name="connsiteX2625" fmla="*/ 708778 w 2149918"/>
              <a:gd name="connsiteY2625" fmla="*/ 112319 h 287883"/>
              <a:gd name="connsiteX2626" fmla="*/ 707864 w 2149918"/>
              <a:gd name="connsiteY2626" fmla="*/ 115976 h 287883"/>
              <a:gd name="connsiteX2627" fmla="*/ 708778 w 2149918"/>
              <a:gd name="connsiteY2627" fmla="*/ 119634 h 287883"/>
              <a:gd name="connsiteX2628" fmla="*/ 720361 w 2149918"/>
              <a:gd name="connsiteY2628" fmla="*/ 113538 h 287883"/>
              <a:gd name="connsiteX2629" fmla="*/ 731943 w 2149918"/>
              <a:gd name="connsiteY2629" fmla="*/ 107442 h 287883"/>
              <a:gd name="connsiteX2630" fmla="*/ 729048 w 2149918"/>
              <a:gd name="connsiteY2630" fmla="*/ 111099 h 287883"/>
              <a:gd name="connsiteX2631" fmla="*/ 727066 w 2149918"/>
              <a:gd name="connsiteY2631" fmla="*/ 114757 h 287883"/>
              <a:gd name="connsiteX2632" fmla="*/ 742916 w 2149918"/>
              <a:gd name="connsiteY2632" fmla="*/ 112014 h 287883"/>
              <a:gd name="connsiteX2633" fmla="*/ 758766 w 2149918"/>
              <a:gd name="connsiteY2633" fmla="*/ 114757 h 287883"/>
              <a:gd name="connsiteX2634" fmla="*/ 768519 w 2149918"/>
              <a:gd name="connsiteY2634" fmla="*/ 108509 h 287883"/>
              <a:gd name="connsiteX2635" fmla="*/ 781931 w 2149918"/>
              <a:gd name="connsiteY2635" fmla="*/ 105003 h 287883"/>
              <a:gd name="connsiteX2636" fmla="*/ 783302 w 2149918"/>
              <a:gd name="connsiteY2636" fmla="*/ 106375 h 287883"/>
              <a:gd name="connsiteX2637" fmla="*/ 781931 w 2149918"/>
              <a:gd name="connsiteY2637" fmla="*/ 108661 h 287883"/>
              <a:gd name="connsiteX2638" fmla="*/ 785588 w 2149918"/>
              <a:gd name="connsiteY2638" fmla="*/ 106680 h 287883"/>
              <a:gd name="connsiteX2639" fmla="*/ 789246 w 2149918"/>
              <a:gd name="connsiteY2639" fmla="*/ 103784 h 287883"/>
              <a:gd name="connsiteX2640" fmla="*/ 788636 w 2149918"/>
              <a:gd name="connsiteY2640" fmla="*/ 105765 h 287883"/>
              <a:gd name="connsiteX2641" fmla="*/ 788027 w 2149918"/>
              <a:gd name="connsiteY2641" fmla="*/ 108661 h 287883"/>
              <a:gd name="connsiteX2642" fmla="*/ 797628 w 2149918"/>
              <a:gd name="connsiteY2642" fmla="*/ 108661 h 287883"/>
              <a:gd name="connsiteX2643" fmla="*/ 806315 w 2149918"/>
              <a:gd name="connsiteY2643" fmla="*/ 108661 h 287883"/>
              <a:gd name="connsiteX2644" fmla="*/ 805248 w 2149918"/>
              <a:gd name="connsiteY2644" fmla="*/ 111252 h 287883"/>
              <a:gd name="connsiteX2645" fmla="*/ 805096 w 2149918"/>
              <a:gd name="connsiteY2645" fmla="*/ 114757 h 287883"/>
              <a:gd name="connsiteX2646" fmla="*/ 815459 w 2149918"/>
              <a:gd name="connsiteY2646" fmla="*/ 112928 h 287883"/>
              <a:gd name="connsiteX2647" fmla="*/ 822164 w 2149918"/>
              <a:gd name="connsiteY2647" fmla="*/ 107442 h 287883"/>
              <a:gd name="connsiteX2648" fmla="*/ 843043 w 2149918"/>
              <a:gd name="connsiteY2648" fmla="*/ 107442 h 287883"/>
              <a:gd name="connsiteX2649" fmla="*/ 864836 w 2149918"/>
              <a:gd name="connsiteY2649" fmla="*/ 100127 h 287883"/>
              <a:gd name="connsiteX2650" fmla="*/ 884648 w 2149918"/>
              <a:gd name="connsiteY2650" fmla="*/ 103327 h 287883"/>
              <a:gd name="connsiteX2651" fmla="*/ 906289 w 2149918"/>
              <a:gd name="connsiteY2651" fmla="*/ 96469 h 287883"/>
              <a:gd name="connsiteX2652" fmla="*/ 907508 w 2149918"/>
              <a:gd name="connsiteY2652" fmla="*/ 102565 h 287883"/>
              <a:gd name="connsiteX2653" fmla="*/ 936312 w 2149918"/>
              <a:gd name="connsiteY2653" fmla="*/ 98450 h 287883"/>
              <a:gd name="connsiteX2654" fmla="*/ 966030 w 2149918"/>
              <a:gd name="connsiteY2654" fmla="*/ 91592 h 287883"/>
              <a:gd name="connsiteX2655" fmla="*/ 984013 w 2149918"/>
              <a:gd name="connsiteY2655" fmla="*/ 92202 h 287883"/>
              <a:gd name="connsiteX2656" fmla="*/ 1000167 w 2149918"/>
              <a:gd name="connsiteY2656" fmla="*/ 89154 h 287883"/>
              <a:gd name="connsiteX2657" fmla="*/ 1012969 w 2149918"/>
              <a:gd name="connsiteY2657" fmla="*/ 90830 h 287883"/>
              <a:gd name="connsiteX2658" fmla="*/ 1025770 w 2149918"/>
              <a:gd name="connsiteY2658" fmla="*/ 87935 h 287883"/>
              <a:gd name="connsiteX2659" fmla="*/ 1025770 w 2149918"/>
              <a:gd name="connsiteY2659" fmla="*/ 90983 h 287883"/>
              <a:gd name="connsiteX2660" fmla="*/ 1025770 w 2149918"/>
              <a:gd name="connsiteY2660" fmla="*/ 94031 h 287883"/>
              <a:gd name="connsiteX2661" fmla="*/ 1029885 w 2149918"/>
              <a:gd name="connsiteY2661" fmla="*/ 94183 h 287883"/>
              <a:gd name="connsiteX2662" fmla="*/ 1033085 w 2149918"/>
              <a:gd name="connsiteY2662" fmla="*/ 95250 h 287883"/>
              <a:gd name="connsiteX2663" fmla="*/ 1062652 w 2149918"/>
              <a:gd name="connsiteY2663" fmla="*/ 90373 h 287883"/>
              <a:gd name="connsiteX2664" fmla="*/ 1086730 w 2149918"/>
              <a:gd name="connsiteY2664" fmla="*/ 81839 h 287883"/>
              <a:gd name="connsiteX2665" fmla="*/ 1107609 w 2149918"/>
              <a:gd name="connsiteY2665" fmla="*/ 77572 h 287883"/>
              <a:gd name="connsiteX2666" fmla="*/ 1125745 w 2149918"/>
              <a:gd name="connsiteY2666" fmla="*/ 69647 h 287883"/>
              <a:gd name="connsiteX2667" fmla="*/ 1130774 w 2149918"/>
              <a:gd name="connsiteY2667" fmla="*/ 71628 h 287883"/>
              <a:gd name="connsiteX2668" fmla="*/ 1136718 w 2149918"/>
              <a:gd name="connsiteY2668" fmla="*/ 70866 h 287883"/>
              <a:gd name="connsiteX2669" fmla="*/ 1137632 w 2149918"/>
              <a:gd name="connsiteY2669" fmla="*/ 72847 h 287883"/>
              <a:gd name="connsiteX2670" fmla="*/ 1136718 w 2149918"/>
              <a:gd name="connsiteY2670" fmla="*/ 75743 h 287883"/>
              <a:gd name="connsiteX2671" fmla="*/ 1142204 w 2149918"/>
              <a:gd name="connsiteY2671" fmla="*/ 75438 h 287883"/>
              <a:gd name="connsiteX2672" fmla="*/ 1147690 w 2149918"/>
              <a:gd name="connsiteY2672" fmla="*/ 76962 h 287883"/>
              <a:gd name="connsiteX2673" fmla="*/ 1149215 w 2149918"/>
              <a:gd name="connsiteY2673" fmla="*/ 73761 h 287883"/>
              <a:gd name="connsiteX2674" fmla="*/ 1148910 w 2149918"/>
              <a:gd name="connsiteY2674" fmla="*/ 69647 h 287883"/>
              <a:gd name="connsiteX2675" fmla="*/ 1162626 w 2149918"/>
              <a:gd name="connsiteY2675" fmla="*/ 74676 h 287883"/>
              <a:gd name="connsiteX2676" fmla="*/ 1178170 w 2149918"/>
              <a:gd name="connsiteY2676" fmla="*/ 69647 h 287883"/>
              <a:gd name="connsiteX2677" fmla="*/ 1170855 w 2149918"/>
              <a:gd name="connsiteY2677" fmla="*/ 76047 h 287883"/>
              <a:gd name="connsiteX2678" fmla="*/ 1163540 w 2149918"/>
              <a:gd name="connsiteY2678" fmla="*/ 76962 h 287883"/>
              <a:gd name="connsiteX2679" fmla="*/ 1159883 w 2149918"/>
              <a:gd name="connsiteY2679" fmla="*/ 80620 h 287883"/>
              <a:gd name="connsiteX2680" fmla="*/ 1190667 w 2149918"/>
              <a:gd name="connsiteY2680" fmla="*/ 83820 h 287883"/>
              <a:gd name="connsiteX2681" fmla="*/ 1219623 w 2149918"/>
              <a:gd name="connsiteY2681" fmla="*/ 76962 h 287883"/>
              <a:gd name="connsiteX2682" fmla="*/ 1207127 w 2149918"/>
              <a:gd name="connsiteY2682" fmla="*/ 74066 h 287883"/>
              <a:gd name="connsiteX2683" fmla="*/ 1192801 w 2149918"/>
              <a:gd name="connsiteY2683" fmla="*/ 75743 h 287883"/>
              <a:gd name="connsiteX2684" fmla="*/ 1206517 w 2149918"/>
              <a:gd name="connsiteY2684" fmla="*/ 72237 h 287883"/>
              <a:gd name="connsiteX2685" fmla="*/ 1222062 w 2149918"/>
              <a:gd name="connsiteY2685" fmla="*/ 69647 h 287883"/>
              <a:gd name="connsiteX2686" fmla="*/ 1222976 w 2149918"/>
              <a:gd name="connsiteY2686" fmla="*/ 71780 h 287883"/>
              <a:gd name="connsiteX2687" fmla="*/ 1225719 w 2149918"/>
              <a:gd name="connsiteY2687" fmla="*/ 72085 h 287883"/>
              <a:gd name="connsiteX2688" fmla="*/ 1224348 w 2149918"/>
              <a:gd name="connsiteY2688" fmla="*/ 75590 h 287883"/>
              <a:gd name="connsiteX2689" fmla="*/ 1222062 w 2149918"/>
              <a:gd name="connsiteY2689" fmla="*/ 78181 h 287883"/>
              <a:gd name="connsiteX2690" fmla="*/ 1229529 w 2149918"/>
              <a:gd name="connsiteY2690" fmla="*/ 79248 h 287883"/>
              <a:gd name="connsiteX2691" fmla="*/ 1237912 w 2149918"/>
              <a:gd name="connsiteY2691" fmla="*/ 75743 h 287883"/>
              <a:gd name="connsiteX2692" fmla="*/ 1231358 w 2149918"/>
              <a:gd name="connsiteY2692" fmla="*/ 83820 h 287883"/>
              <a:gd name="connsiteX2693" fmla="*/ 1222062 w 2149918"/>
              <a:gd name="connsiteY2693" fmla="*/ 89154 h 287883"/>
              <a:gd name="connsiteX2694" fmla="*/ 1234711 w 2149918"/>
              <a:gd name="connsiteY2694" fmla="*/ 88392 h 287883"/>
              <a:gd name="connsiteX2695" fmla="*/ 1250104 w 2149918"/>
              <a:gd name="connsiteY2695" fmla="*/ 86715 h 287883"/>
              <a:gd name="connsiteX2696" fmla="*/ 1252084 w 2149918"/>
              <a:gd name="connsiteY2696" fmla="*/ 85191 h 287883"/>
              <a:gd name="connsiteX2697" fmla="*/ 1251322 w 2149918"/>
              <a:gd name="connsiteY2697" fmla="*/ 81839 h 287883"/>
              <a:gd name="connsiteX2698" fmla="*/ 1321122 w 2149918"/>
              <a:gd name="connsiteY2698" fmla="*/ 75438 h 287883"/>
              <a:gd name="connsiteX2699" fmla="*/ 1396408 w 2149918"/>
              <a:gd name="connsiteY2699" fmla="*/ 74523 h 287883"/>
              <a:gd name="connsiteX2700" fmla="*/ 1417438 w 2149918"/>
              <a:gd name="connsiteY2700" fmla="*/ 70561 h 287883"/>
              <a:gd name="connsiteX2701" fmla="*/ 1440299 w 2149918"/>
              <a:gd name="connsiteY2701" fmla="*/ 68428 h 287883"/>
              <a:gd name="connsiteX2702" fmla="*/ 1466511 w 2149918"/>
              <a:gd name="connsiteY2702" fmla="*/ 72542 h 287883"/>
              <a:gd name="connsiteX2703" fmla="*/ 1492724 w 2149918"/>
              <a:gd name="connsiteY2703" fmla="*/ 72085 h 287883"/>
              <a:gd name="connsiteX2704" fmla="*/ 1522442 w 2149918"/>
              <a:gd name="connsiteY2704" fmla="*/ 65227 h 287883"/>
              <a:gd name="connsiteX2705" fmla="*/ 1554903 w 2149918"/>
              <a:gd name="connsiteY2705" fmla="*/ 64770 h 287883"/>
              <a:gd name="connsiteX2706" fmla="*/ 1555513 w 2149918"/>
              <a:gd name="connsiteY2706" fmla="*/ 66141 h 287883"/>
              <a:gd name="connsiteX2707" fmla="*/ 1556123 w 2149918"/>
              <a:gd name="connsiteY2707" fmla="*/ 68428 h 287883"/>
              <a:gd name="connsiteX2708" fmla="*/ 1642991 w 2149918"/>
              <a:gd name="connsiteY2708" fmla="*/ 67513 h 287883"/>
              <a:gd name="connsiteX2709" fmla="*/ 1731687 w 2149918"/>
              <a:gd name="connsiteY2709" fmla="*/ 57455 h 287883"/>
              <a:gd name="connsiteX2710" fmla="*/ 1735040 w 2149918"/>
              <a:gd name="connsiteY2710" fmla="*/ 58979 h 287883"/>
              <a:gd name="connsiteX2711" fmla="*/ 1736564 w 2149918"/>
              <a:gd name="connsiteY2711" fmla="*/ 62332 h 287883"/>
              <a:gd name="connsiteX2712" fmla="*/ 1739155 w 2149918"/>
              <a:gd name="connsiteY2712" fmla="*/ 60655 h 287883"/>
              <a:gd name="connsiteX2713" fmla="*/ 1742660 w 2149918"/>
              <a:gd name="connsiteY2713" fmla="*/ 59893 h 287883"/>
              <a:gd name="connsiteX2714" fmla="*/ 1741288 w 2149918"/>
              <a:gd name="connsiteY2714" fmla="*/ 62332 h 287883"/>
              <a:gd name="connsiteX2715" fmla="*/ 1739002 w 2149918"/>
              <a:gd name="connsiteY2715" fmla="*/ 64770 h 287883"/>
              <a:gd name="connsiteX2716" fmla="*/ 1771921 w 2149918"/>
              <a:gd name="connsiteY2716" fmla="*/ 63094 h 287883"/>
              <a:gd name="connsiteX2717" fmla="*/ 1812154 w 2149918"/>
              <a:gd name="connsiteY2717" fmla="*/ 62332 h 287883"/>
              <a:gd name="connsiteX2718" fmla="*/ 1811545 w 2149918"/>
              <a:gd name="connsiteY2718" fmla="*/ 64313 h 287883"/>
              <a:gd name="connsiteX2719" fmla="*/ 1810935 w 2149918"/>
              <a:gd name="connsiteY2719" fmla="*/ 67208 h 287883"/>
              <a:gd name="connsiteX2720" fmla="*/ 1828004 w 2149918"/>
              <a:gd name="connsiteY2720" fmla="*/ 65075 h 287883"/>
              <a:gd name="connsiteX2721" fmla="*/ 1845073 w 2149918"/>
              <a:gd name="connsiteY2721" fmla="*/ 64770 h 287883"/>
              <a:gd name="connsiteX2722" fmla="*/ 1870219 w 2149918"/>
              <a:gd name="connsiteY2722" fmla="*/ 67970 h 287883"/>
              <a:gd name="connsiteX2723" fmla="*/ 1892622 w 2149918"/>
              <a:gd name="connsiteY2723" fmla="*/ 64770 h 287883"/>
              <a:gd name="connsiteX2724" fmla="*/ 1890488 w 2149918"/>
              <a:gd name="connsiteY2724" fmla="*/ 68123 h 287883"/>
              <a:gd name="connsiteX2725" fmla="*/ 1886526 w 2149918"/>
              <a:gd name="connsiteY2725" fmla="*/ 69647 h 287883"/>
              <a:gd name="connsiteX2726" fmla="*/ 1922949 w 2149918"/>
              <a:gd name="connsiteY2726" fmla="*/ 69037 h 287883"/>
              <a:gd name="connsiteX2727" fmla="*/ 1927979 w 2149918"/>
              <a:gd name="connsiteY2727" fmla="*/ 68951 h 287883"/>
              <a:gd name="connsiteX2728" fmla="*/ 1927979 w 2149918"/>
              <a:gd name="connsiteY2728" fmla="*/ 69647 h 287883"/>
              <a:gd name="connsiteX2729" fmla="*/ 1927979 w 2149918"/>
              <a:gd name="connsiteY2729" fmla="*/ 70866 h 287883"/>
              <a:gd name="connsiteX2730" fmla="*/ 1929198 w 2149918"/>
              <a:gd name="connsiteY2730" fmla="*/ 70866 h 287883"/>
              <a:gd name="connsiteX2731" fmla="*/ 1930417 w 2149918"/>
              <a:gd name="connsiteY2731" fmla="*/ 70866 h 287883"/>
              <a:gd name="connsiteX2732" fmla="*/ 1930417 w 2149918"/>
              <a:gd name="connsiteY2732" fmla="*/ 69647 h 287883"/>
              <a:gd name="connsiteX2733" fmla="*/ 1930417 w 2149918"/>
              <a:gd name="connsiteY2733" fmla="*/ 68909 h 287883"/>
              <a:gd name="connsiteX2734" fmla="*/ 1958459 w 2149918"/>
              <a:gd name="connsiteY2734" fmla="*/ 68428 h 287883"/>
              <a:gd name="connsiteX2735" fmla="*/ 2002807 w 2149918"/>
              <a:gd name="connsiteY2735" fmla="*/ 71475 h 287883"/>
              <a:gd name="connsiteX2736" fmla="*/ 2053556 w 2149918"/>
              <a:gd name="connsiteY2736" fmla="*/ 74523 h 287883"/>
              <a:gd name="connsiteX2737" fmla="*/ 2054775 w 2149918"/>
              <a:gd name="connsiteY2737" fmla="*/ 70866 h 287883"/>
              <a:gd name="connsiteX2738" fmla="*/ 2055995 w 2149918"/>
              <a:gd name="connsiteY2738" fmla="*/ 67208 h 287883"/>
              <a:gd name="connsiteX2739" fmla="*/ 2057062 w 2149918"/>
              <a:gd name="connsiteY2739" fmla="*/ 69799 h 287883"/>
              <a:gd name="connsiteX2740" fmla="*/ 2057214 w 2149918"/>
              <a:gd name="connsiteY2740" fmla="*/ 73304 h 287883"/>
              <a:gd name="connsiteX2741" fmla="*/ 2066663 w 2149918"/>
              <a:gd name="connsiteY2741" fmla="*/ 69342 h 287883"/>
              <a:gd name="connsiteX2742" fmla="*/ 2074283 w 2149918"/>
              <a:gd name="connsiteY2742" fmla="*/ 63551 h 287883"/>
              <a:gd name="connsiteX2743" fmla="*/ 2073063 w 2149918"/>
              <a:gd name="connsiteY2743" fmla="*/ 61722 h 287883"/>
              <a:gd name="connsiteX2744" fmla="*/ 2071844 w 2149918"/>
              <a:gd name="connsiteY2744" fmla="*/ 59893 h 287883"/>
              <a:gd name="connsiteX2745" fmla="*/ 2063615 w 2149918"/>
              <a:gd name="connsiteY2745" fmla="*/ 62941 h 287883"/>
              <a:gd name="connsiteX2746" fmla="*/ 2057214 w 2149918"/>
              <a:gd name="connsiteY2746" fmla="*/ 58674 h 287883"/>
              <a:gd name="connsiteX2747" fmla="*/ 2044107 w 2149918"/>
              <a:gd name="connsiteY2747" fmla="*/ 57150 h 287883"/>
              <a:gd name="connsiteX2748" fmla="*/ 2032830 w 2149918"/>
              <a:gd name="connsiteY2748" fmla="*/ 53797 h 287883"/>
              <a:gd name="connsiteX2749" fmla="*/ 2040755 w 2149918"/>
              <a:gd name="connsiteY2749" fmla="*/ 53645 h 287883"/>
              <a:gd name="connsiteX2750" fmla="*/ 2048679 w 2149918"/>
              <a:gd name="connsiteY2750" fmla="*/ 56236 h 287883"/>
              <a:gd name="connsiteX2751" fmla="*/ 2053556 w 2149918"/>
              <a:gd name="connsiteY2751" fmla="*/ 50140 h 287883"/>
              <a:gd name="connsiteX2752" fmla="*/ 2059652 w 2149918"/>
              <a:gd name="connsiteY2752" fmla="*/ 49530 h 287883"/>
              <a:gd name="connsiteX2753" fmla="*/ 2065748 w 2149918"/>
              <a:gd name="connsiteY2753" fmla="*/ 48920 h 287883"/>
              <a:gd name="connsiteX2754" fmla="*/ 2063767 w 2149918"/>
              <a:gd name="connsiteY2754" fmla="*/ 51054 h 287883"/>
              <a:gd name="connsiteX2755" fmla="*/ 2060871 w 2149918"/>
              <a:gd name="connsiteY2755" fmla="*/ 51359 h 287883"/>
              <a:gd name="connsiteX2756" fmla="*/ 2064986 w 2149918"/>
              <a:gd name="connsiteY2756" fmla="*/ 53492 h 287883"/>
              <a:gd name="connsiteX2757" fmla="*/ 2071844 w 2149918"/>
              <a:gd name="connsiteY2757" fmla="*/ 53797 h 287883"/>
              <a:gd name="connsiteX2758" fmla="*/ 2071235 w 2149918"/>
              <a:gd name="connsiteY2758" fmla="*/ 49530 h 287883"/>
              <a:gd name="connsiteX2759" fmla="*/ 2066967 w 2149918"/>
              <a:gd name="connsiteY2759" fmla="*/ 48920 h 287883"/>
              <a:gd name="connsiteX2760" fmla="*/ 2066663 w 2149918"/>
              <a:gd name="connsiteY2760" fmla="*/ 44958 h 287883"/>
              <a:gd name="connsiteX2761" fmla="*/ 2064529 w 2149918"/>
              <a:gd name="connsiteY2761" fmla="*/ 42824 h 287883"/>
              <a:gd name="connsiteX2762" fmla="*/ 2070930 w 2149918"/>
              <a:gd name="connsiteY2762" fmla="*/ 42519 h 287883"/>
              <a:gd name="connsiteX2763" fmla="*/ 2075502 w 2149918"/>
              <a:gd name="connsiteY2763" fmla="*/ 47701 h 287883"/>
              <a:gd name="connsiteX2764" fmla="*/ 2076569 w 2149918"/>
              <a:gd name="connsiteY2764" fmla="*/ 44958 h 287883"/>
              <a:gd name="connsiteX2765" fmla="*/ 2076721 w 2149918"/>
              <a:gd name="connsiteY2765" fmla="*/ 40386 h 287883"/>
              <a:gd name="connsiteX2766" fmla="*/ 2069253 w 2149918"/>
              <a:gd name="connsiteY2766" fmla="*/ 35814 h 287883"/>
              <a:gd name="connsiteX2767" fmla="*/ 2060871 w 2149918"/>
              <a:gd name="connsiteY2767" fmla="*/ 33071 h 287883"/>
              <a:gd name="connsiteX2768" fmla="*/ 2058281 w 2149918"/>
              <a:gd name="connsiteY2768" fmla="*/ 35357 h 287883"/>
              <a:gd name="connsiteX2769" fmla="*/ 2054775 w 2149918"/>
              <a:gd name="connsiteY2769" fmla="*/ 36728 h 287883"/>
              <a:gd name="connsiteX2770" fmla="*/ 2054775 w 2149918"/>
              <a:gd name="connsiteY2770" fmla="*/ 33071 h 287883"/>
              <a:gd name="connsiteX2771" fmla="*/ 2059500 w 2149918"/>
              <a:gd name="connsiteY2771" fmla="*/ 32309 h 287883"/>
              <a:gd name="connsiteX2772" fmla="*/ 2063310 w 2149918"/>
              <a:gd name="connsiteY2772" fmla="*/ 30632 h 287883"/>
              <a:gd name="connsiteX2773" fmla="*/ 2061633 w 2149918"/>
              <a:gd name="connsiteY2773" fmla="*/ 27432 h 287883"/>
              <a:gd name="connsiteX2774" fmla="*/ 2057214 w 2149918"/>
              <a:gd name="connsiteY2774" fmla="*/ 26975 h 287883"/>
              <a:gd name="connsiteX2775" fmla="*/ 2055537 w 2149918"/>
              <a:gd name="connsiteY2775" fmla="*/ 29565 h 287883"/>
              <a:gd name="connsiteX2776" fmla="*/ 2054775 w 2149918"/>
              <a:gd name="connsiteY2776" fmla="*/ 33071 h 287883"/>
              <a:gd name="connsiteX2777" fmla="*/ 2051270 w 2149918"/>
              <a:gd name="connsiteY2777" fmla="*/ 33528 h 287883"/>
              <a:gd name="connsiteX2778" fmla="*/ 2048679 w 2149918"/>
              <a:gd name="connsiteY2778" fmla="*/ 33071 h 287883"/>
              <a:gd name="connsiteX2779" fmla="*/ 2048679 w 2149918"/>
              <a:gd name="connsiteY2779" fmla="*/ 31852 h 287883"/>
              <a:gd name="connsiteX2780" fmla="*/ 2048679 w 2149918"/>
              <a:gd name="connsiteY2780" fmla="*/ 30632 h 287883"/>
              <a:gd name="connsiteX2781" fmla="*/ 2052032 w 2149918"/>
              <a:gd name="connsiteY2781" fmla="*/ 30328 h 287883"/>
              <a:gd name="connsiteX2782" fmla="*/ 2053556 w 2149918"/>
              <a:gd name="connsiteY2782" fmla="*/ 28194 h 287883"/>
              <a:gd name="connsiteX2783" fmla="*/ 2048222 w 2149918"/>
              <a:gd name="connsiteY2783" fmla="*/ 23927 h 287883"/>
              <a:gd name="connsiteX2784" fmla="*/ 2040145 w 2149918"/>
              <a:gd name="connsiteY2784" fmla="*/ 23317 h 287883"/>
              <a:gd name="connsiteX2785" fmla="*/ 2045936 w 2149918"/>
              <a:gd name="connsiteY2785" fmla="*/ 22250 h 287883"/>
              <a:gd name="connsiteX2786" fmla="*/ 2049899 w 2149918"/>
              <a:gd name="connsiteY2786" fmla="*/ 18440 h 287883"/>
              <a:gd name="connsiteX2787" fmla="*/ 1205355 w 2149918"/>
              <a:gd name="connsiteY2787" fmla="*/ 17983 h 287883"/>
              <a:gd name="connsiteX2788" fmla="*/ 1207431 w 2149918"/>
              <a:gd name="connsiteY2788" fmla="*/ 18440 h 287883"/>
              <a:gd name="connsiteX2789" fmla="*/ 1207431 w 2149918"/>
              <a:gd name="connsiteY2789" fmla="*/ 19660 h 287883"/>
              <a:gd name="connsiteX2790" fmla="*/ 1207431 w 2149918"/>
              <a:gd name="connsiteY2790" fmla="*/ 20879 h 287883"/>
              <a:gd name="connsiteX2791" fmla="*/ 1206212 w 2149918"/>
              <a:gd name="connsiteY2791" fmla="*/ 22098 h 287883"/>
              <a:gd name="connsiteX2792" fmla="*/ 1204536 w 2149918"/>
              <a:gd name="connsiteY2792" fmla="*/ 19355 h 287883"/>
              <a:gd name="connsiteX2793" fmla="*/ 1205355 w 2149918"/>
              <a:gd name="connsiteY2793" fmla="*/ 17983 h 287883"/>
              <a:gd name="connsiteX2794" fmla="*/ 1882868 w 2149918"/>
              <a:gd name="connsiteY2794" fmla="*/ 16002 h 287883"/>
              <a:gd name="connsiteX2795" fmla="*/ 1881344 w 2149918"/>
              <a:gd name="connsiteY2795" fmla="*/ 18136 h 287883"/>
              <a:gd name="connsiteX2796" fmla="*/ 1877991 w 2149918"/>
              <a:gd name="connsiteY2796" fmla="*/ 18440 h 287883"/>
              <a:gd name="connsiteX2797" fmla="*/ 1882868 w 2149918"/>
              <a:gd name="connsiteY2797" fmla="*/ 16002 h 287883"/>
              <a:gd name="connsiteX2798" fmla="*/ 1418353 w 2149918"/>
              <a:gd name="connsiteY2798" fmla="*/ 16002 h 287883"/>
              <a:gd name="connsiteX2799" fmla="*/ 1416829 w 2149918"/>
              <a:gd name="connsiteY2799" fmla="*/ 18136 h 287883"/>
              <a:gd name="connsiteX2800" fmla="*/ 1413476 w 2149918"/>
              <a:gd name="connsiteY2800" fmla="*/ 18440 h 287883"/>
              <a:gd name="connsiteX2801" fmla="*/ 1418353 w 2149918"/>
              <a:gd name="connsiteY2801" fmla="*/ 16002 h 287883"/>
              <a:gd name="connsiteX2802" fmla="*/ 2001131 w 2149918"/>
              <a:gd name="connsiteY2802" fmla="*/ 14783 h 287883"/>
              <a:gd name="connsiteX2803" fmla="*/ 1996863 w 2149918"/>
              <a:gd name="connsiteY2803" fmla="*/ 17983 h 287883"/>
              <a:gd name="connsiteX2804" fmla="*/ 1988939 w 2149918"/>
              <a:gd name="connsiteY2804" fmla="*/ 18440 h 287883"/>
              <a:gd name="connsiteX2805" fmla="*/ 1994120 w 2149918"/>
              <a:gd name="connsiteY2805" fmla="*/ 15697 h 287883"/>
              <a:gd name="connsiteX2806" fmla="*/ 2001131 w 2149918"/>
              <a:gd name="connsiteY2806" fmla="*/ 14783 h 287883"/>
              <a:gd name="connsiteX2807" fmla="*/ 1281802 w 2149918"/>
              <a:gd name="connsiteY2807" fmla="*/ 14783 h 287883"/>
              <a:gd name="connsiteX2808" fmla="*/ 1284241 w 2149918"/>
              <a:gd name="connsiteY2808" fmla="*/ 18440 h 287883"/>
              <a:gd name="connsiteX2809" fmla="*/ 1281955 w 2149918"/>
              <a:gd name="connsiteY2809" fmla="*/ 17831 h 287883"/>
              <a:gd name="connsiteX2810" fmla="*/ 1280584 w 2149918"/>
              <a:gd name="connsiteY2810" fmla="*/ 17221 h 287883"/>
              <a:gd name="connsiteX2811" fmla="*/ 1281193 w 2149918"/>
              <a:gd name="connsiteY2811" fmla="*/ 16002 h 287883"/>
              <a:gd name="connsiteX2812" fmla="*/ 1281802 w 2149918"/>
              <a:gd name="connsiteY2812" fmla="*/ 14783 h 287883"/>
              <a:gd name="connsiteX2813" fmla="*/ 1237912 w 2149918"/>
              <a:gd name="connsiteY2813" fmla="*/ 14783 h 287883"/>
              <a:gd name="connsiteX2814" fmla="*/ 1222824 w 2149918"/>
              <a:gd name="connsiteY2814" fmla="*/ 23622 h 287883"/>
              <a:gd name="connsiteX2815" fmla="*/ 1204993 w 2149918"/>
              <a:gd name="connsiteY2815" fmla="*/ 30632 h 287883"/>
              <a:gd name="connsiteX2816" fmla="*/ 1200878 w 2149918"/>
              <a:gd name="connsiteY2816" fmla="*/ 29108 h 287883"/>
              <a:gd name="connsiteX2817" fmla="*/ 1197678 w 2149918"/>
              <a:gd name="connsiteY2817" fmla="*/ 29413 h 287883"/>
              <a:gd name="connsiteX2818" fmla="*/ 1196001 w 2149918"/>
              <a:gd name="connsiteY2818" fmla="*/ 28651 h 287883"/>
              <a:gd name="connsiteX2819" fmla="*/ 1195239 w 2149918"/>
              <a:gd name="connsiteY2819" fmla="*/ 30632 h 287883"/>
              <a:gd name="connsiteX2820" fmla="*/ 1185486 w 2149918"/>
              <a:gd name="connsiteY2820" fmla="*/ 29413 h 287883"/>
              <a:gd name="connsiteX2821" fmla="*/ 1179390 w 2149918"/>
              <a:gd name="connsiteY2821" fmla="*/ 24536 h 287883"/>
              <a:gd name="connsiteX2822" fmla="*/ 1201335 w 2149918"/>
              <a:gd name="connsiteY2822" fmla="*/ 19660 h 287883"/>
              <a:gd name="connsiteX2823" fmla="*/ 1199964 w 2149918"/>
              <a:gd name="connsiteY2823" fmla="*/ 23012 h 287883"/>
              <a:gd name="connsiteX2824" fmla="*/ 1197678 w 2149918"/>
              <a:gd name="connsiteY2824" fmla="*/ 24536 h 287883"/>
              <a:gd name="connsiteX2825" fmla="*/ 1199049 w 2149918"/>
              <a:gd name="connsiteY2825" fmla="*/ 25756 h 287883"/>
              <a:gd name="connsiteX2826" fmla="*/ 1201335 w 2149918"/>
              <a:gd name="connsiteY2826" fmla="*/ 26975 h 287883"/>
              <a:gd name="connsiteX2827" fmla="*/ 1204688 w 2149918"/>
              <a:gd name="connsiteY2827" fmla="*/ 25908 h 287883"/>
              <a:gd name="connsiteX2828" fmla="*/ 1206212 w 2149918"/>
              <a:gd name="connsiteY2828" fmla="*/ 22098 h 287883"/>
              <a:gd name="connsiteX2829" fmla="*/ 1208650 w 2149918"/>
              <a:gd name="connsiteY2829" fmla="*/ 24536 h 287883"/>
              <a:gd name="connsiteX2830" fmla="*/ 1214746 w 2149918"/>
              <a:gd name="connsiteY2830" fmla="*/ 17221 h 287883"/>
              <a:gd name="connsiteX2831" fmla="*/ 1225415 w 2149918"/>
              <a:gd name="connsiteY2831" fmla="*/ 16916 h 287883"/>
              <a:gd name="connsiteX2832" fmla="*/ 1237912 w 2149918"/>
              <a:gd name="connsiteY2832" fmla="*/ 14783 h 287883"/>
              <a:gd name="connsiteX2833" fmla="*/ 2014237 w 2149918"/>
              <a:gd name="connsiteY2833" fmla="*/ 14630 h 287883"/>
              <a:gd name="connsiteX2834" fmla="*/ 2026734 w 2149918"/>
              <a:gd name="connsiteY2834" fmla="*/ 16002 h 287883"/>
              <a:gd name="connsiteX2835" fmla="*/ 2026581 w 2149918"/>
              <a:gd name="connsiteY2835" fmla="*/ 19355 h 287883"/>
              <a:gd name="connsiteX2836" fmla="*/ 2025515 w 2149918"/>
              <a:gd name="connsiteY2836" fmla="*/ 20879 h 287883"/>
              <a:gd name="connsiteX2837" fmla="*/ 2023076 w 2149918"/>
              <a:gd name="connsiteY2837" fmla="*/ 19964 h 287883"/>
              <a:gd name="connsiteX2838" fmla="*/ 2024295 w 2149918"/>
              <a:gd name="connsiteY2838" fmla="*/ 17221 h 287883"/>
              <a:gd name="connsiteX2839" fmla="*/ 2014999 w 2149918"/>
              <a:gd name="connsiteY2839" fmla="*/ 19660 h 287883"/>
              <a:gd name="connsiteX2840" fmla="*/ 2004788 w 2149918"/>
              <a:gd name="connsiteY2840" fmla="*/ 22098 h 287883"/>
              <a:gd name="connsiteX2841" fmla="*/ 2004636 w 2149918"/>
              <a:gd name="connsiteY2841" fmla="*/ 18593 h 287883"/>
              <a:gd name="connsiteX2842" fmla="*/ 2003569 w 2149918"/>
              <a:gd name="connsiteY2842" fmla="*/ 16002 h 287883"/>
              <a:gd name="connsiteX2843" fmla="*/ 2014237 w 2149918"/>
              <a:gd name="connsiteY2843" fmla="*/ 14630 h 287883"/>
              <a:gd name="connsiteX2844" fmla="*/ 1430697 w 2149918"/>
              <a:gd name="connsiteY2844" fmla="*/ 14630 h 287883"/>
              <a:gd name="connsiteX2845" fmla="*/ 1435422 w 2149918"/>
              <a:gd name="connsiteY2845" fmla="*/ 17221 h 287883"/>
              <a:gd name="connsiteX2846" fmla="*/ 1427954 w 2149918"/>
              <a:gd name="connsiteY2846" fmla="*/ 18288 h 287883"/>
              <a:gd name="connsiteX2847" fmla="*/ 1423230 w 2149918"/>
              <a:gd name="connsiteY2847" fmla="*/ 14783 h 287883"/>
              <a:gd name="connsiteX2848" fmla="*/ 1430697 w 2149918"/>
              <a:gd name="connsiteY2848" fmla="*/ 14630 h 287883"/>
              <a:gd name="connsiteX2849" fmla="*/ 1908471 w 2149918"/>
              <a:gd name="connsiteY2849" fmla="*/ 13564 h 287883"/>
              <a:gd name="connsiteX2850" fmla="*/ 1908624 w 2149918"/>
              <a:gd name="connsiteY2850" fmla="*/ 16611 h 287883"/>
              <a:gd name="connsiteX2851" fmla="*/ 1906033 w 2149918"/>
              <a:gd name="connsiteY2851" fmla="*/ 19660 h 287883"/>
              <a:gd name="connsiteX2852" fmla="*/ 1899785 w 2149918"/>
              <a:gd name="connsiteY2852" fmla="*/ 18288 h 287883"/>
              <a:gd name="connsiteX2853" fmla="*/ 1892622 w 2149918"/>
              <a:gd name="connsiteY2853" fmla="*/ 19660 h 287883"/>
              <a:gd name="connsiteX2854" fmla="*/ 1899632 w 2149918"/>
              <a:gd name="connsiteY2854" fmla="*/ 16154 h 287883"/>
              <a:gd name="connsiteX2855" fmla="*/ 1908471 w 2149918"/>
              <a:gd name="connsiteY2855" fmla="*/ 13564 h 287883"/>
              <a:gd name="connsiteX2856" fmla="*/ 1941085 w 2149918"/>
              <a:gd name="connsiteY2856" fmla="*/ 12192 h 287883"/>
              <a:gd name="connsiteX2857" fmla="*/ 1930417 w 2149918"/>
              <a:gd name="connsiteY2857" fmla="*/ 14783 h 287883"/>
              <a:gd name="connsiteX2858" fmla="*/ 1941542 w 2149918"/>
              <a:gd name="connsiteY2858" fmla="*/ 15850 h 287883"/>
              <a:gd name="connsiteX2859" fmla="*/ 1949924 w 2149918"/>
              <a:gd name="connsiteY2859" fmla="*/ 16002 h 287883"/>
              <a:gd name="connsiteX2860" fmla="*/ 1941085 w 2149918"/>
              <a:gd name="connsiteY2860" fmla="*/ 12192 h 287883"/>
              <a:gd name="connsiteX2861" fmla="*/ 1557342 w 2149918"/>
              <a:gd name="connsiteY2861" fmla="*/ 11125 h 287883"/>
              <a:gd name="connsiteX2862" fmla="*/ 1561152 w 2149918"/>
              <a:gd name="connsiteY2862" fmla="*/ 11582 h 287883"/>
              <a:gd name="connsiteX2863" fmla="*/ 1562219 w 2149918"/>
              <a:gd name="connsiteY2863" fmla="*/ 14783 h 287883"/>
              <a:gd name="connsiteX2864" fmla="*/ 1557342 w 2149918"/>
              <a:gd name="connsiteY2864" fmla="*/ 16002 h 287883"/>
              <a:gd name="connsiteX2865" fmla="*/ 1557342 w 2149918"/>
              <a:gd name="connsiteY2865" fmla="*/ 13564 h 287883"/>
              <a:gd name="connsiteX2866" fmla="*/ 1557342 w 2149918"/>
              <a:gd name="connsiteY2866" fmla="*/ 11125 h 287883"/>
              <a:gd name="connsiteX2867" fmla="*/ 1676823 w 2149918"/>
              <a:gd name="connsiteY2867" fmla="*/ 10211 h 287883"/>
              <a:gd name="connsiteX2868" fmla="*/ 1678043 w 2149918"/>
              <a:gd name="connsiteY2868" fmla="*/ 11125 h 287883"/>
              <a:gd name="connsiteX2869" fmla="*/ 1677280 w 2149918"/>
              <a:gd name="connsiteY2869" fmla="*/ 12039 h 287883"/>
              <a:gd name="connsiteX2870" fmla="*/ 1675604 w 2149918"/>
              <a:gd name="connsiteY2870" fmla="*/ 11125 h 287883"/>
              <a:gd name="connsiteX2871" fmla="*/ 1676823 w 2149918"/>
              <a:gd name="connsiteY2871" fmla="*/ 10211 h 287883"/>
              <a:gd name="connsiteX2872" fmla="*/ 1387111 w 2149918"/>
              <a:gd name="connsiteY2872" fmla="*/ 7925 h 287883"/>
              <a:gd name="connsiteX2873" fmla="*/ 1391531 w 2149918"/>
              <a:gd name="connsiteY2873" fmla="*/ 11125 h 287883"/>
              <a:gd name="connsiteX2874" fmla="*/ 1386654 w 2149918"/>
              <a:gd name="connsiteY2874" fmla="*/ 11125 h 287883"/>
              <a:gd name="connsiteX2875" fmla="*/ 1381777 w 2149918"/>
              <a:gd name="connsiteY2875" fmla="*/ 11125 h 287883"/>
              <a:gd name="connsiteX2876" fmla="*/ 1387111 w 2149918"/>
              <a:gd name="connsiteY2876" fmla="*/ 7925 h 287883"/>
              <a:gd name="connsiteX2877" fmla="*/ 1873972 w 2149918"/>
              <a:gd name="connsiteY2877" fmla="*/ 7829 h 287883"/>
              <a:gd name="connsiteX2878" fmla="*/ 1874486 w 2149918"/>
              <a:gd name="connsiteY2878" fmla="*/ 9144 h 287883"/>
              <a:gd name="connsiteX2879" fmla="*/ 1873115 w 2149918"/>
              <a:gd name="connsiteY2879" fmla="*/ 8687 h 287883"/>
              <a:gd name="connsiteX2880" fmla="*/ 1873972 w 2149918"/>
              <a:gd name="connsiteY2880" fmla="*/ 7829 h 287883"/>
              <a:gd name="connsiteX2881" fmla="*/ 1370918 w 2149918"/>
              <a:gd name="connsiteY2881" fmla="*/ 7487 h 287883"/>
              <a:gd name="connsiteX2882" fmla="*/ 1379339 w 2149918"/>
              <a:gd name="connsiteY2882" fmla="*/ 8687 h 287883"/>
              <a:gd name="connsiteX2883" fmla="*/ 1347182 w 2149918"/>
              <a:gd name="connsiteY2883" fmla="*/ 14935 h 287883"/>
              <a:gd name="connsiteX2884" fmla="*/ 1315940 w 2149918"/>
              <a:gd name="connsiteY2884" fmla="*/ 18440 h 287883"/>
              <a:gd name="connsiteX2885" fmla="*/ 1313502 w 2149918"/>
              <a:gd name="connsiteY2885" fmla="*/ 14783 h 287883"/>
              <a:gd name="connsiteX2886" fmla="*/ 1301158 w 2149918"/>
              <a:gd name="connsiteY2886" fmla="*/ 17983 h 287883"/>
              <a:gd name="connsiteX2887" fmla="*/ 1287899 w 2149918"/>
              <a:gd name="connsiteY2887" fmla="*/ 18440 h 287883"/>
              <a:gd name="connsiteX2888" fmla="*/ 1318379 w 2149918"/>
              <a:gd name="connsiteY2888" fmla="*/ 12192 h 287883"/>
              <a:gd name="connsiteX2889" fmla="*/ 1345201 w 2149918"/>
              <a:gd name="connsiteY2889" fmla="*/ 8687 h 287883"/>
              <a:gd name="connsiteX2890" fmla="*/ 1363184 w 2149918"/>
              <a:gd name="connsiteY2890" fmla="*/ 8229 h 287883"/>
              <a:gd name="connsiteX2891" fmla="*/ 1370918 w 2149918"/>
              <a:gd name="connsiteY2891" fmla="*/ 7487 h 287883"/>
              <a:gd name="connsiteX2892" fmla="*/ 1930417 w 2149918"/>
              <a:gd name="connsiteY2892" fmla="*/ 7468 h 287883"/>
              <a:gd name="connsiteX2893" fmla="*/ 1944133 w 2149918"/>
              <a:gd name="connsiteY2893" fmla="*/ 9449 h 287883"/>
              <a:gd name="connsiteX2894" fmla="*/ 1956020 w 2149918"/>
              <a:gd name="connsiteY2894" fmla="*/ 16002 h 287883"/>
              <a:gd name="connsiteX2895" fmla="*/ 1958154 w 2149918"/>
              <a:gd name="connsiteY2895" fmla="*/ 13411 h 287883"/>
              <a:gd name="connsiteX2896" fmla="*/ 1958459 w 2149918"/>
              <a:gd name="connsiteY2896" fmla="*/ 9906 h 287883"/>
              <a:gd name="connsiteX2897" fmla="*/ 1973394 w 2149918"/>
              <a:gd name="connsiteY2897" fmla="*/ 11278 h 287883"/>
              <a:gd name="connsiteX2898" fmla="*/ 1986500 w 2149918"/>
              <a:gd name="connsiteY2898" fmla="*/ 17221 h 287883"/>
              <a:gd name="connsiteX2899" fmla="*/ 1976594 w 2149918"/>
              <a:gd name="connsiteY2899" fmla="*/ 17526 h 287883"/>
              <a:gd name="connsiteX2900" fmla="*/ 1965774 w 2149918"/>
              <a:gd name="connsiteY2900" fmla="*/ 19660 h 287883"/>
              <a:gd name="connsiteX2901" fmla="*/ 1965774 w 2149918"/>
              <a:gd name="connsiteY2901" fmla="*/ 17221 h 287883"/>
              <a:gd name="connsiteX2902" fmla="*/ 1965774 w 2149918"/>
              <a:gd name="connsiteY2902" fmla="*/ 14783 h 287883"/>
              <a:gd name="connsiteX2903" fmla="*/ 1961202 w 2149918"/>
              <a:gd name="connsiteY2903" fmla="*/ 15697 h 287883"/>
              <a:gd name="connsiteX2904" fmla="*/ 1962116 w 2149918"/>
              <a:gd name="connsiteY2904" fmla="*/ 18440 h 287883"/>
              <a:gd name="connsiteX2905" fmla="*/ 1943371 w 2149918"/>
              <a:gd name="connsiteY2905" fmla="*/ 20726 h 287883"/>
              <a:gd name="connsiteX2906" fmla="*/ 1929198 w 2149918"/>
              <a:gd name="connsiteY2906" fmla="*/ 18440 h 287883"/>
              <a:gd name="connsiteX2907" fmla="*/ 1925083 w 2149918"/>
              <a:gd name="connsiteY2907" fmla="*/ 20726 h 287883"/>
              <a:gd name="connsiteX2908" fmla="*/ 1921883 w 2149918"/>
              <a:gd name="connsiteY2908" fmla="*/ 22098 h 287883"/>
              <a:gd name="connsiteX2909" fmla="*/ 1922340 w 2149918"/>
              <a:gd name="connsiteY2909" fmla="*/ 18745 h 287883"/>
              <a:gd name="connsiteX2910" fmla="*/ 1925540 w 2149918"/>
              <a:gd name="connsiteY2910" fmla="*/ 17221 h 287883"/>
              <a:gd name="connsiteX2911" fmla="*/ 1924169 w 2149918"/>
              <a:gd name="connsiteY2911" fmla="*/ 13716 h 287883"/>
              <a:gd name="connsiteX2912" fmla="*/ 1921883 w 2149918"/>
              <a:gd name="connsiteY2912" fmla="*/ 11125 h 287883"/>
              <a:gd name="connsiteX2913" fmla="*/ 1920054 w 2149918"/>
              <a:gd name="connsiteY2913" fmla="*/ 15392 h 287883"/>
              <a:gd name="connsiteX2914" fmla="*/ 1918225 w 2149918"/>
              <a:gd name="connsiteY2914" fmla="*/ 19660 h 287883"/>
              <a:gd name="connsiteX2915" fmla="*/ 1913958 w 2149918"/>
              <a:gd name="connsiteY2915" fmla="*/ 19660 h 287883"/>
              <a:gd name="connsiteX2916" fmla="*/ 1909691 w 2149918"/>
              <a:gd name="connsiteY2916" fmla="*/ 19660 h 287883"/>
              <a:gd name="connsiteX2917" fmla="*/ 1911672 w 2149918"/>
              <a:gd name="connsiteY2917" fmla="*/ 15392 h 287883"/>
              <a:gd name="connsiteX2918" fmla="*/ 1914567 w 2149918"/>
              <a:gd name="connsiteY2918" fmla="*/ 11125 h 287883"/>
              <a:gd name="connsiteX2919" fmla="*/ 1915634 w 2149918"/>
              <a:gd name="connsiteY2919" fmla="*/ 13106 h 287883"/>
              <a:gd name="connsiteX2920" fmla="*/ 1915787 w 2149918"/>
              <a:gd name="connsiteY2920" fmla="*/ 16002 h 287883"/>
              <a:gd name="connsiteX2921" fmla="*/ 1917768 w 2149918"/>
              <a:gd name="connsiteY2921" fmla="*/ 13411 h 287883"/>
              <a:gd name="connsiteX2922" fmla="*/ 1917006 w 2149918"/>
              <a:gd name="connsiteY2922" fmla="*/ 9906 h 287883"/>
              <a:gd name="connsiteX2923" fmla="*/ 1925540 w 2149918"/>
              <a:gd name="connsiteY2923" fmla="*/ 10058 h 287883"/>
              <a:gd name="connsiteX2924" fmla="*/ 1930417 w 2149918"/>
              <a:gd name="connsiteY2924" fmla="*/ 7468 h 287883"/>
              <a:gd name="connsiteX2925" fmla="*/ 1528081 w 2149918"/>
              <a:gd name="connsiteY2925" fmla="*/ 7468 h 287883"/>
              <a:gd name="connsiteX2926" fmla="*/ 1524423 w 2149918"/>
              <a:gd name="connsiteY2926" fmla="*/ 17221 h 287883"/>
              <a:gd name="connsiteX2927" fmla="*/ 1502478 w 2149918"/>
              <a:gd name="connsiteY2927" fmla="*/ 15697 h 287883"/>
              <a:gd name="connsiteX2928" fmla="*/ 1480532 w 2149918"/>
              <a:gd name="connsiteY2928" fmla="*/ 19660 h 287883"/>
              <a:gd name="connsiteX2929" fmla="*/ 1471083 w 2149918"/>
              <a:gd name="connsiteY2929" fmla="*/ 21641 h 287883"/>
              <a:gd name="connsiteX2930" fmla="*/ 1459806 w 2149918"/>
              <a:gd name="connsiteY2930" fmla="*/ 20879 h 287883"/>
              <a:gd name="connsiteX2931" fmla="*/ 1463768 w 2149918"/>
              <a:gd name="connsiteY2931" fmla="*/ 24384 h 287883"/>
              <a:gd name="connsiteX2932" fmla="*/ 1469560 w 2149918"/>
              <a:gd name="connsiteY2932" fmla="*/ 23317 h 287883"/>
              <a:gd name="connsiteX2933" fmla="*/ 1467883 w 2149918"/>
              <a:gd name="connsiteY2933" fmla="*/ 25298 h 287883"/>
              <a:gd name="connsiteX2934" fmla="*/ 1467121 w 2149918"/>
              <a:gd name="connsiteY2934" fmla="*/ 28194 h 287883"/>
              <a:gd name="connsiteX2935" fmla="*/ 1463006 w 2149918"/>
              <a:gd name="connsiteY2935" fmla="*/ 26822 h 287883"/>
              <a:gd name="connsiteX2936" fmla="*/ 1459806 w 2149918"/>
              <a:gd name="connsiteY2936" fmla="*/ 28194 h 287883"/>
              <a:gd name="connsiteX2937" fmla="*/ 1458739 w 2149918"/>
              <a:gd name="connsiteY2937" fmla="*/ 26822 h 287883"/>
              <a:gd name="connsiteX2938" fmla="*/ 1458587 w 2149918"/>
              <a:gd name="connsiteY2938" fmla="*/ 24536 h 287883"/>
              <a:gd name="connsiteX2939" fmla="*/ 1453252 w 2149918"/>
              <a:gd name="connsiteY2939" fmla="*/ 27432 h 287883"/>
              <a:gd name="connsiteX2940" fmla="*/ 1448833 w 2149918"/>
              <a:gd name="connsiteY2940" fmla="*/ 29413 h 287883"/>
              <a:gd name="connsiteX2941" fmla="*/ 1450357 w 2149918"/>
              <a:gd name="connsiteY2941" fmla="*/ 24841 h 287883"/>
              <a:gd name="connsiteX2942" fmla="*/ 1457368 w 2149918"/>
              <a:gd name="connsiteY2942" fmla="*/ 22098 h 287883"/>
              <a:gd name="connsiteX2943" fmla="*/ 1448833 w 2149918"/>
              <a:gd name="connsiteY2943" fmla="*/ 19507 h 287883"/>
              <a:gd name="connsiteX2944" fmla="*/ 1440299 w 2149918"/>
              <a:gd name="connsiteY2944" fmla="*/ 19660 h 287883"/>
              <a:gd name="connsiteX2945" fmla="*/ 1448985 w 2149918"/>
              <a:gd name="connsiteY2945" fmla="*/ 15392 h 287883"/>
              <a:gd name="connsiteX2946" fmla="*/ 1458587 w 2149918"/>
              <a:gd name="connsiteY2946" fmla="*/ 18440 h 287883"/>
              <a:gd name="connsiteX2947" fmla="*/ 1461330 w 2149918"/>
              <a:gd name="connsiteY2947" fmla="*/ 16307 h 287883"/>
              <a:gd name="connsiteX2948" fmla="*/ 1462244 w 2149918"/>
              <a:gd name="connsiteY2948" fmla="*/ 12344 h 287883"/>
              <a:gd name="connsiteX2949" fmla="*/ 1463616 w 2149918"/>
              <a:gd name="connsiteY2949" fmla="*/ 15392 h 287883"/>
              <a:gd name="connsiteX2950" fmla="*/ 1465902 w 2149918"/>
              <a:gd name="connsiteY2950" fmla="*/ 18440 h 287883"/>
              <a:gd name="connsiteX2951" fmla="*/ 1479008 w 2149918"/>
              <a:gd name="connsiteY2951" fmla="*/ 16459 h 287883"/>
              <a:gd name="connsiteX2952" fmla="*/ 1493944 w 2149918"/>
              <a:gd name="connsiteY2952" fmla="*/ 13564 h 287883"/>
              <a:gd name="connsiteX2953" fmla="*/ 1495925 w 2149918"/>
              <a:gd name="connsiteY2953" fmla="*/ 12039 h 287883"/>
              <a:gd name="connsiteX2954" fmla="*/ 1495163 w 2149918"/>
              <a:gd name="connsiteY2954" fmla="*/ 8687 h 287883"/>
              <a:gd name="connsiteX2955" fmla="*/ 1510707 w 2149918"/>
              <a:gd name="connsiteY2955" fmla="*/ 8077 h 287883"/>
              <a:gd name="connsiteX2956" fmla="*/ 1528081 w 2149918"/>
              <a:gd name="connsiteY2956" fmla="*/ 7468 h 287883"/>
              <a:gd name="connsiteX2957" fmla="*/ 1447614 w 2149918"/>
              <a:gd name="connsiteY2957" fmla="*/ 7468 h 287883"/>
              <a:gd name="connsiteX2958" fmla="*/ 1445938 w 2149918"/>
              <a:gd name="connsiteY2958" fmla="*/ 10058 h 287883"/>
              <a:gd name="connsiteX2959" fmla="*/ 1441518 w 2149918"/>
              <a:gd name="connsiteY2959" fmla="*/ 9906 h 287883"/>
              <a:gd name="connsiteX2960" fmla="*/ 1443194 w 2149918"/>
              <a:gd name="connsiteY2960" fmla="*/ 7772 h 287883"/>
              <a:gd name="connsiteX2961" fmla="*/ 1447614 w 2149918"/>
              <a:gd name="connsiteY2961" fmla="*/ 7468 h 287883"/>
              <a:gd name="connsiteX2962" fmla="*/ 1396408 w 2149918"/>
              <a:gd name="connsiteY2962" fmla="*/ 7468 h 287883"/>
              <a:gd name="connsiteX2963" fmla="*/ 1397322 w 2149918"/>
              <a:gd name="connsiteY2963" fmla="*/ 9296 h 287883"/>
              <a:gd name="connsiteX2964" fmla="*/ 1396408 w 2149918"/>
              <a:gd name="connsiteY2964" fmla="*/ 11125 h 287883"/>
              <a:gd name="connsiteX2965" fmla="*/ 1395493 w 2149918"/>
              <a:gd name="connsiteY2965" fmla="*/ 9296 h 287883"/>
              <a:gd name="connsiteX2966" fmla="*/ 1396408 w 2149918"/>
              <a:gd name="connsiteY2966" fmla="*/ 7468 h 287883"/>
              <a:gd name="connsiteX2967" fmla="*/ 1484647 w 2149918"/>
              <a:gd name="connsiteY2967" fmla="*/ 7163 h 287883"/>
              <a:gd name="connsiteX2968" fmla="*/ 1492724 w 2149918"/>
              <a:gd name="connsiteY2968" fmla="*/ 7468 h 287883"/>
              <a:gd name="connsiteX2969" fmla="*/ 1485562 w 2149918"/>
              <a:gd name="connsiteY2969" fmla="*/ 9906 h 287883"/>
              <a:gd name="connsiteX2970" fmla="*/ 1475656 w 2149918"/>
              <a:gd name="connsiteY2970" fmla="*/ 8687 h 287883"/>
              <a:gd name="connsiteX2971" fmla="*/ 1484647 w 2149918"/>
              <a:gd name="connsiteY2971" fmla="*/ 7163 h 287883"/>
              <a:gd name="connsiteX2972" fmla="*/ 1786551 w 2149918"/>
              <a:gd name="connsiteY2972" fmla="*/ 6248 h 287883"/>
              <a:gd name="connsiteX2973" fmla="*/ 1783656 w 2149918"/>
              <a:gd name="connsiteY2973" fmla="*/ 9753 h 287883"/>
              <a:gd name="connsiteX2974" fmla="*/ 1778017 w 2149918"/>
              <a:gd name="connsiteY2974" fmla="*/ 8687 h 287883"/>
              <a:gd name="connsiteX2975" fmla="*/ 1781370 w 2149918"/>
              <a:gd name="connsiteY2975" fmla="*/ 6553 h 287883"/>
              <a:gd name="connsiteX2976" fmla="*/ 1786551 w 2149918"/>
              <a:gd name="connsiteY2976" fmla="*/ 6248 h 287883"/>
              <a:gd name="connsiteX2977" fmla="*/ 1467121 w 2149918"/>
              <a:gd name="connsiteY2977" fmla="*/ 6248 h 287883"/>
              <a:gd name="connsiteX2978" fmla="*/ 1465749 w 2149918"/>
              <a:gd name="connsiteY2978" fmla="*/ 7315 h 287883"/>
              <a:gd name="connsiteX2979" fmla="*/ 1463464 w 2149918"/>
              <a:gd name="connsiteY2979" fmla="*/ 7468 h 287883"/>
              <a:gd name="connsiteX2980" fmla="*/ 1464835 w 2149918"/>
              <a:gd name="connsiteY2980" fmla="*/ 6401 h 287883"/>
              <a:gd name="connsiteX2981" fmla="*/ 1467121 w 2149918"/>
              <a:gd name="connsiteY2981" fmla="*/ 6248 h 287883"/>
              <a:gd name="connsiteX2982" fmla="*/ 1456148 w 2149918"/>
              <a:gd name="connsiteY2982" fmla="*/ 6248 h 287883"/>
              <a:gd name="connsiteX2983" fmla="*/ 1454472 w 2149918"/>
              <a:gd name="connsiteY2983" fmla="*/ 8839 h 287883"/>
              <a:gd name="connsiteX2984" fmla="*/ 1450052 w 2149918"/>
              <a:gd name="connsiteY2984" fmla="*/ 8687 h 287883"/>
              <a:gd name="connsiteX2985" fmla="*/ 1451729 w 2149918"/>
              <a:gd name="connsiteY2985" fmla="*/ 6553 h 287883"/>
              <a:gd name="connsiteX2986" fmla="*/ 1456148 w 2149918"/>
              <a:gd name="connsiteY2986" fmla="*/ 6248 h 287883"/>
              <a:gd name="connsiteX2987" fmla="*/ 1400065 w 2149918"/>
              <a:gd name="connsiteY2987" fmla="*/ 6248 h 287883"/>
              <a:gd name="connsiteX2988" fmla="*/ 1402198 w 2149918"/>
              <a:gd name="connsiteY2988" fmla="*/ 7010 h 287883"/>
              <a:gd name="connsiteX2989" fmla="*/ 1402504 w 2149918"/>
              <a:gd name="connsiteY2989" fmla="*/ 8687 h 287883"/>
              <a:gd name="connsiteX2990" fmla="*/ 1401284 w 2149918"/>
              <a:gd name="connsiteY2990" fmla="*/ 9906 h 287883"/>
              <a:gd name="connsiteX2991" fmla="*/ 1400218 w 2149918"/>
              <a:gd name="connsiteY2991" fmla="*/ 8534 h 287883"/>
              <a:gd name="connsiteX2992" fmla="*/ 1400065 w 2149918"/>
              <a:gd name="connsiteY2992" fmla="*/ 6248 h 287883"/>
              <a:gd name="connsiteX2993" fmla="*/ 1768263 w 2149918"/>
              <a:gd name="connsiteY2993" fmla="*/ 5029 h 287883"/>
              <a:gd name="connsiteX2994" fmla="*/ 1771007 w 2149918"/>
              <a:gd name="connsiteY2994" fmla="*/ 5334 h 287883"/>
              <a:gd name="connsiteX2995" fmla="*/ 1771921 w 2149918"/>
              <a:gd name="connsiteY2995" fmla="*/ 7468 h 287883"/>
              <a:gd name="connsiteX2996" fmla="*/ 1768263 w 2149918"/>
              <a:gd name="connsiteY2996" fmla="*/ 7468 h 287883"/>
              <a:gd name="connsiteX2997" fmla="*/ 1768263 w 2149918"/>
              <a:gd name="connsiteY2997" fmla="*/ 6248 h 287883"/>
              <a:gd name="connsiteX2998" fmla="*/ 1768263 w 2149918"/>
              <a:gd name="connsiteY2998" fmla="*/ 5029 h 287883"/>
              <a:gd name="connsiteX2999" fmla="*/ 1726810 w 2149918"/>
              <a:gd name="connsiteY2999" fmla="*/ 3810 h 287883"/>
              <a:gd name="connsiteX3000" fmla="*/ 1728030 w 2149918"/>
              <a:gd name="connsiteY3000" fmla="*/ 3810 h 287883"/>
              <a:gd name="connsiteX3001" fmla="*/ 1729249 w 2149918"/>
              <a:gd name="connsiteY3001" fmla="*/ 3810 h 287883"/>
              <a:gd name="connsiteX3002" fmla="*/ 1729249 w 2149918"/>
              <a:gd name="connsiteY3002" fmla="*/ 5029 h 287883"/>
              <a:gd name="connsiteX3003" fmla="*/ 1729249 w 2149918"/>
              <a:gd name="connsiteY3003" fmla="*/ 6248 h 287883"/>
              <a:gd name="connsiteX3004" fmla="*/ 1728030 w 2149918"/>
              <a:gd name="connsiteY3004" fmla="*/ 6248 h 287883"/>
              <a:gd name="connsiteX3005" fmla="*/ 1726810 w 2149918"/>
              <a:gd name="connsiteY3005" fmla="*/ 6248 h 287883"/>
              <a:gd name="connsiteX3006" fmla="*/ 1726810 w 2149918"/>
              <a:gd name="connsiteY3006" fmla="*/ 5029 h 287883"/>
              <a:gd name="connsiteX3007" fmla="*/ 1726810 w 2149918"/>
              <a:gd name="connsiteY3007" fmla="*/ 3810 h 287883"/>
              <a:gd name="connsiteX3008" fmla="*/ 1717666 w 2149918"/>
              <a:gd name="connsiteY3008" fmla="*/ 3657 h 287883"/>
              <a:gd name="connsiteX3009" fmla="*/ 1724372 w 2149918"/>
              <a:gd name="connsiteY3009" fmla="*/ 3810 h 287883"/>
              <a:gd name="connsiteX3010" fmla="*/ 1720867 w 2149918"/>
              <a:gd name="connsiteY3010" fmla="*/ 6401 h 287883"/>
              <a:gd name="connsiteX3011" fmla="*/ 1714618 w 2149918"/>
              <a:gd name="connsiteY3011" fmla="*/ 6248 h 287883"/>
              <a:gd name="connsiteX3012" fmla="*/ 1717666 w 2149918"/>
              <a:gd name="connsiteY3012" fmla="*/ 3657 h 287883"/>
              <a:gd name="connsiteX3013" fmla="*/ 1756910 w 2149918"/>
              <a:gd name="connsiteY3013" fmla="*/ 3486 h 287883"/>
              <a:gd name="connsiteX3014" fmla="*/ 1757596 w 2149918"/>
              <a:gd name="connsiteY3014" fmla="*/ 4572 h 287883"/>
              <a:gd name="connsiteX3015" fmla="*/ 1754852 w 2149918"/>
              <a:gd name="connsiteY3015" fmla="*/ 5029 h 287883"/>
              <a:gd name="connsiteX3016" fmla="*/ 1756910 w 2149918"/>
              <a:gd name="connsiteY3016" fmla="*/ 3486 h 287883"/>
              <a:gd name="connsiteX3017" fmla="*/ 1709189 w 2149918"/>
              <a:gd name="connsiteY3017" fmla="*/ 2953 h 287883"/>
              <a:gd name="connsiteX3018" fmla="*/ 1712180 w 2149918"/>
              <a:gd name="connsiteY3018" fmla="*/ 5029 h 287883"/>
              <a:gd name="connsiteX3019" fmla="*/ 1703798 w 2149918"/>
              <a:gd name="connsiteY3019" fmla="*/ 6553 h 287883"/>
              <a:gd name="connsiteX3020" fmla="*/ 1696330 w 2149918"/>
              <a:gd name="connsiteY3020" fmla="*/ 9906 h 287883"/>
              <a:gd name="connsiteX3021" fmla="*/ 1696330 w 2149918"/>
              <a:gd name="connsiteY3021" fmla="*/ 6858 h 287883"/>
              <a:gd name="connsiteX3022" fmla="*/ 1696330 w 2149918"/>
              <a:gd name="connsiteY3022" fmla="*/ 3810 h 287883"/>
              <a:gd name="connsiteX3023" fmla="*/ 1705627 w 2149918"/>
              <a:gd name="connsiteY3023" fmla="*/ 3048 h 287883"/>
              <a:gd name="connsiteX3024" fmla="*/ 1709189 w 2149918"/>
              <a:gd name="connsiteY3024" fmla="*/ 2953 h 287883"/>
              <a:gd name="connsiteX3025" fmla="*/ 1821908 w 2149918"/>
              <a:gd name="connsiteY3025" fmla="*/ 2591 h 287883"/>
              <a:gd name="connsiteX3026" fmla="*/ 1823127 w 2149918"/>
              <a:gd name="connsiteY3026" fmla="*/ 3810 h 287883"/>
              <a:gd name="connsiteX3027" fmla="*/ 1835777 w 2149918"/>
              <a:gd name="connsiteY3027" fmla="*/ 5791 h 287883"/>
              <a:gd name="connsiteX3028" fmla="*/ 1847511 w 2149918"/>
              <a:gd name="connsiteY3028" fmla="*/ 5029 h 287883"/>
              <a:gd name="connsiteX3029" fmla="*/ 1850559 w 2149918"/>
              <a:gd name="connsiteY3029" fmla="*/ 6248 h 287883"/>
              <a:gd name="connsiteX3030" fmla="*/ 1853607 w 2149918"/>
              <a:gd name="connsiteY3030" fmla="*/ 7468 h 287883"/>
              <a:gd name="connsiteX3031" fmla="*/ 1852388 w 2149918"/>
              <a:gd name="connsiteY3031" fmla="*/ 8687 h 287883"/>
              <a:gd name="connsiteX3032" fmla="*/ 1840196 w 2149918"/>
              <a:gd name="connsiteY3032" fmla="*/ 9906 h 287883"/>
              <a:gd name="connsiteX3033" fmla="*/ 1814745 w 2149918"/>
              <a:gd name="connsiteY3033" fmla="*/ 9753 h 287883"/>
              <a:gd name="connsiteX3034" fmla="*/ 1790209 w 2149918"/>
              <a:gd name="connsiteY3034" fmla="*/ 8687 h 287883"/>
              <a:gd name="connsiteX3035" fmla="*/ 1797219 w 2149918"/>
              <a:gd name="connsiteY3035" fmla="*/ 4420 h 287883"/>
              <a:gd name="connsiteX3036" fmla="*/ 1806058 w 2149918"/>
              <a:gd name="connsiteY3036" fmla="*/ 7468 h 287883"/>
              <a:gd name="connsiteX3037" fmla="*/ 1812307 w 2149918"/>
              <a:gd name="connsiteY3037" fmla="*/ 4115 h 287883"/>
              <a:gd name="connsiteX3038" fmla="*/ 1819470 w 2149918"/>
              <a:gd name="connsiteY3038" fmla="*/ 6248 h 287883"/>
              <a:gd name="connsiteX3039" fmla="*/ 1820689 w 2149918"/>
              <a:gd name="connsiteY3039" fmla="*/ 4420 h 287883"/>
              <a:gd name="connsiteX3040" fmla="*/ 1821908 w 2149918"/>
              <a:gd name="connsiteY3040" fmla="*/ 2591 h 287883"/>
              <a:gd name="connsiteX3041" fmla="*/ 1731687 w 2149918"/>
              <a:gd name="connsiteY3041" fmla="*/ 2591 h 287883"/>
              <a:gd name="connsiteX3042" fmla="*/ 1734431 w 2149918"/>
              <a:gd name="connsiteY3042" fmla="*/ 2895 h 287883"/>
              <a:gd name="connsiteX3043" fmla="*/ 1735345 w 2149918"/>
              <a:gd name="connsiteY3043" fmla="*/ 5029 h 287883"/>
              <a:gd name="connsiteX3044" fmla="*/ 1731687 w 2149918"/>
              <a:gd name="connsiteY3044" fmla="*/ 5029 h 287883"/>
              <a:gd name="connsiteX3045" fmla="*/ 1731687 w 2149918"/>
              <a:gd name="connsiteY3045" fmla="*/ 3810 h 287883"/>
              <a:gd name="connsiteX3046" fmla="*/ 1731687 w 2149918"/>
              <a:gd name="connsiteY3046" fmla="*/ 2591 h 287883"/>
              <a:gd name="connsiteX3047" fmla="*/ 1630646 w 2149918"/>
              <a:gd name="connsiteY3047" fmla="*/ 1676 h 287883"/>
              <a:gd name="connsiteX3048" fmla="*/ 1653659 w 2149918"/>
              <a:gd name="connsiteY3048" fmla="*/ 2591 h 287883"/>
              <a:gd name="connsiteX3049" fmla="*/ 1631560 w 2149918"/>
              <a:gd name="connsiteY3049" fmla="*/ 5334 h 287883"/>
              <a:gd name="connsiteX3050" fmla="*/ 1608548 w 2149918"/>
              <a:gd name="connsiteY3050" fmla="*/ 6248 h 287883"/>
              <a:gd name="connsiteX3051" fmla="*/ 1630646 w 2149918"/>
              <a:gd name="connsiteY3051" fmla="*/ 1676 h 287883"/>
              <a:gd name="connsiteX3052" fmla="*/ 1591479 w 2149918"/>
              <a:gd name="connsiteY3052" fmla="*/ 1371 h 287883"/>
              <a:gd name="connsiteX3053" fmla="*/ 1571058 w 2149918"/>
              <a:gd name="connsiteY3053" fmla="*/ 7010 h 287883"/>
              <a:gd name="connsiteX3054" fmla="*/ 1548808 w 2149918"/>
              <a:gd name="connsiteY3054" fmla="*/ 9906 h 287883"/>
              <a:gd name="connsiteX3055" fmla="*/ 1551093 w 2149918"/>
              <a:gd name="connsiteY3055" fmla="*/ 14021 h 287883"/>
              <a:gd name="connsiteX3056" fmla="*/ 1556123 w 2149918"/>
              <a:gd name="connsiteY3056" fmla="*/ 13564 h 287883"/>
              <a:gd name="connsiteX3057" fmla="*/ 1553684 w 2149918"/>
              <a:gd name="connsiteY3057" fmla="*/ 17678 h 287883"/>
              <a:gd name="connsiteX3058" fmla="*/ 1547588 w 2149918"/>
              <a:gd name="connsiteY3058" fmla="*/ 17221 h 287883"/>
              <a:gd name="connsiteX3059" fmla="*/ 1546369 w 2149918"/>
              <a:gd name="connsiteY3059" fmla="*/ 12344 h 287883"/>
              <a:gd name="connsiteX3060" fmla="*/ 1536768 w 2149918"/>
              <a:gd name="connsiteY3060" fmla="*/ 14173 h 287883"/>
              <a:gd name="connsiteX3061" fmla="*/ 1528081 w 2149918"/>
              <a:gd name="connsiteY3061" fmla="*/ 16002 h 287883"/>
              <a:gd name="connsiteX3062" fmla="*/ 1536616 w 2149918"/>
              <a:gd name="connsiteY3062" fmla="*/ 11582 h 287883"/>
              <a:gd name="connsiteX3063" fmla="*/ 1545150 w 2149918"/>
              <a:gd name="connsiteY3063" fmla="*/ 6248 h 287883"/>
              <a:gd name="connsiteX3064" fmla="*/ 1569229 w 2149918"/>
              <a:gd name="connsiteY3064" fmla="*/ 2895 h 287883"/>
              <a:gd name="connsiteX3065" fmla="*/ 1591479 w 2149918"/>
              <a:gd name="connsiteY3065" fmla="*/ 1371 h 287883"/>
              <a:gd name="connsiteX3066" fmla="*/ 1678043 w 2149918"/>
              <a:gd name="connsiteY3066" fmla="*/ 152 h 287883"/>
              <a:gd name="connsiteX3067" fmla="*/ 1671337 w 2149918"/>
              <a:gd name="connsiteY3067" fmla="*/ 4877 h 287883"/>
              <a:gd name="connsiteX3068" fmla="*/ 1660974 w 2149918"/>
              <a:gd name="connsiteY3068" fmla="*/ 5029 h 287883"/>
              <a:gd name="connsiteX3069" fmla="*/ 1668137 w 2149918"/>
              <a:gd name="connsiteY3069" fmla="*/ 1219 h 287883"/>
              <a:gd name="connsiteX3070" fmla="*/ 1678043 w 2149918"/>
              <a:gd name="connsiteY3070" fmla="*/ 152 h 287883"/>
              <a:gd name="connsiteX3071" fmla="*/ 1689701 w 2149918"/>
              <a:gd name="connsiteY3071" fmla="*/ 0 h 287883"/>
              <a:gd name="connsiteX3072" fmla="*/ 1689930 w 2149918"/>
              <a:gd name="connsiteY3072" fmla="*/ 1371 h 287883"/>
              <a:gd name="connsiteX3073" fmla="*/ 1689015 w 2149918"/>
              <a:gd name="connsiteY3073" fmla="*/ 1371 h 287883"/>
              <a:gd name="connsiteX3074" fmla="*/ 1689701 w 2149918"/>
              <a:gd name="connsiteY3074" fmla="*/ 0 h 2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Lst>
            <a:rect l="l" t="t" r="r" b="b"/>
            <a:pathLst>
              <a:path w="2149918" h="287883">
                <a:moveTo>
                  <a:pt x="424095" y="216103"/>
                </a:moveTo>
                <a:cubicBezTo>
                  <a:pt x="427296" y="215519"/>
                  <a:pt x="429124" y="216687"/>
                  <a:pt x="429582" y="219608"/>
                </a:cubicBezTo>
                <a:cubicBezTo>
                  <a:pt x="427219" y="219126"/>
                  <a:pt x="425238" y="219176"/>
                  <a:pt x="423638" y="219761"/>
                </a:cubicBezTo>
                <a:cubicBezTo>
                  <a:pt x="422038" y="220345"/>
                  <a:pt x="420361" y="220700"/>
                  <a:pt x="418609" y="220828"/>
                </a:cubicBezTo>
                <a:cubicBezTo>
                  <a:pt x="419066" y="218262"/>
                  <a:pt x="420895" y="216687"/>
                  <a:pt x="424095" y="216103"/>
                </a:cubicBezTo>
                <a:close/>
                <a:moveTo>
                  <a:pt x="435678" y="215951"/>
                </a:moveTo>
                <a:cubicBezTo>
                  <a:pt x="435551" y="217144"/>
                  <a:pt x="434890" y="217805"/>
                  <a:pt x="433696" y="217932"/>
                </a:cubicBezTo>
                <a:cubicBezTo>
                  <a:pt x="432503" y="218059"/>
                  <a:pt x="431537" y="217805"/>
                  <a:pt x="430801" y="217170"/>
                </a:cubicBezTo>
                <a:cubicBezTo>
                  <a:pt x="430852" y="216586"/>
                  <a:pt x="431360" y="216230"/>
                  <a:pt x="432325" y="216103"/>
                </a:cubicBezTo>
                <a:cubicBezTo>
                  <a:pt x="433290" y="215976"/>
                  <a:pt x="434408" y="215925"/>
                  <a:pt x="435678" y="215951"/>
                </a:cubicBezTo>
                <a:close/>
                <a:moveTo>
                  <a:pt x="476006" y="207054"/>
                </a:moveTo>
                <a:cubicBezTo>
                  <a:pt x="479842" y="206877"/>
                  <a:pt x="483468" y="207404"/>
                  <a:pt x="486884" y="208636"/>
                </a:cubicBezTo>
                <a:cubicBezTo>
                  <a:pt x="473676" y="213309"/>
                  <a:pt x="457420" y="216154"/>
                  <a:pt x="438116" y="217170"/>
                </a:cubicBezTo>
                <a:cubicBezTo>
                  <a:pt x="446777" y="215366"/>
                  <a:pt x="455363" y="212877"/>
                  <a:pt x="463872" y="209702"/>
                </a:cubicBezTo>
                <a:cubicBezTo>
                  <a:pt x="468126" y="208115"/>
                  <a:pt x="472171" y="207232"/>
                  <a:pt x="476006" y="207054"/>
                </a:cubicBezTo>
                <a:close/>
                <a:moveTo>
                  <a:pt x="485665" y="202540"/>
                </a:moveTo>
                <a:cubicBezTo>
                  <a:pt x="486224" y="202540"/>
                  <a:pt x="486630" y="202540"/>
                  <a:pt x="486884" y="202540"/>
                </a:cubicBezTo>
                <a:cubicBezTo>
                  <a:pt x="487138" y="202540"/>
                  <a:pt x="487544" y="202540"/>
                  <a:pt x="488103" y="202540"/>
                </a:cubicBezTo>
                <a:cubicBezTo>
                  <a:pt x="488103" y="203708"/>
                  <a:pt x="487798" y="204419"/>
                  <a:pt x="487189" y="204673"/>
                </a:cubicBezTo>
                <a:cubicBezTo>
                  <a:pt x="486579" y="204927"/>
                  <a:pt x="485665" y="205029"/>
                  <a:pt x="484446" y="204978"/>
                </a:cubicBezTo>
                <a:cubicBezTo>
                  <a:pt x="484496" y="204419"/>
                  <a:pt x="484700" y="204013"/>
                  <a:pt x="485055" y="203759"/>
                </a:cubicBezTo>
                <a:cubicBezTo>
                  <a:pt x="485411" y="203505"/>
                  <a:pt x="485614" y="203098"/>
                  <a:pt x="485665" y="202540"/>
                </a:cubicBezTo>
                <a:close/>
                <a:moveTo>
                  <a:pt x="540986" y="200558"/>
                </a:moveTo>
                <a:cubicBezTo>
                  <a:pt x="542891" y="199873"/>
                  <a:pt x="543958" y="200939"/>
                  <a:pt x="544186" y="203759"/>
                </a:cubicBezTo>
                <a:cubicBezTo>
                  <a:pt x="541748" y="203759"/>
                  <a:pt x="539310" y="203759"/>
                  <a:pt x="536871" y="203759"/>
                </a:cubicBezTo>
                <a:cubicBezTo>
                  <a:pt x="537709" y="202311"/>
                  <a:pt x="539081" y="201244"/>
                  <a:pt x="540986" y="200558"/>
                </a:cubicBezTo>
                <a:close/>
                <a:moveTo>
                  <a:pt x="553483" y="199034"/>
                </a:moveTo>
                <a:cubicBezTo>
                  <a:pt x="555896" y="198552"/>
                  <a:pt x="558080" y="198907"/>
                  <a:pt x="560036" y="200101"/>
                </a:cubicBezTo>
                <a:cubicBezTo>
                  <a:pt x="558233" y="201270"/>
                  <a:pt x="556353" y="201981"/>
                  <a:pt x="554397" y="202235"/>
                </a:cubicBezTo>
                <a:cubicBezTo>
                  <a:pt x="552441" y="202489"/>
                  <a:pt x="550257" y="202590"/>
                  <a:pt x="547844" y="202540"/>
                </a:cubicBezTo>
                <a:cubicBezTo>
                  <a:pt x="549190" y="200685"/>
                  <a:pt x="551070" y="199517"/>
                  <a:pt x="553483" y="199034"/>
                </a:cubicBezTo>
                <a:close/>
                <a:moveTo>
                  <a:pt x="533214" y="198882"/>
                </a:moveTo>
                <a:cubicBezTo>
                  <a:pt x="533163" y="200000"/>
                  <a:pt x="532960" y="200812"/>
                  <a:pt x="532604" y="201320"/>
                </a:cubicBezTo>
                <a:cubicBezTo>
                  <a:pt x="532248" y="201828"/>
                  <a:pt x="532045" y="202641"/>
                  <a:pt x="531994" y="203759"/>
                </a:cubicBezTo>
                <a:cubicBezTo>
                  <a:pt x="532655" y="203759"/>
                  <a:pt x="533468" y="203759"/>
                  <a:pt x="534433" y="203759"/>
                </a:cubicBezTo>
                <a:cubicBezTo>
                  <a:pt x="535398" y="203759"/>
                  <a:pt x="536211" y="203759"/>
                  <a:pt x="536871" y="203759"/>
                </a:cubicBezTo>
                <a:cubicBezTo>
                  <a:pt x="529632" y="205587"/>
                  <a:pt x="522165" y="207111"/>
                  <a:pt x="514468" y="208331"/>
                </a:cubicBezTo>
                <a:cubicBezTo>
                  <a:pt x="506772" y="209550"/>
                  <a:pt x="498390" y="210464"/>
                  <a:pt x="489322" y="211074"/>
                </a:cubicBezTo>
                <a:cubicBezTo>
                  <a:pt x="493818" y="208331"/>
                  <a:pt x="499457" y="206807"/>
                  <a:pt x="506239" y="206502"/>
                </a:cubicBezTo>
                <a:cubicBezTo>
                  <a:pt x="513021" y="206197"/>
                  <a:pt x="519574" y="205283"/>
                  <a:pt x="525898" y="203759"/>
                </a:cubicBezTo>
                <a:cubicBezTo>
                  <a:pt x="526965" y="202946"/>
                  <a:pt x="527880" y="201828"/>
                  <a:pt x="528642" y="200406"/>
                </a:cubicBezTo>
                <a:cubicBezTo>
                  <a:pt x="529404" y="198984"/>
                  <a:pt x="530928" y="198475"/>
                  <a:pt x="533214" y="198882"/>
                </a:cubicBezTo>
                <a:close/>
                <a:moveTo>
                  <a:pt x="586858" y="192786"/>
                </a:moveTo>
                <a:cubicBezTo>
                  <a:pt x="586909" y="193904"/>
                  <a:pt x="587112" y="194716"/>
                  <a:pt x="587468" y="195224"/>
                </a:cubicBezTo>
                <a:cubicBezTo>
                  <a:pt x="587824" y="195732"/>
                  <a:pt x="588027" y="196545"/>
                  <a:pt x="588078" y="197663"/>
                </a:cubicBezTo>
                <a:cubicBezTo>
                  <a:pt x="584090" y="194767"/>
                  <a:pt x="580483" y="194767"/>
                  <a:pt x="577257" y="197663"/>
                </a:cubicBezTo>
                <a:cubicBezTo>
                  <a:pt x="574031" y="200558"/>
                  <a:pt x="569510" y="201778"/>
                  <a:pt x="563694" y="201320"/>
                </a:cubicBezTo>
                <a:cubicBezTo>
                  <a:pt x="566640" y="198831"/>
                  <a:pt x="569891" y="196799"/>
                  <a:pt x="573447" y="195224"/>
                </a:cubicBezTo>
                <a:cubicBezTo>
                  <a:pt x="577003" y="193649"/>
                  <a:pt x="581474" y="192837"/>
                  <a:pt x="586858" y="192786"/>
                </a:cubicBezTo>
                <a:close/>
                <a:moveTo>
                  <a:pt x="650257" y="189433"/>
                </a:moveTo>
                <a:cubicBezTo>
                  <a:pt x="650968" y="189433"/>
                  <a:pt x="651374" y="189738"/>
                  <a:pt x="651476" y="190348"/>
                </a:cubicBezTo>
                <a:cubicBezTo>
                  <a:pt x="651451" y="191414"/>
                  <a:pt x="651197" y="191719"/>
                  <a:pt x="650714" y="191262"/>
                </a:cubicBezTo>
                <a:cubicBezTo>
                  <a:pt x="650231" y="190805"/>
                  <a:pt x="649673" y="190500"/>
                  <a:pt x="649038" y="190348"/>
                </a:cubicBezTo>
                <a:cubicBezTo>
                  <a:pt x="649139" y="189738"/>
                  <a:pt x="649546" y="189433"/>
                  <a:pt x="650257" y="189433"/>
                </a:cubicBezTo>
                <a:close/>
                <a:moveTo>
                  <a:pt x="667478" y="186080"/>
                </a:moveTo>
                <a:cubicBezTo>
                  <a:pt x="672431" y="185826"/>
                  <a:pt x="676851" y="186029"/>
                  <a:pt x="680737" y="186690"/>
                </a:cubicBezTo>
                <a:cubicBezTo>
                  <a:pt x="676851" y="187934"/>
                  <a:pt x="672431" y="188798"/>
                  <a:pt x="667478" y="189281"/>
                </a:cubicBezTo>
                <a:cubicBezTo>
                  <a:pt x="662525" y="189763"/>
                  <a:pt x="658410" y="189713"/>
                  <a:pt x="655134" y="189128"/>
                </a:cubicBezTo>
                <a:cubicBezTo>
                  <a:pt x="658410" y="187350"/>
                  <a:pt x="662525" y="186334"/>
                  <a:pt x="667478" y="186080"/>
                </a:cubicBezTo>
                <a:close/>
                <a:moveTo>
                  <a:pt x="456404" y="184252"/>
                </a:moveTo>
                <a:cubicBezTo>
                  <a:pt x="456404" y="184810"/>
                  <a:pt x="456404" y="185217"/>
                  <a:pt x="456404" y="185471"/>
                </a:cubicBezTo>
                <a:cubicBezTo>
                  <a:pt x="456404" y="185725"/>
                  <a:pt x="456404" y="186131"/>
                  <a:pt x="456404" y="186690"/>
                </a:cubicBezTo>
                <a:cubicBezTo>
                  <a:pt x="457623" y="186690"/>
                  <a:pt x="458842" y="186690"/>
                  <a:pt x="460062" y="186690"/>
                </a:cubicBezTo>
                <a:cubicBezTo>
                  <a:pt x="460062" y="185522"/>
                  <a:pt x="459757" y="184810"/>
                  <a:pt x="459147" y="184556"/>
                </a:cubicBezTo>
                <a:cubicBezTo>
                  <a:pt x="458538" y="184302"/>
                  <a:pt x="457623" y="184201"/>
                  <a:pt x="456404" y="184252"/>
                </a:cubicBezTo>
                <a:close/>
                <a:moveTo>
                  <a:pt x="700244" y="183032"/>
                </a:moveTo>
                <a:cubicBezTo>
                  <a:pt x="697298" y="184252"/>
                  <a:pt x="694351" y="185166"/>
                  <a:pt x="691405" y="185775"/>
                </a:cubicBezTo>
                <a:cubicBezTo>
                  <a:pt x="688458" y="186385"/>
                  <a:pt x="684902" y="186690"/>
                  <a:pt x="680737" y="186690"/>
                </a:cubicBezTo>
                <a:cubicBezTo>
                  <a:pt x="682159" y="185547"/>
                  <a:pt x="684801" y="184785"/>
                  <a:pt x="688662" y="184404"/>
                </a:cubicBezTo>
                <a:cubicBezTo>
                  <a:pt x="692522" y="184023"/>
                  <a:pt x="696383" y="183566"/>
                  <a:pt x="700244" y="183032"/>
                </a:cubicBezTo>
                <a:close/>
                <a:moveTo>
                  <a:pt x="449089" y="183032"/>
                </a:moveTo>
                <a:cubicBezTo>
                  <a:pt x="449038" y="184302"/>
                  <a:pt x="449140" y="185420"/>
                  <a:pt x="449394" y="186385"/>
                </a:cubicBezTo>
                <a:cubicBezTo>
                  <a:pt x="449648" y="187350"/>
                  <a:pt x="450359" y="187858"/>
                  <a:pt x="451527" y="187909"/>
                </a:cubicBezTo>
                <a:cubicBezTo>
                  <a:pt x="451654" y="186563"/>
                  <a:pt x="451705" y="185293"/>
                  <a:pt x="451680" y="184099"/>
                </a:cubicBezTo>
                <a:cubicBezTo>
                  <a:pt x="451654" y="182905"/>
                  <a:pt x="450791" y="182550"/>
                  <a:pt x="449089" y="183032"/>
                </a:cubicBezTo>
                <a:close/>
                <a:moveTo>
                  <a:pt x="714874" y="181813"/>
                </a:moveTo>
                <a:cubicBezTo>
                  <a:pt x="712995" y="183007"/>
                  <a:pt x="710963" y="183667"/>
                  <a:pt x="708778" y="183794"/>
                </a:cubicBezTo>
                <a:cubicBezTo>
                  <a:pt x="706594" y="183921"/>
                  <a:pt x="704562" y="183667"/>
                  <a:pt x="702682" y="183032"/>
                </a:cubicBezTo>
                <a:cubicBezTo>
                  <a:pt x="703495" y="181991"/>
                  <a:pt x="705222" y="181635"/>
                  <a:pt x="707864" y="181965"/>
                </a:cubicBezTo>
                <a:cubicBezTo>
                  <a:pt x="710506" y="182296"/>
                  <a:pt x="712842" y="182245"/>
                  <a:pt x="714874" y="181813"/>
                </a:cubicBezTo>
                <a:close/>
                <a:moveTo>
                  <a:pt x="442993" y="180594"/>
                </a:moveTo>
                <a:cubicBezTo>
                  <a:pt x="442942" y="181203"/>
                  <a:pt x="442739" y="181813"/>
                  <a:pt x="442383" y="182423"/>
                </a:cubicBezTo>
                <a:cubicBezTo>
                  <a:pt x="442028" y="183032"/>
                  <a:pt x="441824" y="183642"/>
                  <a:pt x="441774" y="184252"/>
                </a:cubicBezTo>
                <a:cubicBezTo>
                  <a:pt x="442358" y="184302"/>
                  <a:pt x="443018" y="184505"/>
                  <a:pt x="443755" y="184861"/>
                </a:cubicBezTo>
                <a:cubicBezTo>
                  <a:pt x="444491" y="185217"/>
                  <a:pt x="445457" y="185420"/>
                  <a:pt x="446650" y="185471"/>
                </a:cubicBezTo>
                <a:cubicBezTo>
                  <a:pt x="446727" y="183667"/>
                  <a:pt x="446574" y="182397"/>
                  <a:pt x="446193" y="181661"/>
                </a:cubicBezTo>
                <a:cubicBezTo>
                  <a:pt x="445812" y="180924"/>
                  <a:pt x="444745" y="180568"/>
                  <a:pt x="442993" y="180594"/>
                </a:cubicBezTo>
                <a:close/>
                <a:moveTo>
                  <a:pt x="473473" y="178156"/>
                </a:moveTo>
                <a:cubicBezTo>
                  <a:pt x="473041" y="179857"/>
                  <a:pt x="473295" y="181026"/>
                  <a:pt x="474235" y="181661"/>
                </a:cubicBezTo>
                <a:cubicBezTo>
                  <a:pt x="475175" y="182296"/>
                  <a:pt x="475733" y="183159"/>
                  <a:pt x="475911" y="184252"/>
                </a:cubicBezTo>
                <a:cubicBezTo>
                  <a:pt x="477969" y="183896"/>
                  <a:pt x="480255" y="183693"/>
                  <a:pt x="482769" y="183642"/>
                </a:cubicBezTo>
                <a:cubicBezTo>
                  <a:pt x="485284" y="183591"/>
                  <a:pt x="486655" y="182169"/>
                  <a:pt x="486884" y="179375"/>
                </a:cubicBezTo>
                <a:cubicBezTo>
                  <a:pt x="484573" y="178333"/>
                  <a:pt x="482490" y="177978"/>
                  <a:pt x="480636" y="178308"/>
                </a:cubicBezTo>
                <a:cubicBezTo>
                  <a:pt x="478781" y="178638"/>
                  <a:pt x="476394" y="178587"/>
                  <a:pt x="473473" y="178156"/>
                </a:cubicBezTo>
                <a:close/>
                <a:moveTo>
                  <a:pt x="462805" y="177698"/>
                </a:moveTo>
                <a:cubicBezTo>
                  <a:pt x="459350" y="177317"/>
                  <a:pt x="456810" y="177470"/>
                  <a:pt x="455185" y="178156"/>
                </a:cubicBezTo>
                <a:cubicBezTo>
                  <a:pt x="455972" y="179756"/>
                  <a:pt x="457750" y="180518"/>
                  <a:pt x="460519" y="180441"/>
                </a:cubicBezTo>
                <a:cubicBezTo>
                  <a:pt x="463287" y="180365"/>
                  <a:pt x="465980" y="180823"/>
                  <a:pt x="468596" y="181813"/>
                </a:cubicBezTo>
                <a:cubicBezTo>
                  <a:pt x="468190" y="179451"/>
                  <a:pt x="466259" y="178079"/>
                  <a:pt x="462805" y="177698"/>
                </a:cubicBezTo>
                <a:close/>
                <a:moveTo>
                  <a:pt x="506391" y="176936"/>
                </a:moveTo>
                <a:cubicBezTo>
                  <a:pt x="503800" y="177216"/>
                  <a:pt x="501057" y="177266"/>
                  <a:pt x="498162" y="177089"/>
                </a:cubicBezTo>
                <a:cubicBezTo>
                  <a:pt x="495266" y="176911"/>
                  <a:pt x="493132" y="178486"/>
                  <a:pt x="491761" y="181813"/>
                </a:cubicBezTo>
                <a:cubicBezTo>
                  <a:pt x="494809" y="180314"/>
                  <a:pt x="497552" y="179654"/>
                  <a:pt x="499990" y="179832"/>
                </a:cubicBezTo>
                <a:cubicBezTo>
                  <a:pt x="502429" y="180010"/>
                  <a:pt x="504562" y="179044"/>
                  <a:pt x="506391" y="176936"/>
                </a:cubicBezTo>
                <a:close/>
                <a:moveTo>
                  <a:pt x="407636" y="173279"/>
                </a:moveTo>
                <a:cubicBezTo>
                  <a:pt x="406722" y="175082"/>
                  <a:pt x="407026" y="176047"/>
                  <a:pt x="408550" y="176174"/>
                </a:cubicBezTo>
                <a:cubicBezTo>
                  <a:pt x="410074" y="176301"/>
                  <a:pt x="410989" y="175742"/>
                  <a:pt x="411294" y="174498"/>
                </a:cubicBezTo>
                <a:cubicBezTo>
                  <a:pt x="410760" y="174447"/>
                  <a:pt x="410303" y="174244"/>
                  <a:pt x="409922" y="173888"/>
                </a:cubicBezTo>
                <a:cubicBezTo>
                  <a:pt x="409541" y="173533"/>
                  <a:pt x="408779" y="173330"/>
                  <a:pt x="407636" y="173279"/>
                </a:cubicBezTo>
                <a:close/>
                <a:moveTo>
                  <a:pt x="550282" y="170840"/>
                </a:moveTo>
                <a:cubicBezTo>
                  <a:pt x="546650" y="170409"/>
                  <a:pt x="544466" y="170967"/>
                  <a:pt x="543729" y="172517"/>
                </a:cubicBezTo>
                <a:cubicBezTo>
                  <a:pt x="542993" y="174066"/>
                  <a:pt x="543551" y="175539"/>
                  <a:pt x="545406" y="176936"/>
                </a:cubicBezTo>
                <a:cubicBezTo>
                  <a:pt x="548860" y="176733"/>
                  <a:pt x="550486" y="174701"/>
                  <a:pt x="550282" y="170840"/>
                </a:cubicBezTo>
                <a:close/>
                <a:moveTo>
                  <a:pt x="557598" y="170078"/>
                </a:moveTo>
                <a:cubicBezTo>
                  <a:pt x="554600" y="170815"/>
                  <a:pt x="552975" y="172695"/>
                  <a:pt x="552721" y="175717"/>
                </a:cubicBezTo>
                <a:cubicBezTo>
                  <a:pt x="555185" y="176733"/>
                  <a:pt x="557572" y="176530"/>
                  <a:pt x="559884" y="175107"/>
                </a:cubicBezTo>
                <a:cubicBezTo>
                  <a:pt x="562195" y="173685"/>
                  <a:pt x="564278" y="172263"/>
                  <a:pt x="566132" y="170840"/>
                </a:cubicBezTo>
                <a:cubicBezTo>
                  <a:pt x="563440" y="169596"/>
                  <a:pt x="560595" y="169342"/>
                  <a:pt x="557598" y="170078"/>
                </a:cubicBezTo>
                <a:close/>
                <a:moveTo>
                  <a:pt x="846548" y="168402"/>
                </a:moveTo>
                <a:cubicBezTo>
                  <a:pt x="846472" y="168986"/>
                  <a:pt x="846015" y="169342"/>
                  <a:pt x="845176" y="169469"/>
                </a:cubicBezTo>
                <a:cubicBezTo>
                  <a:pt x="844338" y="169596"/>
                  <a:pt x="843577" y="169646"/>
                  <a:pt x="842891" y="169621"/>
                </a:cubicBezTo>
                <a:cubicBezTo>
                  <a:pt x="842967" y="169037"/>
                  <a:pt x="843424" y="168681"/>
                  <a:pt x="844262" y="168554"/>
                </a:cubicBezTo>
                <a:cubicBezTo>
                  <a:pt x="845100" y="168427"/>
                  <a:pt x="845862" y="168377"/>
                  <a:pt x="846548" y="168402"/>
                </a:cubicBezTo>
                <a:close/>
                <a:moveTo>
                  <a:pt x="535652" y="167183"/>
                </a:moveTo>
                <a:cubicBezTo>
                  <a:pt x="529429" y="168681"/>
                  <a:pt x="523892" y="169951"/>
                  <a:pt x="519040" y="170993"/>
                </a:cubicBezTo>
                <a:cubicBezTo>
                  <a:pt x="514189" y="172034"/>
                  <a:pt x="510785" y="174828"/>
                  <a:pt x="508830" y="179375"/>
                </a:cubicBezTo>
                <a:cubicBezTo>
                  <a:pt x="513529" y="177952"/>
                  <a:pt x="518761" y="176835"/>
                  <a:pt x="524527" y="176022"/>
                </a:cubicBezTo>
                <a:cubicBezTo>
                  <a:pt x="530293" y="175209"/>
                  <a:pt x="534001" y="172263"/>
                  <a:pt x="535652" y="167183"/>
                </a:cubicBezTo>
                <a:close/>
                <a:moveTo>
                  <a:pt x="628311" y="161087"/>
                </a:moveTo>
                <a:cubicBezTo>
                  <a:pt x="627981" y="162966"/>
                  <a:pt x="628641" y="164084"/>
                  <a:pt x="630292" y="164440"/>
                </a:cubicBezTo>
                <a:cubicBezTo>
                  <a:pt x="631943" y="164795"/>
                  <a:pt x="632909" y="164084"/>
                  <a:pt x="633188" y="162306"/>
                </a:cubicBezTo>
                <a:cubicBezTo>
                  <a:pt x="632604" y="162255"/>
                  <a:pt x="631943" y="162052"/>
                  <a:pt x="631207" y="161696"/>
                </a:cubicBezTo>
                <a:cubicBezTo>
                  <a:pt x="630470" y="161341"/>
                  <a:pt x="629505" y="161138"/>
                  <a:pt x="628311" y="161087"/>
                </a:cubicBezTo>
                <a:close/>
                <a:moveTo>
                  <a:pt x="599050" y="159868"/>
                </a:moveTo>
                <a:cubicBezTo>
                  <a:pt x="595113" y="162636"/>
                  <a:pt x="590491" y="164719"/>
                  <a:pt x="585182" y="166116"/>
                </a:cubicBezTo>
                <a:cubicBezTo>
                  <a:pt x="579873" y="167513"/>
                  <a:pt x="575555" y="169901"/>
                  <a:pt x="572228" y="173279"/>
                </a:cubicBezTo>
                <a:cubicBezTo>
                  <a:pt x="581296" y="170459"/>
                  <a:pt x="591202" y="169393"/>
                  <a:pt x="601946" y="170078"/>
                </a:cubicBezTo>
                <a:cubicBezTo>
                  <a:pt x="612690" y="170764"/>
                  <a:pt x="621072" y="168173"/>
                  <a:pt x="627092" y="162306"/>
                </a:cubicBezTo>
                <a:cubicBezTo>
                  <a:pt x="623434" y="163322"/>
                  <a:pt x="619777" y="163728"/>
                  <a:pt x="616119" y="163525"/>
                </a:cubicBezTo>
                <a:cubicBezTo>
                  <a:pt x="612462" y="163322"/>
                  <a:pt x="608804" y="163728"/>
                  <a:pt x="605146" y="164744"/>
                </a:cubicBezTo>
                <a:cubicBezTo>
                  <a:pt x="604588" y="163474"/>
                  <a:pt x="603876" y="162357"/>
                  <a:pt x="603013" y="161391"/>
                </a:cubicBezTo>
                <a:cubicBezTo>
                  <a:pt x="602149" y="160426"/>
                  <a:pt x="600828" y="159918"/>
                  <a:pt x="599050" y="159868"/>
                </a:cubicBezTo>
                <a:close/>
                <a:moveTo>
                  <a:pt x="2132804" y="154991"/>
                </a:moveTo>
                <a:cubicBezTo>
                  <a:pt x="2132677" y="156845"/>
                  <a:pt x="2132017" y="158013"/>
                  <a:pt x="2130823" y="158496"/>
                </a:cubicBezTo>
                <a:cubicBezTo>
                  <a:pt x="2129629" y="158979"/>
                  <a:pt x="2128664" y="158623"/>
                  <a:pt x="2127927" y="157429"/>
                </a:cubicBezTo>
                <a:cubicBezTo>
                  <a:pt x="2128943" y="156007"/>
                  <a:pt x="2130569" y="155194"/>
                  <a:pt x="2132804" y="154991"/>
                </a:cubicBezTo>
                <a:close/>
                <a:moveTo>
                  <a:pt x="538090" y="154991"/>
                </a:moveTo>
                <a:cubicBezTo>
                  <a:pt x="538014" y="156185"/>
                  <a:pt x="537557" y="157150"/>
                  <a:pt x="536719" y="157886"/>
                </a:cubicBezTo>
                <a:cubicBezTo>
                  <a:pt x="535881" y="158623"/>
                  <a:pt x="535119" y="159283"/>
                  <a:pt x="534433" y="159868"/>
                </a:cubicBezTo>
                <a:cubicBezTo>
                  <a:pt x="536770" y="160071"/>
                  <a:pt x="538497" y="160274"/>
                  <a:pt x="539614" y="160477"/>
                </a:cubicBezTo>
                <a:cubicBezTo>
                  <a:pt x="540732" y="160680"/>
                  <a:pt x="541850" y="159664"/>
                  <a:pt x="542967" y="157429"/>
                </a:cubicBezTo>
                <a:cubicBezTo>
                  <a:pt x="541926" y="157251"/>
                  <a:pt x="541265" y="156692"/>
                  <a:pt x="540986" y="155753"/>
                </a:cubicBezTo>
                <a:cubicBezTo>
                  <a:pt x="540707" y="154813"/>
                  <a:pt x="539741" y="154559"/>
                  <a:pt x="538090" y="154991"/>
                </a:cubicBezTo>
                <a:close/>
                <a:moveTo>
                  <a:pt x="2104763" y="153772"/>
                </a:moveTo>
                <a:cubicBezTo>
                  <a:pt x="2104763" y="154330"/>
                  <a:pt x="2104763" y="154737"/>
                  <a:pt x="2104763" y="154991"/>
                </a:cubicBezTo>
                <a:cubicBezTo>
                  <a:pt x="2104763" y="155245"/>
                  <a:pt x="2104763" y="155651"/>
                  <a:pt x="2104763" y="156210"/>
                </a:cubicBezTo>
                <a:cubicBezTo>
                  <a:pt x="2105321" y="156210"/>
                  <a:pt x="2105728" y="156210"/>
                  <a:pt x="2105982" y="156210"/>
                </a:cubicBezTo>
                <a:cubicBezTo>
                  <a:pt x="2106236" y="156210"/>
                  <a:pt x="2106642" y="156210"/>
                  <a:pt x="2107201" y="156210"/>
                </a:cubicBezTo>
                <a:cubicBezTo>
                  <a:pt x="2107201" y="155651"/>
                  <a:pt x="2107201" y="155245"/>
                  <a:pt x="2107201" y="154991"/>
                </a:cubicBezTo>
                <a:cubicBezTo>
                  <a:pt x="2107201" y="154737"/>
                  <a:pt x="2107201" y="154330"/>
                  <a:pt x="2107201" y="153772"/>
                </a:cubicBezTo>
                <a:cubicBezTo>
                  <a:pt x="2106642" y="153772"/>
                  <a:pt x="2106236" y="153772"/>
                  <a:pt x="2105982" y="153772"/>
                </a:cubicBezTo>
                <a:cubicBezTo>
                  <a:pt x="2105728" y="153772"/>
                  <a:pt x="2105321" y="153772"/>
                  <a:pt x="2104763" y="153772"/>
                </a:cubicBezTo>
                <a:close/>
                <a:moveTo>
                  <a:pt x="560036" y="148895"/>
                </a:moveTo>
                <a:cubicBezTo>
                  <a:pt x="557521" y="150368"/>
                  <a:pt x="555235" y="151079"/>
                  <a:pt x="553178" y="151028"/>
                </a:cubicBezTo>
                <a:cubicBezTo>
                  <a:pt x="551121" y="150978"/>
                  <a:pt x="549749" y="152298"/>
                  <a:pt x="549063" y="154991"/>
                </a:cubicBezTo>
                <a:cubicBezTo>
                  <a:pt x="551349" y="155397"/>
                  <a:pt x="553178" y="155194"/>
                  <a:pt x="554550" y="154381"/>
                </a:cubicBezTo>
                <a:cubicBezTo>
                  <a:pt x="555921" y="153568"/>
                  <a:pt x="557750" y="153365"/>
                  <a:pt x="560036" y="153772"/>
                </a:cubicBezTo>
                <a:cubicBezTo>
                  <a:pt x="560036" y="153111"/>
                  <a:pt x="560036" y="152298"/>
                  <a:pt x="560036" y="151333"/>
                </a:cubicBezTo>
                <a:cubicBezTo>
                  <a:pt x="560036" y="150368"/>
                  <a:pt x="560036" y="149555"/>
                  <a:pt x="560036" y="148895"/>
                </a:cubicBezTo>
                <a:close/>
                <a:moveTo>
                  <a:pt x="2140119" y="146456"/>
                </a:moveTo>
                <a:cubicBezTo>
                  <a:pt x="2141618" y="147929"/>
                  <a:pt x="2141669" y="149250"/>
                  <a:pt x="2140272" y="150419"/>
                </a:cubicBezTo>
                <a:cubicBezTo>
                  <a:pt x="2138875" y="151587"/>
                  <a:pt x="2138011" y="151079"/>
                  <a:pt x="2137681" y="148895"/>
                </a:cubicBezTo>
                <a:cubicBezTo>
                  <a:pt x="2138316" y="148945"/>
                  <a:pt x="2138875" y="148844"/>
                  <a:pt x="2139357" y="148590"/>
                </a:cubicBezTo>
                <a:cubicBezTo>
                  <a:pt x="2139840" y="148336"/>
                  <a:pt x="2140094" y="147625"/>
                  <a:pt x="2140119" y="146456"/>
                </a:cubicBezTo>
                <a:close/>
                <a:moveTo>
                  <a:pt x="418609" y="145237"/>
                </a:moveTo>
                <a:cubicBezTo>
                  <a:pt x="417923" y="145212"/>
                  <a:pt x="417161" y="145262"/>
                  <a:pt x="416323" y="145390"/>
                </a:cubicBezTo>
                <a:cubicBezTo>
                  <a:pt x="415485" y="145517"/>
                  <a:pt x="415027" y="145872"/>
                  <a:pt x="414951" y="146456"/>
                </a:cubicBezTo>
                <a:cubicBezTo>
                  <a:pt x="415561" y="146558"/>
                  <a:pt x="416170" y="146964"/>
                  <a:pt x="416780" y="147675"/>
                </a:cubicBezTo>
                <a:cubicBezTo>
                  <a:pt x="417390" y="148387"/>
                  <a:pt x="417999" y="148793"/>
                  <a:pt x="418609" y="148895"/>
                </a:cubicBezTo>
                <a:cubicBezTo>
                  <a:pt x="418609" y="147675"/>
                  <a:pt x="418609" y="146456"/>
                  <a:pt x="418609" y="145237"/>
                </a:cubicBezTo>
                <a:close/>
                <a:moveTo>
                  <a:pt x="737506" y="143865"/>
                </a:moveTo>
                <a:cubicBezTo>
                  <a:pt x="737353" y="143865"/>
                  <a:pt x="737125" y="144323"/>
                  <a:pt x="736820" y="145237"/>
                </a:cubicBezTo>
                <a:cubicBezTo>
                  <a:pt x="737430" y="147066"/>
                  <a:pt x="737734" y="147066"/>
                  <a:pt x="737734" y="145237"/>
                </a:cubicBezTo>
                <a:cubicBezTo>
                  <a:pt x="737734" y="144323"/>
                  <a:pt x="737658" y="143865"/>
                  <a:pt x="737506" y="143865"/>
                </a:cubicBezTo>
                <a:close/>
                <a:moveTo>
                  <a:pt x="2114516" y="141579"/>
                </a:moveTo>
                <a:cubicBezTo>
                  <a:pt x="2114516" y="142138"/>
                  <a:pt x="2114516" y="142545"/>
                  <a:pt x="2114516" y="142799"/>
                </a:cubicBezTo>
                <a:cubicBezTo>
                  <a:pt x="2114516" y="143053"/>
                  <a:pt x="2114516" y="143459"/>
                  <a:pt x="2114516" y="144018"/>
                </a:cubicBezTo>
                <a:cubicBezTo>
                  <a:pt x="2115075" y="144018"/>
                  <a:pt x="2115481" y="144018"/>
                  <a:pt x="2115735" y="144018"/>
                </a:cubicBezTo>
                <a:cubicBezTo>
                  <a:pt x="2115989" y="144018"/>
                  <a:pt x="2116396" y="144018"/>
                  <a:pt x="2116955" y="144018"/>
                </a:cubicBezTo>
                <a:cubicBezTo>
                  <a:pt x="2116955" y="143459"/>
                  <a:pt x="2116955" y="143053"/>
                  <a:pt x="2116955" y="142799"/>
                </a:cubicBezTo>
                <a:cubicBezTo>
                  <a:pt x="2116955" y="142545"/>
                  <a:pt x="2116955" y="142138"/>
                  <a:pt x="2116955" y="141579"/>
                </a:cubicBezTo>
                <a:cubicBezTo>
                  <a:pt x="2116396" y="141579"/>
                  <a:pt x="2115989" y="141579"/>
                  <a:pt x="2115735" y="141579"/>
                </a:cubicBezTo>
                <a:cubicBezTo>
                  <a:pt x="2115481" y="141579"/>
                  <a:pt x="2115075" y="141579"/>
                  <a:pt x="2114516" y="141579"/>
                </a:cubicBezTo>
                <a:close/>
                <a:moveTo>
                  <a:pt x="428362" y="141579"/>
                </a:moveTo>
                <a:cubicBezTo>
                  <a:pt x="426457" y="141554"/>
                  <a:pt x="424781" y="141910"/>
                  <a:pt x="423333" y="142646"/>
                </a:cubicBezTo>
                <a:cubicBezTo>
                  <a:pt x="421885" y="143383"/>
                  <a:pt x="421123" y="144653"/>
                  <a:pt x="421047" y="146456"/>
                </a:cubicBezTo>
                <a:cubicBezTo>
                  <a:pt x="423028" y="147625"/>
                  <a:pt x="424857" y="147726"/>
                  <a:pt x="426534" y="146761"/>
                </a:cubicBezTo>
                <a:cubicBezTo>
                  <a:pt x="428210" y="145796"/>
                  <a:pt x="428820" y="144069"/>
                  <a:pt x="428362" y="141579"/>
                </a:cubicBezTo>
                <a:close/>
                <a:moveTo>
                  <a:pt x="324730" y="141579"/>
                </a:moveTo>
                <a:cubicBezTo>
                  <a:pt x="324629" y="143764"/>
                  <a:pt x="323918" y="144577"/>
                  <a:pt x="322597" y="144018"/>
                </a:cubicBezTo>
                <a:cubicBezTo>
                  <a:pt x="321276" y="143459"/>
                  <a:pt x="319955" y="143053"/>
                  <a:pt x="318634" y="142799"/>
                </a:cubicBezTo>
                <a:cubicBezTo>
                  <a:pt x="317466" y="144145"/>
                  <a:pt x="317060" y="145720"/>
                  <a:pt x="317415" y="147523"/>
                </a:cubicBezTo>
                <a:cubicBezTo>
                  <a:pt x="317771" y="149327"/>
                  <a:pt x="318584" y="150596"/>
                  <a:pt x="319854" y="151333"/>
                </a:cubicBezTo>
                <a:cubicBezTo>
                  <a:pt x="322114" y="151663"/>
                  <a:pt x="323689" y="151003"/>
                  <a:pt x="324578" y="149352"/>
                </a:cubicBezTo>
                <a:cubicBezTo>
                  <a:pt x="325467" y="147701"/>
                  <a:pt x="326737" y="146736"/>
                  <a:pt x="328388" y="146456"/>
                </a:cubicBezTo>
                <a:cubicBezTo>
                  <a:pt x="328464" y="145186"/>
                  <a:pt x="328312" y="144069"/>
                  <a:pt x="327931" y="143103"/>
                </a:cubicBezTo>
                <a:cubicBezTo>
                  <a:pt x="327550" y="142138"/>
                  <a:pt x="326483" y="141630"/>
                  <a:pt x="324730" y="141579"/>
                </a:cubicBezTo>
                <a:close/>
                <a:moveTo>
                  <a:pt x="330826" y="140360"/>
                </a:moveTo>
                <a:cubicBezTo>
                  <a:pt x="330826" y="140919"/>
                  <a:pt x="330826" y="141326"/>
                  <a:pt x="330826" y="141579"/>
                </a:cubicBezTo>
                <a:cubicBezTo>
                  <a:pt x="330826" y="141834"/>
                  <a:pt x="330826" y="142240"/>
                  <a:pt x="330826" y="142799"/>
                </a:cubicBezTo>
                <a:cubicBezTo>
                  <a:pt x="331385" y="142799"/>
                  <a:pt x="331792" y="142799"/>
                  <a:pt x="332046" y="142799"/>
                </a:cubicBezTo>
                <a:cubicBezTo>
                  <a:pt x="332300" y="142799"/>
                  <a:pt x="332706" y="142799"/>
                  <a:pt x="333265" y="142799"/>
                </a:cubicBezTo>
                <a:cubicBezTo>
                  <a:pt x="333265" y="142240"/>
                  <a:pt x="333265" y="141834"/>
                  <a:pt x="333265" y="141579"/>
                </a:cubicBezTo>
                <a:cubicBezTo>
                  <a:pt x="333265" y="141326"/>
                  <a:pt x="333265" y="140919"/>
                  <a:pt x="333265" y="140360"/>
                </a:cubicBezTo>
                <a:cubicBezTo>
                  <a:pt x="332706" y="140360"/>
                  <a:pt x="332300" y="140360"/>
                  <a:pt x="332046" y="140360"/>
                </a:cubicBezTo>
                <a:cubicBezTo>
                  <a:pt x="331792" y="140360"/>
                  <a:pt x="331385" y="140360"/>
                  <a:pt x="330826" y="140360"/>
                </a:cubicBezTo>
                <a:close/>
                <a:moveTo>
                  <a:pt x="2016980" y="139141"/>
                </a:moveTo>
                <a:cubicBezTo>
                  <a:pt x="2016904" y="139725"/>
                  <a:pt x="2016447" y="140081"/>
                  <a:pt x="2015609" y="140208"/>
                </a:cubicBezTo>
                <a:cubicBezTo>
                  <a:pt x="2014770" y="140335"/>
                  <a:pt x="2014008" y="140386"/>
                  <a:pt x="2013323" y="140360"/>
                </a:cubicBezTo>
                <a:cubicBezTo>
                  <a:pt x="2013399" y="139776"/>
                  <a:pt x="2013856" y="139420"/>
                  <a:pt x="2014694" y="139294"/>
                </a:cubicBezTo>
                <a:cubicBezTo>
                  <a:pt x="2015532" y="139167"/>
                  <a:pt x="2016294" y="139116"/>
                  <a:pt x="2016980" y="139141"/>
                </a:cubicBezTo>
                <a:close/>
                <a:moveTo>
                  <a:pt x="340580" y="139141"/>
                </a:moveTo>
                <a:cubicBezTo>
                  <a:pt x="339564" y="140564"/>
                  <a:pt x="339158" y="142595"/>
                  <a:pt x="339361" y="145237"/>
                </a:cubicBezTo>
                <a:cubicBezTo>
                  <a:pt x="340478" y="145186"/>
                  <a:pt x="341291" y="144983"/>
                  <a:pt x="341799" y="144628"/>
                </a:cubicBezTo>
                <a:cubicBezTo>
                  <a:pt x="342307" y="144272"/>
                  <a:pt x="343120" y="144069"/>
                  <a:pt x="344238" y="144018"/>
                </a:cubicBezTo>
                <a:cubicBezTo>
                  <a:pt x="344314" y="142214"/>
                  <a:pt x="344161" y="140944"/>
                  <a:pt x="343780" y="140208"/>
                </a:cubicBezTo>
                <a:cubicBezTo>
                  <a:pt x="343399" y="139471"/>
                  <a:pt x="342333" y="139116"/>
                  <a:pt x="340580" y="139141"/>
                </a:cubicBezTo>
                <a:close/>
                <a:moveTo>
                  <a:pt x="2005474" y="137770"/>
                </a:moveTo>
                <a:cubicBezTo>
                  <a:pt x="2005626" y="137770"/>
                  <a:pt x="2005703" y="138227"/>
                  <a:pt x="2005703" y="139141"/>
                </a:cubicBezTo>
                <a:cubicBezTo>
                  <a:pt x="2005703" y="140970"/>
                  <a:pt x="2005398" y="140970"/>
                  <a:pt x="2004788" y="139141"/>
                </a:cubicBezTo>
                <a:cubicBezTo>
                  <a:pt x="2005093" y="138227"/>
                  <a:pt x="2005322" y="137770"/>
                  <a:pt x="2005474" y="137770"/>
                </a:cubicBezTo>
                <a:close/>
                <a:moveTo>
                  <a:pt x="1989396" y="136550"/>
                </a:moveTo>
                <a:cubicBezTo>
                  <a:pt x="1990945" y="136525"/>
                  <a:pt x="1992418" y="136576"/>
                  <a:pt x="1993815" y="136703"/>
                </a:cubicBezTo>
                <a:cubicBezTo>
                  <a:pt x="1993180" y="137871"/>
                  <a:pt x="1992317" y="138582"/>
                  <a:pt x="1991225" y="138836"/>
                </a:cubicBezTo>
                <a:cubicBezTo>
                  <a:pt x="1990132" y="139090"/>
                  <a:pt x="1988964" y="139192"/>
                  <a:pt x="1987719" y="139141"/>
                </a:cubicBezTo>
                <a:cubicBezTo>
                  <a:pt x="1987288" y="137439"/>
                  <a:pt x="1987846" y="136576"/>
                  <a:pt x="1989396" y="136550"/>
                </a:cubicBezTo>
                <a:close/>
                <a:moveTo>
                  <a:pt x="394911" y="136550"/>
                </a:moveTo>
                <a:cubicBezTo>
                  <a:pt x="394758" y="136550"/>
                  <a:pt x="394530" y="137007"/>
                  <a:pt x="394225" y="137922"/>
                </a:cubicBezTo>
                <a:cubicBezTo>
                  <a:pt x="394834" y="139751"/>
                  <a:pt x="395139" y="139751"/>
                  <a:pt x="395139" y="137922"/>
                </a:cubicBezTo>
                <a:cubicBezTo>
                  <a:pt x="395139" y="137007"/>
                  <a:pt x="395063" y="136550"/>
                  <a:pt x="394911" y="136550"/>
                </a:cubicBezTo>
                <a:close/>
                <a:moveTo>
                  <a:pt x="2041364" y="135483"/>
                </a:moveTo>
                <a:cubicBezTo>
                  <a:pt x="2041542" y="137160"/>
                  <a:pt x="2042710" y="138074"/>
                  <a:pt x="2044869" y="138227"/>
                </a:cubicBezTo>
                <a:cubicBezTo>
                  <a:pt x="2047029" y="138379"/>
                  <a:pt x="2049111" y="138684"/>
                  <a:pt x="2051118" y="139141"/>
                </a:cubicBezTo>
                <a:cubicBezTo>
                  <a:pt x="2051473" y="136855"/>
                  <a:pt x="2050458" y="135636"/>
                  <a:pt x="2048070" y="135483"/>
                </a:cubicBezTo>
                <a:cubicBezTo>
                  <a:pt x="2045682" y="135331"/>
                  <a:pt x="2043447" y="135331"/>
                  <a:pt x="2041364" y="135483"/>
                </a:cubicBezTo>
                <a:close/>
                <a:moveTo>
                  <a:pt x="714874" y="135483"/>
                </a:moveTo>
                <a:cubicBezTo>
                  <a:pt x="714824" y="136042"/>
                  <a:pt x="714620" y="136449"/>
                  <a:pt x="714265" y="136703"/>
                </a:cubicBezTo>
                <a:cubicBezTo>
                  <a:pt x="713909" y="136957"/>
                  <a:pt x="713706" y="137363"/>
                  <a:pt x="713655" y="137922"/>
                </a:cubicBezTo>
                <a:cubicBezTo>
                  <a:pt x="714874" y="137973"/>
                  <a:pt x="715789" y="137871"/>
                  <a:pt x="716398" y="137617"/>
                </a:cubicBezTo>
                <a:cubicBezTo>
                  <a:pt x="717008" y="137363"/>
                  <a:pt x="717313" y="136652"/>
                  <a:pt x="717313" y="135483"/>
                </a:cubicBezTo>
                <a:cubicBezTo>
                  <a:pt x="716754" y="135483"/>
                  <a:pt x="716348" y="135483"/>
                  <a:pt x="716094" y="135483"/>
                </a:cubicBezTo>
                <a:cubicBezTo>
                  <a:pt x="715840" y="135483"/>
                  <a:pt x="715433" y="135483"/>
                  <a:pt x="714874" y="135483"/>
                </a:cubicBezTo>
                <a:close/>
                <a:moveTo>
                  <a:pt x="435144" y="135331"/>
                </a:moveTo>
                <a:cubicBezTo>
                  <a:pt x="434992" y="135331"/>
                  <a:pt x="434763" y="135788"/>
                  <a:pt x="434458" y="136703"/>
                </a:cubicBezTo>
                <a:cubicBezTo>
                  <a:pt x="435068" y="138532"/>
                  <a:pt x="435373" y="138532"/>
                  <a:pt x="435373" y="136703"/>
                </a:cubicBezTo>
                <a:cubicBezTo>
                  <a:pt x="435373" y="135788"/>
                  <a:pt x="435297" y="135331"/>
                  <a:pt x="435144" y="135331"/>
                </a:cubicBezTo>
                <a:close/>
                <a:moveTo>
                  <a:pt x="1977966" y="134264"/>
                </a:moveTo>
                <a:cubicBezTo>
                  <a:pt x="1979337" y="135001"/>
                  <a:pt x="1980252" y="135966"/>
                  <a:pt x="1980709" y="137160"/>
                </a:cubicBezTo>
                <a:cubicBezTo>
                  <a:pt x="1981166" y="138354"/>
                  <a:pt x="1980252" y="139014"/>
                  <a:pt x="1977966" y="139141"/>
                </a:cubicBezTo>
                <a:cubicBezTo>
                  <a:pt x="1977966" y="138481"/>
                  <a:pt x="1977966" y="137668"/>
                  <a:pt x="1977966" y="136703"/>
                </a:cubicBezTo>
                <a:cubicBezTo>
                  <a:pt x="1977966" y="135737"/>
                  <a:pt x="1977966" y="134925"/>
                  <a:pt x="1977966" y="134264"/>
                </a:cubicBezTo>
                <a:close/>
                <a:moveTo>
                  <a:pt x="475892" y="133941"/>
                </a:moveTo>
                <a:cubicBezTo>
                  <a:pt x="475664" y="134017"/>
                  <a:pt x="475264" y="134531"/>
                  <a:pt x="474692" y="135483"/>
                </a:cubicBezTo>
                <a:cubicBezTo>
                  <a:pt x="475378" y="136779"/>
                  <a:pt x="475835" y="136627"/>
                  <a:pt x="476064" y="135026"/>
                </a:cubicBezTo>
                <a:cubicBezTo>
                  <a:pt x="476178" y="134226"/>
                  <a:pt x="476121" y="133864"/>
                  <a:pt x="475892" y="133941"/>
                </a:cubicBezTo>
                <a:close/>
                <a:moveTo>
                  <a:pt x="2123051" y="133045"/>
                </a:moveTo>
                <a:cubicBezTo>
                  <a:pt x="2122136" y="134975"/>
                  <a:pt x="2122441" y="136296"/>
                  <a:pt x="2123965" y="137007"/>
                </a:cubicBezTo>
                <a:cubicBezTo>
                  <a:pt x="2125489" y="137719"/>
                  <a:pt x="2126403" y="137211"/>
                  <a:pt x="2126708" y="135483"/>
                </a:cubicBezTo>
                <a:cubicBezTo>
                  <a:pt x="2125641" y="135306"/>
                  <a:pt x="2125032" y="134747"/>
                  <a:pt x="2124879" y="133807"/>
                </a:cubicBezTo>
                <a:cubicBezTo>
                  <a:pt x="2124727" y="132867"/>
                  <a:pt x="2124117" y="132613"/>
                  <a:pt x="2123051" y="133045"/>
                </a:cubicBezTo>
                <a:close/>
                <a:moveTo>
                  <a:pt x="736820" y="133045"/>
                </a:moveTo>
                <a:cubicBezTo>
                  <a:pt x="733162" y="132842"/>
                  <a:pt x="730724" y="133248"/>
                  <a:pt x="729505" y="134264"/>
                </a:cubicBezTo>
                <a:cubicBezTo>
                  <a:pt x="729581" y="136322"/>
                  <a:pt x="730038" y="137084"/>
                  <a:pt x="730876" y="136550"/>
                </a:cubicBezTo>
                <a:cubicBezTo>
                  <a:pt x="731715" y="136017"/>
                  <a:pt x="732477" y="136474"/>
                  <a:pt x="733162" y="137922"/>
                </a:cubicBezTo>
                <a:cubicBezTo>
                  <a:pt x="733467" y="136957"/>
                  <a:pt x="734382" y="136449"/>
                  <a:pt x="735906" y="136398"/>
                </a:cubicBezTo>
                <a:cubicBezTo>
                  <a:pt x="737430" y="136347"/>
                  <a:pt x="737734" y="135230"/>
                  <a:pt x="736820" y="133045"/>
                </a:cubicBezTo>
                <a:close/>
                <a:moveTo>
                  <a:pt x="1968193" y="132721"/>
                </a:moveTo>
                <a:cubicBezTo>
                  <a:pt x="1968422" y="132645"/>
                  <a:pt x="1968479" y="133007"/>
                  <a:pt x="1968365" y="133807"/>
                </a:cubicBezTo>
                <a:cubicBezTo>
                  <a:pt x="1968136" y="135407"/>
                  <a:pt x="1967679" y="135560"/>
                  <a:pt x="1966993" y="134264"/>
                </a:cubicBezTo>
                <a:cubicBezTo>
                  <a:pt x="1967564" y="133312"/>
                  <a:pt x="1967965" y="132797"/>
                  <a:pt x="1968193" y="132721"/>
                </a:cubicBezTo>
                <a:close/>
                <a:moveTo>
                  <a:pt x="2026734" y="131826"/>
                </a:moveTo>
                <a:cubicBezTo>
                  <a:pt x="2025438" y="131775"/>
                  <a:pt x="2024372" y="131877"/>
                  <a:pt x="2023533" y="132131"/>
                </a:cubicBezTo>
                <a:cubicBezTo>
                  <a:pt x="2022695" y="132385"/>
                  <a:pt x="2022543" y="133096"/>
                  <a:pt x="2023076" y="134264"/>
                </a:cubicBezTo>
                <a:cubicBezTo>
                  <a:pt x="2025515" y="134061"/>
                  <a:pt x="2026734" y="133248"/>
                  <a:pt x="2026734" y="131826"/>
                </a:cubicBezTo>
                <a:close/>
                <a:moveTo>
                  <a:pt x="740478" y="131826"/>
                </a:moveTo>
                <a:cubicBezTo>
                  <a:pt x="740325" y="132436"/>
                  <a:pt x="740020" y="133045"/>
                  <a:pt x="739563" y="133655"/>
                </a:cubicBezTo>
                <a:cubicBezTo>
                  <a:pt x="739106" y="134264"/>
                  <a:pt x="739411" y="134874"/>
                  <a:pt x="740478" y="135483"/>
                </a:cubicBezTo>
                <a:cubicBezTo>
                  <a:pt x="740630" y="134874"/>
                  <a:pt x="740935" y="134264"/>
                  <a:pt x="741392" y="133655"/>
                </a:cubicBezTo>
                <a:cubicBezTo>
                  <a:pt x="741849" y="133045"/>
                  <a:pt x="741544" y="132436"/>
                  <a:pt x="740478" y="131826"/>
                </a:cubicBezTo>
                <a:close/>
                <a:moveTo>
                  <a:pt x="675860" y="131826"/>
                </a:moveTo>
                <a:cubicBezTo>
                  <a:pt x="675860" y="132385"/>
                  <a:pt x="675860" y="132791"/>
                  <a:pt x="675860" y="133045"/>
                </a:cubicBezTo>
                <a:cubicBezTo>
                  <a:pt x="675860" y="133299"/>
                  <a:pt x="675860" y="133706"/>
                  <a:pt x="675860" y="134264"/>
                </a:cubicBezTo>
                <a:cubicBezTo>
                  <a:pt x="676419" y="134264"/>
                  <a:pt x="676825" y="134264"/>
                  <a:pt x="677079" y="134264"/>
                </a:cubicBezTo>
                <a:cubicBezTo>
                  <a:pt x="677333" y="134264"/>
                  <a:pt x="677740" y="134264"/>
                  <a:pt x="678298" y="134264"/>
                </a:cubicBezTo>
                <a:cubicBezTo>
                  <a:pt x="678298" y="133706"/>
                  <a:pt x="678298" y="133299"/>
                  <a:pt x="678298" y="133045"/>
                </a:cubicBezTo>
                <a:cubicBezTo>
                  <a:pt x="678298" y="132791"/>
                  <a:pt x="678298" y="132385"/>
                  <a:pt x="678298" y="131826"/>
                </a:cubicBezTo>
                <a:cubicBezTo>
                  <a:pt x="677740" y="131826"/>
                  <a:pt x="677333" y="131826"/>
                  <a:pt x="677079" y="131826"/>
                </a:cubicBezTo>
                <a:cubicBezTo>
                  <a:pt x="676825" y="131826"/>
                  <a:pt x="676419" y="131826"/>
                  <a:pt x="675860" y="131826"/>
                </a:cubicBezTo>
                <a:close/>
                <a:moveTo>
                  <a:pt x="371365" y="131369"/>
                </a:moveTo>
                <a:cubicBezTo>
                  <a:pt x="368672" y="132207"/>
                  <a:pt x="366132" y="133578"/>
                  <a:pt x="363745" y="135483"/>
                </a:cubicBezTo>
                <a:cubicBezTo>
                  <a:pt x="361027" y="133248"/>
                  <a:pt x="357928" y="132842"/>
                  <a:pt x="354448" y="134264"/>
                </a:cubicBezTo>
                <a:cubicBezTo>
                  <a:pt x="350969" y="135687"/>
                  <a:pt x="348784" y="137719"/>
                  <a:pt x="347895" y="140360"/>
                </a:cubicBezTo>
                <a:cubicBezTo>
                  <a:pt x="348657" y="140817"/>
                  <a:pt x="349572" y="141122"/>
                  <a:pt x="350638" y="141275"/>
                </a:cubicBezTo>
                <a:cubicBezTo>
                  <a:pt x="351705" y="141427"/>
                  <a:pt x="352010" y="142341"/>
                  <a:pt x="351553" y="144018"/>
                </a:cubicBezTo>
                <a:cubicBezTo>
                  <a:pt x="357522" y="144500"/>
                  <a:pt x="362653" y="143230"/>
                  <a:pt x="366945" y="140208"/>
                </a:cubicBezTo>
                <a:cubicBezTo>
                  <a:pt x="371238" y="137185"/>
                  <a:pt x="375454" y="136830"/>
                  <a:pt x="379594" y="139141"/>
                </a:cubicBezTo>
                <a:cubicBezTo>
                  <a:pt x="379112" y="137389"/>
                  <a:pt x="379163" y="136017"/>
                  <a:pt x="379747" y="135026"/>
                </a:cubicBezTo>
                <a:cubicBezTo>
                  <a:pt x="380331" y="134036"/>
                  <a:pt x="380687" y="132969"/>
                  <a:pt x="380814" y="131826"/>
                </a:cubicBezTo>
                <a:cubicBezTo>
                  <a:pt x="377207" y="130683"/>
                  <a:pt x="374057" y="130530"/>
                  <a:pt x="371365" y="131369"/>
                </a:cubicBezTo>
                <a:close/>
                <a:moveTo>
                  <a:pt x="1418353" y="129387"/>
                </a:moveTo>
                <a:cubicBezTo>
                  <a:pt x="1418277" y="129972"/>
                  <a:pt x="1417820" y="130327"/>
                  <a:pt x="1416981" y="130454"/>
                </a:cubicBezTo>
                <a:cubicBezTo>
                  <a:pt x="1416143" y="130581"/>
                  <a:pt x="1415381" y="130632"/>
                  <a:pt x="1414696" y="130607"/>
                </a:cubicBezTo>
                <a:cubicBezTo>
                  <a:pt x="1414772" y="130022"/>
                  <a:pt x="1415229" y="129667"/>
                  <a:pt x="1416067" y="129540"/>
                </a:cubicBezTo>
                <a:cubicBezTo>
                  <a:pt x="1416905" y="129413"/>
                  <a:pt x="1417667" y="129362"/>
                  <a:pt x="1418353" y="129387"/>
                </a:cubicBezTo>
                <a:close/>
                <a:moveTo>
                  <a:pt x="1412257" y="129387"/>
                </a:moveTo>
                <a:cubicBezTo>
                  <a:pt x="1412181" y="131089"/>
                  <a:pt x="1411419" y="131953"/>
                  <a:pt x="1409971" y="131978"/>
                </a:cubicBezTo>
                <a:cubicBezTo>
                  <a:pt x="1408523" y="132004"/>
                  <a:pt x="1406847" y="131953"/>
                  <a:pt x="1404942" y="131826"/>
                </a:cubicBezTo>
                <a:cubicBezTo>
                  <a:pt x="1405551" y="130658"/>
                  <a:pt x="1406466" y="129946"/>
                  <a:pt x="1407685" y="129692"/>
                </a:cubicBezTo>
                <a:cubicBezTo>
                  <a:pt x="1408904" y="129438"/>
                  <a:pt x="1410428" y="129337"/>
                  <a:pt x="1412257" y="129387"/>
                </a:cubicBezTo>
                <a:close/>
                <a:moveTo>
                  <a:pt x="1428107" y="128168"/>
                </a:moveTo>
                <a:cubicBezTo>
                  <a:pt x="1429935" y="127940"/>
                  <a:pt x="1430850" y="128702"/>
                  <a:pt x="1430850" y="130454"/>
                </a:cubicBezTo>
                <a:cubicBezTo>
                  <a:pt x="1430850" y="132207"/>
                  <a:pt x="1429935" y="132664"/>
                  <a:pt x="1428107" y="131826"/>
                </a:cubicBezTo>
                <a:cubicBezTo>
                  <a:pt x="1428107" y="130607"/>
                  <a:pt x="1428107" y="129387"/>
                  <a:pt x="1428107" y="128168"/>
                </a:cubicBezTo>
                <a:close/>
                <a:moveTo>
                  <a:pt x="1487390" y="127406"/>
                </a:moveTo>
                <a:cubicBezTo>
                  <a:pt x="1488584" y="127279"/>
                  <a:pt x="1489549" y="127533"/>
                  <a:pt x="1490286" y="128168"/>
                </a:cubicBezTo>
                <a:cubicBezTo>
                  <a:pt x="1490159" y="128752"/>
                  <a:pt x="1489498" y="129108"/>
                  <a:pt x="1488305" y="129235"/>
                </a:cubicBezTo>
                <a:cubicBezTo>
                  <a:pt x="1487111" y="129362"/>
                  <a:pt x="1486146" y="129413"/>
                  <a:pt x="1485409" y="129387"/>
                </a:cubicBezTo>
                <a:cubicBezTo>
                  <a:pt x="1485536" y="128194"/>
                  <a:pt x="1486197" y="127533"/>
                  <a:pt x="1487390" y="127406"/>
                </a:cubicBezTo>
                <a:close/>
                <a:moveTo>
                  <a:pt x="1982843" y="126949"/>
                </a:moveTo>
                <a:cubicBezTo>
                  <a:pt x="1982512" y="129311"/>
                  <a:pt x="1983173" y="130378"/>
                  <a:pt x="1984824" y="130149"/>
                </a:cubicBezTo>
                <a:cubicBezTo>
                  <a:pt x="1986475" y="129921"/>
                  <a:pt x="1987440" y="128854"/>
                  <a:pt x="1987719" y="126949"/>
                </a:cubicBezTo>
                <a:cubicBezTo>
                  <a:pt x="1987059" y="126949"/>
                  <a:pt x="1986246" y="126949"/>
                  <a:pt x="1985281" y="126949"/>
                </a:cubicBezTo>
                <a:cubicBezTo>
                  <a:pt x="1984316" y="126949"/>
                  <a:pt x="1983503" y="126949"/>
                  <a:pt x="1982843" y="126949"/>
                </a:cubicBezTo>
                <a:close/>
                <a:moveTo>
                  <a:pt x="1491505" y="126949"/>
                </a:moveTo>
                <a:cubicBezTo>
                  <a:pt x="1492724" y="126898"/>
                  <a:pt x="1493638" y="127000"/>
                  <a:pt x="1494248" y="127254"/>
                </a:cubicBezTo>
                <a:cubicBezTo>
                  <a:pt x="1494858" y="127508"/>
                  <a:pt x="1495163" y="128219"/>
                  <a:pt x="1495163" y="129387"/>
                </a:cubicBezTo>
                <a:cubicBezTo>
                  <a:pt x="1493944" y="129387"/>
                  <a:pt x="1492724" y="129387"/>
                  <a:pt x="1491505" y="129387"/>
                </a:cubicBezTo>
                <a:cubicBezTo>
                  <a:pt x="1491505" y="128829"/>
                  <a:pt x="1491505" y="128422"/>
                  <a:pt x="1491505" y="128168"/>
                </a:cubicBezTo>
                <a:cubicBezTo>
                  <a:pt x="1491505" y="127914"/>
                  <a:pt x="1491505" y="127508"/>
                  <a:pt x="1491505" y="126949"/>
                </a:cubicBezTo>
                <a:close/>
                <a:moveTo>
                  <a:pt x="1621959" y="125730"/>
                </a:moveTo>
                <a:cubicBezTo>
                  <a:pt x="1622518" y="125730"/>
                  <a:pt x="1622925" y="125730"/>
                  <a:pt x="1623178" y="125730"/>
                </a:cubicBezTo>
                <a:cubicBezTo>
                  <a:pt x="1623433" y="125730"/>
                  <a:pt x="1623839" y="125730"/>
                  <a:pt x="1624398" y="125730"/>
                </a:cubicBezTo>
                <a:cubicBezTo>
                  <a:pt x="1624398" y="126289"/>
                  <a:pt x="1624398" y="126695"/>
                  <a:pt x="1624398" y="126949"/>
                </a:cubicBezTo>
                <a:cubicBezTo>
                  <a:pt x="1624398" y="127203"/>
                  <a:pt x="1624398" y="127610"/>
                  <a:pt x="1624398" y="128168"/>
                </a:cubicBezTo>
                <a:cubicBezTo>
                  <a:pt x="1623839" y="128168"/>
                  <a:pt x="1623433" y="128168"/>
                  <a:pt x="1623178" y="128168"/>
                </a:cubicBezTo>
                <a:cubicBezTo>
                  <a:pt x="1622925" y="128168"/>
                  <a:pt x="1622518" y="128168"/>
                  <a:pt x="1621959" y="128168"/>
                </a:cubicBezTo>
                <a:cubicBezTo>
                  <a:pt x="1621959" y="127610"/>
                  <a:pt x="1621959" y="127203"/>
                  <a:pt x="1621959" y="126949"/>
                </a:cubicBezTo>
                <a:cubicBezTo>
                  <a:pt x="1621959" y="126695"/>
                  <a:pt x="1621959" y="126289"/>
                  <a:pt x="1621959" y="125730"/>
                </a:cubicBezTo>
                <a:close/>
                <a:moveTo>
                  <a:pt x="1532958" y="125730"/>
                </a:moveTo>
                <a:cubicBezTo>
                  <a:pt x="1533517" y="125730"/>
                  <a:pt x="1533923" y="125730"/>
                  <a:pt x="1534177" y="125730"/>
                </a:cubicBezTo>
                <a:cubicBezTo>
                  <a:pt x="1534431" y="125730"/>
                  <a:pt x="1534838" y="125730"/>
                  <a:pt x="1535396" y="125730"/>
                </a:cubicBezTo>
                <a:cubicBezTo>
                  <a:pt x="1535396" y="126289"/>
                  <a:pt x="1535396" y="126695"/>
                  <a:pt x="1535396" y="126949"/>
                </a:cubicBezTo>
                <a:cubicBezTo>
                  <a:pt x="1535396" y="127203"/>
                  <a:pt x="1535396" y="127610"/>
                  <a:pt x="1535396" y="128168"/>
                </a:cubicBezTo>
                <a:cubicBezTo>
                  <a:pt x="1534838" y="128168"/>
                  <a:pt x="1534431" y="128168"/>
                  <a:pt x="1534177" y="128168"/>
                </a:cubicBezTo>
                <a:cubicBezTo>
                  <a:pt x="1533923" y="128168"/>
                  <a:pt x="1533517" y="128168"/>
                  <a:pt x="1532958" y="128168"/>
                </a:cubicBezTo>
                <a:cubicBezTo>
                  <a:pt x="1532958" y="127610"/>
                  <a:pt x="1532958" y="127203"/>
                  <a:pt x="1532958" y="126949"/>
                </a:cubicBezTo>
                <a:cubicBezTo>
                  <a:pt x="1532958" y="126695"/>
                  <a:pt x="1532958" y="126289"/>
                  <a:pt x="1532958" y="125730"/>
                </a:cubicBezTo>
                <a:close/>
                <a:moveTo>
                  <a:pt x="786502" y="125425"/>
                </a:moveTo>
                <a:cubicBezTo>
                  <a:pt x="784674" y="125679"/>
                  <a:pt x="783150" y="127000"/>
                  <a:pt x="781931" y="129387"/>
                </a:cubicBezTo>
                <a:cubicBezTo>
                  <a:pt x="783988" y="129514"/>
                  <a:pt x="786274" y="129565"/>
                  <a:pt x="788789" y="129540"/>
                </a:cubicBezTo>
                <a:cubicBezTo>
                  <a:pt x="791303" y="129514"/>
                  <a:pt x="792675" y="128651"/>
                  <a:pt x="792903" y="126949"/>
                </a:cubicBezTo>
                <a:cubicBezTo>
                  <a:pt x="790465" y="125679"/>
                  <a:pt x="788331" y="125171"/>
                  <a:pt x="786502" y="125425"/>
                </a:cubicBezTo>
                <a:close/>
                <a:moveTo>
                  <a:pt x="1634608" y="124511"/>
                </a:moveTo>
                <a:cubicBezTo>
                  <a:pt x="1636971" y="124409"/>
                  <a:pt x="1638038" y="125222"/>
                  <a:pt x="1637809" y="126949"/>
                </a:cubicBezTo>
                <a:cubicBezTo>
                  <a:pt x="1634151" y="127152"/>
                  <a:pt x="1631713" y="126746"/>
                  <a:pt x="1630494" y="125730"/>
                </a:cubicBezTo>
                <a:cubicBezTo>
                  <a:pt x="1630875" y="125019"/>
                  <a:pt x="1632246" y="124612"/>
                  <a:pt x="1634608" y="124511"/>
                </a:cubicBezTo>
                <a:close/>
                <a:moveTo>
                  <a:pt x="1608548" y="124511"/>
                </a:moveTo>
                <a:cubicBezTo>
                  <a:pt x="1609107" y="124511"/>
                  <a:pt x="1609513" y="124511"/>
                  <a:pt x="1609767" y="124511"/>
                </a:cubicBezTo>
                <a:cubicBezTo>
                  <a:pt x="1610022" y="124511"/>
                  <a:pt x="1610428" y="124511"/>
                  <a:pt x="1610987" y="124511"/>
                </a:cubicBezTo>
                <a:cubicBezTo>
                  <a:pt x="1610987" y="125070"/>
                  <a:pt x="1610987" y="125476"/>
                  <a:pt x="1610987" y="125730"/>
                </a:cubicBezTo>
                <a:cubicBezTo>
                  <a:pt x="1610987" y="125984"/>
                  <a:pt x="1610987" y="126390"/>
                  <a:pt x="1610987" y="126949"/>
                </a:cubicBezTo>
                <a:cubicBezTo>
                  <a:pt x="1610428" y="126949"/>
                  <a:pt x="1610022" y="126949"/>
                  <a:pt x="1609767" y="126949"/>
                </a:cubicBezTo>
                <a:cubicBezTo>
                  <a:pt x="1609513" y="126949"/>
                  <a:pt x="1609107" y="126949"/>
                  <a:pt x="1608548" y="126949"/>
                </a:cubicBezTo>
                <a:cubicBezTo>
                  <a:pt x="1608548" y="126390"/>
                  <a:pt x="1608548" y="125984"/>
                  <a:pt x="1608548" y="125730"/>
                </a:cubicBezTo>
                <a:cubicBezTo>
                  <a:pt x="1608548" y="125476"/>
                  <a:pt x="1608548" y="125070"/>
                  <a:pt x="1608548" y="124511"/>
                </a:cubicBezTo>
                <a:close/>
                <a:moveTo>
                  <a:pt x="1586603" y="124511"/>
                </a:moveTo>
                <a:cubicBezTo>
                  <a:pt x="1585993" y="125679"/>
                  <a:pt x="1585078" y="126390"/>
                  <a:pt x="1583859" y="126644"/>
                </a:cubicBezTo>
                <a:cubicBezTo>
                  <a:pt x="1582640" y="126898"/>
                  <a:pt x="1581116" y="127000"/>
                  <a:pt x="1579287" y="126949"/>
                </a:cubicBezTo>
                <a:cubicBezTo>
                  <a:pt x="1580507" y="125527"/>
                  <a:pt x="1582945" y="124714"/>
                  <a:pt x="1586603" y="124511"/>
                </a:cubicBezTo>
                <a:close/>
                <a:moveTo>
                  <a:pt x="599050" y="124511"/>
                </a:moveTo>
                <a:cubicBezTo>
                  <a:pt x="597298" y="124485"/>
                  <a:pt x="596231" y="124841"/>
                  <a:pt x="595850" y="125578"/>
                </a:cubicBezTo>
                <a:cubicBezTo>
                  <a:pt x="595469" y="126314"/>
                  <a:pt x="595317" y="127584"/>
                  <a:pt x="595393" y="129387"/>
                </a:cubicBezTo>
                <a:cubicBezTo>
                  <a:pt x="597145" y="129413"/>
                  <a:pt x="598212" y="129057"/>
                  <a:pt x="598593" y="128321"/>
                </a:cubicBezTo>
                <a:cubicBezTo>
                  <a:pt x="598974" y="127584"/>
                  <a:pt x="599127" y="126314"/>
                  <a:pt x="599050" y="124511"/>
                </a:cubicBezTo>
                <a:close/>
                <a:moveTo>
                  <a:pt x="568037" y="124358"/>
                </a:moveTo>
                <a:cubicBezTo>
                  <a:pt x="567885" y="124358"/>
                  <a:pt x="567656" y="124815"/>
                  <a:pt x="567351" y="125730"/>
                </a:cubicBezTo>
                <a:cubicBezTo>
                  <a:pt x="567961" y="127559"/>
                  <a:pt x="568266" y="127559"/>
                  <a:pt x="568266" y="125730"/>
                </a:cubicBezTo>
                <a:cubicBezTo>
                  <a:pt x="568266" y="124815"/>
                  <a:pt x="568189" y="124358"/>
                  <a:pt x="568037" y="124358"/>
                </a:cubicBezTo>
                <a:close/>
                <a:moveTo>
                  <a:pt x="393006" y="123291"/>
                </a:moveTo>
                <a:cubicBezTo>
                  <a:pt x="392345" y="124790"/>
                  <a:pt x="391532" y="125146"/>
                  <a:pt x="390567" y="124358"/>
                </a:cubicBezTo>
                <a:cubicBezTo>
                  <a:pt x="389602" y="123571"/>
                  <a:pt x="388789" y="123622"/>
                  <a:pt x="388129" y="124511"/>
                </a:cubicBezTo>
                <a:cubicBezTo>
                  <a:pt x="387926" y="125730"/>
                  <a:pt x="388332" y="126949"/>
                  <a:pt x="389348" y="128168"/>
                </a:cubicBezTo>
                <a:cubicBezTo>
                  <a:pt x="390720" y="128041"/>
                  <a:pt x="391939" y="127381"/>
                  <a:pt x="393006" y="126187"/>
                </a:cubicBezTo>
                <a:cubicBezTo>
                  <a:pt x="394072" y="124993"/>
                  <a:pt x="394072" y="124028"/>
                  <a:pt x="393006" y="123291"/>
                </a:cubicBezTo>
                <a:close/>
                <a:moveTo>
                  <a:pt x="383252" y="123291"/>
                </a:moveTo>
                <a:cubicBezTo>
                  <a:pt x="382185" y="124435"/>
                  <a:pt x="381880" y="125501"/>
                  <a:pt x="382338" y="126492"/>
                </a:cubicBezTo>
                <a:cubicBezTo>
                  <a:pt x="382795" y="127482"/>
                  <a:pt x="383100" y="128854"/>
                  <a:pt x="383252" y="130607"/>
                </a:cubicBezTo>
                <a:cubicBezTo>
                  <a:pt x="386148" y="130302"/>
                  <a:pt x="387367" y="129083"/>
                  <a:pt x="386910" y="126949"/>
                </a:cubicBezTo>
                <a:cubicBezTo>
                  <a:pt x="386452" y="124815"/>
                  <a:pt x="385233" y="123596"/>
                  <a:pt x="383252" y="123291"/>
                </a:cubicBezTo>
                <a:close/>
                <a:moveTo>
                  <a:pt x="380814" y="123291"/>
                </a:moveTo>
                <a:cubicBezTo>
                  <a:pt x="378934" y="123799"/>
                  <a:pt x="377207" y="124308"/>
                  <a:pt x="375632" y="124815"/>
                </a:cubicBezTo>
                <a:cubicBezTo>
                  <a:pt x="374057" y="125323"/>
                  <a:pt x="372940" y="126441"/>
                  <a:pt x="372279" y="128168"/>
                </a:cubicBezTo>
                <a:cubicBezTo>
                  <a:pt x="374845" y="128346"/>
                  <a:pt x="377029" y="128295"/>
                  <a:pt x="378832" y="128016"/>
                </a:cubicBezTo>
                <a:cubicBezTo>
                  <a:pt x="380636" y="127737"/>
                  <a:pt x="381296" y="126162"/>
                  <a:pt x="380814" y="123291"/>
                </a:cubicBezTo>
                <a:close/>
                <a:moveTo>
                  <a:pt x="2142558" y="122072"/>
                </a:moveTo>
                <a:cubicBezTo>
                  <a:pt x="2144793" y="121869"/>
                  <a:pt x="2146419" y="122275"/>
                  <a:pt x="2147435" y="123291"/>
                </a:cubicBezTo>
                <a:cubicBezTo>
                  <a:pt x="2147308" y="124435"/>
                  <a:pt x="2146647" y="125197"/>
                  <a:pt x="2145453" y="125578"/>
                </a:cubicBezTo>
                <a:cubicBezTo>
                  <a:pt x="2144260" y="125958"/>
                  <a:pt x="2143294" y="126416"/>
                  <a:pt x="2142558" y="126949"/>
                </a:cubicBezTo>
                <a:cubicBezTo>
                  <a:pt x="2142558" y="126289"/>
                  <a:pt x="2142558" y="125476"/>
                  <a:pt x="2142558" y="124511"/>
                </a:cubicBezTo>
                <a:cubicBezTo>
                  <a:pt x="2142558" y="123546"/>
                  <a:pt x="2142558" y="122733"/>
                  <a:pt x="2142558" y="122072"/>
                </a:cubicBezTo>
                <a:close/>
                <a:moveTo>
                  <a:pt x="653914" y="122072"/>
                </a:moveTo>
                <a:cubicBezTo>
                  <a:pt x="653737" y="123114"/>
                  <a:pt x="653178" y="123774"/>
                  <a:pt x="652238" y="124053"/>
                </a:cubicBezTo>
                <a:cubicBezTo>
                  <a:pt x="651298" y="124333"/>
                  <a:pt x="651044" y="125298"/>
                  <a:pt x="651476" y="126949"/>
                </a:cubicBezTo>
                <a:cubicBezTo>
                  <a:pt x="652136" y="126949"/>
                  <a:pt x="652949" y="126949"/>
                  <a:pt x="653914" y="126949"/>
                </a:cubicBezTo>
                <a:cubicBezTo>
                  <a:pt x="654880" y="126949"/>
                  <a:pt x="655692" y="126949"/>
                  <a:pt x="656353" y="126949"/>
                </a:cubicBezTo>
                <a:cubicBezTo>
                  <a:pt x="656404" y="125679"/>
                  <a:pt x="656302" y="124561"/>
                  <a:pt x="656048" y="123596"/>
                </a:cubicBezTo>
                <a:cubicBezTo>
                  <a:pt x="655794" y="122631"/>
                  <a:pt x="655083" y="122123"/>
                  <a:pt x="653914" y="122072"/>
                </a:cubicBezTo>
                <a:close/>
                <a:moveTo>
                  <a:pt x="168673" y="122072"/>
                </a:moveTo>
                <a:cubicBezTo>
                  <a:pt x="169867" y="122936"/>
                  <a:pt x="170222" y="124257"/>
                  <a:pt x="169740" y="126035"/>
                </a:cubicBezTo>
                <a:cubicBezTo>
                  <a:pt x="169257" y="127813"/>
                  <a:pt x="168089" y="128524"/>
                  <a:pt x="166234" y="128168"/>
                </a:cubicBezTo>
                <a:cubicBezTo>
                  <a:pt x="165803" y="126467"/>
                  <a:pt x="166057" y="125298"/>
                  <a:pt x="166996" y="124663"/>
                </a:cubicBezTo>
                <a:cubicBezTo>
                  <a:pt x="167936" y="124028"/>
                  <a:pt x="168495" y="123165"/>
                  <a:pt x="168673" y="122072"/>
                </a:cubicBezTo>
                <a:close/>
                <a:moveTo>
                  <a:pt x="1937732" y="120853"/>
                </a:moveTo>
                <a:cubicBezTo>
                  <a:pt x="1937732" y="121514"/>
                  <a:pt x="1937732" y="122326"/>
                  <a:pt x="1937732" y="123291"/>
                </a:cubicBezTo>
                <a:cubicBezTo>
                  <a:pt x="1937732" y="124257"/>
                  <a:pt x="1937732" y="125070"/>
                  <a:pt x="1937732" y="125730"/>
                </a:cubicBezTo>
                <a:cubicBezTo>
                  <a:pt x="1941339" y="125298"/>
                  <a:pt x="1944489" y="125247"/>
                  <a:pt x="1947181" y="125578"/>
                </a:cubicBezTo>
                <a:cubicBezTo>
                  <a:pt x="1949873" y="125908"/>
                  <a:pt x="1952413" y="125552"/>
                  <a:pt x="1954801" y="124511"/>
                </a:cubicBezTo>
                <a:cubicBezTo>
                  <a:pt x="1951880" y="123749"/>
                  <a:pt x="1949188" y="122834"/>
                  <a:pt x="1946724" y="121768"/>
                </a:cubicBezTo>
                <a:cubicBezTo>
                  <a:pt x="1944260" y="120701"/>
                  <a:pt x="1941263" y="120396"/>
                  <a:pt x="1937732" y="120853"/>
                </a:cubicBezTo>
                <a:close/>
                <a:moveTo>
                  <a:pt x="868494" y="120853"/>
                </a:moveTo>
                <a:cubicBezTo>
                  <a:pt x="868214" y="124790"/>
                  <a:pt x="869383" y="126365"/>
                  <a:pt x="871999" y="125578"/>
                </a:cubicBezTo>
                <a:cubicBezTo>
                  <a:pt x="874615" y="124790"/>
                  <a:pt x="876698" y="123622"/>
                  <a:pt x="878247" y="122072"/>
                </a:cubicBezTo>
                <a:cubicBezTo>
                  <a:pt x="875606" y="121056"/>
                  <a:pt x="872355" y="120650"/>
                  <a:pt x="868494" y="120853"/>
                </a:cubicBezTo>
                <a:close/>
                <a:moveTo>
                  <a:pt x="606366" y="120853"/>
                </a:moveTo>
                <a:cubicBezTo>
                  <a:pt x="606366" y="121412"/>
                  <a:pt x="606366" y="121818"/>
                  <a:pt x="606366" y="122072"/>
                </a:cubicBezTo>
                <a:cubicBezTo>
                  <a:pt x="606366" y="122326"/>
                  <a:pt x="606366" y="122733"/>
                  <a:pt x="606366" y="123291"/>
                </a:cubicBezTo>
                <a:cubicBezTo>
                  <a:pt x="606924" y="123291"/>
                  <a:pt x="607331" y="123291"/>
                  <a:pt x="607585" y="123291"/>
                </a:cubicBezTo>
                <a:cubicBezTo>
                  <a:pt x="607839" y="123291"/>
                  <a:pt x="608245" y="123291"/>
                  <a:pt x="608804" y="123291"/>
                </a:cubicBezTo>
                <a:cubicBezTo>
                  <a:pt x="608804" y="122733"/>
                  <a:pt x="608804" y="122326"/>
                  <a:pt x="608804" y="122072"/>
                </a:cubicBezTo>
                <a:cubicBezTo>
                  <a:pt x="608804" y="121818"/>
                  <a:pt x="608804" y="121412"/>
                  <a:pt x="608804" y="120853"/>
                </a:cubicBezTo>
                <a:cubicBezTo>
                  <a:pt x="608245" y="120853"/>
                  <a:pt x="607839" y="120853"/>
                  <a:pt x="607585" y="120853"/>
                </a:cubicBezTo>
                <a:cubicBezTo>
                  <a:pt x="607331" y="120853"/>
                  <a:pt x="606924" y="120853"/>
                  <a:pt x="606366" y="120853"/>
                </a:cubicBezTo>
                <a:close/>
                <a:moveTo>
                  <a:pt x="2123051" y="119634"/>
                </a:moveTo>
                <a:cubicBezTo>
                  <a:pt x="2122974" y="121437"/>
                  <a:pt x="2123127" y="122707"/>
                  <a:pt x="2123508" y="123444"/>
                </a:cubicBezTo>
                <a:cubicBezTo>
                  <a:pt x="2123889" y="124181"/>
                  <a:pt x="2124956" y="124536"/>
                  <a:pt x="2126708" y="124511"/>
                </a:cubicBezTo>
                <a:cubicBezTo>
                  <a:pt x="2126784" y="122707"/>
                  <a:pt x="2126632" y="121437"/>
                  <a:pt x="2126251" y="120701"/>
                </a:cubicBezTo>
                <a:cubicBezTo>
                  <a:pt x="2125870" y="119964"/>
                  <a:pt x="2124803" y="119609"/>
                  <a:pt x="2123051" y="119634"/>
                </a:cubicBezTo>
                <a:close/>
                <a:moveTo>
                  <a:pt x="530775" y="119634"/>
                </a:moveTo>
                <a:cubicBezTo>
                  <a:pt x="530724" y="120802"/>
                  <a:pt x="530216" y="121514"/>
                  <a:pt x="529251" y="121768"/>
                </a:cubicBezTo>
                <a:cubicBezTo>
                  <a:pt x="528286" y="122021"/>
                  <a:pt x="527168" y="122123"/>
                  <a:pt x="525898" y="122072"/>
                </a:cubicBezTo>
                <a:cubicBezTo>
                  <a:pt x="526914" y="120650"/>
                  <a:pt x="528540" y="119837"/>
                  <a:pt x="530775" y="119634"/>
                </a:cubicBezTo>
                <a:close/>
                <a:moveTo>
                  <a:pt x="403978" y="119634"/>
                </a:moveTo>
                <a:cubicBezTo>
                  <a:pt x="401388" y="121437"/>
                  <a:pt x="399254" y="123622"/>
                  <a:pt x="397578" y="126187"/>
                </a:cubicBezTo>
                <a:cubicBezTo>
                  <a:pt x="395901" y="128752"/>
                  <a:pt x="395596" y="131851"/>
                  <a:pt x="396663" y="135483"/>
                </a:cubicBezTo>
                <a:cubicBezTo>
                  <a:pt x="401311" y="134391"/>
                  <a:pt x="404817" y="133223"/>
                  <a:pt x="407179" y="131978"/>
                </a:cubicBezTo>
                <a:cubicBezTo>
                  <a:pt x="409541" y="130734"/>
                  <a:pt x="412132" y="128651"/>
                  <a:pt x="414951" y="125730"/>
                </a:cubicBezTo>
                <a:cubicBezTo>
                  <a:pt x="413199" y="124739"/>
                  <a:pt x="411522" y="124587"/>
                  <a:pt x="409922" y="125273"/>
                </a:cubicBezTo>
                <a:cubicBezTo>
                  <a:pt x="408322" y="125958"/>
                  <a:pt x="406341" y="126111"/>
                  <a:pt x="403978" y="125730"/>
                </a:cubicBezTo>
                <a:cubicBezTo>
                  <a:pt x="402962" y="126593"/>
                  <a:pt x="402251" y="127914"/>
                  <a:pt x="401845" y="129692"/>
                </a:cubicBezTo>
                <a:cubicBezTo>
                  <a:pt x="401438" y="131470"/>
                  <a:pt x="400118" y="132181"/>
                  <a:pt x="397882" y="131826"/>
                </a:cubicBezTo>
                <a:cubicBezTo>
                  <a:pt x="398136" y="128448"/>
                  <a:pt x="399457" y="126365"/>
                  <a:pt x="401845" y="125578"/>
                </a:cubicBezTo>
                <a:cubicBezTo>
                  <a:pt x="404232" y="124790"/>
                  <a:pt x="406163" y="123622"/>
                  <a:pt x="407636" y="122072"/>
                </a:cubicBezTo>
                <a:cubicBezTo>
                  <a:pt x="407026" y="121971"/>
                  <a:pt x="406417" y="121564"/>
                  <a:pt x="405807" y="120853"/>
                </a:cubicBezTo>
                <a:cubicBezTo>
                  <a:pt x="405198" y="120142"/>
                  <a:pt x="404588" y="119736"/>
                  <a:pt x="403978" y="119634"/>
                </a:cubicBezTo>
                <a:close/>
                <a:moveTo>
                  <a:pt x="619815" y="118510"/>
                </a:moveTo>
                <a:cubicBezTo>
                  <a:pt x="618748" y="118129"/>
                  <a:pt x="617415" y="118148"/>
                  <a:pt x="615814" y="118567"/>
                </a:cubicBezTo>
                <a:cubicBezTo>
                  <a:pt x="612614" y="119405"/>
                  <a:pt x="611090" y="121386"/>
                  <a:pt x="611242" y="124511"/>
                </a:cubicBezTo>
                <a:cubicBezTo>
                  <a:pt x="613833" y="124663"/>
                  <a:pt x="616272" y="124663"/>
                  <a:pt x="618558" y="124511"/>
                </a:cubicBezTo>
                <a:cubicBezTo>
                  <a:pt x="620844" y="124358"/>
                  <a:pt x="622063" y="123139"/>
                  <a:pt x="622215" y="120853"/>
                </a:cubicBezTo>
                <a:cubicBezTo>
                  <a:pt x="621682" y="119672"/>
                  <a:pt x="620882" y="118891"/>
                  <a:pt x="619815" y="118510"/>
                </a:cubicBezTo>
                <a:close/>
                <a:moveTo>
                  <a:pt x="420895" y="118262"/>
                </a:moveTo>
                <a:cubicBezTo>
                  <a:pt x="419701" y="118288"/>
                  <a:pt x="419345" y="119151"/>
                  <a:pt x="419828" y="120853"/>
                </a:cubicBezTo>
                <a:cubicBezTo>
                  <a:pt x="418075" y="121818"/>
                  <a:pt x="416704" y="122021"/>
                  <a:pt x="415713" y="121463"/>
                </a:cubicBezTo>
                <a:cubicBezTo>
                  <a:pt x="414723" y="120904"/>
                  <a:pt x="413656" y="121107"/>
                  <a:pt x="412513" y="122072"/>
                </a:cubicBezTo>
                <a:cubicBezTo>
                  <a:pt x="413427" y="122860"/>
                  <a:pt x="414951" y="123418"/>
                  <a:pt x="417085" y="123749"/>
                </a:cubicBezTo>
                <a:cubicBezTo>
                  <a:pt x="419218" y="124079"/>
                  <a:pt x="420133" y="123114"/>
                  <a:pt x="419828" y="120853"/>
                </a:cubicBezTo>
                <a:cubicBezTo>
                  <a:pt x="420488" y="120853"/>
                  <a:pt x="421301" y="120853"/>
                  <a:pt x="422266" y="120853"/>
                </a:cubicBezTo>
                <a:cubicBezTo>
                  <a:pt x="423232" y="120853"/>
                  <a:pt x="424044" y="120853"/>
                  <a:pt x="424705" y="120853"/>
                </a:cubicBezTo>
                <a:cubicBezTo>
                  <a:pt x="424705" y="120294"/>
                  <a:pt x="424705" y="119888"/>
                  <a:pt x="424705" y="119634"/>
                </a:cubicBezTo>
                <a:cubicBezTo>
                  <a:pt x="424705" y="119380"/>
                  <a:pt x="424705" y="118974"/>
                  <a:pt x="424705" y="118415"/>
                </a:cubicBezTo>
                <a:cubicBezTo>
                  <a:pt x="423359" y="118288"/>
                  <a:pt x="422089" y="118237"/>
                  <a:pt x="420895" y="118262"/>
                </a:cubicBezTo>
                <a:close/>
                <a:moveTo>
                  <a:pt x="245482" y="117195"/>
                </a:moveTo>
                <a:cubicBezTo>
                  <a:pt x="244466" y="119634"/>
                  <a:pt x="242841" y="120853"/>
                  <a:pt x="240606" y="120853"/>
                </a:cubicBezTo>
                <a:cubicBezTo>
                  <a:pt x="240580" y="119101"/>
                  <a:pt x="240936" y="118034"/>
                  <a:pt x="241672" y="117653"/>
                </a:cubicBezTo>
                <a:cubicBezTo>
                  <a:pt x="242409" y="117272"/>
                  <a:pt x="243679" y="117119"/>
                  <a:pt x="245482" y="117195"/>
                </a:cubicBezTo>
                <a:close/>
                <a:moveTo>
                  <a:pt x="440097" y="116433"/>
                </a:moveTo>
                <a:cubicBezTo>
                  <a:pt x="438903" y="116560"/>
                  <a:pt x="438243" y="117221"/>
                  <a:pt x="438116" y="118415"/>
                </a:cubicBezTo>
                <a:cubicBezTo>
                  <a:pt x="438853" y="118440"/>
                  <a:pt x="439818" y="118389"/>
                  <a:pt x="441012" y="118262"/>
                </a:cubicBezTo>
                <a:cubicBezTo>
                  <a:pt x="442205" y="118135"/>
                  <a:pt x="442866" y="117780"/>
                  <a:pt x="442993" y="117195"/>
                </a:cubicBezTo>
                <a:cubicBezTo>
                  <a:pt x="442256" y="116560"/>
                  <a:pt x="441291" y="116306"/>
                  <a:pt x="440097" y="116433"/>
                </a:cubicBezTo>
                <a:close/>
                <a:moveTo>
                  <a:pt x="228414" y="115976"/>
                </a:moveTo>
                <a:cubicBezTo>
                  <a:pt x="229912" y="117348"/>
                  <a:pt x="229658" y="118567"/>
                  <a:pt x="227652" y="119634"/>
                </a:cubicBezTo>
                <a:cubicBezTo>
                  <a:pt x="225645" y="120701"/>
                  <a:pt x="223867" y="120701"/>
                  <a:pt x="222318" y="119634"/>
                </a:cubicBezTo>
                <a:cubicBezTo>
                  <a:pt x="222572" y="118643"/>
                  <a:pt x="223588" y="118186"/>
                  <a:pt x="225366" y="118262"/>
                </a:cubicBezTo>
                <a:cubicBezTo>
                  <a:pt x="227144" y="118339"/>
                  <a:pt x="228160" y="117577"/>
                  <a:pt x="228414" y="115976"/>
                </a:cubicBezTo>
                <a:close/>
                <a:moveTo>
                  <a:pt x="499076" y="115138"/>
                </a:moveTo>
                <a:cubicBezTo>
                  <a:pt x="499228" y="114833"/>
                  <a:pt x="499533" y="114909"/>
                  <a:pt x="499990" y="115367"/>
                </a:cubicBezTo>
                <a:cubicBezTo>
                  <a:pt x="500905" y="116281"/>
                  <a:pt x="500600" y="116891"/>
                  <a:pt x="499076" y="117195"/>
                </a:cubicBezTo>
                <a:cubicBezTo>
                  <a:pt x="498924" y="116129"/>
                  <a:pt x="498924" y="115443"/>
                  <a:pt x="499076" y="115138"/>
                </a:cubicBezTo>
                <a:close/>
                <a:moveTo>
                  <a:pt x="291279" y="115138"/>
                </a:moveTo>
                <a:cubicBezTo>
                  <a:pt x="291583" y="114833"/>
                  <a:pt x="291964" y="114909"/>
                  <a:pt x="292422" y="115367"/>
                </a:cubicBezTo>
                <a:cubicBezTo>
                  <a:pt x="293336" y="116281"/>
                  <a:pt x="292726" y="116891"/>
                  <a:pt x="290593" y="117195"/>
                </a:cubicBezTo>
                <a:cubicBezTo>
                  <a:pt x="290745" y="116129"/>
                  <a:pt x="290974" y="115443"/>
                  <a:pt x="291279" y="115138"/>
                </a:cubicBezTo>
                <a:close/>
                <a:moveTo>
                  <a:pt x="2125489" y="114757"/>
                </a:moveTo>
                <a:cubicBezTo>
                  <a:pt x="2125489" y="115316"/>
                  <a:pt x="2125489" y="115722"/>
                  <a:pt x="2125489" y="115976"/>
                </a:cubicBezTo>
                <a:cubicBezTo>
                  <a:pt x="2125489" y="116230"/>
                  <a:pt x="2125489" y="116637"/>
                  <a:pt x="2125489" y="117195"/>
                </a:cubicBezTo>
                <a:cubicBezTo>
                  <a:pt x="2126048" y="117195"/>
                  <a:pt x="2126454" y="117195"/>
                  <a:pt x="2126708" y="117195"/>
                </a:cubicBezTo>
                <a:cubicBezTo>
                  <a:pt x="2126962" y="117195"/>
                  <a:pt x="2127369" y="117195"/>
                  <a:pt x="2127927" y="117195"/>
                </a:cubicBezTo>
                <a:cubicBezTo>
                  <a:pt x="2127927" y="116637"/>
                  <a:pt x="2127927" y="116230"/>
                  <a:pt x="2127927" y="115976"/>
                </a:cubicBezTo>
                <a:cubicBezTo>
                  <a:pt x="2127927" y="115722"/>
                  <a:pt x="2127927" y="115316"/>
                  <a:pt x="2127927" y="114757"/>
                </a:cubicBezTo>
                <a:cubicBezTo>
                  <a:pt x="2127369" y="114757"/>
                  <a:pt x="2126962" y="114757"/>
                  <a:pt x="2126708" y="114757"/>
                </a:cubicBezTo>
                <a:cubicBezTo>
                  <a:pt x="2126454" y="114757"/>
                  <a:pt x="2126048" y="114757"/>
                  <a:pt x="2125489" y="114757"/>
                </a:cubicBezTo>
                <a:close/>
                <a:moveTo>
                  <a:pt x="449089" y="114757"/>
                </a:moveTo>
                <a:cubicBezTo>
                  <a:pt x="447819" y="114706"/>
                  <a:pt x="446701" y="114808"/>
                  <a:pt x="445736" y="115062"/>
                </a:cubicBezTo>
                <a:cubicBezTo>
                  <a:pt x="444771" y="115316"/>
                  <a:pt x="444263" y="116027"/>
                  <a:pt x="444212" y="117195"/>
                </a:cubicBezTo>
                <a:cubicBezTo>
                  <a:pt x="445558" y="117323"/>
                  <a:pt x="446828" y="117373"/>
                  <a:pt x="448022" y="117348"/>
                </a:cubicBezTo>
                <a:cubicBezTo>
                  <a:pt x="449216" y="117323"/>
                  <a:pt x="449571" y="116459"/>
                  <a:pt x="449089" y="114757"/>
                </a:cubicBezTo>
                <a:close/>
                <a:moveTo>
                  <a:pt x="314443" y="114605"/>
                </a:moveTo>
                <a:cubicBezTo>
                  <a:pt x="314596" y="114605"/>
                  <a:pt x="314672" y="115062"/>
                  <a:pt x="314672" y="115976"/>
                </a:cubicBezTo>
                <a:cubicBezTo>
                  <a:pt x="314672" y="117805"/>
                  <a:pt x="314367" y="117805"/>
                  <a:pt x="313758" y="115976"/>
                </a:cubicBezTo>
                <a:cubicBezTo>
                  <a:pt x="314062" y="115062"/>
                  <a:pt x="314291" y="114605"/>
                  <a:pt x="314443" y="114605"/>
                </a:cubicBezTo>
                <a:close/>
                <a:moveTo>
                  <a:pt x="2025153" y="113900"/>
                </a:moveTo>
                <a:cubicBezTo>
                  <a:pt x="2024924" y="113824"/>
                  <a:pt x="2024638" y="114109"/>
                  <a:pt x="2024295" y="114757"/>
                </a:cubicBezTo>
                <a:cubicBezTo>
                  <a:pt x="2025438" y="116662"/>
                  <a:pt x="2025896" y="116815"/>
                  <a:pt x="2025667" y="115214"/>
                </a:cubicBezTo>
                <a:cubicBezTo>
                  <a:pt x="2025553" y="114414"/>
                  <a:pt x="2025381" y="113976"/>
                  <a:pt x="2025153" y="113900"/>
                </a:cubicBezTo>
                <a:close/>
                <a:moveTo>
                  <a:pt x="2130366" y="113538"/>
                </a:moveTo>
                <a:cubicBezTo>
                  <a:pt x="2130518" y="115925"/>
                  <a:pt x="2129909" y="117856"/>
                  <a:pt x="2128537" y="119329"/>
                </a:cubicBezTo>
                <a:cubicBezTo>
                  <a:pt x="2127165" y="120802"/>
                  <a:pt x="2127775" y="122123"/>
                  <a:pt x="2130366" y="123291"/>
                </a:cubicBezTo>
                <a:cubicBezTo>
                  <a:pt x="2131204" y="121894"/>
                  <a:pt x="2131966" y="120117"/>
                  <a:pt x="2132652" y="117958"/>
                </a:cubicBezTo>
                <a:cubicBezTo>
                  <a:pt x="2133338" y="115798"/>
                  <a:pt x="2132576" y="114325"/>
                  <a:pt x="2130366" y="113538"/>
                </a:cubicBezTo>
                <a:close/>
                <a:moveTo>
                  <a:pt x="397882" y="113538"/>
                </a:moveTo>
                <a:cubicBezTo>
                  <a:pt x="396790" y="113665"/>
                  <a:pt x="395927" y="114021"/>
                  <a:pt x="395292" y="114605"/>
                </a:cubicBezTo>
                <a:cubicBezTo>
                  <a:pt x="394657" y="115189"/>
                  <a:pt x="393488" y="115240"/>
                  <a:pt x="391786" y="114757"/>
                </a:cubicBezTo>
                <a:cubicBezTo>
                  <a:pt x="391659" y="117754"/>
                  <a:pt x="392828" y="119075"/>
                  <a:pt x="395292" y="118720"/>
                </a:cubicBezTo>
                <a:cubicBezTo>
                  <a:pt x="397755" y="118364"/>
                  <a:pt x="398619" y="116637"/>
                  <a:pt x="397882" y="113538"/>
                </a:cubicBezTo>
                <a:close/>
                <a:moveTo>
                  <a:pt x="2115735" y="112319"/>
                </a:moveTo>
                <a:cubicBezTo>
                  <a:pt x="2114465" y="112268"/>
                  <a:pt x="2113348" y="112369"/>
                  <a:pt x="2112383" y="112624"/>
                </a:cubicBezTo>
                <a:cubicBezTo>
                  <a:pt x="2111417" y="112878"/>
                  <a:pt x="2110909" y="113589"/>
                  <a:pt x="2110859" y="114757"/>
                </a:cubicBezTo>
                <a:cubicBezTo>
                  <a:pt x="2111976" y="114808"/>
                  <a:pt x="2112789" y="115011"/>
                  <a:pt x="2113297" y="115367"/>
                </a:cubicBezTo>
                <a:cubicBezTo>
                  <a:pt x="2113805" y="115722"/>
                  <a:pt x="2114618" y="115925"/>
                  <a:pt x="2115735" y="115976"/>
                </a:cubicBezTo>
                <a:cubicBezTo>
                  <a:pt x="2115735" y="114757"/>
                  <a:pt x="2115735" y="113538"/>
                  <a:pt x="2115735" y="112319"/>
                </a:cubicBezTo>
                <a:close/>
                <a:moveTo>
                  <a:pt x="506391" y="112319"/>
                </a:moveTo>
                <a:cubicBezTo>
                  <a:pt x="508499" y="113030"/>
                  <a:pt x="508855" y="114046"/>
                  <a:pt x="507458" y="115367"/>
                </a:cubicBezTo>
                <a:cubicBezTo>
                  <a:pt x="506061" y="116687"/>
                  <a:pt x="504893" y="117703"/>
                  <a:pt x="503953" y="118415"/>
                </a:cubicBezTo>
                <a:cubicBezTo>
                  <a:pt x="502378" y="117170"/>
                  <a:pt x="502175" y="116002"/>
                  <a:pt x="503343" y="114909"/>
                </a:cubicBezTo>
                <a:cubicBezTo>
                  <a:pt x="504512" y="113817"/>
                  <a:pt x="505528" y="112954"/>
                  <a:pt x="506391" y="112319"/>
                </a:cubicBezTo>
                <a:close/>
                <a:moveTo>
                  <a:pt x="1029733" y="110642"/>
                </a:moveTo>
                <a:cubicBezTo>
                  <a:pt x="1028615" y="111328"/>
                  <a:pt x="1026888" y="111481"/>
                  <a:pt x="1024551" y="111099"/>
                </a:cubicBezTo>
                <a:cubicBezTo>
                  <a:pt x="1024373" y="113995"/>
                  <a:pt x="1025643" y="115214"/>
                  <a:pt x="1028361" y="114757"/>
                </a:cubicBezTo>
                <a:cubicBezTo>
                  <a:pt x="1031079" y="114300"/>
                  <a:pt x="1032654" y="113081"/>
                  <a:pt x="1033085" y="111099"/>
                </a:cubicBezTo>
                <a:cubicBezTo>
                  <a:pt x="1031968" y="110109"/>
                  <a:pt x="1030851" y="109957"/>
                  <a:pt x="1029733" y="110642"/>
                </a:cubicBezTo>
                <a:close/>
                <a:moveTo>
                  <a:pt x="479569" y="109880"/>
                </a:moveTo>
                <a:cubicBezTo>
                  <a:pt x="477715" y="109474"/>
                  <a:pt x="476546" y="109982"/>
                  <a:pt x="476064" y="111404"/>
                </a:cubicBezTo>
                <a:cubicBezTo>
                  <a:pt x="475581" y="112827"/>
                  <a:pt x="475937" y="113944"/>
                  <a:pt x="477130" y="114757"/>
                </a:cubicBezTo>
                <a:cubicBezTo>
                  <a:pt x="477308" y="113716"/>
                  <a:pt x="477867" y="113055"/>
                  <a:pt x="478807" y="112776"/>
                </a:cubicBezTo>
                <a:cubicBezTo>
                  <a:pt x="479747" y="112496"/>
                  <a:pt x="480001" y="111531"/>
                  <a:pt x="479569" y="109880"/>
                </a:cubicBezTo>
                <a:close/>
                <a:moveTo>
                  <a:pt x="1740907" y="109728"/>
                </a:moveTo>
                <a:cubicBezTo>
                  <a:pt x="1740755" y="109728"/>
                  <a:pt x="1740527" y="110185"/>
                  <a:pt x="1740222" y="111099"/>
                </a:cubicBezTo>
                <a:cubicBezTo>
                  <a:pt x="1740831" y="112928"/>
                  <a:pt x="1741136" y="112928"/>
                  <a:pt x="1741136" y="111099"/>
                </a:cubicBezTo>
                <a:cubicBezTo>
                  <a:pt x="1741136" y="110185"/>
                  <a:pt x="1741060" y="109728"/>
                  <a:pt x="1740907" y="109728"/>
                </a:cubicBezTo>
                <a:close/>
                <a:moveTo>
                  <a:pt x="1375147" y="109728"/>
                </a:moveTo>
                <a:cubicBezTo>
                  <a:pt x="1374995" y="109728"/>
                  <a:pt x="1374766" y="110185"/>
                  <a:pt x="1374462" y="111099"/>
                </a:cubicBezTo>
                <a:cubicBezTo>
                  <a:pt x="1375072" y="112928"/>
                  <a:pt x="1375376" y="112928"/>
                  <a:pt x="1375376" y="111099"/>
                </a:cubicBezTo>
                <a:cubicBezTo>
                  <a:pt x="1375376" y="110185"/>
                  <a:pt x="1375300" y="109728"/>
                  <a:pt x="1375147" y="109728"/>
                </a:cubicBezTo>
                <a:close/>
                <a:moveTo>
                  <a:pt x="1365928" y="108661"/>
                </a:moveTo>
                <a:cubicBezTo>
                  <a:pt x="1364683" y="109220"/>
                  <a:pt x="1363515" y="109626"/>
                  <a:pt x="1362422" y="109880"/>
                </a:cubicBezTo>
                <a:cubicBezTo>
                  <a:pt x="1361330" y="110134"/>
                  <a:pt x="1360467" y="110541"/>
                  <a:pt x="1359832" y="111099"/>
                </a:cubicBezTo>
                <a:cubicBezTo>
                  <a:pt x="1361228" y="111227"/>
                  <a:pt x="1362702" y="111277"/>
                  <a:pt x="1364251" y="111252"/>
                </a:cubicBezTo>
                <a:cubicBezTo>
                  <a:pt x="1365800" y="111227"/>
                  <a:pt x="1366359" y="110363"/>
                  <a:pt x="1365928" y="108661"/>
                </a:cubicBezTo>
                <a:close/>
                <a:moveTo>
                  <a:pt x="680737" y="106223"/>
                </a:moveTo>
                <a:cubicBezTo>
                  <a:pt x="680661" y="106807"/>
                  <a:pt x="680203" y="107163"/>
                  <a:pt x="679365" y="107289"/>
                </a:cubicBezTo>
                <a:cubicBezTo>
                  <a:pt x="678527" y="107416"/>
                  <a:pt x="677765" y="107467"/>
                  <a:pt x="677079" y="107442"/>
                </a:cubicBezTo>
                <a:cubicBezTo>
                  <a:pt x="677155" y="106858"/>
                  <a:pt x="677613" y="106502"/>
                  <a:pt x="678451" y="106375"/>
                </a:cubicBezTo>
                <a:cubicBezTo>
                  <a:pt x="679289" y="106248"/>
                  <a:pt x="680051" y="106197"/>
                  <a:pt x="680737" y="106223"/>
                </a:cubicBezTo>
                <a:close/>
                <a:moveTo>
                  <a:pt x="1985967" y="106070"/>
                </a:moveTo>
                <a:cubicBezTo>
                  <a:pt x="1985814" y="106070"/>
                  <a:pt x="1985586" y="106528"/>
                  <a:pt x="1985281" y="107442"/>
                </a:cubicBezTo>
                <a:cubicBezTo>
                  <a:pt x="1985891" y="109271"/>
                  <a:pt x="1986195" y="109271"/>
                  <a:pt x="1986195" y="107442"/>
                </a:cubicBezTo>
                <a:cubicBezTo>
                  <a:pt x="1986195" y="106528"/>
                  <a:pt x="1986119" y="106070"/>
                  <a:pt x="1985967" y="106070"/>
                </a:cubicBezTo>
                <a:close/>
                <a:moveTo>
                  <a:pt x="317415" y="105003"/>
                </a:moveTo>
                <a:cubicBezTo>
                  <a:pt x="318609" y="105181"/>
                  <a:pt x="319269" y="106045"/>
                  <a:pt x="319396" y="107594"/>
                </a:cubicBezTo>
                <a:cubicBezTo>
                  <a:pt x="319523" y="109144"/>
                  <a:pt x="319269" y="110312"/>
                  <a:pt x="318634" y="111099"/>
                </a:cubicBezTo>
                <a:cubicBezTo>
                  <a:pt x="317517" y="110998"/>
                  <a:pt x="317009" y="110287"/>
                  <a:pt x="317110" y="108966"/>
                </a:cubicBezTo>
                <a:cubicBezTo>
                  <a:pt x="317212" y="107645"/>
                  <a:pt x="317314" y="106324"/>
                  <a:pt x="317415" y="105003"/>
                </a:cubicBezTo>
                <a:close/>
                <a:moveTo>
                  <a:pt x="1969431" y="103784"/>
                </a:moveTo>
                <a:cubicBezTo>
                  <a:pt x="1967552" y="103759"/>
                  <a:pt x="1966129" y="104114"/>
                  <a:pt x="1965164" y="104851"/>
                </a:cubicBezTo>
                <a:cubicBezTo>
                  <a:pt x="1964199" y="105588"/>
                  <a:pt x="1963996" y="106858"/>
                  <a:pt x="1964555" y="108661"/>
                </a:cubicBezTo>
                <a:cubicBezTo>
                  <a:pt x="1966282" y="109144"/>
                  <a:pt x="1967400" y="108788"/>
                  <a:pt x="1967907" y="107594"/>
                </a:cubicBezTo>
                <a:cubicBezTo>
                  <a:pt x="1968415" y="106400"/>
                  <a:pt x="1968923" y="105131"/>
                  <a:pt x="1969431" y="103784"/>
                </a:cubicBezTo>
                <a:close/>
                <a:moveTo>
                  <a:pt x="818507" y="103784"/>
                </a:moveTo>
                <a:cubicBezTo>
                  <a:pt x="819065" y="103784"/>
                  <a:pt x="819472" y="103784"/>
                  <a:pt x="819726" y="103784"/>
                </a:cubicBezTo>
                <a:cubicBezTo>
                  <a:pt x="819980" y="103784"/>
                  <a:pt x="820386" y="103784"/>
                  <a:pt x="820945" y="103784"/>
                </a:cubicBezTo>
                <a:cubicBezTo>
                  <a:pt x="820945" y="104343"/>
                  <a:pt x="820945" y="104750"/>
                  <a:pt x="820945" y="105003"/>
                </a:cubicBezTo>
                <a:cubicBezTo>
                  <a:pt x="820945" y="105258"/>
                  <a:pt x="820945" y="105664"/>
                  <a:pt x="820945" y="106223"/>
                </a:cubicBezTo>
                <a:cubicBezTo>
                  <a:pt x="820386" y="106223"/>
                  <a:pt x="819980" y="106223"/>
                  <a:pt x="819726" y="106223"/>
                </a:cubicBezTo>
                <a:cubicBezTo>
                  <a:pt x="819472" y="106223"/>
                  <a:pt x="819065" y="106223"/>
                  <a:pt x="818507" y="106223"/>
                </a:cubicBezTo>
                <a:cubicBezTo>
                  <a:pt x="818507" y="105664"/>
                  <a:pt x="818507" y="105258"/>
                  <a:pt x="818507" y="105003"/>
                </a:cubicBezTo>
                <a:cubicBezTo>
                  <a:pt x="818507" y="104750"/>
                  <a:pt x="818507" y="104343"/>
                  <a:pt x="818507" y="103784"/>
                </a:cubicBezTo>
                <a:close/>
                <a:moveTo>
                  <a:pt x="323511" y="103784"/>
                </a:moveTo>
                <a:cubicBezTo>
                  <a:pt x="325213" y="103302"/>
                  <a:pt x="326077" y="103657"/>
                  <a:pt x="326102" y="104851"/>
                </a:cubicBezTo>
                <a:cubicBezTo>
                  <a:pt x="326127" y="106045"/>
                  <a:pt x="326077" y="107315"/>
                  <a:pt x="325950" y="108661"/>
                </a:cubicBezTo>
                <a:cubicBezTo>
                  <a:pt x="324730" y="108661"/>
                  <a:pt x="323511" y="108661"/>
                  <a:pt x="322292" y="108661"/>
                </a:cubicBezTo>
                <a:cubicBezTo>
                  <a:pt x="322343" y="107467"/>
                  <a:pt x="322546" y="106502"/>
                  <a:pt x="322902" y="105765"/>
                </a:cubicBezTo>
                <a:cubicBezTo>
                  <a:pt x="323257" y="105029"/>
                  <a:pt x="323460" y="104368"/>
                  <a:pt x="323511" y="103784"/>
                </a:cubicBezTo>
                <a:close/>
                <a:moveTo>
                  <a:pt x="447336" y="103632"/>
                </a:moveTo>
                <a:cubicBezTo>
                  <a:pt x="447489" y="103632"/>
                  <a:pt x="447565" y="104089"/>
                  <a:pt x="447565" y="105003"/>
                </a:cubicBezTo>
                <a:cubicBezTo>
                  <a:pt x="447565" y="106832"/>
                  <a:pt x="447260" y="106832"/>
                  <a:pt x="446650" y="105003"/>
                </a:cubicBezTo>
                <a:cubicBezTo>
                  <a:pt x="446955" y="104089"/>
                  <a:pt x="447184" y="103632"/>
                  <a:pt x="447336" y="103632"/>
                </a:cubicBezTo>
                <a:close/>
                <a:moveTo>
                  <a:pt x="749012" y="102946"/>
                </a:moveTo>
                <a:cubicBezTo>
                  <a:pt x="749164" y="103251"/>
                  <a:pt x="749164" y="103937"/>
                  <a:pt x="749012" y="105003"/>
                </a:cubicBezTo>
                <a:cubicBezTo>
                  <a:pt x="747488" y="104699"/>
                  <a:pt x="747183" y="104089"/>
                  <a:pt x="748098" y="103175"/>
                </a:cubicBezTo>
                <a:cubicBezTo>
                  <a:pt x="748555" y="102718"/>
                  <a:pt x="748860" y="102641"/>
                  <a:pt x="749012" y="102946"/>
                </a:cubicBezTo>
                <a:close/>
                <a:moveTo>
                  <a:pt x="1408600" y="102565"/>
                </a:moveTo>
                <a:cubicBezTo>
                  <a:pt x="1408600" y="103124"/>
                  <a:pt x="1408600" y="103530"/>
                  <a:pt x="1408600" y="103784"/>
                </a:cubicBezTo>
                <a:cubicBezTo>
                  <a:pt x="1408600" y="104038"/>
                  <a:pt x="1408600" y="104445"/>
                  <a:pt x="1408600" y="105003"/>
                </a:cubicBezTo>
                <a:cubicBezTo>
                  <a:pt x="1409158" y="105003"/>
                  <a:pt x="1409564" y="105003"/>
                  <a:pt x="1409819" y="105003"/>
                </a:cubicBezTo>
                <a:cubicBezTo>
                  <a:pt x="1410072" y="105003"/>
                  <a:pt x="1410479" y="105003"/>
                  <a:pt x="1411038" y="105003"/>
                </a:cubicBezTo>
                <a:cubicBezTo>
                  <a:pt x="1411038" y="104445"/>
                  <a:pt x="1411038" y="104038"/>
                  <a:pt x="1411038" y="103784"/>
                </a:cubicBezTo>
                <a:cubicBezTo>
                  <a:pt x="1411038" y="103530"/>
                  <a:pt x="1411038" y="103124"/>
                  <a:pt x="1411038" y="102565"/>
                </a:cubicBezTo>
                <a:cubicBezTo>
                  <a:pt x="1410479" y="102565"/>
                  <a:pt x="1410072" y="102565"/>
                  <a:pt x="1409819" y="102565"/>
                </a:cubicBezTo>
                <a:cubicBezTo>
                  <a:pt x="1409564" y="102565"/>
                  <a:pt x="1409158" y="102565"/>
                  <a:pt x="1408600" y="102565"/>
                </a:cubicBezTo>
                <a:close/>
                <a:moveTo>
                  <a:pt x="683175" y="102565"/>
                </a:moveTo>
                <a:cubicBezTo>
                  <a:pt x="684318" y="102616"/>
                  <a:pt x="685080" y="102819"/>
                  <a:pt x="685461" y="103175"/>
                </a:cubicBezTo>
                <a:cubicBezTo>
                  <a:pt x="685842" y="103530"/>
                  <a:pt x="686299" y="103734"/>
                  <a:pt x="686833" y="103784"/>
                </a:cubicBezTo>
                <a:cubicBezTo>
                  <a:pt x="686782" y="104343"/>
                  <a:pt x="686579" y="104750"/>
                  <a:pt x="686223" y="105003"/>
                </a:cubicBezTo>
                <a:cubicBezTo>
                  <a:pt x="685868" y="105258"/>
                  <a:pt x="685664" y="105664"/>
                  <a:pt x="685614" y="106223"/>
                </a:cubicBezTo>
                <a:cubicBezTo>
                  <a:pt x="685055" y="106223"/>
                  <a:pt x="684648" y="106223"/>
                  <a:pt x="684394" y="106223"/>
                </a:cubicBezTo>
                <a:cubicBezTo>
                  <a:pt x="684140" y="106223"/>
                  <a:pt x="683734" y="106223"/>
                  <a:pt x="683175" y="106223"/>
                </a:cubicBezTo>
                <a:cubicBezTo>
                  <a:pt x="683175" y="105003"/>
                  <a:pt x="683175" y="103784"/>
                  <a:pt x="683175" y="102565"/>
                </a:cubicBezTo>
                <a:close/>
                <a:moveTo>
                  <a:pt x="330826" y="102565"/>
                </a:moveTo>
                <a:cubicBezTo>
                  <a:pt x="334408" y="104013"/>
                  <a:pt x="337608" y="104165"/>
                  <a:pt x="340428" y="103022"/>
                </a:cubicBezTo>
                <a:cubicBezTo>
                  <a:pt x="343247" y="101879"/>
                  <a:pt x="346143" y="101727"/>
                  <a:pt x="349114" y="102565"/>
                </a:cubicBezTo>
                <a:cubicBezTo>
                  <a:pt x="347286" y="104623"/>
                  <a:pt x="343933" y="105994"/>
                  <a:pt x="339056" y="106680"/>
                </a:cubicBezTo>
                <a:cubicBezTo>
                  <a:pt x="334179" y="107366"/>
                  <a:pt x="331436" y="105994"/>
                  <a:pt x="330826" y="102565"/>
                </a:cubicBezTo>
                <a:close/>
                <a:moveTo>
                  <a:pt x="1152377" y="101574"/>
                </a:moveTo>
                <a:cubicBezTo>
                  <a:pt x="1149126" y="101778"/>
                  <a:pt x="1145532" y="102514"/>
                  <a:pt x="1141595" y="103784"/>
                </a:cubicBezTo>
                <a:cubicBezTo>
                  <a:pt x="1133720" y="106324"/>
                  <a:pt x="1125999" y="106731"/>
                  <a:pt x="1118430" y="105003"/>
                </a:cubicBezTo>
                <a:cubicBezTo>
                  <a:pt x="1119217" y="107620"/>
                  <a:pt x="1118557" y="108788"/>
                  <a:pt x="1116449" y="108509"/>
                </a:cubicBezTo>
                <a:cubicBezTo>
                  <a:pt x="1114340" y="108229"/>
                  <a:pt x="1113375" y="109093"/>
                  <a:pt x="1113553" y="111099"/>
                </a:cubicBezTo>
                <a:cubicBezTo>
                  <a:pt x="1117388" y="112446"/>
                  <a:pt x="1121300" y="113106"/>
                  <a:pt x="1125288" y="113081"/>
                </a:cubicBezTo>
                <a:cubicBezTo>
                  <a:pt x="1129276" y="113055"/>
                  <a:pt x="1132273" y="111582"/>
                  <a:pt x="1134279" y="108661"/>
                </a:cubicBezTo>
                <a:cubicBezTo>
                  <a:pt x="1137074" y="110160"/>
                  <a:pt x="1141239" y="109906"/>
                  <a:pt x="1146776" y="107899"/>
                </a:cubicBezTo>
                <a:cubicBezTo>
                  <a:pt x="1152314" y="105892"/>
                  <a:pt x="1157089" y="104114"/>
                  <a:pt x="1161101" y="102565"/>
                </a:cubicBezTo>
                <a:cubicBezTo>
                  <a:pt x="1158536" y="101702"/>
                  <a:pt x="1155628" y="101371"/>
                  <a:pt x="1152377" y="101574"/>
                </a:cubicBezTo>
                <a:close/>
                <a:moveTo>
                  <a:pt x="662277" y="101422"/>
                </a:moveTo>
                <a:cubicBezTo>
                  <a:pt x="661541" y="101422"/>
                  <a:pt x="660937" y="101803"/>
                  <a:pt x="660468" y="102565"/>
                </a:cubicBezTo>
                <a:cubicBezTo>
                  <a:pt x="659528" y="104089"/>
                  <a:pt x="660188" y="105308"/>
                  <a:pt x="662449" y="106223"/>
                </a:cubicBezTo>
                <a:cubicBezTo>
                  <a:pt x="662550" y="105613"/>
                  <a:pt x="662957" y="105003"/>
                  <a:pt x="663668" y="104394"/>
                </a:cubicBezTo>
                <a:cubicBezTo>
                  <a:pt x="664379" y="103784"/>
                  <a:pt x="664786" y="103175"/>
                  <a:pt x="664887" y="102565"/>
                </a:cubicBezTo>
                <a:cubicBezTo>
                  <a:pt x="663884" y="101803"/>
                  <a:pt x="663014" y="101422"/>
                  <a:pt x="662277" y="101422"/>
                </a:cubicBezTo>
                <a:close/>
                <a:moveTo>
                  <a:pt x="1685358" y="101346"/>
                </a:moveTo>
                <a:cubicBezTo>
                  <a:pt x="1685358" y="101905"/>
                  <a:pt x="1685358" y="102311"/>
                  <a:pt x="1685358" y="102565"/>
                </a:cubicBezTo>
                <a:cubicBezTo>
                  <a:pt x="1685358" y="102819"/>
                  <a:pt x="1685358" y="103226"/>
                  <a:pt x="1685358" y="103784"/>
                </a:cubicBezTo>
                <a:cubicBezTo>
                  <a:pt x="1685916" y="103784"/>
                  <a:pt x="1686323" y="103784"/>
                  <a:pt x="1686577" y="103784"/>
                </a:cubicBezTo>
                <a:cubicBezTo>
                  <a:pt x="1686831" y="103784"/>
                  <a:pt x="1687237" y="103784"/>
                  <a:pt x="1687796" y="103784"/>
                </a:cubicBezTo>
                <a:cubicBezTo>
                  <a:pt x="1687796" y="103226"/>
                  <a:pt x="1687796" y="102819"/>
                  <a:pt x="1687796" y="102565"/>
                </a:cubicBezTo>
                <a:cubicBezTo>
                  <a:pt x="1687796" y="102311"/>
                  <a:pt x="1687796" y="101905"/>
                  <a:pt x="1687796" y="101346"/>
                </a:cubicBezTo>
                <a:cubicBezTo>
                  <a:pt x="1687237" y="101346"/>
                  <a:pt x="1686831" y="101346"/>
                  <a:pt x="1686577" y="101346"/>
                </a:cubicBezTo>
                <a:cubicBezTo>
                  <a:pt x="1686323" y="101346"/>
                  <a:pt x="1685916" y="101346"/>
                  <a:pt x="1685358" y="101346"/>
                </a:cubicBezTo>
                <a:close/>
                <a:moveTo>
                  <a:pt x="1376138" y="101346"/>
                </a:moveTo>
                <a:cubicBezTo>
                  <a:pt x="1365191" y="101041"/>
                  <a:pt x="1354472" y="102260"/>
                  <a:pt x="1343982" y="105003"/>
                </a:cubicBezTo>
                <a:cubicBezTo>
                  <a:pt x="1323560" y="104546"/>
                  <a:pt x="1301005" y="104851"/>
                  <a:pt x="1276316" y="105918"/>
                </a:cubicBezTo>
                <a:cubicBezTo>
                  <a:pt x="1251627" y="106985"/>
                  <a:pt x="1226634" y="107899"/>
                  <a:pt x="1201335" y="108661"/>
                </a:cubicBezTo>
                <a:cubicBezTo>
                  <a:pt x="1199329" y="110896"/>
                  <a:pt x="1196636" y="112217"/>
                  <a:pt x="1193258" y="112624"/>
                </a:cubicBezTo>
                <a:cubicBezTo>
                  <a:pt x="1189880" y="113030"/>
                  <a:pt x="1186883" y="113741"/>
                  <a:pt x="1184266" y="114757"/>
                </a:cubicBezTo>
                <a:cubicBezTo>
                  <a:pt x="1184901" y="113055"/>
                  <a:pt x="1185156" y="111887"/>
                  <a:pt x="1185028" y="111252"/>
                </a:cubicBezTo>
                <a:cubicBezTo>
                  <a:pt x="1184901" y="110617"/>
                  <a:pt x="1184241" y="109753"/>
                  <a:pt x="1183047" y="108661"/>
                </a:cubicBezTo>
                <a:cubicBezTo>
                  <a:pt x="1180990" y="108382"/>
                  <a:pt x="1180228" y="109245"/>
                  <a:pt x="1180761" y="111252"/>
                </a:cubicBezTo>
                <a:cubicBezTo>
                  <a:pt x="1181295" y="113259"/>
                  <a:pt x="1180838" y="114427"/>
                  <a:pt x="1179390" y="114757"/>
                </a:cubicBezTo>
                <a:cubicBezTo>
                  <a:pt x="1178729" y="113538"/>
                  <a:pt x="1177612" y="112624"/>
                  <a:pt x="1176037" y="112014"/>
                </a:cubicBezTo>
                <a:cubicBezTo>
                  <a:pt x="1174462" y="111404"/>
                  <a:pt x="1172735" y="111099"/>
                  <a:pt x="1170855" y="111099"/>
                </a:cubicBezTo>
                <a:cubicBezTo>
                  <a:pt x="1167223" y="112090"/>
                  <a:pt x="1163820" y="113462"/>
                  <a:pt x="1160644" y="115214"/>
                </a:cubicBezTo>
                <a:cubicBezTo>
                  <a:pt x="1157469" y="116967"/>
                  <a:pt x="1154371" y="116815"/>
                  <a:pt x="1151348" y="114757"/>
                </a:cubicBezTo>
                <a:cubicBezTo>
                  <a:pt x="1141976" y="118643"/>
                  <a:pt x="1130545" y="118491"/>
                  <a:pt x="1117058" y="114300"/>
                </a:cubicBezTo>
                <a:cubicBezTo>
                  <a:pt x="1103571" y="110109"/>
                  <a:pt x="1093055" y="111481"/>
                  <a:pt x="1085511" y="118415"/>
                </a:cubicBezTo>
                <a:cubicBezTo>
                  <a:pt x="1085130" y="116256"/>
                  <a:pt x="1085587" y="115087"/>
                  <a:pt x="1086883" y="114909"/>
                </a:cubicBezTo>
                <a:cubicBezTo>
                  <a:pt x="1088179" y="114732"/>
                  <a:pt x="1088941" y="113868"/>
                  <a:pt x="1089169" y="112319"/>
                </a:cubicBezTo>
                <a:cubicBezTo>
                  <a:pt x="1086730" y="112319"/>
                  <a:pt x="1084292" y="112319"/>
                  <a:pt x="1081854" y="112319"/>
                </a:cubicBezTo>
                <a:cubicBezTo>
                  <a:pt x="1081879" y="113589"/>
                  <a:pt x="1081828" y="114706"/>
                  <a:pt x="1081701" y="115672"/>
                </a:cubicBezTo>
                <a:cubicBezTo>
                  <a:pt x="1081574" y="116637"/>
                  <a:pt x="1081219" y="117145"/>
                  <a:pt x="1080634" y="117195"/>
                </a:cubicBezTo>
                <a:cubicBezTo>
                  <a:pt x="1070678" y="116078"/>
                  <a:pt x="1062245" y="116179"/>
                  <a:pt x="1055336" y="117500"/>
                </a:cubicBezTo>
                <a:cubicBezTo>
                  <a:pt x="1048427" y="118821"/>
                  <a:pt x="1040604" y="120752"/>
                  <a:pt x="1031866" y="123291"/>
                </a:cubicBezTo>
                <a:cubicBezTo>
                  <a:pt x="1030952" y="122987"/>
                  <a:pt x="1030647" y="122072"/>
                  <a:pt x="1030952" y="120548"/>
                </a:cubicBezTo>
                <a:cubicBezTo>
                  <a:pt x="1031257" y="119024"/>
                  <a:pt x="1030343" y="118720"/>
                  <a:pt x="1028209" y="119634"/>
                </a:cubicBezTo>
                <a:cubicBezTo>
                  <a:pt x="1014747" y="123977"/>
                  <a:pt x="1001742" y="125654"/>
                  <a:pt x="989194" y="124663"/>
                </a:cubicBezTo>
                <a:cubicBezTo>
                  <a:pt x="976647" y="123672"/>
                  <a:pt x="964861" y="123215"/>
                  <a:pt x="953838" y="123291"/>
                </a:cubicBezTo>
                <a:cubicBezTo>
                  <a:pt x="951628" y="126136"/>
                  <a:pt x="947818" y="127457"/>
                  <a:pt x="942408" y="127254"/>
                </a:cubicBezTo>
                <a:cubicBezTo>
                  <a:pt x="936998" y="127051"/>
                  <a:pt x="932273" y="126543"/>
                  <a:pt x="928235" y="125730"/>
                </a:cubicBezTo>
                <a:cubicBezTo>
                  <a:pt x="926533" y="126467"/>
                  <a:pt x="925059" y="127432"/>
                  <a:pt x="923815" y="128626"/>
                </a:cubicBezTo>
                <a:cubicBezTo>
                  <a:pt x="922570" y="129819"/>
                  <a:pt x="920792" y="130480"/>
                  <a:pt x="918481" y="130607"/>
                </a:cubicBezTo>
                <a:cubicBezTo>
                  <a:pt x="909896" y="129362"/>
                  <a:pt x="901768" y="129413"/>
                  <a:pt x="894097" y="130759"/>
                </a:cubicBezTo>
                <a:cubicBezTo>
                  <a:pt x="886426" y="132105"/>
                  <a:pt x="879518" y="134899"/>
                  <a:pt x="873371" y="139141"/>
                </a:cubicBezTo>
                <a:cubicBezTo>
                  <a:pt x="864760" y="137033"/>
                  <a:pt x="856378" y="136677"/>
                  <a:pt x="848224" y="138074"/>
                </a:cubicBezTo>
                <a:cubicBezTo>
                  <a:pt x="840071" y="139471"/>
                  <a:pt x="832604" y="140640"/>
                  <a:pt x="825822" y="141579"/>
                </a:cubicBezTo>
                <a:cubicBezTo>
                  <a:pt x="818837" y="140081"/>
                  <a:pt x="811166" y="140640"/>
                  <a:pt x="802810" y="143256"/>
                </a:cubicBezTo>
                <a:cubicBezTo>
                  <a:pt x="794453" y="145872"/>
                  <a:pt x="787087" y="144907"/>
                  <a:pt x="780712" y="140360"/>
                </a:cubicBezTo>
                <a:cubicBezTo>
                  <a:pt x="778070" y="145440"/>
                  <a:pt x="772380" y="147472"/>
                  <a:pt x="763642" y="146456"/>
                </a:cubicBezTo>
                <a:cubicBezTo>
                  <a:pt x="754879" y="149530"/>
                  <a:pt x="745278" y="150698"/>
                  <a:pt x="734839" y="149961"/>
                </a:cubicBezTo>
                <a:cubicBezTo>
                  <a:pt x="724399" y="149225"/>
                  <a:pt x="714493" y="150089"/>
                  <a:pt x="705121" y="152552"/>
                </a:cubicBezTo>
                <a:cubicBezTo>
                  <a:pt x="704003" y="152400"/>
                  <a:pt x="703190" y="151790"/>
                  <a:pt x="702682" y="150724"/>
                </a:cubicBezTo>
                <a:cubicBezTo>
                  <a:pt x="702174" y="149657"/>
                  <a:pt x="701362" y="149047"/>
                  <a:pt x="700244" y="148895"/>
                </a:cubicBezTo>
                <a:cubicBezTo>
                  <a:pt x="699609" y="152019"/>
                  <a:pt x="698441" y="153390"/>
                  <a:pt x="696739" y="153010"/>
                </a:cubicBezTo>
                <a:cubicBezTo>
                  <a:pt x="695037" y="152628"/>
                  <a:pt x="692954" y="153695"/>
                  <a:pt x="690490" y="156210"/>
                </a:cubicBezTo>
                <a:cubicBezTo>
                  <a:pt x="690440" y="154457"/>
                  <a:pt x="689932" y="153390"/>
                  <a:pt x="688966" y="153010"/>
                </a:cubicBezTo>
                <a:cubicBezTo>
                  <a:pt x="688001" y="152628"/>
                  <a:pt x="686884" y="152476"/>
                  <a:pt x="685614" y="152552"/>
                </a:cubicBezTo>
                <a:cubicBezTo>
                  <a:pt x="676571" y="157048"/>
                  <a:pt x="668138" y="159029"/>
                  <a:pt x="660315" y="158496"/>
                </a:cubicBezTo>
                <a:cubicBezTo>
                  <a:pt x="652492" y="157962"/>
                  <a:pt x="644669" y="160858"/>
                  <a:pt x="636846" y="167183"/>
                </a:cubicBezTo>
                <a:cubicBezTo>
                  <a:pt x="654473" y="164871"/>
                  <a:pt x="672558" y="162788"/>
                  <a:pt x="691100" y="160934"/>
                </a:cubicBezTo>
                <a:cubicBezTo>
                  <a:pt x="709642" y="159080"/>
                  <a:pt x="728946" y="156692"/>
                  <a:pt x="749012" y="153772"/>
                </a:cubicBezTo>
                <a:cubicBezTo>
                  <a:pt x="750663" y="153340"/>
                  <a:pt x="751628" y="153594"/>
                  <a:pt x="751908" y="154533"/>
                </a:cubicBezTo>
                <a:cubicBezTo>
                  <a:pt x="752187" y="155473"/>
                  <a:pt x="752847" y="156032"/>
                  <a:pt x="753889" y="156210"/>
                </a:cubicBezTo>
                <a:cubicBezTo>
                  <a:pt x="756530" y="153975"/>
                  <a:pt x="759782" y="152349"/>
                  <a:pt x="763642" y="151333"/>
                </a:cubicBezTo>
                <a:cubicBezTo>
                  <a:pt x="774539" y="152705"/>
                  <a:pt x="785665" y="152095"/>
                  <a:pt x="797018" y="149504"/>
                </a:cubicBezTo>
                <a:cubicBezTo>
                  <a:pt x="808372" y="146913"/>
                  <a:pt x="820412" y="145085"/>
                  <a:pt x="833137" y="144018"/>
                </a:cubicBezTo>
                <a:cubicBezTo>
                  <a:pt x="834661" y="145339"/>
                  <a:pt x="835270" y="146660"/>
                  <a:pt x="834966" y="147980"/>
                </a:cubicBezTo>
                <a:cubicBezTo>
                  <a:pt x="834661" y="149301"/>
                  <a:pt x="835270" y="150012"/>
                  <a:pt x="836795" y="150114"/>
                </a:cubicBezTo>
                <a:cubicBezTo>
                  <a:pt x="840808" y="147498"/>
                  <a:pt x="845888" y="145720"/>
                  <a:pt x="852035" y="144780"/>
                </a:cubicBezTo>
                <a:cubicBezTo>
                  <a:pt x="858181" y="143840"/>
                  <a:pt x="863261" y="144805"/>
                  <a:pt x="867275" y="147675"/>
                </a:cubicBezTo>
                <a:cubicBezTo>
                  <a:pt x="867782" y="143688"/>
                  <a:pt x="870119" y="141910"/>
                  <a:pt x="874285" y="142341"/>
                </a:cubicBezTo>
                <a:cubicBezTo>
                  <a:pt x="878451" y="142773"/>
                  <a:pt x="881397" y="143738"/>
                  <a:pt x="883124" y="145237"/>
                </a:cubicBezTo>
                <a:cubicBezTo>
                  <a:pt x="891608" y="141681"/>
                  <a:pt x="900244" y="139344"/>
                  <a:pt x="909032" y="138227"/>
                </a:cubicBezTo>
                <a:cubicBezTo>
                  <a:pt x="917820" y="137109"/>
                  <a:pt x="927066" y="136601"/>
                  <a:pt x="936769" y="136703"/>
                </a:cubicBezTo>
                <a:cubicBezTo>
                  <a:pt x="936464" y="137668"/>
                  <a:pt x="935550" y="138176"/>
                  <a:pt x="934026" y="138227"/>
                </a:cubicBezTo>
                <a:cubicBezTo>
                  <a:pt x="932502" y="138277"/>
                  <a:pt x="932197" y="139395"/>
                  <a:pt x="933111" y="141579"/>
                </a:cubicBezTo>
                <a:cubicBezTo>
                  <a:pt x="936591" y="142011"/>
                  <a:pt x="939080" y="141453"/>
                  <a:pt x="940579" y="139903"/>
                </a:cubicBezTo>
                <a:cubicBezTo>
                  <a:pt x="942077" y="138354"/>
                  <a:pt x="943653" y="136880"/>
                  <a:pt x="945303" y="135483"/>
                </a:cubicBezTo>
                <a:cubicBezTo>
                  <a:pt x="950688" y="139573"/>
                  <a:pt x="957292" y="139624"/>
                  <a:pt x="965116" y="135636"/>
                </a:cubicBezTo>
                <a:cubicBezTo>
                  <a:pt x="972939" y="131648"/>
                  <a:pt x="978933" y="132004"/>
                  <a:pt x="983098" y="136703"/>
                </a:cubicBezTo>
                <a:cubicBezTo>
                  <a:pt x="988280" y="132766"/>
                  <a:pt x="994071" y="131800"/>
                  <a:pt x="1000472" y="133807"/>
                </a:cubicBezTo>
                <a:cubicBezTo>
                  <a:pt x="1006873" y="135814"/>
                  <a:pt x="1012055" y="135153"/>
                  <a:pt x="1016017" y="131826"/>
                </a:cubicBezTo>
                <a:cubicBezTo>
                  <a:pt x="1033340" y="132156"/>
                  <a:pt x="1048376" y="131191"/>
                  <a:pt x="1061127" y="128930"/>
                </a:cubicBezTo>
                <a:cubicBezTo>
                  <a:pt x="1073878" y="126670"/>
                  <a:pt x="1086477" y="124790"/>
                  <a:pt x="1098922" y="123291"/>
                </a:cubicBezTo>
                <a:cubicBezTo>
                  <a:pt x="1098720" y="125527"/>
                  <a:pt x="1099126" y="127152"/>
                  <a:pt x="1100142" y="128168"/>
                </a:cubicBezTo>
                <a:cubicBezTo>
                  <a:pt x="1105730" y="125019"/>
                  <a:pt x="1111623" y="123088"/>
                  <a:pt x="1117820" y="122377"/>
                </a:cubicBezTo>
                <a:cubicBezTo>
                  <a:pt x="1124018" y="121666"/>
                  <a:pt x="1129910" y="122784"/>
                  <a:pt x="1135499" y="125730"/>
                </a:cubicBezTo>
                <a:cubicBezTo>
                  <a:pt x="1142102" y="124181"/>
                  <a:pt x="1149926" y="122707"/>
                  <a:pt x="1158968" y="121310"/>
                </a:cubicBezTo>
                <a:cubicBezTo>
                  <a:pt x="1168010" y="119913"/>
                  <a:pt x="1175224" y="120574"/>
                  <a:pt x="1180609" y="123291"/>
                </a:cubicBezTo>
                <a:cubicBezTo>
                  <a:pt x="1187441" y="119888"/>
                  <a:pt x="1195113" y="119075"/>
                  <a:pt x="1203622" y="120853"/>
                </a:cubicBezTo>
                <a:cubicBezTo>
                  <a:pt x="1212131" y="122631"/>
                  <a:pt x="1220716" y="121818"/>
                  <a:pt x="1229377" y="118415"/>
                </a:cubicBezTo>
                <a:cubicBezTo>
                  <a:pt x="1244439" y="117907"/>
                  <a:pt x="1260340" y="116789"/>
                  <a:pt x="1277078" y="115062"/>
                </a:cubicBezTo>
                <a:cubicBezTo>
                  <a:pt x="1293817" y="113335"/>
                  <a:pt x="1308803" y="114046"/>
                  <a:pt x="1322036" y="117195"/>
                </a:cubicBezTo>
                <a:cubicBezTo>
                  <a:pt x="1328361" y="114300"/>
                  <a:pt x="1335828" y="112166"/>
                  <a:pt x="1344439" y="110795"/>
                </a:cubicBezTo>
                <a:cubicBezTo>
                  <a:pt x="1353050" y="109423"/>
                  <a:pt x="1361432" y="107899"/>
                  <a:pt x="1369585" y="106223"/>
                </a:cubicBezTo>
                <a:cubicBezTo>
                  <a:pt x="1369534" y="107518"/>
                  <a:pt x="1369636" y="108585"/>
                  <a:pt x="1369890" y="109423"/>
                </a:cubicBezTo>
                <a:cubicBezTo>
                  <a:pt x="1370144" y="110261"/>
                  <a:pt x="1370855" y="110414"/>
                  <a:pt x="1372023" y="109880"/>
                </a:cubicBezTo>
                <a:cubicBezTo>
                  <a:pt x="1374335" y="105943"/>
                  <a:pt x="1380075" y="104673"/>
                  <a:pt x="1389245" y="106070"/>
                </a:cubicBezTo>
                <a:cubicBezTo>
                  <a:pt x="1398414" y="107467"/>
                  <a:pt x="1404459" y="105892"/>
                  <a:pt x="1407380" y="101346"/>
                </a:cubicBezTo>
                <a:cubicBezTo>
                  <a:pt x="1397500" y="101651"/>
                  <a:pt x="1387086" y="101651"/>
                  <a:pt x="1376138" y="101346"/>
                </a:cubicBezTo>
                <a:close/>
                <a:moveTo>
                  <a:pt x="1917006" y="100127"/>
                </a:moveTo>
                <a:cubicBezTo>
                  <a:pt x="1916269" y="101295"/>
                  <a:pt x="1915609" y="102311"/>
                  <a:pt x="1915025" y="103175"/>
                </a:cubicBezTo>
                <a:cubicBezTo>
                  <a:pt x="1914440" y="104038"/>
                  <a:pt x="1914694" y="105054"/>
                  <a:pt x="1915787" y="106223"/>
                </a:cubicBezTo>
                <a:cubicBezTo>
                  <a:pt x="1918022" y="106223"/>
                  <a:pt x="1919647" y="105003"/>
                  <a:pt x="1920663" y="102565"/>
                </a:cubicBezTo>
                <a:cubicBezTo>
                  <a:pt x="1920054" y="102464"/>
                  <a:pt x="1919444" y="102057"/>
                  <a:pt x="1918835" y="101346"/>
                </a:cubicBezTo>
                <a:cubicBezTo>
                  <a:pt x="1918225" y="100635"/>
                  <a:pt x="1917615" y="100228"/>
                  <a:pt x="1917006" y="100127"/>
                </a:cubicBezTo>
                <a:close/>
                <a:moveTo>
                  <a:pt x="847767" y="100127"/>
                </a:moveTo>
                <a:cubicBezTo>
                  <a:pt x="847107" y="101295"/>
                  <a:pt x="845990" y="102006"/>
                  <a:pt x="844414" y="102260"/>
                </a:cubicBezTo>
                <a:cubicBezTo>
                  <a:pt x="842840" y="102514"/>
                  <a:pt x="841113" y="102616"/>
                  <a:pt x="839233" y="102565"/>
                </a:cubicBezTo>
                <a:cubicBezTo>
                  <a:pt x="839894" y="101930"/>
                  <a:pt x="841011" y="101371"/>
                  <a:pt x="842586" y="100889"/>
                </a:cubicBezTo>
                <a:cubicBezTo>
                  <a:pt x="844161" y="100406"/>
                  <a:pt x="845888" y="100152"/>
                  <a:pt x="847767" y="100127"/>
                </a:cubicBezTo>
                <a:close/>
                <a:moveTo>
                  <a:pt x="703902" y="100127"/>
                </a:moveTo>
                <a:cubicBezTo>
                  <a:pt x="704333" y="101829"/>
                  <a:pt x="703774" y="102692"/>
                  <a:pt x="702225" y="102718"/>
                </a:cubicBezTo>
                <a:cubicBezTo>
                  <a:pt x="700676" y="102743"/>
                  <a:pt x="699203" y="102692"/>
                  <a:pt x="697806" y="102565"/>
                </a:cubicBezTo>
                <a:cubicBezTo>
                  <a:pt x="698364" y="101930"/>
                  <a:pt x="699076" y="101371"/>
                  <a:pt x="699939" y="100889"/>
                </a:cubicBezTo>
                <a:cubicBezTo>
                  <a:pt x="700803" y="100406"/>
                  <a:pt x="702124" y="100152"/>
                  <a:pt x="703902" y="100127"/>
                </a:cubicBezTo>
                <a:close/>
                <a:moveTo>
                  <a:pt x="766538" y="99974"/>
                </a:moveTo>
                <a:cubicBezTo>
                  <a:pt x="768799" y="100406"/>
                  <a:pt x="770678" y="100457"/>
                  <a:pt x="772177" y="100127"/>
                </a:cubicBezTo>
                <a:cubicBezTo>
                  <a:pt x="772050" y="101829"/>
                  <a:pt x="771085" y="102692"/>
                  <a:pt x="769281" y="102718"/>
                </a:cubicBezTo>
                <a:cubicBezTo>
                  <a:pt x="767478" y="102743"/>
                  <a:pt x="765599" y="102692"/>
                  <a:pt x="763642" y="102565"/>
                </a:cubicBezTo>
                <a:cubicBezTo>
                  <a:pt x="763312" y="100406"/>
                  <a:pt x="764277" y="99542"/>
                  <a:pt x="766538" y="99974"/>
                </a:cubicBezTo>
                <a:close/>
                <a:moveTo>
                  <a:pt x="752651" y="99803"/>
                </a:moveTo>
                <a:cubicBezTo>
                  <a:pt x="752879" y="99727"/>
                  <a:pt x="752936" y="100089"/>
                  <a:pt x="752822" y="100889"/>
                </a:cubicBezTo>
                <a:cubicBezTo>
                  <a:pt x="752593" y="102489"/>
                  <a:pt x="752136" y="102641"/>
                  <a:pt x="751450" y="101346"/>
                </a:cubicBezTo>
                <a:cubicBezTo>
                  <a:pt x="752022" y="100393"/>
                  <a:pt x="752422" y="99879"/>
                  <a:pt x="752651" y="99803"/>
                </a:cubicBezTo>
                <a:close/>
                <a:moveTo>
                  <a:pt x="1642686" y="98907"/>
                </a:moveTo>
                <a:cubicBezTo>
                  <a:pt x="1641289" y="98526"/>
                  <a:pt x="1640120" y="98984"/>
                  <a:pt x="1639181" y="100279"/>
                </a:cubicBezTo>
                <a:cubicBezTo>
                  <a:pt x="1638241" y="101574"/>
                  <a:pt x="1638597" y="102336"/>
                  <a:pt x="1640247" y="102565"/>
                </a:cubicBezTo>
                <a:cubicBezTo>
                  <a:pt x="1640425" y="101498"/>
                  <a:pt x="1640984" y="100889"/>
                  <a:pt x="1641923" y="100736"/>
                </a:cubicBezTo>
                <a:cubicBezTo>
                  <a:pt x="1642864" y="100584"/>
                  <a:pt x="1643117" y="99974"/>
                  <a:pt x="1642686" y="98907"/>
                </a:cubicBezTo>
                <a:close/>
                <a:moveTo>
                  <a:pt x="351553" y="98907"/>
                </a:moveTo>
                <a:cubicBezTo>
                  <a:pt x="352569" y="100330"/>
                  <a:pt x="354194" y="101143"/>
                  <a:pt x="356430" y="101346"/>
                </a:cubicBezTo>
                <a:cubicBezTo>
                  <a:pt x="355414" y="102768"/>
                  <a:pt x="353788" y="103581"/>
                  <a:pt x="351553" y="103784"/>
                </a:cubicBezTo>
                <a:cubicBezTo>
                  <a:pt x="351553" y="103124"/>
                  <a:pt x="351553" y="102311"/>
                  <a:pt x="351553" y="101346"/>
                </a:cubicBezTo>
                <a:cubicBezTo>
                  <a:pt x="351553" y="100381"/>
                  <a:pt x="351553" y="99568"/>
                  <a:pt x="351553" y="98907"/>
                </a:cubicBezTo>
                <a:close/>
                <a:moveTo>
                  <a:pt x="873008" y="98050"/>
                </a:moveTo>
                <a:cubicBezTo>
                  <a:pt x="873237" y="98126"/>
                  <a:pt x="873409" y="98565"/>
                  <a:pt x="873523" y="99365"/>
                </a:cubicBezTo>
                <a:cubicBezTo>
                  <a:pt x="873751" y="100965"/>
                  <a:pt x="873294" y="100812"/>
                  <a:pt x="872151" y="98907"/>
                </a:cubicBezTo>
                <a:cubicBezTo>
                  <a:pt x="872494" y="98260"/>
                  <a:pt x="872780" y="97974"/>
                  <a:pt x="873008" y="98050"/>
                </a:cubicBezTo>
                <a:close/>
                <a:moveTo>
                  <a:pt x="1717362" y="97993"/>
                </a:moveTo>
                <a:cubicBezTo>
                  <a:pt x="1714618" y="98552"/>
                  <a:pt x="1712485" y="99263"/>
                  <a:pt x="1710961" y="100127"/>
                </a:cubicBezTo>
                <a:cubicBezTo>
                  <a:pt x="1712256" y="101244"/>
                  <a:pt x="1713933" y="101752"/>
                  <a:pt x="1715990" y="101651"/>
                </a:cubicBezTo>
                <a:cubicBezTo>
                  <a:pt x="1718047" y="101549"/>
                  <a:pt x="1720029" y="101447"/>
                  <a:pt x="1721934" y="101346"/>
                </a:cubicBezTo>
                <a:cubicBezTo>
                  <a:pt x="1721629" y="98552"/>
                  <a:pt x="1720105" y="97434"/>
                  <a:pt x="1717362" y="97993"/>
                </a:cubicBezTo>
                <a:close/>
                <a:moveTo>
                  <a:pt x="2129147" y="97688"/>
                </a:moveTo>
                <a:cubicBezTo>
                  <a:pt x="2127750" y="97307"/>
                  <a:pt x="2126581" y="97764"/>
                  <a:pt x="2125641" y="99060"/>
                </a:cubicBezTo>
                <a:cubicBezTo>
                  <a:pt x="2124702" y="100355"/>
                  <a:pt x="2125057" y="101117"/>
                  <a:pt x="2126708" y="101346"/>
                </a:cubicBezTo>
                <a:cubicBezTo>
                  <a:pt x="2126886" y="100279"/>
                  <a:pt x="2127445" y="99670"/>
                  <a:pt x="2128385" y="99517"/>
                </a:cubicBezTo>
                <a:cubicBezTo>
                  <a:pt x="2129325" y="99365"/>
                  <a:pt x="2129578" y="98755"/>
                  <a:pt x="2129147" y="97688"/>
                </a:cubicBezTo>
                <a:close/>
                <a:moveTo>
                  <a:pt x="1823127" y="97688"/>
                </a:moveTo>
                <a:cubicBezTo>
                  <a:pt x="1831408" y="101879"/>
                  <a:pt x="1841060" y="104165"/>
                  <a:pt x="1852083" y="104546"/>
                </a:cubicBezTo>
                <a:cubicBezTo>
                  <a:pt x="1863107" y="104927"/>
                  <a:pt x="1873369" y="103861"/>
                  <a:pt x="1882868" y="101346"/>
                </a:cubicBezTo>
                <a:cubicBezTo>
                  <a:pt x="1882919" y="101930"/>
                  <a:pt x="1883122" y="102591"/>
                  <a:pt x="1883478" y="103327"/>
                </a:cubicBezTo>
                <a:cubicBezTo>
                  <a:pt x="1883833" y="104064"/>
                  <a:pt x="1884037" y="105029"/>
                  <a:pt x="1884087" y="106223"/>
                </a:cubicBezTo>
                <a:cubicBezTo>
                  <a:pt x="1887923" y="104673"/>
                  <a:pt x="1892444" y="104114"/>
                  <a:pt x="1897651" y="104546"/>
                </a:cubicBezTo>
                <a:cubicBezTo>
                  <a:pt x="1902858" y="104978"/>
                  <a:pt x="1907684" y="104724"/>
                  <a:pt x="1912129" y="103784"/>
                </a:cubicBezTo>
                <a:cubicBezTo>
                  <a:pt x="1910300" y="99568"/>
                  <a:pt x="1906338" y="97942"/>
                  <a:pt x="1900242" y="98907"/>
                </a:cubicBezTo>
                <a:cubicBezTo>
                  <a:pt x="1894146" y="99873"/>
                  <a:pt x="1889574" y="99466"/>
                  <a:pt x="1886526" y="97688"/>
                </a:cubicBezTo>
                <a:cubicBezTo>
                  <a:pt x="1882385" y="98603"/>
                  <a:pt x="1878779" y="98907"/>
                  <a:pt x="1875705" y="98603"/>
                </a:cubicBezTo>
                <a:cubicBezTo>
                  <a:pt x="1872632" y="98298"/>
                  <a:pt x="1869330" y="99212"/>
                  <a:pt x="1865799" y="101346"/>
                </a:cubicBezTo>
                <a:cubicBezTo>
                  <a:pt x="1858306" y="101194"/>
                  <a:pt x="1850737" y="100584"/>
                  <a:pt x="1843092" y="99517"/>
                </a:cubicBezTo>
                <a:cubicBezTo>
                  <a:pt x="1835446" y="98450"/>
                  <a:pt x="1828792" y="97841"/>
                  <a:pt x="1823127" y="97688"/>
                </a:cubicBezTo>
                <a:close/>
                <a:moveTo>
                  <a:pt x="1647563" y="97688"/>
                </a:moveTo>
                <a:cubicBezTo>
                  <a:pt x="1646877" y="97206"/>
                  <a:pt x="1646114" y="97257"/>
                  <a:pt x="1645277" y="97841"/>
                </a:cubicBezTo>
                <a:cubicBezTo>
                  <a:pt x="1644438" y="98425"/>
                  <a:pt x="1643981" y="98780"/>
                  <a:pt x="1643905" y="98907"/>
                </a:cubicBezTo>
                <a:cubicBezTo>
                  <a:pt x="1643143" y="101143"/>
                  <a:pt x="1643752" y="101854"/>
                  <a:pt x="1645734" y="101041"/>
                </a:cubicBezTo>
                <a:cubicBezTo>
                  <a:pt x="1647715" y="100228"/>
                  <a:pt x="1648325" y="99111"/>
                  <a:pt x="1647563" y="97688"/>
                </a:cubicBezTo>
                <a:close/>
                <a:moveTo>
                  <a:pt x="1696940" y="96926"/>
                </a:moveTo>
                <a:cubicBezTo>
                  <a:pt x="1692622" y="96495"/>
                  <a:pt x="1689980" y="97968"/>
                  <a:pt x="1689015" y="101346"/>
                </a:cubicBezTo>
                <a:cubicBezTo>
                  <a:pt x="1689650" y="101295"/>
                  <a:pt x="1690209" y="101397"/>
                  <a:pt x="1690692" y="101651"/>
                </a:cubicBezTo>
                <a:cubicBezTo>
                  <a:pt x="1691175" y="101905"/>
                  <a:pt x="1691428" y="102616"/>
                  <a:pt x="1691454" y="103784"/>
                </a:cubicBezTo>
                <a:cubicBezTo>
                  <a:pt x="1694070" y="102286"/>
                  <a:pt x="1697067" y="101625"/>
                  <a:pt x="1700445" y="101803"/>
                </a:cubicBezTo>
                <a:cubicBezTo>
                  <a:pt x="1703824" y="101981"/>
                  <a:pt x="1706516" y="101016"/>
                  <a:pt x="1708522" y="98907"/>
                </a:cubicBezTo>
                <a:cubicBezTo>
                  <a:pt x="1705119" y="98018"/>
                  <a:pt x="1701258" y="97358"/>
                  <a:pt x="1696940" y="96926"/>
                </a:cubicBezTo>
                <a:close/>
                <a:moveTo>
                  <a:pt x="1748756" y="96469"/>
                </a:moveTo>
                <a:cubicBezTo>
                  <a:pt x="1748070" y="96444"/>
                  <a:pt x="1747309" y="96495"/>
                  <a:pt x="1746470" y="96621"/>
                </a:cubicBezTo>
                <a:cubicBezTo>
                  <a:pt x="1745632" y="96748"/>
                  <a:pt x="1745175" y="97104"/>
                  <a:pt x="1745098" y="97688"/>
                </a:cubicBezTo>
                <a:cubicBezTo>
                  <a:pt x="1745784" y="97714"/>
                  <a:pt x="1746547" y="97663"/>
                  <a:pt x="1747384" y="97536"/>
                </a:cubicBezTo>
                <a:cubicBezTo>
                  <a:pt x="1748223" y="97409"/>
                  <a:pt x="1748680" y="97053"/>
                  <a:pt x="1748756" y="96469"/>
                </a:cubicBezTo>
                <a:close/>
                <a:moveTo>
                  <a:pt x="1726810" y="96469"/>
                </a:moveTo>
                <a:cubicBezTo>
                  <a:pt x="1727852" y="99466"/>
                  <a:pt x="1730341" y="101092"/>
                  <a:pt x="1734278" y="101346"/>
                </a:cubicBezTo>
                <a:cubicBezTo>
                  <a:pt x="1738215" y="101600"/>
                  <a:pt x="1741009" y="100787"/>
                  <a:pt x="1742660" y="98907"/>
                </a:cubicBezTo>
                <a:cubicBezTo>
                  <a:pt x="1740400" y="98806"/>
                  <a:pt x="1738215" y="98399"/>
                  <a:pt x="1736107" y="97688"/>
                </a:cubicBezTo>
                <a:cubicBezTo>
                  <a:pt x="1733999" y="96977"/>
                  <a:pt x="1730900" y="96571"/>
                  <a:pt x="1726810" y="96469"/>
                </a:cubicBezTo>
                <a:close/>
                <a:moveTo>
                  <a:pt x="806315" y="96469"/>
                </a:moveTo>
                <a:cubicBezTo>
                  <a:pt x="807915" y="97333"/>
                  <a:pt x="808981" y="98349"/>
                  <a:pt x="809515" y="99517"/>
                </a:cubicBezTo>
                <a:cubicBezTo>
                  <a:pt x="810049" y="100685"/>
                  <a:pt x="811420" y="100482"/>
                  <a:pt x="813630" y="98907"/>
                </a:cubicBezTo>
                <a:cubicBezTo>
                  <a:pt x="813376" y="101067"/>
                  <a:pt x="812664" y="102540"/>
                  <a:pt x="811496" y="103327"/>
                </a:cubicBezTo>
                <a:cubicBezTo>
                  <a:pt x="810328" y="104114"/>
                  <a:pt x="810226" y="105892"/>
                  <a:pt x="811192" y="108661"/>
                </a:cubicBezTo>
                <a:cubicBezTo>
                  <a:pt x="808855" y="106197"/>
                  <a:pt x="806518" y="104419"/>
                  <a:pt x="804181" y="103327"/>
                </a:cubicBezTo>
                <a:cubicBezTo>
                  <a:pt x="801844" y="102235"/>
                  <a:pt x="798898" y="101981"/>
                  <a:pt x="795342" y="102565"/>
                </a:cubicBezTo>
                <a:cubicBezTo>
                  <a:pt x="795113" y="99796"/>
                  <a:pt x="796485" y="98323"/>
                  <a:pt x="799456" y="98145"/>
                </a:cubicBezTo>
                <a:cubicBezTo>
                  <a:pt x="802428" y="97968"/>
                  <a:pt x="804714" y="97409"/>
                  <a:pt x="806315" y="96469"/>
                </a:cubicBezTo>
                <a:close/>
                <a:moveTo>
                  <a:pt x="854549" y="96317"/>
                </a:moveTo>
                <a:cubicBezTo>
                  <a:pt x="854702" y="96317"/>
                  <a:pt x="854777" y="96774"/>
                  <a:pt x="854777" y="97688"/>
                </a:cubicBezTo>
                <a:cubicBezTo>
                  <a:pt x="854777" y="99517"/>
                  <a:pt x="854473" y="99517"/>
                  <a:pt x="853863" y="97688"/>
                </a:cubicBezTo>
                <a:cubicBezTo>
                  <a:pt x="854168" y="96774"/>
                  <a:pt x="854397" y="96317"/>
                  <a:pt x="854549" y="96317"/>
                </a:cubicBezTo>
                <a:close/>
                <a:moveTo>
                  <a:pt x="1674537" y="95250"/>
                </a:moveTo>
                <a:cubicBezTo>
                  <a:pt x="1670194" y="94386"/>
                  <a:pt x="1667299" y="96418"/>
                  <a:pt x="1665850" y="101346"/>
                </a:cubicBezTo>
                <a:cubicBezTo>
                  <a:pt x="1667883" y="100736"/>
                  <a:pt x="1670524" y="100432"/>
                  <a:pt x="1673775" y="100432"/>
                </a:cubicBezTo>
                <a:cubicBezTo>
                  <a:pt x="1677027" y="100432"/>
                  <a:pt x="1679668" y="100736"/>
                  <a:pt x="1681700" y="101346"/>
                </a:cubicBezTo>
                <a:cubicBezTo>
                  <a:pt x="1682868" y="100685"/>
                  <a:pt x="1683884" y="99873"/>
                  <a:pt x="1684748" y="98907"/>
                </a:cubicBezTo>
                <a:cubicBezTo>
                  <a:pt x="1685612" y="97942"/>
                  <a:pt x="1686628" y="97130"/>
                  <a:pt x="1687796" y="96469"/>
                </a:cubicBezTo>
                <a:cubicBezTo>
                  <a:pt x="1683300" y="96520"/>
                  <a:pt x="1678881" y="96113"/>
                  <a:pt x="1674537" y="95250"/>
                </a:cubicBezTo>
                <a:close/>
                <a:moveTo>
                  <a:pt x="433239" y="95250"/>
                </a:moveTo>
                <a:cubicBezTo>
                  <a:pt x="434458" y="95199"/>
                  <a:pt x="435373" y="95301"/>
                  <a:pt x="435982" y="95555"/>
                </a:cubicBezTo>
                <a:cubicBezTo>
                  <a:pt x="436592" y="95809"/>
                  <a:pt x="436897" y="96520"/>
                  <a:pt x="436897" y="97688"/>
                </a:cubicBezTo>
                <a:cubicBezTo>
                  <a:pt x="435678" y="97688"/>
                  <a:pt x="434458" y="97688"/>
                  <a:pt x="433239" y="97688"/>
                </a:cubicBezTo>
                <a:cubicBezTo>
                  <a:pt x="433239" y="97130"/>
                  <a:pt x="433239" y="96723"/>
                  <a:pt x="433239" y="96469"/>
                </a:cubicBezTo>
                <a:cubicBezTo>
                  <a:pt x="433239" y="96215"/>
                  <a:pt x="433239" y="95809"/>
                  <a:pt x="433239" y="95250"/>
                </a:cubicBezTo>
                <a:close/>
                <a:moveTo>
                  <a:pt x="1818251" y="94031"/>
                </a:moveTo>
                <a:cubicBezTo>
                  <a:pt x="1816600" y="99085"/>
                  <a:pt x="1813501" y="100559"/>
                  <a:pt x="1808954" y="98450"/>
                </a:cubicBezTo>
                <a:cubicBezTo>
                  <a:pt x="1804408" y="96342"/>
                  <a:pt x="1801004" y="96901"/>
                  <a:pt x="1798743" y="100127"/>
                </a:cubicBezTo>
                <a:cubicBezTo>
                  <a:pt x="1802223" y="101397"/>
                  <a:pt x="1806542" y="101905"/>
                  <a:pt x="1811697" y="101651"/>
                </a:cubicBezTo>
                <a:cubicBezTo>
                  <a:pt x="1816854" y="101397"/>
                  <a:pt x="1820257" y="100076"/>
                  <a:pt x="1821908" y="97688"/>
                </a:cubicBezTo>
                <a:cubicBezTo>
                  <a:pt x="1820841" y="97536"/>
                  <a:pt x="1820232" y="96926"/>
                  <a:pt x="1820079" y="95860"/>
                </a:cubicBezTo>
                <a:cubicBezTo>
                  <a:pt x="1819927" y="94793"/>
                  <a:pt x="1819317" y="94183"/>
                  <a:pt x="1818251" y="94031"/>
                </a:cubicBezTo>
                <a:close/>
                <a:moveTo>
                  <a:pt x="1226938" y="94031"/>
                </a:moveTo>
                <a:cubicBezTo>
                  <a:pt x="1226837" y="94640"/>
                  <a:pt x="1226430" y="95250"/>
                  <a:pt x="1225719" y="95860"/>
                </a:cubicBezTo>
                <a:lnTo>
                  <a:pt x="1224643" y="97474"/>
                </a:lnTo>
                <a:lnTo>
                  <a:pt x="1223655" y="97684"/>
                </a:lnTo>
                <a:lnTo>
                  <a:pt x="1197373" y="97536"/>
                </a:lnTo>
                <a:cubicBezTo>
                  <a:pt x="1189092" y="98780"/>
                  <a:pt x="1181879" y="98425"/>
                  <a:pt x="1175732" y="96469"/>
                </a:cubicBezTo>
                <a:cubicBezTo>
                  <a:pt x="1175504" y="98018"/>
                  <a:pt x="1174741" y="98882"/>
                  <a:pt x="1173446" y="99060"/>
                </a:cubicBezTo>
                <a:cubicBezTo>
                  <a:pt x="1172151" y="99238"/>
                  <a:pt x="1171694" y="100406"/>
                  <a:pt x="1172074" y="102565"/>
                </a:cubicBezTo>
                <a:cubicBezTo>
                  <a:pt x="1182921" y="101397"/>
                  <a:pt x="1192928" y="101295"/>
                  <a:pt x="1202097" y="102260"/>
                </a:cubicBezTo>
                <a:lnTo>
                  <a:pt x="1223655" y="97684"/>
                </a:lnTo>
                <a:lnTo>
                  <a:pt x="1224500" y="97688"/>
                </a:lnTo>
                <a:lnTo>
                  <a:pt x="1224643" y="97474"/>
                </a:lnTo>
                <a:lnTo>
                  <a:pt x="1229377" y="96469"/>
                </a:lnTo>
                <a:cubicBezTo>
                  <a:pt x="1229174" y="95047"/>
                  <a:pt x="1228361" y="94234"/>
                  <a:pt x="1226938" y="94031"/>
                </a:cubicBezTo>
                <a:close/>
                <a:moveTo>
                  <a:pt x="700244" y="94031"/>
                </a:moveTo>
                <a:cubicBezTo>
                  <a:pt x="700142" y="96317"/>
                  <a:pt x="699126" y="97536"/>
                  <a:pt x="697196" y="97688"/>
                </a:cubicBezTo>
                <a:cubicBezTo>
                  <a:pt x="695266" y="97841"/>
                  <a:pt x="693030" y="97841"/>
                  <a:pt x="690490" y="97688"/>
                </a:cubicBezTo>
                <a:cubicBezTo>
                  <a:pt x="690744" y="96088"/>
                  <a:pt x="692065" y="95326"/>
                  <a:pt x="694453" y="95402"/>
                </a:cubicBezTo>
                <a:cubicBezTo>
                  <a:pt x="696840" y="95478"/>
                  <a:pt x="698771" y="95021"/>
                  <a:pt x="700244" y="94031"/>
                </a:cubicBezTo>
                <a:close/>
                <a:moveTo>
                  <a:pt x="668545" y="94031"/>
                </a:moveTo>
                <a:cubicBezTo>
                  <a:pt x="667275" y="93980"/>
                  <a:pt x="666157" y="94082"/>
                  <a:pt x="665192" y="94336"/>
                </a:cubicBezTo>
                <a:cubicBezTo>
                  <a:pt x="664227" y="94589"/>
                  <a:pt x="663719" y="95301"/>
                  <a:pt x="663668" y="96469"/>
                </a:cubicBezTo>
                <a:cubicBezTo>
                  <a:pt x="664227" y="96571"/>
                  <a:pt x="664633" y="96977"/>
                  <a:pt x="664887" y="97688"/>
                </a:cubicBezTo>
                <a:cubicBezTo>
                  <a:pt x="665141" y="98399"/>
                  <a:pt x="665548" y="98806"/>
                  <a:pt x="666106" y="98907"/>
                </a:cubicBezTo>
                <a:cubicBezTo>
                  <a:pt x="666284" y="97866"/>
                  <a:pt x="666843" y="97206"/>
                  <a:pt x="667783" y="96926"/>
                </a:cubicBezTo>
                <a:cubicBezTo>
                  <a:pt x="668723" y="96647"/>
                  <a:pt x="668977" y="95682"/>
                  <a:pt x="668545" y="94031"/>
                </a:cubicBezTo>
                <a:close/>
                <a:moveTo>
                  <a:pt x="647818" y="94031"/>
                </a:moveTo>
                <a:cubicBezTo>
                  <a:pt x="648377" y="95936"/>
                  <a:pt x="649088" y="97612"/>
                  <a:pt x="649952" y="99060"/>
                </a:cubicBezTo>
                <a:cubicBezTo>
                  <a:pt x="650816" y="100508"/>
                  <a:pt x="652136" y="101270"/>
                  <a:pt x="653914" y="101346"/>
                </a:cubicBezTo>
                <a:cubicBezTo>
                  <a:pt x="655184" y="100787"/>
                  <a:pt x="656302" y="100076"/>
                  <a:pt x="657267" y="99212"/>
                </a:cubicBezTo>
                <a:cubicBezTo>
                  <a:pt x="658232" y="98349"/>
                  <a:pt x="658740" y="97028"/>
                  <a:pt x="658791" y="95250"/>
                </a:cubicBezTo>
                <a:cubicBezTo>
                  <a:pt x="655819" y="96113"/>
                  <a:pt x="653533" y="95910"/>
                  <a:pt x="651933" y="94640"/>
                </a:cubicBezTo>
                <a:cubicBezTo>
                  <a:pt x="650333" y="93370"/>
                  <a:pt x="648961" y="93167"/>
                  <a:pt x="647818" y="94031"/>
                </a:cubicBezTo>
                <a:close/>
                <a:moveTo>
                  <a:pt x="472254" y="94031"/>
                </a:moveTo>
                <a:cubicBezTo>
                  <a:pt x="466361" y="98907"/>
                  <a:pt x="459858" y="102565"/>
                  <a:pt x="452746" y="105003"/>
                </a:cubicBezTo>
                <a:cubicBezTo>
                  <a:pt x="454550" y="101879"/>
                  <a:pt x="457039" y="99289"/>
                  <a:pt x="460214" y="97231"/>
                </a:cubicBezTo>
                <a:cubicBezTo>
                  <a:pt x="463389" y="95174"/>
                  <a:pt x="467402" y="94107"/>
                  <a:pt x="472254" y="94031"/>
                </a:cubicBezTo>
                <a:close/>
                <a:moveTo>
                  <a:pt x="1742127" y="93878"/>
                </a:moveTo>
                <a:cubicBezTo>
                  <a:pt x="1741974" y="93878"/>
                  <a:pt x="1741746" y="94336"/>
                  <a:pt x="1741441" y="95250"/>
                </a:cubicBezTo>
                <a:cubicBezTo>
                  <a:pt x="1742050" y="97079"/>
                  <a:pt x="1742356" y="97079"/>
                  <a:pt x="1742356" y="95250"/>
                </a:cubicBezTo>
                <a:cubicBezTo>
                  <a:pt x="1742356" y="94336"/>
                  <a:pt x="1742279" y="93878"/>
                  <a:pt x="1742127" y="93878"/>
                </a:cubicBezTo>
                <a:close/>
                <a:moveTo>
                  <a:pt x="1239588" y="93878"/>
                </a:moveTo>
                <a:cubicBezTo>
                  <a:pt x="1237785" y="93904"/>
                  <a:pt x="1236819" y="94767"/>
                  <a:pt x="1236692" y="96469"/>
                </a:cubicBezTo>
                <a:cubicBezTo>
                  <a:pt x="1237581" y="97130"/>
                  <a:pt x="1239156" y="97333"/>
                  <a:pt x="1241417" y="97079"/>
                </a:cubicBezTo>
                <a:cubicBezTo>
                  <a:pt x="1243677" y="96825"/>
                  <a:pt x="1244947" y="95809"/>
                  <a:pt x="1245226" y="94031"/>
                </a:cubicBezTo>
                <a:cubicBezTo>
                  <a:pt x="1243271" y="93904"/>
                  <a:pt x="1241391" y="93853"/>
                  <a:pt x="1239588" y="93878"/>
                </a:cubicBezTo>
                <a:close/>
                <a:moveTo>
                  <a:pt x="1261057" y="93707"/>
                </a:moveTo>
                <a:cubicBezTo>
                  <a:pt x="1261286" y="93631"/>
                  <a:pt x="1261343" y="93993"/>
                  <a:pt x="1261228" y="94793"/>
                </a:cubicBezTo>
                <a:cubicBezTo>
                  <a:pt x="1261000" y="96393"/>
                  <a:pt x="1260543" y="96545"/>
                  <a:pt x="1259857" y="95250"/>
                </a:cubicBezTo>
                <a:cubicBezTo>
                  <a:pt x="1260428" y="94297"/>
                  <a:pt x="1260829" y="93783"/>
                  <a:pt x="1261057" y="93707"/>
                </a:cubicBezTo>
                <a:close/>
                <a:moveTo>
                  <a:pt x="776597" y="93269"/>
                </a:moveTo>
                <a:cubicBezTo>
                  <a:pt x="777791" y="93142"/>
                  <a:pt x="778756" y="93396"/>
                  <a:pt x="779492" y="94031"/>
                </a:cubicBezTo>
                <a:cubicBezTo>
                  <a:pt x="779365" y="95225"/>
                  <a:pt x="778705" y="95885"/>
                  <a:pt x="777511" y="96012"/>
                </a:cubicBezTo>
                <a:cubicBezTo>
                  <a:pt x="776317" y="96139"/>
                  <a:pt x="775352" y="95885"/>
                  <a:pt x="774615" y="95250"/>
                </a:cubicBezTo>
                <a:cubicBezTo>
                  <a:pt x="774743" y="94056"/>
                  <a:pt x="775402" y="93396"/>
                  <a:pt x="776597" y="93269"/>
                </a:cubicBezTo>
                <a:close/>
                <a:moveTo>
                  <a:pt x="1784113" y="92811"/>
                </a:moveTo>
                <a:cubicBezTo>
                  <a:pt x="1781065" y="96850"/>
                  <a:pt x="1775884" y="98222"/>
                  <a:pt x="1768568" y="96926"/>
                </a:cubicBezTo>
                <a:cubicBezTo>
                  <a:pt x="1761253" y="95631"/>
                  <a:pt x="1755462" y="96698"/>
                  <a:pt x="1751194" y="100127"/>
                </a:cubicBezTo>
                <a:cubicBezTo>
                  <a:pt x="1757773" y="101422"/>
                  <a:pt x="1765342" y="101879"/>
                  <a:pt x="1773902" y="101498"/>
                </a:cubicBezTo>
                <a:cubicBezTo>
                  <a:pt x="1782462" y="101117"/>
                  <a:pt x="1789117" y="99441"/>
                  <a:pt x="1793866" y="96469"/>
                </a:cubicBezTo>
                <a:cubicBezTo>
                  <a:pt x="1792012" y="96012"/>
                  <a:pt x="1790234" y="95707"/>
                  <a:pt x="1788533" y="95555"/>
                </a:cubicBezTo>
                <a:cubicBezTo>
                  <a:pt x="1786831" y="95402"/>
                  <a:pt x="1785357" y="94488"/>
                  <a:pt x="1784113" y="92811"/>
                </a:cubicBezTo>
                <a:close/>
                <a:moveTo>
                  <a:pt x="786808" y="91592"/>
                </a:moveTo>
                <a:cubicBezTo>
                  <a:pt x="789042" y="92354"/>
                  <a:pt x="789449" y="93269"/>
                  <a:pt x="788027" y="94336"/>
                </a:cubicBezTo>
                <a:cubicBezTo>
                  <a:pt x="786604" y="95402"/>
                  <a:pt x="784572" y="95707"/>
                  <a:pt x="781931" y="95250"/>
                </a:cubicBezTo>
                <a:cubicBezTo>
                  <a:pt x="781067" y="93193"/>
                  <a:pt x="781575" y="92431"/>
                  <a:pt x="783454" y="92964"/>
                </a:cubicBezTo>
                <a:cubicBezTo>
                  <a:pt x="785334" y="93497"/>
                  <a:pt x="786451" y="93040"/>
                  <a:pt x="786808" y="91592"/>
                </a:cubicBezTo>
                <a:close/>
                <a:moveTo>
                  <a:pt x="502200" y="91440"/>
                </a:moveTo>
                <a:cubicBezTo>
                  <a:pt x="502048" y="91440"/>
                  <a:pt x="501819" y="91897"/>
                  <a:pt x="501514" y="92811"/>
                </a:cubicBezTo>
                <a:cubicBezTo>
                  <a:pt x="502124" y="94640"/>
                  <a:pt x="502429" y="94640"/>
                  <a:pt x="502429" y="92811"/>
                </a:cubicBezTo>
                <a:cubicBezTo>
                  <a:pt x="502429" y="91897"/>
                  <a:pt x="502353" y="91440"/>
                  <a:pt x="502200" y="91440"/>
                </a:cubicBezTo>
                <a:close/>
                <a:moveTo>
                  <a:pt x="1875553" y="90373"/>
                </a:moveTo>
                <a:cubicBezTo>
                  <a:pt x="1875426" y="91719"/>
                  <a:pt x="1875375" y="92989"/>
                  <a:pt x="1875401" y="94183"/>
                </a:cubicBezTo>
                <a:cubicBezTo>
                  <a:pt x="1875426" y="95377"/>
                  <a:pt x="1876289" y="95733"/>
                  <a:pt x="1877991" y="95250"/>
                </a:cubicBezTo>
                <a:cubicBezTo>
                  <a:pt x="1878042" y="93980"/>
                  <a:pt x="1877941" y="92862"/>
                  <a:pt x="1877687" y="91897"/>
                </a:cubicBezTo>
                <a:cubicBezTo>
                  <a:pt x="1877433" y="90932"/>
                  <a:pt x="1876721" y="90424"/>
                  <a:pt x="1875553" y="90373"/>
                </a:cubicBezTo>
                <a:close/>
                <a:moveTo>
                  <a:pt x="898974" y="90373"/>
                </a:moveTo>
                <a:cubicBezTo>
                  <a:pt x="898796" y="92100"/>
                  <a:pt x="897932" y="92913"/>
                  <a:pt x="896383" y="92811"/>
                </a:cubicBezTo>
                <a:cubicBezTo>
                  <a:pt x="894834" y="92710"/>
                  <a:pt x="893665" y="92304"/>
                  <a:pt x="892878" y="91592"/>
                </a:cubicBezTo>
                <a:cubicBezTo>
                  <a:pt x="892979" y="90551"/>
                  <a:pt x="893691" y="90195"/>
                  <a:pt x="895011" y="90525"/>
                </a:cubicBezTo>
                <a:cubicBezTo>
                  <a:pt x="896332" y="90856"/>
                  <a:pt x="897653" y="90805"/>
                  <a:pt x="898974" y="90373"/>
                </a:cubicBezTo>
                <a:close/>
                <a:moveTo>
                  <a:pt x="527118" y="90373"/>
                </a:moveTo>
                <a:cubicBezTo>
                  <a:pt x="527041" y="90957"/>
                  <a:pt x="526584" y="91313"/>
                  <a:pt x="525746" y="91440"/>
                </a:cubicBezTo>
                <a:cubicBezTo>
                  <a:pt x="524908" y="91567"/>
                  <a:pt x="524146" y="91618"/>
                  <a:pt x="523460" y="91592"/>
                </a:cubicBezTo>
                <a:cubicBezTo>
                  <a:pt x="523536" y="91008"/>
                  <a:pt x="523993" y="90652"/>
                  <a:pt x="524832" y="90525"/>
                </a:cubicBezTo>
                <a:cubicBezTo>
                  <a:pt x="525670" y="90399"/>
                  <a:pt x="526432" y="90348"/>
                  <a:pt x="527118" y="90373"/>
                </a:cubicBezTo>
                <a:close/>
                <a:moveTo>
                  <a:pt x="1339105" y="89154"/>
                </a:moveTo>
                <a:cubicBezTo>
                  <a:pt x="1339054" y="90271"/>
                  <a:pt x="1338851" y="91084"/>
                  <a:pt x="1338496" y="91592"/>
                </a:cubicBezTo>
                <a:cubicBezTo>
                  <a:pt x="1338140" y="92100"/>
                  <a:pt x="1337936" y="92913"/>
                  <a:pt x="1337886" y="94031"/>
                </a:cubicBezTo>
                <a:cubicBezTo>
                  <a:pt x="1341289" y="94056"/>
                  <a:pt x="1344236" y="94005"/>
                  <a:pt x="1346725" y="93878"/>
                </a:cubicBezTo>
                <a:cubicBezTo>
                  <a:pt x="1349214" y="93751"/>
                  <a:pt x="1352770" y="93396"/>
                  <a:pt x="1357393" y="92811"/>
                </a:cubicBezTo>
                <a:cubicBezTo>
                  <a:pt x="1356936" y="89764"/>
                  <a:pt x="1354497" y="88849"/>
                  <a:pt x="1350078" y="90068"/>
                </a:cubicBezTo>
                <a:cubicBezTo>
                  <a:pt x="1345658" y="91287"/>
                  <a:pt x="1342001" y="90983"/>
                  <a:pt x="1339105" y="89154"/>
                </a:cubicBezTo>
                <a:close/>
                <a:moveTo>
                  <a:pt x="724628" y="89154"/>
                </a:moveTo>
                <a:cubicBezTo>
                  <a:pt x="726025" y="90652"/>
                  <a:pt x="727803" y="91008"/>
                  <a:pt x="729962" y="90221"/>
                </a:cubicBezTo>
                <a:cubicBezTo>
                  <a:pt x="732121" y="89433"/>
                  <a:pt x="733594" y="89484"/>
                  <a:pt x="734382" y="90373"/>
                </a:cubicBezTo>
                <a:cubicBezTo>
                  <a:pt x="730622" y="93294"/>
                  <a:pt x="726254" y="95377"/>
                  <a:pt x="721275" y="96621"/>
                </a:cubicBezTo>
                <a:cubicBezTo>
                  <a:pt x="716297" y="97866"/>
                  <a:pt x="711318" y="99035"/>
                  <a:pt x="706340" y="100127"/>
                </a:cubicBezTo>
                <a:cubicBezTo>
                  <a:pt x="708550" y="96545"/>
                  <a:pt x="711750" y="94869"/>
                  <a:pt x="715941" y="95098"/>
                </a:cubicBezTo>
                <a:cubicBezTo>
                  <a:pt x="720132" y="95326"/>
                  <a:pt x="723028" y="93345"/>
                  <a:pt x="724628" y="89154"/>
                </a:cubicBezTo>
                <a:close/>
                <a:moveTo>
                  <a:pt x="422266" y="89154"/>
                </a:moveTo>
                <a:cubicBezTo>
                  <a:pt x="422266" y="90373"/>
                  <a:pt x="422266" y="91592"/>
                  <a:pt x="422266" y="92811"/>
                </a:cubicBezTo>
                <a:cubicBezTo>
                  <a:pt x="420996" y="92786"/>
                  <a:pt x="419879" y="92837"/>
                  <a:pt x="418914" y="92964"/>
                </a:cubicBezTo>
                <a:cubicBezTo>
                  <a:pt x="417948" y="93091"/>
                  <a:pt x="417440" y="93446"/>
                  <a:pt x="417390" y="94031"/>
                </a:cubicBezTo>
                <a:cubicBezTo>
                  <a:pt x="415840" y="93294"/>
                  <a:pt x="415891" y="92329"/>
                  <a:pt x="417542" y="91135"/>
                </a:cubicBezTo>
                <a:cubicBezTo>
                  <a:pt x="419193" y="89941"/>
                  <a:pt x="420768" y="89281"/>
                  <a:pt x="422266" y="89154"/>
                </a:cubicBezTo>
                <a:close/>
                <a:moveTo>
                  <a:pt x="2147435" y="87935"/>
                </a:moveTo>
                <a:cubicBezTo>
                  <a:pt x="2149314" y="87935"/>
                  <a:pt x="2150127" y="89154"/>
                  <a:pt x="2149873" y="91592"/>
                </a:cubicBezTo>
                <a:cubicBezTo>
                  <a:pt x="2149213" y="91592"/>
                  <a:pt x="2148400" y="91592"/>
                  <a:pt x="2147435" y="91592"/>
                </a:cubicBezTo>
                <a:cubicBezTo>
                  <a:pt x="2146469" y="91592"/>
                  <a:pt x="2145657" y="91592"/>
                  <a:pt x="2144996" y="91592"/>
                </a:cubicBezTo>
                <a:cubicBezTo>
                  <a:pt x="2144742" y="89154"/>
                  <a:pt x="2145555" y="87935"/>
                  <a:pt x="2147435" y="87935"/>
                </a:cubicBezTo>
                <a:close/>
                <a:moveTo>
                  <a:pt x="2110859" y="87935"/>
                </a:moveTo>
                <a:cubicBezTo>
                  <a:pt x="2110859" y="90373"/>
                  <a:pt x="2112078" y="91592"/>
                  <a:pt x="2114516" y="91592"/>
                </a:cubicBezTo>
                <a:cubicBezTo>
                  <a:pt x="2114973" y="89916"/>
                  <a:pt x="2114669" y="89002"/>
                  <a:pt x="2113602" y="88849"/>
                </a:cubicBezTo>
                <a:cubicBezTo>
                  <a:pt x="2112535" y="88697"/>
                  <a:pt x="2111621" y="88392"/>
                  <a:pt x="2110859" y="87935"/>
                </a:cubicBezTo>
                <a:close/>
                <a:moveTo>
                  <a:pt x="1843854" y="87935"/>
                </a:moveTo>
                <a:cubicBezTo>
                  <a:pt x="1843676" y="88976"/>
                  <a:pt x="1843117" y="89637"/>
                  <a:pt x="1842177" y="89916"/>
                </a:cubicBezTo>
                <a:cubicBezTo>
                  <a:pt x="1841238" y="90195"/>
                  <a:pt x="1840984" y="91161"/>
                  <a:pt x="1841415" y="92811"/>
                </a:cubicBezTo>
                <a:cubicBezTo>
                  <a:pt x="1842939" y="94082"/>
                  <a:pt x="1845073" y="94589"/>
                  <a:pt x="1847816" y="94336"/>
                </a:cubicBezTo>
                <a:cubicBezTo>
                  <a:pt x="1850559" y="94082"/>
                  <a:pt x="1852083" y="92761"/>
                  <a:pt x="1852388" y="90373"/>
                </a:cubicBezTo>
                <a:cubicBezTo>
                  <a:pt x="1850051" y="90881"/>
                  <a:pt x="1848324" y="90779"/>
                  <a:pt x="1847207" y="90068"/>
                </a:cubicBezTo>
                <a:cubicBezTo>
                  <a:pt x="1846089" y="89357"/>
                  <a:pt x="1844971" y="88646"/>
                  <a:pt x="1843854" y="87935"/>
                </a:cubicBezTo>
                <a:close/>
                <a:moveTo>
                  <a:pt x="617338" y="87935"/>
                </a:moveTo>
                <a:cubicBezTo>
                  <a:pt x="618456" y="88163"/>
                  <a:pt x="618659" y="88925"/>
                  <a:pt x="617948" y="90221"/>
                </a:cubicBezTo>
                <a:cubicBezTo>
                  <a:pt x="617237" y="91516"/>
                  <a:pt x="616221" y="91973"/>
                  <a:pt x="614900" y="91592"/>
                </a:cubicBezTo>
                <a:cubicBezTo>
                  <a:pt x="615002" y="90983"/>
                  <a:pt x="615408" y="90373"/>
                  <a:pt x="616119" y="89764"/>
                </a:cubicBezTo>
                <a:cubicBezTo>
                  <a:pt x="616830" y="89154"/>
                  <a:pt x="617237" y="88544"/>
                  <a:pt x="617338" y="87935"/>
                </a:cubicBezTo>
                <a:close/>
                <a:moveTo>
                  <a:pt x="433239" y="87935"/>
                </a:moveTo>
                <a:cubicBezTo>
                  <a:pt x="433798" y="87935"/>
                  <a:pt x="434204" y="87935"/>
                  <a:pt x="434458" y="87935"/>
                </a:cubicBezTo>
                <a:cubicBezTo>
                  <a:pt x="434712" y="87935"/>
                  <a:pt x="435119" y="87935"/>
                  <a:pt x="435678" y="87935"/>
                </a:cubicBezTo>
                <a:cubicBezTo>
                  <a:pt x="435678" y="88493"/>
                  <a:pt x="435678" y="88900"/>
                  <a:pt x="435678" y="89154"/>
                </a:cubicBezTo>
                <a:cubicBezTo>
                  <a:pt x="435678" y="89408"/>
                  <a:pt x="435678" y="89814"/>
                  <a:pt x="435678" y="90373"/>
                </a:cubicBezTo>
                <a:cubicBezTo>
                  <a:pt x="435119" y="90373"/>
                  <a:pt x="434712" y="90373"/>
                  <a:pt x="434458" y="90373"/>
                </a:cubicBezTo>
                <a:cubicBezTo>
                  <a:pt x="434204" y="90373"/>
                  <a:pt x="433798" y="90373"/>
                  <a:pt x="433239" y="90373"/>
                </a:cubicBezTo>
                <a:cubicBezTo>
                  <a:pt x="433239" y="89814"/>
                  <a:pt x="433239" y="89408"/>
                  <a:pt x="433239" y="89154"/>
                </a:cubicBezTo>
                <a:cubicBezTo>
                  <a:pt x="433239" y="88900"/>
                  <a:pt x="433239" y="88493"/>
                  <a:pt x="433239" y="87935"/>
                </a:cubicBezTo>
                <a:close/>
                <a:moveTo>
                  <a:pt x="695710" y="86906"/>
                </a:moveTo>
                <a:cubicBezTo>
                  <a:pt x="695710" y="87058"/>
                  <a:pt x="695596" y="87706"/>
                  <a:pt x="695367" y="88849"/>
                </a:cubicBezTo>
                <a:cubicBezTo>
                  <a:pt x="694910" y="91135"/>
                  <a:pt x="694910" y="90830"/>
                  <a:pt x="695367" y="87935"/>
                </a:cubicBezTo>
                <a:cubicBezTo>
                  <a:pt x="695596" y="87097"/>
                  <a:pt x="695710" y="86754"/>
                  <a:pt x="695710" y="86906"/>
                </a:cubicBezTo>
                <a:close/>
                <a:moveTo>
                  <a:pt x="1375986" y="86868"/>
                </a:moveTo>
                <a:cubicBezTo>
                  <a:pt x="1373192" y="86843"/>
                  <a:pt x="1370245" y="87198"/>
                  <a:pt x="1367147" y="87935"/>
                </a:cubicBezTo>
                <a:cubicBezTo>
                  <a:pt x="1367147" y="88595"/>
                  <a:pt x="1367147" y="89408"/>
                  <a:pt x="1367147" y="90373"/>
                </a:cubicBezTo>
                <a:cubicBezTo>
                  <a:pt x="1367147" y="91338"/>
                  <a:pt x="1367147" y="92151"/>
                  <a:pt x="1367147" y="92811"/>
                </a:cubicBezTo>
                <a:cubicBezTo>
                  <a:pt x="1369636" y="91262"/>
                  <a:pt x="1372277" y="90703"/>
                  <a:pt x="1375072" y="91135"/>
                </a:cubicBezTo>
                <a:cubicBezTo>
                  <a:pt x="1377865" y="91567"/>
                  <a:pt x="1380507" y="91313"/>
                  <a:pt x="1382996" y="90373"/>
                </a:cubicBezTo>
                <a:cubicBezTo>
                  <a:pt x="1381117" y="88062"/>
                  <a:pt x="1378780" y="86893"/>
                  <a:pt x="1375986" y="86868"/>
                </a:cubicBezTo>
                <a:close/>
                <a:moveTo>
                  <a:pt x="1831052" y="86715"/>
                </a:moveTo>
                <a:cubicBezTo>
                  <a:pt x="1826531" y="87935"/>
                  <a:pt x="1823077" y="89154"/>
                  <a:pt x="1820689" y="90373"/>
                </a:cubicBezTo>
                <a:cubicBezTo>
                  <a:pt x="1825769" y="91592"/>
                  <a:pt x="1831459" y="92811"/>
                  <a:pt x="1837758" y="94031"/>
                </a:cubicBezTo>
                <a:cubicBezTo>
                  <a:pt x="1837809" y="87935"/>
                  <a:pt x="1835573" y="85496"/>
                  <a:pt x="1831052" y="86715"/>
                </a:cubicBezTo>
                <a:close/>
                <a:moveTo>
                  <a:pt x="1404942" y="86715"/>
                </a:moveTo>
                <a:cubicBezTo>
                  <a:pt x="1401690" y="86538"/>
                  <a:pt x="1398439" y="86588"/>
                  <a:pt x="1395188" y="86868"/>
                </a:cubicBezTo>
                <a:cubicBezTo>
                  <a:pt x="1391937" y="87147"/>
                  <a:pt x="1389905" y="88722"/>
                  <a:pt x="1389093" y="91592"/>
                </a:cubicBezTo>
                <a:cubicBezTo>
                  <a:pt x="1391886" y="90932"/>
                  <a:pt x="1395138" y="91034"/>
                  <a:pt x="1398846" y="91897"/>
                </a:cubicBezTo>
                <a:cubicBezTo>
                  <a:pt x="1402554" y="92761"/>
                  <a:pt x="1404586" y="91034"/>
                  <a:pt x="1404942" y="86715"/>
                </a:cubicBezTo>
                <a:close/>
                <a:moveTo>
                  <a:pt x="919700" y="86715"/>
                </a:moveTo>
                <a:cubicBezTo>
                  <a:pt x="918227" y="89002"/>
                  <a:pt x="915382" y="90221"/>
                  <a:pt x="911166" y="90373"/>
                </a:cubicBezTo>
                <a:cubicBezTo>
                  <a:pt x="906949" y="90525"/>
                  <a:pt x="902886" y="90525"/>
                  <a:pt x="898974" y="90373"/>
                </a:cubicBezTo>
                <a:cubicBezTo>
                  <a:pt x="900981" y="88163"/>
                  <a:pt x="903978" y="87096"/>
                  <a:pt x="907965" y="87173"/>
                </a:cubicBezTo>
                <a:cubicBezTo>
                  <a:pt x="911953" y="87249"/>
                  <a:pt x="915865" y="87096"/>
                  <a:pt x="919700" y="86715"/>
                </a:cubicBezTo>
                <a:close/>
                <a:moveTo>
                  <a:pt x="690490" y="86715"/>
                </a:moveTo>
                <a:cubicBezTo>
                  <a:pt x="690389" y="88392"/>
                  <a:pt x="689678" y="89306"/>
                  <a:pt x="688357" y="89459"/>
                </a:cubicBezTo>
                <a:cubicBezTo>
                  <a:pt x="687036" y="89611"/>
                  <a:pt x="685715" y="89916"/>
                  <a:pt x="684394" y="90373"/>
                </a:cubicBezTo>
                <a:cubicBezTo>
                  <a:pt x="685817" y="87935"/>
                  <a:pt x="687849" y="86715"/>
                  <a:pt x="690490" y="86715"/>
                </a:cubicBezTo>
                <a:close/>
                <a:moveTo>
                  <a:pt x="634407" y="86715"/>
                </a:moveTo>
                <a:cubicBezTo>
                  <a:pt x="633747" y="88519"/>
                  <a:pt x="632629" y="89789"/>
                  <a:pt x="631054" y="90525"/>
                </a:cubicBezTo>
                <a:cubicBezTo>
                  <a:pt x="629480" y="91262"/>
                  <a:pt x="627752" y="91618"/>
                  <a:pt x="625873" y="91592"/>
                </a:cubicBezTo>
                <a:cubicBezTo>
                  <a:pt x="625924" y="89255"/>
                  <a:pt x="626736" y="87833"/>
                  <a:pt x="628311" y="87325"/>
                </a:cubicBezTo>
                <a:cubicBezTo>
                  <a:pt x="629886" y="86817"/>
                  <a:pt x="631918" y="86614"/>
                  <a:pt x="634407" y="86715"/>
                </a:cubicBezTo>
                <a:close/>
                <a:moveTo>
                  <a:pt x="464576" y="85858"/>
                </a:moveTo>
                <a:cubicBezTo>
                  <a:pt x="464805" y="85934"/>
                  <a:pt x="464976" y="86373"/>
                  <a:pt x="465091" y="87173"/>
                </a:cubicBezTo>
                <a:cubicBezTo>
                  <a:pt x="465319" y="88773"/>
                  <a:pt x="464862" y="88620"/>
                  <a:pt x="463719" y="86715"/>
                </a:cubicBezTo>
                <a:cubicBezTo>
                  <a:pt x="464062" y="86068"/>
                  <a:pt x="464348" y="85782"/>
                  <a:pt x="464576" y="85858"/>
                </a:cubicBezTo>
                <a:close/>
                <a:moveTo>
                  <a:pt x="924577" y="85801"/>
                </a:moveTo>
                <a:cubicBezTo>
                  <a:pt x="925288" y="85801"/>
                  <a:pt x="925694" y="86106"/>
                  <a:pt x="925796" y="86715"/>
                </a:cubicBezTo>
                <a:cubicBezTo>
                  <a:pt x="925771" y="87782"/>
                  <a:pt x="925517" y="88087"/>
                  <a:pt x="925034" y="87630"/>
                </a:cubicBezTo>
                <a:cubicBezTo>
                  <a:pt x="924552" y="87173"/>
                  <a:pt x="923993" y="86868"/>
                  <a:pt x="923358" y="86715"/>
                </a:cubicBezTo>
                <a:cubicBezTo>
                  <a:pt x="923460" y="86106"/>
                  <a:pt x="923866" y="85801"/>
                  <a:pt x="924577" y="85801"/>
                </a:cubicBezTo>
                <a:close/>
                <a:moveTo>
                  <a:pt x="1706999" y="85649"/>
                </a:moveTo>
                <a:cubicBezTo>
                  <a:pt x="1704865" y="85166"/>
                  <a:pt x="1703341" y="85522"/>
                  <a:pt x="1702426" y="86715"/>
                </a:cubicBezTo>
                <a:cubicBezTo>
                  <a:pt x="1703493" y="87427"/>
                  <a:pt x="1704408" y="88138"/>
                  <a:pt x="1705170" y="88849"/>
                </a:cubicBezTo>
                <a:cubicBezTo>
                  <a:pt x="1705932" y="89560"/>
                  <a:pt x="1707456" y="89662"/>
                  <a:pt x="1709742" y="89154"/>
                </a:cubicBezTo>
                <a:cubicBezTo>
                  <a:pt x="1710047" y="87300"/>
                  <a:pt x="1709132" y="86131"/>
                  <a:pt x="1706999" y="85649"/>
                </a:cubicBezTo>
                <a:close/>
                <a:moveTo>
                  <a:pt x="1909691" y="85496"/>
                </a:moveTo>
                <a:cubicBezTo>
                  <a:pt x="1908903" y="87985"/>
                  <a:pt x="1909564" y="89408"/>
                  <a:pt x="1911672" y="89764"/>
                </a:cubicBezTo>
                <a:cubicBezTo>
                  <a:pt x="1913780" y="90119"/>
                  <a:pt x="1914745" y="89103"/>
                  <a:pt x="1914567" y="86715"/>
                </a:cubicBezTo>
                <a:cubicBezTo>
                  <a:pt x="1914517" y="86131"/>
                  <a:pt x="1914009" y="85776"/>
                  <a:pt x="1913043" y="85649"/>
                </a:cubicBezTo>
                <a:cubicBezTo>
                  <a:pt x="1912078" y="85522"/>
                  <a:pt x="1910960" y="85471"/>
                  <a:pt x="1909691" y="85496"/>
                </a:cubicBezTo>
                <a:close/>
                <a:moveTo>
                  <a:pt x="647818" y="85496"/>
                </a:moveTo>
                <a:cubicBezTo>
                  <a:pt x="647590" y="87732"/>
                  <a:pt x="646523" y="89052"/>
                  <a:pt x="644618" y="89459"/>
                </a:cubicBezTo>
                <a:cubicBezTo>
                  <a:pt x="642713" y="89865"/>
                  <a:pt x="641341" y="90576"/>
                  <a:pt x="640503" y="91592"/>
                </a:cubicBezTo>
                <a:cubicBezTo>
                  <a:pt x="640554" y="92151"/>
                  <a:pt x="640757" y="92557"/>
                  <a:pt x="641113" y="92811"/>
                </a:cubicBezTo>
                <a:cubicBezTo>
                  <a:pt x="641468" y="93065"/>
                  <a:pt x="641672" y="93472"/>
                  <a:pt x="641722" y="94031"/>
                </a:cubicBezTo>
                <a:cubicBezTo>
                  <a:pt x="643653" y="92253"/>
                  <a:pt x="646193" y="90932"/>
                  <a:pt x="649342" y="90068"/>
                </a:cubicBezTo>
                <a:cubicBezTo>
                  <a:pt x="652492" y="89205"/>
                  <a:pt x="655642" y="88493"/>
                  <a:pt x="658791" y="87935"/>
                </a:cubicBezTo>
                <a:cubicBezTo>
                  <a:pt x="658359" y="89586"/>
                  <a:pt x="658613" y="90551"/>
                  <a:pt x="659553" y="90830"/>
                </a:cubicBezTo>
                <a:cubicBezTo>
                  <a:pt x="660493" y="91110"/>
                  <a:pt x="661052" y="91770"/>
                  <a:pt x="661230" y="92811"/>
                </a:cubicBezTo>
                <a:cubicBezTo>
                  <a:pt x="662550" y="92964"/>
                  <a:pt x="663871" y="92354"/>
                  <a:pt x="665192" y="90983"/>
                </a:cubicBezTo>
                <a:cubicBezTo>
                  <a:pt x="666513" y="89611"/>
                  <a:pt x="667224" y="90221"/>
                  <a:pt x="667326" y="92811"/>
                </a:cubicBezTo>
                <a:cubicBezTo>
                  <a:pt x="669612" y="92684"/>
                  <a:pt x="671440" y="92024"/>
                  <a:pt x="672812" y="90830"/>
                </a:cubicBezTo>
                <a:cubicBezTo>
                  <a:pt x="674184" y="89637"/>
                  <a:pt x="676012" y="88671"/>
                  <a:pt x="678298" y="87935"/>
                </a:cubicBezTo>
                <a:cubicBezTo>
                  <a:pt x="678095" y="89357"/>
                  <a:pt x="678502" y="90170"/>
                  <a:pt x="679518" y="90373"/>
                </a:cubicBezTo>
                <a:cubicBezTo>
                  <a:pt x="679340" y="92049"/>
                  <a:pt x="678476" y="92964"/>
                  <a:pt x="676927" y="93116"/>
                </a:cubicBezTo>
                <a:cubicBezTo>
                  <a:pt x="675377" y="93269"/>
                  <a:pt x="674209" y="93574"/>
                  <a:pt x="673422" y="94031"/>
                </a:cubicBezTo>
                <a:cubicBezTo>
                  <a:pt x="673320" y="95351"/>
                  <a:pt x="673218" y="96672"/>
                  <a:pt x="673117" y="97993"/>
                </a:cubicBezTo>
                <a:cubicBezTo>
                  <a:pt x="673015" y="99314"/>
                  <a:pt x="673523" y="100025"/>
                  <a:pt x="674641" y="100127"/>
                </a:cubicBezTo>
                <a:cubicBezTo>
                  <a:pt x="674412" y="101727"/>
                  <a:pt x="673345" y="102489"/>
                  <a:pt x="671440" y="102413"/>
                </a:cubicBezTo>
                <a:cubicBezTo>
                  <a:pt x="669535" y="102336"/>
                  <a:pt x="668164" y="102794"/>
                  <a:pt x="667326" y="103784"/>
                </a:cubicBezTo>
                <a:cubicBezTo>
                  <a:pt x="667580" y="104953"/>
                  <a:pt x="668291" y="105969"/>
                  <a:pt x="669459" y="106832"/>
                </a:cubicBezTo>
                <a:cubicBezTo>
                  <a:pt x="670628" y="107696"/>
                  <a:pt x="670729" y="108712"/>
                  <a:pt x="669764" y="109880"/>
                </a:cubicBezTo>
                <a:cubicBezTo>
                  <a:pt x="664811" y="109042"/>
                  <a:pt x="659172" y="108280"/>
                  <a:pt x="652848" y="107594"/>
                </a:cubicBezTo>
                <a:cubicBezTo>
                  <a:pt x="646523" y="106908"/>
                  <a:pt x="639970" y="107670"/>
                  <a:pt x="633188" y="109880"/>
                </a:cubicBezTo>
                <a:cubicBezTo>
                  <a:pt x="633467" y="108737"/>
                  <a:pt x="634128" y="107670"/>
                  <a:pt x="635169" y="106680"/>
                </a:cubicBezTo>
                <a:cubicBezTo>
                  <a:pt x="636211" y="105689"/>
                  <a:pt x="635957" y="104318"/>
                  <a:pt x="634407" y="102565"/>
                </a:cubicBezTo>
                <a:cubicBezTo>
                  <a:pt x="632147" y="103937"/>
                  <a:pt x="630267" y="105461"/>
                  <a:pt x="628768" y="107137"/>
                </a:cubicBezTo>
                <a:cubicBezTo>
                  <a:pt x="627270" y="108813"/>
                  <a:pt x="625085" y="109728"/>
                  <a:pt x="622215" y="109880"/>
                </a:cubicBezTo>
                <a:cubicBezTo>
                  <a:pt x="623917" y="106604"/>
                  <a:pt x="622952" y="105842"/>
                  <a:pt x="619320" y="107594"/>
                </a:cubicBezTo>
                <a:cubicBezTo>
                  <a:pt x="615687" y="109347"/>
                  <a:pt x="613808" y="111328"/>
                  <a:pt x="613681" y="113538"/>
                </a:cubicBezTo>
                <a:cubicBezTo>
                  <a:pt x="611090" y="112700"/>
                  <a:pt x="608652" y="112547"/>
                  <a:pt x="606366" y="113081"/>
                </a:cubicBezTo>
                <a:cubicBezTo>
                  <a:pt x="604080" y="113614"/>
                  <a:pt x="602860" y="112547"/>
                  <a:pt x="602708" y="109880"/>
                </a:cubicBezTo>
                <a:cubicBezTo>
                  <a:pt x="604080" y="111074"/>
                  <a:pt x="605604" y="111430"/>
                  <a:pt x="607280" y="110947"/>
                </a:cubicBezTo>
                <a:cubicBezTo>
                  <a:pt x="608956" y="110464"/>
                  <a:pt x="609871" y="109296"/>
                  <a:pt x="610023" y="107442"/>
                </a:cubicBezTo>
                <a:cubicBezTo>
                  <a:pt x="608652" y="106350"/>
                  <a:pt x="606823" y="106096"/>
                  <a:pt x="604537" y="106680"/>
                </a:cubicBezTo>
                <a:cubicBezTo>
                  <a:pt x="602251" y="107264"/>
                  <a:pt x="600422" y="107925"/>
                  <a:pt x="599050" y="108661"/>
                </a:cubicBezTo>
                <a:cubicBezTo>
                  <a:pt x="598441" y="106020"/>
                  <a:pt x="599965" y="104597"/>
                  <a:pt x="603622" y="104394"/>
                </a:cubicBezTo>
                <a:cubicBezTo>
                  <a:pt x="607280" y="104191"/>
                  <a:pt x="609414" y="102768"/>
                  <a:pt x="610023" y="100127"/>
                </a:cubicBezTo>
                <a:cubicBezTo>
                  <a:pt x="614671" y="101447"/>
                  <a:pt x="619091" y="100635"/>
                  <a:pt x="623282" y="97688"/>
                </a:cubicBezTo>
                <a:cubicBezTo>
                  <a:pt x="627473" y="94742"/>
                  <a:pt x="632807" y="92710"/>
                  <a:pt x="639284" y="91592"/>
                </a:cubicBezTo>
                <a:cubicBezTo>
                  <a:pt x="639106" y="90551"/>
                  <a:pt x="638547" y="89890"/>
                  <a:pt x="637608" y="89611"/>
                </a:cubicBezTo>
                <a:cubicBezTo>
                  <a:pt x="636668" y="89332"/>
                  <a:pt x="636414" y="88367"/>
                  <a:pt x="636846" y="86715"/>
                </a:cubicBezTo>
                <a:cubicBezTo>
                  <a:pt x="639132" y="87122"/>
                  <a:pt x="640960" y="86919"/>
                  <a:pt x="642332" y="86106"/>
                </a:cubicBezTo>
                <a:cubicBezTo>
                  <a:pt x="643704" y="85293"/>
                  <a:pt x="645532" y="85090"/>
                  <a:pt x="647818" y="85496"/>
                </a:cubicBezTo>
                <a:close/>
                <a:moveTo>
                  <a:pt x="1636057" y="85344"/>
                </a:moveTo>
                <a:cubicBezTo>
                  <a:pt x="1635904" y="85344"/>
                  <a:pt x="1635676" y="85801"/>
                  <a:pt x="1635371" y="86715"/>
                </a:cubicBezTo>
                <a:cubicBezTo>
                  <a:pt x="1635980" y="88544"/>
                  <a:pt x="1636285" y="88544"/>
                  <a:pt x="1636285" y="86715"/>
                </a:cubicBezTo>
                <a:cubicBezTo>
                  <a:pt x="1636285" y="85801"/>
                  <a:pt x="1636209" y="85344"/>
                  <a:pt x="1636057" y="85344"/>
                </a:cubicBezTo>
                <a:close/>
                <a:moveTo>
                  <a:pt x="1303748" y="84277"/>
                </a:moveTo>
                <a:cubicBezTo>
                  <a:pt x="1297347" y="86741"/>
                  <a:pt x="1289727" y="88519"/>
                  <a:pt x="1280888" y="89611"/>
                </a:cubicBezTo>
                <a:cubicBezTo>
                  <a:pt x="1272049" y="90703"/>
                  <a:pt x="1263819" y="90957"/>
                  <a:pt x="1256200" y="90373"/>
                </a:cubicBezTo>
                <a:cubicBezTo>
                  <a:pt x="1258054" y="93574"/>
                  <a:pt x="1257393" y="95098"/>
                  <a:pt x="1254218" y="94945"/>
                </a:cubicBezTo>
                <a:cubicBezTo>
                  <a:pt x="1251043" y="94793"/>
                  <a:pt x="1248858" y="95707"/>
                  <a:pt x="1247665" y="97688"/>
                </a:cubicBezTo>
                <a:cubicBezTo>
                  <a:pt x="1250941" y="100050"/>
                  <a:pt x="1254447" y="100812"/>
                  <a:pt x="1258180" y="99974"/>
                </a:cubicBezTo>
                <a:cubicBezTo>
                  <a:pt x="1261914" y="99136"/>
                  <a:pt x="1264505" y="97155"/>
                  <a:pt x="1265953" y="94031"/>
                </a:cubicBezTo>
                <a:cubicBezTo>
                  <a:pt x="1272227" y="94412"/>
                  <a:pt x="1278577" y="94869"/>
                  <a:pt x="1285003" y="95402"/>
                </a:cubicBezTo>
                <a:cubicBezTo>
                  <a:pt x="1291429" y="95936"/>
                  <a:pt x="1296865" y="94259"/>
                  <a:pt x="1301310" y="90373"/>
                </a:cubicBezTo>
                <a:cubicBezTo>
                  <a:pt x="1305602" y="92405"/>
                  <a:pt x="1310123" y="92913"/>
                  <a:pt x="1314873" y="91897"/>
                </a:cubicBezTo>
                <a:cubicBezTo>
                  <a:pt x="1319623" y="90881"/>
                  <a:pt x="1324449" y="90779"/>
                  <a:pt x="1329351" y="91592"/>
                </a:cubicBezTo>
                <a:cubicBezTo>
                  <a:pt x="1327192" y="88544"/>
                  <a:pt x="1323890" y="86715"/>
                  <a:pt x="1319446" y="86106"/>
                </a:cubicBezTo>
                <a:cubicBezTo>
                  <a:pt x="1315000" y="85496"/>
                  <a:pt x="1311394" y="86106"/>
                  <a:pt x="1308625" y="87935"/>
                </a:cubicBezTo>
                <a:cubicBezTo>
                  <a:pt x="1307050" y="87706"/>
                  <a:pt x="1306237" y="86944"/>
                  <a:pt x="1306187" y="85649"/>
                </a:cubicBezTo>
                <a:cubicBezTo>
                  <a:pt x="1306136" y="84353"/>
                  <a:pt x="1305323" y="83896"/>
                  <a:pt x="1303748" y="84277"/>
                </a:cubicBezTo>
                <a:close/>
                <a:moveTo>
                  <a:pt x="990719" y="84277"/>
                </a:moveTo>
                <a:cubicBezTo>
                  <a:pt x="992242" y="84633"/>
                  <a:pt x="992548" y="85446"/>
                  <a:pt x="991633" y="86715"/>
                </a:cubicBezTo>
                <a:cubicBezTo>
                  <a:pt x="991074" y="86715"/>
                  <a:pt x="990668" y="86715"/>
                  <a:pt x="990414" y="86715"/>
                </a:cubicBezTo>
                <a:cubicBezTo>
                  <a:pt x="990160" y="86715"/>
                  <a:pt x="989753" y="86715"/>
                  <a:pt x="989194" y="86715"/>
                </a:cubicBezTo>
                <a:cubicBezTo>
                  <a:pt x="989398" y="85699"/>
                  <a:pt x="988991" y="85293"/>
                  <a:pt x="987975" y="85496"/>
                </a:cubicBezTo>
                <a:cubicBezTo>
                  <a:pt x="988280" y="84328"/>
                  <a:pt x="989194" y="83921"/>
                  <a:pt x="990719" y="84277"/>
                </a:cubicBezTo>
                <a:close/>
                <a:moveTo>
                  <a:pt x="1530520" y="83210"/>
                </a:moveTo>
                <a:cubicBezTo>
                  <a:pt x="1528234" y="84099"/>
                  <a:pt x="1525795" y="84455"/>
                  <a:pt x="1523204" y="84277"/>
                </a:cubicBezTo>
                <a:cubicBezTo>
                  <a:pt x="1522823" y="88112"/>
                  <a:pt x="1523890" y="89586"/>
                  <a:pt x="1526405" y="88697"/>
                </a:cubicBezTo>
                <a:cubicBezTo>
                  <a:pt x="1528919" y="87808"/>
                  <a:pt x="1531510" y="87147"/>
                  <a:pt x="1534177" y="86715"/>
                </a:cubicBezTo>
                <a:cubicBezTo>
                  <a:pt x="1534024" y="83490"/>
                  <a:pt x="1532805" y="82321"/>
                  <a:pt x="1530520" y="83210"/>
                </a:cubicBezTo>
                <a:close/>
                <a:moveTo>
                  <a:pt x="1813374" y="83058"/>
                </a:moveTo>
                <a:cubicBezTo>
                  <a:pt x="1813374" y="83617"/>
                  <a:pt x="1813374" y="84023"/>
                  <a:pt x="1813374" y="84277"/>
                </a:cubicBezTo>
                <a:cubicBezTo>
                  <a:pt x="1813374" y="84531"/>
                  <a:pt x="1813374" y="84938"/>
                  <a:pt x="1813374" y="85496"/>
                </a:cubicBezTo>
                <a:cubicBezTo>
                  <a:pt x="1813933" y="85496"/>
                  <a:pt x="1814339" y="85496"/>
                  <a:pt x="1814593" y="85496"/>
                </a:cubicBezTo>
                <a:cubicBezTo>
                  <a:pt x="1814847" y="85496"/>
                  <a:pt x="1815253" y="85496"/>
                  <a:pt x="1815812" y="85496"/>
                </a:cubicBezTo>
                <a:cubicBezTo>
                  <a:pt x="1815812" y="84938"/>
                  <a:pt x="1815812" y="84531"/>
                  <a:pt x="1815812" y="84277"/>
                </a:cubicBezTo>
                <a:cubicBezTo>
                  <a:pt x="1815812" y="84023"/>
                  <a:pt x="1815812" y="83617"/>
                  <a:pt x="1815812" y="83058"/>
                </a:cubicBezTo>
                <a:cubicBezTo>
                  <a:pt x="1815253" y="83058"/>
                  <a:pt x="1814847" y="83058"/>
                  <a:pt x="1814593" y="83058"/>
                </a:cubicBezTo>
                <a:cubicBezTo>
                  <a:pt x="1814339" y="83058"/>
                  <a:pt x="1813933" y="83058"/>
                  <a:pt x="1813374" y="83058"/>
                </a:cubicBezTo>
                <a:close/>
                <a:moveTo>
                  <a:pt x="1116677" y="82258"/>
                </a:moveTo>
                <a:cubicBezTo>
                  <a:pt x="1115712" y="81750"/>
                  <a:pt x="1114366" y="81813"/>
                  <a:pt x="1112639" y="82448"/>
                </a:cubicBezTo>
                <a:cubicBezTo>
                  <a:pt x="1109185" y="83718"/>
                  <a:pt x="1106644" y="85141"/>
                  <a:pt x="1105018" y="86715"/>
                </a:cubicBezTo>
                <a:cubicBezTo>
                  <a:pt x="1107559" y="86817"/>
                  <a:pt x="1110099" y="86919"/>
                  <a:pt x="1112639" y="87020"/>
                </a:cubicBezTo>
                <a:cubicBezTo>
                  <a:pt x="1115179" y="87122"/>
                  <a:pt x="1117109" y="86614"/>
                  <a:pt x="1118430" y="85496"/>
                </a:cubicBezTo>
                <a:cubicBezTo>
                  <a:pt x="1118227" y="83845"/>
                  <a:pt x="1117643" y="82766"/>
                  <a:pt x="1116677" y="82258"/>
                </a:cubicBezTo>
                <a:close/>
                <a:moveTo>
                  <a:pt x="685252" y="82201"/>
                </a:moveTo>
                <a:cubicBezTo>
                  <a:pt x="685480" y="82277"/>
                  <a:pt x="685652" y="82715"/>
                  <a:pt x="685766" y="83515"/>
                </a:cubicBezTo>
                <a:cubicBezTo>
                  <a:pt x="685995" y="85115"/>
                  <a:pt x="685537" y="84963"/>
                  <a:pt x="684394" y="83058"/>
                </a:cubicBezTo>
                <a:cubicBezTo>
                  <a:pt x="684737" y="82410"/>
                  <a:pt x="685023" y="82124"/>
                  <a:pt x="685252" y="82201"/>
                </a:cubicBezTo>
                <a:close/>
                <a:moveTo>
                  <a:pt x="1718276" y="81839"/>
                </a:moveTo>
                <a:cubicBezTo>
                  <a:pt x="1716346" y="81737"/>
                  <a:pt x="1714720" y="81940"/>
                  <a:pt x="1713399" y="82448"/>
                </a:cubicBezTo>
                <a:cubicBezTo>
                  <a:pt x="1712078" y="82956"/>
                  <a:pt x="1711672" y="84379"/>
                  <a:pt x="1712180" y="86715"/>
                </a:cubicBezTo>
                <a:cubicBezTo>
                  <a:pt x="1713501" y="86208"/>
                  <a:pt x="1714822" y="85699"/>
                  <a:pt x="1716143" y="85191"/>
                </a:cubicBezTo>
                <a:cubicBezTo>
                  <a:pt x="1717464" y="84684"/>
                  <a:pt x="1718174" y="83566"/>
                  <a:pt x="1718276" y="81839"/>
                </a:cubicBezTo>
                <a:close/>
                <a:moveTo>
                  <a:pt x="1537835" y="81839"/>
                </a:moveTo>
                <a:cubicBezTo>
                  <a:pt x="1537733" y="82397"/>
                  <a:pt x="1537327" y="82804"/>
                  <a:pt x="1536616" y="83058"/>
                </a:cubicBezTo>
                <a:cubicBezTo>
                  <a:pt x="1535904" y="83312"/>
                  <a:pt x="1535498" y="83718"/>
                  <a:pt x="1535396" y="84277"/>
                </a:cubicBezTo>
                <a:cubicBezTo>
                  <a:pt x="1536006" y="84379"/>
                  <a:pt x="1536616" y="84785"/>
                  <a:pt x="1537225" y="85496"/>
                </a:cubicBezTo>
                <a:cubicBezTo>
                  <a:pt x="1537835" y="86208"/>
                  <a:pt x="1538444" y="86614"/>
                  <a:pt x="1539054" y="86715"/>
                </a:cubicBezTo>
                <a:cubicBezTo>
                  <a:pt x="1539689" y="85979"/>
                  <a:pt x="1539943" y="85014"/>
                  <a:pt x="1539816" y="83820"/>
                </a:cubicBezTo>
                <a:cubicBezTo>
                  <a:pt x="1539689" y="82626"/>
                  <a:pt x="1539028" y="81966"/>
                  <a:pt x="1537835" y="81839"/>
                </a:cubicBezTo>
                <a:close/>
                <a:moveTo>
                  <a:pt x="725085" y="81686"/>
                </a:moveTo>
                <a:cubicBezTo>
                  <a:pt x="726634" y="81661"/>
                  <a:pt x="728108" y="81712"/>
                  <a:pt x="729505" y="81839"/>
                </a:cubicBezTo>
                <a:cubicBezTo>
                  <a:pt x="728870" y="82931"/>
                  <a:pt x="728006" y="83490"/>
                  <a:pt x="726914" y="83515"/>
                </a:cubicBezTo>
                <a:cubicBezTo>
                  <a:pt x="725822" y="83540"/>
                  <a:pt x="724653" y="83794"/>
                  <a:pt x="723409" y="84277"/>
                </a:cubicBezTo>
                <a:cubicBezTo>
                  <a:pt x="722977" y="82575"/>
                  <a:pt x="723536" y="81712"/>
                  <a:pt x="725085" y="81686"/>
                </a:cubicBezTo>
                <a:close/>
                <a:moveTo>
                  <a:pt x="2143777" y="80620"/>
                </a:moveTo>
                <a:cubicBezTo>
                  <a:pt x="2144844" y="81229"/>
                  <a:pt x="2145149" y="81839"/>
                  <a:pt x="2144691" y="82448"/>
                </a:cubicBezTo>
                <a:cubicBezTo>
                  <a:pt x="2144234" y="83058"/>
                  <a:pt x="2143929" y="83668"/>
                  <a:pt x="2143777" y="84277"/>
                </a:cubicBezTo>
                <a:cubicBezTo>
                  <a:pt x="2142710" y="83668"/>
                  <a:pt x="2142405" y="83058"/>
                  <a:pt x="2142863" y="82448"/>
                </a:cubicBezTo>
                <a:cubicBezTo>
                  <a:pt x="2143320" y="81839"/>
                  <a:pt x="2143625" y="81229"/>
                  <a:pt x="2143777" y="80620"/>
                </a:cubicBezTo>
                <a:close/>
                <a:moveTo>
                  <a:pt x="1130622" y="80620"/>
                </a:moveTo>
                <a:cubicBezTo>
                  <a:pt x="1130622" y="81839"/>
                  <a:pt x="1130622" y="83058"/>
                  <a:pt x="1130622" y="84277"/>
                </a:cubicBezTo>
                <a:cubicBezTo>
                  <a:pt x="1132248" y="83668"/>
                  <a:pt x="1133263" y="83363"/>
                  <a:pt x="1133670" y="83363"/>
                </a:cubicBezTo>
                <a:cubicBezTo>
                  <a:pt x="1134076" y="83363"/>
                  <a:pt x="1135092" y="83668"/>
                  <a:pt x="1136718" y="84277"/>
                </a:cubicBezTo>
                <a:cubicBezTo>
                  <a:pt x="1136692" y="82524"/>
                  <a:pt x="1136134" y="81458"/>
                  <a:pt x="1135041" y="81077"/>
                </a:cubicBezTo>
                <a:cubicBezTo>
                  <a:pt x="1133949" y="80696"/>
                  <a:pt x="1132476" y="80543"/>
                  <a:pt x="1130622" y="80620"/>
                </a:cubicBezTo>
                <a:close/>
                <a:moveTo>
                  <a:pt x="829479" y="80620"/>
                </a:moveTo>
                <a:cubicBezTo>
                  <a:pt x="828717" y="82296"/>
                  <a:pt x="827194" y="83210"/>
                  <a:pt x="824907" y="83363"/>
                </a:cubicBezTo>
                <a:cubicBezTo>
                  <a:pt x="822621" y="83515"/>
                  <a:pt x="820488" y="83820"/>
                  <a:pt x="818507" y="84277"/>
                </a:cubicBezTo>
                <a:cubicBezTo>
                  <a:pt x="819345" y="82982"/>
                  <a:pt x="821021" y="81915"/>
                  <a:pt x="823536" y="81077"/>
                </a:cubicBezTo>
                <a:cubicBezTo>
                  <a:pt x="826050" y="80239"/>
                  <a:pt x="828031" y="80086"/>
                  <a:pt x="829479" y="80620"/>
                </a:cubicBezTo>
                <a:close/>
                <a:moveTo>
                  <a:pt x="1147690" y="79400"/>
                </a:moveTo>
                <a:cubicBezTo>
                  <a:pt x="1145049" y="79197"/>
                  <a:pt x="1143017" y="79603"/>
                  <a:pt x="1141595" y="80620"/>
                </a:cubicBezTo>
                <a:cubicBezTo>
                  <a:pt x="1141392" y="81839"/>
                  <a:pt x="1141798" y="83058"/>
                  <a:pt x="1142814" y="84277"/>
                </a:cubicBezTo>
                <a:cubicBezTo>
                  <a:pt x="1144541" y="84760"/>
                  <a:pt x="1145659" y="84404"/>
                  <a:pt x="1146167" y="83210"/>
                </a:cubicBezTo>
                <a:cubicBezTo>
                  <a:pt x="1146675" y="82017"/>
                  <a:pt x="1147182" y="80747"/>
                  <a:pt x="1147690" y="79400"/>
                </a:cubicBezTo>
                <a:close/>
                <a:moveTo>
                  <a:pt x="911166" y="79400"/>
                </a:moveTo>
                <a:cubicBezTo>
                  <a:pt x="911724" y="79400"/>
                  <a:pt x="912131" y="79400"/>
                  <a:pt x="912385" y="79400"/>
                </a:cubicBezTo>
                <a:cubicBezTo>
                  <a:pt x="912639" y="79400"/>
                  <a:pt x="913045" y="79400"/>
                  <a:pt x="913604" y="79400"/>
                </a:cubicBezTo>
                <a:cubicBezTo>
                  <a:pt x="913604" y="79959"/>
                  <a:pt x="913604" y="80365"/>
                  <a:pt x="913604" y="80620"/>
                </a:cubicBezTo>
                <a:cubicBezTo>
                  <a:pt x="913604" y="80874"/>
                  <a:pt x="913604" y="81280"/>
                  <a:pt x="913604" y="81839"/>
                </a:cubicBezTo>
                <a:cubicBezTo>
                  <a:pt x="913045" y="81839"/>
                  <a:pt x="912639" y="81839"/>
                  <a:pt x="912385" y="81839"/>
                </a:cubicBezTo>
                <a:cubicBezTo>
                  <a:pt x="912131" y="81839"/>
                  <a:pt x="911724" y="81839"/>
                  <a:pt x="911166" y="81839"/>
                </a:cubicBezTo>
                <a:cubicBezTo>
                  <a:pt x="911166" y="81280"/>
                  <a:pt x="911166" y="80874"/>
                  <a:pt x="911166" y="80620"/>
                </a:cubicBezTo>
                <a:cubicBezTo>
                  <a:pt x="911166" y="80365"/>
                  <a:pt x="911166" y="79959"/>
                  <a:pt x="911166" y="79400"/>
                </a:cubicBezTo>
                <a:close/>
                <a:moveTo>
                  <a:pt x="849958" y="79229"/>
                </a:moveTo>
                <a:cubicBezTo>
                  <a:pt x="851508" y="79661"/>
                  <a:pt x="852809" y="80531"/>
                  <a:pt x="853863" y="81839"/>
                </a:cubicBezTo>
                <a:cubicBezTo>
                  <a:pt x="851069" y="80061"/>
                  <a:pt x="847513" y="79959"/>
                  <a:pt x="843195" y="81534"/>
                </a:cubicBezTo>
                <a:cubicBezTo>
                  <a:pt x="838877" y="83109"/>
                  <a:pt x="835931" y="82397"/>
                  <a:pt x="834356" y="79400"/>
                </a:cubicBezTo>
                <a:cubicBezTo>
                  <a:pt x="837074" y="80188"/>
                  <a:pt x="840478" y="80137"/>
                  <a:pt x="844567" y="79248"/>
                </a:cubicBezTo>
                <a:cubicBezTo>
                  <a:pt x="846612" y="78803"/>
                  <a:pt x="848409" y="78797"/>
                  <a:pt x="849958" y="79229"/>
                </a:cubicBezTo>
                <a:close/>
                <a:moveTo>
                  <a:pt x="627092" y="78181"/>
                </a:moveTo>
                <a:cubicBezTo>
                  <a:pt x="627549" y="80467"/>
                  <a:pt x="626940" y="81686"/>
                  <a:pt x="625263" y="81839"/>
                </a:cubicBezTo>
                <a:cubicBezTo>
                  <a:pt x="623587" y="81991"/>
                  <a:pt x="621758" y="81991"/>
                  <a:pt x="619777" y="81839"/>
                </a:cubicBezTo>
                <a:cubicBezTo>
                  <a:pt x="620463" y="80696"/>
                  <a:pt x="621529" y="79934"/>
                  <a:pt x="622977" y="79553"/>
                </a:cubicBezTo>
                <a:cubicBezTo>
                  <a:pt x="624425" y="79172"/>
                  <a:pt x="625797" y="78715"/>
                  <a:pt x="627092" y="78181"/>
                </a:cubicBezTo>
                <a:close/>
                <a:moveTo>
                  <a:pt x="706340" y="78029"/>
                </a:moveTo>
                <a:cubicBezTo>
                  <a:pt x="711979" y="77394"/>
                  <a:pt x="716856" y="77444"/>
                  <a:pt x="720970" y="78181"/>
                </a:cubicBezTo>
                <a:cubicBezTo>
                  <a:pt x="717160" y="80035"/>
                  <a:pt x="712893" y="80594"/>
                  <a:pt x="708169" y="79857"/>
                </a:cubicBezTo>
                <a:cubicBezTo>
                  <a:pt x="703444" y="79121"/>
                  <a:pt x="699177" y="80594"/>
                  <a:pt x="695367" y="84277"/>
                </a:cubicBezTo>
                <a:cubicBezTo>
                  <a:pt x="697044" y="80747"/>
                  <a:pt x="700701" y="78664"/>
                  <a:pt x="706340" y="78029"/>
                </a:cubicBezTo>
                <a:close/>
                <a:moveTo>
                  <a:pt x="1157444" y="76962"/>
                </a:moveTo>
                <a:cubicBezTo>
                  <a:pt x="1153990" y="76962"/>
                  <a:pt x="1151145" y="78181"/>
                  <a:pt x="1148910" y="80620"/>
                </a:cubicBezTo>
                <a:cubicBezTo>
                  <a:pt x="1150180" y="81178"/>
                  <a:pt x="1151602" y="81585"/>
                  <a:pt x="1153177" y="81839"/>
                </a:cubicBezTo>
                <a:cubicBezTo>
                  <a:pt x="1154752" y="82093"/>
                  <a:pt x="1156174" y="82499"/>
                  <a:pt x="1157444" y="83058"/>
                </a:cubicBezTo>
                <a:cubicBezTo>
                  <a:pt x="1157444" y="81889"/>
                  <a:pt x="1157444" y="80874"/>
                  <a:pt x="1157444" y="80010"/>
                </a:cubicBezTo>
                <a:cubicBezTo>
                  <a:pt x="1157444" y="79146"/>
                  <a:pt x="1157444" y="78130"/>
                  <a:pt x="1157444" y="76962"/>
                </a:cubicBezTo>
                <a:close/>
                <a:moveTo>
                  <a:pt x="857521" y="76962"/>
                </a:moveTo>
                <a:cubicBezTo>
                  <a:pt x="858181" y="76962"/>
                  <a:pt x="858994" y="76962"/>
                  <a:pt x="859959" y="76962"/>
                </a:cubicBezTo>
                <a:cubicBezTo>
                  <a:pt x="860924" y="76962"/>
                  <a:pt x="861737" y="76962"/>
                  <a:pt x="862398" y="76962"/>
                </a:cubicBezTo>
                <a:cubicBezTo>
                  <a:pt x="862880" y="78664"/>
                  <a:pt x="862525" y="79527"/>
                  <a:pt x="861331" y="79553"/>
                </a:cubicBezTo>
                <a:cubicBezTo>
                  <a:pt x="860137" y="79578"/>
                  <a:pt x="858867" y="79527"/>
                  <a:pt x="857521" y="79400"/>
                </a:cubicBezTo>
                <a:cubicBezTo>
                  <a:pt x="857521" y="78842"/>
                  <a:pt x="857521" y="78435"/>
                  <a:pt x="857521" y="78181"/>
                </a:cubicBezTo>
                <a:cubicBezTo>
                  <a:pt x="857521" y="77927"/>
                  <a:pt x="857521" y="77521"/>
                  <a:pt x="857521" y="76962"/>
                </a:cubicBezTo>
                <a:close/>
                <a:moveTo>
                  <a:pt x="766081" y="76962"/>
                </a:moveTo>
                <a:cubicBezTo>
                  <a:pt x="766640" y="76962"/>
                  <a:pt x="767046" y="76962"/>
                  <a:pt x="767300" y="76962"/>
                </a:cubicBezTo>
                <a:cubicBezTo>
                  <a:pt x="767554" y="76962"/>
                  <a:pt x="767961" y="76962"/>
                  <a:pt x="768519" y="76962"/>
                </a:cubicBezTo>
                <a:cubicBezTo>
                  <a:pt x="768519" y="77521"/>
                  <a:pt x="768519" y="77927"/>
                  <a:pt x="768519" y="78181"/>
                </a:cubicBezTo>
                <a:cubicBezTo>
                  <a:pt x="768519" y="78435"/>
                  <a:pt x="768519" y="78842"/>
                  <a:pt x="768519" y="79400"/>
                </a:cubicBezTo>
                <a:cubicBezTo>
                  <a:pt x="767961" y="79400"/>
                  <a:pt x="767554" y="79400"/>
                  <a:pt x="767300" y="79400"/>
                </a:cubicBezTo>
                <a:cubicBezTo>
                  <a:pt x="767046" y="79400"/>
                  <a:pt x="766640" y="79400"/>
                  <a:pt x="766081" y="79400"/>
                </a:cubicBezTo>
                <a:cubicBezTo>
                  <a:pt x="766081" y="78842"/>
                  <a:pt x="766081" y="78435"/>
                  <a:pt x="766081" y="78181"/>
                </a:cubicBezTo>
                <a:cubicBezTo>
                  <a:pt x="766081" y="77927"/>
                  <a:pt x="766081" y="77521"/>
                  <a:pt x="766081" y="76962"/>
                </a:cubicBezTo>
                <a:close/>
                <a:moveTo>
                  <a:pt x="1673852" y="76809"/>
                </a:moveTo>
                <a:cubicBezTo>
                  <a:pt x="1673699" y="76809"/>
                  <a:pt x="1673471" y="77267"/>
                  <a:pt x="1673166" y="78181"/>
                </a:cubicBezTo>
                <a:cubicBezTo>
                  <a:pt x="1673775" y="80010"/>
                  <a:pt x="1674080" y="80010"/>
                  <a:pt x="1674080" y="78181"/>
                </a:cubicBezTo>
                <a:cubicBezTo>
                  <a:pt x="1674080" y="77267"/>
                  <a:pt x="1674004" y="76809"/>
                  <a:pt x="1673852" y="76809"/>
                </a:cubicBezTo>
                <a:close/>
                <a:moveTo>
                  <a:pt x="731334" y="76505"/>
                </a:moveTo>
                <a:cubicBezTo>
                  <a:pt x="731943" y="76733"/>
                  <a:pt x="732553" y="76886"/>
                  <a:pt x="733162" y="76962"/>
                </a:cubicBezTo>
                <a:cubicBezTo>
                  <a:pt x="733061" y="77521"/>
                  <a:pt x="732654" y="77927"/>
                  <a:pt x="731943" y="78181"/>
                </a:cubicBezTo>
                <a:cubicBezTo>
                  <a:pt x="731232" y="78435"/>
                  <a:pt x="730826" y="78842"/>
                  <a:pt x="730724" y="79400"/>
                </a:cubicBezTo>
                <a:cubicBezTo>
                  <a:pt x="729708" y="79197"/>
                  <a:pt x="729302" y="78384"/>
                  <a:pt x="729505" y="76962"/>
                </a:cubicBezTo>
                <a:cubicBezTo>
                  <a:pt x="730114" y="76428"/>
                  <a:pt x="730724" y="76276"/>
                  <a:pt x="731334" y="76505"/>
                </a:cubicBezTo>
                <a:close/>
                <a:moveTo>
                  <a:pt x="724171" y="76352"/>
                </a:moveTo>
                <a:cubicBezTo>
                  <a:pt x="725365" y="76098"/>
                  <a:pt x="726330" y="76301"/>
                  <a:pt x="727066" y="76962"/>
                </a:cubicBezTo>
                <a:cubicBezTo>
                  <a:pt x="727016" y="78130"/>
                  <a:pt x="726508" y="78842"/>
                  <a:pt x="725542" y="79095"/>
                </a:cubicBezTo>
                <a:cubicBezTo>
                  <a:pt x="724577" y="79350"/>
                  <a:pt x="723460" y="79451"/>
                  <a:pt x="722190" y="79400"/>
                </a:cubicBezTo>
                <a:cubicBezTo>
                  <a:pt x="722317" y="77622"/>
                  <a:pt x="722977" y="76606"/>
                  <a:pt x="724171" y="76352"/>
                </a:cubicBezTo>
                <a:close/>
                <a:moveTo>
                  <a:pt x="2125489" y="75743"/>
                </a:moveTo>
                <a:cubicBezTo>
                  <a:pt x="2124778" y="76860"/>
                  <a:pt x="2124067" y="77978"/>
                  <a:pt x="2123355" y="79095"/>
                </a:cubicBezTo>
                <a:cubicBezTo>
                  <a:pt x="2122644" y="80213"/>
                  <a:pt x="2122543" y="81940"/>
                  <a:pt x="2123051" y="84277"/>
                </a:cubicBezTo>
                <a:cubicBezTo>
                  <a:pt x="2124854" y="85826"/>
                  <a:pt x="2126734" y="86385"/>
                  <a:pt x="2128689" y="85953"/>
                </a:cubicBezTo>
                <a:cubicBezTo>
                  <a:pt x="2130645" y="85522"/>
                  <a:pt x="2132830" y="85776"/>
                  <a:pt x="2135243" y="86715"/>
                </a:cubicBezTo>
                <a:cubicBezTo>
                  <a:pt x="2135243" y="86157"/>
                  <a:pt x="2135243" y="85750"/>
                  <a:pt x="2135243" y="85496"/>
                </a:cubicBezTo>
                <a:cubicBezTo>
                  <a:pt x="2135243" y="85242"/>
                  <a:pt x="2135243" y="84836"/>
                  <a:pt x="2135243" y="84277"/>
                </a:cubicBezTo>
                <a:cubicBezTo>
                  <a:pt x="2136259" y="84480"/>
                  <a:pt x="2136665" y="84074"/>
                  <a:pt x="2136462" y="83058"/>
                </a:cubicBezTo>
                <a:cubicBezTo>
                  <a:pt x="2133871" y="82601"/>
                  <a:pt x="2131433" y="81991"/>
                  <a:pt x="2129147" y="81229"/>
                </a:cubicBezTo>
                <a:cubicBezTo>
                  <a:pt x="2126861" y="80467"/>
                  <a:pt x="2125641" y="78638"/>
                  <a:pt x="2125489" y="75743"/>
                </a:cubicBezTo>
                <a:close/>
                <a:moveTo>
                  <a:pt x="1968212" y="75743"/>
                </a:moveTo>
                <a:cubicBezTo>
                  <a:pt x="1968212" y="76301"/>
                  <a:pt x="1968212" y="76708"/>
                  <a:pt x="1968212" y="76962"/>
                </a:cubicBezTo>
                <a:cubicBezTo>
                  <a:pt x="1968212" y="77216"/>
                  <a:pt x="1968212" y="77622"/>
                  <a:pt x="1968212" y="78181"/>
                </a:cubicBezTo>
                <a:cubicBezTo>
                  <a:pt x="1968771" y="78232"/>
                  <a:pt x="1969177" y="78435"/>
                  <a:pt x="1969431" y="78791"/>
                </a:cubicBezTo>
                <a:cubicBezTo>
                  <a:pt x="1969685" y="79146"/>
                  <a:pt x="1970092" y="79350"/>
                  <a:pt x="1970651" y="79400"/>
                </a:cubicBezTo>
                <a:cubicBezTo>
                  <a:pt x="1970701" y="78181"/>
                  <a:pt x="1970600" y="77267"/>
                  <a:pt x="1970346" y="76657"/>
                </a:cubicBezTo>
                <a:cubicBezTo>
                  <a:pt x="1970092" y="76047"/>
                  <a:pt x="1969381" y="75743"/>
                  <a:pt x="1968212" y="75743"/>
                </a:cubicBezTo>
                <a:close/>
                <a:moveTo>
                  <a:pt x="944084" y="75743"/>
                </a:moveTo>
                <a:cubicBezTo>
                  <a:pt x="945633" y="77013"/>
                  <a:pt x="945887" y="78435"/>
                  <a:pt x="944846" y="80010"/>
                </a:cubicBezTo>
                <a:cubicBezTo>
                  <a:pt x="943805" y="81585"/>
                  <a:pt x="943145" y="83007"/>
                  <a:pt x="942865" y="84277"/>
                </a:cubicBezTo>
                <a:cubicBezTo>
                  <a:pt x="939944" y="83845"/>
                  <a:pt x="937557" y="84099"/>
                  <a:pt x="935702" y="85039"/>
                </a:cubicBezTo>
                <a:cubicBezTo>
                  <a:pt x="933848" y="85979"/>
                  <a:pt x="931765" y="86538"/>
                  <a:pt x="929454" y="86715"/>
                </a:cubicBezTo>
                <a:cubicBezTo>
                  <a:pt x="931054" y="84049"/>
                  <a:pt x="933645" y="82372"/>
                  <a:pt x="937226" y="81686"/>
                </a:cubicBezTo>
                <a:cubicBezTo>
                  <a:pt x="940807" y="81000"/>
                  <a:pt x="943094" y="79019"/>
                  <a:pt x="944084" y="75743"/>
                </a:cubicBezTo>
                <a:close/>
                <a:moveTo>
                  <a:pt x="903851" y="75743"/>
                </a:moveTo>
                <a:cubicBezTo>
                  <a:pt x="904917" y="75895"/>
                  <a:pt x="905527" y="76505"/>
                  <a:pt x="905679" y="77572"/>
                </a:cubicBezTo>
                <a:cubicBezTo>
                  <a:pt x="905832" y="78638"/>
                  <a:pt x="906441" y="79248"/>
                  <a:pt x="907508" y="79400"/>
                </a:cubicBezTo>
                <a:cubicBezTo>
                  <a:pt x="904816" y="80696"/>
                  <a:pt x="901361" y="81762"/>
                  <a:pt x="897145" y="82601"/>
                </a:cubicBezTo>
                <a:cubicBezTo>
                  <a:pt x="892929" y="83439"/>
                  <a:pt x="889474" y="83591"/>
                  <a:pt x="886782" y="83058"/>
                </a:cubicBezTo>
                <a:cubicBezTo>
                  <a:pt x="888331" y="80391"/>
                  <a:pt x="891024" y="79019"/>
                  <a:pt x="894859" y="78943"/>
                </a:cubicBezTo>
                <a:cubicBezTo>
                  <a:pt x="898694" y="78867"/>
                  <a:pt x="901692" y="77800"/>
                  <a:pt x="903851" y="75743"/>
                </a:cubicBezTo>
                <a:close/>
                <a:moveTo>
                  <a:pt x="869713" y="75743"/>
                </a:moveTo>
                <a:cubicBezTo>
                  <a:pt x="870195" y="77444"/>
                  <a:pt x="869840" y="78308"/>
                  <a:pt x="868646" y="78333"/>
                </a:cubicBezTo>
                <a:cubicBezTo>
                  <a:pt x="867453" y="78359"/>
                  <a:pt x="866182" y="78308"/>
                  <a:pt x="864836" y="78181"/>
                </a:cubicBezTo>
                <a:cubicBezTo>
                  <a:pt x="864887" y="77013"/>
                  <a:pt x="865395" y="76301"/>
                  <a:pt x="866360" y="76047"/>
                </a:cubicBezTo>
                <a:cubicBezTo>
                  <a:pt x="867325" y="75793"/>
                  <a:pt x="868443" y="75692"/>
                  <a:pt x="869713" y="75743"/>
                </a:cubicBezTo>
                <a:close/>
                <a:moveTo>
                  <a:pt x="775835" y="75743"/>
                </a:moveTo>
                <a:cubicBezTo>
                  <a:pt x="775835" y="77165"/>
                  <a:pt x="774615" y="77978"/>
                  <a:pt x="772177" y="78181"/>
                </a:cubicBezTo>
                <a:cubicBezTo>
                  <a:pt x="771644" y="77013"/>
                  <a:pt x="771796" y="76301"/>
                  <a:pt x="772634" y="76047"/>
                </a:cubicBezTo>
                <a:cubicBezTo>
                  <a:pt x="773472" y="75793"/>
                  <a:pt x="774539" y="75692"/>
                  <a:pt x="775835" y="75743"/>
                </a:cubicBezTo>
                <a:close/>
                <a:moveTo>
                  <a:pt x="1648782" y="74523"/>
                </a:moveTo>
                <a:cubicBezTo>
                  <a:pt x="1648502" y="76073"/>
                  <a:pt x="1647537" y="76936"/>
                  <a:pt x="1645886" y="77114"/>
                </a:cubicBezTo>
                <a:cubicBezTo>
                  <a:pt x="1644235" y="77292"/>
                  <a:pt x="1643575" y="78460"/>
                  <a:pt x="1643905" y="80620"/>
                </a:cubicBezTo>
                <a:cubicBezTo>
                  <a:pt x="1644642" y="81509"/>
                  <a:pt x="1645912" y="81559"/>
                  <a:pt x="1647715" y="80772"/>
                </a:cubicBezTo>
                <a:cubicBezTo>
                  <a:pt x="1649518" y="79985"/>
                  <a:pt x="1651093" y="80340"/>
                  <a:pt x="1652439" y="81839"/>
                </a:cubicBezTo>
                <a:cubicBezTo>
                  <a:pt x="1652363" y="80086"/>
                  <a:pt x="1651906" y="78715"/>
                  <a:pt x="1651068" y="77724"/>
                </a:cubicBezTo>
                <a:cubicBezTo>
                  <a:pt x="1650230" y="76733"/>
                  <a:pt x="1649468" y="75666"/>
                  <a:pt x="1648782" y="74523"/>
                </a:cubicBezTo>
                <a:close/>
                <a:moveTo>
                  <a:pt x="644161" y="74523"/>
                </a:moveTo>
                <a:cubicBezTo>
                  <a:pt x="644212" y="75641"/>
                  <a:pt x="644415" y="76454"/>
                  <a:pt x="644770" y="76962"/>
                </a:cubicBezTo>
                <a:cubicBezTo>
                  <a:pt x="645126" y="77470"/>
                  <a:pt x="645329" y="78283"/>
                  <a:pt x="645380" y="79400"/>
                </a:cubicBezTo>
                <a:cubicBezTo>
                  <a:pt x="642510" y="78537"/>
                  <a:pt x="640021" y="78740"/>
                  <a:pt x="637912" y="80010"/>
                </a:cubicBezTo>
                <a:cubicBezTo>
                  <a:pt x="635804" y="81280"/>
                  <a:pt x="633010" y="81483"/>
                  <a:pt x="629530" y="80620"/>
                </a:cubicBezTo>
                <a:cubicBezTo>
                  <a:pt x="630369" y="78384"/>
                  <a:pt x="632350" y="77064"/>
                  <a:pt x="635474" y="76657"/>
                </a:cubicBezTo>
                <a:cubicBezTo>
                  <a:pt x="638598" y="76251"/>
                  <a:pt x="641494" y="75540"/>
                  <a:pt x="644161" y="74523"/>
                </a:cubicBezTo>
                <a:close/>
                <a:moveTo>
                  <a:pt x="1129402" y="73304"/>
                </a:moveTo>
                <a:cubicBezTo>
                  <a:pt x="1129276" y="74650"/>
                  <a:pt x="1129225" y="75921"/>
                  <a:pt x="1129250" y="77114"/>
                </a:cubicBezTo>
                <a:cubicBezTo>
                  <a:pt x="1129276" y="78308"/>
                  <a:pt x="1130139" y="78664"/>
                  <a:pt x="1131841" y="78181"/>
                </a:cubicBezTo>
                <a:cubicBezTo>
                  <a:pt x="1131892" y="76911"/>
                  <a:pt x="1131790" y="75793"/>
                  <a:pt x="1131536" y="74828"/>
                </a:cubicBezTo>
                <a:cubicBezTo>
                  <a:pt x="1131282" y="73863"/>
                  <a:pt x="1130571" y="73355"/>
                  <a:pt x="1129402" y="73304"/>
                </a:cubicBezTo>
                <a:close/>
                <a:moveTo>
                  <a:pt x="970906" y="70866"/>
                </a:moveTo>
                <a:cubicBezTo>
                  <a:pt x="972329" y="70866"/>
                  <a:pt x="973142" y="72085"/>
                  <a:pt x="973345" y="74523"/>
                </a:cubicBezTo>
                <a:cubicBezTo>
                  <a:pt x="972202" y="74473"/>
                  <a:pt x="971440" y="74269"/>
                  <a:pt x="971059" y="73914"/>
                </a:cubicBezTo>
                <a:cubicBezTo>
                  <a:pt x="970678" y="73558"/>
                  <a:pt x="970221" y="73355"/>
                  <a:pt x="969687" y="73304"/>
                </a:cubicBezTo>
                <a:cubicBezTo>
                  <a:pt x="969738" y="72745"/>
                  <a:pt x="969941" y="72339"/>
                  <a:pt x="970297" y="72085"/>
                </a:cubicBezTo>
                <a:cubicBezTo>
                  <a:pt x="970652" y="71831"/>
                  <a:pt x="970856" y="71425"/>
                  <a:pt x="970906" y="70866"/>
                </a:cubicBezTo>
                <a:close/>
                <a:moveTo>
                  <a:pt x="785588" y="70866"/>
                </a:moveTo>
                <a:cubicBezTo>
                  <a:pt x="786020" y="72568"/>
                  <a:pt x="785461" y="73431"/>
                  <a:pt x="783912" y="73457"/>
                </a:cubicBezTo>
                <a:cubicBezTo>
                  <a:pt x="782362" y="73482"/>
                  <a:pt x="780889" y="73431"/>
                  <a:pt x="779492" y="73304"/>
                </a:cubicBezTo>
                <a:cubicBezTo>
                  <a:pt x="779518" y="72136"/>
                  <a:pt x="780077" y="71425"/>
                  <a:pt x="781169" y="71171"/>
                </a:cubicBezTo>
                <a:cubicBezTo>
                  <a:pt x="782261" y="70917"/>
                  <a:pt x="783734" y="70815"/>
                  <a:pt x="785588" y="70866"/>
                </a:cubicBezTo>
                <a:close/>
                <a:moveTo>
                  <a:pt x="747793" y="70866"/>
                </a:moveTo>
                <a:cubicBezTo>
                  <a:pt x="749114" y="73812"/>
                  <a:pt x="747996" y="75844"/>
                  <a:pt x="744440" y="76962"/>
                </a:cubicBezTo>
                <a:cubicBezTo>
                  <a:pt x="740884" y="78080"/>
                  <a:pt x="737938" y="78892"/>
                  <a:pt x="735601" y="79400"/>
                </a:cubicBezTo>
                <a:cubicBezTo>
                  <a:pt x="735601" y="78740"/>
                  <a:pt x="735601" y="77927"/>
                  <a:pt x="735601" y="76962"/>
                </a:cubicBezTo>
                <a:cubicBezTo>
                  <a:pt x="735601" y="75997"/>
                  <a:pt x="735601" y="75184"/>
                  <a:pt x="735601" y="74523"/>
                </a:cubicBezTo>
                <a:cubicBezTo>
                  <a:pt x="738014" y="76047"/>
                  <a:pt x="740198" y="76047"/>
                  <a:pt x="742154" y="74523"/>
                </a:cubicBezTo>
                <a:cubicBezTo>
                  <a:pt x="744110" y="72999"/>
                  <a:pt x="745989" y="71780"/>
                  <a:pt x="747793" y="70866"/>
                </a:cubicBezTo>
                <a:close/>
                <a:moveTo>
                  <a:pt x="1941390" y="70561"/>
                </a:moveTo>
                <a:cubicBezTo>
                  <a:pt x="1936411" y="70358"/>
                  <a:pt x="1934786" y="71679"/>
                  <a:pt x="1936513" y="74523"/>
                </a:cubicBezTo>
                <a:cubicBezTo>
                  <a:pt x="1939053" y="74269"/>
                  <a:pt x="1941898" y="74473"/>
                  <a:pt x="1945047" y="75133"/>
                </a:cubicBezTo>
                <a:cubicBezTo>
                  <a:pt x="1948197" y="75793"/>
                  <a:pt x="1951042" y="74778"/>
                  <a:pt x="1953582" y="72085"/>
                </a:cubicBezTo>
                <a:cubicBezTo>
                  <a:pt x="1950432" y="71272"/>
                  <a:pt x="1946368" y="70764"/>
                  <a:pt x="1941390" y="70561"/>
                </a:cubicBezTo>
                <a:close/>
                <a:moveTo>
                  <a:pt x="788027" y="69647"/>
                </a:moveTo>
                <a:cubicBezTo>
                  <a:pt x="789195" y="69647"/>
                  <a:pt x="789906" y="69952"/>
                  <a:pt x="790160" y="70561"/>
                </a:cubicBezTo>
                <a:cubicBezTo>
                  <a:pt x="790414" y="71171"/>
                  <a:pt x="790516" y="72085"/>
                  <a:pt x="790465" y="73304"/>
                </a:cubicBezTo>
                <a:cubicBezTo>
                  <a:pt x="789906" y="73254"/>
                  <a:pt x="789499" y="73050"/>
                  <a:pt x="789246" y="72695"/>
                </a:cubicBezTo>
                <a:cubicBezTo>
                  <a:pt x="788992" y="72339"/>
                  <a:pt x="788585" y="72136"/>
                  <a:pt x="788027" y="72085"/>
                </a:cubicBezTo>
                <a:cubicBezTo>
                  <a:pt x="788027" y="71526"/>
                  <a:pt x="788027" y="71120"/>
                  <a:pt x="788027" y="70866"/>
                </a:cubicBezTo>
                <a:cubicBezTo>
                  <a:pt x="788027" y="70612"/>
                  <a:pt x="788027" y="70205"/>
                  <a:pt x="788027" y="69647"/>
                </a:cubicBezTo>
                <a:close/>
                <a:moveTo>
                  <a:pt x="734363" y="69323"/>
                </a:moveTo>
                <a:cubicBezTo>
                  <a:pt x="734591" y="69247"/>
                  <a:pt x="734648" y="69609"/>
                  <a:pt x="734534" y="70409"/>
                </a:cubicBezTo>
                <a:cubicBezTo>
                  <a:pt x="734305" y="72009"/>
                  <a:pt x="733848" y="72161"/>
                  <a:pt x="733162" y="70866"/>
                </a:cubicBezTo>
                <a:cubicBezTo>
                  <a:pt x="733734" y="69913"/>
                  <a:pt x="734134" y="69399"/>
                  <a:pt x="734363" y="69323"/>
                </a:cubicBezTo>
                <a:close/>
                <a:moveTo>
                  <a:pt x="2143777" y="68428"/>
                </a:moveTo>
                <a:cubicBezTo>
                  <a:pt x="2146063" y="68021"/>
                  <a:pt x="2147282" y="68834"/>
                  <a:pt x="2147435" y="70866"/>
                </a:cubicBezTo>
                <a:cubicBezTo>
                  <a:pt x="2147587" y="72898"/>
                  <a:pt x="2147587" y="74930"/>
                  <a:pt x="2147435" y="76962"/>
                </a:cubicBezTo>
                <a:cubicBezTo>
                  <a:pt x="2144463" y="77825"/>
                  <a:pt x="2142787" y="77013"/>
                  <a:pt x="2142405" y="74523"/>
                </a:cubicBezTo>
                <a:cubicBezTo>
                  <a:pt x="2142024" y="72034"/>
                  <a:pt x="2142482" y="70002"/>
                  <a:pt x="2143777" y="68428"/>
                </a:cubicBezTo>
                <a:close/>
                <a:moveTo>
                  <a:pt x="1927979" y="68428"/>
                </a:moveTo>
                <a:cubicBezTo>
                  <a:pt x="1928537" y="68428"/>
                  <a:pt x="1928944" y="68428"/>
                  <a:pt x="1929198" y="68428"/>
                </a:cubicBezTo>
                <a:cubicBezTo>
                  <a:pt x="1929452" y="68428"/>
                  <a:pt x="1929858" y="68428"/>
                  <a:pt x="1930417" y="68428"/>
                </a:cubicBezTo>
                <a:lnTo>
                  <a:pt x="1930417" y="68909"/>
                </a:lnTo>
                <a:lnTo>
                  <a:pt x="1927979" y="68951"/>
                </a:lnTo>
                <a:close/>
                <a:moveTo>
                  <a:pt x="725847" y="68428"/>
                </a:moveTo>
                <a:cubicBezTo>
                  <a:pt x="727676" y="68199"/>
                  <a:pt x="728590" y="68961"/>
                  <a:pt x="728590" y="70713"/>
                </a:cubicBezTo>
                <a:cubicBezTo>
                  <a:pt x="728590" y="72466"/>
                  <a:pt x="727676" y="72923"/>
                  <a:pt x="725847" y="72085"/>
                </a:cubicBezTo>
                <a:cubicBezTo>
                  <a:pt x="725847" y="70866"/>
                  <a:pt x="725847" y="69647"/>
                  <a:pt x="725847" y="68428"/>
                </a:cubicBezTo>
                <a:close/>
                <a:moveTo>
                  <a:pt x="2042583" y="67208"/>
                </a:moveTo>
                <a:cubicBezTo>
                  <a:pt x="2043803" y="67208"/>
                  <a:pt x="2045022" y="67208"/>
                  <a:pt x="2046241" y="67208"/>
                </a:cubicBezTo>
                <a:cubicBezTo>
                  <a:pt x="2046241" y="68428"/>
                  <a:pt x="2046241" y="69647"/>
                  <a:pt x="2046241" y="70866"/>
                </a:cubicBezTo>
                <a:cubicBezTo>
                  <a:pt x="2045682" y="70866"/>
                  <a:pt x="2045276" y="70866"/>
                  <a:pt x="2045022" y="70866"/>
                </a:cubicBezTo>
                <a:cubicBezTo>
                  <a:pt x="2044768" y="70866"/>
                  <a:pt x="2044362" y="70866"/>
                  <a:pt x="2043803" y="70866"/>
                </a:cubicBezTo>
                <a:cubicBezTo>
                  <a:pt x="2042787" y="69647"/>
                  <a:pt x="2042380" y="68428"/>
                  <a:pt x="2042583" y="67208"/>
                </a:cubicBezTo>
                <a:close/>
                <a:moveTo>
                  <a:pt x="1354955" y="67208"/>
                </a:moveTo>
                <a:cubicBezTo>
                  <a:pt x="1354980" y="69316"/>
                  <a:pt x="1354624" y="69977"/>
                  <a:pt x="1353888" y="69190"/>
                </a:cubicBezTo>
                <a:cubicBezTo>
                  <a:pt x="1353152" y="68402"/>
                  <a:pt x="1351881" y="68148"/>
                  <a:pt x="1350078" y="68428"/>
                </a:cubicBezTo>
                <a:cubicBezTo>
                  <a:pt x="1350129" y="67843"/>
                  <a:pt x="1350637" y="67488"/>
                  <a:pt x="1351602" y="67361"/>
                </a:cubicBezTo>
                <a:cubicBezTo>
                  <a:pt x="1352567" y="67234"/>
                  <a:pt x="1353685" y="67183"/>
                  <a:pt x="1354955" y="67208"/>
                </a:cubicBezTo>
                <a:close/>
                <a:moveTo>
                  <a:pt x="1341544" y="67208"/>
                </a:moveTo>
                <a:cubicBezTo>
                  <a:pt x="1343017" y="68428"/>
                  <a:pt x="1342813" y="69342"/>
                  <a:pt x="1340934" y="69952"/>
                </a:cubicBezTo>
                <a:cubicBezTo>
                  <a:pt x="1339054" y="70561"/>
                  <a:pt x="1337632" y="70866"/>
                  <a:pt x="1336667" y="70866"/>
                </a:cubicBezTo>
                <a:cubicBezTo>
                  <a:pt x="1335803" y="68808"/>
                  <a:pt x="1336311" y="68047"/>
                  <a:pt x="1338191" y="68580"/>
                </a:cubicBezTo>
                <a:cubicBezTo>
                  <a:pt x="1340070" y="69113"/>
                  <a:pt x="1341188" y="68656"/>
                  <a:pt x="1341544" y="67208"/>
                </a:cubicBezTo>
                <a:close/>
                <a:moveTo>
                  <a:pt x="1302529" y="67208"/>
                </a:moveTo>
                <a:cubicBezTo>
                  <a:pt x="1303088" y="67208"/>
                  <a:pt x="1303494" y="67208"/>
                  <a:pt x="1303748" y="67208"/>
                </a:cubicBezTo>
                <a:cubicBezTo>
                  <a:pt x="1304002" y="67208"/>
                  <a:pt x="1304408" y="67208"/>
                  <a:pt x="1304968" y="67208"/>
                </a:cubicBezTo>
                <a:cubicBezTo>
                  <a:pt x="1304968" y="67767"/>
                  <a:pt x="1304968" y="68173"/>
                  <a:pt x="1304968" y="68428"/>
                </a:cubicBezTo>
                <a:cubicBezTo>
                  <a:pt x="1304968" y="68682"/>
                  <a:pt x="1304968" y="69088"/>
                  <a:pt x="1304968" y="69647"/>
                </a:cubicBezTo>
                <a:cubicBezTo>
                  <a:pt x="1304408" y="69647"/>
                  <a:pt x="1304002" y="69647"/>
                  <a:pt x="1303748" y="69647"/>
                </a:cubicBezTo>
                <a:cubicBezTo>
                  <a:pt x="1303494" y="69647"/>
                  <a:pt x="1303088" y="69647"/>
                  <a:pt x="1302529" y="69647"/>
                </a:cubicBezTo>
                <a:cubicBezTo>
                  <a:pt x="1302529" y="69088"/>
                  <a:pt x="1302529" y="68682"/>
                  <a:pt x="1302529" y="68428"/>
                </a:cubicBezTo>
                <a:cubicBezTo>
                  <a:pt x="1302529" y="68173"/>
                  <a:pt x="1302529" y="67767"/>
                  <a:pt x="1302529" y="67208"/>
                </a:cubicBezTo>
                <a:close/>
                <a:moveTo>
                  <a:pt x="1046497" y="67208"/>
                </a:moveTo>
                <a:cubicBezTo>
                  <a:pt x="1052593" y="68123"/>
                  <a:pt x="1058384" y="68123"/>
                  <a:pt x="1063871" y="67208"/>
                </a:cubicBezTo>
                <a:cubicBezTo>
                  <a:pt x="1069357" y="66294"/>
                  <a:pt x="1074538" y="66294"/>
                  <a:pt x="1079415" y="67208"/>
                </a:cubicBezTo>
                <a:cubicBezTo>
                  <a:pt x="1074716" y="69774"/>
                  <a:pt x="1068874" y="71044"/>
                  <a:pt x="1061889" y="71018"/>
                </a:cubicBezTo>
                <a:cubicBezTo>
                  <a:pt x="1054904" y="70993"/>
                  <a:pt x="1049367" y="72568"/>
                  <a:pt x="1045278" y="75743"/>
                </a:cubicBezTo>
                <a:cubicBezTo>
                  <a:pt x="1046599" y="76835"/>
                  <a:pt x="1047614" y="77698"/>
                  <a:pt x="1048326" y="78333"/>
                </a:cubicBezTo>
                <a:cubicBezTo>
                  <a:pt x="1049037" y="78968"/>
                  <a:pt x="1048834" y="80137"/>
                  <a:pt x="1047716" y="81839"/>
                </a:cubicBezTo>
                <a:cubicBezTo>
                  <a:pt x="1050612" y="82347"/>
                  <a:pt x="1052440" y="81940"/>
                  <a:pt x="1053202" y="80620"/>
                </a:cubicBezTo>
                <a:cubicBezTo>
                  <a:pt x="1053965" y="79299"/>
                  <a:pt x="1054574" y="77673"/>
                  <a:pt x="1055031" y="75743"/>
                </a:cubicBezTo>
                <a:cubicBezTo>
                  <a:pt x="1057622" y="76936"/>
                  <a:pt x="1058232" y="78207"/>
                  <a:pt x="1056860" y="79553"/>
                </a:cubicBezTo>
                <a:cubicBezTo>
                  <a:pt x="1055488" y="80899"/>
                  <a:pt x="1054879" y="82474"/>
                  <a:pt x="1055031" y="84277"/>
                </a:cubicBezTo>
                <a:cubicBezTo>
                  <a:pt x="1040883" y="85191"/>
                  <a:pt x="1029251" y="85801"/>
                  <a:pt x="1020132" y="86106"/>
                </a:cubicBezTo>
                <a:cubicBezTo>
                  <a:pt x="1011013" y="86411"/>
                  <a:pt x="1001514" y="84582"/>
                  <a:pt x="991633" y="80620"/>
                </a:cubicBezTo>
                <a:cubicBezTo>
                  <a:pt x="1001006" y="77546"/>
                  <a:pt x="1010607" y="75768"/>
                  <a:pt x="1020437" y="75285"/>
                </a:cubicBezTo>
                <a:cubicBezTo>
                  <a:pt x="1030267" y="74803"/>
                  <a:pt x="1038953" y="72110"/>
                  <a:pt x="1046497" y="67208"/>
                </a:cubicBezTo>
                <a:close/>
                <a:moveTo>
                  <a:pt x="983098" y="67208"/>
                </a:moveTo>
                <a:cubicBezTo>
                  <a:pt x="983022" y="67792"/>
                  <a:pt x="982565" y="68148"/>
                  <a:pt x="981727" y="68275"/>
                </a:cubicBezTo>
                <a:cubicBezTo>
                  <a:pt x="980889" y="68402"/>
                  <a:pt x="980127" y="68453"/>
                  <a:pt x="979441" y="68428"/>
                </a:cubicBezTo>
                <a:cubicBezTo>
                  <a:pt x="979517" y="67843"/>
                  <a:pt x="979974" y="67488"/>
                  <a:pt x="980813" y="67361"/>
                </a:cubicBezTo>
                <a:cubicBezTo>
                  <a:pt x="981650" y="67234"/>
                  <a:pt x="982413" y="67183"/>
                  <a:pt x="983098" y="67208"/>
                </a:cubicBezTo>
                <a:close/>
                <a:moveTo>
                  <a:pt x="811192" y="67208"/>
                </a:moveTo>
                <a:cubicBezTo>
                  <a:pt x="809439" y="70079"/>
                  <a:pt x="807153" y="71653"/>
                  <a:pt x="804333" y="71933"/>
                </a:cubicBezTo>
                <a:cubicBezTo>
                  <a:pt x="801514" y="72212"/>
                  <a:pt x="797704" y="72263"/>
                  <a:pt x="792903" y="72085"/>
                </a:cubicBezTo>
                <a:cubicBezTo>
                  <a:pt x="795875" y="69443"/>
                  <a:pt x="798771" y="68326"/>
                  <a:pt x="801590" y="68732"/>
                </a:cubicBezTo>
                <a:cubicBezTo>
                  <a:pt x="804410" y="69139"/>
                  <a:pt x="807610" y="68631"/>
                  <a:pt x="811192" y="67208"/>
                </a:cubicBezTo>
                <a:close/>
                <a:moveTo>
                  <a:pt x="816754" y="67056"/>
                </a:moveTo>
                <a:cubicBezTo>
                  <a:pt x="816906" y="67056"/>
                  <a:pt x="816982" y="67513"/>
                  <a:pt x="816982" y="68428"/>
                </a:cubicBezTo>
                <a:cubicBezTo>
                  <a:pt x="816982" y="70256"/>
                  <a:pt x="816678" y="70256"/>
                  <a:pt x="816068" y="68428"/>
                </a:cubicBezTo>
                <a:cubicBezTo>
                  <a:pt x="816373" y="67513"/>
                  <a:pt x="816601" y="67056"/>
                  <a:pt x="816754" y="67056"/>
                </a:cubicBezTo>
                <a:close/>
                <a:moveTo>
                  <a:pt x="635626" y="66294"/>
                </a:moveTo>
                <a:cubicBezTo>
                  <a:pt x="636338" y="66294"/>
                  <a:pt x="636744" y="66599"/>
                  <a:pt x="636846" y="67208"/>
                </a:cubicBezTo>
                <a:cubicBezTo>
                  <a:pt x="636820" y="68275"/>
                  <a:pt x="636566" y="68580"/>
                  <a:pt x="636084" y="68123"/>
                </a:cubicBezTo>
                <a:cubicBezTo>
                  <a:pt x="635601" y="67665"/>
                  <a:pt x="635042" y="67361"/>
                  <a:pt x="634407" y="67208"/>
                </a:cubicBezTo>
                <a:cubicBezTo>
                  <a:pt x="634509" y="66599"/>
                  <a:pt x="634915" y="66294"/>
                  <a:pt x="635626" y="66294"/>
                </a:cubicBezTo>
                <a:close/>
                <a:moveTo>
                  <a:pt x="839233" y="64770"/>
                </a:moveTo>
                <a:cubicBezTo>
                  <a:pt x="838674" y="66421"/>
                  <a:pt x="837963" y="67081"/>
                  <a:pt x="837099" y="66751"/>
                </a:cubicBezTo>
                <a:cubicBezTo>
                  <a:pt x="836236" y="66421"/>
                  <a:pt x="834915" y="66167"/>
                  <a:pt x="833137" y="65989"/>
                </a:cubicBezTo>
                <a:cubicBezTo>
                  <a:pt x="833239" y="64948"/>
                  <a:pt x="833950" y="64592"/>
                  <a:pt x="835270" y="64922"/>
                </a:cubicBezTo>
                <a:cubicBezTo>
                  <a:pt x="836591" y="65252"/>
                  <a:pt x="837912" y="65202"/>
                  <a:pt x="839233" y="64770"/>
                </a:cubicBezTo>
                <a:close/>
                <a:moveTo>
                  <a:pt x="1005044" y="63551"/>
                </a:moveTo>
                <a:cubicBezTo>
                  <a:pt x="1004968" y="64135"/>
                  <a:pt x="1004511" y="64491"/>
                  <a:pt x="1003672" y="64618"/>
                </a:cubicBezTo>
                <a:cubicBezTo>
                  <a:pt x="1002835" y="64744"/>
                  <a:pt x="1002072" y="64795"/>
                  <a:pt x="1001386" y="64770"/>
                </a:cubicBezTo>
                <a:cubicBezTo>
                  <a:pt x="1001463" y="64186"/>
                  <a:pt x="1001920" y="63830"/>
                  <a:pt x="1002758" y="63703"/>
                </a:cubicBezTo>
                <a:cubicBezTo>
                  <a:pt x="1003596" y="63576"/>
                  <a:pt x="1004358" y="63525"/>
                  <a:pt x="1005044" y="63551"/>
                </a:cubicBezTo>
                <a:close/>
                <a:moveTo>
                  <a:pt x="668545" y="63551"/>
                </a:moveTo>
                <a:cubicBezTo>
                  <a:pt x="669739" y="63246"/>
                  <a:pt x="670704" y="63551"/>
                  <a:pt x="671440" y="64465"/>
                </a:cubicBezTo>
                <a:cubicBezTo>
                  <a:pt x="672177" y="65379"/>
                  <a:pt x="672837" y="65075"/>
                  <a:pt x="673422" y="63551"/>
                </a:cubicBezTo>
                <a:cubicBezTo>
                  <a:pt x="675276" y="65532"/>
                  <a:pt x="674920" y="66751"/>
                  <a:pt x="672355" y="67208"/>
                </a:cubicBezTo>
                <a:cubicBezTo>
                  <a:pt x="669789" y="67665"/>
                  <a:pt x="668519" y="66446"/>
                  <a:pt x="668545" y="63551"/>
                </a:cubicBezTo>
                <a:close/>
                <a:moveTo>
                  <a:pt x="1220081" y="63398"/>
                </a:moveTo>
                <a:cubicBezTo>
                  <a:pt x="1221630" y="63373"/>
                  <a:pt x="1223103" y="63424"/>
                  <a:pt x="1224500" y="63551"/>
                </a:cubicBezTo>
                <a:cubicBezTo>
                  <a:pt x="1223865" y="64719"/>
                  <a:pt x="1223002" y="65430"/>
                  <a:pt x="1221909" y="65684"/>
                </a:cubicBezTo>
                <a:cubicBezTo>
                  <a:pt x="1220817" y="65938"/>
                  <a:pt x="1219649" y="66040"/>
                  <a:pt x="1218404" y="65989"/>
                </a:cubicBezTo>
                <a:cubicBezTo>
                  <a:pt x="1217972" y="64287"/>
                  <a:pt x="1218531" y="63424"/>
                  <a:pt x="1220081" y="63398"/>
                </a:cubicBezTo>
                <a:close/>
                <a:moveTo>
                  <a:pt x="854549" y="63398"/>
                </a:moveTo>
                <a:cubicBezTo>
                  <a:pt x="854854" y="63246"/>
                  <a:pt x="855235" y="63398"/>
                  <a:pt x="855692" y="63856"/>
                </a:cubicBezTo>
                <a:cubicBezTo>
                  <a:pt x="856606" y="64770"/>
                  <a:pt x="855997" y="65075"/>
                  <a:pt x="853863" y="64770"/>
                </a:cubicBezTo>
                <a:cubicBezTo>
                  <a:pt x="854016" y="64008"/>
                  <a:pt x="854244" y="63551"/>
                  <a:pt x="854549" y="63398"/>
                </a:cubicBezTo>
                <a:close/>
                <a:moveTo>
                  <a:pt x="897735" y="63227"/>
                </a:moveTo>
                <a:cubicBezTo>
                  <a:pt x="897964" y="63151"/>
                  <a:pt x="898021" y="63512"/>
                  <a:pt x="897907" y="64313"/>
                </a:cubicBezTo>
                <a:cubicBezTo>
                  <a:pt x="897678" y="65913"/>
                  <a:pt x="897221" y="66065"/>
                  <a:pt x="896535" y="64770"/>
                </a:cubicBezTo>
                <a:cubicBezTo>
                  <a:pt x="897107" y="63817"/>
                  <a:pt x="897507" y="63303"/>
                  <a:pt x="897735" y="63227"/>
                </a:cubicBezTo>
                <a:close/>
                <a:moveTo>
                  <a:pt x="751755" y="62636"/>
                </a:moveTo>
                <a:cubicBezTo>
                  <a:pt x="757546" y="63652"/>
                  <a:pt x="760290" y="65583"/>
                  <a:pt x="759985" y="68428"/>
                </a:cubicBezTo>
                <a:cubicBezTo>
                  <a:pt x="757699" y="69850"/>
                  <a:pt x="755260" y="70053"/>
                  <a:pt x="752670" y="69037"/>
                </a:cubicBezTo>
                <a:cubicBezTo>
                  <a:pt x="750079" y="68021"/>
                  <a:pt x="746421" y="68224"/>
                  <a:pt x="741697" y="69647"/>
                </a:cubicBezTo>
                <a:cubicBezTo>
                  <a:pt x="742611" y="63957"/>
                  <a:pt x="745964" y="61620"/>
                  <a:pt x="751755" y="62636"/>
                </a:cubicBezTo>
                <a:close/>
                <a:moveTo>
                  <a:pt x="905070" y="62332"/>
                </a:moveTo>
                <a:cubicBezTo>
                  <a:pt x="905629" y="62332"/>
                  <a:pt x="906035" y="62332"/>
                  <a:pt x="906289" y="62332"/>
                </a:cubicBezTo>
                <a:cubicBezTo>
                  <a:pt x="906543" y="62332"/>
                  <a:pt x="906949" y="62332"/>
                  <a:pt x="907508" y="62332"/>
                </a:cubicBezTo>
                <a:cubicBezTo>
                  <a:pt x="907508" y="62890"/>
                  <a:pt x="907508" y="63297"/>
                  <a:pt x="907508" y="63551"/>
                </a:cubicBezTo>
                <a:cubicBezTo>
                  <a:pt x="907508" y="63805"/>
                  <a:pt x="907508" y="64211"/>
                  <a:pt x="907508" y="64770"/>
                </a:cubicBezTo>
                <a:cubicBezTo>
                  <a:pt x="906873" y="64821"/>
                  <a:pt x="906314" y="64719"/>
                  <a:pt x="905832" y="64465"/>
                </a:cubicBezTo>
                <a:cubicBezTo>
                  <a:pt x="905349" y="64211"/>
                  <a:pt x="905095" y="63500"/>
                  <a:pt x="905070" y="62332"/>
                </a:cubicBezTo>
                <a:close/>
                <a:moveTo>
                  <a:pt x="781931" y="62332"/>
                </a:moveTo>
                <a:cubicBezTo>
                  <a:pt x="782997" y="62484"/>
                  <a:pt x="783607" y="63094"/>
                  <a:pt x="783759" y="64160"/>
                </a:cubicBezTo>
                <a:cubicBezTo>
                  <a:pt x="783912" y="65227"/>
                  <a:pt x="784522" y="65837"/>
                  <a:pt x="785588" y="65989"/>
                </a:cubicBezTo>
                <a:cubicBezTo>
                  <a:pt x="785156" y="67361"/>
                  <a:pt x="783581" y="68275"/>
                  <a:pt x="780864" y="68732"/>
                </a:cubicBezTo>
                <a:cubicBezTo>
                  <a:pt x="778146" y="69190"/>
                  <a:pt x="776876" y="68275"/>
                  <a:pt x="777054" y="65989"/>
                </a:cubicBezTo>
                <a:cubicBezTo>
                  <a:pt x="779289" y="65989"/>
                  <a:pt x="780914" y="64770"/>
                  <a:pt x="781931" y="62332"/>
                </a:cubicBezTo>
                <a:close/>
                <a:moveTo>
                  <a:pt x="1090427" y="61303"/>
                </a:moveTo>
                <a:cubicBezTo>
                  <a:pt x="1090884" y="61303"/>
                  <a:pt x="1091683" y="61646"/>
                  <a:pt x="1092826" y="62332"/>
                </a:cubicBezTo>
                <a:cubicBezTo>
                  <a:pt x="1091455" y="63703"/>
                  <a:pt x="1090541" y="63703"/>
                  <a:pt x="1090084" y="62332"/>
                </a:cubicBezTo>
                <a:cubicBezTo>
                  <a:pt x="1089855" y="61646"/>
                  <a:pt x="1089969" y="61303"/>
                  <a:pt x="1090427" y="61303"/>
                </a:cubicBezTo>
                <a:close/>
                <a:moveTo>
                  <a:pt x="656353" y="61265"/>
                </a:moveTo>
                <a:cubicBezTo>
                  <a:pt x="660671" y="61849"/>
                  <a:pt x="663922" y="63424"/>
                  <a:pt x="666106" y="65989"/>
                </a:cubicBezTo>
                <a:cubicBezTo>
                  <a:pt x="665217" y="68555"/>
                  <a:pt x="663643" y="69825"/>
                  <a:pt x="661382" y="69799"/>
                </a:cubicBezTo>
                <a:cubicBezTo>
                  <a:pt x="659121" y="69774"/>
                  <a:pt x="657851" y="71349"/>
                  <a:pt x="657572" y="74523"/>
                </a:cubicBezTo>
                <a:cubicBezTo>
                  <a:pt x="655235" y="73304"/>
                  <a:pt x="653203" y="72695"/>
                  <a:pt x="651476" y="72695"/>
                </a:cubicBezTo>
                <a:cubicBezTo>
                  <a:pt x="649749" y="72695"/>
                  <a:pt x="647717" y="73304"/>
                  <a:pt x="645380" y="74523"/>
                </a:cubicBezTo>
                <a:cubicBezTo>
                  <a:pt x="646752" y="72212"/>
                  <a:pt x="648885" y="70434"/>
                  <a:pt x="651781" y="69190"/>
                </a:cubicBezTo>
                <a:cubicBezTo>
                  <a:pt x="654676" y="67945"/>
                  <a:pt x="657420" y="66472"/>
                  <a:pt x="660010" y="64770"/>
                </a:cubicBezTo>
                <a:cubicBezTo>
                  <a:pt x="658156" y="63246"/>
                  <a:pt x="656073" y="62941"/>
                  <a:pt x="653762" y="63856"/>
                </a:cubicBezTo>
                <a:cubicBezTo>
                  <a:pt x="651451" y="64770"/>
                  <a:pt x="649063" y="65075"/>
                  <a:pt x="646599" y="64770"/>
                </a:cubicBezTo>
                <a:cubicBezTo>
                  <a:pt x="648784" y="61849"/>
                  <a:pt x="652035" y="60680"/>
                  <a:pt x="656353" y="61265"/>
                </a:cubicBezTo>
                <a:close/>
                <a:moveTo>
                  <a:pt x="1329351" y="61112"/>
                </a:moveTo>
                <a:cubicBezTo>
                  <a:pt x="1327472" y="64186"/>
                  <a:pt x="1324830" y="66268"/>
                  <a:pt x="1321427" y="67361"/>
                </a:cubicBezTo>
                <a:cubicBezTo>
                  <a:pt x="1318023" y="68453"/>
                  <a:pt x="1314162" y="68402"/>
                  <a:pt x="1309844" y="67208"/>
                </a:cubicBezTo>
                <a:cubicBezTo>
                  <a:pt x="1312333" y="64516"/>
                  <a:pt x="1315280" y="63195"/>
                  <a:pt x="1318683" y="63246"/>
                </a:cubicBezTo>
                <a:cubicBezTo>
                  <a:pt x="1322087" y="63297"/>
                  <a:pt x="1325643" y="62585"/>
                  <a:pt x="1329351" y="61112"/>
                </a:cubicBezTo>
                <a:close/>
                <a:moveTo>
                  <a:pt x="1258638" y="61112"/>
                </a:moveTo>
                <a:cubicBezTo>
                  <a:pt x="1264581" y="62027"/>
                  <a:pt x="1270372" y="62027"/>
                  <a:pt x="1276011" y="61112"/>
                </a:cubicBezTo>
                <a:cubicBezTo>
                  <a:pt x="1281650" y="60198"/>
                  <a:pt x="1288051" y="60198"/>
                  <a:pt x="1295214" y="61112"/>
                </a:cubicBezTo>
                <a:cubicBezTo>
                  <a:pt x="1293461" y="64846"/>
                  <a:pt x="1289956" y="66523"/>
                  <a:pt x="1284698" y="66141"/>
                </a:cubicBezTo>
                <a:cubicBezTo>
                  <a:pt x="1279440" y="65760"/>
                  <a:pt x="1275631" y="66523"/>
                  <a:pt x="1273268" y="68428"/>
                </a:cubicBezTo>
                <a:cubicBezTo>
                  <a:pt x="1265902" y="68300"/>
                  <a:pt x="1258384" y="69469"/>
                  <a:pt x="1250713" y="71933"/>
                </a:cubicBezTo>
                <a:cubicBezTo>
                  <a:pt x="1243042" y="74396"/>
                  <a:pt x="1235524" y="75260"/>
                  <a:pt x="1228158" y="74523"/>
                </a:cubicBezTo>
                <a:cubicBezTo>
                  <a:pt x="1228310" y="72060"/>
                  <a:pt x="1229225" y="70587"/>
                  <a:pt x="1230901" y="70104"/>
                </a:cubicBezTo>
                <a:cubicBezTo>
                  <a:pt x="1232577" y="69621"/>
                  <a:pt x="1234102" y="70282"/>
                  <a:pt x="1235473" y="72085"/>
                </a:cubicBezTo>
                <a:cubicBezTo>
                  <a:pt x="1239105" y="70180"/>
                  <a:pt x="1242813" y="68199"/>
                  <a:pt x="1246598" y="66141"/>
                </a:cubicBezTo>
                <a:cubicBezTo>
                  <a:pt x="1250383" y="64084"/>
                  <a:pt x="1254396" y="62408"/>
                  <a:pt x="1258638" y="61112"/>
                </a:cubicBezTo>
                <a:close/>
                <a:moveTo>
                  <a:pt x="922139" y="61112"/>
                </a:moveTo>
                <a:cubicBezTo>
                  <a:pt x="920919" y="65634"/>
                  <a:pt x="918176" y="67564"/>
                  <a:pt x="913909" y="66903"/>
                </a:cubicBezTo>
                <a:cubicBezTo>
                  <a:pt x="909642" y="66243"/>
                  <a:pt x="907508" y="68783"/>
                  <a:pt x="907508" y="74523"/>
                </a:cubicBezTo>
                <a:cubicBezTo>
                  <a:pt x="904537" y="73634"/>
                  <a:pt x="901641" y="73888"/>
                  <a:pt x="898821" y="75285"/>
                </a:cubicBezTo>
                <a:cubicBezTo>
                  <a:pt x="896002" y="76682"/>
                  <a:pt x="892801" y="77241"/>
                  <a:pt x="889220" y="76962"/>
                </a:cubicBezTo>
                <a:cubicBezTo>
                  <a:pt x="892497" y="74396"/>
                  <a:pt x="896002" y="72822"/>
                  <a:pt x="899736" y="72237"/>
                </a:cubicBezTo>
                <a:cubicBezTo>
                  <a:pt x="903469" y="71653"/>
                  <a:pt x="906060" y="69164"/>
                  <a:pt x="907508" y="64770"/>
                </a:cubicBezTo>
                <a:cubicBezTo>
                  <a:pt x="910403" y="64770"/>
                  <a:pt x="912842" y="64465"/>
                  <a:pt x="914823" y="63856"/>
                </a:cubicBezTo>
                <a:cubicBezTo>
                  <a:pt x="916805" y="63246"/>
                  <a:pt x="919243" y="62332"/>
                  <a:pt x="922139" y="61112"/>
                </a:cubicBezTo>
                <a:close/>
                <a:moveTo>
                  <a:pt x="720970" y="61112"/>
                </a:moveTo>
                <a:cubicBezTo>
                  <a:pt x="720970" y="62281"/>
                  <a:pt x="720970" y="63297"/>
                  <a:pt x="720970" y="64160"/>
                </a:cubicBezTo>
                <a:cubicBezTo>
                  <a:pt x="720970" y="65024"/>
                  <a:pt x="720970" y="66040"/>
                  <a:pt x="720970" y="67208"/>
                </a:cubicBezTo>
                <a:cubicBezTo>
                  <a:pt x="711318" y="68935"/>
                  <a:pt x="701057" y="70358"/>
                  <a:pt x="690186" y="71475"/>
                </a:cubicBezTo>
                <a:cubicBezTo>
                  <a:pt x="679314" y="72593"/>
                  <a:pt x="670882" y="74016"/>
                  <a:pt x="664887" y="75743"/>
                </a:cubicBezTo>
                <a:cubicBezTo>
                  <a:pt x="667910" y="71704"/>
                  <a:pt x="673142" y="69418"/>
                  <a:pt x="680584" y="68885"/>
                </a:cubicBezTo>
                <a:cubicBezTo>
                  <a:pt x="688027" y="68351"/>
                  <a:pt x="694173" y="68199"/>
                  <a:pt x="699025" y="68428"/>
                </a:cubicBezTo>
                <a:cubicBezTo>
                  <a:pt x="700549" y="66954"/>
                  <a:pt x="702987" y="65634"/>
                  <a:pt x="706340" y="64465"/>
                </a:cubicBezTo>
                <a:cubicBezTo>
                  <a:pt x="709693" y="63297"/>
                  <a:pt x="712131" y="63805"/>
                  <a:pt x="713655" y="65989"/>
                </a:cubicBezTo>
                <a:cubicBezTo>
                  <a:pt x="714189" y="64643"/>
                  <a:pt x="714951" y="63373"/>
                  <a:pt x="715941" y="62179"/>
                </a:cubicBezTo>
                <a:cubicBezTo>
                  <a:pt x="716932" y="60985"/>
                  <a:pt x="718608" y="60630"/>
                  <a:pt x="720970" y="61112"/>
                </a:cubicBezTo>
                <a:close/>
                <a:moveTo>
                  <a:pt x="690490" y="61112"/>
                </a:moveTo>
                <a:cubicBezTo>
                  <a:pt x="691913" y="61112"/>
                  <a:pt x="692726" y="62332"/>
                  <a:pt x="692929" y="64770"/>
                </a:cubicBezTo>
                <a:cubicBezTo>
                  <a:pt x="691786" y="64719"/>
                  <a:pt x="691024" y="64516"/>
                  <a:pt x="690643" y="64160"/>
                </a:cubicBezTo>
                <a:cubicBezTo>
                  <a:pt x="690262" y="63805"/>
                  <a:pt x="689805" y="63602"/>
                  <a:pt x="689271" y="63551"/>
                </a:cubicBezTo>
                <a:cubicBezTo>
                  <a:pt x="689322" y="62992"/>
                  <a:pt x="689525" y="62585"/>
                  <a:pt x="689881" y="62332"/>
                </a:cubicBezTo>
                <a:cubicBezTo>
                  <a:pt x="690236" y="62077"/>
                  <a:pt x="690440" y="61671"/>
                  <a:pt x="690490" y="61112"/>
                </a:cubicBezTo>
                <a:close/>
                <a:moveTo>
                  <a:pt x="872837" y="60960"/>
                </a:moveTo>
                <a:cubicBezTo>
                  <a:pt x="872990" y="60960"/>
                  <a:pt x="873065" y="61417"/>
                  <a:pt x="873065" y="62332"/>
                </a:cubicBezTo>
                <a:cubicBezTo>
                  <a:pt x="873065" y="64160"/>
                  <a:pt x="872761" y="64160"/>
                  <a:pt x="872151" y="62332"/>
                </a:cubicBezTo>
                <a:cubicBezTo>
                  <a:pt x="872456" y="61417"/>
                  <a:pt x="872685" y="60960"/>
                  <a:pt x="872837" y="60960"/>
                </a:cubicBezTo>
                <a:close/>
                <a:moveTo>
                  <a:pt x="732343" y="59931"/>
                </a:moveTo>
                <a:cubicBezTo>
                  <a:pt x="733334" y="59830"/>
                  <a:pt x="734420" y="60223"/>
                  <a:pt x="735601" y="61112"/>
                </a:cubicBezTo>
                <a:cubicBezTo>
                  <a:pt x="734610" y="62611"/>
                  <a:pt x="732629" y="63881"/>
                  <a:pt x="729657" y="64922"/>
                </a:cubicBezTo>
                <a:cubicBezTo>
                  <a:pt x="726685" y="65964"/>
                  <a:pt x="725009" y="65100"/>
                  <a:pt x="724628" y="62332"/>
                </a:cubicBezTo>
                <a:cubicBezTo>
                  <a:pt x="726381" y="64109"/>
                  <a:pt x="728057" y="63906"/>
                  <a:pt x="729657" y="61722"/>
                </a:cubicBezTo>
                <a:cubicBezTo>
                  <a:pt x="730457" y="60630"/>
                  <a:pt x="731353" y="60033"/>
                  <a:pt x="732343" y="59931"/>
                </a:cubicBezTo>
                <a:close/>
                <a:moveTo>
                  <a:pt x="739239" y="59569"/>
                </a:moveTo>
                <a:cubicBezTo>
                  <a:pt x="739468" y="59493"/>
                  <a:pt x="739525" y="59855"/>
                  <a:pt x="739411" y="60655"/>
                </a:cubicBezTo>
                <a:cubicBezTo>
                  <a:pt x="739182" y="62255"/>
                  <a:pt x="738725" y="62408"/>
                  <a:pt x="738039" y="61112"/>
                </a:cubicBezTo>
                <a:cubicBezTo>
                  <a:pt x="738611" y="60160"/>
                  <a:pt x="739011" y="59645"/>
                  <a:pt x="739239" y="59569"/>
                </a:cubicBezTo>
                <a:close/>
                <a:moveTo>
                  <a:pt x="964448" y="59036"/>
                </a:moveTo>
                <a:cubicBezTo>
                  <a:pt x="964677" y="59112"/>
                  <a:pt x="964849" y="59550"/>
                  <a:pt x="964963" y="60350"/>
                </a:cubicBezTo>
                <a:cubicBezTo>
                  <a:pt x="965191" y="61951"/>
                  <a:pt x="964734" y="61798"/>
                  <a:pt x="963591" y="59893"/>
                </a:cubicBezTo>
                <a:cubicBezTo>
                  <a:pt x="963934" y="59245"/>
                  <a:pt x="964220" y="58960"/>
                  <a:pt x="964448" y="59036"/>
                </a:cubicBezTo>
                <a:close/>
                <a:moveTo>
                  <a:pt x="1065337" y="58902"/>
                </a:moveTo>
                <a:cubicBezTo>
                  <a:pt x="1065871" y="58852"/>
                  <a:pt x="1066500" y="59182"/>
                  <a:pt x="1067223" y="59893"/>
                </a:cubicBezTo>
                <a:cubicBezTo>
                  <a:pt x="1067223" y="60452"/>
                  <a:pt x="1067223" y="60858"/>
                  <a:pt x="1067223" y="61112"/>
                </a:cubicBezTo>
                <a:cubicBezTo>
                  <a:pt x="1067223" y="61366"/>
                  <a:pt x="1067223" y="61773"/>
                  <a:pt x="1067223" y="62332"/>
                </a:cubicBezTo>
                <a:cubicBezTo>
                  <a:pt x="1064404" y="62535"/>
                  <a:pt x="1063337" y="61823"/>
                  <a:pt x="1064023" y="60198"/>
                </a:cubicBezTo>
                <a:cubicBezTo>
                  <a:pt x="1064366" y="59385"/>
                  <a:pt x="1064804" y="58953"/>
                  <a:pt x="1065337" y="58902"/>
                </a:cubicBezTo>
                <a:close/>
                <a:moveTo>
                  <a:pt x="624997" y="58864"/>
                </a:moveTo>
                <a:cubicBezTo>
                  <a:pt x="624997" y="59017"/>
                  <a:pt x="624882" y="59665"/>
                  <a:pt x="624654" y="60807"/>
                </a:cubicBezTo>
                <a:cubicBezTo>
                  <a:pt x="624196" y="63094"/>
                  <a:pt x="624196" y="62789"/>
                  <a:pt x="624654" y="59893"/>
                </a:cubicBezTo>
                <a:cubicBezTo>
                  <a:pt x="624882" y="59055"/>
                  <a:pt x="624997" y="58712"/>
                  <a:pt x="624997" y="58864"/>
                </a:cubicBezTo>
                <a:close/>
                <a:moveTo>
                  <a:pt x="796561" y="58674"/>
                </a:moveTo>
                <a:cubicBezTo>
                  <a:pt x="797120" y="58725"/>
                  <a:pt x="797526" y="58928"/>
                  <a:pt x="797780" y="59283"/>
                </a:cubicBezTo>
                <a:cubicBezTo>
                  <a:pt x="798034" y="59639"/>
                  <a:pt x="798441" y="59842"/>
                  <a:pt x="799000" y="59893"/>
                </a:cubicBezTo>
                <a:cubicBezTo>
                  <a:pt x="799000" y="60452"/>
                  <a:pt x="799000" y="60858"/>
                  <a:pt x="799000" y="61112"/>
                </a:cubicBezTo>
                <a:cubicBezTo>
                  <a:pt x="799000" y="61366"/>
                  <a:pt x="799000" y="61773"/>
                  <a:pt x="799000" y="62332"/>
                </a:cubicBezTo>
                <a:cubicBezTo>
                  <a:pt x="797298" y="61849"/>
                  <a:pt x="796129" y="61900"/>
                  <a:pt x="795494" y="62484"/>
                </a:cubicBezTo>
                <a:cubicBezTo>
                  <a:pt x="794859" y="63068"/>
                  <a:pt x="793995" y="63424"/>
                  <a:pt x="792903" y="63551"/>
                </a:cubicBezTo>
                <a:cubicBezTo>
                  <a:pt x="792522" y="61900"/>
                  <a:pt x="792980" y="60935"/>
                  <a:pt x="794275" y="60655"/>
                </a:cubicBezTo>
                <a:cubicBezTo>
                  <a:pt x="795570" y="60376"/>
                  <a:pt x="796332" y="59715"/>
                  <a:pt x="796561" y="58674"/>
                </a:cubicBezTo>
                <a:close/>
                <a:moveTo>
                  <a:pt x="666106" y="58674"/>
                </a:moveTo>
                <a:cubicBezTo>
                  <a:pt x="667224" y="58902"/>
                  <a:pt x="667427" y="59665"/>
                  <a:pt x="666716" y="60960"/>
                </a:cubicBezTo>
                <a:cubicBezTo>
                  <a:pt x="666005" y="62255"/>
                  <a:pt x="664989" y="62712"/>
                  <a:pt x="663668" y="62332"/>
                </a:cubicBezTo>
                <a:cubicBezTo>
                  <a:pt x="663236" y="61265"/>
                  <a:pt x="663490" y="60655"/>
                  <a:pt x="664430" y="60503"/>
                </a:cubicBezTo>
                <a:cubicBezTo>
                  <a:pt x="665370" y="60350"/>
                  <a:pt x="665929" y="59741"/>
                  <a:pt x="666106" y="58674"/>
                </a:cubicBezTo>
                <a:close/>
                <a:moveTo>
                  <a:pt x="887468" y="58522"/>
                </a:moveTo>
                <a:cubicBezTo>
                  <a:pt x="887620" y="58522"/>
                  <a:pt x="887696" y="58979"/>
                  <a:pt x="887696" y="59893"/>
                </a:cubicBezTo>
                <a:cubicBezTo>
                  <a:pt x="887696" y="61722"/>
                  <a:pt x="887391" y="61722"/>
                  <a:pt x="886782" y="59893"/>
                </a:cubicBezTo>
                <a:cubicBezTo>
                  <a:pt x="887086" y="58979"/>
                  <a:pt x="887315" y="58522"/>
                  <a:pt x="887468" y="58522"/>
                </a:cubicBezTo>
                <a:close/>
                <a:moveTo>
                  <a:pt x="1862123" y="58350"/>
                </a:moveTo>
                <a:cubicBezTo>
                  <a:pt x="1862351" y="58274"/>
                  <a:pt x="1862408" y="58636"/>
                  <a:pt x="1862294" y="59436"/>
                </a:cubicBezTo>
                <a:cubicBezTo>
                  <a:pt x="1862066" y="61036"/>
                  <a:pt x="1861608" y="61188"/>
                  <a:pt x="1860923" y="59893"/>
                </a:cubicBezTo>
                <a:cubicBezTo>
                  <a:pt x="1861494" y="58941"/>
                  <a:pt x="1861894" y="58426"/>
                  <a:pt x="1862123" y="58350"/>
                </a:cubicBezTo>
                <a:close/>
                <a:moveTo>
                  <a:pt x="781931" y="57455"/>
                </a:moveTo>
                <a:cubicBezTo>
                  <a:pt x="781956" y="60172"/>
                  <a:pt x="780686" y="61747"/>
                  <a:pt x="778120" y="62179"/>
                </a:cubicBezTo>
                <a:cubicBezTo>
                  <a:pt x="775555" y="62611"/>
                  <a:pt x="775200" y="63881"/>
                  <a:pt x="777054" y="65989"/>
                </a:cubicBezTo>
                <a:cubicBezTo>
                  <a:pt x="775276" y="67640"/>
                  <a:pt x="773955" y="67996"/>
                  <a:pt x="773091" y="67056"/>
                </a:cubicBezTo>
                <a:cubicBezTo>
                  <a:pt x="772228" y="66116"/>
                  <a:pt x="771517" y="64948"/>
                  <a:pt x="770958" y="63551"/>
                </a:cubicBezTo>
                <a:cubicBezTo>
                  <a:pt x="770374" y="63627"/>
                  <a:pt x="770018" y="64084"/>
                  <a:pt x="769891" y="64922"/>
                </a:cubicBezTo>
                <a:cubicBezTo>
                  <a:pt x="769764" y="65760"/>
                  <a:pt x="769713" y="66523"/>
                  <a:pt x="769739" y="67208"/>
                </a:cubicBezTo>
                <a:cubicBezTo>
                  <a:pt x="768036" y="67691"/>
                  <a:pt x="766868" y="67640"/>
                  <a:pt x="766233" y="67056"/>
                </a:cubicBezTo>
                <a:cubicBezTo>
                  <a:pt x="765599" y="66472"/>
                  <a:pt x="764735" y="66116"/>
                  <a:pt x="763642" y="65989"/>
                </a:cubicBezTo>
                <a:cubicBezTo>
                  <a:pt x="765166" y="62585"/>
                  <a:pt x="767910" y="60554"/>
                  <a:pt x="771872" y="59893"/>
                </a:cubicBezTo>
                <a:cubicBezTo>
                  <a:pt x="775835" y="59233"/>
                  <a:pt x="779187" y="58420"/>
                  <a:pt x="781931" y="57455"/>
                </a:cubicBezTo>
                <a:close/>
                <a:moveTo>
                  <a:pt x="746040" y="57302"/>
                </a:moveTo>
                <a:cubicBezTo>
                  <a:pt x="746193" y="57302"/>
                  <a:pt x="746269" y="57760"/>
                  <a:pt x="746269" y="58674"/>
                </a:cubicBezTo>
                <a:cubicBezTo>
                  <a:pt x="746269" y="60503"/>
                  <a:pt x="745964" y="60503"/>
                  <a:pt x="745354" y="58674"/>
                </a:cubicBezTo>
                <a:cubicBezTo>
                  <a:pt x="745659" y="57760"/>
                  <a:pt x="745888" y="57302"/>
                  <a:pt x="746040" y="57302"/>
                </a:cubicBezTo>
                <a:close/>
                <a:moveTo>
                  <a:pt x="1619521" y="56236"/>
                </a:moveTo>
                <a:cubicBezTo>
                  <a:pt x="1614162" y="60528"/>
                  <a:pt x="1607507" y="62306"/>
                  <a:pt x="1599557" y="61570"/>
                </a:cubicBezTo>
                <a:cubicBezTo>
                  <a:pt x="1591607" y="60833"/>
                  <a:pt x="1585256" y="61087"/>
                  <a:pt x="1580507" y="62332"/>
                </a:cubicBezTo>
                <a:cubicBezTo>
                  <a:pt x="1585942" y="57734"/>
                  <a:pt x="1591835" y="56261"/>
                  <a:pt x="1598185" y="57912"/>
                </a:cubicBezTo>
                <a:cubicBezTo>
                  <a:pt x="1604535" y="59563"/>
                  <a:pt x="1611647" y="59004"/>
                  <a:pt x="1619521" y="56236"/>
                </a:cubicBezTo>
                <a:close/>
                <a:moveTo>
                  <a:pt x="1509793" y="56236"/>
                </a:moveTo>
                <a:cubicBezTo>
                  <a:pt x="1510860" y="55804"/>
                  <a:pt x="1511469" y="56058"/>
                  <a:pt x="1511622" y="56998"/>
                </a:cubicBezTo>
                <a:cubicBezTo>
                  <a:pt x="1511774" y="57937"/>
                  <a:pt x="1512384" y="58496"/>
                  <a:pt x="1513451" y="58674"/>
                </a:cubicBezTo>
                <a:cubicBezTo>
                  <a:pt x="1513222" y="60325"/>
                  <a:pt x="1512460" y="60680"/>
                  <a:pt x="1511165" y="59741"/>
                </a:cubicBezTo>
                <a:cubicBezTo>
                  <a:pt x="1509869" y="58801"/>
                  <a:pt x="1509412" y="57633"/>
                  <a:pt x="1509793" y="56236"/>
                </a:cubicBezTo>
                <a:close/>
                <a:moveTo>
                  <a:pt x="1507355" y="56236"/>
                </a:moveTo>
                <a:cubicBezTo>
                  <a:pt x="1507278" y="56820"/>
                  <a:pt x="1506821" y="57175"/>
                  <a:pt x="1505983" y="57302"/>
                </a:cubicBezTo>
                <a:cubicBezTo>
                  <a:pt x="1505145" y="57429"/>
                  <a:pt x="1504383" y="57480"/>
                  <a:pt x="1503697" y="57455"/>
                </a:cubicBezTo>
                <a:cubicBezTo>
                  <a:pt x="1503773" y="56871"/>
                  <a:pt x="1504230" y="56515"/>
                  <a:pt x="1505069" y="56388"/>
                </a:cubicBezTo>
                <a:cubicBezTo>
                  <a:pt x="1505907" y="56261"/>
                  <a:pt x="1506669" y="56210"/>
                  <a:pt x="1507355" y="56236"/>
                </a:cubicBezTo>
                <a:close/>
                <a:moveTo>
                  <a:pt x="1683986" y="56083"/>
                </a:moveTo>
                <a:cubicBezTo>
                  <a:pt x="1689295" y="54839"/>
                  <a:pt x="1693004" y="56109"/>
                  <a:pt x="1695111" y="59893"/>
                </a:cubicBezTo>
                <a:cubicBezTo>
                  <a:pt x="1687492" y="59969"/>
                  <a:pt x="1679262" y="60426"/>
                  <a:pt x="1670423" y="61265"/>
                </a:cubicBezTo>
                <a:cubicBezTo>
                  <a:pt x="1661583" y="62103"/>
                  <a:pt x="1653963" y="62865"/>
                  <a:pt x="1647563" y="63551"/>
                </a:cubicBezTo>
                <a:cubicBezTo>
                  <a:pt x="1649036" y="60147"/>
                  <a:pt x="1651881" y="58420"/>
                  <a:pt x="1656097" y="58369"/>
                </a:cubicBezTo>
                <a:cubicBezTo>
                  <a:pt x="1660313" y="58318"/>
                  <a:pt x="1664377" y="58420"/>
                  <a:pt x="1668289" y="58674"/>
                </a:cubicBezTo>
                <a:cubicBezTo>
                  <a:pt x="1673445" y="58191"/>
                  <a:pt x="1678678" y="57328"/>
                  <a:pt x="1683986" y="56083"/>
                </a:cubicBezTo>
                <a:close/>
                <a:moveTo>
                  <a:pt x="2082817" y="55016"/>
                </a:moveTo>
                <a:cubicBezTo>
                  <a:pt x="2082106" y="56159"/>
                  <a:pt x="2081395" y="57226"/>
                  <a:pt x="2080683" y="58217"/>
                </a:cubicBezTo>
                <a:cubicBezTo>
                  <a:pt x="2079972" y="59207"/>
                  <a:pt x="2079871" y="60579"/>
                  <a:pt x="2080379" y="62332"/>
                </a:cubicBezTo>
                <a:cubicBezTo>
                  <a:pt x="2082919" y="63094"/>
                  <a:pt x="2084544" y="62179"/>
                  <a:pt x="2085255" y="59588"/>
                </a:cubicBezTo>
                <a:cubicBezTo>
                  <a:pt x="2085967" y="56998"/>
                  <a:pt x="2085154" y="55474"/>
                  <a:pt x="2082817" y="55016"/>
                </a:cubicBezTo>
                <a:close/>
                <a:moveTo>
                  <a:pt x="811344" y="55016"/>
                </a:moveTo>
                <a:cubicBezTo>
                  <a:pt x="815077" y="54407"/>
                  <a:pt x="818278" y="54407"/>
                  <a:pt x="820945" y="55016"/>
                </a:cubicBezTo>
                <a:cubicBezTo>
                  <a:pt x="818811" y="57760"/>
                  <a:pt x="815763" y="58979"/>
                  <a:pt x="811801" y="58674"/>
                </a:cubicBezTo>
                <a:cubicBezTo>
                  <a:pt x="807838" y="58369"/>
                  <a:pt x="804790" y="58369"/>
                  <a:pt x="802657" y="58674"/>
                </a:cubicBezTo>
                <a:cubicBezTo>
                  <a:pt x="804714" y="56845"/>
                  <a:pt x="807610" y="55626"/>
                  <a:pt x="811344" y="55016"/>
                </a:cubicBezTo>
                <a:close/>
                <a:moveTo>
                  <a:pt x="1133060" y="53797"/>
                </a:moveTo>
                <a:cubicBezTo>
                  <a:pt x="1134254" y="53848"/>
                  <a:pt x="1135219" y="54051"/>
                  <a:pt x="1135956" y="54407"/>
                </a:cubicBezTo>
                <a:cubicBezTo>
                  <a:pt x="1136692" y="54762"/>
                  <a:pt x="1137353" y="54966"/>
                  <a:pt x="1137937" y="55016"/>
                </a:cubicBezTo>
                <a:cubicBezTo>
                  <a:pt x="1137581" y="56261"/>
                  <a:pt x="1136464" y="56820"/>
                  <a:pt x="1134584" y="56693"/>
                </a:cubicBezTo>
                <a:cubicBezTo>
                  <a:pt x="1132705" y="56566"/>
                  <a:pt x="1132197" y="55601"/>
                  <a:pt x="1133060" y="53797"/>
                </a:cubicBezTo>
                <a:close/>
                <a:moveTo>
                  <a:pt x="937988" y="53797"/>
                </a:moveTo>
                <a:cubicBezTo>
                  <a:pt x="939868" y="53772"/>
                  <a:pt x="941595" y="53822"/>
                  <a:pt x="943170" y="53949"/>
                </a:cubicBezTo>
                <a:cubicBezTo>
                  <a:pt x="944745" y="54077"/>
                  <a:pt x="945862" y="54432"/>
                  <a:pt x="946523" y="55016"/>
                </a:cubicBezTo>
                <a:cubicBezTo>
                  <a:pt x="943017" y="57429"/>
                  <a:pt x="939970" y="59309"/>
                  <a:pt x="937379" y="60655"/>
                </a:cubicBezTo>
                <a:cubicBezTo>
                  <a:pt x="934788" y="62001"/>
                  <a:pt x="931740" y="62967"/>
                  <a:pt x="928235" y="63551"/>
                </a:cubicBezTo>
                <a:cubicBezTo>
                  <a:pt x="927803" y="61341"/>
                  <a:pt x="928056" y="59969"/>
                  <a:pt x="928997" y="59436"/>
                </a:cubicBezTo>
                <a:cubicBezTo>
                  <a:pt x="929936" y="58902"/>
                  <a:pt x="930495" y="57836"/>
                  <a:pt x="930673" y="56236"/>
                </a:cubicBezTo>
                <a:cubicBezTo>
                  <a:pt x="931943" y="56185"/>
                  <a:pt x="933060" y="56286"/>
                  <a:pt x="934026" y="56540"/>
                </a:cubicBezTo>
                <a:cubicBezTo>
                  <a:pt x="934991" y="56794"/>
                  <a:pt x="935499" y="57505"/>
                  <a:pt x="935550" y="58674"/>
                </a:cubicBezTo>
                <a:cubicBezTo>
                  <a:pt x="936642" y="58547"/>
                  <a:pt x="937201" y="57886"/>
                  <a:pt x="937226" y="56693"/>
                </a:cubicBezTo>
                <a:cubicBezTo>
                  <a:pt x="937251" y="55499"/>
                  <a:pt x="937506" y="54534"/>
                  <a:pt x="937988" y="53797"/>
                </a:cubicBezTo>
                <a:close/>
                <a:moveTo>
                  <a:pt x="835728" y="53797"/>
                </a:moveTo>
                <a:cubicBezTo>
                  <a:pt x="838953" y="53187"/>
                  <a:pt x="841341" y="53187"/>
                  <a:pt x="842891" y="53797"/>
                </a:cubicBezTo>
                <a:cubicBezTo>
                  <a:pt x="842103" y="56083"/>
                  <a:pt x="840325" y="57302"/>
                  <a:pt x="837557" y="57455"/>
                </a:cubicBezTo>
                <a:cubicBezTo>
                  <a:pt x="834788" y="57607"/>
                  <a:pt x="832096" y="57607"/>
                  <a:pt x="829479" y="57455"/>
                </a:cubicBezTo>
                <a:cubicBezTo>
                  <a:pt x="830419" y="55626"/>
                  <a:pt x="832502" y="54407"/>
                  <a:pt x="835728" y="53797"/>
                </a:cubicBezTo>
                <a:close/>
                <a:moveTo>
                  <a:pt x="764328" y="53645"/>
                </a:moveTo>
                <a:cubicBezTo>
                  <a:pt x="764481" y="53645"/>
                  <a:pt x="764557" y="54102"/>
                  <a:pt x="764557" y="55016"/>
                </a:cubicBezTo>
                <a:cubicBezTo>
                  <a:pt x="764557" y="56845"/>
                  <a:pt x="764252" y="56845"/>
                  <a:pt x="763642" y="55016"/>
                </a:cubicBezTo>
                <a:cubicBezTo>
                  <a:pt x="763947" y="54102"/>
                  <a:pt x="764176" y="53645"/>
                  <a:pt x="764328" y="53645"/>
                </a:cubicBezTo>
                <a:close/>
                <a:moveTo>
                  <a:pt x="1168417" y="52883"/>
                </a:moveTo>
                <a:cubicBezTo>
                  <a:pt x="1169128" y="52883"/>
                  <a:pt x="1169535" y="53187"/>
                  <a:pt x="1169636" y="53797"/>
                </a:cubicBezTo>
                <a:cubicBezTo>
                  <a:pt x="1169611" y="54864"/>
                  <a:pt x="1169357" y="55169"/>
                  <a:pt x="1168874" y="54711"/>
                </a:cubicBezTo>
                <a:cubicBezTo>
                  <a:pt x="1168391" y="54254"/>
                  <a:pt x="1167833" y="53949"/>
                  <a:pt x="1167198" y="53797"/>
                </a:cubicBezTo>
                <a:cubicBezTo>
                  <a:pt x="1167299" y="53187"/>
                  <a:pt x="1167706" y="52883"/>
                  <a:pt x="1168417" y="52883"/>
                </a:cubicBezTo>
                <a:close/>
                <a:moveTo>
                  <a:pt x="1849950" y="52578"/>
                </a:moveTo>
                <a:cubicBezTo>
                  <a:pt x="1847283" y="54483"/>
                  <a:pt x="1843778" y="55854"/>
                  <a:pt x="1839434" y="56693"/>
                </a:cubicBezTo>
                <a:cubicBezTo>
                  <a:pt x="1835091" y="57531"/>
                  <a:pt x="1831281" y="57378"/>
                  <a:pt x="1828004" y="56236"/>
                </a:cubicBezTo>
                <a:cubicBezTo>
                  <a:pt x="1830062" y="54635"/>
                  <a:pt x="1833262" y="53873"/>
                  <a:pt x="1837605" y="53949"/>
                </a:cubicBezTo>
                <a:cubicBezTo>
                  <a:pt x="1841949" y="54026"/>
                  <a:pt x="1846064" y="53569"/>
                  <a:pt x="1849950" y="52578"/>
                </a:cubicBezTo>
                <a:close/>
                <a:moveTo>
                  <a:pt x="2096228" y="51359"/>
                </a:moveTo>
                <a:cubicBezTo>
                  <a:pt x="2093993" y="51155"/>
                  <a:pt x="2092367" y="51562"/>
                  <a:pt x="2091351" y="52578"/>
                </a:cubicBezTo>
                <a:cubicBezTo>
                  <a:pt x="2091326" y="54331"/>
                  <a:pt x="2091682" y="55397"/>
                  <a:pt x="2092418" y="55778"/>
                </a:cubicBezTo>
                <a:cubicBezTo>
                  <a:pt x="2093155" y="56159"/>
                  <a:pt x="2094425" y="56312"/>
                  <a:pt x="2096228" y="56236"/>
                </a:cubicBezTo>
                <a:cubicBezTo>
                  <a:pt x="2096228" y="55575"/>
                  <a:pt x="2096228" y="54762"/>
                  <a:pt x="2096228" y="53797"/>
                </a:cubicBezTo>
                <a:cubicBezTo>
                  <a:pt x="2096228" y="52832"/>
                  <a:pt x="2096228" y="52019"/>
                  <a:pt x="2096228" y="51359"/>
                </a:cubicBezTo>
                <a:close/>
                <a:moveTo>
                  <a:pt x="1467121" y="51359"/>
                </a:moveTo>
                <a:cubicBezTo>
                  <a:pt x="1464962" y="54127"/>
                  <a:pt x="1461660" y="56515"/>
                  <a:pt x="1457215" y="58522"/>
                </a:cubicBezTo>
                <a:cubicBezTo>
                  <a:pt x="1452770" y="60528"/>
                  <a:pt x="1449163" y="60172"/>
                  <a:pt x="1446395" y="57455"/>
                </a:cubicBezTo>
                <a:cubicBezTo>
                  <a:pt x="1445277" y="57582"/>
                  <a:pt x="1444464" y="58242"/>
                  <a:pt x="1443956" y="59436"/>
                </a:cubicBezTo>
                <a:cubicBezTo>
                  <a:pt x="1443448" y="60630"/>
                  <a:pt x="1442635" y="61595"/>
                  <a:pt x="1441518" y="62332"/>
                </a:cubicBezTo>
                <a:cubicBezTo>
                  <a:pt x="1436260" y="62103"/>
                  <a:pt x="1432145" y="61951"/>
                  <a:pt x="1429173" y="61874"/>
                </a:cubicBezTo>
                <a:cubicBezTo>
                  <a:pt x="1426202" y="61798"/>
                  <a:pt x="1423001" y="63170"/>
                  <a:pt x="1419572" y="65989"/>
                </a:cubicBezTo>
                <a:cubicBezTo>
                  <a:pt x="1406593" y="66192"/>
                  <a:pt x="1395366" y="65786"/>
                  <a:pt x="1385892" y="64770"/>
                </a:cubicBezTo>
                <a:cubicBezTo>
                  <a:pt x="1376417" y="63754"/>
                  <a:pt x="1366105" y="64567"/>
                  <a:pt x="1354955" y="67208"/>
                </a:cubicBezTo>
                <a:cubicBezTo>
                  <a:pt x="1368849" y="58090"/>
                  <a:pt x="1385866" y="54077"/>
                  <a:pt x="1406009" y="55169"/>
                </a:cubicBezTo>
                <a:cubicBezTo>
                  <a:pt x="1426151" y="56261"/>
                  <a:pt x="1446522" y="54991"/>
                  <a:pt x="1467121" y="51359"/>
                </a:cubicBezTo>
                <a:close/>
                <a:moveTo>
                  <a:pt x="996510" y="51359"/>
                </a:moveTo>
                <a:cubicBezTo>
                  <a:pt x="997678" y="51409"/>
                  <a:pt x="998389" y="51917"/>
                  <a:pt x="998644" y="52883"/>
                </a:cubicBezTo>
                <a:cubicBezTo>
                  <a:pt x="998897" y="53848"/>
                  <a:pt x="998999" y="54966"/>
                  <a:pt x="998948" y="56236"/>
                </a:cubicBezTo>
                <a:cubicBezTo>
                  <a:pt x="997780" y="56236"/>
                  <a:pt x="996764" y="56236"/>
                  <a:pt x="995900" y="56236"/>
                </a:cubicBezTo>
                <a:cubicBezTo>
                  <a:pt x="995037" y="56236"/>
                  <a:pt x="994020" y="56236"/>
                  <a:pt x="992852" y="56236"/>
                </a:cubicBezTo>
                <a:cubicBezTo>
                  <a:pt x="993005" y="55118"/>
                  <a:pt x="993614" y="54305"/>
                  <a:pt x="994681" y="53797"/>
                </a:cubicBezTo>
                <a:cubicBezTo>
                  <a:pt x="995748" y="53289"/>
                  <a:pt x="996357" y="52476"/>
                  <a:pt x="996510" y="51359"/>
                </a:cubicBezTo>
                <a:close/>
                <a:moveTo>
                  <a:pt x="952009" y="51359"/>
                </a:moveTo>
                <a:cubicBezTo>
                  <a:pt x="953787" y="50902"/>
                  <a:pt x="954803" y="52121"/>
                  <a:pt x="955057" y="55016"/>
                </a:cubicBezTo>
                <a:cubicBezTo>
                  <a:pt x="953355" y="54635"/>
                  <a:pt x="952187" y="54788"/>
                  <a:pt x="951552" y="55474"/>
                </a:cubicBezTo>
                <a:cubicBezTo>
                  <a:pt x="950917" y="56159"/>
                  <a:pt x="950053" y="56007"/>
                  <a:pt x="948961" y="55016"/>
                </a:cubicBezTo>
                <a:cubicBezTo>
                  <a:pt x="949215" y="53035"/>
                  <a:pt x="950231" y="51816"/>
                  <a:pt x="952009" y="51359"/>
                </a:cubicBezTo>
                <a:close/>
                <a:moveTo>
                  <a:pt x="958181" y="51206"/>
                </a:moveTo>
                <a:cubicBezTo>
                  <a:pt x="958334" y="51206"/>
                  <a:pt x="958410" y="51664"/>
                  <a:pt x="958410" y="52578"/>
                </a:cubicBezTo>
                <a:cubicBezTo>
                  <a:pt x="958410" y="54407"/>
                  <a:pt x="958105" y="54407"/>
                  <a:pt x="957495" y="52578"/>
                </a:cubicBezTo>
                <a:cubicBezTo>
                  <a:pt x="957800" y="51664"/>
                  <a:pt x="958029" y="51206"/>
                  <a:pt x="958181" y="51206"/>
                </a:cubicBezTo>
                <a:close/>
                <a:moveTo>
                  <a:pt x="749393" y="50501"/>
                </a:moveTo>
                <a:cubicBezTo>
                  <a:pt x="749850" y="50425"/>
                  <a:pt x="750536" y="50711"/>
                  <a:pt x="751450" y="51359"/>
                </a:cubicBezTo>
                <a:cubicBezTo>
                  <a:pt x="749622" y="53264"/>
                  <a:pt x="748707" y="53416"/>
                  <a:pt x="748707" y="51816"/>
                </a:cubicBezTo>
                <a:cubicBezTo>
                  <a:pt x="748707" y="51016"/>
                  <a:pt x="748936" y="50578"/>
                  <a:pt x="749393" y="50501"/>
                </a:cubicBezTo>
                <a:close/>
                <a:moveTo>
                  <a:pt x="1040401" y="48920"/>
                </a:moveTo>
                <a:cubicBezTo>
                  <a:pt x="1040960" y="48920"/>
                  <a:pt x="1041366" y="48920"/>
                  <a:pt x="1041620" y="48920"/>
                </a:cubicBezTo>
                <a:cubicBezTo>
                  <a:pt x="1041874" y="48920"/>
                  <a:pt x="1042280" y="48920"/>
                  <a:pt x="1042839" y="48920"/>
                </a:cubicBezTo>
                <a:cubicBezTo>
                  <a:pt x="1042839" y="50089"/>
                  <a:pt x="1042535" y="50800"/>
                  <a:pt x="1041925" y="51054"/>
                </a:cubicBezTo>
                <a:cubicBezTo>
                  <a:pt x="1041316" y="51308"/>
                  <a:pt x="1040401" y="51409"/>
                  <a:pt x="1039182" y="51359"/>
                </a:cubicBezTo>
                <a:cubicBezTo>
                  <a:pt x="1039232" y="50800"/>
                  <a:pt x="1039436" y="50393"/>
                  <a:pt x="1039791" y="50140"/>
                </a:cubicBezTo>
                <a:cubicBezTo>
                  <a:pt x="1040147" y="49885"/>
                  <a:pt x="1040350" y="49479"/>
                  <a:pt x="1040401" y="48920"/>
                </a:cubicBezTo>
                <a:close/>
                <a:moveTo>
                  <a:pt x="817287" y="48920"/>
                </a:moveTo>
                <a:cubicBezTo>
                  <a:pt x="817846" y="48920"/>
                  <a:pt x="818252" y="48920"/>
                  <a:pt x="818507" y="48920"/>
                </a:cubicBezTo>
                <a:cubicBezTo>
                  <a:pt x="818760" y="48920"/>
                  <a:pt x="819167" y="48920"/>
                  <a:pt x="819726" y="48920"/>
                </a:cubicBezTo>
                <a:cubicBezTo>
                  <a:pt x="819726" y="49479"/>
                  <a:pt x="819726" y="49885"/>
                  <a:pt x="819726" y="50140"/>
                </a:cubicBezTo>
                <a:cubicBezTo>
                  <a:pt x="819726" y="50393"/>
                  <a:pt x="819726" y="50800"/>
                  <a:pt x="819726" y="51359"/>
                </a:cubicBezTo>
                <a:cubicBezTo>
                  <a:pt x="819167" y="51359"/>
                  <a:pt x="818760" y="51359"/>
                  <a:pt x="818507" y="51359"/>
                </a:cubicBezTo>
                <a:cubicBezTo>
                  <a:pt x="818252" y="51359"/>
                  <a:pt x="817846" y="51359"/>
                  <a:pt x="817287" y="51359"/>
                </a:cubicBezTo>
                <a:cubicBezTo>
                  <a:pt x="817287" y="50800"/>
                  <a:pt x="817287" y="50393"/>
                  <a:pt x="817287" y="50140"/>
                </a:cubicBezTo>
                <a:cubicBezTo>
                  <a:pt x="817287" y="49885"/>
                  <a:pt x="817287" y="49479"/>
                  <a:pt x="817287" y="48920"/>
                </a:cubicBezTo>
                <a:close/>
                <a:moveTo>
                  <a:pt x="760671" y="48768"/>
                </a:moveTo>
                <a:cubicBezTo>
                  <a:pt x="760975" y="48615"/>
                  <a:pt x="761356" y="48768"/>
                  <a:pt x="761814" y="49225"/>
                </a:cubicBezTo>
                <a:cubicBezTo>
                  <a:pt x="762728" y="50140"/>
                  <a:pt x="762118" y="50444"/>
                  <a:pt x="759985" y="50140"/>
                </a:cubicBezTo>
                <a:cubicBezTo>
                  <a:pt x="760137" y="49377"/>
                  <a:pt x="760366" y="48920"/>
                  <a:pt x="760671" y="48768"/>
                </a:cubicBezTo>
                <a:close/>
                <a:moveTo>
                  <a:pt x="1203412" y="48063"/>
                </a:moveTo>
                <a:cubicBezTo>
                  <a:pt x="1203640" y="48139"/>
                  <a:pt x="1203812" y="48577"/>
                  <a:pt x="1203926" y="49377"/>
                </a:cubicBezTo>
                <a:cubicBezTo>
                  <a:pt x="1204155" y="50978"/>
                  <a:pt x="1203698" y="50825"/>
                  <a:pt x="1202554" y="48920"/>
                </a:cubicBezTo>
                <a:cubicBezTo>
                  <a:pt x="1202897" y="48273"/>
                  <a:pt x="1203183" y="47987"/>
                  <a:pt x="1203412" y="48063"/>
                </a:cubicBezTo>
                <a:close/>
                <a:moveTo>
                  <a:pt x="2102324" y="47701"/>
                </a:moveTo>
                <a:cubicBezTo>
                  <a:pt x="2102121" y="52375"/>
                  <a:pt x="2103747" y="55219"/>
                  <a:pt x="2107201" y="56236"/>
                </a:cubicBezTo>
                <a:cubicBezTo>
                  <a:pt x="2107303" y="53746"/>
                  <a:pt x="2107099" y="51714"/>
                  <a:pt x="2106591" y="50140"/>
                </a:cubicBezTo>
                <a:cubicBezTo>
                  <a:pt x="2106084" y="48565"/>
                  <a:pt x="2104661" y="47752"/>
                  <a:pt x="2102324" y="47701"/>
                </a:cubicBezTo>
                <a:close/>
                <a:moveTo>
                  <a:pt x="1365928" y="47701"/>
                </a:moveTo>
                <a:cubicBezTo>
                  <a:pt x="1365851" y="48285"/>
                  <a:pt x="1365394" y="48641"/>
                  <a:pt x="1364556" y="48768"/>
                </a:cubicBezTo>
                <a:cubicBezTo>
                  <a:pt x="1363717" y="48895"/>
                  <a:pt x="1362955" y="48946"/>
                  <a:pt x="1362270" y="48920"/>
                </a:cubicBezTo>
                <a:cubicBezTo>
                  <a:pt x="1362346" y="48336"/>
                  <a:pt x="1362803" y="47981"/>
                  <a:pt x="1363641" y="47853"/>
                </a:cubicBezTo>
                <a:cubicBezTo>
                  <a:pt x="1364480" y="47726"/>
                  <a:pt x="1365242" y="47676"/>
                  <a:pt x="1365928" y="47701"/>
                </a:cubicBezTo>
                <a:close/>
                <a:moveTo>
                  <a:pt x="1359832" y="47701"/>
                </a:moveTo>
                <a:cubicBezTo>
                  <a:pt x="1358054" y="50495"/>
                  <a:pt x="1355818" y="51917"/>
                  <a:pt x="1353126" y="51968"/>
                </a:cubicBezTo>
                <a:cubicBezTo>
                  <a:pt x="1350433" y="52019"/>
                  <a:pt x="1346979" y="52222"/>
                  <a:pt x="1342763" y="52578"/>
                </a:cubicBezTo>
                <a:cubicBezTo>
                  <a:pt x="1344693" y="50851"/>
                  <a:pt x="1347233" y="49733"/>
                  <a:pt x="1350383" y="49225"/>
                </a:cubicBezTo>
                <a:cubicBezTo>
                  <a:pt x="1353532" y="48717"/>
                  <a:pt x="1356682" y="48209"/>
                  <a:pt x="1359832" y="47701"/>
                </a:cubicBezTo>
                <a:close/>
                <a:moveTo>
                  <a:pt x="1200116" y="47701"/>
                </a:moveTo>
                <a:cubicBezTo>
                  <a:pt x="1199405" y="50038"/>
                  <a:pt x="1197779" y="51460"/>
                  <a:pt x="1195239" y="51968"/>
                </a:cubicBezTo>
                <a:cubicBezTo>
                  <a:pt x="1192699" y="52476"/>
                  <a:pt x="1189855" y="52679"/>
                  <a:pt x="1186705" y="52578"/>
                </a:cubicBezTo>
                <a:cubicBezTo>
                  <a:pt x="1187035" y="49860"/>
                  <a:pt x="1188813" y="48590"/>
                  <a:pt x="1192039" y="48768"/>
                </a:cubicBezTo>
                <a:cubicBezTo>
                  <a:pt x="1195265" y="48946"/>
                  <a:pt x="1197957" y="48590"/>
                  <a:pt x="1200116" y="47701"/>
                </a:cubicBezTo>
                <a:close/>
                <a:moveTo>
                  <a:pt x="1007482" y="47701"/>
                </a:moveTo>
                <a:cubicBezTo>
                  <a:pt x="1009108" y="49022"/>
                  <a:pt x="1009210" y="50343"/>
                  <a:pt x="1007788" y="51664"/>
                </a:cubicBezTo>
                <a:cubicBezTo>
                  <a:pt x="1006365" y="52984"/>
                  <a:pt x="1004638" y="53695"/>
                  <a:pt x="1002606" y="53797"/>
                </a:cubicBezTo>
                <a:cubicBezTo>
                  <a:pt x="1002809" y="52171"/>
                  <a:pt x="1003622" y="51155"/>
                  <a:pt x="1005044" y="50749"/>
                </a:cubicBezTo>
                <a:cubicBezTo>
                  <a:pt x="1006467" y="50343"/>
                  <a:pt x="1007279" y="49327"/>
                  <a:pt x="1007482" y="47701"/>
                </a:cubicBezTo>
                <a:close/>
                <a:moveTo>
                  <a:pt x="1255132" y="46939"/>
                </a:moveTo>
                <a:cubicBezTo>
                  <a:pt x="1256936" y="46355"/>
                  <a:pt x="1258511" y="46609"/>
                  <a:pt x="1259857" y="47701"/>
                </a:cubicBezTo>
                <a:cubicBezTo>
                  <a:pt x="1259654" y="48743"/>
                  <a:pt x="1258536" y="49098"/>
                  <a:pt x="1256504" y="48768"/>
                </a:cubicBezTo>
                <a:cubicBezTo>
                  <a:pt x="1254472" y="48438"/>
                  <a:pt x="1252745" y="48488"/>
                  <a:pt x="1251322" y="48920"/>
                </a:cubicBezTo>
                <a:cubicBezTo>
                  <a:pt x="1252059" y="48184"/>
                  <a:pt x="1253329" y="47523"/>
                  <a:pt x="1255132" y="46939"/>
                </a:cubicBezTo>
                <a:close/>
                <a:moveTo>
                  <a:pt x="2115735" y="46482"/>
                </a:moveTo>
                <a:cubicBezTo>
                  <a:pt x="2116777" y="49149"/>
                  <a:pt x="2117133" y="52349"/>
                  <a:pt x="2116802" y="56083"/>
                </a:cubicBezTo>
                <a:cubicBezTo>
                  <a:pt x="2116472" y="59817"/>
                  <a:pt x="2116523" y="62712"/>
                  <a:pt x="2116955" y="64770"/>
                </a:cubicBezTo>
                <a:cubicBezTo>
                  <a:pt x="2121831" y="63754"/>
                  <a:pt x="2125489" y="60909"/>
                  <a:pt x="2127927" y="56236"/>
                </a:cubicBezTo>
                <a:cubicBezTo>
                  <a:pt x="2124473" y="52375"/>
                  <a:pt x="2120409" y="49123"/>
                  <a:pt x="2115735" y="46482"/>
                </a:cubicBezTo>
                <a:close/>
                <a:moveTo>
                  <a:pt x="1929198" y="46482"/>
                </a:moveTo>
                <a:cubicBezTo>
                  <a:pt x="1930950" y="46456"/>
                  <a:pt x="1932017" y="46812"/>
                  <a:pt x="1932398" y="47549"/>
                </a:cubicBezTo>
                <a:cubicBezTo>
                  <a:pt x="1932779" y="48285"/>
                  <a:pt x="1932932" y="49555"/>
                  <a:pt x="1932855" y="51359"/>
                </a:cubicBezTo>
                <a:cubicBezTo>
                  <a:pt x="1930950" y="51308"/>
                  <a:pt x="1929579" y="50800"/>
                  <a:pt x="1928741" y="49835"/>
                </a:cubicBezTo>
                <a:cubicBezTo>
                  <a:pt x="1927902" y="48870"/>
                  <a:pt x="1928055" y="47752"/>
                  <a:pt x="1929198" y="46482"/>
                </a:cubicBezTo>
                <a:close/>
                <a:moveTo>
                  <a:pt x="1035524" y="46482"/>
                </a:moveTo>
                <a:cubicBezTo>
                  <a:pt x="1035448" y="47066"/>
                  <a:pt x="1034991" y="47422"/>
                  <a:pt x="1034152" y="47549"/>
                </a:cubicBezTo>
                <a:cubicBezTo>
                  <a:pt x="1033314" y="47676"/>
                  <a:pt x="1032552" y="47726"/>
                  <a:pt x="1031866" y="47701"/>
                </a:cubicBezTo>
                <a:cubicBezTo>
                  <a:pt x="1031943" y="47117"/>
                  <a:pt x="1032400" y="46761"/>
                  <a:pt x="1033238" y="46634"/>
                </a:cubicBezTo>
                <a:cubicBezTo>
                  <a:pt x="1034076" y="46507"/>
                  <a:pt x="1034838" y="46456"/>
                  <a:pt x="1035524" y="46482"/>
                </a:cubicBezTo>
                <a:close/>
                <a:moveTo>
                  <a:pt x="1265591" y="45625"/>
                </a:moveTo>
                <a:cubicBezTo>
                  <a:pt x="1265819" y="45701"/>
                  <a:pt x="1265991" y="46139"/>
                  <a:pt x="1266105" y="46939"/>
                </a:cubicBezTo>
                <a:cubicBezTo>
                  <a:pt x="1266334" y="48539"/>
                  <a:pt x="1265877" y="48387"/>
                  <a:pt x="1264734" y="46482"/>
                </a:cubicBezTo>
                <a:cubicBezTo>
                  <a:pt x="1265077" y="45834"/>
                  <a:pt x="1265362" y="45548"/>
                  <a:pt x="1265591" y="45625"/>
                </a:cubicBezTo>
                <a:close/>
                <a:moveTo>
                  <a:pt x="1281802" y="45263"/>
                </a:moveTo>
                <a:cubicBezTo>
                  <a:pt x="1283022" y="45212"/>
                  <a:pt x="1283936" y="45314"/>
                  <a:pt x="1284546" y="45568"/>
                </a:cubicBezTo>
                <a:cubicBezTo>
                  <a:pt x="1285155" y="45821"/>
                  <a:pt x="1285460" y="46533"/>
                  <a:pt x="1285460" y="47701"/>
                </a:cubicBezTo>
                <a:cubicBezTo>
                  <a:pt x="1284241" y="47701"/>
                  <a:pt x="1283022" y="47701"/>
                  <a:pt x="1281802" y="47701"/>
                </a:cubicBezTo>
                <a:cubicBezTo>
                  <a:pt x="1281802" y="47142"/>
                  <a:pt x="1281802" y="46736"/>
                  <a:pt x="1281802" y="46482"/>
                </a:cubicBezTo>
                <a:cubicBezTo>
                  <a:pt x="1281802" y="46228"/>
                  <a:pt x="1281802" y="45821"/>
                  <a:pt x="1281802" y="45263"/>
                </a:cubicBezTo>
                <a:close/>
                <a:moveTo>
                  <a:pt x="1025770" y="45263"/>
                </a:moveTo>
                <a:cubicBezTo>
                  <a:pt x="1027371" y="46025"/>
                  <a:pt x="1027523" y="46939"/>
                  <a:pt x="1026228" y="48006"/>
                </a:cubicBezTo>
                <a:cubicBezTo>
                  <a:pt x="1024932" y="49073"/>
                  <a:pt x="1023561" y="49377"/>
                  <a:pt x="1022113" y="48920"/>
                </a:cubicBezTo>
                <a:cubicBezTo>
                  <a:pt x="1022265" y="47853"/>
                  <a:pt x="1022875" y="47244"/>
                  <a:pt x="1023942" y="47091"/>
                </a:cubicBezTo>
                <a:cubicBezTo>
                  <a:pt x="1025008" y="46939"/>
                  <a:pt x="1025618" y="46329"/>
                  <a:pt x="1025770" y="45263"/>
                </a:cubicBezTo>
                <a:close/>
                <a:moveTo>
                  <a:pt x="923358" y="45263"/>
                </a:moveTo>
                <a:cubicBezTo>
                  <a:pt x="923916" y="45263"/>
                  <a:pt x="924323" y="45263"/>
                  <a:pt x="924577" y="45263"/>
                </a:cubicBezTo>
                <a:cubicBezTo>
                  <a:pt x="924831" y="45263"/>
                  <a:pt x="925237" y="45263"/>
                  <a:pt x="925796" y="45263"/>
                </a:cubicBezTo>
                <a:cubicBezTo>
                  <a:pt x="925796" y="45821"/>
                  <a:pt x="925796" y="46228"/>
                  <a:pt x="925796" y="46482"/>
                </a:cubicBezTo>
                <a:cubicBezTo>
                  <a:pt x="925796" y="46736"/>
                  <a:pt x="925796" y="47142"/>
                  <a:pt x="925796" y="47701"/>
                </a:cubicBezTo>
                <a:cubicBezTo>
                  <a:pt x="925237" y="47701"/>
                  <a:pt x="924831" y="47701"/>
                  <a:pt x="924577" y="47701"/>
                </a:cubicBezTo>
                <a:cubicBezTo>
                  <a:pt x="924323" y="47701"/>
                  <a:pt x="923916" y="47701"/>
                  <a:pt x="923358" y="47701"/>
                </a:cubicBezTo>
                <a:cubicBezTo>
                  <a:pt x="923358" y="47142"/>
                  <a:pt x="923358" y="46736"/>
                  <a:pt x="923358" y="46482"/>
                </a:cubicBezTo>
                <a:cubicBezTo>
                  <a:pt x="923358" y="46228"/>
                  <a:pt x="923358" y="45821"/>
                  <a:pt x="923358" y="45263"/>
                </a:cubicBezTo>
                <a:close/>
                <a:moveTo>
                  <a:pt x="1057470" y="44043"/>
                </a:moveTo>
                <a:cubicBezTo>
                  <a:pt x="1053609" y="46482"/>
                  <a:pt x="1049139" y="47701"/>
                  <a:pt x="1044058" y="47701"/>
                </a:cubicBezTo>
                <a:cubicBezTo>
                  <a:pt x="1045913" y="46406"/>
                  <a:pt x="1047996" y="45339"/>
                  <a:pt x="1050307" y="44501"/>
                </a:cubicBezTo>
                <a:cubicBezTo>
                  <a:pt x="1052618" y="43662"/>
                  <a:pt x="1055006" y="43510"/>
                  <a:pt x="1057470" y="44043"/>
                </a:cubicBezTo>
                <a:close/>
                <a:moveTo>
                  <a:pt x="911166" y="44043"/>
                </a:moveTo>
                <a:cubicBezTo>
                  <a:pt x="913604" y="44247"/>
                  <a:pt x="916043" y="45059"/>
                  <a:pt x="918481" y="46482"/>
                </a:cubicBezTo>
                <a:cubicBezTo>
                  <a:pt x="917160" y="47549"/>
                  <a:pt x="915535" y="48158"/>
                  <a:pt x="913604" y="48311"/>
                </a:cubicBezTo>
                <a:cubicBezTo>
                  <a:pt x="911674" y="48463"/>
                  <a:pt x="910048" y="49073"/>
                  <a:pt x="908727" y="50140"/>
                </a:cubicBezTo>
                <a:cubicBezTo>
                  <a:pt x="908829" y="48971"/>
                  <a:pt x="909235" y="47955"/>
                  <a:pt x="909946" y="47091"/>
                </a:cubicBezTo>
                <a:cubicBezTo>
                  <a:pt x="910658" y="46228"/>
                  <a:pt x="911064" y="45212"/>
                  <a:pt x="911166" y="44043"/>
                </a:cubicBezTo>
                <a:close/>
                <a:moveTo>
                  <a:pt x="1327599" y="43891"/>
                </a:moveTo>
                <a:cubicBezTo>
                  <a:pt x="1327751" y="43891"/>
                  <a:pt x="1327827" y="44348"/>
                  <a:pt x="1327827" y="45263"/>
                </a:cubicBezTo>
                <a:cubicBezTo>
                  <a:pt x="1327827" y="47091"/>
                  <a:pt x="1327523" y="47091"/>
                  <a:pt x="1326913" y="45263"/>
                </a:cubicBezTo>
                <a:cubicBezTo>
                  <a:pt x="1327218" y="44348"/>
                  <a:pt x="1327447" y="43891"/>
                  <a:pt x="1327599" y="43891"/>
                </a:cubicBezTo>
                <a:close/>
                <a:moveTo>
                  <a:pt x="1336667" y="43129"/>
                </a:moveTo>
                <a:cubicBezTo>
                  <a:pt x="1338343" y="43129"/>
                  <a:pt x="1339562" y="43434"/>
                  <a:pt x="1340324" y="44043"/>
                </a:cubicBezTo>
                <a:cubicBezTo>
                  <a:pt x="1345735" y="44272"/>
                  <a:pt x="1345887" y="44729"/>
                  <a:pt x="1340781" y="45415"/>
                </a:cubicBezTo>
                <a:cubicBezTo>
                  <a:pt x="1335676" y="46101"/>
                  <a:pt x="1333086" y="45644"/>
                  <a:pt x="1333009" y="44043"/>
                </a:cubicBezTo>
                <a:cubicBezTo>
                  <a:pt x="1333771" y="43434"/>
                  <a:pt x="1334990" y="43129"/>
                  <a:pt x="1336667" y="43129"/>
                </a:cubicBezTo>
                <a:close/>
                <a:moveTo>
                  <a:pt x="2053556" y="42824"/>
                </a:moveTo>
                <a:cubicBezTo>
                  <a:pt x="2053378" y="43942"/>
                  <a:pt x="2052515" y="44450"/>
                  <a:pt x="2050965" y="44348"/>
                </a:cubicBezTo>
                <a:cubicBezTo>
                  <a:pt x="2049416" y="44247"/>
                  <a:pt x="2048248" y="44145"/>
                  <a:pt x="2047460" y="44043"/>
                </a:cubicBezTo>
                <a:cubicBezTo>
                  <a:pt x="2047562" y="43002"/>
                  <a:pt x="2048273" y="42646"/>
                  <a:pt x="2049594" y="42977"/>
                </a:cubicBezTo>
                <a:cubicBezTo>
                  <a:pt x="2050915" y="43307"/>
                  <a:pt x="2052235" y="43256"/>
                  <a:pt x="2053556" y="42824"/>
                </a:cubicBezTo>
                <a:close/>
                <a:moveTo>
                  <a:pt x="1357393" y="42824"/>
                </a:moveTo>
                <a:cubicBezTo>
                  <a:pt x="1356377" y="44247"/>
                  <a:pt x="1354751" y="45059"/>
                  <a:pt x="1352516" y="45263"/>
                </a:cubicBezTo>
                <a:cubicBezTo>
                  <a:pt x="1352567" y="44094"/>
                  <a:pt x="1353075" y="43383"/>
                  <a:pt x="1354040" y="43129"/>
                </a:cubicBezTo>
                <a:cubicBezTo>
                  <a:pt x="1355005" y="42875"/>
                  <a:pt x="1356123" y="42774"/>
                  <a:pt x="1357393" y="42824"/>
                </a:cubicBezTo>
                <a:close/>
                <a:moveTo>
                  <a:pt x="867275" y="42824"/>
                </a:moveTo>
                <a:cubicBezTo>
                  <a:pt x="867833" y="42824"/>
                  <a:pt x="868240" y="42824"/>
                  <a:pt x="868494" y="42824"/>
                </a:cubicBezTo>
                <a:cubicBezTo>
                  <a:pt x="868748" y="42824"/>
                  <a:pt x="869154" y="42824"/>
                  <a:pt x="869713" y="42824"/>
                </a:cubicBezTo>
                <a:cubicBezTo>
                  <a:pt x="869713" y="43383"/>
                  <a:pt x="869713" y="43789"/>
                  <a:pt x="869713" y="44043"/>
                </a:cubicBezTo>
                <a:cubicBezTo>
                  <a:pt x="869713" y="44297"/>
                  <a:pt x="869713" y="44704"/>
                  <a:pt x="869713" y="45263"/>
                </a:cubicBezTo>
                <a:cubicBezTo>
                  <a:pt x="869154" y="45263"/>
                  <a:pt x="868748" y="45263"/>
                  <a:pt x="868494" y="45263"/>
                </a:cubicBezTo>
                <a:cubicBezTo>
                  <a:pt x="868240" y="45263"/>
                  <a:pt x="867833" y="45263"/>
                  <a:pt x="867275" y="45263"/>
                </a:cubicBezTo>
                <a:cubicBezTo>
                  <a:pt x="867275" y="44704"/>
                  <a:pt x="867275" y="44297"/>
                  <a:pt x="867275" y="44043"/>
                </a:cubicBezTo>
                <a:cubicBezTo>
                  <a:pt x="867275" y="43789"/>
                  <a:pt x="867275" y="43383"/>
                  <a:pt x="867275" y="42824"/>
                </a:cubicBezTo>
                <a:close/>
                <a:moveTo>
                  <a:pt x="932578" y="42672"/>
                </a:moveTo>
                <a:cubicBezTo>
                  <a:pt x="932883" y="42519"/>
                  <a:pt x="933264" y="42672"/>
                  <a:pt x="933721" y="43129"/>
                </a:cubicBezTo>
                <a:cubicBezTo>
                  <a:pt x="934636" y="44043"/>
                  <a:pt x="934026" y="44348"/>
                  <a:pt x="931892" y="44043"/>
                </a:cubicBezTo>
                <a:cubicBezTo>
                  <a:pt x="932045" y="43281"/>
                  <a:pt x="932273" y="42824"/>
                  <a:pt x="932578" y="42672"/>
                </a:cubicBezTo>
                <a:close/>
                <a:moveTo>
                  <a:pt x="2102324" y="41605"/>
                </a:moveTo>
                <a:cubicBezTo>
                  <a:pt x="2102223" y="42164"/>
                  <a:pt x="2101816" y="42570"/>
                  <a:pt x="2101105" y="42824"/>
                </a:cubicBezTo>
                <a:cubicBezTo>
                  <a:pt x="2100394" y="43078"/>
                  <a:pt x="2099988" y="43485"/>
                  <a:pt x="2099886" y="44043"/>
                </a:cubicBezTo>
                <a:cubicBezTo>
                  <a:pt x="2100470" y="44094"/>
                  <a:pt x="2101130" y="44297"/>
                  <a:pt x="2101867" y="44653"/>
                </a:cubicBezTo>
                <a:cubicBezTo>
                  <a:pt x="2102604" y="45009"/>
                  <a:pt x="2103569" y="45212"/>
                  <a:pt x="2104763" y="45263"/>
                </a:cubicBezTo>
                <a:cubicBezTo>
                  <a:pt x="2104763" y="44704"/>
                  <a:pt x="2104763" y="44297"/>
                  <a:pt x="2104763" y="44043"/>
                </a:cubicBezTo>
                <a:cubicBezTo>
                  <a:pt x="2104763" y="43789"/>
                  <a:pt x="2104763" y="43383"/>
                  <a:pt x="2104763" y="42824"/>
                </a:cubicBezTo>
                <a:cubicBezTo>
                  <a:pt x="2104204" y="42774"/>
                  <a:pt x="2103797" y="42570"/>
                  <a:pt x="2103543" y="42215"/>
                </a:cubicBezTo>
                <a:cubicBezTo>
                  <a:pt x="2103289" y="41859"/>
                  <a:pt x="2102883" y="41656"/>
                  <a:pt x="2102324" y="41605"/>
                </a:cubicBezTo>
                <a:close/>
                <a:moveTo>
                  <a:pt x="1402504" y="41605"/>
                </a:moveTo>
                <a:cubicBezTo>
                  <a:pt x="1401716" y="42875"/>
                  <a:pt x="1400243" y="43688"/>
                  <a:pt x="1398084" y="44043"/>
                </a:cubicBezTo>
                <a:cubicBezTo>
                  <a:pt x="1395925" y="44399"/>
                  <a:pt x="1394147" y="43993"/>
                  <a:pt x="1392750" y="42824"/>
                </a:cubicBezTo>
                <a:cubicBezTo>
                  <a:pt x="1393537" y="41783"/>
                  <a:pt x="1395010" y="41427"/>
                  <a:pt x="1397169" y="41757"/>
                </a:cubicBezTo>
                <a:cubicBezTo>
                  <a:pt x="1399328" y="42088"/>
                  <a:pt x="1401106" y="42037"/>
                  <a:pt x="1402504" y="41605"/>
                </a:cubicBezTo>
                <a:close/>
                <a:moveTo>
                  <a:pt x="1367147" y="41605"/>
                </a:moveTo>
                <a:cubicBezTo>
                  <a:pt x="1367096" y="42774"/>
                  <a:pt x="1366588" y="43485"/>
                  <a:pt x="1365622" y="43739"/>
                </a:cubicBezTo>
                <a:cubicBezTo>
                  <a:pt x="1364658" y="43993"/>
                  <a:pt x="1363540" y="44094"/>
                  <a:pt x="1362270" y="44043"/>
                </a:cubicBezTo>
                <a:cubicBezTo>
                  <a:pt x="1362321" y="42875"/>
                  <a:pt x="1362829" y="42164"/>
                  <a:pt x="1363794" y="41910"/>
                </a:cubicBezTo>
                <a:cubicBezTo>
                  <a:pt x="1364759" y="41656"/>
                  <a:pt x="1365877" y="41554"/>
                  <a:pt x="1367147" y="41605"/>
                </a:cubicBezTo>
                <a:close/>
                <a:moveTo>
                  <a:pt x="1256200" y="41605"/>
                </a:moveTo>
                <a:cubicBezTo>
                  <a:pt x="1256123" y="42189"/>
                  <a:pt x="1255666" y="42545"/>
                  <a:pt x="1254828" y="42672"/>
                </a:cubicBezTo>
                <a:cubicBezTo>
                  <a:pt x="1253989" y="42799"/>
                  <a:pt x="1253227" y="42850"/>
                  <a:pt x="1252542" y="42824"/>
                </a:cubicBezTo>
                <a:cubicBezTo>
                  <a:pt x="1252618" y="42240"/>
                  <a:pt x="1253075" y="41884"/>
                  <a:pt x="1253913" y="41757"/>
                </a:cubicBezTo>
                <a:cubicBezTo>
                  <a:pt x="1254752" y="41630"/>
                  <a:pt x="1255514" y="41580"/>
                  <a:pt x="1256200" y="41605"/>
                </a:cubicBezTo>
                <a:close/>
                <a:moveTo>
                  <a:pt x="1107457" y="41605"/>
                </a:moveTo>
                <a:cubicBezTo>
                  <a:pt x="1107406" y="43409"/>
                  <a:pt x="1106898" y="44679"/>
                  <a:pt x="1105933" y="45415"/>
                </a:cubicBezTo>
                <a:cubicBezTo>
                  <a:pt x="1104967" y="46152"/>
                  <a:pt x="1103850" y="46507"/>
                  <a:pt x="1102580" y="46482"/>
                </a:cubicBezTo>
                <a:cubicBezTo>
                  <a:pt x="1102555" y="45212"/>
                  <a:pt x="1102911" y="44094"/>
                  <a:pt x="1103647" y="43129"/>
                </a:cubicBezTo>
                <a:cubicBezTo>
                  <a:pt x="1104383" y="42164"/>
                  <a:pt x="1105653" y="41656"/>
                  <a:pt x="1107457" y="41605"/>
                </a:cubicBezTo>
                <a:close/>
                <a:moveTo>
                  <a:pt x="878247" y="41605"/>
                </a:moveTo>
                <a:cubicBezTo>
                  <a:pt x="878679" y="43307"/>
                  <a:pt x="878120" y="44171"/>
                  <a:pt x="876571" y="44196"/>
                </a:cubicBezTo>
                <a:cubicBezTo>
                  <a:pt x="875021" y="44221"/>
                  <a:pt x="873548" y="44171"/>
                  <a:pt x="872151" y="44043"/>
                </a:cubicBezTo>
                <a:cubicBezTo>
                  <a:pt x="872786" y="43485"/>
                  <a:pt x="873650" y="43078"/>
                  <a:pt x="874742" y="42824"/>
                </a:cubicBezTo>
                <a:cubicBezTo>
                  <a:pt x="875834" y="42570"/>
                  <a:pt x="877003" y="42164"/>
                  <a:pt x="878247" y="41605"/>
                </a:cubicBezTo>
                <a:close/>
                <a:moveTo>
                  <a:pt x="1113553" y="40386"/>
                </a:moveTo>
                <a:cubicBezTo>
                  <a:pt x="1113476" y="40970"/>
                  <a:pt x="1113020" y="41326"/>
                  <a:pt x="1112181" y="41453"/>
                </a:cubicBezTo>
                <a:cubicBezTo>
                  <a:pt x="1111343" y="41580"/>
                  <a:pt x="1110581" y="41630"/>
                  <a:pt x="1109895" y="41605"/>
                </a:cubicBezTo>
                <a:cubicBezTo>
                  <a:pt x="1109971" y="41021"/>
                  <a:pt x="1110429" y="40665"/>
                  <a:pt x="1111267" y="40538"/>
                </a:cubicBezTo>
                <a:cubicBezTo>
                  <a:pt x="1112105" y="40411"/>
                  <a:pt x="1112867" y="40360"/>
                  <a:pt x="1113553" y="40386"/>
                </a:cubicBezTo>
                <a:close/>
                <a:moveTo>
                  <a:pt x="941112" y="40233"/>
                </a:moveTo>
                <a:cubicBezTo>
                  <a:pt x="941265" y="40233"/>
                  <a:pt x="941341" y="40691"/>
                  <a:pt x="941341" y="41605"/>
                </a:cubicBezTo>
                <a:cubicBezTo>
                  <a:pt x="941341" y="43434"/>
                  <a:pt x="941036" y="43434"/>
                  <a:pt x="940427" y="41605"/>
                </a:cubicBezTo>
                <a:cubicBezTo>
                  <a:pt x="940731" y="40691"/>
                  <a:pt x="940960" y="40233"/>
                  <a:pt x="941112" y="40233"/>
                </a:cubicBezTo>
                <a:close/>
                <a:moveTo>
                  <a:pt x="2088913" y="39167"/>
                </a:moveTo>
                <a:cubicBezTo>
                  <a:pt x="2087211" y="41097"/>
                  <a:pt x="2086957" y="42723"/>
                  <a:pt x="2088151" y="44043"/>
                </a:cubicBezTo>
                <a:cubicBezTo>
                  <a:pt x="2089345" y="45364"/>
                  <a:pt x="2091225" y="45771"/>
                  <a:pt x="2093790" y="45263"/>
                </a:cubicBezTo>
                <a:cubicBezTo>
                  <a:pt x="2094196" y="43027"/>
                  <a:pt x="2093688" y="41707"/>
                  <a:pt x="2092266" y="41300"/>
                </a:cubicBezTo>
                <a:cubicBezTo>
                  <a:pt x="2090843" y="40894"/>
                  <a:pt x="2089726" y="40183"/>
                  <a:pt x="2088913" y="39167"/>
                </a:cubicBezTo>
                <a:close/>
                <a:moveTo>
                  <a:pt x="1236692" y="39167"/>
                </a:moveTo>
                <a:cubicBezTo>
                  <a:pt x="1237251" y="39167"/>
                  <a:pt x="1237658" y="39167"/>
                  <a:pt x="1237912" y="39167"/>
                </a:cubicBezTo>
                <a:cubicBezTo>
                  <a:pt x="1238165" y="39167"/>
                  <a:pt x="1238571" y="39167"/>
                  <a:pt x="1239130" y="39167"/>
                </a:cubicBezTo>
                <a:cubicBezTo>
                  <a:pt x="1239130" y="39725"/>
                  <a:pt x="1239130" y="40132"/>
                  <a:pt x="1239130" y="40386"/>
                </a:cubicBezTo>
                <a:cubicBezTo>
                  <a:pt x="1239130" y="40640"/>
                  <a:pt x="1239130" y="41046"/>
                  <a:pt x="1239130" y="41605"/>
                </a:cubicBezTo>
                <a:cubicBezTo>
                  <a:pt x="1238571" y="41605"/>
                  <a:pt x="1238165" y="41605"/>
                  <a:pt x="1237912" y="41605"/>
                </a:cubicBezTo>
                <a:cubicBezTo>
                  <a:pt x="1237658" y="41605"/>
                  <a:pt x="1237251" y="41605"/>
                  <a:pt x="1236692" y="41605"/>
                </a:cubicBezTo>
                <a:cubicBezTo>
                  <a:pt x="1236692" y="41046"/>
                  <a:pt x="1236692" y="40640"/>
                  <a:pt x="1236692" y="40386"/>
                </a:cubicBezTo>
                <a:cubicBezTo>
                  <a:pt x="1236692" y="40132"/>
                  <a:pt x="1236692" y="39725"/>
                  <a:pt x="1236692" y="39167"/>
                </a:cubicBezTo>
                <a:close/>
                <a:moveTo>
                  <a:pt x="978222" y="39167"/>
                </a:moveTo>
                <a:cubicBezTo>
                  <a:pt x="978780" y="39167"/>
                  <a:pt x="979187" y="39167"/>
                  <a:pt x="979441" y="39167"/>
                </a:cubicBezTo>
                <a:cubicBezTo>
                  <a:pt x="979695" y="39167"/>
                  <a:pt x="980101" y="39167"/>
                  <a:pt x="980660" y="39167"/>
                </a:cubicBezTo>
                <a:cubicBezTo>
                  <a:pt x="980660" y="39725"/>
                  <a:pt x="980660" y="40132"/>
                  <a:pt x="980660" y="40386"/>
                </a:cubicBezTo>
                <a:cubicBezTo>
                  <a:pt x="980660" y="40640"/>
                  <a:pt x="980660" y="41046"/>
                  <a:pt x="980660" y="41605"/>
                </a:cubicBezTo>
                <a:cubicBezTo>
                  <a:pt x="980101" y="41605"/>
                  <a:pt x="979695" y="41605"/>
                  <a:pt x="979441" y="41605"/>
                </a:cubicBezTo>
                <a:cubicBezTo>
                  <a:pt x="979187" y="41605"/>
                  <a:pt x="978780" y="41605"/>
                  <a:pt x="978222" y="41605"/>
                </a:cubicBezTo>
                <a:cubicBezTo>
                  <a:pt x="978222" y="41046"/>
                  <a:pt x="978222" y="40640"/>
                  <a:pt x="978222" y="40386"/>
                </a:cubicBezTo>
                <a:cubicBezTo>
                  <a:pt x="978222" y="40132"/>
                  <a:pt x="978222" y="39725"/>
                  <a:pt x="978222" y="39167"/>
                </a:cubicBezTo>
                <a:close/>
                <a:moveTo>
                  <a:pt x="1934532" y="39014"/>
                </a:moveTo>
                <a:cubicBezTo>
                  <a:pt x="1935980" y="38328"/>
                  <a:pt x="1937046" y="38786"/>
                  <a:pt x="1937732" y="40386"/>
                </a:cubicBezTo>
                <a:cubicBezTo>
                  <a:pt x="1937885" y="42215"/>
                  <a:pt x="1936665" y="43129"/>
                  <a:pt x="1934075" y="43129"/>
                </a:cubicBezTo>
                <a:cubicBezTo>
                  <a:pt x="1931484" y="43129"/>
                  <a:pt x="1930265" y="42215"/>
                  <a:pt x="1930417" y="40386"/>
                </a:cubicBezTo>
                <a:cubicBezTo>
                  <a:pt x="1931712" y="40157"/>
                  <a:pt x="1933084" y="39700"/>
                  <a:pt x="1934532" y="39014"/>
                </a:cubicBezTo>
                <a:close/>
                <a:moveTo>
                  <a:pt x="1471845" y="39014"/>
                </a:moveTo>
                <a:cubicBezTo>
                  <a:pt x="1474005" y="38989"/>
                  <a:pt x="1476087" y="39040"/>
                  <a:pt x="1478094" y="39167"/>
                </a:cubicBezTo>
                <a:cubicBezTo>
                  <a:pt x="1476849" y="40335"/>
                  <a:pt x="1475376" y="41046"/>
                  <a:pt x="1473674" y="41300"/>
                </a:cubicBezTo>
                <a:cubicBezTo>
                  <a:pt x="1471973" y="41554"/>
                  <a:pt x="1470195" y="41656"/>
                  <a:pt x="1468340" y="41605"/>
                </a:cubicBezTo>
                <a:cubicBezTo>
                  <a:pt x="1468518" y="39903"/>
                  <a:pt x="1469687" y="39040"/>
                  <a:pt x="1471845" y="39014"/>
                </a:cubicBezTo>
                <a:close/>
                <a:moveTo>
                  <a:pt x="1266410" y="38862"/>
                </a:moveTo>
                <a:cubicBezTo>
                  <a:pt x="1270246" y="37947"/>
                  <a:pt x="1272938" y="38862"/>
                  <a:pt x="1274488" y="41605"/>
                </a:cubicBezTo>
                <a:cubicBezTo>
                  <a:pt x="1272100" y="42596"/>
                  <a:pt x="1269560" y="42748"/>
                  <a:pt x="1266867" y="42062"/>
                </a:cubicBezTo>
                <a:cubicBezTo>
                  <a:pt x="1264175" y="41377"/>
                  <a:pt x="1261026" y="41224"/>
                  <a:pt x="1257418" y="41605"/>
                </a:cubicBezTo>
                <a:cubicBezTo>
                  <a:pt x="1259578" y="40691"/>
                  <a:pt x="1262575" y="39776"/>
                  <a:pt x="1266410" y="38862"/>
                </a:cubicBezTo>
                <a:close/>
                <a:moveTo>
                  <a:pt x="919681" y="38843"/>
                </a:moveTo>
                <a:cubicBezTo>
                  <a:pt x="919910" y="38767"/>
                  <a:pt x="919967" y="39129"/>
                  <a:pt x="919853" y="39929"/>
                </a:cubicBezTo>
                <a:cubicBezTo>
                  <a:pt x="919624" y="41529"/>
                  <a:pt x="919167" y="41681"/>
                  <a:pt x="918481" y="40386"/>
                </a:cubicBezTo>
                <a:cubicBezTo>
                  <a:pt x="919053" y="39433"/>
                  <a:pt x="919453" y="38919"/>
                  <a:pt x="919681" y="38843"/>
                </a:cubicBezTo>
                <a:close/>
                <a:moveTo>
                  <a:pt x="897392" y="38309"/>
                </a:moveTo>
                <a:cubicBezTo>
                  <a:pt x="897621" y="38386"/>
                  <a:pt x="897793" y="38824"/>
                  <a:pt x="897907" y="39624"/>
                </a:cubicBezTo>
                <a:cubicBezTo>
                  <a:pt x="898135" y="41224"/>
                  <a:pt x="897678" y="41072"/>
                  <a:pt x="896535" y="39167"/>
                </a:cubicBezTo>
                <a:cubicBezTo>
                  <a:pt x="896878" y="38519"/>
                  <a:pt x="897164" y="38233"/>
                  <a:pt x="897392" y="38309"/>
                </a:cubicBezTo>
                <a:close/>
                <a:moveTo>
                  <a:pt x="1134279" y="37947"/>
                </a:moveTo>
                <a:cubicBezTo>
                  <a:pt x="1135829" y="38684"/>
                  <a:pt x="1135778" y="39649"/>
                  <a:pt x="1134127" y="40843"/>
                </a:cubicBezTo>
                <a:cubicBezTo>
                  <a:pt x="1132476" y="42037"/>
                  <a:pt x="1130901" y="42697"/>
                  <a:pt x="1129402" y="42824"/>
                </a:cubicBezTo>
                <a:cubicBezTo>
                  <a:pt x="1129073" y="41173"/>
                  <a:pt x="1129733" y="40208"/>
                  <a:pt x="1131384" y="39929"/>
                </a:cubicBezTo>
                <a:cubicBezTo>
                  <a:pt x="1133035" y="39649"/>
                  <a:pt x="1134000" y="38989"/>
                  <a:pt x="1134279" y="37947"/>
                </a:cubicBezTo>
                <a:close/>
                <a:moveTo>
                  <a:pt x="1122411" y="37528"/>
                </a:moveTo>
                <a:cubicBezTo>
                  <a:pt x="1123351" y="37325"/>
                  <a:pt x="1124462" y="37465"/>
                  <a:pt x="1125745" y="37947"/>
                </a:cubicBezTo>
                <a:cubicBezTo>
                  <a:pt x="1125084" y="39116"/>
                  <a:pt x="1124272" y="40132"/>
                  <a:pt x="1123306" y="40995"/>
                </a:cubicBezTo>
                <a:cubicBezTo>
                  <a:pt x="1122342" y="41859"/>
                  <a:pt x="1121528" y="42875"/>
                  <a:pt x="1120868" y="44043"/>
                </a:cubicBezTo>
                <a:cubicBezTo>
                  <a:pt x="1119166" y="42570"/>
                  <a:pt x="1118912" y="40945"/>
                  <a:pt x="1120107" y="39167"/>
                </a:cubicBezTo>
                <a:cubicBezTo>
                  <a:pt x="1120703" y="38278"/>
                  <a:pt x="1121471" y="37732"/>
                  <a:pt x="1122411" y="37528"/>
                </a:cubicBezTo>
                <a:close/>
                <a:moveTo>
                  <a:pt x="1523509" y="36881"/>
                </a:moveTo>
                <a:cubicBezTo>
                  <a:pt x="1526252" y="36195"/>
                  <a:pt x="1527776" y="36957"/>
                  <a:pt x="1528081" y="39167"/>
                </a:cubicBezTo>
                <a:cubicBezTo>
                  <a:pt x="1524423" y="39167"/>
                  <a:pt x="1520766" y="39167"/>
                  <a:pt x="1517108" y="39167"/>
                </a:cubicBezTo>
                <a:cubicBezTo>
                  <a:pt x="1518632" y="38328"/>
                  <a:pt x="1520766" y="37566"/>
                  <a:pt x="1523509" y="36881"/>
                </a:cubicBezTo>
                <a:close/>
                <a:moveTo>
                  <a:pt x="1504916" y="36728"/>
                </a:moveTo>
                <a:cubicBezTo>
                  <a:pt x="1506136" y="36678"/>
                  <a:pt x="1507050" y="36779"/>
                  <a:pt x="1507659" y="37033"/>
                </a:cubicBezTo>
                <a:cubicBezTo>
                  <a:pt x="1508269" y="37287"/>
                  <a:pt x="1508574" y="37998"/>
                  <a:pt x="1508574" y="39167"/>
                </a:cubicBezTo>
                <a:cubicBezTo>
                  <a:pt x="1507355" y="39167"/>
                  <a:pt x="1506136" y="39167"/>
                  <a:pt x="1504916" y="39167"/>
                </a:cubicBezTo>
                <a:cubicBezTo>
                  <a:pt x="1504916" y="38608"/>
                  <a:pt x="1504916" y="38201"/>
                  <a:pt x="1504916" y="37947"/>
                </a:cubicBezTo>
                <a:cubicBezTo>
                  <a:pt x="1504916" y="37693"/>
                  <a:pt x="1504916" y="37287"/>
                  <a:pt x="1504916" y="36728"/>
                </a:cubicBezTo>
                <a:close/>
                <a:moveTo>
                  <a:pt x="1314721" y="36728"/>
                </a:moveTo>
                <a:cubicBezTo>
                  <a:pt x="1314645" y="37313"/>
                  <a:pt x="1314187" y="37668"/>
                  <a:pt x="1313350" y="37795"/>
                </a:cubicBezTo>
                <a:cubicBezTo>
                  <a:pt x="1312511" y="37922"/>
                  <a:pt x="1311749" y="37973"/>
                  <a:pt x="1311063" y="37947"/>
                </a:cubicBezTo>
                <a:cubicBezTo>
                  <a:pt x="1311139" y="37363"/>
                  <a:pt x="1311597" y="37008"/>
                  <a:pt x="1312435" y="36881"/>
                </a:cubicBezTo>
                <a:cubicBezTo>
                  <a:pt x="1313273" y="36754"/>
                  <a:pt x="1314035" y="36703"/>
                  <a:pt x="1314721" y="36728"/>
                </a:cubicBezTo>
                <a:close/>
                <a:moveTo>
                  <a:pt x="923358" y="36728"/>
                </a:moveTo>
                <a:cubicBezTo>
                  <a:pt x="925085" y="37693"/>
                  <a:pt x="926507" y="37897"/>
                  <a:pt x="927625" y="37338"/>
                </a:cubicBezTo>
                <a:cubicBezTo>
                  <a:pt x="928742" y="36779"/>
                  <a:pt x="930165" y="36982"/>
                  <a:pt x="931892" y="37947"/>
                </a:cubicBezTo>
                <a:cubicBezTo>
                  <a:pt x="931461" y="38659"/>
                  <a:pt x="929885" y="39065"/>
                  <a:pt x="927168" y="39167"/>
                </a:cubicBezTo>
                <a:cubicBezTo>
                  <a:pt x="924450" y="39268"/>
                  <a:pt x="923180" y="38456"/>
                  <a:pt x="923358" y="36728"/>
                </a:cubicBezTo>
                <a:close/>
                <a:moveTo>
                  <a:pt x="2006007" y="35509"/>
                </a:moveTo>
                <a:cubicBezTo>
                  <a:pt x="2007227" y="35458"/>
                  <a:pt x="2008141" y="35560"/>
                  <a:pt x="2008751" y="35814"/>
                </a:cubicBezTo>
                <a:cubicBezTo>
                  <a:pt x="2009360" y="36068"/>
                  <a:pt x="2009665" y="36779"/>
                  <a:pt x="2009665" y="37947"/>
                </a:cubicBezTo>
                <a:cubicBezTo>
                  <a:pt x="2009106" y="37947"/>
                  <a:pt x="2008700" y="37947"/>
                  <a:pt x="2008446" y="37947"/>
                </a:cubicBezTo>
                <a:cubicBezTo>
                  <a:pt x="2008192" y="37947"/>
                  <a:pt x="2007785" y="37947"/>
                  <a:pt x="2007227" y="37947"/>
                </a:cubicBezTo>
                <a:cubicBezTo>
                  <a:pt x="2007430" y="36931"/>
                  <a:pt x="2007023" y="36525"/>
                  <a:pt x="2006007" y="36728"/>
                </a:cubicBezTo>
                <a:cubicBezTo>
                  <a:pt x="2006007" y="36678"/>
                  <a:pt x="2006007" y="36474"/>
                  <a:pt x="2006007" y="36119"/>
                </a:cubicBezTo>
                <a:cubicBezTo>
                  <a:pt x="2006007" y="35763"/>
                  <a:pt x="2006007" y="35560"/>
                  <a:pt x="2006007" y="35509"/>
                </a:cubicBezTo>
                <a:close/>
                <a:moveTo>
                  <a:pt x="1239130" y="35509"/>
                </a:moveTo>
                <a:cubicBezTo>
                  <a:pt x="1238420" y="36779"/>
                  <a:pt x="1237403" y="37592"/>
                  <a:pt x="1236083" y="37947"/>
                </a:cubicBezTo>
                <a:cubicBezTo>
                  <a:pt x="1234762" y="38303"/>
                  <a:pt x="1233746" y="37897"/>
                  <a:pt x="1233034" y="36728"/>
                </a:cubicBezTo>
                <a:cubicBezTo>
                  <a:pt x="1233136" y="35687"/>
                  <a:pt x="1233847" y="35331"/>
                  <a:pt x="1235168" y="35661"/>
                </a:cubicBezTo>
                <a:cubicBezTo>
                  <a:pt x="1236489" y="35992"/>
                  <a:pt x="1237810" y="35941"/>
                  <a:pt x="1239130" y="35509"/>
                </a:cubicBezTo>
                <a:close/>
                <a:moveTo>
                  <a:pt x="1178170" y="35509"/>
                </a:moveTo>
                <a:cubicBezTo>
                  <a:pt x="1176266" y="37821"/>
                  <a:pt x="1173979" y="39598"/>
                  <a:pt x="1171313" y="40843"/>
                </a:cubicBezTo>
                <a:cubicBezTo>
                  <a:pt x="1168646" y="42088"/>
                  <a:pt x="1166055" y="43561"/>
                  <a:pt x="1163540" y="45263"/>
                </a:cubicBezTo>
                <a:cubicBezTo>
                  <a:pt x="1164582" y="43459"/>
                  <a:pt x="1164937" y="41884"/>
                  <a:pt x="1164607" y="40538"/>
                </a:cubicBezTo>
                <a:cubicBezTo>
                  <a:pt x="1164277" y="39192"/>
                  <a:pt x="1164328" y="37922"/>
                  <a:pt x="1164759" y="36728"/>
                </a:cubicBezTo>
                <a:cubicBezTo>
                  <a:pt x="1166690" y="38354"/>
                  <a:pt x="1168925" y="38760"/>
                  <a:pt x="1171465" y="37947"/>
                </a:cubicBezTo>
                <a:cubicBezTo>
                  <a:pt x="1174005" y="37135"/>
                  <a:pt x="1176240" y="36322"/>
                  <a:pt x="1178170" y="35509"/>
                </a:cubicBezTo>
                <a:close/>
                <a:moveTo>
                  <a:pt x="1980404" y="34290"/>
                </a:moveTo>
                <a:cubicBezTo>
                  <a:pt x="1980354" y="35458"/>
                  <a:pt x="1979845" y="36169"/>
                  <a:pt x="1978880" y="36424"/>
                </a:cubicBezTo>
                <a:cubicBezTo>
                  <a:pt x="1977915" y="36678"/>
                  <a:pt x="1976797" y="36779"/>
                  <a:pt x="1975527" y="36728"/>
                </a:cubicBezTo>
                <a:cubicBezTo>
                  <a:pt x="1975578" y="35560"/>
                  <a:pt x="1976086" y="34849"/>
                  <a:pt x="1977051" y="34595"/>
                </a:cubicBezTo>
                <a:cubicBezTo>
                  <a:pt x="1978017" y="34341"/>
                  <a:pt x="1979134" y="34239"/>
                  <a:pt x="1980404" y="34290"/>
                </a:cubicBezTo>
                <a:close/>
                <a:moveTo>
                  <a:pt x="1363489" y="34290"/>
                </a:moveTo>
                <a:cubicBezTo>
                  <a:pt x="1363438" y="36195"/>
                  <a:pt x="1362930" y="37566"/>
                  <a:pt x="1361965" y="38405"/>
                </a:cubicBezTo>
                <a:cubicBezTo>
                  <a:pt x="1361000" y="39243"/>
                  <a:pt x="1359882" y="39090"/>
                  <a:pt x="1358612" y="37947"/>
                </a:cubicBezTo>
                <a:cubicBezTo>
                  <a:pt x="1358663" y="36195"/>
                  <a:pt x="1359171" y="35128"/>
                  <a:pt x="1360136" y="34747"/>
                </a:cubicBezTo>
                <a:cubicBezTo>
                  <a:pt x="1361101" y="34366"/>
                  <a:pt x="1362219" y="34214"/>
                  <a:pt x="1363489" y="34290"/>
                </a:cubicBezTo>
                <a:close/>
                <a:moveTo>
                  <a:pt x="1352516" y="34290"/>
                </a:moveTo>
                <a:cubicBezTo>
                  <a:pt x="1351805" y="36957"/>
                  <a:pt x="1350484" y="38024"/>
                  <a:pt x="1348554" y="37490"/>
                </a:cubicBezTo>
                <a:cubicBezTo>
                  <a:pt x="1346623" y="36957"/>
                  <a:pt x="1344693" y="37109"/>
                  <a:pt x="1342763" y="37947"/>
                </a:cubicBezTo>
                <a:cubicBezTo>
                  <a:pt x="1342864" y="35281"/>
                  <a:pt x="1343880" y="34214"/>
                  <a:pt x="1345811" y="34747"/>
                </a:cubicBezTo>
                <a:cubicBezTo>
                  <a:pt x="1347741" y="35281"/>
                  <a:pt x="1349976" y="35128"/>
                  <a:pt x="1352516" y="34290"/>
                </a:cubicBezTo>
                <a:close/>
                <a:moveTo>
                  <a:pt x="1337734" y="34137"/>
                </a:moveTo>
                <a:cubicBezTo>
                  <a:pt x="1339740" y="34264"/>
                  <a:pt x="1340603" y="35534"/>
                  <a:pt x="1340324" y="37947"/>
                </a:cubicBezTo>
                <a:cubicBezTo>
                  <a:pt x="1337683" y="38151"/>
                  <a:pt x="1335650" y="37744"/>
                  <a:pt x="1334228" y="36728"/>
                </a:cubicBezTo>
                <a:cubicBezTo>
                  <a:pt x="1334558" y="34874"/>
                  <a:pt x="1335727" y="34010"/>
                  <a:pt x="1337734" y="34137"/>
                </a:cubicBezTo>
                <a:close/>
                <a:moveTo>
                  <a:pt x="1999912" y="33833"/>
                </a:moveTo>
                <a:cubicBezTo>
                  <a:pt x="2003010" y="33249"/>
                  <a:pt x="2005042" y="33807"/>
                  <a:pt x="2006007" y="35509"/>
                </a:cubicBezTo>
                <a:cubicBezTo>
                  <a:pt x="2003137" y="35865"/>
                  <a:pt x="2000953" y="36678"/>
                  <a:pt x="1999454" y="37947"/>
                </a:cubicBezTo>
                <a:cubicBezTo>
                  <a:pt x="1997956" y="39218"/>
                  <a:pt x="1996076" y="38811"/>
                  <a:pt x="1993815" y="36728"/>
                </a:cubicBezTo>
                <a:cubicBezTo>
                  <a:pt x="1994781" y="35382"/>
                  <a:pt x="1996813" y="34417"/>
                  <a:pt x="1999912" y="33833"/>
                </a:cubicBezTo>
                <a:close/>
                <a:moveTo>
                  <a:pt x="1325694" y="33071"/>
                </a:moveTo>
                <a:cubicBezTo>
                  <a:pt x="1324475" y="36525"/>
                  <a:pt x="1322036" y="38151"/>
                  <a:pt x="1318379" y="37947"/>
                </a:cubicBezTo>
                <a:cubicBezTo>
                  <a:pt x="1318912" y="36678"/>
                  <a:pt x="1319674" y="35560"/>
                  <a:pt x="1320665" y="34595"/>
                </a:cubicBezTo>
                <a:cubicBezTo>
                  <a:pt x="1321655" y="33629"/>
                  <a:pt x="1323331" y="33122"/>
                  <a:pt x="1325694" y="33071"/>
                </a:cubicBezTo>
                <a:close/>
                <a:moveTo>
                  <a:pt x="1291556" y="33071"/>
                </a:moveTo>
                <a:cubicBezTo>
                  <a:pt x="1291556" y="34493"/>
                  <a:pt x="1290337" y="35306"/>
                  <a:pt x="1287899" y="35509"/>
                </a:cubicBezTo>
                <a:cubicBezTo>
                  <a:pt x="1287899" y="34341"/>
                  <a:pt x="1288203" y="33629"/>
                  <a:pt x="1288813" y="33375"/>
                </a:cubicBezTo>
                <a:cubicBezTo>
                  <a:pt x="1289423" y="33122"/>
                  <a:pt x="1290337" y="33020"/>
                  <a:pt x="1291556" y="33071"/>
                </a:cubicBezTo>
                <a:close/>
                <a:moveTo>
                  <a:pt x="1190362" y="33071"/>
                </a:moveTo>
                <a:cubicBezTo>
                  <a:pt x="1191937" y="33807"/>
                  <a:pt x="1192141" y="34772"/>
                  <a:pt x="1190972" y="35966"/>
                </a:cubicBezTo>
                <a:cubicBezTo>
                  <a:pt x="1189804" y="37160"/>
                  <a:pt x="1188788" y="37821"/>
                  <a:pt x="1187924" y="37947"/>
                </a:cubicBezTo>
                <a:cubicBezTo>
                  <a:pt x="1187492" y="36296"/>
                  <a:pt x="1187747" y="35331"/>
                  <a:pt x="1188686" y="35052"/>
                </a:cubicBezTo>
                <a:cubicBezTo>
                  <a:pt x="1189626" y="34772"/>
                  <a:pt x="1190185" y="34112"/>
                  <a:pt x="1190362" y="33071"/>
                </a:cubicBezTo>
                <a:close/>
                <a:moveTo>
                  <a:pt x="1080634" y="33071"/>
                </a:moveTo>
                <a:cubicBezTo>
                  <a:pt x="1077257" y="35738"/>
                  <a:pt x="1072735" y="37109"/>
                  <a:pt x="1067071" y="37186"/>
                </a:cubicBezTo>
                <a:cubicBezTo>
                  <a:pt x="1061407" y="37262"/>
                  <a:pt x="1056581" y="38328"/>
                  <a:pt x="1052593" y="40386"/>
                </a:cubicBezTo>
                <a:cubicBezTo>
                  <a:pt x="1055819" y="36957"/>
                  <a:pt x="1060035" y="34976"/>
                  <a:pt x="1065242" y="34442"/>
                </a:cubicBezTo>
                <a:cubicBezTo>
                  <a:pt x="1070449" y="33909"/>
                  <a:pt x="1075580" y="33452"/>
                  <a:pt x="1080634" y="33071"/>
                </a:cubicBezTo>
                <a:close/>
                <a:moveTo>
                  <a:pt x="1259857" y="31852"/>
                </a:moveTo>
                <a:cubicBezTo>
                  <a:pt x="1257418" y="34137"/>
                  <a:pt x="1254675" y="35357"/>
                  <a:pt x="1251627" y="35509"/>
                </a:cubicBezTo>
                <a:cubicBezTo>
                  <a:pt x="1248579" y="35661"/>
                  <a:pt x="1245226" y="35661"/>
                  <a:pt x="1241569" y="35509"/>
                </a:cubicBezTo>
                <a:cubicBezTo>
                  <a:pt x="1243474" y="33909"/>
                  <a:pt x="1246065" y="33147"/>
                  <a:pt x="1249342" y="33223"/>
                </a:cubicBezTo>
                <a:cubicBezTo>
                  <a:pt x="1252618" y="33299"/>
                  <a:pt x="1256123" y="32842"/>
                  <a:pt x="1259857" y="31852"/>
                </a:cubicBezTo>
                <a:close/>
                <a:moveTo>
                  <a:pt x="1006263" y="31852"/>
                </a:moveTo>
                <a:cubicBezTo>
                  <a:pt x="1002987" y="34010"/>
                  <a:pt x="999177" y="35484"/>
                  <a:pt x="994834" y="36271"/>
                </a:cubicBezTo>
                <a:cubicBezTo>
                  <a:pt x="990490" y="37059"/>
                  <a:pt x="986985" y="38836"/>
                  <a:pt x="984318" y="41605"/>
                </a:cubicBezTo>
                <a:cubicBezTo>
                  <a:pt x="983835" y="39853"/>
                  <a:pt x="983886" y="38481"/>
                  <a:pt x="984470" y="37490"/>
                </a:cubicBezTo>
                <a:cubicBezTo>
                  <a:pt x="985054" y="36500"/>
                  <a:pt x="985410" y="35433"/>
                  <a:pt x="985537" y="34290"/>
                </a:cubicBezTo>
                <a:cubicBezTo>
                  <a:pt x="989067" y="35789"/>
                  <a:pt x="992370" y="35839"/>
                  <a:pt x="995443" y="34442"/>
                </a:cubicBezTo>
                <a:cubicBezTo>
                  <a:pt x="998517" y="33045"/>
                  <a:pt x="1002123" y="32182"/>
                  <a:pt x="1006263" y="31852"/>
                </a:cubicBezTo>
                <a:close/>
                <a:moveTo>
                  <a:pt x="1022113" y="30632"/>
                </a:moveTo>
                <a:cubicBezTo>
                  <a:pt x="1022672" y="30632"/>
                  <a:pt x="1023078" y="30632"/>
                  <a:pt x="1023332" y="30632"/>
                </a:cubicBezTo>
                <a:cubicBezTo>
                  <a:pt x="1023586" y="30632"/>
                  <a:pt x="1023993" y="30632"/>
                  <a:pt x="1024551" y="30632"/>
                </a:cubicBezTo>
                <a:cubicBezTo>
                  <a:pt x="1024551" y="31191"/>
                  <a:pt x="1024551" y="31597"/>
                  <a:pt x="1024551" y="31852"/>
                </a:cubicBezTo>
                <a:cubicBezTo>
                  <a:pt x="1024551" y="32105"/>
                  <a:pt x="1024551" y="32512"/>
                  <a:pt x="1024551" y="33071"/>
                </a:cubicBezTo>
                <a:cubicBezTo>
                  <a:pt x="1023993" y="33071"/>
                  <a:pt x="1023586" y="33071"/>
                  <a:pt x="1023332" y="33071"/>
                </a:cubicBezTo>
                <a:cubicBezTo>
                  <a:pt x="1023078" y="33071"/>
                  <a:pt x="1022672" y="33071"/>
                  <a:pt x="1022113" y="33071"/>
                </a:cubicBezTo>
                <a:cubicBezTo>
                  <a:pt x="1022113" y="32512"/>
                  <a:pt x="1022113" y="32105"/>
                  <a:pt x="1022113" y="31852"/>
                </a:cubicBezTo>
                <a:cubicBezTo>
                  <a:pt x="1022113" y="31597"/>
                  <a:pt x="1022113" y="31191"/>
                  <a:pt x="1022113" y="30632"/>
                </a:cubicBezTo>
                <a:close/>
                <a:moveTo>
                  <a:pt x="1301310" y="29413"/>
                </a:moveTo>
                <a:cubicBezTo>
                  <a:pt x="1300065" y="30861"/>
                  <a:pt x="1298592" y="32232"/>
                  <a:pt x="1296890" y="33528"/>
                </a:cubicBezTo>
                <a:cubicBezTo>
                  <a:pt x="1295188" y="34823"/>
                  <a:pt x="1293411" y="34671"/>
                  <a:pt x="1291556" y="33071"/>
                </a:cubicBezTo>
                <a:cubicBezTo>
                  <a:pt x="1292267" y="31928"/>
                  <a:pt x="1293588" y="31166"/>
                  <a:pt x="1295519" y="30785"/>
                </a:cubicBezTo>
                <a:cubicBezTo>
                  <a:pt x="1297449" y="30404"/>
                  <a:pt x="1299380" y="29947"/>
                  <a:pt x="1301310" y="29413"/>
                </a:cubicBezTo>
                <a:close/>
                <a:moveTo>
                  <a:pt x="1283022" y="29413"/>
                </a:moveTo>
                <a:cubicBezTo>
                  <a:pt x="1285308" y="31420"/>
                  <a:pt x="1284089" y="33198"/>
                  <a:pt x="1279364" y="34747"/>
                </a:cubicBezTo>
                <a:cubicBezTo>
                  <a:pt x="1274640" y="36296"/>
                  <a:pt x="1270982" y="36550"/>
                  <a:pt x="1268392" y="35509"/>
                </a:cubicBezTo>
                <a:cubicBezTo>
                  <a:pt x="1269153" y="33807"/>
                  <a:pt x="1270982" y="32639"/>
                  <a:pt x="1273877" y="32004"/>
                </a:cubicBezTo>
                <a:cubicBezTo>
                  <a:pt x="1276774" y="31369"/>
                  <a:pt x="1279822" y="30505"/>
                  <a:pt x="1283022" y="29413"/>
                </a:cubicBezTo>
                <a:close/>
                <a:moveTo>
                  <a:pt x="1197678" y="29413"/>
                </a:moveTo>
                <a:cubicBezTo>
                  <a:pt x="1198287" y="29464"/>
                  <a:pt x="1198897" y="29667"/>
                  <a:pt x="1199506" y="30023"/>
                </a:cubicBezTo>
                <a:cubicBezTo>
                  <a:pt x="1200116" y="30378"/>
                  <a:pt x="1200726" y="30581"/>
                  <a:pt x="1201335" y="30632"/>
                </a:cubicBezTo>
                <a:cubicBezTo>
                  <a:pt x="1201031" y="31877"/>
                  <a:pt x="1200116" y="32436"/>
                  <a:pt x="1198592" y="32309"/>
                </a:cubicBezTo>
                <a:cubicBezTo>
                  <a:pt x="1197068" y="32182"/>
                  <a:pt x="1196763" y="31217"/>
                  <a:pt x="1197678" y="29413"/>
                </a:cubicBezTo>
                <a:close/>
                <a:moveTo>
                  <a:pt x="1029428" y="29413"/>
                </a:moveTo>
                <a:cubicBezTo>
                  <a:pt x="1030495" y="30023"/>
                  <a:pt x="1030800" y="30632"/>
                  <a:pt x="1030343" y="31242"/>
                </a:cubicBezTo>
                <a:cubicBezTo>
                  <a:pt x="1029885" y="31852"/>
                  <a:pt x="1029581" y="32461"/>
                  <a:pt x="1029428" y="33071"/>
                </a:cubicBezTo>
                <a:cubicBezTo>
                  <a:pt x="1028361" y="32461"/>
                  <a:pt x="1028056" y="31852"/>
                  <a:pt x="1028514" y="31242"/>
                </a:cubicBezTo>
                <a:cubicBezTo>
                  <a:pt x="1028971" y="30632"/>
                  <a:pt x="1029276" y="30023"/>
                  <a:pt x="1029428" y="29413"/>
                </a:cubicBezTo>
                <a:close/>
                <a:moveTo>
                  <a:pt x="972126" y="29413"/>
                </a:moveTo>
                <a:cubicBezTo>
                  <a:pt x="972786" y="29413"/>
                  <a:pt x="973599" y="29413"/>
                  <a:pt x="974564" y="29413"/>
                </a:cubicBezTo>
                <a:cubicBezTo>
                  <a:pt x="975530" y="29413"/>
                  <a:pt x="976342" y="29413"/>
                  <a:pt x="977002" y="29413"/>
                </a:cubicBezTo>
                <a:cubicBezTo>
                  <a:pt x="975377" y="31369"/>
                  <a:pt x="973751" y="32944"/>
                  <a:pt x="972126" y="34137"/>
                </a:cubicBezTo>
                <a:cubicBezTo>
                  <a:pt x="970500" y="35331"/>
                  <a:pt x="967655" y="35382"/>
                  <a:pt x="963591" y="34290"/>
                </a:cubicBezTo>
                <a:cubicBezTo>
                  <a:pt x="964481" y="32410"/>
                  <a:pt x="966055" y="31902"/>
                  <a:pt x="968316" y="32766"/>
                </a:cubicBezTo>
                <a:cubicBezTo>
                  <a:pt x="970577" y="33629"/>
                  <a:pt x="971846" y="32512"/>
                  <a:pt x="972126" y="29413"/>
                </a:cubicBezTo>
                <a:close/>
                <a:moveTo>
                  <a:pt x="2047994" y="29261"/>
                </a:moveTo>
                <a:cubicBezTo>
                  <a:pt x="2048298" y="29413"/>
                  <a:pt x="2048527" y="29870"/>
                  <a:pt x="2048679" y="30632"/>
                </a:cubicBezTo>
                <a:cubicBezTo>
                  <a:pt x="2046546" y="30937"/>
                  <a:pt x="2045936" y="30632"/>
                  <a:pt x="2046851" y="29718"/>
                </a:cubicBezTo>
                <a:cubicBezTo>
                  <a:pt x="2047308" y="29261"/>
                  <a:pt x="2047689" y="29108"/>
                  <a:pt x="2047994" y="29261"/>
                </a:cubicBezTo>
                <a:close/>
                <a:moveTo>
                  <a:pt x="2036468" y="29089"/>
                </a:moveTo>
                <a:cubicBezTo>
                  <a:pt x="2036697" y="29013"/>
                  <a:pt x="2036754" y="29375"/>
                  <a:pt x="2036640" y="30175"/>
                </a:cubicBezTo>
                <a:cubicBezTo>
                  <a:pt x="2036411" y="31775"/>
                  <a:pt x="2035954" y="31928"/>
                  <a:pt x="2035268" y="30632"/>
                </a:cubicBezTo>
                <a:cubicBezTo>
                  <a:pt x="2035840" y="29680"/>
                  <a:pt x="2036240" y="29166"/>
                  <a:pt x="2036468" y="29089"/>
                </a:cubicBezTo>
                <a:close/>
                <a:moveTo>
                  <a:pt x="1220824" y="29089"/>
                </a:moveTo>
                <a:cubicBezTo>
                  <a:pt x="1221052" y="29013"/>
                  <a:pt x="1221110" y="29375"/>
                  <a:pt x="1220995" y="30175"/>
                </a:cubicBezTo>
                <a:cubicBezTo>
                  <a:pt x="1220767" y="31775"/>
                  <a:pt x="1220309" y="31928"/>
                  <a:pt x="1219623" y="30632"/>
                </a:cubicBezTo>
                <a:cubicBezTo>
                  <a:pt x="1220195" y="29680"/>
                  <a:pt x="1220595" y="29166"/>
                  <a:pt x="1220824" y="29089"/>
                </a:cubicBezTo>
                <a:close/>
                <a:moveTo>
                  <a:pt x="1904814" y="28194"/>
                </a:moveTo>
                <a:cubicBezTo>
                  <a:pt x="1903874" y="29769"/>
                  <a:pt x="1902096" y="31191"/>
                  <a:pt x="1899480" y="32461"/>
                </a:cubicBezTo>
                <a:cubicBezTo>
                  <a:pt x="1896864" y="33731"/>
                  <a:pt x="1895390" y="32715"/>
                  <a:pt x="1895060" y="29413"/>
                </a:cubicBezTo>
                <a:cubicBezTo>
                  <a:pt x="1898921" y="29616"/>
                  <a:pt x="1902172" y="29210"/>
                  <a:pt x="1904814" y="28194"/>
                </a:cubicBezTo>
                <a:close/>
                <a:moveTo>
                  <a:pt x="1173294" y="28194"/>
                </a:moveTo>
                <a:cubicBezTo>
                  <a:pt x="1173192" y="29362"/>
                  <a:pt x="1172481" y="30074"/>
                  <a:pt x="1171160" y="30328"/>
                </a:cubicBezTo>
                <a:cubicBezTo>
                  <a:pt x="1169839" y="30581"/>
                  <a:pt x="1168518" y="30683"/>
                  <a:pt x="1167198" y="30632"/>
                </a:cubicBezTo>
                <a:cubicBezTo>
                  <a:pt x="1167223" y="29464"/>
                  <a:pt x="1167782" y="28753"/>
                  <a:pt x="1168874" y="28499"/>
                </a:cubicBezTo>
                <a:cubicBezTo>
                  <a:pt x="1169967" y="28245"/>
                  <a:pt x="1171440" y="28143"/>
                  <a:pt x="1173294" y="28194"/>
                </a:cubicBezTo>
                <a:close/>
                <a:moveTo>
                  <a:pt x="1055031" y="28194"/>
                </a:moveTo>
                <a:cubicBezTo>
                  <a:pt x="1055692" y="28194"/>
                  <a:pt x="1056505" y="28194"/>
                  <a:pt x="1057470" y="28194"/>
                </a:cubicBezTo>
                <a:cubicBezTo>
                  <a:pt x="1058435" y="28194"/>
                  <a:pt x="1059248" y="28194"/>
                  <a:pt x="1059908" y="28194"/>
                </a:cubicBezTo>
                <a:cubicBezTo>
                  <a:pt x="1060391" y="29896"/>
                  <a:pt x="1060035" y="30759"/>
                  <a:pt x="1058841" y="30785"/>
                </a:cubicBezTo>
                <a:cubicBezTo>
                  <a:pt x="1057648" y="30810"/>
                  <a:pt x="1056378" y="30759"/>
                  <a:pt x="1055031" y="30632"/>
                </a:cubicBezTo>
                <a:cubicBezTo>
                  <a:pt x="1055031" y="30074"/>
                  <a:pt x="1055031" y="29667"/>
                  <a:pt x="1055031" y="29413"/>
                </a:cubicBezTo>
                <a:cubicBezTo>
                  <a:pt x="1055031" y="29159"/>
                  <a:pt x="1055031" y="28753"/>
                  <a:pt x="1055031" y="28194"/>
                </a:cubicBezTo>
                <a:close/>
                <a:moveTo>
                  <a:pt x="1048478" y="27584"/>
                </a:moveTo>
                <a:cubicBezTo>
                  <a:pt x="1049926" y="26873"/>
                  <a:pt x="1051297" y="27076"/>
                  <a:pt x="1052593" y="28194"/>
                </a:cubicBezTo>
                <a:cubicBezTo>
                  <a:pt x="1051907" y="29286"/>
                  <a:pt x="1050840" y="29845"/>
                  <a:pt x="1049392" y="29870"/>
                </a:cubicBezTo>
                <a:cubicBezTo>
                  <a:pt x="1047945" y="29896"/>
                  <a:pt x="1046573" y="30150"/>
                  <a:pt x="1045278" y="30632"/>
                </a:cubicBezTo>
                <a:cubicBezTo>
                  <a:pt x="1045964" y="29311"/>
                  <a:pt x="1047030" y="28296"/>
                  <a:pt x="1048478" y="27584"/>
                </a:cubicBezTo>
                <a:close/>
                <a:moveTo>
                  <a:pt x="2085255" y="26975"/>
                </a:moveTo>
                <a:cubicBezTo>
                  <a:pt x="2087389" y="30505"/>
                  <a:pt x="2090742" y="33807"/>
                  <a:pt x="2095314" y="36881"/>
                </a:cubicBezTo>
                <a:cubicBezTo>
                  <a:pt x="2099886" y="39954"/>
                  <a:pt x="2103848" y="39903"/>
                  <a:pt x="2107201" y="36728"/>
                </a:cubicBezTo>
                <a:cubicBezTo>
                  <a:pt x="2103391" y="35103"/>
                  <a:pt x="2100343" y="32867"/>
                  <a:pt x="2098057" y="30023"/>
                </a:cubicBezTo>
                <a:cubicBezTo>
                  <a:pt x="2095771" y="27178"/>
                  <a:pt x="2091504" y="26162"/>
                  <a:pt x="2085255" y="26975"/>
                </a:cubicBezTo>
                <a:close/>
                <a:moveTo>
                  <a:pt x="1851169" y="26975"/>
                </a:moveTo>
                <a:cubicBezTo>
                  <a:pt x="1851728" y="26975"/>
                  <a:pt x="1852134" y="26975"/>
                  <a:pt x="1852388" y="26975"/>
                </a:cubicBezTo>
                <a:cubicBezTo>
                  <a:pt x="1852642" y="26975"/>
                  <a:pt x="1853048" y="26975"/>
                  <a:pt x="1853607" y="26975"/>
                </a:cubicBezTo>
                <a:cubicBezTo>
                  <a:pt x="1853607" y="27534"/>
                  <a:pt x="1853607" y="27940"/>
                  <a:pt x="1853607" y="28194"/>
                </a:cubicBezTo>
                <a:cubicBezTo>
                  <a:pt x="1853607" y="28448"/>
                  <a:pt x="1853607" y="28854"/>
                  <a:pt x="1853607" y="29413"/>
                </a:cubicBezTo>
                <a:cubicBezTo>
                  <a:pt x="1853048" y="29413"/>
                  <a:pt x="1852642" y="29413"/>
                  <a:pt x="1852388" y="29413"/>
                </a:cubicBezTo>
                <a:cubicBezTo>
                  <a:pt x="1852134" y="29413"/>
                  <a:pt x="1851728" y="29413"/>
                  <a:pt x="1851169" y="29413"/>
                </a:cubicBezTo>
                <a:cubicBezTo>
                  <a:pt x="1851169" y="28854"/>
                  <a:pt x="1851169" y="28448"/>
                  <a:pt x="1851169" y="28194"/>
                </a:cubicBezTo>
                <a:cubicBezTo>
                  <a:pt x="1851169" y="27940"/>
                  <a:pt x="1851169" y="27534"/>
                  <a:pt x="1851169" y="26975"/>
                </a:cubicBezTo>
                <a:close/>
                <a:moveTo>
                  <a:pt x="1364708" y="26975"/>
                </a:moveTo>
                <a:cubicBezTo>
                  <a:pt x="1364632" y="28753"/>
                  <a:pt x="1363870" y="30074"/>
                  <a:pt x="1362422" y="30937"/>
                </a:cubicBezTo>
                <a:cubicBezTo>
                  <a:pt x="1360975" y="31801"/>
                  <a:pt x="1359298" y="32512"/>
                  <a:pt x="1357393" y="33071"/>
                </a:cubicBezTo>
                <a:cubicBezTo>
                  <a:pt x="1357469" y="31293"/>
                  <a:pt x="1358231" y="29972"/>
                  <a:pt x="1359679" y="29108"/>
                </a:cubicBezTo>
                <a:cubicBezTo>
                  <a:pt x="1361127" y="28245"/>
                  <a:pt x="1362803" y="27534"/>
                  <a:pt x="1364708" y="26975"/>
                </a:cubicBezTo>
                <a:close/>
                <a:moveTo>
                  <a:pt x="1063566" y="26975"/>
                </a:moveTo>
                <a:cubicBezTo>
                  <a:pt x="1064124" y="26975"/>
                  <a:pt x="1064531" y="26975"/>
                  <a:pt x="1064785" y="26975"/>
                </a:cubicBezTo>
                <a:cubicBezTo>
                  <a:pt x="1065039" y="26975"/>
                  <a:pt x="1065445" y="26975"/>
                  <a:pt x="1066004" y="26975"/>
                </a:cubicBezTo>
                <a:cubicBezTo>
                  <a:pt x="1066004" y="28143"/>
                  <a:pt x="1065699" y="28854"/>
                  <a:pt x="1065090" y="29108"/>
                </a:cubicBezTo>
                <a:cubicBezTo>
                  <a:pt x="1064480" y="29362"/>
                  <a:pt x="1063566" y="29464"/>
                  <a:pt x="1062346" y="29413"/>
                </a:cubicBezTo>
                <a:cubicBezTo>
                  <a:pt x="1062397" y="28854"/>
                  <a:pt x="1062601" y="28448"/>
                  <a:pt x="1062956" y="28194"/>
                </a:cubicBezTo>
                <a:cubicBezTo>
                  <a:pt x="1063312" y="27940"/>
                  <a:pt x="1063515" y="27534"/>
                  <a:pt x="1063566" y="26975"/>
                </a:cubicBezTo>
                <a:close/>
                <a:moveTo>
                  <a:pt x="1134920" y="26693"/>
                </a:moveTo>
                <a:lnTo>
                  <a:pt x="1134279" y="26975"/>
                </a:lnTo>
                <a:lnTo>
                  <a:pt x="1134274" y="26869"/>
                </a:lnTo>
                <a:close/>
                <a:moveTo>
                  <a:pt x="1859341" y="26117"/>
                </a:moveTo>
                <a:cubicBezTo>
                  <a:pt x="1859570" y="26194"/>
                  <a:pt x="1859742" y="26632"/>
                  <a:pt x="1859856" y="27432"/>
                </a:cubicBezTo>
                <a:cubicBezTo>
                  <a:pt x="1860084" y="29032"/>
                  <a:pt x="1859627" y="28880"/>
                  <a:pt x="1858484" y="26975"/>
                </a:cubicBezTo>
                <a:cubicBezTo>
                  <a:pt x="1858827" y="26327"/>
                  <a:pt x="1859113" y="26041"/>
                  <a:pt x="1859341" y="26117"/>
                </a:cubicBezTo>
                <a:close/>
                <a:moveTo>
                  <a:pt x="1081854" y="25756"/>
                </a:moveTo>
                <a:cubicBezTo>
                  <a:pt x="1083276" y="25756"/>
                  <a:pt x="1084089" y="26975"/>
                  <a:pt x="1084292" y="29413"/>
                </a:cubicBezTo>
                <a:cubicBezTo>
                  <a:pt x="1083149" y="29362"/>
                  <a:pt x="1082387" y="29159"/>
                  <a:pt x="1082006" y="28803"/>
                </a:cubicBezTo>
                <a:cubicBezTo>
                  <a:pt x="1081625" y="28448"/>
                  <a:pt x="1081168" y="28245"/>
                  <a:pt x="1080634" y="28194"/>
                </a:cubicBezTo>
                <a:cubicBezTo>
                  <a:pt x="1080685" y="27635"/>
                  <a:pt x="1080889" y="27229"/>
                  <a:pt x="1081244" y="26975"/>
                </a:cubicBezTo>
                <a:cubicBezTo>
                  <a:pt x="1081600" y="26721"/>
                  <a:pt x="1081803" y="26314"/>
                  <a:pt x="1081854" y="25756"/>
                </a:cubicBezTo>
                <a:close/>
                <a:moveTo>
                  <a:pt x="1039182" y="25756"/>
                </a:moveTo>
                <a:cubicBezTo>
                  <a:pt x="1039740" y="25806"/>
                  <a:pt x="1040147" y="26009"/>
                  <a:pt x="1040401" y="26365"/>
                </a:cubicBezTo>
                <a:cubicBezTo>
                  <a:pt x="1040655" y="26721"/>
                  <a:pt x="1041061" y="26924"/>
                  <a:pt x="1041620" y="26975"/>
                </a:cubicBezTo>
                <a:cubicBezTo>
                  <a:pt x="1041620" y="27534"/>
                  <a:pt x="1041620" y="27940"/>
                  <a:pt x="1041620" y="28194"/>
                </a:cubicBezTo>
                <a:cubicBezTo>
                  <a:pt x="1041620" y="28448"/>
                  <a:pt x="1041620" y="28854"/>
                  <a:pt x="1041620" y="29413"/>
                </a:cubicBezTo>
                <a:cubicBezTo>
                  <a:pt x="1039944" y="29007"/>
                  <a:pt x="1038725" y="29210"/>
                  <a:pt x="1037962" y="30023"/>
                </a:cubicBezTo>
                <a:cubicBezTo>
                  <a:pt x="1037200" y="30836"/>
                  <a:pt x="1035981" y="31039"/>
                  <a:pt x="1034305" y="30632"/>
                </a:cubicBezTo>
                <a:cubicBezTo>
                  <a:pt x="1033975" y="28981"/>
                  <a:pt x="1034635" y="28016"/>
                  <a:pt x="1036286" y="27737"/>
                </a:cubicBezTo>
                <a:cubicBezTo>
                  <a:pt x="1037937" y="27457"/>
                  <a:pt x="1038902" y="26797"/>
                  <a:pt x="1039182" y="25756"/>
                </a:cubicBezTo>
                <a:close/>
                <a:moveTo>
                  <a:pt x="1432069" y="25146"/>
                </a:moveTo>
                <a:cubicBezTo>
                  <a:pt x="1437810" y="24282"/>
                  <a:pt x="1442178" y="24485"/>
                  <a:pt x="1445176" y="25756"/>
                </a:cubicBezTo>
                <a:cubicBezTo>
                  <a:pt x="1440807" y="26848"/>
                  <a:pt x="1436438" y="27711"/>
                  <a:pt x="1432069" y="28346"/>
                </a:cubicBezTo>
                <a:cubicBezTo>
                  <a:pt x="1427700" y="28981"/>
                  <a:pt x="1423941" y="30150"/>
                  <a:pt x="1420792" y="31852"/>
                </a:cubicBezTo>
                <a:cubicBezTo>
                  <a:pt x="1422570" y="28245"/>
                  <a:pt x="1426329" y="26009"/>
                  <a:pt x="1432069" y="25146"/>
                </a:cubicBezTo>
                <a:close/>
                <a:moveTo>
                  <a:pt x="1740222" y="24536"/>
                </a:moveTo>
                <a:cubicBezTo>
                  <a:pt x="1740780" y="24536"/>
                  <a:pt x="1741187" y="24536"/>
                  <a:pt x="1741441" y="24536"/>
                </a:cubicBezTo>
                <a:cubicBezTo>
                  <a:pt x="1741695" y="24536"/>
                  <a:pt x="1742101" y="24536"/>
                  <a:pt x="1742660" y="24536"/>
                </a:cubicBezTo>
                <a:cubicBezTo>
                  <a:pt x="1742660" y="25095"/>
                  <a:pt x="1742660" y="25502"/>
                  <a:pt x="1742660" y="25756"/>
                </a:cubicBezTo>
                <a:cubicBezTo>
                  <a:pt x="1742660" y="26009"/>
                  <a:pt x="1742660" y="26416"/>
                  <a:pt x="1742660" y="26975"/>
                </a:cubicBezTo>
                <a:cubicBezTo>
                  <a:pt x="1742101" y="26975"/>
                  <a:pt x="1741695" y="26975"/>
                  <a:pt x="1741441" y="26975"/>
                </a:cubicBezTo>
                <a:cubicBezTo>
                  <a:pt x="1741187" y="26975"/>
                  <a:pt x="1740780" y="26975"/>
                  <a:pt x="1740222" y="26975"/>
                </a:cubicBezTo>
                <a:cubicBezTo>
                  <a:pt x="1740222" y="26416"/>
                  <a:pt x="1740222" y="26009"/>
                  <a:pt x="1740222" y="25756"/>
                </a:cubicBezTo>
                <a:cubicBezTo>
                  <a:pt x="1740222" y="25502"/>
                  <a:pt x="1740222" y="25095"/>
                  <a:pt x="1740222" y="24536"/>
                </a:cubicBezTo>
                <a:close/>
                <a:moveTo>
                  <a:pt x="1153787" y="24536"/>
                </a:moveTo>
                <a:cubicBezTo>
                  <a:pt x="1153736" y="26289"/>
                  <a:pt x="1153228" y="27356"/>
                  <a:pt x="1152263" y="27737"/>
                </a:cubicBezTo>
                <a:cubicBezTo>
                  <a:pt x="1151297" y="28118"/>
                  <a:pt x="1150180" y="28270"/>
                  <a:pt x="1148910" y="28194"/>
                </a:cubicBezTo>
                <a:cubicBezTo>
                  <a:pt x="1148960" y="26441"/>
                  <a:pt x="1149468" y="25374"/>
                  <a:pt x="1150434" y="24994"/>
                </a:cubicBezTo>
                <a:cubicBezTo>
                  <a:pt x="1151399" y="24612"/>
                  <a:pt x="1152517" y="24460"/>
                  <a:pt x="1153787" y="24536"/>
                </a:cubicBezTo>
                <a:close/>
                <a:moveTo>
                  <a:pt x="1142814" y="24536"/>
                </a:moveTo>
                <a:lnTo>
                  <a:pt x="1134920" y="26693"/>
                </a:lnTo>
                <a:lnTo>
                  <a:pt x="1138089" y="25298"/>
                </a:lnTo>
                <a:cubicBezTo>
                  <a:pt x="1138979" y="24359"/>
                  <a:pt x="1140553" y="24104"/>
                  <a:pt x="1142814" y="24536"/>
                </a:cubicBezTo>
                <a:close/>
                <a:moveTo>
                  <a:pt x="1052231" y="23679"/>
                </a:moveTo>
                <a:cubicBezTo>
                  <a:pt x="1052459" y="23755"/>
                  <a:pt x="1052631" y="24193"/>
                  <a:pt x="1052745" y="24994"/>
                </a:cubicBezTo>
                <a:cubicBezTo>
                  <a:pt x="1052974" y="26594"/>
                  <a:pt x="1052517" y="26441"/>
                  <a:pt x="1051374" y="24536"/>
                </a:cubicBezTo>
                <a:cubicBezTo>
                  <a:pt x="1051717" y="23889"/>
                  <a:pt x="1052003" y="23603"/>
                  <a:pt x="1052231" y="23679"/>
                </a:cubicBezTo>
                <a:close/>
                <a:moveTo>
                  <a:pt x="1720714" y="23317"/>
                </a:moveTo>
                <a:cubicBezTo>
                  <a:pt x="1721934" y="23317"/>
                  <a:pt x="1723153" y="23317"/>
                  <a:pt x="1724372" y="23317"/>
                </a:cubicBezTo>
                <a:cubicBezTo>
                  <a:pt x="1724321" y="24460"/>
                  <a:pt x="1724118" y="25222"/>
                  <a:pt x="1723762" y="25603"/>
                </a:cubicBezTo>
                <a:cubicBezTo>
                  <a:pt x="1723407" y="25984"/>
                  <a:pt x="1723204" y="26441"/>
                  <a:pt x="1723153" y="26975"/>
                </a:cubicBezTo>
                <a:cubicBezTo>
                  <a:pt x="1722594" y="26975"/>
                  <a:pt x="1722188" y="26975"/>
                  <a:pt x="1721934" y="26975"/>
                </a:cubicBezTo>
                <a:cubicBezTo>
                  <a:pt x="1721679" y="26975"/>
                  <a:pt x="1721273" y="26975"/>
                  <a:pt x="1720714" y="26975"/>
                </a:cubicBezTo>
                <a:cubicBezTo>
                  <a:pt x="1720714" y="25756"/>
                  <a:pt x="1720714" y="24536"/>
                  <a:pt x="1720714" y="23317"/>
                </a:cubicBezTo>
                <a:close/>
                <a:moveTo>
                  <a:pt x="1715838" y="23317"/>
                </a:moveTo>
                <a:cubicBezTo>
                  <a:pt x="1717006" y="23622"/>
                  <a:pt x="1717413" y="24536"/>
                  <a:pt x="1717057" y="26060"/>
                </a:cubicBezTo>
                <a:cubicBezTo>
                  <a:pt x="1716702" y="27584"/>
                  <a:pt x="1715888" y="27889"/>
                  <a:pt x="1714618" y="26975"/>
                </a:cubicBezTo>
                <a:cubicBezTo>
                  <a:pt x="1714618" y="26416"/>
                  <a:pt x="1714618" y="26009"/>
                  <a:pt x="1714618" y="25756"/>
                </a:cubicBezTo>
                <a:cubicBezTo>
                  <a:pt x="1714618" y="25502"/>
                  <a:pt x="1714618" y="25095"/>
                  <a:pt x="1714618" y="24536"/>
                </a:cubicBezTo>
                <a:cubicBezTo>
                  <a:pt x="1715634" y="24739"/>
                  <a:pt x="1716041" y="24333"/>
                  <a:pt x="1715838" y="23317"/>
                </a:cubicBezTo>
                <a:close/>
                <a:moveTo>
                  <a:pt x="1664022" y="23165"/>
                </a:moveTo>
                <a:cubicBezTo>
                  <a:pt x="1666409" y="23597"/>
                  <a:pt x="1668644" y="23647"/>
                  <a:pt x="1670727" y="23317"/>
                </a:cubicBezTo>
                <a:cubicBezTo>
                  <a:pt x="1669559" y="25400"/>
                  <a:pt x="1668238" y="26111"/>
                  <a:pt x="1666765" y="25451"/>
                </a:cubicBezTo>
                <a:cubicBezTo>
                  <a:pt x="1665292" y="24790"/>
                  <a:pt x="1663361" y="24892"/>
                  <a:pt x="1660974" y="25756"/>
                </a:cubicBezTo>
                <a:cubicBezTo>
                  <a:pt x="1660618" y="23597"/>
                  <a:pt x="1661634" y="22733"/>
                  <a:pt x="1664022" y="23165"/>
                </a:cubicBezTo>
                <a:close/>
                <a:moveTo>
                  <a:pt x="1577535" y="23165"/>
                </a:moveTo>
                <a:cubicBezTo>
                  <a:pt x="1577687" y="23165"/>
                  <a:pt x="1577763" y="23622"/>
                  <a:pt x="1577763" y="24536"/>
                </a:cubicBezTo>
                <a:cubicBezTo>
                  <a:pt x="1577763" y="26365"/>
                  <a:pt x="1577459" y="26365"/>
                  <a:pt x="1576849" y="24536"/>
                </a:cubicBezTo>
                <a:cubicBezTo>
                  <a:pt x="1577154" y="23622"/>
                  <a:pt x="1577382" y="23165"/>
                  <a:pt x="1577535" y="23165"/>
                </a:cubicBezTo>
                <a:close/>
                <a:moveTo>
                  <a:pt x="1571439" y="23165"/>
                </a:moveTo>
                <a:cubicBezTo>
                  <a:pt x="1571591" y="23165"/>
                  <a:pt x="1571667" y="23622"/>
                  <a:pt x="1571667" y="24536"/>
                </a:cubicBezTo>
                <a:cubicBezTo>
                  <a:pt x="1571667" y="26365"/>
                  <a:pt x="1571363" y="26365"/>
                  <a:pt x="1570753" y="24536"/>
                </a:cubicBezTo>
                <a:cubicBezTo>
                  <a:pt x="1571058" y="23622"/>
                  <a:pt x="1571286" y="23165"/>
                  <a:pt x="1571439" y="23165"/>
                </a:cubicBezTo>
                <a:close/>
                <a:moveTo>
                  <a:pt x="1133060" y="22098"/>
                </a:moveTo>
                <a:cubicBezTo>
                  <a:pt x="1133644" y="22225"/>
                  <a:pt x="1134000" y="22885"/>
                  <a:pt x="1134127" y="24079"/>
                </a:cubicBezTo>
                <a:lnTo>
                  <a:pt x="1134274" y="26869"/>
                </a:lnTo>
                <a:lnTo>
                  <a:pt x="1113248" y="32614"/>
                </a:lnTo>
                <a:cubicBezTo>
                  <a:pt x="1101869" y="32944"/>
                  <a:pt x="1091404" y="33502"/>
                  <a:pt x="1081854" y="34290"/>
                </a:cubicBezTo>
                <a:cubicBezTo>
                  <a:pt x="1084800" y="31217"/>
                  <a:pt x="1089271" y="29743"/>
                  <a:pt x="1095265" y="29870"/>
                </a:cubicBezTo>
                <a:cubicBezTo>
                  <a:pt x="1101259" y="29997"/>
                  <a:pt x="1105730" y="28219"/>
                  <a:pt x="1108676" y="24536"/>
                </a:cubicBezTo>
                <a:cubicBezTo>
                  <a:pt x="1110988" y="25603"/>
                  <a:pt x="1113070" y="25908"/>
                  <a:pt x="1114925" y="25451"/>
                </a:cubicBezTo>
                <a:cubicBezTo>
                  <a:pt x="1116779" y="24994"/>
                  <a:pt x="1119166" y="24689"/>
                  <a:pt x="1122087" y="24536"/>
                </a:cubicBezTo>
                <a:cubicBezTo>
                  <a:pt x="1121376" y="25705"/>
                  <a:pt x="1120056" y="26416"/>
                  <a:pt x="1118125" y="26670"/>
                </a:cubicBezTo>
                <a:cubicBezTo>
                  <a:pt x="1116195" y="26924"/>
                  <a:pt x="1114264" y="27026"/>
                  <a:pt x="1112334" y="26975"/>
                </a:cubicBezTo>
                <a:cubicBezTo>
                  <a:pt x="1114391" y="29743"/>
                  <a:pt x="1117287" y="30607"/>
                  <a:pt x="1121021" y="29565"/>
                </a:cubicBezTo>
                <a:cubicBezTo>
                  <a:pt x="1124754" y="28524"/>
                  <a:pt x="1127955" y="27254"/>
                  <a:pt x="1130622" y="25756"/>
                </a:cubicBezTo>
                <a:cubicBezTo>
                  <a:pt x="1130444" y="24359"/>
                  <a:pt x="1129885" y="24104"/>
                  <a:pt x="1128945" y="24994"/>
                </a:cubicBezTo>
                <a:cubicBezTo>
                  <a:pt x="1128006" y="25882"/>
                  <a:pt x="1127752" y="25324"/>
                  <a:pt x="1128183" y="23317"/>
                </a:cubicBezTo>
                <a:cubicBezTo>
                  <a:pt x="1129453" y="23419"/>
                  <a:pt x="1130571" y="23520"/>
                  <a:pt x="1131536" y="23622"/>
                </a:cubicBezTo>
                <a:cubicBezTo>
                  <a:pt x="1132501" y="23724"/>
                  <a:pt x="1133009" y="23215"/>
                  <a:pt x="1133060" y="22098"/>
                </a:cubicBezTo>
                <a:close/>
                <a:moveTo>
                  <a:pt x="1984748" y="21945"/>
                </a:moveTo>
                <a:cubicBezTo>
                  <a:pt x="1984900" y="21945"/>
                  <a:pt x="1984976" y="22403"/>
                  <a:pt x="1984976" y="23317"/>
                </a:cubicBezTo>
                <a:cubicBezTo>
                  <a:pt x="1984976" y="25146"/>
                  <a:pt x="1984671" y="25146"/>
                  <a:pt x="1984062" y="23317"/>
                </a:cubicBezTo>
                <a:cubicBezTo>
                  <a:pt x="1984367" y="22403"/>
                  <a:pt x="1984595" y="21945"/>
                  <a:pt x="1984748" y="21945"/>
                </a:cubicBezTo>
                <a:close/>
                <a:moveTo>
                  <a:pt x="1515737" y="21945"/>
                </a:moveTo>
                <a:cubicBezTo>
                  <a:pt x="1516930" y="21920"/>
                  <a:pt x="1518200" y="21971"/>
                  <a:pt x="1519547" y="22098"/>
                </a:cubicBezTo>
                <a:cubicBezTo>
                  <a:pt x="1518530" y="23520"/>
                  <a:pt x="1516905" y="24333"/>
                  <a:pt x="1514670" y="24536"/>
                </a:cubicBezTo>
                <a:cubicBezTo>
                  <a:pt x="1514187" y="22835"/>
                  <a:pt x="1514543" y="21971"/>
                  <a:pt x="1515737" y="21945"/>
                </a:cubicBezTo>
                <a:close/>
                <a:moveTo>
                  <a:pt x="1999912" y="19660"/>
                </a:moveTo>
                <a:cubicBezTo>
                  <a:pt x="2001486" y="20447"/>
                  <a:pt x="2001689" y="21310"/>
                  <a:pt x="2000521" y="22250"/>
                </a:cubicBezTo>
                <a:cubicBezTo>
                  <a:pt x="1999353" y="23190"/>
                  <a:pt x="1998337" y="23139"/>
                  <a:pt x="1997473" y="22098"/>
                </a:cubicBezTo>
                <a:cubicBezTo>
                  <a:pt x="1997575" y="21539"/>
                  <a:pt x="1997981" y="21133"/>
                  <a:pt x="1998692" y="20879"/>
                </a:cubicBezTo>
                <a:cubicBezTo>
                  <a:pt x="1999404" y="20625"/>
                  <a:pt x="1999810" y="20218"/>
                  <a:pt x="1999912" y="19660"/>
                </a:cubicBezTo>
                <a:close/>
                <a:moveTo>
                  <a:pt x="1512232" y="19660"/>
                </a:moveTo>
                <a:cubicBezTo>
                  <a:pt x="1511520" y="20218"/>
                  <a:pt x="1510809" y="20929"/>
                  <a:pt x="1510097" y="21793"/>
                </a:cubicBezTo>
                <a:cubicBezTo>
                  <a:pt x="1509386" y="22657"/>
                  <a:pt x="1509285" y="23978"/>
                  <a:pt x="1509793" y="25756"/>
                </a:cubicBezTo>
                <a:cubicBezTo>
                  <a:pt x="1504383" y="26213"/>
                  <a:pt x="1499354" y="26518"/>
                  <a:pt x="1494705" y="26670"/>
                </a:cubicBezTo>
                <a:cubicBezTo>
                  <a:pt x="1490057" y="26822"/>
                  <a:pt x="1485333" y="27737"/>
                  <a:pt x="1480532" y="29413"/>
                </a:cubicBezTo>
                <a:cubicBezTo>
                  <a:pt x="1484977" y="25502"/>
                  <a:pt x="1490108" y="23266"/>
                  <a:pt x="1495925" y="22707"/>
                </a:cubicBezTo>
                <a:cubicBezTo>
                  <a:pt x="1501741" y="22149"/>
                  <a:pt x="1507177" y="21133"/>
                  <a:pt x="1512232" y="19660"/>
                </a:cubicBezTo>
                <a:close/>
                <a:moveTo>
                  <a:pt x="2049899" y="18440"/>
                </a:moveTo>
                <a:cubicBezTo>
                  <a:pt x="2050991" y="18567"/>
                  <a:pt x="2051550" y="19228"/>
                  <a:pt x="2051575" y="20422"/>
                </a:cubicBezTo>
                <a:cubicBezTo>
                  <a:pt x="2051600" y="21615"/>
                  <a:pt x="2051854" y="22580"/>
                  <a:pt x="2052337" y="23317"/>
                </a:cubicBezTo>
                <a:cubicBezTo>
                  <a:pt x="2054775" y="23114"/>
                  <a:pt x="2055995" y="22301"/>
                  <a:pt x="2055995" y="20879"/>
                </a:cubicBezTo>
                <a:cubicBezTo>
                  <a:pt x="2056579" y="20955"/>
                  <a:pt x="2056934" y="21412"/>
                  <a:pt x="2057062" y="22250"/>
                </a:cubicBezTo>
                <a:cubicBezTo>
                  <a:pt x="2057188" y="23089"/>
                  <a:pt x="2057239" y="23850"/>
                  <a:pt x="2057214" y="24536"/>
                </a:cubicBezTo>
                <a:cubicBezTo>
                  <a:pt x="2059373" y="24841"/>
                  <a:pt x="2060541" y="24232"/>
                  <a:pt x="2060719" y="22707"/>
                </a:cubicBezTo>
                <a:cubicBezTo>
                  <a:pt x="2060897" y="21184"/>
                  <a:pt x="2061760" y="20574"/>
                  <a:pt x="2063310" y="20879"/>
                </a:cubicBezTo>
                <a:cubicBezTo>
                  <a:pt x="2062446" y="24282"/>
                  <a:pt x="2062954" y="26619"/>
                  <a:pt x="2064834" y="27889"/>
                </a:cubicBezTo>
                <a:cubicBezTo>
                  <a:pt x="2066713" y="29159"/>
                  <a:pt x="2067831" y="30886"/>
                  <a:pt x="2068187" y="33071"/>
                </a:cubicBezTo>
                <a:cubicBezTo>
                  <a:pt x="2071133" y="32105"/>
                  <a:pt x="2073775" y="31902"/>
                  <a:pt x="2076112" y="32461"/>
                </a:cubicBezTo>
                <a:cubicBezTo>
                  <a:pt x="2078448" y="33020"/>
                  <a:pt x="2081090" y="32817"/>
                  <a:pt x="2084036" y="31852"/>
                </a:cubicBezTo>
                <a:cubicBezTo>
                  <a:pt x="2080683" y="27889"/>
                  <a:pt x="2077026" y="26365"/>
                  <a:pt x="2073063" y="27279"/>
                </a:cubicBezTo>
                <a:cubicBezTo>
                  <a:pt x="2069101" y="28194"/>
                  <a:pt x="2066663" y="26060"/>
                  <a:pt x="2065748" y="20879"/>
                </a:cubicBezTo>
                <a:cubicBezTo>
                  <a:pt x="2069990" y="23622"/>
                  <a:pt x="2074308" y="24536"/>
                  <a:pt x="2078702" y="23622"/>
                </a:cubicBezTo>
                <a:cubicBezTo>
                  <a:pt x="2083096" y="22707"/>
                  <a:pt x="2087719" y="21793"/>
                  <a:pt x="2092571" y="20879"/>
                </a:cubicBezTo>
                <a:cubicBezTo>
                  <a:pt x="2096482" y="24232"/>
                  <a:pt x="2100546" y="27279"/>
                  <a:pt x="2104763" y="30023"/>
                </a:cubicBezTo>
                <a:cubicBezTo>
                  <a:pt x="2108979" y="32766"/>
                  <a:pt x="2111824" y="37033"/>
                  <a:pt x="2113297" y="42824"/>
                </a:cubicBezTo>
                <a:cubicBezTo>
                  <a:pt x="2114465" y="42824"/>
                  <a:pt x="2115481" y="42824"/>
                  <a:pt x="2116345" y="42824"/>
                </a:cubicBezTo>
                <a:cubicBezTo>
                  <a:pt x="2117209" y="42824"/>
                  <a:pt x="2118225" y="42824"/>
                  <a:pt x="2119393" y="42824"/>
                </a:cubicBezTo>
                <a:cubicBezTo>
                  <a:pt x="2120917" y="42240"/>
                  <a:pt x="2121222" y="41580"/>
                  <a:pt x="2120307" y="40843"/>
                </a:cubicBezTo>
                <a:cubicBezTo>
                  <a:pt x="2119393" y="40107"/>
                  <a:pt x="2119088" y="39141"/>
                  <a:pt x="2119393" y="37947"/>
                </a:cubicBezTo>
                <a:cubicBezTo>
                  <a:pt x="2120993" y="38125"/>
                  <a:pt x="2122060" y="38684"/>
                  <a:pt x="2122593" y="39624"/>
                </a:cubicBezTo>
                <a:cubicBezTo>
                  <a:pt x="2123127" y="40564"/>
                  <a:pt x="2124498" y="40818"/>
                  <a:pt x="2126708" y="40386"/>
                </a:cubicBezTo>
                <a:cubicBezTo>
                  <a:pt x="2127140" y="42088"/>
                  <a:pt x="2126886" y="43256"/>
                  <a:pt x="2125946" y="43891"/>
                </a:cubicBezTo>
                <a:cubicBezTo>
                  <a:pt x="2125006" y="44526"/>
                  <a:pt x="2124448" y="45390"/>
                  <a:pt x="2124270" y="46482"/>
                </a:cubicBezTo>
                <a:cubicBezTo>
                  <a:pt x="2125921" y="47981"/>
                  <a:pt x="2127191" y="48031"/>
                  <a:pt x="2128080" y="46634"/>
                </a:cubicBezTo>
                <a:cubicBezTo>
                  <a:pt x="2128969" y="45237"/>
                  <a:pt x="2130544" y="44374"/>
                  <a:pt x="2132804" y="44043"/>
                </a:cubicBezTo>
                <a:cubicBezTo>
                  <a:pt x="2133896" y="50444"/>
                  <a:pt x="2134455" y="55321"/>
                  <a:pt x="2134481" y="58674"/>
                </a:cubicBezTo>
                <a:cubicBezTo>
                  <a:pt x="2134506" y="62027"/>
                  <a:pt x="2134760" y="65684"/>
                  <a:pt x="2135243" y="69647"/>
                </a:cubicBezTo>
                <a:cubicBezTo>
                  <a:pt x="2134659" y="69697"/>
                  <a:pt x="2133998" y="69901"/>
                  <a:pt x="2133262" y="70256"/>
                </a:cubicBezTo>
                <a:cubicBezTo>
                  <a:pt x="2132525" y="70612"/>
                  <a:pt x="2131560" y="70815"/>
                  <a:pt x="2130366" y="70866"/>
                </a:cubicBezTo>
                <a:cubicBezTo>
                  <a:pt x="2129959" y="72542"/>
                  <a:pt x="2130163" y="73761"/>
                  <a:pt x="2130975" y="74523"/>
                </a:cubicBezTo>
                <a:cubicBezTo>
                  <a:pt x="2131788" y="75285"/>
                  <a:pt x="2131992" y="76505"/>
                  <a:pt x="2131585" y="78181"/>
                </a:cubicBezTo>
                <a:cubicBezTo>
                  <a:pt x="2131814" y="79197"/>
                  <a:pt x="2132880" y="79603"/>
                  <a:pt x="2134785" y="79400"/>
                </a:cubicBezTo>
                <a:cubicBezTo>
                  <a:pt x="2136690" y="79197"/>
                  <a:pt x="2138062" y="79603"/>
                  <a:pt x="2138900" y="80620"/>
                </a:cubicBezTo>
                <a:cubicBezTo>
                  <a:pt x="2138621" y="84912"/>
                  <a:pt x="2137656" y="88824"/>
                  <a:pt x="2136005" y="92354"/>
                </a:cubicBezTo>
                <a:cubicBezTo>
                  <a:pt x="2134354" y="95885"/>
                  <a:pt x="2133693" y="98882"/>
                  <a:pt x="2134023" y="101346"/>
                </a:cubicBezTo>
                <a:cubicBezTo>
                  <a:pt x="2134176" y="102006"/>
                  <a:pt x="2134785" y="102514"/>
                  <a:pt x="2135852" y="102870"/>
                </a:cubicBezTo>
                <a:cubicBezTo>
                  <a:pt x="2136919" y="103226"/>
                  <a:pt x="2137529" y="103124"/>
                  <a:pt x="2137681" y="102565"/>
                </a:cubicBezTo>
                <a:cubicBezTo>
                  <a:pt x="2137198" y="103708"/>
                  <a:pt x="2136030" y="104775"/>
                  <a:pt x="2134176" y="105765"/>
                </a:cubicBezTo>
                <a:cubicBezTo>
                  <a:pt x="2132322" y="106756"/>
                  <a:pt x="2132677" y="108128"/>
                  <a:pt x="2135243" y="109880"/>
                </a:cubicBezTo>
                <a:cubicBezTo>
                  <a:pt x="2134684" y="109880"/>
                  <a:pt x="2134277" y="109880"/>
                  <a:pt x="2134023" y="109880"/>
                </a:cubicBezTo>
                <a:cubicBezTo>
                  <a:pt x="2133769" y="109880"/>
                  <a:pt x="2133363" y="109880"/>
                  <a:pt x="2132804" y="109880"/>
                </a:cubicBezTo>
                <a:cubicBezTo>
                  <a:pt x="2132906" y="110490"/>
                  <a:pt x="2133312" y="110795"/>
                  <a:pt x="2134023" y="110795"/>
                </a:cubicBezTo>
                <a:cubicBezTo>
                  <a:pt x="2134735" y="110795"/>
                  <a:pt x="2135141" y="110490"/>
                  <a:pt x="2135243" y="109880"/>
                </a:cubicBezTo>
                <a:cubicBezTo>
                  <a:pt x="2137630" y="109931"/>
                  <a:pt x="2139561" y="110439"/>
                  <a:pt x="2141034" y="111404"/>
                </a:cubicBezTo>
                <a:cubicBezTo>
                  <a:pt x="2142507" y="112369"/>
                  <a:pt x="2143828" y="113487"/>
                  <a:pt x="2144996" y="114757"/>
                </a:cubicBezTo>
                <a:cubicBezTo>
                  <a:pt x="2144768" y="115798"/>
                  <a:pt x="2144006" y="116459"/>
                  <a:pt x="2142710" y="116738"/>
                </a:cubicBezTo>
                <a:cubicBezTo>
                  <a:pt x="2141415" y="117018"/>
                  <a:pt x="2140958" y="117983"/>
                  <a:pt x="2141339" y="119634"/>
                </a:cubicBezTo>
                <a:cubicBezTo>
                  <a:pt x="2140043" y="119151"/>
                  <a:pt x="2138976" y="118592"/>
                  <a:pt x="2138138" y="117958"/>
                </a:cubicBezTo>
                <a:cubicBezTo>
                  <a:pt x="2137300" y="117323"/>
                  <a:pt x="2137148" y="115849"/>
                  <a:pt x="2137681" y="113538"/>
                </a:cubicBezTo>
                <a:cubicBezTo>
                  <a:pt x="2136640" y="115519"/>
                  <a:pt x="2135979" y="117653"/>
                  <a:pt x="2135700" y="119939"/>
                </a:cubicBezTo>
                <a:cubicBezTo>
                  <a:pt x="2135421" y="122225"/>
                  <a:pt x="2134455" y="123749"/>
                  <a:pt x="2132804" y="124511"/>
                </a:cubicBezTo>
                <a:cubicBezTo>
                  <a:pt x="2133388" y="126416"/>
                  <a:pt x="2134354" y="127787"/>
                  <a:pt x="2135700" y="128626"/>
                </a:cubicBezTo>
                <a:cubicBezTo>
                  <a:pt x="2137046" y="129464"/>
                  <a:pt x="2138926" y="129311"/>
                  <a:pt x="2141339" y="128168"/>
                </a:cubicBezTo>
                <a:cubicBezTo>
                  <a:pt x="2141339" y="131826"/>
                  <a:pt x="2141339" y="135483"/>
                  <a:pt x="2141339" y="139141"/>
                </a:cubicBezTo>
                <a:cubicBezTo>
                  <a:pt x="2138697" y="138938"/>
                  <a:pt x="2136665" y="139344"/>
                  <a:pt x="2135243" y="140360"/>
                </a:cubicBezTo>
                <a:cubicBezTo>
                  <a:pt x="2134887" y="142545"/>
                  <a:pt x="2135293" y="143967"/>
                  <a:pt x="2136462" y="144628"/>
                </a:cubicBezTo>
                <a:cubicBezTo>
                  <a:pt x="2137630" y="145288"/>
                  <a:pt x="2138037" y="146710"/>
                  <a:pt x="2137681" y="148895"/>
                </a:cubicBezTo>
                <a:cubicBezTo>
                  <a:pt x="2132703" y="149352"/>
                  <a:pt x="2127724" y="149657"/>
                  <a:pt x="2122746" y="149809"/>
                </a:cubicBezTo>
                <a:cubicBezTo>
                  <a:pt x="2117767" y="149961"/>
                  <a:pt x="2113399" y="150876"/>
                  <a:pt x="2109639" y="152552"/>
                </a:cubicBezTo>
                <a:cubicBezTo>
                  <a:pt x="2109436" y="154762"/>
                  <a:pt x="2110147" y="156134"/>
                  <a:pt x="2111773" y="156667"/>
                </a:cubicBezTo>
                <a:cubicBezTo>
                  <a:pt x="2113399" y="157200"/>
                  <a:pt x="2113500" y="158267"/>
                  <a:pt x="2112078" y="159868"/>
                </a:cubicBezTo>
                <a:cubicBezTo>
                  <a:pt x="2110071" y="159436"/>
                  <a:pt x="2107988" y="159080"/>
                  <a:pt x="2105829" y="158801"/>
                </a:cubicBezTo>
                <a:cubicBezTo>
                  <a:pt x="2103670" y="158521"/>
                  <a:pt x="2102502" y="157251"/>
                  <a:pt x="2102324" y="154991"/>
                </a:cubicBezTo>
                <a:cubicBezTo>
                  <a:pt x="2097701" y="157505"/>
                  <a:pt x="2092012" y="157962"/>
                  <a:pt x="2085255" y="156362"/>
                </a:cubicBezTo>
                <a:cubicBezTo>
                  <a:pt x="2078499" y="154762"/>
                  <a:pt x="2072809" y="154305"/>
                  <a:pt x="2068187" y="154991"/>
                </a:cubicBezTo>
                <a:cubicBezTo>
                  <a:pt x="2068009" y="152628"/>
                  <a:pt x="2066840" y="151257"/>
                  <a:pt x="2064681" y="150876"/>
                </a:cubicBezTo>
                <a:cubicBezTo>
                  <a:pt x="2062522" y="150495"/>
                  <a:pt x="2060440" y="150647"/>
                  <a:pt x="2058433" y="151333"/>
                </a:cubicBezTo>
                <a:cubicBezTo>
                  <a:pt x="2057849" y="150673"/>
                  <a:pt x="2057493" y="149555"/>
                  <a:pt x="2057366" y="147980"/>
                </a:cubicBezTo>
                <a:cubicBezTo>
                  <a:pt x="2057239" y="146405"/>
                  <a:pt x="2057188" y="144678"/>
                  <a:pt x="2057214" y="142799"/>
                </a:cubicBezTo>
                <a:cubicBezTo>
                  <a:pt x="2054293" y="146405"/>
                  <a:pt x="2049162" y="147117"/>
                  <a:pt x="2041821" y="144932"/>
                </a:cubicBezTo>
                <a:cubicBezTo>
                  <a:pt x="2034481" y="142748"/>
                  <a:pt x="2027826" y="141630"/>
                  <a:pt x="2021857" y="141579"/>
                </a:cubicBezTo>
                <a:cubicBezTo>
                  <a:pt x="2023305" y="140589"/>
                  <a:pt x="2025286" y="140132"/>
                  <a:pt x="2027801" y="140208"/>
                </a:cubicBezTo>
                <a:cubicBezTo>
                  <a:pt x="2030315" y="140284"/>
                  <a:pt x="2031992" y="139522"/>
                  <a:pt x="2032830" y="137922"/>
                </a:cubicBezTo>
                <a:cubicBezTo>
                  <a:pt x="2031509" y="137211"/>
                  <a:pt x="2029884" y="136804"/>
                  <a:pt x="2027953" y="136703"/>
                </a:cubicBezTo>
                <a:cubicBezTo>
                  <a:pt x="2026023" y="136601"/>
                  <a:pt x="2024397" y="137414"/>
                  <a:pt x="2023076" y="139141"/>
                </a:cubicBezTo>
                <a:cubicBezTo>
                  <a:pt x="2021933" y="139014"/>
                  <a:pt x="2021171" y="138354"/>
                  <a:pt x="2020790" y="137160"/>
                </a:cubicBezTo>
                <a:cubicBezTo>
                  <a:pt x="2020409" y="135966"/>
                  <a:pt x="2019952" y="135001"/>
                  <a:pt x="2019419" y="134264"/>
                </a:cubicBezTo>
                <a:cubicBezTo>
                  <a:pt x="2010859" y="134696"/>
                  <a:pt x="2002680" y="134442"/>
                  <a:pt x="1994882" y="133502"/>
                </a:cubicBezTo>
                <a:cubicBezTo>
                  <a:pt x="1987084" y="132563"/>
                  <a:pt x="1979820" y="132004"/>
                  <a:pt x="1973089" y="131826"/>
                </a:cubicBezTo>
                <a:cubicBezTo>
                  <a:pt x="1973749" y="129845"/>
                  <a:pt x="1974562" y="129235"/>
                  <a:pt x="1975527" y="129997"/>
                </a:cubicBezTo>
                <a:cubicBezTo>
                  <a:pt x="1976493" y="130759"/>
                  <a:pt x="1977305" y="130149"/>
                  <a:pt x="1977966" y="128168"/>
                </a:cubicBezTo>
                <a:cubicBezTo>
                  <a:pt x="1977382" y="127686"/>
                  <a:pt x="1976721" y="127432"/>
                  <a:pt x="1975985" y="127406"/>
                </a:cubicBezTo>
                <a:cubicBezTo>
                  <a:pt x="1975248" y="127381"/>
                  <a:pt x="1974283" y="126822"/>
                  <a:pt x="1973089" y="125730"/>
                </a:cubicBezTo>
                <a:cubicBezTo>
                  <a:pt x="1970778" y="127051"/>
                  <a:pt x="1968695" y="128067"/>
                  <a:pt x="1966841" y="128778"/>
                </a:cubicBezTo>
                <a:cubicBezTo>
                  <a:pt x="1964986" y="129489"/>
                  <a:pt x="1962599" y="129286"/>
                  <a:pt x="1959678" y="128168"/>
                </a:cubicBezTo>
                <a:cubicBezTo>
                  <a:pt x="1954369" y="130556"/>
                  <a:pt x="1947918" y="130962"/>
                  <a:pt x="1940323" y="129387"/>
                </a:cubicBezTo>
                <a:cubicBezTo>
                  <a:pt x="1932728" y="127813"/>
                  <a:pt x="1926581" y="128219"/>
                  <a:pt x="1921883" y="130607"/>
                </a:cubicBezTo>
                <a:cubicBezTo>
                  <a:pt x="1921146" y="130073"/>
                  <a:pt x="1920181" y="129616"/>
                  <a:pt x="1918987" y="129235"/>
                </a:cubicBezTo>
                <a:cubicBezTo>
                  <a:pt x="1917793" y="128854"/>
                  <a:pt x="1917133" y="128092"/>
                  <a:pt x="1917006" y="126949"/>
                </a:cubicBezTo>
                <a:cubicBezTo>
                  <a:pt x="1915787" y="127610"/>
                  <a:pt x="1914567" y="128422"/>
                  <a:pt x="1913348" y="129387"/>
                </a:cubicBezTo>
                <a:cubicBezTo>
                  <a:pt x="1912129" y="130353"/>
                  <a:pt x="1910910" y="131165"/>
                  <a:pt x="1909691" y="131826"/>
                </a:cubicBezTo>
                <a:cubicBezTo>
                  <a:pt x="1907760" y="130708"/>
                  <a:pt x="1905830" y="129591"/>
                  <a:pt x="1903899" y="128473"/>
                </a:cubicBezTo>
                <a:cubicBezTo>
                  <a:pt x="1901969" y="127355"/>
                  <a:pt x="1900648" y="125628"/>
                  <a:pt x="1899937" y="123291"/>
                </a:cubicBezTo>
                <a:cubicBezTo>
                  <a:pt x="1891961" y="124206"/>
                  <a:pt x="1883833" y="124206"/>
                  <a:pt x="1875553" y="123291"/>
                </a:cubicBezTo>
                <a:cubicBezTo>
                  <a:pt x="1867273" y="122377"/>
                  <a:pt x="1859144" y="122377"/>
                  <a:pt x="1851169" y="123291"/>
                </a:cubicBezTo>
                <a:cubicBezTo>
                  <a:pt x="1849747" y="122834"/>
                  <a:pt x="1848019" y="122529"/>
                  <a:pt x="1845987" y="122377"/>
                </a:cubicBezTo>
                <a:cubicBezTo>
                  <a:pt x="1843955" y="122225"/>
                  <a:pt x="1842838" y="121310"/>
                  <a:pt x="1842635" y="119634"/>
                </a:cubicBezTo>
                <a:cubicBezTo>
                  <a:pt x="1837986" y="120345"/>
                  <a:pt x="1832043" y="120752"/>
                  <a:pt x="1824804" y="120853"/>
                </a:cubicBezTo>
                <a:cubicBezTo>
                  <a:pt x="1817565" y="120955"/>
                  <a:pt x="1811317" y="120142"/>
                  <a:pt x="1806058" y="118415"/>
                </a:cubicBezTo>
                <a:cubicBezTo>
                  <a:pt x="1796838" y="116865"/>
                  <a:pt x="1787542" y="116306"/>
                  <a:pt x="1778169" y="116738"/>
                </a:cubicBezTo>
                <a:cubicBezTo>
                  <a:pt x="1768797" y="117170"/>
                  <a:pt x="1759805" y="116916"/>
                  <a:pt x="1751194" y="115976"/>
                </a:cubicBezTo>
                <a:cubicBezTo>
                  <a:pt x="1741162" y="116611"/>
                  <a:pt x="1731967" y="116865"/>
                  <a:pt x="1723610" y="116738"/>
                </a:cubicBezTo>
                <a:cubicBezTo>
                  <a:pt x="1715254" y="116611"/>
                  <a:pt x="1705754" y="115951"/>
                  <a:pt x="1695111" y="114757"/>
                </a:cubicBezTo>
                <a:cubicBezTo>
                  <a:pt x="1693384" y="114884"/>
                  <a:pt x="1691962" y="115240"/>
                  <a:pt x="1690844" y="115824"/>
                </a:cubicBezTo>
                <a:cubicBezTo>
                  <a:pt x="1689727" y="116408"/>
                  <a:pt x="1688304" y="116459"/>
                  <a:pt x="1686577" y="115976"/>
                </a:cubicBezTo>
                <a:cubicBezTo>
                  <a:pt x="1684875" y="115875"/>
                  <a:pt x="1683707" y="115468"/>
                  <a:pt x="1683072" y="114757"/>
                </a:cubicBezTo>
                <a:cubicBezTo>
                  <a:pt x="1682437" y="114046"/>
                  <a:pt x="1681573" y="113640"/>
                  <a:pt x="1680481" y="113538"/>
                </a:cubicBezTo>
                <a:cubicBezTo>
                  <a:pt x="1664276" y="115036"/>
                  <a:pt x="1648833" y="115392"/>
                  <a:pt x="1634151" y="114605"/>
                </a:cubicBezTo>
                <a:cubicBezTo>
                  <a:pt x="1619470" y="113817"/>
                  <a:pt x="1604027" y="113868"/>
                  <a:pt x="1587822" y="114757"/>
                </a:cubicBezTo>
                <a:cubicBezTo>
                  <a:pt x="1576367" y="114147"/>
                  <a:pt x="1564530" y="113843"/>
                  <a:pt x="1552312" y="113843"/>
                </a:cubicBezTo>
                <a:cubicBezTo>
                  <a:pt x="1540095" y="113843"/>
                  <a:pt x="1526735" y="114147"/>
                  <a:pt x="1512232" y="114757"/>
                </a:cubicBezTo>
                <a:cubicBezTo>
                  <a:pt x="1510581" y="115189"/>
                  <a:pt x="1509615" y="114935"/>
                  <a:pt x="1509336" y="113995"/>
                </a:cubicBezTo>
                <a:cubicBezTo>
                  <a:pt x="1509056" y="113055"/>
                  <a:pt x="1508396" y="112496"/>
                  <a:pt x="1507355" y="112319"/>
                </a:cubicBezTo>
                <a:cubicBezTo>
                  <a:pt x="1499989" y="114021"/>
                  <a:pt x="1492470" y="114884"/>
                  <a:pt x="1484800" y="114909"/>
                </a:cubicBezTo>
                <a:cubicBezTo>
                  <a:pt x="1477129" y="114935"/>
                  <a:pt x="1469610" y="114884"/>
                  <a:pt x="1462244" y="114757"/>
                </a:cubicBezTo>
                <a:cubicBezTo>
                  <a:pt x="1455310" y="115062"/>
                  <a:pt x="1448452" y="115367"/>
                  <a:pt x="1441670" y="115672"/>
                </a:cubicBezTo>
                <a:cubicBezTo>
                  <a:pt x="1434889" y="115976"/>
                  <a:pt x="1429554" y="114452"/>
                  <a:pt x="1425668" y="111099"/>
                </a:cubicBezTo>
                <a:cubicBezTo>
                  <a:pt x="1436159" y="110210"/>
                  <a:pt x="1444743" y="109550"/>
                  <a:pt x="1451424" y="109118"/>
                </a:cubicBezTo>
                <a:cubicBezTo>
                  <a:pt x="1458104" y="108687"/>
                  <a:pt x="1465775" y="110160"/>
                  <a:pt x="1474436" y="113538"/>
                </a:cubicBezTo>
                <a:cubicBezTo>
                  <a:pt x="1476265" y="113487"/>
                  <a:pt x="1477789" y="112979"/>
                  <a:pt x="1479008" y="112014"/>
                </a:cubicBezTo>
                <a:cubicBezTo>
                  <a:pt x="1480227" y="111049"/>
                  <a:pt x="1481142" y="109931"/>
                  <a:pt x="1481751" y="108661"/>
                </a:cubicBezTo>
                <a:cubicBezTo>
                  <a:pt x="1499075" y="107467"/>
                  <a:pt x="1517463" y="106502"/>
                  <a:pt x="1536920" y="105765"/>
                </a:cubicBezTo>
                <a:cubicBezTo>
                  <a:pt x="1556376" y="105029"/>
                  <a:pt x="1575376" y="104368"/>
                  <a:pt x="1593918" y="103784"/>
                </a:cubicBezTo>
                <a:cubicBezTo>
                  <a:pt x="1598591" y="101549"/>
                  <a:pt x="1603875" y="101143"/>
                  <a:pt x="1609767" y="102565"/>
                </a:cubicBezTo>
                <a:cubicBezTo>
                  <a:pt x="1614593" y="101473"/>
                  <a:pt x="1619267" y="100914"/>
                  <a:pt x="1623788" y="100889"/>
                </a:cubicBezTo>
                <a:cubicBezTo>
                  <a:pt x="1628310" y="100863"/>
                  <a:pt x="1632983" y="100609"/>
                  <a:pt x="1637809" y="100127"/>
                </a:cubicBezTo>
                <a:cubicBezTo>
                  <a:pt x="1631764" y="99161"/>
                  <a:pt x="1626176" y="98044"/>
                  <a:pt x="1621045" y="96774"/>
                </a:cubicBezTo>
                <a:cubicBezTo>
                  <a:pt x="1615914" y="95504"/>
                  <a:pt x="1610936" y="96215"/>
                  <a:pt x="1606110" y="98907"/>
                </a:cubicBezTo>
                <a:cubicBezTo>
                  <a:pt x="1597042" y="94971"/>
                  <a:pt x="1588660" y="94005"/>
                  <a:pt x="1580964" y="96012"/>
                </a:cubicBezTo>
                <a:cubicBezTo>
                  <a:pt x="1573268" y="98018"/>
                  <a:pt x="1565800" y="97358"/>
                  <a:pt x="1558561" y="94031"/>
                </a:cubicBezTo>
                <a:cubicBezTo>
                  <a:pt x="1556681" y="95199"/>
                  <a:pt x="1554954" y="96215"/>
                  <a:pt x="1553379" y="97079"/>
                </a:cubicBezTo>
                <a:cubicBezTo>
                  <a:pt x="1551805" y="97942"/>
                  <a:pt x="1550687" y="98958"/>
                  <a:pt x="1550027" y="100127"/>
                </a:cubicBezTo>
                <a:cubicBezTo>
                  <a:pt x="1548985" y="99949"/>
                  <a:pt x="1548325" y="99390"/>
                  <a:pt x="1548045" y="98450"/>
                </a:cubicBezTo>
                <a:cubicBezTo>
                  <a:pt x="1547766" y="97510"/>
                  <a:pt x="1546801" y="97257"/>
                  <a:pt x="1545150" y="97688"/>
                </a:cubicBezTo>
                <a:cubicBezTo>
                  <a:pt x="1532221" y="100914"/>
                  <a:pt x="1518759" y="102387"/>
                  <a:pt x="1504764" y="102108"/>
                </a:cubicBezTo>
                <a:cubicBezTo>
                  <a:pt x="1490768" y="101829"/>
                  <a:pt x="1477001" y="102387"/>
                  <a:pt x="1463464" y="103784"/>
                </a:cubicBezTo>
                <a:cubicBezTo>
                  <a:pt x="1462295" y="103175"/>
                  <a:pt x="1461279" y="102565"/>
                  <a:pt x="1460416" y="101956"/>
                </a:cubicBezTo>
                <a:cubicBezTo>
                  <a:pt x="1459551" y="101346"/>
                  <a:pt x="1458536" y="100736"/>
                  <a:pt x="1457368" y="100127"/>
                </a:cubicBezTo>
                <a:cubicBezTo>
                  <a:pt x="1452795" y="100381"/>
                  <a:pt x="1447614" y="100787"/>
                  <a:pt x="1441822" y="101346"/>
                </a:cubicBezTo>
                <a:cubicBezTo>
                  <a:pt x="1436032" y="101905"/>
                  <a:pt x="1431459" y="101092"/>
                  <a:pt x="1428107" y="98907"/>
                </a:cubicBezTo>
                <a:cubicBezTo>
                  <a:pt x="1426633" y="99974"/>
                  <a:pt x="1426532" y="100889"/>
                  <a:pt x="1427802" y="101651"/>
                </a:cubicBezTo>
                <a:cubicBezTo>
                  <a:pt x="1429072" y="102413"/>
                  <a:pt x="1429580" y="103937"/>
                  <a:pt x="1429326" y="106223"/>
                </a:cubicBezTo>
                <a:cubicBezTo>
                  <a:pt x="1423534" y="108280"/>
                  <a:pt x="1417438" y="109652"/>
                  <a:pt x="1411038" y="110337"/>
                </a:cubicBezTo>
                <a:cubicBezTo>
                  <a:pt x="1404637" y="111023"/>
                  <a:pt x="1399760" y="113309"/>
                  <a:pt x="1396408" y="117195"/>
                </a:cubicBezTo>
                <a:cubicBezTo>
                  <a:pt x="1380278" y="116535"/>
                  <a:pt x="1362549" y="117246"/>
                  <a:pt x="1343220" y="119329"/>
                </a:cubicBezTo>
                <a:cubicBezTo>
                  <a:pt x="1323890" y="121412"/>
                  <a:pt x="1304637" y="121514"/>
                  <a:pt x="1285460" y="119634"/>
                </a:cubicBezTo>
                <a:cubicBezTo>
                  <a:pt x="1269509" y="122047"/>
                  <a:pt x="1253558" y="123622"/>
                  <a:pt x="1237607" y="124358"/>
                </a:cubicBezTo>
                <a:cubicBezTo>
                  <a:pt x="1221655" y="125095"/>
                  <a:pt x="1206314" y="125146"/>
                  <a:pt x="1191582" y="124511"/>
                </a:cubicBezTo>
                <a:cubicBezTo>
                  <a:pt x="1168010" y="128016"/>
                  <a:pt x="1142001" y="130454"/>
                  <a:pt x="1113553" y="131826"/>
                </a:cubicBezTo>
                <a:cubicBezTo>
                  <a:pt x="1085105" y="133198"/>
                  <a:pt x="1056657" y="134417"/>
                  <a:pt x="1028209" y="135483"/>
                </a:cubicBezTo>
                <a:cubicBezTo>
                  <a:pt x="990617" y="140564"/>
                  <a:pt x="954853" y="143815"/>
                  <a:pt x="920919" y="145237"/>
                </a:cubicBezTo>
                <a:cubicBezTo>
                  <a:pt x="918481" y="145237"/>
                  <a:pt x="917262" y="144018"/>
                  <a:pt x="917262" y="141579"/>
                </a:cubicBezTo>
                <a:cubicBezTo>
                  <a:pt x="914823" y="142595"/>
                  <a:pt x="912385" y="144221"/>
                  <a:pt x="909946" y="146456"/>
                </a:cubicBezTo>
                <a:cubicBezTo>
                  <a:pt x="909210" y="145923"/>
                  <a:pt x="908245" y="145466"/>
                  <a:pt x="907051" y="145085"/>
                </a:cubicBezTo>
                <a:cubicBezTo>
                  <a:pt x="905857" y="144704"/>
                  <a:pt x="905197" y="143942"/>
                  <a:pt x="905070" y="142799"/>
                </a:cubicBezTo>
                <a:cubicBezTo>
                  <a:pt x="896357" y="146075"/>
                  <a:pt x="886655" y="148666"/>
                  <a:pt x="875962" y="150571"/>
                </a:cubicBezTo>
                <a:cubicBezTo>
                  <a:pt x="865268" y="152476"/>
                  <a:pt x="854651" y="152324"/>
                  <a:pt x="844110" y="150114"/>
                </a:cubicBezTo>
                <a:cubicBezTo>
                  <a:pt x="831536" y="154330"/>
                  <a:pt x="818887" y="156565"/>
                  <a:pt x="806162" y="156820"/>
                </a:cubicBezTo>
                <a:cubicBezTo>
                  <a:pt x="793437" y="157074"/>
                  <a:pt x="779263" y="159309"/>
                  <a:pt x="763642" y="163525"/>
                </a:cubicBezTo>
                <a:cubicBezTo>
                  <a:pt x="763642" y="162865"/>
                  <a:pt x="763642" y="162052"/>
                  <a:pt x="763642" y="161087"/>
                </a:cubicBezTo>
                <a:cubicBezTo>
                  <a:pt x="763642" y="160121"/>
                  <a:pt x="763642" y="159309"/>
                  <a:pt x="763642" y="158648"/>
                </a:cubicBezTo>
                <a:cubicBezTo>
                  <a:pt x="747920" y="161823"/>
                  <a:pt x="733035" y="164617"/>
                  <a:pt x="718989" y="167030"/>
                </a:cubicBezTo>
                <a:cubicBezTo>
                  <a:pt x="704943" y="169443"/>
                  <a:pt x="690973" y="170713"/>
                  <a:pt x="677079" y="170840"/>
                </a:cubicBezTo>
                <a:cubicBezTo>
                  <a:pt x="675962" y="170967"/>
                  <a:pt x="675149" y="171628"/>
                  <a:pt x="674641" y="172821"/>
                </a:cubicBezTo>
                <a:cubicBezTo>
                  <a:pt x="674133" y="174015"/>
                  <a:pt x="673320" y="174980"/>
                  <a:pt x="672202" y="175717"/>
                </a:cubicBezTo>
                <a:cubicBezTo>
                  <a:pt x="669662" y="174955"/>
                  <a:pt x="667427" y="174650"/>
                  <a:pt x="665497" y="174803"/>
                </a:cubicBezTo>
                <a:cubicBezTo>
                  <a:pt x="663566" y="174955"/>
                  <a:pt x="662550" y="176479"/>
                  <a:pt x="662449" y="179375"/>
                </a:cubicBezTo>
                <a:cubicBezTo>
                  <a:pt x="655667" y="178664"/>
                  <a:pt x="649114" y="179171"/>
                  <a:pt x="642789" y="180899"/>
                </a:cubicBezTo>
                <a:cubicBezTo>
                  <a:pt x="636465" y="182626"/>
                  <a:pt x="630826" y="182524"/>
                  <a:pt x="625873" y="180594"/>
                </a:cubicBezTo>
                <a:cubicBezTo>
                  <a:pt x="622063" y="183490"/>
                  <a:pt x="617491" y="184709"/>
                  <a:pt x="612157" y="184252"/>
                </a:cubicBezTo>
                <a:cubicBezTo>
                  <a:pt x="606823" y="183794"/>
                  <a:pt x="601641" y="182575"/>
                  <a:pt x="596612" y="180594"/>
                </a:cubicBezTo>
                <a:cubicBezTo>
                  <a:pt x="589703" y="182626"/>
                  <a:pt x="582490" y="184353"/>
                  <a:pt x="574971" y="185775"/>
                </a:cubicBezTo>
                <a:cubicBezTo>
                  <a:pt x="567453" y="187198"/>
                  <a:pt x="560849" y="187096"/>
                  <a:pt x="555159" y="185471"/>
                </a:cubicBezTo>
                <a:cubicBezTo>
                  <a:pt x="553737" y="188112"/>
                  <a:pt x="551705" y="190144"/>
                  <a:pt x="549063" y="191567"/>
                </a:cubicBezTo>
                <a:cubicBezTo>
                  <a:pt x="545685" y="190551"/>
                  <a:pt x="541164" y="190754"/>
                  <a:pt x="535500" y="192176"/>
                </a:cubicBezTo>
                <a:cubicBezTo>
                  <a:pt x="529835" y="193599"/>
                  <a:pt x="525009" y="195021"/>
                  <a:pt x="521022" y="196444"/>
                </a:cubicBezTo>
                <a:cubicBezTo>
                  <a:pt x="518583" y="196240"/>
                  <a:pt x="517364" y="195427"/>
                  <a:pt x="517364" y="194005"/>
                </a:cubicBezTo>
                <a:cubicBezTo>
                  <a:pt x="503521" y="197561"/>
                  <a:pt x="489145" y="200203"/>
                  <a:pt x="474235" y="201930"/>
                </a:cubicBezTo>
                <a:cubicBezTo>
                  <a:pt x="459325" y="203657"/>
                  <a:pt x="442815" y="205079"/>
                  <a:pt x="424705" y="206197"/>
                </a:cubicBezTo>
                <a:cubicBezTo>
                  <a:pt x="423003" y="206349"/>
                  <a:pt x="421835" y="206959"/>
                  <a:pt x="421200" y="208026"/>
                </a:cubicBezTo>
                <a:cubicBezTo>
                  <a:pt x="420565" y="209093"/>
                  <a:pt x="419701" y="209702"/>
                  <a:pt x="418609" y="209855"/>
                </a:cubicBezTo>
                <a:cubicBezTo>
                  <a:pt x="413097" y="209499"/>
                  <a:pt x="407661" y="210515"/>
                  <a:pt x="402302" y="212903"/>
                </a:cubicBezTo>
                <a:cubicBezTo>
                  <a:pt x="396943" y="215290"/>
                  <a:pt x="391812" y="217525"/>
                  <a:pt x="386910" y="219608"/>
                </a:cubicBezTo>
                <a:cubicBezTo>
                  <a:pt x="389475" y="222250"/>
                  <a:pt x="392879" y="223063"/>
                  <a:pt x="397120" y="222047"/>
                </a:cubicBezTo>
                <a:cubicBezTo>
                  <a:pt x="401362" y="221031"/>
                  <a:pt x="405680" y="220624"/>
                  <a:pt x="410074" y="220828"/>
                </a:cubicBezTo>
                <a:cubicBezTo>
                  <a:pt x="403699" y="224104"/>
                  <a:pt x="396943" y="225781"/>
                  <a:pt x="389805" y="225857"/>
                </a:cubicBezTo>
                <a:cubicBezTo>
                  <a:pt x="382668" y="225933"/>
                  <a:pt x="376826" y="226695"/>
                  <a:pt x="372279" y="228143"/>
                </a:cubicBezTo>
                <a:cubicBezTo>
                  <a:pt x="368723" y="226517"/>
                  <a:pt x="365777" y="226416"/>
                  <a:pt x="363440" y="227838"/>
                </a:cubicBezTo>
                <a:cubicBezTo>
                  <a:pt x="361103" y="229260"/>
                  <a:pt x="358766" y="230987"/>
                  <a:pt x="356430" y="233019"/>
                </a:cubicBezTo>
                <a:cubicBezTo>
                  <a:pt x="351959" y="234061"/>
                  <a:pt x="346879" y="234416"/>
                  <a:pt x="341190" y="234086"/>
                </a:cubicBezTo>
                <a:cubicBezTo>
                  <a:pt x="335500" y="233756"/>
                  <a:pt x="330420" y="233807"/>
                  <a:pt x="325950" y="234239"/>
                </a:cubicBezTo>
                <a:cubicBezTo>
                  <a:pt x="324781" y="234391"/>
                  <a:pt x="323765" y="235001"/>
                  <a:pt x="322902" y="236068"/>
                </a:cubicBezTo>
                <a:cubicBezTo>
                  <a:pt x="322038" y="237134"/>
                  <a:pt x="321022" y="237744"/>
                  <a:pt x="319854" y="237896"/>
                </a:cubicBezTo>
                <a:cubicBezTo>
                  <a:pt x="319219" y="237795"/>
                  <a:pt x="318660" y="237388"/>
                  <a:pt x="318177" y="236677"/>
                </a:cubicBezTo>
                <a:cubicBezTo>
                  <a:pt x="317695" y="235966"/>
                  <a:pt x="317441" y="235559"/>
                  <a:pt x="317415" y="235458"/>
                </a:cubicBezTo>
                <a:cubicBezTo>
                  <a:pt x="314977" y="235636"/>
                  <a:pt x="312234" y="236499"/>
                  <a:pt x="309186" y="238049"/>
                </a:cubicBezTo>
                <a:cubicBezTo>
                  <a:pt x="306138" y="239598"/>
                  <a:pt x="302785" y="240767"/>
                  <a:pt x="299127" y="241554"/>
                </a:cubicBezTo>
                <a:cubicBezTo>
                  <a:pt x="288485" y="243332"/>
                  <a:pt x="276851" y="244957"/>
                  <a:pt x="264228" y="246431"/>
                </a:cubicBezTo>
                <a:cubicBezTo>
                  <a:pt x="251604" y="247904"/>
                  <a:pt x="239666" y="249529"/>
                  <a:pt x="228414" y="251307"/>
                </a:cubicBezTo>
                <a:cubicBezTo>
                  <a:pt x="216272" y="253847"/>
                  <a:pt x="204588" y="256387"/>
                  <a:pt x="193362" y="258928"/>
                </a:cubicBezTo>
                <a:cubicBezTo>
                  <a:pt x="182135" y="261467"/>
                  <a:pt x="171060" y="263398"/>
                  <a:pt x="160138" y="264719"/>
                </a:cubicBezTo>
                <a:cubicBezTo>
                  <a:pt x="145762" y="270942"/>
                  <a:pt x="129709" y="275260"/>
                  <a:pt x="111980" y="277673"/>
                </a:cubicBezTo>
                <a:cubicBezTo>
                  <a:pt x="94251" y="280086"/>
                  <a:pt x="76979" y="283489"/>
                  <a:pt x="60164" y="287883"/>
                </a:cubicBezTo>
                <a:cubicBezTo>
                  <a:pt x="59605" y="287172"/>
                  <a:pt x="59199" y="286156"/>
                  <a:pt x="58945" y="284836"/>
                </a:cubicBezTo>
                <a:cubicBezTo>
                  <a:pt x="58691" y="283515"/>
                  <a:pt x="58284" y="282499"/>
                  <a:pt x="57726" y="281787"/>
                </a:cubicBezTo>
                <a:cubicBezTo>
                  <a:pt x="55871" y="283108"/>
                  <a:pt x="54093" y="283819"/>
                  <a:pt x="52392" y="283921"/>
                </a:cubicBezTo>
                <a:cubicBezTo>
                  <a:pt x="50690" y="284023"/>
                  <a:pt x="49217" y="282905"/>
                  <a:pt x="47972" y="280568"/>
                </a:cubicBezTo>
                <a:cubicBezTo>
                  <a:pt x="46778" y="281279"/>
                  <a:pt x="45813" y="282296"/>
                  <a:pt x="45076" y="283616"/>
                </a:cubicBezTo>
                <a:cubicBezTo>
                  <a:pt x="44340" y="284937"/>
                  <a:pt x="43679" y="285953"/>
                  <a:pt x="43095" y="286664"/>
                </a:cubicBezTo>
                <a:cubicBezTo>
                  <a:pt x="38066" y="271881"/>
                  <a:pt x="31360" y="258470"/>
                  <a:pt x="22978" y="246431"/>
                </a:cubicBezTo>
                <a:cubicBezTo>
                  <a:pt x="14596" y="234391"/>
                  <a:pt x="9110" y="220980"/>
                  <a:pt x="6519" y="206197"/>
                </a:cubicBezTo>
                <a:cubicBezTo>
                  <a:pt x="6443" y="205638"/>
                  <a:pt x="5986" y="205232"/>
                  <a:pt x="5148" y="204978"/>
                </a:cubicBezTo>
                <a:cubicBezTo>
                  <a:pt x="4309" y="204724"/>
                  <a:pt x="3547" y="204317"/>
                  <a:pt x="2862" y="203759"/>
                </a:cubicBezTo>
                <a:cubicBezTo>
                  <a:pt x="4309" y="201549"/>
                  <a:pt x="6291" y="199873"/>
                  <a:pt x="8805" y="198729"/>
                </a:cubicBezTo>
                <a:cubicBezTo>
                  <a:pt x="11320" y="197586"/>
                  <a:pt x="12996" y="195605"/>
                  <a:pt x="13834" y="192786"/>
                </a:cubicBezTo>
                <a:cubicBezTo>
                  <a:pt x="11879" y="192151"/>
                  <a:pt x="9694" y="191897"/>
                  <a:pt x="7281" y="192024"/>
                </a:cubicBezTo>
                <a:cubicBezTo>
                  <a:pt x="4868" y="192151"/>
                  <a:pt x="2989" y="192811"/>
                  <a:pt x="1642" y="194005"/>
                </a:cubicBezTo>
                <a:cubicBezTo>
                  <a:pt x="-440" y="192227"/>
                  <a:pt x="-542" y="190906"/>
                  <a:pt x="1338" y="190043"/>
                </a:cubicBezTo>
                <a:cubicBezTo>
                  <a:pt x="3217" y="189179"/>
                  <a:pt x="4944" y="188468"/>
                  <a:pt x="6519" y="187909"/>
                </a:cubicBezTo>
                <a:cubicBezTo>
                  <a:pt x="5071" y="185445"/>
                  <a:pt x="4005" y="183058"/>
                  <a:pt x="3319" y="180746"/>
                </a:cubicBezTo>
                <a:cubicBezTo>
                  <a:pt x="2633" y="178435"/>
                  <a:pt x="3700" y="176352"/>
                  <a:pt x="6519" y="174498"/>
                </a:cubicBezTo>
                <a:cubicBezTo>
                  <a:pt x="4182" y="173228"/>
                  <a:pt x="3065" y="171501"/>
                  <a:pt x="3166" y="169316"/>
                </a:cubicBezTo>
                <a:cubicBezTo>
                  <a:pt x="3268" y="167132"/>
                  <a:pt x="3979" y="164795"/>
                  <a:pt x="5300" y="162306"/>
                </a:cubicBezTo>
                <a:cubicBezTo>
                  <a:pt x="9440" y="162865"/>
                  <a:pt x="12742" y="162966"/>
                  <a:pt x="15206" y="162611"/>
                </a:cubicBezTo>
                <a:cubicBezTo>
                  <a:pt x="17670" y="162255"/>
                  <a:pt x="20057" y="161747"/>
                  <a:pt x="22369" y="161087"/>
                </a:cubicBezTo>
                <a:cubicBezTo>
                  <a:pt x="23156" y="157810"/>
                  <a:pt x="22496" y="155829"/>
                  <a:pt x="20388" y="155143"/>
                </a:cubicBezTo>
                <a:cubicBezTo>
                  <a:pt x="18279" y="154457"/>
                  <a:pt x="17314" y="152781"/>
                  <a:pt x="17492" y="150114"/>
                </a:cubicBezTo>
                <a:cubicBezTo>
                  <a:pt x="19930" y="151333"/>
                  <a:pt x="22369" y="152552"/>
                  <a:pt x="24807" y="153772"/>
                </a:cubicBezTo>
                <a:cubicBezTo>
                  <a:pt x="26458" y="153619"/>
                  <a:pt x="27423" y="152705"/>
                  <a:pt x="27703" y="151028"/>
                </a:cubicBezTo>
                <a:cubicBezTo>
                  <a:pt x="27982" y="149352"/>
                  <a:pt x="28643" y="147828"/>
                  <a:pt x="29684" y="146456"/>
                </a:cubicBezTo>
                <a:cubicBezTo>
                  <a:pt x="31081" y="148057"/>
                  <a:pt x="33164" y="148819"/>
                  <a:pt x="35932" y="148742"/>
                </a:cubicBezTo>
                <a:cubicBezTo>
                  <a:pt x="38701" y="148666"/>
                  <a:pt x="41089" y="149123"/>
                  <a:pt x="43095" y="150114"/>
                </a:cubicBezTo>
                <a:cubicBezTo>
                  <a:pt x="44162" y="149022"/>
                  <a:pt x="44467" y="148158"/>
                  <a:pt x="44010" y="147523"/>
                </a:cubicBezTo>
                <a:cubicBezTo>
                  <a:pt x="43552" y="146888"/>
                  <a:pt x="43248" y="145720"/>
                  <a:pt x="43095" y="144018"/>
                </a:cubicBezTo>
                <a:cubicBezTo>
                  <a:pt x="48175" y="144018"/>
                  <a:pt x="51426" y="145237"/>
                  <a:pt x="52849" y="147675"/>
                </a:cubicBezTo>
                <a:cubicBezTo>
                  <a:pt x="54017" y="147625"/>
                  <a:pt x="54728" y="147117"/>
                  <a:pt x="54982" y="146151"/>
                </a:cubicBezTo>
                <a:cubicBezTo>
                  <a:pt x="55236" y="145186"/>
                  <a:pt x="55338" y="144069"/>
                  <a:pt x="55287" y="142799"/>
                </a:cubicBezTo>
                <a:cubicBezTo>
                  <a:pt x="56151" y="143815"/>
                  <a:pt x="57776" y="144221"/>
                  <a:pt x="60164" y="144018"/>
                </a:cubicBezTo>
                <a:cubicBezTo>
                  <a:pt x="62552" y="143815"/>
                  <a:pt x="64177" y="144221"/>
                  <a:pt x="65041" y="145237"/>
                </a:cubicBezTo>
                <a:cubicBezTo>
                  <a:pt x="66743" y="145161"/>
                  <a:pt x="67911" y="144704"/>
                  <a:pt x="68546" y="143865"/>
                </a:cubicBezTo>
                <a:cubicBezTo>
                  <a:pt x="69181" y="143027"/>
                  <a:pt x="70045" y="142265"/>
                  <a:pt x="71137" y="141579"/>
                </a:cubicBezTo>
                <a:cubicBezTo>
                  <a:pt x="81017" y="142850"/>
                  <a:pt x="93565" y="141224"/>
                  <a:pt x="108780" y="136703"/>
                </a:cubicBezTo>
                <a:cubicBezTo>
                  <a:pt x="123994" y="132181"/>
                  <a:pt x="137456" y="131775"/>
                  <a:pt x="149166" y="135483"/>
                </a:cubicBezTo>
                <a:cubicBezTo>
                  <a:pt x="161662" y="133121"/>
                  <a:pt x="175378" y="130835"/>
                  <a:pt x="190314" y="128626"/>
                </a:cubicBezTo>
                <a:cubicBezTo>
                  <a:pt x="205249" y="126416"/>
                  <a:pt x="219574" y="123825"/>
                  <a:pt x="233290" y="120853"/>
                </a:cubicBezTo>
                <a:cubicBezTo>
                  <a:pt x="233367" y="124536"/>
                  <a:pt x="231690" y="126314"/>
                  <a:pt x="228261" y="126187"/>
                </a:cubicBezTo>
                <a:cubicBezTo>
                  <a:pt x="224832" y="126060"/>
                  <a:pt x="222851" y="127533"/>
                  <a:pt x="222318" y="130607"/>
                </a:cubicBezTo>
                <a:cubicBezTo>
                  <a:pt x="231563" y="130734"/>
                  <a:pt x="238675" y="128651"/>
                  <a:pt x="243654" y="124358"/>
                </a:cubicBezTo>
                <a:cubicBezTo>
                  <a:pt x="248632" y="120066"/>
                  <a:pt x="254525" y="116459"/>
                  <a:pt x="261332" y="113538"/>
                </a:cubicBezTo>
                <a:cubicBezTo>
                  <a:pt x="259325" y="115849"/>
                  <a:pt x="256938" y="117932"/>
                  <a:pt x="254169" y="119786"/>
                </a:cubicBezTo>
                <a:cubicBezTo>
                  <a:pt x="251401" y="121641"/>
                  <a:pt x="249318" y="124028"/>
                  <a:pt x="247921" y="126949"/>
                </a:cubicBezTo>
                <a:cubicBezTo>
                  <a:pt x="250969" y="128702"/>
                  <a:pt x="253712" y="129159"/>
                  <a:pt x="256150" y="128321"/>
                </a:cubicBezTo>
                <a:cubicBezTo>
                  <a:pt x="258589" y="127482"/>
                  <a:pt x="260722" y="125806"/>
                  <a:pt x="262551" y="123291"/>
                </a:cubicBezTo>
                <a:cubicBezTo>
                  <a:pt x="263872" y="124181"/>
                  <a:pt x="265193" y="124841"/>
                  <a:pt x="266514" y="125273"/>
                </a:cubicBezTo>
                <a:cubicBezTo>
                  <a:pt x="267834" y="125705"/>
                  <a:pt x="268546" y="124231"/>
                  <a:pt x="268647" y="120853"/>
                </a:cubicBezTo>
                <a:cubicBezTo>
                  <a:pt x="269663" y="121031"/>
                  <a:pt x="270070" y="121894"/>
                  <a:pt x="269866" y="123444"/>
                </a:cubicBezTo>
                <a:cubicBezTo>
                  <a:pt x="269663" y="124993"/>
                  <a:pt x="270070" y="126162"/>
                  <a:pt x="271086" y="126949"/>
                </a:cubicBezTo>
                <a:cubicBezTo>
                  <a:pt x="276166" y="125933"/>
                  <a:pt x="279417" y="123088"/>
                  <a:pt x="280839" y="118415"/>
                </a:cubicBezTo>
                <a:cubicBezTo>
                  <a:pt x="283608" y="119050"/>
                  <a:pt x="285386" y="119304"/>
                  <a:pt x="286173" y="119177"/>
                </a:cubicBezTo>
                <a:cubicBezTo>
                  <a:pt x="286961" y="119050"/>
                  <a:pt x="288434" y="118389"/>
                  <a:pt x="290593" y="117195"/>
                </a:cubicBezTo>
                <a:cubicBezTo>
                  <a:pt x="290390" y="119405"/>
                  <a:pt x="289882" y="120777"/>
                  <a:pt x="289069" y="121310"/>
                </a:cubicBezTo>
                <a:cubicBezTo>
                  <a:pt x="288256" y="121844"/>
                  <a:pt x="288358" y="122911"/>
                  <a:pt x="289374" y="124511"/>
                </a:cubicBezTo>
                <a:cubicBezTo>
                  <a:pt x="301464" y="122072"/>
                  <a:pt x="313250" y="120244"/>
                  <a:pt x="324730" y="119024"/>
                </a:cubicBezTo>
                <a:cubicBezTo>
                  <a:pt x="336211" y="117805"/>
                  <a:pt x="347997" y="117195"/>
                  <a:pt x="360087" y="117195"/>
                </a:cubicBezTo>
                <a:cubicBezTo>
                  <a:pt x="362322" y="116408"/>
                  <a:pt x="363948" y="115240"/>
                  <a:pt x="364964" y="113690"/>
                </a:cubicBezTo>
                <a:cubicBezTo>
                  <a:pt x="365980" y="112141"/>
                  <a:pt x="367606" y="111277"/>
                  <a:pt x="369841" y="111099"/>
                </a:cubicBezTo>
                <a:cubicBezTo>
                  <a:pt x="370882" y="112496"/>
                  <a:pt x="371543" y="114275"/>
                  <a:pt x="371822" y="116433"/>
                </a:cubicBezTo>
                <a:cubicBezTo>
                  <a:pt x="372101" y="118592"/>
                  <a:pt x="373067" y="120066"/>
                  <a:pt x="374718" y="120853"/>
                </a:cubicBezTo>
                <a:cubicBezTo>
                  <a:pt x="376140" y="120117"/>
                  <a:pt x="376343" y="118847"/>
                  <a:pt x="375327" y="117043"/>
                </a:cubicBezTo>
                <a:cubicBezTo>
                  <a:pt x="374311" y="115240"/>
                  <a:pt x="374514" y="113665"/>
                  <a:pt x="375937" y="112319"/>
                </a:cubicBezTo>
                <a:cubicBezTo>
                  <a:pt x="378528" y="113817"/>
                  <a:pt x="383404" y="112954"/>
                  <a:pt x="390567" y="109728"/>
                </a:cubicBezTo>
                <a:cubicBezTo>
                  <a:pt x="397730" y="106502"/>
                  <a:pt x="402607" y="106553"/>
                  <a:pt x="405198" y="109880"/>
                </a:cubicBezTo>
                <a:cubicBezTo>
                  <a:pt x="407788" y="109601"/>
                  <a:pt x="409008" y="108331"/>
                  <a:pt x="408855" y="106070"/>
                </a:cubicBezTo>
                <a:cubicBezTo>
                  <a:pt x="408703" y="103810"/>
                  <a:pt x="409922" y="102235"/>
                  <a:pt x="412513" y="101346"/>
                </a:cubicBezTo>
                <a:cubicBezTo>
                  <a:pt x="414037" y="102591"/>
                  <a:pt x="414342" y="104064"/>
                  <a:pt x="413427" y="105765"/>
                </a:cubicBezTo>
                <a:cubicBezTo>
                  <a:pt x="412513" y="107467"/>
                  <a:pt x="412208" y="109245"/>
                  <a:pt x="412513" y="111099"/>
                </a:cubicBezTo>
                <a:cubicBezTo>
                  <a:pt x="409998" y="111023"/>
                  <a:pt x="407712" y="111176"/>
                  <a:pt x="405655" y="111557"/>
                </a:cubicBezTo>
                <a:cubicBezTo>
                  <a:pt x="403597" y="111938"/>
                  <a:pt x="402226" y="113004"/>
                  <a:pt x="401540" y="114757"/>
                </a:cubicBezTo>
                <a:cubicBezTo>
                  <a:pt x="405528" y="117526"/>
                  <a:pt x="410049" y="118085"/>
                  <a:pt x="415104" y="116433"/>
                </a:cubicBezTo>
                <a:cubicBezTo>
                  <a:pt x="420158" y="114782"/>
                  <a:pt x="423765" y="112598"/>
                  <a:pt x="425924" y="109880"/>
                </a:cubicBezTo>
                <a:cubicBezTo>
                  <a:pt x="425314" y="108915"/>
                  <a:pt x="424400" y="108712"/>
                  <a:pt x="423181" y="109271"/>
                </a:cubicBezTo>
                <a:cubicBezTo>
                  <a:pt x="421962" y="109829"/>
                  <a:pt x="420438" y="109626"/>
                  <a:pt x="418609" y="108661"/>
                </a:cubicBezTo>
                <a:cubicBezTo>
                  <a:pt x="421885" y="107721"/>
                  <a:pt x="425695" y="106553"/>
                  <a:pt x="430039" y="105156"/>
                </a:cubicBezTo>
                <a:cubicBezTo>
                  <a:pt x="434382" y="103759"/>
                  <a:pt x="437887" y="104114"/>
                  <a:pt x="440554" y="106223"/>
                </a:cubicBezTo>
                <a:cubicBezTo>
                  <a:pt x="438294" y="106782"/>
                  <a:pt x="436414" y="107188"/>
                  <a:pt x="434916" y="107442"/>
                </a:cubicBezTo>
                <a:cubicBezTo>
                  <a:pt x="433417" y="107696"/>
                  <a:pt x="431233" y="108102"/>
                  <a:pt x="428362" y="108661"/>
                </a:cubicBezTo>
                <a:cubicBezTo>
                  <a:pt x="426940" y="110896"/>
                  <a:pt x="426127" y="113741"/>
                  <a:pt x="425924" y="117195"/>
                </a:cubicBezTo>
                <a:cubicBezTo>
                  <a:pt x="428413" y="117221"/>
                  <a:pt x="430750" y="116865"/>
                  <a:pt x="432934" y="116129"/>
                </a:cubicBezTo>
                <a:cubicBezTo>
                  <a:pt x="435119" y="115392"/>
                  <a:pt x="436846" y="114122"/>
                  <a:pt x="438116" y="112319"/>
                </a:cubicBezTo>
                <a:cubicBezTo>
                  <a:pt x="445558" y="112065"/>
                  <a:pt x="452924" y="111658"/>
                  <a:pt x="460214" y="111099"/>
                </a:cubicBezTo>
                <a:cubicBezTo>
                  <a:pt x="467504" y="110541"/>
                  <a:pt x="473955" y="107696"/>
                  <a:pt x="479569" y="102565"/>
                </a:cubicBezTo>
                <a:cubicBezTo>
                  <a:pt x="481220" y="102133"/>
                  <a:pt x="482185" y="102387"/>
                  <a:pt x="482464" y="103327"/>
                </a:cubicBezTo>
                <a:cubicBezTo>
                  <a:pt x="482744" y="104267"/>
                  <a:pt x="483404" y="104826"/>
                  <a:pt x="484446" y="105003"/>
                </a:cubicBezTo>
                <a:cubicBezTo>
                  <a:pt x="485487" y="104902"/>
                  <a:pt x="485843" y="104191"/>
                  <a:pt x="485512" y="102870"/>
                </a:cubicBezTo>
                <a:cubicBezTo>
                  <a:pt x="485182" y="101549"/>
                  <a:pt x="485233" y="100228"/>
                  <a:pt x="485665" y="98907"/>
                </a:cubicBezTo>
                <a:cubicBezTo>
                  <a:pt x="488103" y="98907"/>
                  <a:pt x="490542" y="98907"/>
                  <a:pt x="492980" y="98907"/>
                </a:cubicBezTo>
                <a:cubicBezTo>
                  <a:pt x="493640" y="97739"/>
                  <a:pt x="494453" y="96723"/>
                  <a:pt x="495418" y="95860"/>
                </a:cubicBezTo>
                <a:cubicBezTo>
                  <a:pt x="496384" y="94996"/>
                  <a:pt x="497196" y="93980"/>
                  <a:pt x="497857" y="92811"/>
                </a:cubicBezTo>
                <a:cubicBezTo>
                  <a:pt x="497577" y="91491"/>
                  <a:pt x="496612" y="91389"/>
                  <a:pt x="494961" y="92507"/>
                </a:cubicBezTo>
                <a:cubicBezTo>
                  <a:pt x="493310" y="93624"/>
                  <a:pt x="492650" y="92913"/>
                  <a:pt x="492980" y="90373"/>
                </a:cubicBezTo>
                <a:cubicBezTo>
                  <a:pt x="496968" y="90424"/>
                  <a:pt x="499965" y="90322"/>
                  <a:pt x="501972" y="90068"/>
                </a:cubicBezTo>
                <a:cubicBezTo>
                  <a:pt x="503978" y="89814"/>
                  <a:pt x="506671" y="89103"/>
                  <a:pt x="510049" y="87935"/>
                </a:cubicBezTo>
                <a:cubicBezTo>
                  <a:pt x="510252" y="90576"/>
                  <a:pt x="509541" y="91999"/>
                  <a:pt x="507915" y="92202"/>
                </a:cubicBezTo>
                <a:cubicBezTo>
                  <a:pt x="506290" y="92405"/>
                  <a:pt x="506188" y="93827"/>
                  <a:pt x="507610" y="96469"/>
                </a:cubicBezTo>
                <a:cubicBezTo>
                  <a:pt x="503394" y="96393"/>
                  <a:pt x="499940" y="96850"/>
                  <a:pt x="497247" y="97841"/>
                </a:cubicBezTo>
                <a:cubicBezTo>
                  <a:pt x="494555" y="98831"/>
                  <a:pt x="492320" y="100812"/>
                  <a:pt x="490542" y="103784"/>
                </a:cubicBezTo>
                <a:cubicBezTo>
                  <a:pt x="505299" y="102794"/>
                  <a:pt x="520590" y="101727"/>
                  <a:pt x="536414" y="100584"/>
                </a:cubicBezTo>
                <a:cubicBezTo>
                  <a:pt x="552238" y="99441"/>
                  <a:pt x="567834" y="96850"/>
                  <a:pt x="583201" y="92811"/>
                </a:cubicBezTo>
                <a:cubicBezTo>
                  <a:pt x="583861" y="93421"/>
                  <a:pt x="584674" y="94031"/>
                  <a:pt x="585639" y="94640"/>
                </a:cubicBezTo>
                <a:cubicBezTo>
                  <a:pt x="586604" y="95250"/>
                  <a:pt x="587417" y="95860"/>
                  <a:pt x="588078" y="96469"/>
                </a:cubicBezTo>
                <a:cubicBezTo>
                  <a:pt x="589170" y="94488"/>
                  <a:pt x="591557" y="93574"/>
                  <a:pt x="595240" y="93726"/>
                </a:cubicBezTo>
                <a:cubicBezTo>
                  <a:pt x="598923" y="93878"/>
                  <a:pt x="601006" y="96012"/>
                  <a:pt x="601489" y="100127"/>
                </a:cubicBezTo>
                <a:cubicBezTo>
                  <a:pt x="594986" y="99035"/>
                  <a:pt x="589398" y="100304"/>
                  <a:pt x="584725" y="103937"/>
                </a:cubicBezTo>
                <a:cubicBezTo>
                  <a:pt x="580051" y="107569"/>
                  <a:pt x="575073" y="109144"/>
                  <a:pt x="569790" y="108661"/>
                </a:cubicBezTo>
                <a:cubicBezTo>
                  <a:pt x="570374" y="104927"/>
                  <a:pt x="572863" y="102946"/>
                  <a:pt x="577257" y="102718"/>
                </a:cubicBezTo>
                <a:cubicBezTo>
                  <a:pt x="581651" y="102489"/>
                  <a:pt x="584445" y="100812"/>
                  <a:pt x="585639" y="97688"/>
                </a:cubicBezTo>
                <a:cubicBezTo>
                  <a:pt x="582921" y="97155"/>
                  <a:pt x="579518" y="97612"/>
                  <a:pt x="575428" y="99060"/>
                </a:cubicBezTo>
                <a:cubicBezTo>
                  <a:pt x="571339" y="100508"/>
                  <a:pt x="568240" y="102489"/>
                  <a:pt x="566132" y="105003"/>
                </a:cubicBezTo>
                <a:cubicBezTo>
                  <a:pt x="557293" y="103276"/>
                  <a:pt x="548149" y="103073"/>
                  <a:pt x="538700" y="104394"/>
                </a:cubicBezTo>
                <a:cubicBezTo>
                  <a:pt x="529251" y="105715"/>
                  <a:pt x="521326" y="107950"/>
                  <a:pt x="514926" y="111099"/>
                </a:cubicBezTo>
                <a:cubicBezTo>
                  <a:pt x="514214" y="109931"/>
                  <a:pt x="513198" y="108915"/>
                  <a:pt x="511878" y="108051"/>
                </a:cubicBezTo>
                <a:cubicBezTo>
                  <a:pt x="510557" y="107188"/>
                  <a:pt x="509541" y="106172"/>
                  <a:pt x="508830" y="105003"/>
                </a:cubicBezTo>
                <a:cubicBezTo>
                  <a:pt x="503597" y="108026"/>
                  <a:pt x="497298" y="110515"/>
                  <a:pt x="489932" y="112471"/>
                </a:cubicBezTo>
                <a:cubicBezTo>
                  <a:pt x="482566" y="114427"/>
                  <a:pt x="476267" y="116002"/>
                  <a:pt x="471034" y="117195"/>
                </a:cubicBezTo>
                <a:cubicBezTo>
                  <a:pt x="471111" y="115316"/>
                  <a:pt x="470958" y="113893"/>
                  <a:pt x="470577" y="112928"/>
                </a:cubicBezTo>
                <a:cubicBezTo>
                  <a:pt x="470196" y="111963"/>
                  <a:pt x="469129" y="111760"/>
                  <a:pt x="467377" y="112319"/>
                </a:cubicBezTo>
                <a:cubicBezTo>
                  <a:pt x="465853" y="112928"/>
                  <a:pt x="465548" y="113843"/>
                  <a:pt x="466462" y="115062"/>
                </a:cubicBezTo>
                <a:cubicBezTo>
                  <a:pt x="467377" y="116281"/>
                  <a:pt x="467682" y="117805"/>
                  <a:pt x="467377" y="119634"/>
                </a:cubicBezTo>
                <a:cubicBezTo>
                  <a:pt x="464151" y="117145"/>
                  <a:pt x="459935" y="117246"/>
                  <a:pt x="454728" y="119939"/>
                </a:cubicBezTo>
                <a:cubicBezTo>
                  <a:pt x="449521" y="122631"/>
                  <a:pt x="444390" y="124561"/>
                  <a:pt x="439335" y="125730"/>
                </a:cubicBezTo>
                <a:cubicBezTo>
                  <a:pt x="439208" y="127635"/>
                  <a:pt x="439157" y="129311"/>
                  <a:pt x="439183" y="130759"/>
                </a:cubicBezTo>
                <a:cubicBezTo>
                  <a:pt x="439208" y="132207"/>
                  <a:pt x="440072" y="132969"/>
                  <a:pt x="441774" y="133045"/>
                </a:cubicBezTo>
                <a:cubicBezTo>
                  <a:pt x="444644" y="132944"/>
                  <a:pt x="446523" y="131927"/>
                  <a:pt x="447412" y="129997"/>
                </a:cubicBezTo>
                <a:cubicBezTo>
                  <a:pt x="448301" y="128067"/>
                  <a:pt x="449267" y="125831"/>
                  <a:pt x="450308" y="123291"/>
                </a:cubicBezTo>
                <a:cubicBezTo>
                  <a:pt x="451807" y="124003"/>
                  <a:pt x="452467" y="125019"/>
                  <a:pt x="452289" y="126340"/>
                </a:cubicBezTo>
                <a:cubicBezTo>
                  <a:pt x="452111" y="127660"/>
                  <a:pt x="453077" y="128676"/>
                  <a:pt x="455185" y="129387"/>
                </a:cubicBezTo>
                <a:cubicBezTo>
                  <a:pt x="454728" y="131699"/>
                  <a:pt x="454423" y="133477"/>
                  <a:pt x="454270" y="134722"/>
                </a:cubicBezTo>
                <a:cubicBezTo>
                  <a:pt x="454118" y="135966"/>
                  <a:pt x="453204" y="137439"/>
                  <a:pt x="451527" y="139141"/>
                </a:cubicBezTo>
                <a:cubicBezTo>
                  <a:pt x="454169" y="136906"/>
                  <a:pt x="457115" y="134975"/>
                  <a:pt x="460366" y="133350"/>
                </a:cubicBezTo>
                <a:cubicBezTo>
                  <a:pt x="463618" y="131724"/>
                  <a:pt x="465954" y="129184"/>
                  <a:pt x="467377" y="125730"/>
                </a:cubicBezTo>
                <a:cubicBezTo>
                  <a:pt x="472355" y="125831"/>
                  <a:pt x="477638" y="124409"/>
                  <a:pt x="483226" y="121463"/>
                </a:cubicBezTo>
                <a:cubicBezTo>
                  <a:pt x="488814" y="118516"/>
                  <a:pt x="494098" y="117094"/>
                  <a:pt x="499076" y="117195"/>
                </a:cubicBezTo>
                <a:cubicBezTo>
                  <a:pt x="498593" y="119456"/>
                  <a:pt x="498644" y="121031"/>
                  <a:pt x="499228" y="121920"/>
                </a:cubicBezTo>
                <a:cubicBezTo>
                  <a:pt x="499813" y="122809"/>
                  <a:pt x="500168" y="124079"/>
                  <a:pt x="500295" y="125730"/>
                </a:cubicBezTo>
                <a:cubicBezTo>
                  <a:pt x="497196" y="126035"/>
                  <a:pt x="494250" y="126644"/>
                  <a:pt x="491456" y="127559"/>
                </a:cubicBezTo>
                <a:cubicBezTo>
                  <a:pt x="488662" y="128473"/>
                  <a:pt x="486325" y="127864"/>
                  <a:pt x="484446" y="125730"/>
                </a:cubicBezTo>
                <a:cubicBezTo>
                  <a:pt x="484496" y="126365"/>
                  <a:pt x="484395" y="126924"/>
                  <a:pt x="484141" y="127406"/>
                </a:cubicBezTo>
                <a:cubicBezTo>
                  <a:pt x="483887" y="127889"/>
                  <a:pt x="483176" y="128143"/>
                  <a:pt x="482007" y="128168"/>
                </a:cubicBezTo>
                <a:cubicBezTo>
                  <a:pt x="482109" y="129870"/>
                  <a:pt x="482820" y="131039"/>
                  <a:pt x="484141" y="131674"/>
                </a:cubicBezTo>
                <a:cubicBezTo>
                  <a:pt x="485462" y="132309"/>
                  <a:pt x="486782" y="133172"/>
                  <a:pt x="488103" y="134264"/>
                </a:cubicBezTo>
                <a:cubicBezTo>
                  <a:pt x="491888" y="132181"/>
                  <a:pt x="495901" y="130861"/>
                  <a:pt x="500143" y="130302"/>
                </a:cubicBezTo>
                <a:cubicBezTo>
                  <a:pt x="504385" y="129743"/>
                  <a:pt x="508093" y="127813"/>
                  <a:pt x="511268" y="124511"/>
                </a:cubicBezTo>
                <a:cubicBezTo>
                  <a:pt x="512538" y="124612"/>
                  <a:pt x="513656" y="124714"/>
                  <a:pt x="514621" y="124815"/>
                </a:cubicBezTo>
                <a:cubicBezTo>
                  <a:pt x="515586" y="124917"/>
                  <a:pt x="516094" y="124409"/>
                  <a:pt x="516145" y="123291"/>
                </a:cubicBezTo>
                <a:cubicBezTo>
                  <a:pt x="515942" y="122123"/>
                  <a:pt x="515129" y="121717"/>
                  <a:pt x="513706" y="122072"/>
                </a:cubicBezTo>
                <a:cubicBezTo>
                  <a:pt x="512284" y="122428"/>
                  <a:pt x="511471" y="123241"/>
                  <a:pt x="511268" y="124511"/>
                </a:cubicBezTo>
                <a:cubicBezTo>
                  <a:pt x="509566" y="124943"/>
                  <a:pt x="508398" y="124688"/>
                  <a:pt x="507763" y="123749"/>
                </a:cubicBezTo>
                <a:cubicBezTo>
                  <a:pt x="507128" y="122809"/>
                  <a:pt x="506264" y="122250"/>
                  <a:pt x="505172" y="122072"/>
                </a:cubicBezTo>
                <a:cubicBezTo>
                  <a:pt x="507712" y="119964"/>
                  <a:pt x="510557" y="118999"/>
                  <a:pt x="513706" y="119177"/>
                </a:cubicBezTo>
                <a:cubicBezTo>
                  <a:pt x="516856" y="119354"/>
                  <a:pt x="519701" y="118694"/>
                  <a:pt x="522241" y="117195"/>
                </a:cubicBezTo>
                <a:cubicBezTo>
                  <a:pt x="522139" y="119126"/>
                  <a:pt x="522038" y="121056"/>
                  <a:pt x="521936" y="122987"/>
                </a:cubicBezTo>
                <a:cubicBezTo>
                  <a:pt x="521834" y="124917"/>
                  <a:pt x="522342" y="126238"/>
                  <a:pt x="523460" y="126949"/>
                </a:cubicBezTo>
                <a:cubicBezTo>
                  <a:pt x="528286" y="125578"/>
                  <a:pt x="532655" y="123444"/>
                  <a:pt x="536566" y="120548"/>
                </a:cubicBezTo>
                <a:cubicBezTo>
                  <a:pt x="540478" y="117653"/>
                  <a:pt x="544237" y="114909"/>
                  <a:pt x="547844" y="112319"/>
                </a:cubicBezTo>
                <a:cubicBezTo>
                  <a:pt x="551425" y="112395"/>
                  <a:pt x="554626" y="112243"/>
                  <a:pt x="557445" y="111861"/>
                </a:cubicBezTo>
                <a:cubicBezTo>
                  <a:pt x="560265" y="111481"/>
                  <a:pt x="563160" y="110414"/>
                  <a:pt x="566132" y="108661"/>
                </a:cubicBezTo>
                <a:cubicBezTo>
                  <a:pt x="566335" y="111303"/>
                  <a:pt x="564405" y="113640"/>
                  <a:pt x="560341" y="115672"/>
                </a:cubicBezTo>
                <a:cubicBezTo>
                  <a:pt x="556277" y="117703"/>
                  <a:pt x="552518" y="118212"/>
                  <a:pt x="549063" y="117195"/>
                </a:cubicBezTo>
                <a:cubicBezTo>
                  <a:pt x="549063" y="118415"/>
                  <a:pt x="549063" y="119634"/>
                  <a:pt x="549063" y="120853"/>
                </a:cubicBezTo>
                <a:cubicBezTo>
                  <a:pt x="549266" y="121894"/>
                  <a:pt x="550384" y="122250"/>
                  <a:pt x="552416" y="121920"/>
                </a:cubicBezTo>
                <a:cubicBezTo>
                  <a:pt x="554448" y="121590"/>
                  <a:pt x="556175" y="121641"/>
                  <a:pt x="557598" y="122072"/>
                </a:cubicBezTo>
                <a:cubicBezTo>
                  <a:pt x="557953" y="123698"/>
                  <a:pt x="557547" y="124714"/>
                  <a:pt x="556378" y="125120"/>
                </a:cubicBezTo>
                <a:cubicBezTo>
                  <a:pt x="555210" y="125527"/>
                  <a:pt x="554804" y="126543"/>
                  <a:pt x="555159" y="128168"/>
                </a:cubicBezTo>
                <a:cubicBezTo>
                  <a:pt x="556937" y="128092"/>
                  <a:pt x="558258" y="127330"/>
                  <a:pt x="559122" y="125882"/>
                </a:cubicBezTo>
                <a:cubicBezTo>
                  <a:pt x="559985" y="124435"/>
                  <a:pt x="560696" y="122758"/>
                  <a:pt x="561255" y="120853"/>
                </a:cubicBezTo>
                <a:cubicBezTo>
                  <a:pt x="562957" y="120980"/>
                  <a:pt x="564430" y="121336"/>
                  <a:pt x="565675" y="121920"/>
                </a:cubicBezTo>
                <a:cubicBezTo>
                  <a:pt x="566919" y="122504"/>
                  <a:pt x="568697" y="122555"/>
                  <a:pt x="571009" y="122072"/>
                </a:cubicBezTo>
                <a:cubicBezTo>
                  <a:pt x="570171" y="124917"/>
                  <a:pt x="570933" y="126238"/>
                  <a:pt x="573295" y="126035"/>
                </a:cubicBezTo>
                <a:cubicBezTo>
                  <a:pt x="575657" y="125831"/>
                  <a:pt x="577333" y="125323"/>
                  <a:pt x="578324" y="124511"/>
                </a:cubicBezTo>
                <a:cubicBezTo>
                  <a:pt x="578375" y="123291"/>
                  <a:pt x="578273" y="122377"/>
                  <a:pt x="578019" y="121768"/>
                </a:cubicBezTo>
                <a:cubicBezTo>
                  <a:pt x="577765" y="121158"/>
                  <a:pt x="577054" y="120853"/>
                  <a:pt x="575886" y="120853"/>
                </a:cubicBezTo>
                <a:cubicBezTo>
                  <a:pt x="577232" y="119736"/>
                  <a:pt x="578807" y="118618"/>
                  <a:pt x="580610" y="117500"/>
                </a:cubicBezTo>
                <a:cubicBezTo>
                  <a:pt x="582413" y="116383"/>
                  <a:pt x="583683" y="114656"/>
                  <a:pt x="584420" y="112319"/>
                </a:cubicBezTo>
                <a:cubicBezTo>
                  <a:pt x="587163" y="113335"/>
                  <a:pt x="588992" y="113436"/>
                  <a:pt x="589906" y="112624"/>
                </a:cubicBezTo>
                <a:cubicBezTo>
                  <a:pt x="590821" y="111811"/>
                  <a:pt x="592650" y="111303"/>
                  <a:pt x="595393" y="111099"/>
                </a:cubicBezTo>
                <a:cubicBezTo>
                  <a:pt x="594631" y="113995"/>
                  <a:pt x="593107" y="116129"/>
                  <a:pt x="590821" y="117500"/>
                </a:cubicBezTo>
                <a:cubicBezTo>
                  <a:pt x="588535" y="118872"/>
                  <a:pt x="586401" y="120396"/>
                  <a:pt x="584420" y="122072"/>
                </a:cubicBezTo>
                <a:cubicBezTo>
                  <a:pt x="589170" y="125044"/>
                  <a:pt x="593081" y="124892"/>
                  <a:pt x="596155" y="121615"/>
                </a:cubicBezTo>
                <a:cubicBezTo>
                  <a:pt x="599228" y="118339"/>
                  <a:pt x="602225" y="116053"/>
                  <a:pt x="605146" y="114757"/>
                </a:cubicBezTo>
                <a:cubicBezTo>
                  <a:pt x="606899" y="114478"/>
                  <a:pt x="610404" y="115036"/>
                  <a:pt x="615662" y="116433"/>
                </a:cubicBezTo>
                <a:cubicBezTo>
                  <a:pt x="620920" y="117830"/>
                  <a:pt x="624730" y="118085"/>
                  <a:pt x="627092" y="117195"/>
                </a:cubicBezTo>
                <a:cubicBezTo>
                  <a:pt x="628311" y="117450"/>
                  <a:pt x="628921" y="116637"/>
                  <a:pt x="628921" y="114757"/>
                </a:cubicBezTo>
                <a:cubicBezTo>
                  <a:pt x="628921" y="112878"/>
                  <a:pt x="628311" y="112065"/>
                  <a:pt x="627092" y="112319"/>
                </a:cubicBezTo>
                <a:cubicBezTo>
                  <a:pt x="627854" y="110719"/>
                  <a:pt x="628768" y="110566"/>
                  <a:pt x="629835" y="111861"/>
                </a:cubicBezTo>
                <a:cubicBezTo>
                  <a:pt x="630902" y="113157"/>
                  <a:pt x="631207" y="114528"/>
                  <a:pt x="630750" y="115976"/>
                </a:cubicBezTo>
                <a:cubicBezTo>
                  <a:pt x="634483" y="116053"/>
                  <a:pt x="637989" y="115900"/>
                  <a:pt x="641265" y="115519"/>
                </a:cubicBezTo>
                <a:cubicBezTo>
                  <a:pt x="644542" y="115138"/>
                  <a:pt x="647133" y="114072"/>
                  <a:pt x="649038" y="112319"/>
                </a:cubicBezTo>
                <a:cubicBezTo>
                  <a:pt x="650485" y="113487"/>
                  <a:pt x="650333" y="114503"/>
                  <a:pt x="648580" y="115367"/>
                </a:cubicBezTo>
                <a:cubicBezTo>
                  <a:pt x="646828" y="116230"/>
                  <a:pt x="645761" y="117246"/>
                  <a:pt x="645380" y="118415"/>
                </a:cubicBezTo>
                <a:cubicBezTo>
                  <a:pt x="653356" y="119101"/>
                  <a:pt x="662093" y="118034"/>
                  <a:pt x="671593" y="115214"/>
                </a:cubicBezTo>
                <a:cubicBezTo>
                  <a:pt x="681092" y="112395"/>
                  <a:pt x="691049" y="111023"/>
                  <a:pt x="701463" y="111099"/>
                </a:cubicBezTo>
                <a:cubicBezTo>
                  <a:pt x="702403" y="112166"/>
                  <a:pt x="702352" y="113081"/>
                  <a:pt x="701311" y="113843"/>
                </a:cubicBezTo>
                <a:cubicBezTo>
                  <a:pt x="700269" y="114605"/>
                  <a:pt x="699914" y="116129"/>
                  <a:pt x="700244" y="118415"/>
                </a:cubicBezTo>
                <a:cubicBezTo>
                  <a:pt x="703495" y="119227"/>
                  <a:pt x="705222" y="118516"/>
                  <a:pt x="705426" y="116281"/>
                </a:cubicBezTo>
                <a:cubicBezTo>
                  <a:pt x="705629" y="114046"/>
                  <a:pt x="706746" y="112725"/>
                  <a:pt x="708778" y="112319"/>
                </a:cubicBezTo>
                <a:cubicBezTo>
                  <a:pt x="708626" y="113538"/>
                  <a:pt x="708321" y="114757"/>
                  <a:pt x="707864" y="115976"/>
                </a:cubicBezTo>
                <a:cubicBezTo>
                  <a:pt x="707407" y="117195"/>
                  <a:pt x="707712" y="118415"/>
                  <a:pt x="708778" y="119634"/>
                </a:cubicBezTo>
                <a:cubicBezTo>
                  <a:pt x="713858" y="118669"/>
                  <a:pt x="717719" y="116637"/>
                  <a:pt x="720361" y="113538"/>
                </a:cubicBezTo>
                <a:cubicBezTo>
                  <a:pt x="723002" y="110439"/>
                  <a:pt x="726863" y="108407"/>
                  <a:pt x="731943" y="107442"/>
                </a:cubicBezTo>
                <a:cubicBezTo>
                  <a:pt x="731664" y="109575"/>
                  <a:pt x="730699" y="110795"/>
                  <a:pt x="729048" y="111099"/>
                </a:cubicBezTo>
                <a:cubicBezTo>
                  <a:pt x="727397" y="111404"/>
                  <a:pt x="726736" y="112624"/>
                  <a:pt x="727066" y="114757"/>
                </a:cubicBezTo>
                <a:cubicBezTo>
                  <a:pt x="732502" y="114757"/>
                  <a:pt x="737785" y="113843"/>
                  <a:pt x="742916" y="112014"/>
                </a:cubicBezTo>
                <a:cubicBezTo>
                  <a:pt x="748047" y="110185"/>
                  <a:pt x="753330" y="111099"/>
                  <a:pt x="758766" y="114757"/>
                </a:cubicBezTo>
                <a:cubicBezTo>
                  <a:pt x="760798" y="111379"/>
                  <a:pt x="764049" y="109296"/>
                  <a:pt x="768519" y="108509"/>
                </a:cubicBezTo>
                <a:cubicBezTo>
                  <a:pt x="772990" y="107721"/>
                  <a:pt x="777460" y="106553"/>
                  <a:pt x="781931" y="105003"/>
                </a:cubicBezTo>
                <a:cubicBezTo>
                  <a:pt x="783074" y="105080"/>
                  <a:pt x="783531" y="105537"/>
                  <a:pt x="783302" y="106375"/>
                </a:cubicBezTo>
                <a:cubicBezTo>
                  <a:pt x="783074" y="107213"/>
                  <a:pt x="782616" y="107975"/>
                  <a:pt x="781931" y="108661"/>
                </a:cubicBezTo>
                <a:cubicBezTo>
                  <a:pt x="784522" y="109448"/>
                  <a:pt x="785741" y="108788"/>
                  <a:pt x="785588" y="106680"/>
                </a:cubicBezTo>
                <a:cubicBezTo>
                  <a:pt x="785436" y="104572"/>
                  <a:pt x="786655" y="103606"/>
                  <a:pt x="789246" y="103784"/>
                </a:cubicBezTo>
                <a:cubicBezTo>
                  <a:pt x="789195" y="104368"/>
                  <a:pt x="788992" y="105029"/>
                  <a:pt x="788636" y="105765"/>
                </a:cubicBezTo>
                <a:cubicBezTo>
                  <a:pt x="788280" y="106502"/>
                  <a:pt x="788078" y="107467"/>
                  <a:pt x="788027" y="108661"/>
                </a:cubicBezTo>
                <a:cubicBezTo>
                  <a:pt x="791608" y="107289"/>
                  <a:pt x="794809" y="107289"/>
                  <a:pt x="797628" y="108661"/>
                </a:cubicBezTo>
                <a:cubicBezTo>
                  <a:pt x="800447" y="110033"/>
                  <a:pt x="803343" y="110033"/>
                  <a:pt x="806315" y="108661"/>
                </a:cubicBezTo>
                <a:cubicBezTo>
                  <a:pt x="806188" y="109753"/>
                  <a:pt x="805832" y="110617"/>
                  <a:pt x="805248" y="111252"/>
                </a:cubicBezTo>
                <a:cubicBezTo>
                  <a:pt x="804664" y="111887"/>
                  <a:pt x="804613" y="113055"/>
                  <a:pt x="805096" y="114757"/>
                </a:cubicBezTo>
                <a:cubicBezTo>
                  <a:pt x="809312" y="114757"/>
                  <a:pt x="812766" y="114147"/>
                  <a:pt x="815459" y="112928"/>
                </a:cubicBezTo>
                <a:cubicBezTo>
                  <a:pt x="818151" y="111709"/>
                  <a:pt x="820386" y="109880"/>
                  <a:pt x="822164" y="107442"/>
                </a:cubicBezTo>
                <a:cubicBezTo>
                  <a:pt x="828438" y="108661"/>
                  <a:pt x="835397" y="108661"/>
                  <a:pt x="843043" y="107442"/>
                </a:cubicBezTo>
                <a:cubicBezTo>
                  <a:pt x="850688" y="106223"/>
                  <a:pt x="857953" y="103784"/>
                  <a:pt x="864836" y="100127"/>
                </a:cubicBezTo>
                <a:cubicBezTo>
                  <a:pt x="869611" y="104013"/>
                  <a:pt x="876215" y="105080"/>
                  <a:pt x="884648" y="103327"/>
                </a:cubicBezTo>
                <a:cubicBezTo>
                  <a:pt x="893081" y="101574"/>
                  <a:pt x="900295" y="99289"/>
                  <a:pt x="906289" y="96469"/>
                </a:cubicBezTo>
                <a:cubicBezTo>
                  <a:pt x="906086" y="99111"/>
                  <a:pt x="906492" y="101143"/>
                  <a:pt x="907508" y="102565"/>
                </a:cubicBezTo>
                <a:cubicBezTo>
                  <a:pt x="917185" y="102336"/>
                  <a:pt x="926787" y="100965"/>
                  <a:pt x="936312" y="98450"/>
                </a:cubicBezTo>
                <a:cubicBezTo>
                  <a:pt x="945837" y="95936"/>
                  <a:pt x="955743" y="93650"/>
                  <a:pt x="966030" y="91592"/>
                </a:cubicBezTo>
                <a:cubicBezTo>
                  <a:pt x="973091" y="91338"/>
                  <a:pt x="979086" y="91542"/>
                  <a:pt x="984013" y="92202"/>
                </a:cubicBezTo>
                <a:cubicBezTo>
                  <a:pt x="988941" y="92862"/>
                  <a:pt x="994326" y="91846"/>
                  <a:pt x="1000167" y="89154"/>
                </a:cubicBezTo>
                <a:cubicBezTo>
                  <a:pt x="1004434" y="91313"/>
                  <a:pt x="1008702" y="91872"/>
                  <a:pt x="1012969" y="90830"/>
                </a:cubicBezTo>
                <a:cubicBezTo>
                  <a:pt x="1017236" y="89789"/>
                  <a:pt x="1021503" y="88824"/>
                  <a:pt x="1025770" y="87935"/>
                </a:cubicBezTo>
                <a:cubicBezTo>
                  <a:pt x="1025770" y="89103"/>
                  <a:pt x="1025770" y="90119"/>
                  <a:pt x="1025770" y="90983"/>
                </a:cubicBezTo>
                <a:cubicBezTo>
                  <a:pt x="1025770" y="91846"/>
                  <a:pt x="1025770" y="92862"/>
                  <a:pt x="1025770" y="94031"/>
                </a:cubicBezTo>
                <a:cubicBezTo>
                  <a:pt x="1027066" y="94005"/>
                  <a:pt x="1028438" y="94056"/>
                  <a:pt x="1029885" y="94183"/>
                </a:cubicBezTo>
                <a:cubicBezTo>
                  <a:pt x="1031333" y="94310"/>
                  <a:pt x="1032400" y="94666"/>
                  <a:pt x="1033085" y="95250"/>
                </a:cubicBezTo>
                <a:cubicBezTo>
                  <a:pt x="1042636" y="91338"/>
                  <a:pt x="1052491" y="89713"/>
                  <a:pt x="1062652" y="90373"/>
                </a:cubicBezTo>
                <a:cubicBezTo>
                  <a:pt x="1072811" y="91034"/>
                  <a:pt x="1080838" y="88189"/>
                  <a:pt x="1086730" y="81839"/>
                </a:cubicBezTo>
                <a:cubicBezTo>
                  <a:pt x="1093614" y="80721"/>
                  <a:pt x="1100574" y="79299"/>
                  <a:pt x="1107609" y="77572"/>
                </a:cubicBezTo>
                <a:cubicBezTo>
                  <a:pt x="1114645" y="75844"/>
                  <a:pt x="1120691" y="73203"/>
                  <a:pt x="1125745" y="69647"/>
                </a:cubicBezTo>
                <a:cubicBezTo>
                  <a:pt x="1127040" y="70840"/>
                  <a:pt x="1128717" y="71501"/>
                  <a:pt x="1130774" y="71628"/>
                </a:cubicBezTo>
                <a:cubicBezTo>
                  <a:pt x="1132832" y="71755"/>
                  <a:pt x="1134813" y="71501"/>
                  <a:pt x="1136718" y="70866"/>
                </a:cubicBezTo>
                <a:cubicBezTo>
                  <a:pt x="1137785" y="71907"/>
                  <a:pt x="1138089" y="72568"/>
                  <a:pt x="1137632" y="72847"/>
                </a:cubicBezTo>
                <a:cubicBezTo>
                  <a:pt x="1137175" y="73127"/>
                  <a:pt x="1136870" y="74092"/>
                  <a:pt x="1136718" y="75743"/>
                </a:cubicBezTo>
                <a:cubicBezTo>
                  <a:pt x="1138089" y="76098"/>
                  <a:pt x="1139918" y="75997"/>
                  <a:pt x="1142204" y="75438"/>
                </a:cubicBezTo>
                <a:cubicBezTo>
                  <a:pt x="1144491" y="74879"/>
                  <a:pt x="1146319" y="75387"/>
                  <a:pt x="1147690" y="76962"/>
                </a:cubicBezTo>
                <a:cubicBezTo>
                  <a:pt x="1150180" y="76276"/>
                  <a:pt x="1150688" y="75209"/>
                  <a:pt x="1149215" y="73761"/>
                </a:cubicBezTo>
                <a:cubicBezTo>
                  <a:pt x="1147741" y="72314"/>
                  <a:pt x="1147640" y="70942"/>
                  <a:pt x="1148910" y="69647"/>
                </a:cubicBezTo>
                <a:cubicBezTo>
                  <a:pt x="1152720" y="74600"/>
                  <a:pt x="1157292" y="76276"/>
                  <a:pt x="1162626" y="74676"/>
                </a:cubicBezTo>
                <a:cubicBezTo>
                  <a:pt x="1167960" y="73076"/>
                  <a:pt x="1173142" y="71399"/>
                  <a:pt x="1178170" y="69647"/>
                </a:cubicBezTo>
                <a:cubicBezTo>
                  <a:pt x="1176190" y="71323"/>
                  <a:pt x="1173751" y="73457"/>
                  <a:pt x="1170855" y="76047"/>
                </a:cubicBezTo>
                <a:cubicBezTo>
                  <a:pt x="1167960" y="78638"/>
                  <a:pt x="1165521" y="78943"/>
                  <a:pt x="1163540" y="76962"/>
                </a:cubicBezTo>
                <a:cubicBezTo>
                  <a:pt x="1162321" y="78181"/>
                  <a:pt x="1161101" y="79400"/>
                  <a:pt x="1159883" y="80620"/>
                </a:cubicBezTo>
                <a:cubicBezTo>
                  <a:pt x="1170296" y="83134"/>
                  <a:pt x="1180558" y="84201"/>
                  <a:pt x="1190667" y="83820"/>
                </a:cubicBezTo>
                <a:cubicBezTo>
                  <a:pt x="1200776" y="83439"/>
                  <a:pt x="1210429" y="81153"/>
                  <a:pt x="1219623" y="76962"/>
                </a:cubicBezTo>
                <a:cubicBezTo>
                  <a:pt x="1215915" y="74244"/>
                  <a:pt x="1211749" y="73279"/>
                  <a:pt x="1207127" y="74066"/>
                </a:cubicBezTo>
                <a:cubicBezTo>
                  <a:pt x="1202504" y="74854"/>
                  <a:pt x="1197728" y="75413"/>
                  <a:pt x="1192801" y="75743"/>
                </a:cubicBezTo>
                <a:cubicBezTo>
                  <a:pt x="1196611" y="73127"/>
                  <a:pt x="1201183" y="71958"/>
                  <a:pt x="1206517" y="72237"/>
                </a:cubicBezTo>
                <a:cubicBezTo>
                  <a:pt x="1211851" y="72517"/>
                  <a:pt x="1217033" y="71653"/>
                  <a:pt x="1222062" y="69647"/>
                </a:cubicBezTo>
                <a:cubicBezTo>
                  <a:pt x="1222062" y="70815"/>
                  <a:pt x="1222367" y="71526"/>
                  <a:pt x="1222976" y="71780"/>
                </a:cubicBezTo>
                <a:cubicBezTo>
                  <a:pt x="1223586" y="72034"/>
                  <a:pt x="1224500" y="72136"/>
                  <a:pt x="1225719" y="72085"/>
                </a:cubicBezTo>
                <a:cubicBezTo>
                  <a:pt x="1226100" y="74244"/>
                  <a:pt x="1225643" y="75413"/>
                  <a:pt x="1224348" y="75590"/>
                </a:cubicBezTo>
                <a:cubicBezTo>
                  <a:pt x="1223053" y="75768"/>
                  <a:pt x="1222290" y="76632"/>
                  <a:pt x="1222062" y="78181"/>
                </a:cubicBezTo>
                <a:cubicBezTo>
                  <a:pt x="1224475" y="80289"/>
                  <a:pt x="1226964" y="80645"/>
                  <a:pt x="1229529" y="79248"/>
                </a:cubicBezTo>
                <a:cubicBezTo>
                  <a:pt x="1232095" y="77851"/>
                  <a:pt x="1234889" y="76682"/>
                  <a:pt x="1237912" y="75743"/>
                </a:cubicBezTo>
                <a:cubicBezTo>
                  <a:pt x="1237937" y="80645"/>
                  <a:pt x="1235752" y="83337"/>
                  <a:pt x="1231358" y="83820"/>
                </a:cubicBezTo>
                <a:cubicBezTo>
                  <a:pt x="1226964" y="84302"/>
                  <a:pt x="1223865" y="86081"/>
                  <a:pt x="1222062" y="89154"/>
                </a:cubicBezTo>
                <a:cubicBezTo>
                  <a:pt x="1225745" y="90043"/>
                  <a:pt x="1229961" y="89789"/>
                  <a:pt x="1234711" y="88392"/>
                </a:cubicBezTo>
                <a:cubicBezTo>
                  <a:pt x="1239461" y="86995"/>
                  <a:pt x="1244591" y="86436"/>
                  <a:pt x="1250104" y="86715"/>
                </a:cubicBezTo>
                <a:cubicBezTo>
                  <a:pt x="1251755" y="86208"/>
                  <a:pt x="1252415" y="85699"/>
                  <a:pt x="1252084" y="85191"/>
                </a:cubicBezTo>
                <a:cubicBezTo>
                  <a:pt x="1251755" y="84684"/>
                  <a:pt x="1251500" y="83566"/>
                  <a:pt x="1251322" y="81839"/>
                </a:cubicBezTo>
                <a:cubicBezTo>
                  <a:pt x="1272913" y="79248"/>
                  <a:pt x="1296179" y="77114"/>
                  <a:pt x="1321122" y="75438"/>
                </a:cubicBezTo>
                <a:cubicBezTo>
                  <a:pt x="1346064" y="73761"/>
                  <a:pt x="1371160" y="73457"/>
                  <a:pt x="1396408" y="74523"/>
                </a:cubicBezTo>
                <a:cubicBezTo>
                  <a:pt x="1403570" y="70917"/>
                  <a:pt x="1410580" y="69596"/>
                  <a:pt x="1417438" y="70561"/>
                </a:cubicBezTo>
                <a:cubicBezTo>
                  <a:pt x="1424296" y="71526"/>
                  <a:pt x="1431916" y="70815"/>
                  <a:pt x="1440299" y="68428"/>
                </a:cubicBezTo>
                <a:cubicBezTo>
                  <a:pt x="1448426" y="73076"/>
                  <a:pt x="1457164" y="74447"/>
                  <a:pt x="1466511" y="72542"/>
                </a:cubicBezTo>
                <a:cubicBezTo>
                  <a:pt x="1475858" y="70637"/>
                  <a:pt x="1484596" y="70485"/>
                  <a:pt x="1492724" y="72085"/>
                </a:cubicBezTo>
                <a:cubicBezTo>
                  <a:pt x="1502402" y="66675"/>
                  <a:pt x="1512308" y="64389"/>
                  <a:pt x="1522442" y="65227"/>
                </a:cubicBezTo>
                <a:cubicBezTo>
                  <a:pt x="1532577" y="66065"/>
                  <a:pt x="1543397" y="65913"/>
                  <a:pt x="1554903" y="64770"/>
                </a:cubicBezTo>
                <a:cubicBezTo>
                  <a:pt x="1554954" y="65303"/>
                  <a:pt x="1555158" y="65760"/>
                  <a:pt x="1555513" y="66141"/>
                </a:cubicBezTo>
                <a:cubicBezTo>
                  <a:pt x="1555868" y="66523"/>
                  <a:pt x="1556072" y="67285"/>
                  <a:pt x="1556123" y="68428"/>
                </a:cubicBezTo>
                <a:cubicBezTo>
                  <a:pt x="1586146" y="68275"/>
                  <a:pt x="1615101" y="67970"/>
                  <a:pt x="1642991" y="67513"/>
                </a:cubicBezTo>
                <a:cubicBezTo>
                  <a:pt x="1670880" y="67056"/>
                  <a:pt x="1700445" y="63703"/>
                  <a:pt x="1731687" y="57455"/>
                </a:cubicBezTo>
                <a:cubicBezTo>
                  <a:pt x="1732957" y="57505"/>
                  <a:pt x="1734075" y="58013"/>
                  <a:pt x="1735040" y="58979"/>
                </a:cubicBezTo>
                <a:cubicBezTo>
                  <a:pt x="1736005" y="59944"/>
                  <a:pt x="1736513" y="61061"/>
                  <a:pt x="1736564" y="62332"/>
                </a:cubicBezTo>
                <a:cubicBezTo>
                  <a:pt x="1737656" y="62154"/>
                  <a:pt x="1738520" y="61595"/>
                  <a:pt x="1739155" y="60655"/>
                </a:cubicBezTo>
                <a:cubicBezTo>
                  <a:pt x="1739790" y="59715"/>
                  <a:pt x="1740958" y="59461"/>
                  <a:pt x="1742660" y="59893"/>
                </a:cubicBezTo>
                <a:cubicBezTo>
                  <a:pt x="1743041" y="61468"/>
                  <a:pt x="1742584" y="62281"/>
                  <a:pt x="1741288" y="62332"/>
                </a:cubicBezTo>
                <a:cubicBezTo>
                  <a:pt x="1739993" y="62382"/>
                  <a:pt x="1739231" y="63195"/>
                  <a:pt x="1739002" y="64770"/>
                </a:cubicBezTo>
                <a:cubicBezTo>
                  <a:pt x="1746470" y="63220"/>
                  <a:pt x="1757443" y="62662"/>
                  <a:pt x="1771921" y="63094"/>
                </a:cubicBezTo>
                <a:cubicBezTo>
                  <a:pt x="1786399" y="63525"/>
                  <a:pt x="1799810" y="63271"/>
                  <a:pt x="1812154" y="62332"/>
                </a:cubicBezTo>
                <a:cubicBezTo>
                  <a:pt x="1812104" y="62916"/>
                  <a:pt x="1811901" y="63576"/>
                  <a:pt x="1811545" y="64313"/>
                </a:cubicBezTo>
                <a:cubicBezTo>
                  <a:pt x="1811190" y="65049"/>
                  <a:pt x="1810986" y="66014"/>
                  <a:pt x="1810935" y="67208"/>
                </a:cubicBezTo>
                <a:cubicBezTo>
                  <a:pt x="1816472" y="65583"/>
                  <a:pt x="1822162" y="64871"/>
                  <a:pt x="1828004" y="65075"/>
                </a:cubicBezTo>
                <a:cubicBezTo>
                  <a:pt x="1833846" y="65278"/>
                  <a:pt x="1839536" y="65176"/>
                  <a:pt x="1845073" y="64770"/>
                </a:cubicBezTo>
                <a:cubicBezTo>
                  <a:pt x="1854141" y="68961"/>
                  <a:pt x="1862523" y="70028"/>
                  <a:pt x="1870219" y="67970"/>
                </a:cubicBezTo>
                <a:cubicBezTo>
                  <a:pt x="1877915" y="65913"/>
                  <a:pt x="1885383" y="64846"/>
                  <a:pt x="1892622" y="64770"/>
                </a:cubicBezTo>
                <a:cubicBezTo>
                  <a:pt x="1892520" y="66497"/>
                  <a:pt x="1891809" y="67615"/>
                  <a:pt x="1890488" y="68123"/>
                </a:cubicBezTo>
                <a:cubicBezTo>
                  <a:pt x="1889167" y="68631"/>
                  <a:pt x="1887847" y="69139"/>
                  <a:pt x="1886526" y="69647"/>
                </a:cubicBezTo>
                <a:cubicBezTo>
                  <a:pt x="1898286" y="74168"/>
                  <a:pt x="1910427" y="73965"/>
                  <a:pt x="1922949" y="69037"/>
                </a:cubicBezTo>
                <a:lnTo>
                  <a:pt x="1927979" y="68951"/>
                </a:lnTo>
                <a:lnTo>
                  <a:pt x="1927979" y="69647"/>
                </a:lnTo>
                <a:cubicBezTo>
                  <a:pt x="1927979" y="69901"/>
                  <a:pt x="1927979" y="70307"/>
                  <a:pt x="1927979" y="70866"/>
                </a:cubicBezTo>
                <a:cubicBezTo>
                  <a:pt x="1928537" y="70866"/>
                  <a:pt x="1928944" y="70866"/>
                  <a:pt x="1929198" y="70866"/>
                </a:cubicBezTo>
                <a:cubicBezTo>
                  <a:pt x="1929452" y="70866"/>
                  <a:pt x="1929858" y="70866"/>
                  <a:pt x="1930417" y="70866"/>
                </a:cubicBezTo>
                <a:cubicBezTo>
                  <a:pt x="1930417" y="70307"/>
                  <a:pt x="1930417" y="69901"/>
                  <a:pt x="1930417" y="69647"/>
                </a:cubicBezTo>
                <a:lnTo>
                  <a:pt x="1930417" y="68909"/>
                </a:lnTo>
                <a:lnTo>
                  <a:pt x="1958459" y="68428"/>
                </a:lnTo>
                <a:cubicBezTo>
                  <a:pt x="1972860" y="64109"/>
                  <a:pt x="1987643" y="65126"/>
                  <a:pt x="2002807" y="71475"/>
                </a:cubicBezTo>
                <a:cubicBezTo>
                  <a:pt x="2017971" y="77825"/>
                  <a:pt x="2034887" y="78842"/>
                  <a:pt x="2053556" y="74523"/>
                </a:cubicBezTo>
                <a:cubicBezTo>
                  <a:pt x="2054572" y="73304"/>
                  <a:pt x="2054979" y="72085"/>
                  <a:pt x="2054775" y="70866"/>
                </a:cubicBezTo>
                <a:cubicBezTo>
                  <a:pt x="2054572" y="69647"/>
                  <a:pt x="2054979" y="68428"/>
                  <a:pt x="2055995" y="67208"/>
                </a:cubicBezTo>
                <a:cubicBezTo>
                  <a:pt x="2057036" y="67386"/>
                  <a:pt x="2057392" y="68250"/>
                  <a:pt x="2057062" y="69799"/>
                </a:cubicBezTo>
                <a:cubicBezTo>
                  <a:pt x="2056731" y="71349"/>
                  <a:pt x="2056782" y="72517"/>
                  <a:pt x="2057214" y="73304"/>
                </a:cubicBezTo>
                <a:cubicBezTo>
                  <a:pt x="2060821" y="71679"/>
                  <a:pt x="2063970" y="70358"/>
                  <a:pt x="2066663" y="69342"/>
                </a:cubicBezTo>
                <a:cubicBezTo>
                  <a:pt x="2069355" y="68326"/>
                  <a:pt x="2071895" y="66395"/>
                  <a:pt x="2074283" y="63551"/>
                </a:cubicBezTo>
                <a:cubicBezTo>
                  <a:pt x="2074181" y="62941"/>
                  <a:pt x="2073775" y="62332"/>
                  <a:pt x="2073063" y="61722"/>
                </a:cubicBezTo>
                <a:cubicBezTo>
                  <a:pt x="2072352" y="61112"/>
                  <a:pt x="2071946" y="60503"/>
                  <a:pt x="2071844" y="59893"/>
                </a:cubicBezTo>
                <a:cubicBezTo>
                  <a:pt x="2069711" y="61366"/>
                  <a:pt x="2066967" y="62382"/>
                  <a:pt x="2063615" y="62941"/>
                </a:cubicBezTo>
                <a:cubicBezTo>
                  <a:pt x="2060262" y="63500"/>
                  <a:pt x="2058128" y="62077"/>
                  <a:pt x="2057214" y="58674"/>
                </a:cubicBezTo>
                <a:cubicBezTo>
                  <a:pt x="2052388" y="59080"/>
                  <a:pt x="2048019" y="58572"/>
                  <a:pt x="2044107" y="57150"/>
                </a:cubicBezTo>
                <a:cubicBezTo>
                  <a:pt x="2040196" y="55727"/>
                  <a:pt x="2036437" y="54610"/>
                  <a:pt x="2032830" y="53797"/>
                </a:cubicBezTo>
                <a:cubicBezTo>
                  <a:pt x="2034405" y="53213"/>
                  <a:pt x="2037046" y="53162"/>
                  <a:pt x="2040755" y="53645"/>
                </a:cubicBezTo>
                <a:cubicBezTo>
                  <a:pt x="2044463" y="54127"/>
                  <a:pt x="2047105" y="54991"/>
                  <a:pt x="2048679" y="56236"/>
                </a:cubicBezTo>
                <a:cubicBezTo>
                  <a:pt x="2052134" y="56032"/>
                  <a:pt x="2053759" y="54000"/>
                  <a:pt x="2053556" y="50140"/>
                </a:cubicBezTo>
                <a:cubicBezTo>
                  <a:pt x="2055893" y="50546"/>
                  <a:pt x="2057925" y="50343"/>
                  <a:pt x="2059652" y="49530"/>
                </a:cubicBezTo>
                <a:cubicBezTo>
                  <a:pt x="2061379" y="48717"/>
                  <a:pt x="2063412" y="48514"/>
                  <a:pt x="2065748" y="48920"/>
                </a:cubicBezTo>
                <a:cubicBezTo>
                  <a:pt x="2066079" y="51460"/>
                  <a:pt x="2065418" y="52171"/>
                  <a:pt x="2063767" y="51054"/>
                </a:cubicBezTo>
                <a:cubicBezTo>
                  <a:pt x="2062116" y="49936"/>
                  <a:pt x="2061151" y="50038"/>
                  <a:pt x="2060871" y="51359"/>
                </a:cubicBezTo>
                <a:cubicBezTo>
                  <a:pt x="2061557" y="53442"/>
                  <a:pt x="2062929" y="54153"/>
                  <a:pt x="2064986" y="53492"/>
                </a:cubicBezTo>
                <a:cubicBezTo>
                  <a:pt x="2067044" y="52832"/>
                  <a:pt x="2069330" y="52934"/>
                  <a:pt x="2071844" y="53797"/>
                </a:cubicBezTo>
                <a:cubicBezTo>
                  <a:pt x="2072403" y="51917"/>
                  <a:pt x="2072200" y="50495"/>
                  <a:pt x="2071235" y="49530"/>
                </a:cubicBezTo>
                <a:cubicBezTo>
                  <a:pt x="2070269" y="48565"/>
                  <a:pt x="2068847" y="48361"/>
                  <a:pt x="2066967" y="48920"/>
                </a:cubicBezTo>
                <a:cubicBezTo>
                  <a:pt x="2067018" y="47600"/>
                  <a:pt x="2066917" y="46279"/>
                  <a:pt x="2066663" y="44958"/>
                </a:cubicBezTo>
                <a:cubicBezTo>
                  <a:pt x="2066409" y="43637"/>
                  <a:pt x="2065697" y="42926"/>
                  <a:pt x="2064529" y="42824"/>
                </a:cubicBezTo>
                <a:cubicBezTo>
                  <a:pt x="2066967" y="40741"/>
                  <a:pt x="2069101" y="40640"/>
                  <a:pt x="2070930" y="42519"/>
                </a:cubicBezTo>
                <a:cubicBezTo>
                  <a:pt x="2072759" y="44399"/>
                  <a:pt x="2074283" y="46126"/>
                  <a:pt x="2075502" y="47701"/>
                </a:cubicBezTo>
                <a:cubicBezTo>
                  <a:pt x="2076543" y="47549"/>
                  <a:pt x="2076899" y="46634"/>
                  <a:pt x="2076569" y="44958"/>
                </a:cubicBezTo>
                <a:cubicBezTo>
                  <a:pt x="2076238" y="43281"/>
                  <a:pt x="2076289" y="41757"/>
                  <a:pt x="2076721" y="40386"/>
                </a:cubicBezTo>
                <a:cubicBezTo>
                  <a:pt x="2074765" y="37643"/>
                  <a:pt x="2072276" y="36119"/>
                  <a:pt x="2069253" y="35814"/>
                </a:cubicBezTo>
                <a:cubicBezTo>
                  <a:pt x="2066231" y="35509"/>
                  <a:pt x="2063437" y="34595"/>
                  <a:pt x="2060871" y="33071"/>
                </a:cubicBezTo>
                <a:cubicBezTo>
                  <a:pt x="2059322" y="33299"/>
                  <a:pt x="2058459" y="34061"/>
                  <a:pt x="2058281" y="35357"/>
                </a:cubicBezTo>
                <a:cubicBezTo>
                  <a:pt x="2058103" y="36652"/>
                  <a:pt x="2056934" y="37109"/>
                  <a:pt x="2054775" y="36728"/>
                </a:cubicBezTo>
                <a:cubicBezTo>
                  <a:pt x="2054775" y="35509"/>
                  <a:pt x="2054775" y="34290"/>
                  <a:pt x="2054775" y="33071"/>
                </a:cubicBezTo>
                <a:cubicBezTo>
                  <a:pt x="2057036" y="33502"/>
                  <a:pt x="2058611" y="33249"/>
                  <a:pt x="2059500" y="32309"/>
                </a:cubicBezTo>
                <a:cubicBezTo>
                  <a:pt x="2060389" y="31369"/>
                  <a:pt x="2061659" y="30810"/>
                  <a:pt x="2063310" y="30632"/>
                </a:cubicBezTo>
                <a:cubicBezTo>
                  <a:pt x="2063284" y="28880"/>
                  <a:pt x="2062726" y="27813"/>
                  <a:pt x="2061633" y="27432"/>
                </a:cubicBezTo>
                <a:cubicBezTo>
                  <a:pt x="2060541" y="27051"/>
                  <a:pt x="2059068" y="26899"/>
                  <a:pt x="2057214" y="26975"/>
                </a:cubicBezTo>
                <a:cubicBezTo>
                  <a:pt x="2056122" y="27610"/>
                  <a:pt x="2055563" y="28473"/>
                  <a:pt x="2055537" y="29565"/>
                </a:cubicBezTo>
                <a:cubicBezTo>
                  <a:pt x="2055512" y="30658"/>
                  <a:pt x="2055258" y="31826"/>
                  <a:pt x="2054775" y="33071"/>
                </a:cubicBezTo>
                <a:cubicBezTo>
                  <a:pt x="2053074" y="32690"/>
                  <a:pt x="2051905" y="32842"/>
                  <a:pt x="2051270" y="33528"/>
                </a:cubicBezTo>
                <a:cubicBezTo>
                  <a:pt x="2050635" y="34214"/>
                  <a:pt x="2049772" y="34061"/>
                  <a:pt x="2048679" y="33071"/>
                </a:cubicBezTo>
                <a:cubicBezTo>
                  <a:pt x="2048679" y="32512"/>
                  <a:pt x="2048679" y="32105"/>
                  <a:pt x="2048679" y="31852"/>
                </a:cubicBezTo>
                <a:cubicBezTo>
                  <a:pt x="2048679" y="31597"/>
                  <a:pt x="2048679" y="31191"/>
                  <a:pt x="2048679" y="30632"/>
                </a:cubicBezTo>
                <a:cubicBezTo>
                  <a:pt x="2049949" y="30683"/>
                  <a:pt x="2051067" y="30581"/>
                  <a:pt x="2052032" y="30328"/>
                </a:cubicBezTo>
                <a:cubicBezTo>
                  <a:pt x="2052997" y="30074"/>
                  <a:pt x="2053505" y="29362"/>
                  <a:pt x="2053556" y="28194"/>
                </a:cubicBezTo>
                <a:cubicBezTo>
                  <a:pt x="2052769" y="25400"/>
                  <a:pt x="2050991" y="23978"/>
                  <a:pt x="2048222" y="23927"/>
                </a:cubicBezTo>
                <a:cubicBezTo>
                  <a:pt x="2045454" y="23876"/>
                  <a:pt x="2042761" y="23673"/>
                  <a:pt x="2040145" y="23317"/>
                </a:cubicBezTo>
                <a:cubicBezTo>
                  <a:pt x="2041161" y="22428"/>
                  <a:pt x="2043091" y="22072"/>
                  <a:pt x="2045936" y="22250"/>
                </a:cubicBezTo>
                <a:cubicBezTo>
                  <a:pt x="2048781" y="22428"/>
                  <a:pt x="2050102" y="21158"/>
                  <a:pt x="2049899" y="18440"/>
                </a:cubicBezTo>
                <a:close/>
                <a:moveTo>
                  <a:pt x="1205355" y="17983"/>
                </a:moveTo>
                <a:cubicBezTo>
                  <a:pt x="1205838" y="17831"/>
                  <a:pt x="1206530" y="17983"/>
                  <a:pt x="1207431" y="18440"/>
                </a:cubicBezTo>
                <a:cubicBezTo>
                  <a:pt x="1207431" y="18999"/>
                  <a:pt x="1207431" y="19406"/>
                  <a:pt x="1207431" y="19660"/>
                </a:cubicBezTo>
                <a:cubicBezTo>
                  <a:pt x="1207431" y="19913"/>
                  <a:pt x="1207431" y="20320"/>
                  <a:pt x="1207431" y="20879"/>
                </a:cubicBezTo>
                <a:cubicBezTo>
                  <a:pt x="1206415" y="20675"/>
                  <a:pt x="1206009" y="21082"/>
                  <a:pt x="1206212" y="22098"/>
                </a:cubicBezTo>
                <a:cubicBezTo>
                  <a:pt x="1204967" y="21793"/>
                  <a:pt x="1204409" y="20879"/>
                  <a:pt x="1204536" y="19355"/>
                </a:cubicBezTo>
                <a:cubicBezTo>
                  <a:pt x="1204599" y="18593"/>
                  <a:pt x="1204872" y="18136"/>
                  <a:pt x="1205355" y="17983"/>
                </a:cubicBezTo>
                <a:close/>
                <a:moveTo>
                  <a:pt x="1882868" y="16002"/>
                </a:moveTo>
                <a:cubicBezTo>
                  <a:pt x="1882817" y="17170"/>
                  <a:pt x="1882309" y="17881"/>
                  <a:pt x="1881344" y="18136"/>
                </a:cubicBezTo>
                <a:cubicBezTo>
                  <a:pt x="1880379" y="18390"/>
                  <a:pt x="1879261" y="18491"/>
                  <a:pt x="1877991" y="18440"/>
                </a:cubicBezTo>
                <a:cubicBezTo>
                  <a:pt x="1879007" y="17018"/>
                  <a:pt x="1880633" y="16205"/>
                  <a:pt x="1882868" y="16002"/>
                </a:cubicBezTo>
                <a:close/>
                <a:moveTo>
                  <a:pt x="1418353" y="16002"/>
                </a:moveTo>
                <a:cubicBezTo>
                  <a:pt x="1418302" y="17170"/>
                  <a:pt x="1417794" y="17881"/>
                  <a:pt x="1416829" y="18136"/>
                </a:cubicBezTo>
                <a:cubicBezTo>
                  <a:pt x="1415864" y="18390"/>
                  <a:pt x="1414746" y="18491"/>
                  <a:pt x="1413476" y="18440"/>
                </a:cubicBezTo>
                <a:cubicBezTo>
                  <a:pt x="1414492" y="17018"/>
                  <a:pt x="1416118" y="16205"/>
                  <a:pt x="1418353" y="16002"/>
                </a:cubicBezTo>
                <a:close/>
                <a:moveTo>
                  <a:pt x="2001131" y="14783"/>
                </a:moveTo>
                <a:cubicBezTo>
                  <a:pt x="2000470" y="17450"/>
                  <a:pt x="1999048" y="18516"/>
                  <a:pt x="1996863" y="17983"/>
                </a:cubicBezTo>
                <a:cubicBezTo>
                  <a:pt x="1994679" y="17450"/>
                  <a:pt x="1992037" y="17602"/>
                  <a:pt x="1988939" y="18440"/>
                </a:cubicBezTo>
                <a:cubicBezTo>
                  <a:pt x="1989751" y="16764"/>
                  <a:pt x="1991479" y="15850"/>
                  <a:pt x="1994120" y="15697"/>
                </a:cubicBezTo>
                <a:cubicBezTo>
                  <a:pt x="1996762" y="15545"/>
                  <a:pt x="1999099" y="15240"/>
                  <a:pt x="2001131" y="14783"/>
                </a:cubicBezTo>
                <a:close/>
                <a:moveTo>
                  <a:pt x="1281802" y="14783"/>
                </a:moveTo>
                <a:cubicBezTo>
                  <a:pt x="1283225" y="14783"/>
                  <a:pt x="1284038" y="16002"/>
                  <a:pt x="1284241" y="18440"/>
                </a:cubicBezTo>
                <a:cubicBezTo>
                  <a:pt x="1283098" y="18390"/>
                  <a:pt x="1282336" y="18186"/>
                  <a:pt x="1281955" y="17831"/>
                </a:cubicBezTo>
                <a:cubicBezTo>
                  <a:pt x="1281574" y="17475"/>
                  <a:pt x="1281117" y="17272"/>
                  <a:pt x="1280584" y="17221"/>
                </a:cubicBezTo>
                <a:cubicBezTo>
                  <a:pt x="1280635" y="16662"/>
                  <a:pt x="1280837" y="16256"/>
                  <a:pt x="1281193" y="16002"/>
                </a:cubicBezTo>
                <a:cubicBezTo>
                  <a:pt x="1281549" y="15748"/>
                  <a:pt x="1281752" y="15341"/>
                  <a:pt x="1281802" y="14783"/>
                </a:cubicBezTo>
                <a:close/>
                <a:moveTo>
                  <a:pt x="1237912" y="14783"/>
                </a:moveTo>
                <a:cubicBezTo>
                  <a:pt x="1234025" y="18796"/>
                  <a:pt x="1228996" y="21742"/>
                  <a:pt x="1222824" y="23622"/>
                </a:cubicBezTo>
                <a:cubicBezTo>
                  <a:pt x="1216651" y="25502"/>
                  <a:pt x="1210708" y="27838"/>
                  <a:pt x="1204993" y="30632"/>
                </a:cubicBezTo>
                <a:cubicBezTo>
                  <a:pt x="1203240" y="30886"/>
                  <a:pt x="1201869" y="30378"/>
                  <a:pt x="1200878" y="29108"/>
                </a:cubicBezTo>
                <a:cubicBezTo>
                  <a:pt x="1199888" y="27838"/>
                  <a:pt x="1198821" y="27940"/>
                  <a:pt x="1197678" y="29413"/>
                </a:cubicBezTo>
                <a:cubicBezTo>
                  <a:pt x="1197042" y="29235"/>
                  <a:pt x="1196484" y="28981"/>
                  <a:pt x="1196001" y="28651"/>
                </a:cubicBezTo>
                <a:cubicBezTo>
                  <a:pt x="1195519" y="28321"/>
                  <a:pt x="1195265" y="28981"/>
                  <a:pt x="1195239" y="30632"/>
                </a:cubicBezTo>
                <a:cubicBezTo>
                  <a:pt x="1191074" y="29311"/>
                  <a:pt x="1187823" y="28905"/>
                  <a:pt x="1185486" y="29413"/>
                </a:cubicBezTo>
                <a:cubicBezTo>
                  <a:pt x="1183149" y="29921"/>
                  <a:pt x="1181117" y="28296"/>
                  <a:pt x="1179390" y="24536"/>
                </a:cubicBezTo>
                <a:cubicBezTo>
                  <a:pt x="1186705" y="23520"/>
                  <a:pt x="1194020" y="21895"/>
                  <a:pt x="1201335" y="19660"/>
                </a:cubicBezTo>
                <a:cubicBezTo>
                  <a:pt x="1201259" y="21387"/>
                  <a:pt x="1200802" y="22504"/>
                  <a:pt x="1199964" y="23012"/>
                </a:cubicBezTo>
                <a:cubicBezTo>
                  <a:pt x="1199126" y="23520"/>
                  <a:pt x="1198363" y="24028"/>
                  <a:pt x="1197678" y="24536"/>
                </a:cubicBezTo>
                <a:cubicBezTo>
                  <a:pt x="1197754" y="25095"/>
                  <a:pt x="1198211" y="25502"/>
                  <a:pt x="1199049" y="25756"/>
                </a:cubicBezTo>
                <a:cubicBezTo>
                  <a:pt x="1199888" y="26009"/>
                  <a:pt x="1200650" y="26416"/>
                  <a:pt x="1201335" y="26975"/>
                </a:cubicBezTo>
                <a:cubicBezTo>
                  <a:pt x="1202605" y="27000"/>
                  <a:pt x="1203723" y="26644"/>
                  <a:pt x="1204688" y="25908"/>
                </a:cubicBezTo>
                <a:cubicBezTo>
                  <a:pt x="1205653" y="25171"/>
                  <a:pt x="1206162" y="23901"/>
                  <a:pt x="1206212" y="22098"/>
                </a:cubicBezTo>
                <a:cubicBezTo>
                  <a:pt x="1207635" y="22301"/>
                  <a:pt x="1208448" y="23114"/>
                  <a:pt x="1208650" y="24536"/>
                </a:cubicBezTo>
                <a:cubicBezTo>
                  <a:pt x="1211292" y="23317"/>
                  <a:pt x="1213324" y="20879"/>
                  <a:pt x="1214746" y="17221"/>
                </a:cubicBezTo>
                <a:cubicBezTo>
                  <a:pt x="1218302" y="18643"/>
                  <a:pt x="1221859" y="18542"/>
                  <a:pt x="1225415" y="16916"/>
                </a:cubicBezTo>
                <a:cubicBezTo>
                  <a:pt x="1228971" y="15291"/>
                  <a:pt x="1233136" y="14579"/>
                  <a:pt x="1237912" y="14783"/>
                </a:cubicBezTo>
                <a:close/>
                <a:moveTo>
                  <a:pt x="2014237" y="14630"/>
                </a:moveTo>
                <a:cubicBezTo>
                  <a:pt x="2019165" y="14402"/>
                  <a:pt x="2023330" y="14859"/>
                  <a:pt x="2026734" y="16002"/>
                </a:cubicBezTo>
                <a:cubicBezTo>
                  <a:pt x="2026759" y="17272"/>
                  <a:pt x="2026708" y="18390"/>
                  <a:pt x="2026581" y="19355"/>
                </a:cubicBezTo>
                <a:cubicBezTo>
                  <a:pt x="2026455" y="20320"/>
                  <a:pt x="2026099" y="20828"/>
                  <a:pt x="2025515" y="20879"/>
                </a:cubicBezTo>
                <a:cubicBezTo>
                  <a:pt x="2023788" y="21336"/>
                  <a:pt x="2022975" y="21031"/>
                  <a:pt x="2023076" y="19964"/>
                </a:cubicBezTo>
                <a:cubicBezTo>
                  <a:pt x="2023178" y="18898"/>
                  <a:pt x="2023584" y="17983"/>
                  <a:pt x="2024295" y="17221"/>
                </a:cubicBezTo>
                <a:cubicBezTo>
                  <a:pt x="2021730" y="19253"/>
                  <a:pt x="2018631" y="20066"/>
                  <a:pt x="2014999" y="19660"/>
                </a:cubicBezTo>
                <a:cubicBezTo>
                  <a:pt x="2011367" y="19253"/>
                  <a:pt x="2007963" y="20066"/>
                  <a:pt x="2004788" y="22098"/>
                </a:cubicBezTo>
                <a:cubicBezTo>
                  <a:pt x="2004356" y="21310"/>
                  <a:pt x="2004306" y="20142"/>
                  <a:pt x="2004636" y="18593"/>
                </a:cubicBezTo>
                <a:cubicBezTo>
                  <a:pt x="2004966" y="17043"/>
                  <a:pt x="2004610" y="16180"/>
                  <a:pt x="2003569" y="16002"/>
                </a:cubicBezTo>
                <a:cubicBezTo>
                  <a:pt x="2005753" y="15316"/>
                  <a:pt x="2009309" y="14859"/>
                  <a:pt x="2014237" y="14630"/>
                </a:cubicBezTo>
                <a:close/>
                <a:moveTo>
                  <a:pt x="1430697" y="14630"/>
                </a:moveTo>
                <a:cubicBezTo>
                  <a:pt x="1432196" y="14656"/>
                  <a:pt x="1433771" y="15519"/>
                  <a:pt x="1435422" y="17221"/>
                </a:cubicBezTo>
                <a:cubicBezTo>
                  <a:pt x="1433313" y="17958"/>
                  <a:pt x="1430824" y="18313"/>
                  <a:pt x="1427954" y="18288"/>
                </a:cubicBezTo>
                <a:cubicBezTo>
                  <a:pt x="1425084" y="18263"/>
                  <a:pt x="1423509" y="17094"/>
                  <a:pt x="1423230" y="14783"/>
                </a:cubicBezTo>
                <a:cubicBezTo>
                  <a:pt x="1426710" y="14656"/>
                  <a:pt x="1429199" y="14605"/>
                  <a:pt x="1430697" y="14630"/>
                </a:cubicBezTo>
                <a:close/>
                <a:moveTo>
                  <a:pt x="1908471" y="13564"/>
                </a:moveTo>
                <a:cubicBezTo>
                  <a:pt x="1909970" y="14732"/>
                  <a:pt x="1910021" y="15748"/>
                  <a:pt x="1908624" y="16611"/>
                </a:cubicBezTo>
                <a:cubicBezTo>
                  <a:pt x="1907227" y="17475"/>
                  <a:pt x="1906363" y="18491"/>
                  <a:pt x="1906033" y="19660"/>
                </a:cubicBezTo>
                <a:cubicBezTo>
                  <a:pt x="1904179" y="18059"/>
                  <a:pt x="1902096" y="17602"/>
                  <a:pt x="1899785" y="18288"/>
                </a:cubicBezTo>
                <a:cubicBezTo>
                  <a:pt x="1897473" y="18974"/>
                  <a:pt x="1895086" y="19431"/>
                  <a:pt x="1892622" y="19660"/>
                </a:cubicBezTo>
                <a:cubicBezTo>
                  <a:pt x="1893587" y="17501"/>
                  <a:pt x="1895924" y="16332"/>
                  <a:pt x="1899632" y="16154"/>
                </a:cubicBezTo>
                <a:cubicBezTo>
                  <a:pt x="1903341" y="15977"/>
                  <a:pt x="1906287" y="15113"/>
                  <a:pt x="1908471" y="13564"/>
                </a:cubicBezTo>
                <a:close/>
                <a:moveTo>
                  <a:pt x="1941085" y="12192"/>
                </a:moveTo>
                <a:cubicBezTo>
                  <a:pt x="1936310" y="12522"/>
                  <a:pt x="1932754" y="13386"/>
                  <a:pt x="1930417" y="14783"/>
                </a:cubicBezTo>
                <a:cubicBezTo>
                  <a:pt x="1935116" y="14910"/>
                  <a:pt x="1938824" y="15265"/>
                  <a:pt x="1941542" y="15850"/>
                </a:cubicBezTo>
                <a:cubicBezTo>
                  <a:pt x="1944260" y="16434"/>
                  <a:pt x="1947054" y="16485"/>
                  <a:pt x="1949924" y="16002"/>
                </a:cubicBezTo>
                <a:cubicBezTo>
                  <a:pt x="1948807" y="13132"/>
                  <a:pt x="1945860" y="11862"/>
                  <a:pt x="1941085" y="12192"/>
                </a:cubicBezTo>
                <a:close/>
                <a:moveTo>
                  <a:pt x="1557342" y="11125"/>
                </a:moveTo>
                <a:cubicBezTo>
                  <a:pt x="1559145" y="11049"/>
                  <a:pt x="1560415" y="11201"/>
                  <a:pt x="1561152" y="11582"/>
                </a:cubicBezTo>
                <a:cubicBezTo>
                  <a:pt x="1561888" y="11963"/>
                  <a:pt x="1562244" y="13030"/>
                  <a:pt x="1562219" y="14783"/>
                </a:cubicBezTo>
                <a:cubicBezTo>
                  <a:pt x="1561202" y="15799"/>
                  <a:pt x="1559577" y="16205"/>
                  <a:pt x="1557342" y="16002"/>
                </a:cubicBezTo>
                <a:cubicBezTo>
                  <a:pt x="1557342" y="15341"/>
                  <a:pt x="1557342" y="14529"/>
                  <a:pt x="1557342" y="13564"/>
                </a:cubicBezTo>
                <a:cubicBezTo>
                  <a:pt x="1557342" y="12598"/>
                  <a:pt x="1557342" y="11785"/>
                  <a:pt x="1557342" y="11125"/>
                </a:cubicBezTo>
                <a:close/>
                <a:moveTo>
                  <a:pt x="1676823" y="10211"/>
                </a:moveTo>
                <a:cubicBezTo>
                  <a:pt x="1677535" y="10211"/>
                  <a:pt x="1677941" y="10515"/>
                  <a:pt x="1678043" y="11125"/>
                </a:cubicBezTo>
                <a:cubicBezTo>
                  <a:pt x="1678017" y="12192"/>
                  <a:pt x="1677763" y="12497"/>
                  <a:pt x="1677280" y="12039"/>
                </a:cubicBezTo>
                <a:cubicBezTo>
                  <a:pt x="1676798" y="11582"/>
                  <a:pt x="1676239" y="11278"/>
                  <a:pt x="1675604" y="11125"/>
                </a:cubicBezTo>
                <a:cubicBezTo>
                  <a:pt x="1675706" y="10515"/>
                  <a:pt x="1676112" y="10211"/>
                  <a:pt x="1676823" y="10211"/>
                </a:cubicBezTo>
                <a:close/>
                <a:moveTo>
                  <a:pt x="1387111" y="7925"/>
                </a:moveTo>
                <a:cubicBezTo>
                  <a:pt x="1389727" y="7696"/>
                  <a:pt x="1391200" y="8763"/>
                  <a:pt x="1391531" y="11125"/>
                </a:cubicBezTo>
                <a:cubicBezTo>
                  <a:pt x="1389752" y="11125"/>
                  <a:pt x="1388127" y="11125"/>
                  <a:pt x="1386654" y="11125"/>
                </a:cubicBezTo>
                <a:cubicBezTo>
                  <a:pt x="1385180" y="11125"/>
                  <a:pt x="1383555" y="11125"/>
                  <a:pt x="1381777" y="11125"/>
                </a:cubicBezTo>
                <a:cubicBezTo>
                  <a:pt x="1382717" y="9220"/>
                  <a:pt x="1384495" y="8153"/>
                  <a:pt x="1387111" y="7925"/>
                </a:cubicBezTo>
                <a:close/>
                <a:moveTo>
                  <a:pt x="1873972" y="7829"/>
                </a:moveTo>
                <a:cubicBezTo>
                  <a:pt x="1874200" y="7906"/>
                  <a:pt x="1874372" y="8344"/>
                  <a:pt x="1874486" y="9144"/>
                </a:cubicBezTo>
                <a:cubicBezTo>
                  <a:pt x="1874715" y="10744"/>
                  <a:pt x="1874258" y="10592"/>
                  <a:pt x="1873115" y="8687"/>
                </a:cubicBezTo>
                <a:cubicBezTo>
                  <a:pt x="1873458" y="8039"/>
                  <a:pt x="1873743" y="7753"/>
                  <a:pt x="1873972" y="7829"/>
                </a:cubicBezTo>
                <a:close/>
                <a:moveTo>
                  <a:pt x="1370918" y="7487"/>
                </a:moveTo>
                <a:cubicBezTo>
                  <a:pt x="1373611" y="7563"/>
                  <a:pt x="1376418" y="7963"/>
                  <a:pt x="1379339" y="8687"/>
                </a:cubicBezTo>
                <a:cubicBezTo>
                  <a:pt x="1369305" y="12065"/>
                  <a:pt x="1358587" y="14148"/>
                  <a:pt x="1347182" y="14935"/>
                </a:cubicBezTo>
                <a:cubicBezTo>
                  <a:pt x="1335778" y="15722"/>
                  <a:pt x="1325363" y="16891"/>
                  <a:pt x="1315940" y="18440"/>
                </a:cubicBezTo>
                <a:cubicBezTo>
                  <a:pt x="1314518" y="18440"/>
                  <a:pt x="1313705" y="17221"/>
                  <a:pt x="1313502" y="14783"/>
                </a:cubicBezTo>
                <a:cubicBezTo>
                  <a:pt x="1308853" y="16535"/>
                  <a:pt x="1304739" y="17602"/>
                  <a:pt x="1301158" y="17983"/>
                </a:cubicBezTo>
                <a:cubicBezTo>
                  <a:pt x="1297576" y="18364"/>
                  <a:pt x="1293156" y="18516"/>
                  <a:pt x="1287899" y="18440"/>
                </a:cubicBezTo>
                <a:cubicBezTo>
                  <a:pt x="1296534" y="13690"/>
                  <a:pt x="1306695" y="11608"/>
                  <a:pt x="1318379" y="12192"/>
                </a:cubicBezTo>
                <a:cubicBezTo>
                  <a:pt x="1330063" y="12776"/>
                  <a:pt x="1339004" y="11608"/>
                  <a:pt x="1345201" y="8687"/>
                </a:cubicBezTo>
                <a:cubicBezTo>
                  <a:pt x="1352262" y="9525"/>
                  <a:pt x="1358256" y="9373"/>
                  <a:pt x="1363184" y="8229"/>
                </a:cubicBezTo>
                <a:cubicBezTo>
                  <a:pt x="1365648" y="7658"/>
                  <a:pt x="1368226" y="7410"/>
                  <a:pt x="1370918" y="7487"/>
                </a:cubicBezTo>
                <a:close/>
                <a:moveTo>
                  <a:pt x="1930417" y="7468"/>
                </a:moveTo>
                <a:cubicBezTo>
                  <a:pt x="1934379" y="8814"/>
                  <a:pt x="1938951" y="9474"/>
                  <a:pt x="1944133" y="9449"/>
                </a:cubicBezTo>
                <a:cubicBezTo>
                  <a:pt x="1949315" y="9423"/>
                  <a:pt x="1953277" y="11608"/>
                  <a:pt x="1956020" y="16002"/>
                </a:cubicBezTo>
                <a:cubicBezTo>
                  <a:pt x="1958103" y="15367"/>
                  <a:pt x="1958814" y="14503"/>
                  <a:pt x="1958154" y="13411"/>
                </a:cubicBezTo>
                <a:cubicBezTo>
                  <a:pt x="1957493" y="12319"/>
                  <a:pt x="1957595" y="11150"/>
                  <a:pt x="1958459" y="9906"/>
                </a:cubicBezTo>
                <a:cubicBezTo>
                  <a:pt x="1962523" y="11201"/>
                  <a:pt x="1967501" y="11658"/>
                  <a:pt x="1973394" y="11278"/>
                </a:cubicBezTo>
                <a:cubicBezTo>
                  <a:pt x="1979287" y="10896"/>
                  <a:pt x="1983655" y="12878"/>
                  <a:pt x="1986500" y="17221"/>
                </a:cubicBezTo>
                <a:cubicBezTo>
                  <a:pt x="1983884" y="17170"/>
                  <a:pt x="1980582" y="17272"/>
                  <a:pt x="1976594" y="17526"/>
                </a:cubicBezTo>
                <a:cubicBezTo>
                  <a:pt x="1972606" y="17780"/>
                  <a:pt x="1969000" y="18491"/>
                  <a:pt x="1965774" y="19660"/>
                </a:cubicBezTo>
                <a:cubicBezTo>
                  <a:pt x="1965774" y="18999"/>
                  <a:pt x="1965774" y="18186"/>
                  <a:pt x="1965774" y="17221"/>
                </a:cubicBezTo>
                <a:cubicBezTo>
                  <a:pt x="1965774" y="16256"/>
                  <a:pt x="1965774" y="15443"/>
                  <a:pt x="1965774" y="14783"/>
                </a:cubicBezTo>
                <a:cubicBezTo>
                  <a:pt x="1963793" y="14326"/>
                  <a:pt x="1962269" y="14630"/>
                  <a:pt x="1961202" y="15697"/>
                </a:cubicBezTo>
                <a:cubicBezTo>
                  <a:pt x="1960135" y="16764"/>
                  <a:pt x="1960440" y="17678"/>
                  <a:pt x="1962116" y="18440"/>
                </a:cubicBezTo>
                <a:cubicBezTo>
                  <a:pt x="1955792" y="18821"/>
                  <a:pt x="1949543" y="19583"/>
                  <a:pt x="1943371" y="20726"/>
                </a:cubicBezTo>
                <a:cubicBezTo>
                  <a:pt x="1937199" y="21869"/>
                  <a:pt x="1932474" y="21107"/>
                  <a:pt x="1929198" y="18440"/>
                </a:cubicBezTo>
                <a:cubicBezTo>
                  <a:pt x="1926988" y="18669"/>
                  <a:pt x="1925616" y="19431"/>
                  <a:pt x="1925083" y="20726"/>
                </a:cubicBezTo>
                <a:cubicBezTo>
                  <a:pt x="1924550" y="22022"/>
                  <a:pt x="1923483" y="22479"/>
                  <a:pt x="1921883" y="22098"/>
                </a:cubicBezTo>
                <a:cubicBezTo>
                  <a:pt x="1921806" y="20828"/>
                  <a:pt x="1921959" y="19710"/>
                  <a:pt x="1922340" y="18745"/>
                </a:cubicBezTo>
                <a:cubicBezTo>
                  <a:pt x="1922721" y="17780"/>
                  <a:pt x="1923788" y="17272"/>
                  <a:pt x="1925540" y="17221"/>
                </a:cubicBezTo>
                <a:cubicBezTo>
                  <a:pt x="1925464" y="15519"/>
                  <a:pt x="1925007" y="14351"/>
                  <a:pt x="1924169" y="13716"/>
                </a:cubicBezTo>
                <a:cubicBezTo>
                  <a:pt x="1923330" y="13081"/>
                  <a:pt x="1922568" y="12217"/>
                  <a:pt x="1921883" y="11125"/>
                </a:cubicBezTo>
                <a:cubicBezTo>
                  <a:pt x="1921273" y="12395"/>
                  <a:pt x="1920663" y="13817"/>
                  <a:pt x="1920054" y="15392"/>
                </a:cubicBezTo>
                <a:cubicBezTo>
                  <a:pt x="1919444" y="16967"/>
                  <a:pt x="1918835" y="18390"/>
                  <a:pt x="1918225" y="19660"/>
                </a:cubicBezTo>
                <a:cubicBezTo>
                  <a:pt x="1916955" y="19660"/>
                  <a:pt x="1915533" y="19660"/>
                  <a:pt x="1913958" y="19660"/>
                </a:cubicBezTo>
                <a:cubicBezTo>
                  <a:pt x="1912383" y="19660"/>
                  <a:pt x="1910960" y="19660"/>
                  <a:pt x="1909691" y="19660"/>
                </a:cubicBezTo>
                <a:cubicBezTo>
                  <a:pt x="1910275" y="18390"/>
                  <a:pt x="1910935" y="16967"/>
                  <a:pt x="1911672" y="15392"/>
                </a:cubicBezTo>
                <a:cubicBezTo>
                  <a:pt x="1912408" y="13817"/>
                  <a:pt x="1913374" y="12395"/>
                  <a:pt x="1914567" y="11125"/>
                </a:cubicBezTo>
                <a:cubicBezTo>
                  <a:pt x="1915151" y="11252"/>
                  <a:pt x="1915507" y="11913"/>
                  <a:pt x="1915634" y="13106"/>
                </a:cubicBezTo>
                <a:cubicBezTo>
                  <a:pt x="1915761" y="14300"/>
                  <a:pt x="1915812" y="15265"/>
                  <a:pt x="1915787" y="16002"/>
                </a:cubicBezTo>
                <a:cubicBezTo>
                  <a:pt x="1917438" y="15367"/>
                  <a:pt x="1918098" y="14503"/>
                  <a:pt x="1917768" y="13411"/>
                </a:cubicBezTo>
                <a:cubicBezTo>
                  <a:pt x="1917438" y="12319"/>
                  <a:pt x="1917184" y="11150"/>
                  <a:pt x="1917006" y="9906"/>
                </a:cubicBezTo>
                <a:cubicBezTo>
                  <a:pt x="1920155" y="8204"/>
                  <a:pt x="1923000" y="8255"/>
                  <a:pt x="1925540" y="10058"/>
                </a:cubicBezTo>
                <a:cubicBezTo>
                  <a:pt x="1928080" y="11862"/>
                  <a:pt x="1929706" y="10998"/>
                  <a:pt x="1930417" y="7468"/>
                </a:cubicBezTo>
                <a:close/>
                <a:moveTo>
                  <a:pt x="1528081" y="7468"/>
                </a:moveTo>
                <a:cubicBezTo>
                  <a:pt x="1524423" y="8890"/>
                  <a:pt x="1523204" y="12141"/>
                  <a:pt x="1524423" y="17221"/>
                </a:cubicBezTo>
                <a:cubicBezTo>
                  <a:pt x="1517108" y="12294"/>
                  <a:pt x="1509793" y="11785"/>
                  <a:pt x="1502478" y="15697"/>
                </a:cubicBezTo>
                <a:cubicBezTo>
                  <a:pt x="1495163" y="19609"/>
                  <a:pt x="1487848" y="20929"/>
                  <a:pt x="1480532" y="19660"/>
                </a:cubicBezTo>
                <a:cubicBezTo>
                  <a:pt x="1477535" y="21310"/>
                  <a:pt x="1474385" y="21971"/>
                  <a:pt x="1471083" y="21641"/>
                </a:cubicBezTo>
                <a:cubicBezTo>
                  <a:pt x="1467782" y="21310"/>
                  <a:pt x="1464022" y="21057"/>
                  <a:pt x="1459806" y="20879"/>
                </a:cubicBezTo>
                <a:cubicBezTo>
                  <a:pt x="1460517" y="23190"/>
                  <a:pt x="1461837" y="24359"/>
                  <a:pt x="1463768" y="24384"/>
                </a:cubicBezTo>
                <a:cubicBezTo>
                  <a:pt x="1465698" y="24409"/>
                  <a:pt x="1467629" y="24054"/>
                  <a:pt x="1469560" y="23317"/>
                </a:cubicBezTo>
                <a:cubicBezTo>
                  <a:pt x="1469382" y="24359"/>
                  <a:pt x="1468823" y="25019"/>
                  <a:pt x="1467883" y="25298"/>
                </a:cubicBezTo>
                <a:cubicBezTo>
                  <a:pt x="1466943" y="25578"/>
                  <a:pt x="1466689" y="26543"/>
                  <a:pt x="1467121" y="28194"/>
                </a:cubicBezTo>
                <a:cubicBezTo>
                  <a:pt x="1465826" y="27965"/>
                  <a:pt x="1464454" y="27508"/>
                  <a:pt x="1463006" y="26822"/>
                </a:cubicBezTo>
                <a:cubicBezTo>
                  <a:pt x="1461558" y="26136"/>
                  <a:pt x="1460492" y="26594"/>
                  <a:pt x="1459806" y="28194"/>
                </a:cubicBezTo>
                <a:cubicBezTo>
                  <a:pt x="1459222" y="28118"/>
                  <a:pt x="1458866" y="27661"/>
                  <a:pt x="1458739" y="26822"/>
                </a:cubicBezTo>
                <a:cubicBezTo>
                  <a:pt x="1458612" y="25984"/>
                  <a:pt x="1458561" y="25222"/>
                  <a:pt x="1458587" y="24536"/>
                </a:cubicBezTo>
                <a:cubicBezTo>
                  <a:pt x="1456275" y="25273"/>
                  <a:pt x="1454497" y="26238"/>
                  <a:pt x="1453252" y="27432"/>
                </a:cubicBezTo>
                <a:cubicBezTo>
                  <a:pt x="1452008" y="28626"/>
                  <a:pt x="1450535" y="29286"/>
                  <a:pt x="1448833" y="29413"/>
                </a:cubicBezTo>
                <a:cubicBezTo>
                  <a:pt x="1447360" y="27584"/>
                  <a:pt x="1447868" y="26060"/>
                  <a:pt x="1450357" y="24841"/>
                </a:cubicBezTo>
                <a:cubicBezTo>
                  <a:pt x="1452846" y="23622"/>
                  <a:pt x="1455183" y="22707"/>
                  <a:pt x="1457368" y="22098"/>
                </a:cubicBezTo>
                <a:cubicBezTo>
                  <a:pt x="1454370" y="21310"/>
                  <a:pt x="1451525" y="20447"/>
                  <a:pt x="1448833" y="19507"/>
                </a:cubicBezTo>
                <a:cubicBezTo>
                  <a:pt x="1446141" y="18567"/>
                  <a:pt x="1443296" y="18618"/>
                  <a:pt x="1440299" y="19660"/>
                </a:cubicBezTo>
                <a:cubicBezTo>
                  <a:pt x="1441442" y="16256"/>
                  <a:pt x="1444337" y="14834"/>
                  <a:pt x="1448985" y="15392"/>
                </a:cubicBezTo>
                <a:cubicBezTo>
                  <a:pt x="1453634" y="15951"/>
                  <a:pt x="1456834" y="16967"/>
                  <a:pt x="1458587" y="18440"/>
                </a:cubicBezTo>
                <a:cubicBezTo>
                  <a:pt x="1459806" y="17881"/>
                  <a:pt x="1460720" y="17170"/>
                  <a:pt x="1461330" y="16307"/>
                </a:cubicBezTo>
                <a:cubicBezTo>
                  <a:pt x="1461939" y="15443"/>
                  <a:pt x="1462244" y="14122"/>
                  <a:pt x="1462244" y="12344"/>
                </a:cubicBezTo>
                <a:cubicBezTo>
                  <a:pt x="1462778" y="13055"/>
                  <a:pt x="1463235" y="14072"/>
                  <a:pt x="1463616" y="15392"/>
                </a:cubicBezTo>
                <a:cubicBezTo>
                  <a:pt x="1463997" y="16713"/>
                  <a:pt x="1464759" y="17729"/>
                  <a:pt x="1465902" y="18440"/>
                </a:cubicBezTo>
                <a:cubicBezTo>
                  <a:pt x="1470575" y="17856"/>
                  <a:pt x="1474944" y="17196"/>
                  <a:pt x="1479008" y="16459"/>
                </a:cubicBezTo>
                <a:cubicBezTo>
                  <a:pt x="1483072" y="15722"/>
                  <a:pt x="1488050" y="14757"/>
                  <a:pt x="1493944" y="13564"/>
                </a:cubicBezTo>
                <a:cubicBezTo>
                  <a:pt x="1495594" y="13055"/>
                  <a:pt x="1496255" y="12547"/>
                  <a:pt x="1495925" y="12039"/>
                </a:cubicBezTo>
                <a:cubicBezTo>
                  <a:pt x="1495594" y="11532"/>
                  <a:pt x="1495340" y="10414"/>
                  <a:pt x="1495163" y="8687"/>
                </a:cubicBezTo>
                <a:cubicBezTo>
                  <a:pt x="1501411" y="8636"/>
                  <a:pt x="1506593" y="8433"/>
                  <a:pt x="1510707" y="8077"/>
                </a:cubicBezTo>
                <a:cubicBezTo>
                  <a:pt x="1514822" y="7721"/>
                  <a:pt x="1520613" y="7518"/>
                  <a:pt x="1528081" y="7468"/>
                </a:cubicBezTo>
                <a:close/>
                <a:moveTo>
                  <a:pt x="1447614" y="7468"/>
                </a:moveTo>
                <a:cubicBezTo>
                  <a:pt x="1448046" y="9169"/>
                  <a:pt x="1447487" y="10033"/>
                  <a:pt x="1445938" y="10058"/>
                </a:cubicBezTo>
                <a:cubicBezTo>
                  <a:pt x="1444388" y="10084"/>
                  <a:pt x="1442915" y="10033"/>
                  <a:pt x="1441518" y="9906"/>
                </a:cubicBezTo>
                <a:cubicBezTo>
                  <a:pt x="1441543" y="8738"/>
                  <a:pt x="1442102" y="8026"/>
                  <a:pt x="1443194" y="7772"/>
                </a:cubicBezTo>
                <a:cubicBezTo>
                  <a:pt x="1444286" y="7518"/>
                  <a:pt x="1445760" y="7417"/>
                  <a:pt x="1447614" y="7468"/>
                </a:cubicBezTo>
                <a:close/>
                <a:moveTo>
                  <a:pt x="1396408" y="7468"/>
                </a:moveTo>
                <a:cubicBezTo>
                  <a:pt x="1397474" y="8077"/>
                  <a:pt x="1397779" y="8687"/>
                  <a:pt x="1397322" y="9296"/>
                </a:cubicBezTo>
                <a:cubicBezTo>
                  <a:pt x="1396865" y="9906"/>
                  <a:pt x="1396560" y="10515"/>
                  <a:pt x="1396408" y="11125"/>
                </a:cubicBezTo>
                <a:cubicBezTo>
                  <a:pt x="1395341" y="10515"/>
                  <a:pt x="1395036" y="9906"/>
                  <a:pt x="1395493" y="9296"/>
                </a:cubicBezTo>
                <a:cubicBezTo>
                  <a:pt x="1395950" y="8687"/>
                  <a:pt x="1396255" y="8077"/>
                  <a:pt x="1396408" y="7468"/>
                </a:cubicBezTo>
                <a:close/>
                <a:moveTo>
                  <a:pt x="1484647" y="7163"/>
                </a:moveTo>
                <a:cubicBezTo>
                  <a:pt x="1488483" y="7264"/>
                  <a:pt x="1491175" y="7366"/>
                  <a:pt x="1492724" y="7468"/>
                </a:cubicBezTo>
                <a:cubicBezTo>
                  <a:pt x="1491784" y="9195"/>
                  <a:pt x="1489397" y="10008"/>
                  <a:pt x="1485562" y="9906"/>
                </a:cubicBezTo>
                <a:cubicBezTo>
                  <a:pt x="1481726" y="9804"/>
                  <a:pt x="1478424" y="9398"/>
                  <a:pt x="1475656" y="8687"/>
                </a:cubicBezTo>
                <a:cubicBezTo>
                  <a:pt x="1477814" y="7569"/>
                  <a:pt x="1480811" y="7061"/>
                  <a:pt x="1484647" y="7163"/>
                </a:cubicBezTo>
                <a:close/>
                <a:moveTo>
                  <a:pt x="1786551" y="6248"/>
                </a:moveTo>
                <a:cubicBezTo>
                  <a:pt x="1786424" y="9017"/>
                  <a:pt x="1785459" y="10185"/>
                  <a:pt x="1783656" y="9753"/>
                </a:cubicBezTo>
                <a:cubicBezTo>
                  <a:pt x="1781852" y="9322"/>
                  <a:pt x="1779973" y="8966"/>
                  <a:pt x="1778017" y="8687"/>
                </a:cubicBezTo>
                <a:cubicBezTo>
                  <a:pt x="1778677" y="7518"/>
                  <a:pt x="1779795" y="6807"/>
                  <a:pt x="1781370" y="6553"/>
                </a:cubicBezTo>
                <a:cubicBezTo>
                  <a:pt x="1782944" y="6299"/>
                  <a:pt x="1784672" y="6198"/>
                  <a:pt x="1786551" y="6248"/>
                </a:cubicBezTo>
                <a:close/>
                <a:moveTo>
                  <a:pt x="1467121" y="6248"/>
                </a:moveTo>
                <a:cubicBezTo>
                  <a:pt x="1467045" y="6833"/>
                  <a:pt x="1466588" y="7188"/>
                  <a:pt x="1465749" y="7315"/>
                </a:cubicBezTo>
                <a:cubicBezTo>
                  <a:pt x="1464911" y="7442"/>
                  <a:pt x="1464149" y="7493"/>
                  <a:pt x="1463464" y="7468"/>
                </a:cubicBezTo>
                <a:cubicBezTo>
                  <a:pt x="1463540" y="6883"/>
                  <a:pt x="1463997" y="6528"/>
                  <a:pt x="1464835" y="6401"/>
                </a:cubicBezTo>
                <a:cubicBezTo>
                  <a:pt x="1465673" y="6274"/>
                  <a:pt x="1466435" y="6223"/>
                  <a:pt x="1467121" y="6248"/>
                </a:cubicBezTo>
                <a:close/>
                <a:moveTo>
                  <a:pt x="1456148" y="6248"/>
                </a:moveTo>
                <a:cubicBezTo>
                  <a:pt x="1456580" y="7950"/>
                  <a:pt x="1456021" y="8814"/>
                  <a:pt x="1454472" y="8839"/>
                </a:cubicBezTo>
                <a:cubicBezTo>
                  <a:pt x="1452922" y="8865"/>
                  <a:pt x="1451450" y="8814"/>
                  <a:pt x="1450052" y="8687"/>
                </a:cubicBezTo>
                <a:cubicBezTo>
                  <a:pt x="1450078" y="7518"/>
                  <a:pt x="1450637" y="6807"/>
                  <a:pt x="1451729" y="6553"/>
                </a:cubicBezTo>
                <a:cubicBezTo>
                  <a:pt x="1452821" y="6299"/>
                  <a:pt x="1454294" y="6198"/>
                  <a:pt x="1456148" y="6248"/>
                </a:cubicBezTo>
                <a:close/>
                <a:moveTo>
                  <a:pt x="1400065" y="6248"/>
                </a:moveTo>
                <a:cubicBezTo>
                  <a:pt x="1401234" y="6274"/>
                  <a:pt x="1401944" y="6528"/>
                  <a:pt x="1402198" y="7010"/>
                </a:cubicBezTo>
                <a:cubicBezTo>
                  <a:pt x="1402453" y="7493"/>
                  <a:pt x="1402554" y="8052"/>
                  <a:pt x="1402504" y="8687"/>
                </a:cubicBezTo>
                <a:cubicBezTo>
                  <a:pt x="1401487" y="8484"/>
                  <a:pt x="1401081" y="8890"/>
                  <a:pt x="1401284" y="9906"/>
                </a:cubicBezTo>
                <a:cubicBezTo>
                  <a:pt x="1400700" y="9830"/>
                  <a:pt x="1400344" y="9373"/>
                  <a:pt x="1400218" y="8534"/>
                </a:cubicBezTo>
                <a:cubicBezTo>
                  <a:pt x="1400091" y="7696"/>
                  <a:pt x="1400040" y="6934"/>
                  <a:pt x="1400065" y="6248"/>
                </a:cubicBezTo>
                <a:close/>
                <a:moveTo>
                  <a:pt x="1768263" y="5029"/>
                </a:moveTo>
                <a:cubicBezTo>
                  <a:pt x="1769482" y="4978"/>
                  <a:pt x="1770397" y="5080"/>
                  <a:pt x="1771007" y="5334"/>
                </a:cubicBezTo>
                <a:cubicBezTo>
                  <a:pt x="1771616" y="5588"/>
                  <a:pt x="1771921" y="6299"/>
                  <a:pt x="1771921" y="7468"/>
                </a:cubicBezTo>
                <a:cubicBezTo>
                  <a:pt x="1770702" y="7468"/>
                  <a:pt x="1769482" y="7468"/>
                  <a:pt x="1768263" y="7468"/>
                </a:cubicBezTo>
                <a:cubicBezTo>
                  <a:pt x="1768263" y="6909"/>
                  <a:pt x="1768263" y="6502"/>
                  <a:pt x="1768263" y="6248"/>
                </a:cubicBezTo>
                <a:cubicBezTo>
                  <a:pt x="1768263" y="5994"/>
                  <a:pt x="1768263" y="5588"/>
                  <a:pt x="1768263" y="5029"/>
                </a:cubicBezTo>
                <a:close/>
                <a:moveTo>
                  <a:pt x="1726810" y="3810"/>
                </a:moveTo>
                <a:cubicBezTo>
                  <a:pt x="1727369" y="3810"/>
                  <a:pt x="1727776" y="3810"/>
                  <a:pt x="1728030" y="3810"/>
                </a:cubicBezTo>
                <a:cubicBezTo>
                  <a:pt x="1728284" y="3810"/>
                  <a:pt x="1728690" y="3810"/>
                  <a:pt x="1729249" y="3810"/>
                </a:cubicBezTo>
                <a:cubicBezTo>
                  <a:pt x="1729249" y="4369"/>
                  <a:pt x="1729249" y="4775"/>
                  <a:pt x="1729249" y="5029"/>
                </a:cubicBezTo>
                <a:cubicBezTo>
                  <a:pt x="1729249" y="5283"/>
                  <a:pt x="1729249" y="5689"/>
                  <a:pt x="1729249" y="6248"/>
                </a:cubicBezTo>
                <a:cubicBezTo>
                  <a:pt x="1728690" y="6248"/>
                  <a:pt x="1728284" y="6248"/>
                  <a:pt x="1728030" y="6248"/>
                </a:cubicBezTo>
                <a:cubicBezTo>
                  <a:pt x="1727776" y="6248"/>
                  <a:pt x="1727369" y="6248"/>
                  <a:pt x="1726810" y="6248"/>
                </a:cubicBezTo>
                <a:cubicBezTo>
                  <a:pt x="1726810" y="5689"/>
                  <a:pt x="1726810" y="5283"/>
                  <a:pt x="1726810" y="5029"/>
                </a:cubicBezTo>
                <a:cubicBezTo>
                  <a:pt x="1726810" y="4775"/>
                  <a:pt x="1726810" y="4369"/>
                  <a:pt x="1726810" y="3810"/>
                </a:cubicBezTo>
                <a:close/>
                <a:moveTo>
                  <a:pt x="1717666" y="3657"/>
                </a:moveTo>
                <a:cubicBezTo>
                  <a:pt x="1720054" y="4089"/>
                  <a:pt x="1722289" y="4140"/>
                  <a:pt x="1724372" y="3810"/>
                </a:cubicBezTo>
                <a:cubicBezTo>
                  <a:pt x="1724194" y="5512"/>
                  <a:pt x="1723026" y="6375"/>
                  <a:pt x="1720867" y="6401"/>
                </a:cubicBezTo>
                <a:cubicBezTo>
                  <a:pt x="1718708" y="6426"/>
                  <a:pt x="1716625" y="6375"/>
                  <a:pt x="1714618" y="6248"/>
                </a:cubicBezTo>
                <a:cubicBezTo>
                  <a:pt x="1714263" y="4089"/>
                  <a:pt x="1715279" y="3226"/>
                  <a:pt x="1717666" y="3657"/>
                </a:cubicBezTo>
                <a:close/>
                <a:moveTo>
                  <a:pt x="1756910" y="3486"/>
                </a:moveTo>
                <a:cubicBezTo>
                  <a:pt x="1757367" y="3410"/>
                  <a:pt x="1757596" y="3772"/>
                  <a:pt x="1757596" y="4572"/>
                </a:cubicBezTo>
                <a:cubicBezTo>
                  <a:pt x="1757596" y="6172"/>
                  <a:pt x="1756681" y="6324"/>
                  <a:pt x="1754852" y="5029"/>
                </a:cubicBezTo>
                <a:cubicBezTo>
                  <a:pt x="1755767" y="4077"/>
                  <a:pt x="1756452" y="3562"/>
                  <a:pt x="1756910" y="3486"/>
                </a:cubicBezTo>
                <a:close/>
                <a:moveTo>
                  <a:pt x="1709189" y="2953"/>
                </a:moveTo>
                <a:cubicBezTo>
                  <a:pt x="1710281" y="3283"/>
                  <a:pt x="1711278" y="3975"/>
                  <a:pt x="1712180" y="5029"/>
                </a:cubicBezTo>
                <a:cubicBezTo>
                  <a:pt x="1708701" y="5537"/>
                  <a:pt x="1705906" y="6045"/>
                  <a:pt x="1703798" y="6553"/>
                </a:cubicBezTo>
                <a:cubicBezTo>
                  <a:pt x="1701690" y="7061"/>
                  <a:pt x="1699201" y="8179"/>
                  <a:pt x="1696330" y="9906"/>
                </a:cubicBezTo>
                <a:cubicBezTo>
                  <a:pt x="1696330" y="8738"/>
                  <a:pt x="1696330" y="7721"/>
                  <a:pt x="1696330" y="6858"/>
                </a:cubicBezTo>
                <a:cubicBezTo>
                  <a:pt x="1696330" y="5994"/>
                  <a:pt x="1696330" y="4978"/>
                  <a:pt x="1696330" y="3810"/>
                </a:cubicBezTo>
                <a:cubicBezTo>
                  <a:pt x="1699963" y="4089"/>
                  <a:pt x="1703062" y="3835"/>
                  <a:pt x="1705627" y="3048"/>
                </a:cubicBezTo>
                <a:cubicBezTo>
                  <a:pt x="1706909" y="2654"/>
                  <a:pt x="1708097" y="2623"/>
                  <a:pt x="1709189" y="2953"/>
                </a:cubicBezTo>
                <a:close/>
                <a:moveTo>
                  <a:pt x="1821908" y="2591"/>
                </a:moveTo>
                <a:cubicBezTo>
                  <a:pt x="1822924" y="2388"/>
                  <a:pt x="1823331" y="2794"/>
                  <a:pt x="1823127" y="3810"/>
                </a:cubicBezTo>
                <a:cubicBezTo>
                  <a:pt x="1827877" y="5004"/>
                  <a:pt x="1832093" y="5664"/>
                  <a:pt x="1835777" y="5791"/>
                </a:cubicBezTo>
                <a:cubicBezTo>
                  <a:pt x="1839460" y="5918"/>
                  <a:pt x="1843371" y="5664"/>
                  <a:pt x="1847511" y="5029"/>
                </a:cubicBezTo>
                <a:cubicBezTo>
                  <a:pt x="1848680" y="5131"/>
                  <a:pt x="1849696" y="5537"/>
                  <a:pt x="1850559" y="6248"/>
                </a:cubicBezTo>
                <a:cubicBezTo>
                  <a:pt x="1851423" y="6960"/>
                  <a:pt x="1852439" y="7366"/>
                  <a:pt x="1853607" y="7468"/>
                </a:cubicBezTo>
                <a:cubicBezTo>
                  <a:pt x="1858535" y="8484"/>
                  <a:pt x="1858129" y="8890"/>
                  <a:pt x="1852388" y="8687"/>
                </a:cubicBezTo>
                <a:cubicBezTo>
                  <a:pt x="1846648" y="8484"/>
                  <a:pt x="1842584" y="8890"/>
                  <a:pt x="1840196" y="9906"/>
                </a:cubicBezTo>
                <a:cubicBezTo>
                  <a:pt x="1831636" y="9017"/>
                  <a:pt x="1823153" y="8966"/>
                  <a:pt x="1814745" y="9753"/>
                </a:cubicBezTo>
                <a:cubicBezTo>
                  <a:pt x="1806338" y="10541"/>
                  <a:pt x="1798159" y="10185"/>
                  <a:pt x="1790209" y="8687"/>
                </a:cubicBezTo>
                <a:cubicBezTo>
                  <a:pt x="1791174" y="5740"/>
                  <a:pt x="1793511" y="4318"/>
                  <a:pt x="1797219" y="4420"/>
                </a:cubicBezTo>
                <a:cubicBezTo>
                  <a:pt x="1800928" y="4521"/>
                  <a:pt x="1803874" y="5537"/>
                  <a:pt x="1806058" y="7468"/>
                </a:cubicBezTo>
                <a:cubicBezTo>
                  <a:pt x="1807456" y="5131"/>
                  <a:pt x="1809538" y="4013"/>
                  <a:pt x="1812307" y="4115"/>
                </a:cubicBezTo>
                <a:cubicBezTo>
                  <a:pt x="1815076" y="4216"/>
                  <a:pt x="1817463" y="4927"/>
                  <a:pt x="1819470" y="6248"/>
                </a:cubicBezTo>
                <a:cubicBezTo>
                  <a:pt x="1819571" y="5639"/>
                  <a:pt x="1819978" y="5029"/>
                  <a:pt x="1820689" y="4420"/>
                </a:cubicBezTo>
                <a:cubicBezTo>
                  <a:pt x="1821400" y="3810"/>
                  <a:pt x="1821806" y="3200"/>
                  <a:pt x="1821908" y="2591"/>
                </a:cubicBezTo>
                <a:close/>
                <a:moveTo>
                  <a:pt x="1731687" y="2591"/>
                </a:moveTo>
                <a:cubicBezTo>
                  <a:pt x="1732906" y="2540"/>
                  <a:pt x="1733821" y="2642"/>
                  <a:pt x="1734431" y="2895"/>
                </a:cubicBezTo>
                <a:cubicBezTo>
                  <a:pt x="1735040" y="3150"/>
                  <a:pt x="1735345" y="3861"/>
                  <a:pt x="1735345" y="5029"/>
                </a:cubicBezTo>
                <a:cubicBezTo>
                  <a:pt x="1734126" y="5029"/>
                  <a:pt x="1732906" y="5029"/>
                  <a:pt x="1731687" y="5029"/>
                </a:cubicBezTo>
                <a:cubicBezTo>
                  <a:pt x="1731687" y="4470"/>
                  <a:pt x="1731687" y="4064"/>
                  <a:pt x="1731687" y="3810"/>
                </a:cubicBezTo>
                <a:cubicBezTo>
                  <a:pt x="1731687" y="3556"/>
                  <a:pt x="1731687" y="3150"/>
                  <a:pt x="1731687" y="2591"/>
                </a:cubicBezTo>
                <a:close/>
                <a:moveTo>
                  <a:pt x="1630646" y="1676"/>
                </a:moveTo>
                <a:cubicBezTo>
                  <a:pt x="1638546" y="2438"/>
                  <a:pt x="1646216" y="2743"/>
                  <a:pt x="1653659" y="2591"/>
                </a:cubicBezTo>
                <a:cubicBezTo>
                  <a:pt x="1646369" y="5182"/>
                  <a:pt x="1639003" y="6096"/>
                  <a:pt x="1631560" y="5334"/>
                </a:cubicBezTo>
                <a:cubicBezTo>
                  <a:pt x="1624118" y="4572"/>
                  <a:pt x="1616447" y="4877"/>
                  <a:pt x="1608548" y="6248"/>
                </a:cubicBezTo>
                <a:cubicBezTo>
                  <a:pt x="1615381" y="2438"/>
                  <a:pt x="1622747" y="914"/>
                  <a:pt x="1630646" y="1676"/>
                </a:cubicBezTo>
                <a:close/>
                <a:moveTo>
                  <a:pt x="1591479" y="1371"/>
                </a:moveTo>
                <a:cubicBezTo>
                  <a:pt x="1585282" y="5156"/>
                  <a:pt x="1578474" y="7036"/>
                  <a:pt x="1571058" y="7010"/>
                </a:cubicBezTo>
                <a:cubicBezTo>
                  <a:pt x="1563641" y="6985"/>
                  <a:pt x="1556224" y="7950"/>
                  <a:pt x="1548808" y="9906"/>
                </a:cubicBezTo>
                <a:cubicBezTo>
                  <a:pt x="1548884" y="12268"/>
                  <a:pt x="1549645" y="13640"/>
                  <a:pt x="1551093" y="14021"/>
                </a:cubicBezTo>
                <a:cubicBezTo>
                  <a:pt x="1552541" y="14402"/>
                  <a:pt x="1554218" y="14249"/>
                  <a:pt x="1556123" y="13564"/>
                </a:cubicBezTo>
                <a:cubicBezTo>
                  <a:pt x="1555615" y="15926"/>
                  <a:pt x="1554802" y="17297"/>
                  <a:pt x="1553684" y="17678"/>
                </a:cubicBezTo>
                <a:cubicBezTo>
                  <a:pt x="1552567" y="18059"/>
                  <a:pt x="1550534" y="17907"/>
                  <a:pt x="1547588" y="17221"/>
                </a:cubicBezTo>
                <a:cubicBezTo>
                  <a:pt x="1546572" y="16205"/>
                  <a:pt x="1546166" y="14579"/>
                  <a:pt x="1546369" y="12344"/>
                </a:cubicBezTo>
                <a:cubicBezTo>
                  <a:pt x="1542788" y="13411"/>
                  <a:pt x="1539587" y="14021"/>
                  <a:pt x="1536768" y="14173"/>
                </a:cubicBezTo>
                <a:cubicBezTo>
                  <a:pt x="1533948" y="14326"/>
                  <a:pt x="1531053" y="14935"/>
                  <a:pt x="1528081" y="16002"/>
                </a:cubicBezTo>
                <a:cubicBezTo>
                  <a:pt x="1528792" y="12471"/>
                  <a:pt x="1531637" y="10998"/>
                  <a:pt x="1536616" y="11582"/>
                </a:cubicBezTo>
                <a:cubicBezTo>
                  <a:pt x="1541594" y="12167"/>
                  <a:pt x="1544439" y="10388"/>
                  <a:pt x="1545150" y="6248"/>
                </a:cubicBezTo>
                <a:cubicBezTo>
                  <a:pt x="1554090" y="3607"/>
                  <a:pt x="1562117" y="2489"/>
                  <a:pt x="1569229" y="2895"/>
                </a:cubicBezTo>
                <a:cubicBezTo>
                  <a:pt x="1576341" y="3302"/>
                  <a:pt x="1583758" y="2794"/>
                  <a:pt x="1591479" y="1371"/>
                </a:cubicBezTo>
                <a:close/>
                <a:moveTo>
                  <a:pt x="1678043" y="152"/>
                </a:moveTo>
                <a:cubicBezTo>
                  <a:pt x="1676265" y="3022"/>
                  <a:pt x="1674030" y="4597"/>
                  <a:pt x="1671337" y="4877"/>
                </a:cubicBezTo>
                <a:cubicBezTo>
                  <a:pt x="1668644" y="5156"/>
                  <a:pt x="1665190" y="5207"/>
                  <a:pt x="1660974" y="5029"/>
                </a:cubicBezTo>
                <a:cubicBezTo>
                  <a:pt x="1661913" y="2311"/>
                  <a:pt x="1664301" y="1041"/>
                  <a:pt x="1668137" y="1219"/>
                </a:cubicBezTo>
                <a:cubicBezTo>
                  <a:pt x="1671972" y="1397"/>
                  <a:pt x="1675274" y="1041"/>
                  <a:pt x="1678043" y="152"/>
                </a:cubicBezTo>
                <a:close/>
                <a:moveTo>
                  <a:pt x="1689701" y="0"/>
                </a:moveTo>
                <a:cubicBezTo>
                  <a:pt x="1689854" y="0"/>
                  <a:pt x="1689930" y="457"/>
                  <a:pt x="1689930" y="1371"/>
                </a:cubicBezTo>
                <a:cubicBezTo>
                  <a:pt x="1689930" y="3200"/>
                  <a:pt x="1689625" y="3200"/>
                  <a:pt x="1689015" y="1371"/>
                </a:cubicBezTo>
                <a:cubicBezTo>
                  <a:pt x="1689320" y="457"/>
                  <a:pt x="1689549" y="0"/>
                  <a:pt x="1689701" y="0"/>
                </a:cubicBezTo>
                <a:close/>
              </a:path>
            </a:pathLst>
          </a:custGeom>
          <a:gradFill>
            <a:gsLst>
              <a:gs pos="0">
                <a:schemeClr val="accent1"/>
              </a:gs>
              <a:gs pos="100000">
                <a:schemeClr val="accent3"/>
              </a:gs>
              <a:gs pos="80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rtlCol="0" anchor="ctr"/>
          <a:lstStyle>
            <a:defPPr>
              <a:defRPr lang="zh-CN"/>
            </a:defPPr>
            <a:lvl1pPr algn="ctr">
              <a:defRPr sz="3200" kern="0">
                <a:solidFill>
                  <a:srgbClr val="5D88A8">
                    <a:lumMod val="20000"/>
                    <a:lumOff val="80000"/>
                  </a:srgbClr>
                </a:solidFill>
                <a:latin typeface="思源宋体 CN Heavy" panose="02020900000000000000" charset="-122"/>
                <a:ea typeface="思源宋体 CN Heavy" panose="02020900000000000000" charset="-122"/>
              </a:defRPr>
            </a:lvl1pPr>
          </a:lstStyle>
          <a:p>
            <a:endParaRPr lang="zh-CN" altLang="en-US" dirty="0">
              <a:gradFill>
                <a:gsLst>
                  <a:gs pos="0">
                    <a:schemeClr val="accent2"/>
                  </a:gs>
                  <a:gs pos="100000">
                    <a:schemeClr val="accent1"/>
                  </a:gs>
                </a:gsLst>
                <a:lin ang="16200000" scaled="1"/>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pic>
        <p:nvPicPr>
          <p:cNvPr id="202" name="图片 201">
            <a:extLst>
              <a:ext uri="{FF2B5EF4-FFF2-40B4-BE49-F238E27FC236}">
                <a16:creationId xmlns:a16="http://schemas.microsoft.com/office/drawing/2014/main" id="{FEC786A6-9114-D8AA-AF80-5855D96F6AC1}"/>
              </a:ext>
            </a:extLst>
          </p:cNvPr>
          <p:cNvPicPr>
            <a:picLocks noChangeAspect="1"/>
          </p:cNvPicPr>
          <p:nvPr>
            <p:custDataLst>
              <p:tags r:id="rId9"/>
            </p:custDataLst>
          </p:nvPr>
        </p:nvPicPr>
        <p:blipFill rotWithShape="1">
          <a:blip r:embed="rId28" cstate="email">
            <a:extLst>
              <a:ext uri="{28A0092B-C50C-407E-A947-70E740481C1C}">
                <a14:useLocalDpi xmlns:a14="http://schemas.microsoft.com/office/drawing/2010/main"/>
              </a:ext>
            </a:extLst>
          </a:blip>
          <a:srcRect/>
          <a:stretch/>
        </p:blipFill>
        <p:spPr>
          <a:xfrm>
            <a:off x="8310794" y="551272"/>
            <a:ext cx="3168124" cy="523217"/>
          </a:xfrm>
          <a:prstGeom prst="rect">
            <a:avLst/>
          </a:prstGeom>
        </p:spPr>
      </p:pic>
      <p:pic>
        <p:nvPicPr>
          <p:cNvPr id="215" name="Picture 202">
            <a:extLst>
              <a:ext uri="{FF2B5EF4-FFF2-40B4-BE49-F238E27FC236}">
                <a16:creationId xmlns:a16="http://schemas.microsoft.com/office/drawing/2014/main" id="{4B74929B-4314-8826-AA08-B99C79DB90E6}"/>
              </a:ext>
            </a:extLst>
          </p:cNvPr>
          <p:cNvPicPr>
            <a:picLocks noChangeAspect="1"/>
          </p:cNvPicPr>
          <p:nvPr/>
        </p:nvPicPr>
        <p:blipFill>
          <a:blip r:embed="rId29" cstate="email">
            <a:extLst>
              <a:ext uri="{28A0092B-C50C-407E-A947-70E740481C1C}">
                <a14:useLocalDpi xmlns:a14="http://schemas.microsoft.com/office/drawing/2010/main"/>
              </a:ext>
            </a:extLst>
          </a:blip>
          <a:stretch>
            <a:fillRect/>
          </a:stretch>
        </p:blipFill>
        <p:spPr>
          <a:xfrm>
            <a:off x="4369396" y="6228535"/>
            <a:ext cx="3453208" cy="467908"/>
          </a:xfrm>
          <a:prstGeom prst="rect">
            <a:avLst/>
          </a:prstGeom>
        </p:spPr>
      </p:pic>
      <p:sp>
        <p:nvSpPr>
          <p:cNvPr id="121" name="椭圆 120">
            <a:extLst>
              <a:ext uri="{FF2B5EF4-FFF2-40B4-BE49-F238E27FC236}">
                <a16:creationId xmlns:a16="http://schemas.microsoft.com/office/drawing/2014/main" id="{FD764649-5A76-DE93-8218-A7E684FF4774}"/>
              </a:ext>
            </a:extLst>
          </p:cNvPr>
          <p:cNvSpPr/>
          <p:nvPr>
            <p:custDataLst>
              <p:tags r:id="rId10"/>
            </p:custDataLst>
          </p:nvPr>
        </p:nvSpPr>
        <p:spPr>
          <a:xfrm>
            <a:off x="1845589" y="1781884"/>
            <a:ext cx="4137904" cy="4137903"/>
          </a:xfrm>
          <a:prstGeom prst="ellipse">
            <a:avLst/>
          </a:prstGeom>
          <a:gradFill>
            <a:gsLst>
              <a:gs pos="17000">
                <a:schemeClr val="accent1">
                  <a:lumMod val="5000"/>
                  <a:lumOff val="95000"/>
                </a:schemeClr>
              </a:gs>
              <a:gs pos="100000">
                <a:schemeClr val="accent3">
                  <a:lumMod val="5000"/>
                  <a:lumOff val="95000"/>
                </a:schemeClr>
              </a:gs>
              <a:gs pos="73000">
                <a:schemeClr val="accent2">
                  <a:lumMod val="5000"/>
                  <a:lumOff val="95000"/>
                </a:schemeClr>
              </a:gs>
            </a:gsLst>
            <a:path path="circle">
              <a:fillToRect r="100000" b="100000"/>
            </a:path>
          </a:gradFill>
          <a:ln w="12700" cap="flat" cmpd="sng" algn="ctr">
            <a:gradFill flip="none" rotWithShape="1">
              <a:gsLst>
                <a:gs pos="26000">
                  <a:schemeClr val="accent1">
                    <a:alpha val="0"/>
                  </a:schemeClr>
                </a:gs>
                <a:gs pos="61000">
                  <a:srgbClr val="0F70F2"/>
                </a:gs>
                <a:gs pos="100000">
                  <a:schemeClr val="accent2"/>
                </a:gs>
              </a:gsLst>
              <a:lin ang="5400000" scaled="1"/>
              <a:tileRect/>
            </a:gradFill>
            <a:prstDash val="solid"/>
            <a:miter lim="800000"/>
          </a:ln>
          <a:effectLst>
            <a:outerShdw blurRad="495300" dist="317500" dir="4200000" sx="89000" sy="89000" algn="t" rotWithShape="0">
              <a:schemeClr val="accent2">
                <a:alpha val="30000"/>
              </a:schemeClr>
            </a:outerShdw>
          </a:effectLst>
        </p:spPr>
        <p:txBody>
          <a:bodyPr rtlCol="0" anchor="ctr"/>
          <a:lstStyle/>
          <a:p>
            <a:pPr algn="ctr"/>
            <a:endParaRPr lang="zh-CN" altLang="en-US" sz="3200" kern="0" dirty="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2">
            <a:extLst>
              <a:ext uri="{FF2B5EF4-FFF2-40B4-BE49-F238E27FC236}">
                <a16:creationId xmlns:a16="http://schemas.microsoft.com/office/drawing/2014/main" id="{EBE7FA4E-96C8-057B-7BFF-D49988A19004}"/>
              </a:ext>
            </a:extLst>
          </p:cNvPr>
          <p:cNvGrpSpPr/>
          <p:nvPr>
            <p:custDataLst>
              <p:tags r:id="rId11"/>
            </p:custDataLst>
          </p:nvPr>
        </p:nvGrpSpPr>
        <p:grpSpPr>
          <a:xfrm>
            <a:off x="2101900" y="1083806"/>
            <a:ext cx="3625283" cy="4579670"/>
            <a:chOff x="2101900" y="1083806"/>
            <a:chExt cx="3625283" cy="4579670"/>
          </a:xfrm>
        </p:grpSpPr>
        <p:sp>
          <p:nvSpPr>
            <p:cNvPr id="125" name="椭圆 124">
              <a:extLst>
                <a:ext uri="{FF2B5EF4-FFF2-40B4-BE49-F238E27FC236}">
                  <a16:creationId xmlns:a16="http://schemas.microsoft.com/office/drawing/2014/main" id="{D8BCF21D-8A01-8235-D875-806367BFEE41}"/>
                </a:ext>
              </a:extLst>
            </p:cNvPr>
            <p:cNvSpPr/>
            <p:nvPr/>
          </p:nvSpPr>
          <p:spPr>
            <a:xfrm>
              <a:off x="2101900" y="2038194"/>
              <a:ext cx="3625283" cy="3625282"/>
            </a:xfrm>
            <a:prstGeom prst="ellipse">
              <a:avLst/>
            </a:pr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18" name="图片 217">
              <a:extLst>
                <a:ext uri="{FF2B5EF4-FFF2-40B4-BE49-F238E27FC236}">
                  <a16:creationId xmlns:a16="http://schemas.microsoft.com/office/drawing/2014/main" id="{E7185108-8C78-9782-8F26-329A23E7AD7D}"/>
                </a:ext>
              </a:extLst>
            </p:cNvPr>
            <p:cNvPicPr>
              <a:picLocks noChangeAspect="1"/>
            </p:cNvPicPr>
            <p:nvPr/>
          </p:nvPicPr>
          <p:blipFill>
            <a:blip r:embed="rId30" cstate="email">
              <a:extLst>
                <a:ext uri="{28A0092B-C50C-407E-A947-70E740481C1C}">
                  <a14:useLocalDpi xmlns:a14="http://schemas.microsoft.com/office/drawing/2010/main"/>
                </a:ext>
              </a:extLst>
            </a:blip>
            <a:srcRect/>
            <a:stretch>
              <a:fillRect/>
            </a:stretch>
          </p:blipFill>
          <p:spPr>
            <a:xfrm>
              <a:off x="2101900" y="1083806"/>
              <a:ext cx="3625283" cy="4579670"/>
            </a:xfrm>
            <a:prstGeom prst="rect">
              <a:avLst/>
            </a:prstGeom>
          </p:spPr>
        </p:pic>
      </p:grpSp>
      <p:cxnSp>
        <p:nvCxnSpPr>
          <p:cNvPr id="11" name="直接连接符 10">
            <a:extLst>
              <a:ext uri="{FF2B5EF4-FFF2-40B4-BE49-F238E27FC236}">
                <a16:creationId xmlns:a16="http://schemas.microsoft.com/office/drawing/2014/main" id="{B543C104-FD0D-5191-E3F3-BE62FDFF6124}"/>
              </a:ext>
            </a:extLst>
          </p:cNvPr>
          <p:cNvCxnSpPr>
            <a:cxnSpLocks/>
            <a:endCxn id="15" idx="4"/>
          </p:cNvCxnSpPr>
          <p:nvPr>
            <p:custDataLst>
              <p:tags r:id="rId12"/>
            </p:custDataLst>
          </p:nvPr>
        </p:nvCxnSpPr>
        <p:spPr>
          <a:xfrm flipH="1">
            <a:off x="5235870" y="2318539"/>
            <a:ext cx="4356293" cy="0"/>
          </a:xfrm>
          <a:prstGeom prst="line">
            <a:avLst/>
          </a:prstGeom>
          <a:gradFill flip="none" rotWithShape="1">
            <a:gsLst>
              <a:gs pos="100000">
                <a:schemeClr val="bg1">
                  <a:alpha val="70000"/>
                </a:schemeClr>
              </a:gs>
              <a:gs pos="61000">
                <a:srgbClr val="E60012"/>
              </a:gs>
            </a:gsLst>
            <a:lin ang="16200000" scaled="1"/>
            <a:tileRect/>
          </a:gradFill>
          <a:ln w="19050">
            <a:gradFill flip="none" rotWithShape="1">
              <a:gsLst>
                <a:gs pos="0">
                  <a:schemeClr val="accent2"/>
                </a:gs>
                <a:gs pos="42630">
                  <a:schemeClr val="accent1"/>
                </a:gs>
                <a:gs pos="98000">
                  <a:schemeClr val="bg1">
                    <a:alpha val="7000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grpSp>
        <p:nvGrpSpPr>
          <p:cNvPr id="17" name="组合 16">
            <a:extLst>
              <a:ext uri="{FF2B5EF4-FFF2-40B4-BE49-F238E27FC236}">
                <a16:creationId xmlns:a16="http://schemas.microsoft.com/office/drawing/2014/main" id="{B7891026-E9EA-F0BB-7F44-1AB7606344E8}"/>
              </a:ext>
            </a:extLst>
          </p:cNvPr>
          <p:cNvGrpSpPr/>
          <p:nvPr>
            <p:custDataLst>
              <p:tags r:id="rId13"/>
            </p:custDataLst>
          </p:nvPr>
        </p:nvGrpSpPr>
        <p:grpSpPr>
          <a:xfrm>
            <a:off x="6163139" y="2297179"/>
            <a:ext cx="3543464" cy="746006"/>
            <a:chOff x="6163139" y="2297179"/>
            <a:chExt cx="3543464" cy="746006"/>
          </a:xfrm>
        </p:grpSpPr>
        <p:sp>
          <p:nvSpPr>
            <p:cNvPr id="12" name="文本框 11">
              <a:extLst>
                <a:ext uri="{FF2B5EF4-FFF2-40B4-BE49-F238E27FC236}">
                  <a16:creationId xmlns:a16="http://schemas.microsoft.com/office/drawing/2014/main" id="{0B3A3BB4-64C7-418C-33B9-29224E7C11DD}"/>
                </a:ext>
              </a:extLst>
            </p:cNvPr>
            <p:cNvSpPr txBox="1"/>
            <p:nvPr/>
          </p:nvSpPr>
          <p:spPr>
            <a:xfrm>
              <a:off x="6163139" y="2297179"/>
              <a:ext cx="3543464" cy="58477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en-US" altLang="zh-CN" sz="3200" dirty="0">
                  <a:ln w="3175">
                    <a:noFill/>
                  </a:ln>
                  <a:gradFill flip="none" rotWithShape="1">
                    <a:gsLst>
                      <a:gs pos="0">
                        <a:schemeClr val="accent2"/>
                      </a:gs>
                      <a:gs pos="100000">
                        <a:schemeClr val="accent1"/>
                      </a:gs>
                    </a:gsLst>
                    <a:lin ang="16200000" scaled="1"/>
                    <a:tileRect/>
                  </a:gradFill>
                  <a:effectLst>
                    <a:outerShdw blurRad="152400" dist="101600" dir="5400000" sx="98000" sy="98000" algn="t" rotWithShape="0">
                      <a:srgbClr val="02A0E7">
                        <a:alpha val="24000"/>
                      </a:srgbClr>
                    </a:outerShdw>
                  </a:effectLst>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01.</a:t>
              </a:r>
              <a:r>
                <a:rPr lang="zh-CN" altLang="en-US" sz="3200" dirty="0">
                  <a:ln w="3175">
                    <a:noFill/>
                  </a:ln>
                  <a:gradFill flip="none" rotWithShape="1">
                    <a:gsLst>
                      <a:gs pos="0">
                        <a:schemeClr val="accent2"/>
                      </a:gs>
                      <a:gs pos="100000">
                        <a:schemeClr val="accent1"/>
                      </a:gs>
                    </a:gsLst>
                    <a:lin ang="16200000" scaled="1"/>
                    <a:tileRect/>
                  </a:gradFill>
                  <a:effectLst>
                    <a:outerShdw blurRad="152400" dist="101600" dir="5400000" sx="98000" sy="98000" algn="t" rotWithShape="0">
                      <a:srgbClr val="02A0E7">
                        <a:alpha val="24000"/>
                      </a:srgbClr>
                    </a:outerShdw>
                  </a:effectLst>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研究背景意义</a:t>
              </a:r>
            </a:p>
          </p:txBody>
        </p:sp>
        <p:sp>
          <p:nvSpPr>
            <p:cNvPr id="13" name="文本框 12">
              <a:extLst>
                <a:ext uri="{FF2B5EF4-FFF2-40B4-BE49-F238E27FC236}">
                  <a16:creationId xmlns:a16="http://schemas.microsoft.com/office/drawing/2014/main" id="{64F02418-D796-9102-DA8E-B05A46F00193}"/>
                </a:ext>
              </a:extLst>
            </p:cNvPr>
            <p:cNvSpPr txBox="1"/>
            <p:nvPr/>
          </p:nvSpPr>
          <p:spPr>
            <a:xfrm flipH="1">
              <a:off x="6163139" y="2789269"/>
              <a:ext cx="3543464" cy="253916"/>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en-US" altLang="zh-CN" sz="1000" dirty="0">
                  <a:ln w="3175">
                    <a:noFill/>
                  </a:ln>
                  <a:solidFill>
                    <a:schemeClr val="bg1">
                      <a:lumMod val="65000"/>
                    </a:schemeClr>
                  </a:solidFill>
                  <a:effectLst>
                    <a:outerShdw blurRad="152400" dist="101600" dir="5400000" sx="98000" sy="98000" algn="t" rotWithShape="0">
                      <a:schemeClr val="tx1">
                        <a:alpha val="14000"/>
                      </a:schemeClr>
                    </a:outerShdw>
                  </a:effectLst>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01. Implications for the background of the study</a:t>
              </a:r>
            </a:p>
          </p:txBody>
        </p:sp>
      </p:grpSp>
      <p:cxnSp>
        <p:nvCxnSpPr>
          <p:cNvPr id="119" name="直接连接符 118">
            <a:extLst>
              <a:ext uri="{FF2B5EF4-FFF2-40B4-BE49-F238E27FC236}">
                <a16:creationId xmlns:a16="http://schemas.microsoft.com/office/drawing/2014/main" id="{C8438258-4893-EEFE-37E9-40F3BA9C17C4}"/>
              </a:ext>
            </a:extLst>
          </p:cNvPr>
          <p:cNvCxnSpPr>
            <a:cxnSpLocks/>
            <a:endCxn id="126" idx="4"/>
          </p:cNvCxnSpPr>
          <p:nvPr>
            <p:custDataLst>
              <p:tags r:id="rId14"/>
            </p:custDataLst>
          </p:nvPr>
        </p:nvCxnSpPr>
        <p:spPr>
          <a:xfrm flipH="1">
            <a:off x="5235870" y="5421148"/>
            <a:ext cx="4356293" cy="0"/>
          </a:xfrm>
          <a:prstGeom prst="line">
            <a:avLst/>
          </a:prstGeom>
          <a:gradFill flip="none" rotWithShape="1">
            <a:gsLst>
              <a:gs pos="100000">
                <a:schemeClr val="bg1">
                  <a:alpha val="70000"/>
                </a:schemeClr>
              </a:gs>
              <a:gs pos="61000">
                <a:srgbClr val="E60012"/>
              </a:gs>
            </a:gsLst>
            <a:lin ang="16200000" scaled="1"/>
            <a:tileRect/>
          </a:gradFill>
          <a:ln w="19050">
            <a:gradFill flip="none" rotWithShape="1">
              <a:gsLst>
                <a:gs pos="0">
                  <a:schemeClr val="accent2"/>
                </a:gs>
                <a:gs pos="42630">
                  <a:schemeClr val="accent1"/>
                </a:gs>
                <a:gs pos="98000">
                  <a:schemeClr val="bg1">
                    <a:alpha val="7000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grpSp>
        <p:nvGrpSpPr>
          <p:cNvPr id="20" name="组合 19">
            <a:extLst>
              <a:ext uri="{FF2B5EF4-FFF2-40B4-BE49-F238E27FC236}">
                <a16:creationId xmlns:a16="http://schemas.microsoft.com/office/drawing/2014/main" id="{C9780BA4-FFF7-391E-D509-83796661EA2A}"/>
              </a:ext>
            </a:extLst>
          </p:cNvPr>
          <p:cNvGrpSpPr/>
          <p:nvPr>
            <p:custDataLst>
              <p:tags r:id="rId15"/>
            </p:custDataLst>
          </p:nvPr>
        </p:nvGrpSpPr>
        <p:grpSpPr>
          <a:xfrm>
            <a:off x="6163139" y="5399788"/>
            <a:ext cx="3543464" cy="746006"/>
            <a:chOff x="6163139" y="5399788"/>
            <a:chExt cx="3543464" cy="746006"/>
          </a:xfrm>
        </p:grpSpPr>
        <p:sp>
          <p:nvSpPr>
            <p:cNvPr id="114" name="文本框 113">
              <a:extLst>
                <a:ext uri="{FF2B5EF4-FFF2-40B4-BE49-F238E27FC236}">
                  <a16:creationId xmlns:a16="http://schemas.microsoft.com/office/drawing/2014/main" id="{A2CC3A24-DD92-63FA-72F5-8773B9560AF7}"/>
                </a:ext>
              </a:extLst>
            </p:cNvPr>
            <p:cNvSpPr txBox="1"/>
            <p:nvPr/>
          </p:nvSpPr>
          <p:spPr>
            <a:xfrm>
              <a:off x="6163139" y="5399788"/>
              <a:ext cx="3543464" cy="58477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en-US" altLang="zh-CN" sz="3200" dirty="0">
                  <a:ln w="3175">
                    <a:noFill/>
                  </a:ln>
                  <a:gradFill flip="none" rotWithShape="1">
                    <a:gsLst>
                      <a:gs pos="0">
                        <a:schemeClr val="accent2"/>
                      </a:gs>
                      <a:gs pos="100000">
                        <a:schemeClr val="accent1"/>
                      </a:gs>
                    </a:gsLst>
                    <a:lin ang="16200000" scaled="1"/>
                    <a:tileRect/>
                  </a:gradFill>
                  <a:effectLst>
                    <a:outerShdw blurRad="152400" dist="101600" dir="5400000" sx="98000" sy="98000" algn="t" rotWithShape="0">
                      <a:srgbClr val="02A0E7">
                        <a:alpha val="24000"/>
                      </a:srgbClr>
                    </a:outerShdw>
                  </a:effectLst>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04.</a:t>
              </a:r>
              <a:r>
                <a:rPr lang="zh-CN" altLang="en-US" sz="3200" dirty="0">
                  <a:ln w="3175">
                    <a:noFill/>
                  </a:ln>
                  <a:gradFill flip="none" rotWithShape="1">
                    <a:gsLst>
                      <a:gs pos="0">
                        <a:schemeClr val="accent2"/>
                      </a:gs>
                      <a:gs pos="100000">
                        <a:schemeClr val="accent1"/>
                      </a:gs>
                    </a:gsLst>
                    <a:lin ang="16200000" scaled="1"/>
                    <a:tileRect/>
                  </a:gradFill>
                  <a:effectLst>
                    <a:outerShdw blurRad="152400" dist="101600" dir="5400000" sx="98000" sy="98000" algn="t" rotWithShape="0">
                      <a:srgbClr val="02A0E7">
                        <a:alpha val="24000"/>
                      </a:srgbClr>
                    </a:outerShdw>
                  </a:effectLst>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研究成果结论</a:t>
              </a:r>
              <a:endParaRPr kumimoji="0" lang="zh-CN" altLang="en-US" sz="3200" b="0" i="0" u="none" strike="noStrike" kern="1200" cap="none" spc="0" normalizeH="0" baseline="0" noProof="0" dirty="0">
                <a:ln w="3175">
                  <a:noFill/>
                </a:ln>
                <a:gradFill flip="none" rotWithShape="1">
                  <a:gsLst>
                    <a:gs pos="0">
                      <a:schemeClr val="accent2"/>
                    </a:gs>
                    <a:gs pos="100000">
                      <a:schemeClr val="accent1"/>
                    </a:gs>
                  </a:gsLst>
                  <a:lin ang="16200000" scaled="1"/>
                  <a:tileRect/>
                </a:gradFill>
                <a:effectLst>
                  <a:outerShdw blurRad="152400" dist="101600" dir="5400000" sx="98000" sy="98000" algn="t" rotWithShape="0">
                    <a:srgbClr val="02A0E7">
                      <a:alpha val="24000"/>
                    </a:srgb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sp>
          <p:nvSpPr>
            <p:cNvPr id="115" name="文本框 114">
              <a:extLst>
                <a:ext uri="{FF2B5EF4-FFF2-40B4-BE49-F238E27FC236}">
                  <a16:creationId xmlns:a16="http://schemas.microsoft.com/office/drawing/2014/main" id="{BA00B59C-DCDC-5FCC-C21A-8C162AE4348D}"/>
                </a:ext>
              </a:extLst>
            </p:cNvPr>
            <p:cNvSpPr txBox="1"/>
            <p:nvPr/>
          </p:nvSpPr>
          <p:spPr>
            <a:xfrm flipH="1">
              <a:off x="6163139" y="5891878"/>
              <a:ext cx="3543464" cy="253916"/>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en-US" altLang="zh-CN" sz="1000" dirty="0">
                  <a:ln w="3175">
                    <a:noFill/>
                  </a:ln>
                  <a:solidFill>
                    <a:schemeClr val="bg1">
                      <a:lumMod val="65000"/>
                    </a:schemeClr>
                  </a:solidFill>
                  <a:effectLst>
                    <a:outerShdw blurRad="152400" dist="101600" dir="5400000" sx="98000" sy="98000" algn="t" rotWithShape="0">
                      <a:schemeClr val="tx1">
                        <a:alpha val="14000"/>
                      </a:schemeClr>
                    </a:outerShdw>
                  </a:effectLst>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04. Conclusions of research </a:t>
              </a:r>
            </a:p>
          </p:txBody>
        </p:sp>
      </p:grpSp>
      <p:cxnSp>
        <p:nvCxnSpPr>
          <p:cNvPr id="139" name="直接连接符 138">
            <a:extLst>
              <a:ext uri="{FF2B5EF4-FFF2-40B4-BE49-F238E27FC236}">
                <a16:creationId xmlns:a16="http://schemas.microsoft.com/office/drawing/2014/main" id="{4B31F73B-BA44-F01C-31E4-21E00DDEC355}"/>
              </a:ext>
            </a:extLst>
          </p:cNvPr>
          <p:cNvCxnSpPr>
            <a:cxnSpLocks/>
            <a:endCxn id="144" idx="4"/>
          </p:cNvCxnSpPr>
          <p:nvPr>
            <p:custDataLst>
              <p:tags r:id="rId16"/>
            </p:custDataLst>
          </p:nvPr>
        </p:nvCxnSpPr>
        <p:spPr>
          <a:xfrm flipH="1">
            <a:off x="5875678" y="3352742"/>
            <a:ext cx="4356293" cy="0"/>
          </a:xfrm>
          <a:prstGeom prst="line">
            <a:avLst/>
          </a:prstGeom>
          <a:gradFill flip="none" rotWithShape="1">
            <a:gsLst>
              <a:gs pos="100000">
                <a:schemeClr val="bg1">
                  <a:alpha val="70000"/>
                </a:schemeClr>
              </a:gs>
              <a:gs pos="61000">
                <a:srgbClr val="E60012"/>
              </a:gs>
            </a:gsLst>
            <a:lin ang="16200000" scaled="1"/>
            <a:tileRect/>
          </a:gradFill>
          <a:ln w="19050">
            <a:gradFill flip="none" rotWithShape="1">
              <a:gsLst>
                <a:gs pos="0">
                  <a:schemeClr val="accent2"/>
                </a:gs>
                <a:gs pos="42630">
                  <a:schemeClr val="accent1"/>
                </a:gs>
                <a:gs pos="98000">
                  <a:schemeClr val="bg1">
                    <a:alpha val="7000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grpSp>
        <p:nvGrpSpPr>
          <p:cNvPr id="18" name="组合 17">
            <a:extLst>
              <a:ext uri="{FF2B5EF4-FFF2-40B4-BE49-F238E27FC236}">
                <a16:creationId xmlns:a16="http://schemas.microsoft.com/office/drawing/2014/main" id="{BEE5BCD6-708A-99D7-0184-9DB53262BA65}"/>
              </a:ext>
            </a:extLst>
          </p:cNvPr>
          <p:cNvGrpSpPr/>
          <p:nvPr>
            <p:custDataLst>
              <p:tags r:id="rId17"/>
            </p:custDataLst>
          </p:nvPr>
        </p:nvGrpSpPr>
        <p:grpSpPr>
          <a:xfrm>
            <a:off x="6802947" y="3331382"/>
            <a:ext cx="3543464" cy="746006"/>
            <a:chOff x="6802947" y="3331382"/>
            <a:chExt cx="3543464" cy="746006"/>
          </a:xfrm>
        </p:grpSpPr>
        <p:sp>
          <p:nvSpPr>
            <p:cNvPr id="135" name="文本框 134">
              <a:extLst>
                <a:ext uri="{FF2B5EF4-FFF2-40B4-BE49-F238E27FC236}">
                  <a16:creationId xmlns:a16="http://schemas.microsoft.com/office/drawing/2014/main" id="{EB9070EB-91C2-8DC2-3932-B9C682430751}"/>
                </a:ext>
              </a:extLst>
            </p:cNvPr>
            <p:cNvSpPr txBox="1"/>
            <p:nvPr/>
          </p:nvSpPr>
          <p:spPr>
            <a:xfrm>
              <a:off x="6802947" y="3331382"/>
              <a:ext cx="3543464" cy="58477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en-US" altLang="zh-CN" sz="3200" dirty="0">
                  <a:ln w="3175">
                    <a:noFill/>
                  </a:ln>
                  <a:gradFill flip="none" rotWithShape="1">
                    <a:gsLst>
                      <a:gs pos="0">
                        <a:schemeClr val="accent2"/>
                      </a:gs>
                      <a:gs pos="100000">
                        <a:schemeClr val="accent1"/>
                      </a:gs>
                    </a:gsLst>
                    <a:lin ang="16200000" scaled="1"/>
                    <a:tileRect/>
                  </a:gradFill>
                  <a:effectLst>
                    <a:outerShdw blurRad="152400" dist="101600" dir="5400000" sx="98000" sy="98000" algn="t" rotWithShape="0">
                      <a:srgbClr val="02A0E7">
                        <a:alpha val="24000"/>
                      </a:srgbClr>
                    </a:outerShdw>
                  </a:effectLst>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02.</a:t>
              </a:r>
              <a:r>
                <a:rPr lang="zh-CN" altLang="en-US" sz="3200" dirty="0">
                  <a:ln w="3175">
                    <a:noFill/>
                  </a:ln>
                  <a:gradFill flip="none" rotWithShape="1">
                    <a:gsLst>
                      <a:gs pos="0">
                        <a:schemeClr val="accent2"/>
                      </a:gs>
                      <a:gs pos="100000">
                        <a:schemeClr val="accent1"/>
                      </a:gs>
                    </a:gsLst>
                    <a:lin ang="16200000" scaled="1"/>
                    <a:tileRect/>
                  </a:gradFill>
                  <a:effectLst>
                    <a:outerShdw blurRad="152400" dist="101600" dir="5400000" sx="98000" sy="98000" algn="t" rotWithShape="0">
                      <a:srgbClr val="02A0E7">
                        <a:alpha val="24000"/>
                      </a:srgbClr>
                    </a:outerShdw>
                  </a:effectLst>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研究方法思路</a:t>
              </a:r>
              <a:endParaRPr kumimoji="0" lang="zh-CN" altLang="en-US" sz="3200" b="0" i="0" u="none" strike="noStrike" kern="1200" cap="none" spc="0" normalizeH="0" baseline="0" noProof="0" dirty="0">
                <a:ln w="3175">
                  <a:noFill/>
                </a:ln>
                <a:gradFill flip="none" rotWithShape="1">
                  <a:gsLst>
                    <a:gs pos="0">
                      <a:schemeClr val="accent2"/>
                    </a:gs>
                    <a:gs pos="100000">
                      <a:schemeClr val="accent1"/>
                    </a:gs>
                  </a:gsLst>
                  <a:lin ang="16200000" scaled="1"/>
                  <a:tileRect/>
                </a:gradFill>
                <a:effectLst>
                  <a:outerShdw blurRad="152400" dist="101600" dir="5400000" sx="98000" sy="98000" algn="t" rotWithShape="0">
                    <a:srgbClr val="02A0E7">
                      <a:alpha val="24000"/>
                    </a:srgb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sp>
          <p:nvSpPr>
            <p:cNvPr id="136" name="文本框 135">
              <a:extLst>
                <a:ext uri="{FF2B5EF4-FFF2-40B4-BE49-F238E27FC236}">
                  <a16:creationId xmlns:a16="http://schemas.microsoft.com/office/drawing/2014/main" id="{CF6878AD-3DEA-0F8C-168D-B702527D1472}"/>
                </a:ext>
              </a:extLst>
            </p:cNvPr>
            <p:cNvSpPr txBox="1"/>
            <p:nvPr/>
          </p:nvSpPr>
          <p:spPr>
            <a:xfrm flipH="1">
              <a:off x="6802947" y="3823472"/>
              <a:ext cx="3543464" cy="253916"/>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en-US" altLang="zh-CN" sz="1000" dirty="0">
                  <a:ln w="3175">
                    <a:noFill/>
                  </a:ln>
                  <a:solidFill>
                    <a:schemeClr val="bg1">
                      <a:lumMod val="65000"/>
                    </a:schemeClr>
                  </a:solidFill>
                  <a:effectLst>
                    <a:outerShdw blurRad="152400" dist="101600" dir="5400000" sx="98000" sy="98000" algn="t" rotWithShape="0">
                      <a:schemeClr val="tx1">
                        <a:alpha val="14000"/>
                      </a:schemeClr>
                    </a:outerShdw>
                  </a:effectLst>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02. Research method ideas</a:t>
              </a:r>
            </a:p>
          </p:txBody>
        </p:sp>
      </p:grpSp>
      <p:cxnSp>
        <p:nvCxnSpPr>
          <p:cNvPr id="159" name="直接连接符 158">
            <a:extLst>
              <a:ext uri="{FF2B5EF4-FFF2-40B4-BE49-F238E27FC236}">
                <a16:creationId xmlns:a16="http://schemas.microsoft.com/office/drawing/2014/main" id="{B3C01D7E-189C-5909-B773-D749991EB722}"/>
              </a:ext>
            </a:extLst>
          </p:cNvPr>
          <p:cNvCxnSpPr>
            <a:cxnSpLocks/>
            <a:endCxn id="167" idx="4"/>
          </p:cNvCxnSpPr>
          <p:nvPr>
            <p:custDataLst>
              <p:tags r:id="rId18"/>
            </p:custDataLst>
          </p:nvPr>
        </p:nvCxnSpPr>
        <p:spPr>
          <a:xfrm flipH="1">
            <a:off x="5875678" y="4386945"/>
            <a:ext cx="4356293" cy="0"/>
          </a:xfrm>
          <a:prstGeom prst="line">
            <a:avLst/>
          </a:prstGeom>
          <a:gradFill flip="none" rotWithShape="1">
            <a:gsLst>
              <a:gs pos="100000">
                <a:schemeClr val="bg1">
                  <a:alpha val="70000"/>
                </a:schemeClr>
              </a:gs>
              <a:gs pos="61000">
                <a:srgbClr val="E60012"/>
              </a:gs>
            </a:gsLst>
            <a:lin ang="16200000" scaled="1"/>
            <a:tileRect/>
          </a:gradFill>
          <a:ln w="19050">
            <a:gradFill flip="none" rotWithShape="1">
              <a:gsLst>
                <a:gs pos="0">
                  <a:schemeClr val="accent2"/>
                </a:gs>
                <a:gs pos="42630">
                  <a:schemeClr val="accent1"/>
                </a:gs>
                <a:gs pos="98000">
                  <a:schemeClr val="bg1">
                    <a:alpha val="7000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grpSp>
        <p:nvGrpSpPr>
          <p:cNvPr id="19" name="组合 18">
            <a:extLst>
              <a:ext uri="{FF2B5EF4-FFF2-40B4-BE49-F238E27FC236}">
                <a16:creationId xmlns:a16="http://schemas.microsoft.com/office/drawing/2014/main" id="{3DDEF7E7-82C5-8E3F-8BAF-E0CF0651198E}"/>
              </a:ext>
            </a:extLst>
          </p:cNvPr>
          <p:cNvGrpSpPr/>
          <p:nvPr>
            <p:custDataLst>
              <p:tags r:id="rId19"/>
            </p:custDataLst>
          </p:nvPr>
        </p:nvGrpSpPr>
        <p:grpSpPr>
          <a:xfrm>
            <a:off x="6802947" y="4365585"/>
            <a:ext cx="3543464" cy="746006"/>
            <a:chOff x="6802947" y="4365585"/>
            <a:chExt cx="3543464" cy="746006"/>
          </a:xfrm>
        </p:grpSpPr>
        <p:sp>
          <p:nvSpPr>
            <p:cNvPr id="152" name="文本框 151">
              <a:extLst>
                <a:ext uri="{FF2B5EF4-FFF2-40B4-BE49-F238E27FC236}">
                  <a16:creationId xmlns:a16="http://schemas.microsoft.com/office/drawing/2014/main" id="{49DFF896-C7FC-6691-CADA-CCAA5A30A7FA}"/>
                </a:ext>
              </a:extLst>
            </p:cNvPr>
            <p:cNvSpPr txBox="1"/>
            <p:nvPr/>
          </p:nvSpPr>
          <p:spPr>
            <a:xfrm>
              <a:off x="6802947" y="4365585"/>
              <a:ext cx="3543464" cy="58477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en-US" altLang="zh-CN" sz="3200" dirty="0">
                  <a:ln w="3175">
                    <a:noFill/>
                  </a:ln>
                  <a:gradFill flip="none" rotWithShape="1">
                    <a:gsLst>
                      <a:gs pos="0">
                        <a:schemeClr val="accent2"/>
                      </a:gs>
                      <a:gs pos="100000">
                        <a:schemeClr val="accent1"/>
                      </a:gs>
                    </a:gsLst>
                    <a:lin ang="16200000" scaled="1"/>
                    <a:tileRect/>
                  </a:gradFill>
                  <a:effectLst>
                    <a:outerShdw blurRad="152400" dist="101600" dir="5400000" sx="98000" sy="98000" algn="t" rotWithShape="0">
                      <a:srgbClr val="02A0E7">
                        <a:alpha val="24000"/>
                      </a:srgbClr>
                    </a:outerShdw>
                  </a:effectLst>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03.</a:t>
              </a:r>
              <a:r>
                <a:rPr lang="zh-CN" altLang="en-US" sz="3200" dirty="0">
                  <a:ln w="3175">
                    <a:noFill/>
                  </a:ln>
                  <a:gradFill flip="none" rotWithShape="1">
                    <a:gsLst>
                      <a:gs pos="0">
                        <a:schemeClr val="accent2"/>
                      </a:gs>
                      <a:gs pos="100000">
                        <a:schemeClr val="accent1"/>
                      </a:gs>
                    </a:gsLst>
                    <a:lin ang="16200000" scaled="1"/>
                    <a:tileRect/>
                  </a:gradFill>
                  <a:effectLst>
                    <a:outerShdw blurRad="152400" dist="101600" dir="5400000" sx="98000" sy="98000" algn="t" rotWithShape="0">
                      <a:srgbClr val="02A0E7">
                        <a:alpha val="24000"/>
                      </a:srgbClr>
                    </a:outerShdw>
                  </a:effectLst>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研究过程问题</a:t>
              </a:r>
              <a:endParaRPr kumimoji="0" lang="zh-CN" altLang="en-US" sz="3200" b="0" i="0" u="none" strike="noStrike" kern="1200" cap="none" spc="0" normalizeH="0" baseline="0" noProof="0" dirty="0">
                <a:ln w="3175">
                  <a:noFill/>
                </a:ln>
                <a:gradFill flip="none" rotWithShape="1">
                  <a:gsLst>
                    <a:gs pos="0">
                      <a:schemeClr val="accent2"/>
                    </a:gs>
                    <a:gs pos="100000">
                      <a:schemeClr val="accent1"/>
                    </a:gs>
                  </a:gsLst>
                  <a:lin ang="16200000" scaled="1"/>
                  <a:tileRect/>
                </a:gradFill>
                <a:effectLst>
                  <a:outerShdw blurRad="152400" dist="101600" dir="5400000" sx="98000" sy="98000" algn="t" rotWithShape="0">
                    <a:srgbClr val="02A0E7">
                      <a:alpha val="24000"/>
                    </a:srgb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sp>
          <p:nvSpPr>
            <p:cNvPr id="153" name="文本框 152">
              <a:extLst>
                <a:ext uri="{FF2B5EF4-FFF2-40B4-BE49-F238E27FC236}">
                  <a16:creationId xmlns:a16="http://schemas.microsoft.com/office/drawing/2014/main" id="{6351CB0B-4D7E-E3BB-94F8-2A51B174DBA9}"/>
                </a:ext>
              </a:extLst>
            </p:cNvPr>
            <p:cNvSpPr txBox="1"/>
            <p:nvPr/>
          </p:nvSpPr>
          <p:spPr>
            <a:xfrm flipH="1">
              <a:off x="6802947" y="4857675"/>
              <a:ext cx="3543464" cy="253916"/>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en-US" altLang="zh-CN" sz="1000" dirty="0">
                  <a:ln w="3175">
                    <a:noFill/>
                  </a:ln>
                  <a:solidFill>
                    <a:schemeClr val="bg1">
                      <a:lumMod val="65000"/>
                    </a:schemeClr>
                  </a:solidFill>
                  <a:effectLst>
                    <a:outerShdw blurRad="152400" dist="101600" dir="5400000" sx="98000" sy="98000" algn="t" rotWithShape="0">
                      <a:schemeClr val="tx1">
                        <a:alpha val="14000"/>
                      </a:schemeClr>
                    </a:outerShdw>
                  </a:effectLst>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03. Research process issues</a:t>
              </a:r>
            </a:p>
          </p:txBody>
        </p:sp>
      </p:grpSp>
      <p:sp>
        <p:nvSpPr>
          <p:cNvPr id="22" name="文本框 21">
            <a:extLst>
              <a:ext uri="{FF2B5EF4-FFF2-40B4-BE49-F238E27FC236}">
                <a16:creationId xmlns:a16="http://schemas.microsoft.com/office/drawing/2014/main" id="{FFFE8707-2ED9-9AE8-1452-168F91FD8BBD}"/>
              </a:ext>
            </a:extLst>
          </p:cNvPr>
          <p:cNvSpPr txBox="1"/>
          <p:nvPr>
            <p:custDataLst>
              <p:tags r:id="rId20"/>
            </p:custDataLst>
          </p:nvPr>
        </p:nvSpPr>
        <p:spPr>
          <a:xfrm>
            <a:off x="1715403" y="938149"/>
            <a:ext cx="1046073" cy="1045202"/>
          </a:xfrm>
          <a:custGeom>
            <a:avLst/>
            <a:gdLst/>
            <a:ahLst/>
            <a:cxnLst/>
            <a:rect l="l" t="t" r="r" b="b"/>
            <a:pathLst>
              <a:path w="1046073" h="1045202">
                <a:moveTo>
                  <a:pt x="307238" y="825066"/>
                </a:moveTo>
                <a:cubicBezTo>
                  <a:pt x="302361" y="825066"/>
                  <a:pt x="291795" y="834007"/>
                  <a:pt x="275539" y="851888"/>
                </a:cubicBezTo>
                <a:cubicBezTo>
                  <a:pt x="259283" y="869770"/>
                  <a:pt x="251155" y="881555"/>
                  <a:pt x="251155" y="887245"/>
                </a:cubicBezTo>
                <a:cubicBezTo>
                  <a:pt x="251155" y="888058"/>
                  <a:pt x="253187" y="888464"/>
                  <a:pt x="257251" y="888464"/>
                </a:cubicBezTo>
                <a:cubicBezTo>
                  <a:pt x="261315" y="888464"/>
                  <a:pt x="264566" y="887651"/>
                  <a:pt x="267004" y="886026"/>
                </a:cubicBezTo>
                <a:cubicBezTo>
                  <a:pt x="270256" y="884400"/>
                  <a:pt x="272694" y="883587"/>
                  <a:pt x="274319" y="883587"/>
                </a:cubicBezTo>
                <a:cubicBezTo>
                  <a:pt x="275945" y="883587"/>
                  <a:pt x="280009" y="881555"/>
                  <a:pt x="286511" y="877491"/>
                </a:cubicBezTo>
                <a:cubicBezTo>
                  <a:pt x="293827" y="872615"/>
                  <a:pt x="297484" y="870176"/>
                  <a:pt x="297484" y="870176"/>
                </a:cubicBezTo>
                <a:cubicBezTo>
                  <a:pt x="299110" y="870176"/>
                  <a:pt x="306425" y="866112"/>
                  <a:pt x="319430" y="857984"/>
                </a:cubicBezTo>
                <a:cubicBezTo>
                  <a:pt x="325932" y="853920"/>
                  <a:pt x="329996" y="851482"/>
                  <a:pt x="331622" y="850669"/>
                </a:cubicBezTo>
                <a:cubicBezTo>
                  <a:pt x="331622" y="848231"/>
                  <a:pt x="327964" y="843354"/>
                  <a:pt x="320649" y="836039"/>
                </a:cubicBezTo>
                <a:cubicBezTo>
                  <a:pt x="313334" y="828723"/>
                  <a:pt x="308863" y="825066"/>
                  <a:pt x="307238" y="825066"/>
                </a:cubicBezTo>
                <a:close/>
                <a:moveTo>
                  <a:pt x="468172" y="778736"/>
                </a:moveTo>
                <a:cubicBezTo>
                  <a:pt x="461670" y="781987"/>
                  <a:pt x="451510" y="789303"/>
                  <a:pt x="437692" y="800682"/>
                </a:cubicBezTo>
                <a:cubicBezTo>
                  <a:pt x="433628" y="805559"/>
                  <a:pt x="427735" y="811451"/>
                  <a:pt x="420014" y="818360"/>
                </a:cubicBezTo>
                <a:cubicBezTo>
                  <a:pt x="412292" y="825269"/>
                  <a:pt x="404571" y="832787"/>
                  <a:pt x="396849" y="840915"/>
                </a:cubicBezTo>
                <a:cubicBezTo>
                  <a:pt x="389128" y="849043"/>
                  <a:pt x="382422" y="855952"/>
                  <a:pt x="376732" y="861642"/>
                </a:cubicBezTo>
                <a:cubicBezTo>
                  <a:pt x="371043" y="867331"/>
                  <a:pt x="368198" y="870583"/>
                  <a:pt x="368198" y="871395"/>
                </a:cubicBezTo>
                <a:cubicBezTo>
                  <a:pt x="368198" y="873021"/>
                  <a:pt x="372872" y="878304"/>
                  <a:pt x="382219" y="887245"/>
                </a:cubicBezTo>
                <a:cubicBezTo>
                  <a:pt x="391566" y="896186"/>
                  <a:pt x="399897" y="903501"/>
                  <a:pt x="407212" y="909191"/>
                </a:cubicBezTo>
                <a:cubicBezTo>
                  <a:pt x="425907" y="922195"/>
                  <a:pt x="437286" y="928698"/>
                  <a:pt x="441350" y="928698"/>
                </a:cubicBezTo>
                <a:cubicBezTo>
                  <a:pt x="445414" y="928698"/>
                  <a:pt x="449478" y="926259"/>
                  <a:pt x="453542" y="921383"/>
                </a:cubicBezTo>
                <a:cubicBezTo>
                  <a:pt x="453542" y="920570"/>
                  <a:pt x="454761" y="918538"/>
                  <a:pt x="457200" y="915287"/>
                </a:cubicBezTo>
                <a:cubicBezTo>
                  <a:pt x="462076" y="906346"/>
                  <a:pt x="466140" y="895779"/>
                  <a:pt x="469392" y="883587"/>
                </a:cubicBezTo>
                <a:cubicBezTo>
                  <a:pt x="470204" y="877898"/>
                  <a:pt x="471017" y="873427"/>
                  <a:pt x="471830" y="870176"/>
                </a:cubicBezTo>
                <a:cubicBezTo>
                  <a:pt x="471830" y="865299"/>
                  <a:pt x="471830" y="859610"/>
                  <a:pt x="471830" y="853107"/>
                </a:cubicBezTo>
                <a:cubicBezTo>
                  <a:pt x="472643" y="844979"/>
                  <a:pt x="473456" y="839290"/>
                  <a:pt x="474268" y="836039"/>
                </a:cubicBezTo>
                <a:cubicBezTo>
                  <a:pt x="475081" y="831162"/>
                  <a:pt x="475487" y="822221"/>
                  <a:pt x="475487" y="809216"/>
                </a:cubicBezTo>
                <a:cubicBezTo>
                  <a:pt x="475487" y="799463"/>
                  <a:pt x="475284" y="792757"/>
                  <a:pt x="474878" y="789099"/>
                </a:cubicBezTo>
                <a:cubicBezTo>
                  <a:pt x="474472" y="785442"/>
                  <a:pt x="473456" y="783207"/>
                  <a:pt x="471830" y="782394"/>
                </a:cubicBezTo>
                <a:cubicBezTo>
                  <a:pt x="471017" y="779955"/>
                  <a:pt x="469798" y="778736"/>
                  <a:pt x="468172" y="778736"/>
                </a:cubicBezTo>
                <a:close/>
                <a:moveTo>
                  <a:pt x="258675" y="746066"/>
                </a:moveTo>
                <a:lnTo>
                  <a:pt x="267283" y="766724"/>
                </a:lnTo>
                <a:lnTo>
                  <a:pt x="262127" y="758010"/>
                </a:lnTo>
                <a:close/>
                <a:moveTo>
                  <a:pt x="720547" y="556842"/>
                </a:moveTo>
                <a:cubicBezTo>
                  <a:pt x="720547" y="556842"/>
                  <a:pt x="718921" y="557655"/>
                  <a:pt x="715670" y="559280"/>
                </a:cubicBezTo>
                <a:cubicBezTo>
                  <a:pt x="705916" y="562531"/>
                  <a:pt x="694131" y="569440"/>
                  <a:pt x="680313" y="580007"/>
                </a:cubicBezTo>
                <a:cubicBezTo>
                  <a:pt x="657555" y="599514"/>
                  <a:pt x="630326" y="623898"/>
                  <a:pt x="598627" y="653159"/>
                </a:cubicBezTo>
                <a:lnTo>
                  <a:pt x="575462" y="676323"/>
                </a:lnTo>
                <a:lnTo>
                  <a:pt x="583996" y="678762"/>
                </a:lnTo>
                <a:cubicBezTo>
                  <a:pt x="590499" y="679575"/>
                  <a:pt x="596188" y="681200"/>
                  <a:pt x="601065" y="683639"/>
                </a:cubicBezTo>
                <a:cubicBezTo>
                  <a:pt x="605129" y="685264"/>
                  <a:pt x="607568" y="686077"/>
                  <a:pt x="608380" y="686077"/>
                </a:cubicBezTo>
                <a:cubicBezTo>
                  <a:pt x="610006" y="686077"/>
                  <a:pt x="611225" y="686483"/>
                  <a:pt x="612038" y="687296"/>
                </a:cubicBezTo>
                <a:cubicBezTo>
                  <a:pt x="617728" y="692173"/>
                  <a:pt x="624230" y="690954"/>
                  <a:pt x="631545" y="683639"/>
                </a:cubicBezTo>
                <a:cubicBezTo>
                  <a:pt x="642112" y="674698"/>
                  <a:pt x="656742" y="659255"/>
                  <a:pt x="675436" y="637309"/>
                </a:cubicBezTo>
                <a:cubicBezTo>
                  <a:pt x="695756" y="613738"/>
                  <a:pt x="707136" y="599107"/>
                  <a:pt x="709574" y="593418"/>
                </a:cubicBezTo>
                <a:cubicBezTo>
                  <a:pt x="713638" y="586915"/>
                  <a:pt x="716076" y="582039"/>
                  <a:pt x="716889" y="578787"/>
                </a:cubicBezTo>
                <a:cubicBezTo>
                  <a:pt x="718515" y="577162"/>
                  <a:pt x="719734" y="575536"/>
                  <a:pt x="720547" y="573911"/>
                </a:cubicBezTo>
                <a:cubicBezTo>
                  <a:pt x="721360" y="572285"/>
                  <a:pt x="722172" y="570253"/>
                  <a:pt x="722985" y="567815"/>
                </a:cubicBezTo>
                <a:cubicBezTo>
                  <a:pt x="724611" y="565376"/>
                  <a:pt x="724611" y="562938"/>
                  <a:pt x="722985" y="560499"/>
                </a:cubicBezTo>
                <a:cubicBezTo>
                  <a:pt x="722172" y="558874"/>
                  <a:pt x="721360" y="557655"/>
                  <a:pt x="720547" y="556842"/>
                </a:cubicBezTo>
                <a:close/>
                <a:moveTo>
                  <a:pt x="665683" y="446504"/>
                </a:moveTo>
                <a:cubicBezTo>
                  <a:pt x="663244" y="446911"/>
                  <a:pt x="657555" y="448333"/>
                  <a:pt x="648614" y="450771"/>
                </a:cubicBezTo>
                <a:cubicBezTo>
                  <a:pt x="619353" y="458899"/>
                  <a:pt x="597001" y="466215"/>
                  <a:pt x="581558" y="472717"/>
                </a:cubicBezTo>
                <a:cubicBezTo>
                  <a:pt x="579120" y="474343"/>
                  <a:pt x="576275" y="475968"/>
                  <a:pt x="573023" y="477594"/>
                </a:cubicBezTo>
                <a:cubicBezTo>
                  <a:pt x="550265" y="484909"/>
                  <a:pt x="517347" y="498320"/>
                  <a:pt x="474268" y="517827"/>
                </a:cubicBezTo>
                <a:cubicBezTo>
                  <a:pt x="468579" y="521079"/>
                  <a:pt x="462076" y="524330"/>
                  <a:pt x="454761" y="527581"/>
                </a:cubicBezTo>
                <a:cubicBezTo>
                  <a:pt x="428752" y="538147"/>
                  <a:pt x="406806" y="548307"/>
                  <a:pt x="388924" y="558061"/>
                </a:cubicBezTo>
                <a:cubicBezTo>
                  <a:pt x="376732" y="564563"/>
                  <a:pt x="364134" y="571066"/>
                  <a:pt x="351129" y="577568"/>
                </a:cubicBezTo>
                <a:cubicBezTo>
                  <a:pt x="338124" y="584883"/>
                  <a:pt x="328371" y="590573"/>
                  <a:pt x="321868" y="594637"/>
                </a:cubicBezTo>
                <a:cubicBezTo>
                  <a:pt x="316179" y="598701"/>
                  <a:pt x="310083" y="602359"/>
                  <a:pt x="303580" y="605610"/>
                </a:cubicBezTo>
                <a:cubicBezTo>
                  <a:pt x="280009" y="619427"/>
                  <a:pt x="265379" y="629587"/>
                  <a:pt x="259689" y="636090"/>
                </a:cubicBezTo>
                <a:cubicBezTo>
                  <a:pt x="254812" y="642592"/>
                  <a:pt x="255625" y="645843"/>
                  <a:pt x="262127" y="645843"/>
                </a:cubicBezTo>
                <a:cubicBezTo>
                  <a:pt x="263753" y="645843"/>
                  <a:pt x="268224" y="646656"/>
                  <a:pt x="275539" y="648282"/>
                </a:cubicBezTo>
                <a:cubicBezTo>
                  <a:pt x="282041" y="650720"/>
                  <a:pt x="285699" y="651939"/>
                  <a:pt x="286511" y="651939"/>
                </a:cubicBezTo>
                <a:cubicBezTo>
                  <a:pt x="287324" y="651939"/>
                  <a:pt x="292201" y="654378"/>
                  <a:pt x="301142" y="659255"/>
                </a:cubicBezTo>
                <a:cubicBezTo>
                  <a:pt x="310896" y="664131"/>
                  <a:pt x="316179" y="666570"/>
                  <a:pt x="316991" y="666570"/>
                </a:cubicBezTo>
                <a:cubicBezTo>
                  <a:pt x="318617" y="666570"/>
                  <a:pt x="319430" y="666976"/>
                  <a:pt x="319430" y="667789"/>
                </a:cubicBezTo>
                <a:cubicBezTo>
                  <a:pt x="319430" y="668602"/>
                  <a:pt x="320243" y="669415"/>
                  <a:pt x="321868" y="670227"/>
                </a:cubicBezTo>
                <a:cubicBezTo>
                  <a:pt x="323494" y="670227"/>
                  <a:pt x="324713" y="670634"/>
                  <a:pt x="325526" y="671447"/>
                </a:cubicBezTo>
                <a:cubicBezTo>
                  <a:pt x="325526" y="672259"/>
                  <a:pt x="326339" y="673072"/>
                  <a:pt x="327964" y="673885"/>
                </a:cubicBezTo>
                <a:cubicBezTo>
                  <a:pt x="329590" y="673885"/>
                  <a:pt x="330403" y="674291"/>
                  <a:pt x="330403" y="675104"/>
                </a:cubicBezTo>
                <a:cubicBezTo>
                  <a:pt x="330403" y="675917"/>
                  <a:pt x="331216" y="676730"/>
                  <a:pt x="332841" y="677543"/>
                </a:cubicBezTo>
                <a:cubicBezTo>
                  <a:pt x="334467" y="677543"/>
                  <a:pt x="335280" y="677949"/>
                  <a:pt x="335280" y="678762"/>
                </a:cubicBezTo>
                <a:cubicBezTo>
                  <a:pt x="335280" y="678762"/>
                  <a:pt x="336092" y="679168"/>
                  <a:pt x="337718" y="679981"/>
                </a:cubicBezTo>
                <a:cubicBezTo>
                  <a:pt x="339343" y="679981"/>
                  <a:pt x="340563" y="680387"/>
                  <a:pt x="341375" y="681200"/>
                </a:cubicBezTo>
                <a:cubicBezTo>
                  <a:pt x="341375" y="682826"/>
                  <a:pt x="341782" y="683639"/>
                  <a:pt x="342595" y="683639"/>
                </a:cubicBezTo>
                <a:cubicBezTo>
                  <a:pt x="343408" y="683639"/>
                  <a:pt x="347065" y="686890"/>
                  <a:pt x="353568" y="693392"/>
                </a:cubicBezTo>
                <a:cubicBezTo>
                  <a:pt x="367385" y="711274"/>
                  <a:pt x="377139" y="729562"/>
                  <a:pt x="382828" y="748256"/>
                </a:cubicBezTo>
                <a:cubicBezTo>
                  <a:pt x="387705" y="758823"/>
                  <a:pt x="374700" y="774672"/>
                  <a:pt x="343814" y="795805"/>
                </a:cubicBezTo>
                <a:cubicBezTo>
                  <a:pt x="334873" y="802307"/>
                  <a:pt x="327151" y="807997"/>
                  <a:pt x="320649" y="812874"/>
                </a:cubicBezTo>
                <a:cubicBezTo>
                  <a:pt x="314959" y="816938"/>
                  <a:pt x="312115" y="819376"/>
                  <a:pt x="312115" y="820189"/>
                </a:cubicBezTo>
                <a:cubicBezTo>
                  <a:pt x="312115" y="821002"/>
                  <a:pt x="316179" y="825066"/>
                  <a:pt x="324307" y="832381"/>
                </a:cubicBezTo>
                <a:cubicBezTo>
                  <a:pt x="334873" y="843760"/>
                  <a:pt x="344220" y="844979"/>
                  <a:pt x="352348" y="836039"/>
                </a:cubicBezTo>
                <a:cubicBezTo>
                  <a:pt x="358851" y="831162"/>
                  <a:pt x="368198" y="824253"/>
                  <a:pt x="380390" y="815312"/>
                </a:cubicBezTo>
                <a:cubicBezTo>
                  <a:pt x="392582" y="805559"/>
                  <a:pt x="399491" y="799869"/>
                  <a:pt x="401116" y="798243"/>
                </a:cubicBezTo>
                <a:cubicBezTo>
                  <a:pt x="401929" y="797431"/>
                  <a:pt x="403148" y="796618"/>
                  <a:pt x="404774" y="795805"/>
                </a:cubicBezTo>
                <a:cubicBezTo>
                  <a:pt x="414528" y="789303"/>
                  <a:pt x="423875" y="781987"/>
                  <a:pt x="432815" y="773859"/>
                </a:cubicBezTo>
                <a:cubicBezTo>
                  <a:pt x="439318" y="766544"/>
                  <a:pt x="443788" y="762480"/>
                  <a:pt x="446227" y="761667"/>
                </a:cubicBezTo>
                <a:cubicBezTo>
                  <a:pt x="448665" y="760042"/>
                  <a:pt x="449884" y="758823"/>
                  <a:pt x="449884" y="758010"/>
                </a:cubicBezTo>
                <a:cubicBezTo>
                  <a:pt x="449884" y="757197"/>
                  <a:pt x="453136" y="753946"/>
                  <a:pt x="459638" y="748256"/>
                </a:cubicBezTo>
                <a:cubicBezTo>
                  <a:pt x="472643" y="740128"/>
                  <a:pt x="477926" y="722653"/>
                  <a:pt x="475487" y="695831"/>
                </a:cubicBezTo>
                <a:lnTo>
                  <a:pt x="475487" y="673885"/>
                </a:lnTo>
                <a:lnTo>
                  <a:pt x="463296" y="672666"/>
                </a:lnTo>
                <a:cubicBezTo>
                  <a:pt x="455167" y="671040"/>
                  <a:pt x="447852" y="669821"/>
                  <a:pt x="441350" y="669008"/>
                </a:cubicBezTo>
                <a:cubicBezTo>
                  <a:pt x="433222" y="668195"/>
                  <a:pt x="432003" y="666976"/>
                  <a:pt x="437692" y="665351"/>
                </a:cubicBezTo>
                <a:cubicBezTo>
                  <a:pt x="442569" y="664538"/>
                  <a:pt x="450291" y="663319"/>
                  <a:pt x="460857" y="661693"/>
                </a:cubicBezTo>
                <a:lnTo>
                  <a:pt x="475487" y="659255"/>
                </a:lnTo>
                <a:lnTo>
                  <a:pt x="475487" y="638528"/>
                </a:lnTo>
                <a:cubicBezTo>
                  <a:pt x="475487" y="625523"/>
                  <a:pt x="475487" y="618208"/>
                  <a:pt x="475487" y="616583"/>
                </a:cubicBezTo>
                <a:cubicBezTo>
                  <a:pt x="474675" y="614144"/>
                  <a:pt x="474268" y="609674"/>
                  <a:pt x="474268" y="603171"/>
                </a:cubicBezTo>
                <a:cubicBezTo>
                  <a:pt x="473456" y="595043"/>
                  <a:pt x="472643" y="589354"/>
                  <a:pt x="471830" y="586103"/>
                </a:cubicBezTo>
                <a:cubicBezTo>
                  <a:pt x="470204" y="573098"/>
                  <a:pt x="467766" y="565783"/>
                  <a:pt x="464515" y="564157"/>
                </a:cubicBezTo>
                <a:cubicBezTo>
                  <a:pt x="457200" y="556029"/>
                  <a:pt x="455574" y="548714"/>
                  <a:pt x="459638" y="542211"/>
                </a:cubicBezTo>
                <a:cubicBezTo>
                  <a:pt x="461264" y="540586"/>
                  <a:pt x="465327" y="541399"/>
                  <a:pt x="471830" y="544650"/>
                </a:cubicBezTo>
                <a:cubicBezTo>
                  <a:pt x="476707" y="548714"/>
                  <a:pt x="489305" y="547088"/>
                  <a:pt x="509625" y="539773"/>
                </a:cubicBezTo>
                <a:cubicBezTo>
                  <a:pt x="521004" y="536522"/>
                  <a:pt x="535228" y="530223"/>
                  <a:pt x="552297" y="520875"/>
                </a:cubicBezTo>
                <a:cubicBezTo>
                  <a:pt x="569366" y="511528"/>
                  <a:pt x="586841" y="501775"/>
                  <a:pt x="604723" y="491615"/>
                </a:cubicBezTo>
                <a:cubicBezTo>
                  <a:pt x="622604" y="481455"/>
                  <a:pt x="637844" y="472311"/>
                  <a:pt x="650443" y="464183"/>
                </a:cubicBezTo>
                <a:cubicBezTo>
                  <a:pt x="663041" y="456055"/>
                  <a:pt x="669340" y="450771"/>
                  <a:pt x="669340" y="448333"/>
                </a:cubicBezTo>
                <a:cubicBezTo>
                  <a:pt x="669340" y="446707"/>
                  <a:pt x="668121" y="446098"/>
                  <a:pt x="665683" y="446504"/>
                </a:cubicBezTo>
                <a:close/>
                <a:moveTo>
                  <a:pt x="491947" y="334947"/>
                </a:moveTo>
                <a:cubicBezTo>
                  <a:pt x="490728" y="334947"/>
                  <a:pt x="488492" y="336167"/>
                  <a:pt x="485241" y="338605"/>
                </a:cubicBezTo>
                <a:cubicBezTo>
                  <a:pt x="481177" y="341856"/>
                  <a:pt x="476707" y="344701"/>
                  <a:pt x="471830" y="347139"/>
                </a:cubicBezTo>
                <a:cubicBezTo>
                  <a:pt x="449072" y="359331"/>
                  <a:pt x="429564" y="371930"/>
                  <a:pt x="413308" y="384935"/>
                </a:cubicBezTo>
                <a:cubicBezTo>
                  <a:pt x="410057" y="388186"/>
                  <a:pt x="405587" y="391843"/>
                  <a:pt x="399897" y="395907"/>
                </a:cubicBezTo>
                <a:cubicBezTo>
                  <a:pt x="390956" y="400784"/>
                  <a:pt x="351535" y="429232"/>
                  <a:pt x="281635" y="481251"/>
                </a:cubicBezTo>
                <a:cubicBezTo>
                  <a:pt x="249935" y="504823"/>
                  <a:pt x="233679" y="516608"/>
                  <a:pt x="232867" y="516608"/>
                </a:cubicBezTo>
                <a:cubicBezTo>
                  <a:pt x="232867" y="516608"/>
                  <a:pt x="229819" y="519047"/>
                  <a:pt x="223723" y="523923"/>
                </a:cubicBezTo>
                <a:cubicBezTo>
                  <a:pt x="217627" y="528800"/>
                  <a:pt x="210108" y="534083"/>
                  <a:pt x="201167" y="539773"/>
                </a:cubicBezTo>
                <a:cubicBezTo>
                  <a:pt x="180035" y="556029"/>
                  <a:pt x="157276" y="572285"/>
                  <a:pt x="132892" y="588541"/>
                </a:cubicBezTo>
                <a:cubicBezTo>
                  <a:pt x="96316" y="612925"/>
                  <a:pt x="71932" y="631619"/>
                  <a:pt x="59740" y="644624"/>
                </a:cubicBezTo>
                <a:cubicBezTo>
                  <a:pt x="51612" y="653565"/>
                  <a:pt x="46329" y="661287"/>
                  <a:pt x="43891" y="667789"/>
                </a:cubicBezTo>
                <a:cubicBezTo>
                  <a:pt x="41452" y="674291"/>
                  <a:pt x="43078" y="677543"/>
                  <a:pt x="48767" y="677543"/>
                </a:cubicBezTo>
                <a:cubicBezTo>
                  <a:pt x="54457" y="677543"/>
                  <a:pt x="62585" y="674698"/>
                  <a:pt x="73152" y="669008"/>
                </a:cubicBezTo>
                <a:cubicBezTo>
                  <a:pt x="78028" y="665757"/>
                  <a:pt x="81279" y="664131"/>
                  <a:pt x="82905" y="664131"/>
                </a:cubicBezTo>
                <a:cubicBezTo>
                  <a:pt x="84531" y="664131"/>
                  <a:pt x="86156" y="663725"/>
                  <a:pt x="87782" y="662912"/>
                </a:cubicBezTo>
                <a:cubicBezTo>
                  <a:pt x="87782" y="661287"/>
                  <a:pt x="89407" y="660067"/>
                  <a:pt x="92659" y="659255"/>
                </a:cubicBezTo>
                <a:cubicBezTo>
                  <a:pt x="97536" y="657629"/>
                  <a:pt x="106070" y="654378"/>
                  <a:pt x="118262" y="649501"/>
                </a:cubicBezTo>
                <a:cubicBezTo>
                  <a:pt x="128828" y="644624"/>
                  <a:pt x="136550" y="640967"/>
                  <a:pt x="141427" y="638528"/>
                </a:cubicBezTo>
                <a:cubicBezTo>
                  <a:pt x="156870" y="631213"/>
                  <a:pt x="168249" y="625523"/>
                  <a:pt x="175564" y="621459"/>
                </a:cubicBezTo>
                <a:cubicBezTo>
                  <a:pt x="181254" y="618208"/>
                  <a:pt x="188163" y="614551"/>
                  <a:pt x="196291" y="610487"/>
                </a:cubicBezTo>
                <a:cubicBezTo>
                  <a:pt x="204419" y="608048"/>
                  <a:pt x="209702" y="605610"/>
                  <a:pt x="212140" y="603171"/>
                </a:cubicBezTo>
                <a:cubicBezTo>
                  <a:pt x="214579" y="602359"/>
                  <a:pt x="217424" y="601546"/>
                  <a:pt x="220675" y="600733"/>
                </a:cubicBezTo>
                <a:cubicBezTo>
                  <a:pt x="223926" y="599107"/>
                  <a:pt x="225552" y="597888"/>
                  <a:pt x="225552" y="597075"/>
                </a:cubicBezTo>
                <a:cubicBezTo>
                  <a:pt x="225552" y="596263"/>
                  <a:pt x="226364" y="595856"/>
                  <a:pt x="227990" y="595856"/>
                </a:cubicBezTo>
                <a:cubicBezTo>
                  <a:pt x="228803" y="595856"/>
                  <a:pt x="234899" y="593011"/>
                  <a:pt x="246278" y="587322"/>
                </a:cubicBezTo>
                <a:cubicBezTo>
                  <a:pt x="275539" y="573504"/>
                  <a:pt x="293827" y="564970"/>
                  <a:pt x="301142" y="561718"/>
                </a:cubicBezTo>
                <a:cubicBezTo>
                  <a:pt x="304393" y="560906"/>
                  <a:pt x="306831" y="559687"/>
                  <a:pt x="308457" y="558061"/>
                </a:cubicBezTo>
                <a:cubicBezTo>
                  <a:pt x="310896" y="556435"/>
                  <a:pt x="312115" y="556029"/>
                  <a:pt x="312115" y="556842"/>
                </a:cubicBezTo>
                <a:cubicBezTo>
                  <a:pt x="312115" y="556842"/>
                  <a:pt x="313334" y="556029"/>
                  <a:pt x="315772" y="554403"/>
                </a:cubicBezTo>
                <a:cubicBezTo>
                  <a:pt x="318211" y="552778"/>
                  <a:pt x="323088" y="550339"/>
                  <a:pt x="330403" y="547088"/>
                </a:cubicBezTo>
                <a:cubicBezTo>
                  <a:pt x="360476" y="532458"/>
                  <a:pt x="388518" y="519859"/>
                  <a:pt x="414528" y="509293"/>
                </a:cubicBezTo>
                <a:cubicBezTo>
                  <a:pt x="449478" y="494663"/>
                  <a:pt x="469798" y="485722"/>
                  <a:pt x="475487" y="482471"/>
                </a:cubicBezTo>
                <a:cubicBezTo>
                  <a:pt x="481177" y="480032"/>
                  <a:pt x="490524" y="476375"/>
                  <a:pt x="503529" y="471498"/>
                </a:cubicBezTo>
                <a:cubicBezTo>
                  <a:pt x="514096" y="467434"/>
                  <a:pt x="520598" y="464589"/>
                  <a:pt x="523036" y="462963"/>
                </a:cubicBezTo>
                <a:cubicBezTo>
                  <a:pt x="523036" y="462151"/>
                  <a:pt x="519379" y="459306"/>
                  <a:pt x="512064" y="454429"/>
                </a:cubicBezTo>
                <a:cubicBezTo>
                  <a:pt x="503936" y="450365"/>
                  <a:pt x="496620" y="443456"/>
                  <a:pt x="490118" y="433703"/>
                </a:cubicBezTo>
                <a:cubicBezTo>
                  <a:pt x="484428" y="424762"/>
                  <a:pt x="480364" y="417447"/>
                  <a:pt x="477926" y="411757"/>
                </a:cubicBezTo>
                <a:cubicBezTo>
                  <a:pt x="475487" y="400378"/>
                  <a:pt x="475081" y="392250"/>
                  <a:pt x="476707" y="387373"/>
                </a:cubicBezTo>
                <a:cubicBezTo>
                  <a:pt x="478332" y="384122"/>
                  <a:pt x="480771" y="375994"/>
                  <a:pt x="484022" y="362989"/>
                </a:cubicBezTo>
                <a:cubicBezTo>
                  <a:pt x="488086" y="349171"/>
                  <a:pt x="490524" y="341043"/>
                  <a:pt x="491337" y="338605"/>
                </a:cubicBezTo>
                <a:cubicBezTo>
                  <a:pt x="492963" y="336167"/>
                  <a:pt x="493166" y="334947"/>
                  <a:pt x="491947" y="334947"/>
                </a:cubicBezTo>
                <a:close/>
                <a:moveTo>
                  <a:pt x="597789" y="125"/>
                </a:moveTo>
                <a:cubicBezTo>
                  <a:pt x="611962" y="1039"/>
                  <a:pt x="627278" y="6983"/>
                  <a:pt x="643737" y="17955"/>
                </a:cubicBezTo>
                <a:cubicBezTo>
                  <a:pt x="647801" y="20394"/>
                  <a:pt x="652272" y="22832"/>
                  <a:pt x="657148" y="25271"/>
                </a:cubicBezTo>
                <a:cubicBezTo>
                  <a:pt x="662025" y="27709"/>
                  <a:pt x="666089" y="30960"/>
                  <a:pt x="669340" y="35024"/>
                </a:cubicBezTo>
                <a:cubicBezTo>
                  <a:pt x="680719" y="52093"/>
                  <a:pt x="689254" y="68755"/>
                  <a:pt x="694944" y="85011"/>
                </a:cubicBezTo>
                <a:cubicBezTo>
                  <a:pt x="694944" y="86637"/>
                  <a:pt x="695350" y="88669"/>
                  <a:pt x="696163" y="91107"/>
                </a:cubicBezTo>
                <a:cubicBezTo>
                  <a:pt x="697788" y="93546"/>
                  <a:pt x="698195" y="95984"/>
                  <a:pt x="697382" y="98423"/>
                </a:cubicBezTo>
                <a:cubicBezTo>
                  <a:pt x="696569" y="100048"/>
                  <a:pt x="695756" y="101267"/>
                  <a:pt x="694944" y="102080"/>
                </a:cubicBezTo>
                <a:cubicBezTo>
                  <a:pt x="693318" y="106957"/>
                  <a:pt x="691692" y="109395"/>
                  <a:pt x="690067" y="109395"/>
                </a:cubicBezTo>
                <a:cubicBezTo>
                  <a:pt x="686816" y="109395"/>
                  <a:pt x="679500" y="115491"/>
                  <a:pt x="668121" y="127683"/>
                </a:cubicBezTo>
                <a:cubicBezTo>
                  <a:pt x="665683" y="132560"/>
                  <a:pt x="662025" y="140688"/>
                  <a:pt x="657148" y="152067"/>
                </a:cubicBezTo>
                <a:cubicBezTo>
                  <a:pt x="653084" y="161821"/>
                  <a:pt x="650240" y="167917"/>
                  <a:pt x="648614" y="170355"/>
                </a:cubicBezTo>
                <a:cubicBezTo>
                  <a:pt x="647801" y="171981"/>
                  <a:pt x="646582" y="175639"/>
                  <a:pt x="644956" y="181328"/>
                </a:cubicBezTo>
                <a:cubicBezTo>
                  <a:pt x="643331" y="187831"/>
                  <a:pt x="640892" y="193520"/>
                  <a:pt x="637641" y="198397"/>
                </a:cubicBezTo>
                <a:cubicBezTo>
                  <a:pt x="633577" y="205712"/>
                  <a:pt x="628904" y="215872"/>
                  <a:pt x="623620" y="228877"/>
                </a:cubicBezTo>
                <a:cubicBezTo>
                  <a:pt x="618337" y="241882"/>
                  <a:pt x="615695" y="249197"/>
                  <a:pt x="615695" y="250823"/>
                </a:cubicBezTo>
                <a:cubicBezTo>
                  <a:pt x="615695" y="253261"/>
                  <a:pt x="614883" y="255293"/>
                  <a:pt x="613257" y="256919"/>
                </a:cubicBezTo>
                <a:cubicBezTo>
                  <a:pt x="611632" y="258544"/>
                  <a:pt x="610819" y="260170"/>
                  <a:pt x="610819" y="261795"/>
                </a:cubicBezTo>
                <a:cubicBezTo>
                  <a:pt x="610819" y="263421"/>
                  <a:pt x="610819" y="264640"/>
                  <a:pt x="610819" y="265453"/>
                </a:cubicBezTo>
                <a:cubicBezTo>
                  <a:pt x="609193" y="267079"/>
                  <a:pt x="607974" y="270330"/>
                  <a:pt x="607161" y="275207"/>
                </a:cubicBezTo>
                <a:cubicBezTo>
                  <a:pt x="605535" y="280896"/>
                  <a:pt x="603097" y="287805"/>
                  <a:pt x="599846" y="295933"/>
                </a:cubicBezTo>
                <a:cubicBezTo>
                  <a:pt x="596595" y="304874"/>
                  <a:pt x="593343" y="315847"/>
                  <a:pt x="590092" y="328851"/>
                </a:cubicBezTo>
                <a:cubicBezTo>
                  <a:pt x="587654" y="340231"/>
                  <a:pt x="584809" y="350391"/>
                  <a:pt x="581558" y="359331"/>
                </a:cubicBezTo>
                <a:cubicBezTo>
                  <a:pt x="578307" y="368272"/>
                  <a:pt x="574649" y="381683"/>
                  <a:pt x="570585" y="399565"/>
                </a:cubicBezTo>
                <a:cubicBezTo>
                  <a:pt x="566521" y="414195"/>
                  <a:pt x="563473" y="424152"/>
                  <a:pt x="561441" y="429435"/>
                </a:cubicBezTo>
                <a:cubicBezTo>
                  <a:pt x="559409" y="434719"/>
                  <a:pt x="557580" y="439392"/>
                  <a:pt x="555955" y="443456"/>
                </a:cubicBezTo>
                <a:cubicBezTo>
                  <a:pt x="554329" y="448333"/>
                  <a:pt x="553923" y="450771"/>
                  <a:pt x="554736" y="450771"/>
                </a:cubicBezTo>
                <a:cubicBezTo>
                  <a:pt x="555548" y="450771"/>
                  <a:pt x="564489" y="447114"/>
                  <a:pt x="581558" y="439799"/>
                </a:cubicBezTo>
                <a:cubicBezTo>
                  <a:pt x="617321" y="426794"/>
                  <a:pt x="649427" y="415415"/>
                  <a:pt x="677875" y="405661"/>
                </a:cubicBezTo>
                <a:cubicBezTo>
                  <a:pt x="714451" y="393469"/>
                  <a:pt x="751840" y="376400"/>
                  <a:pt x="790041" y="354455"/>
                </a:cubicBezTo>
                <a:cubicBezTo>
                  <a:pt x="804672" y="344701"/>
                  <a:pt x="814425" y="341043"/>
                  <a:pt x="819302" y="343482"/>
                </a:cubicBezTo>
                <a:cubicBezTo>
                  <a:pt x="827430" y="345107"/>
                  <a:pt x="834745" y="347546"/>
                  <a:pt x="841247" y="350797"/>
                </a:cubicBezTo>
                <a:cubicBezTo>
                  <a:pt x="872947" y="365427"/>
                  <a:pt x="888390" y="377619"/>
                  <a:pt x="887577" y="387373"/>
                </a:cubicBezTo>
                <a:cubicBezTo>
                  <a:pt x="888390" y="392250"/>
                  <a:pt x="889609" y="396720"/>
                  <a:pt x="891235" y="400784"/>
                </a:cubicBezTo>
                <a:cubicBezTo>
                  <a:pt x="896112" y="410538"/>
                  <a:pt x="896924" y="419072"/>
                  <a:pt x="893673" y="426387"/>
                </a:cubicBezTo>
                <a:cubicBezTo>
                  <a:pt x="890422" y="432077"/>
                  <a:pt x="882700" y="436141"/>
                  <a:pt x="870508" y="438579"/>
                </a:cubicBezTo>
                <a:cubicBezTo>
                  <a:pt x="868070" y="438579"/>
                  <a:pt x="864412" y="439392"/>
                  <a:pt x="859536" y="441018"/>
                </a:cubicBezTo>
                <a:cubicBezTo>
                  <a:pt x="852220" y="441831"/>
                  <a:pt x="836371" y="443456"/>
                  <a:pt x="811987" y="445895"/>
                </a:cubicBezTo>
                <a:cubicBezTo>
                  <a:pt x="786790" y="448333"/>
                  <a:pt x="768908" y="450365"/>
                  <a:pt x="758342" y="451991"/>
                </a:cubicBezTo>
                <a:cubicBezTo>
                  <a:pt x="738022" y="456055"/>
                  <a:pt x="719734" y="460931"/>
                  <a:pt x="703478" y="466621"/>
                </a:cubicBezTo>
                <a:cubicBezTo>
                  <a:pt x="701852" y="467434"/>
                  <a:pt x="700633" y="467840"/>
                  <a:pt x="699820" y="467840"/>
                </a:cubicBezTo>
                <a:cubicBezTo>
                  <a:pt x="699008" y="468653"/>
                  <a:pt x="698195" y="469059"/>
                  <a:pt x="697382" y="469059"/>
                </a:cubicBezTo>
                <a:cubicBezTo>
                  <a:pt x="696569" y="469059"/>
                  <a:pt x="695756" y="469466"/>
                  <a:pt x="694944" y="470279"/>
                </a:cubicBezTo>
                <a:cubicBezTo>
                  <a:pt x="693318" y="470279"/>
                  <a:pt x="692099" y="470279"/>
                  <a:pt x="691286" y="470279"/>
                </a:cubicBezTo>
                <a:cubicBezTo>
                  <a:pt x="690473" y="470279"/>
                  <a:pt x="689254" y="470279"/>
                  <a:pt x="687628" y="470279"/>
                </a:cubicBezTo>
                <a:cubicBezTo>
                  <a:pt x="686816" y="470279"/>
                  <a:pt x="685190" y="470685"/>
                  <a:pt x="682752" y="471498"/>
                </a:cubicBezTo>
                <a:cubicBezTo>
                  <a:pt x="680313" y="473123"/>
                  <a:pt x="668121" y="478000"/>
                  <a:pt x="646176" y="486128"/>
                </a:cubicBezTo>
                <a:cubicBezTo>
                  <a:pt x="594156" y="504823"/>
                  <a:pt x="548640" y="524736"/>
                  <a:pt x="509625" y="545869"/>
                </a:cubicBezTo>
                <a:cubicBezTo>
                  <a:pt x="504748" y="549120"/>
                  <a:pt x="501497" y="551152"/>
                  <a:pt x="499872" y="551965"/>
                </a:cubicBezTo>
                <a:cubicBezTo>
                  <a:pt x="497433" y="554403"/>
                  <a:pt x="500684" y="561718"/>
                  <a:pt x="509625" y="573911"/>
                </a:cubicBezTo>
                <a:cubicBezTo>
                  <a:pt x="523443" y="591792"/>
                  <a:pt x="533603" y="607642"/>
                  <a:pt x="540105" y="621459"/>
                </a:cubicBezTo>
                <a:cubicBezTo>
                  <a:pt x="540105" y="622272"/>
                  <a:pt x="540918" y="625117"/>
                  <a:pt x="542544" y="629994"/>
                </a:cubicBezTo>
                <a:cubicBezTo>
                  <a:pt x="544169" y="634871"/>
                  <a:pt x="546201" y="640967"/>
                  <a:pt x="548640" y="648282"/>
                </a:cubicBezTo>
                <a:cubicBezTo>
                  <a:pt x="551891" y="661287"/>
                  <a:pt x="555955" y="667789"/>
                  <a:pt x="560832" y="667789"/>
                </a:cubicBezTo>
                <a:cubicBezTo>
                  <a:pt x="572211" y="662099"/>
                  <a:pt x="592937" y="647063"/>
                  <a:pt x="623011" y="622679"/>
                </a:cubicBezTo>
                <a:cubicBezTo>
                  <a:pt x="646582" y="603171"/>
                  <a:pt x="665276" y="584477"/>
                  <a:pt x="679094" y="566595"/>
                </a:cubicBezTo>
                <a:cubicBezTo>
                  <a:pt x="683971" y="559280"/>
                  <a:pt x="689254" y="551965"/>
                  <a:pt x="694944" y="544650"/>
                </a:cubicBezTo>
                <a:cubicBezTo>
                  <a:pt x="703072" y="537335"/>
                  <a:pt x="707136" y="528394"/>
                  <a:pt x="707136" y="517827"/>
                </a:cubicBezTo>
                <a:cubicBezTo>
                  <a:pt x="707136" y="507261"/>
                  <a:pt x="712419" y="502384"/>
                  <a:pt x="722985" y="503197"/>
                </a:cubicBezTo>
                <a:cubicBezTo>
                  <a:pt x="734364" y="503197"/>
                  <a:pt x="746556" y="507261"/>
                  <a:pt x="759561" y="515389"/>
                </a:cubicBezTo>
                <a:cubicBezTo>
                  <a:pt x="767689" y="520266"/>
                  <a:pt x="773785" y="523923"/>
                  <a:pt x="777849" y="526362"/>
                </a:cubicBezTo>
                <a:cubicBezTo>
                  <a:pt x="790854" y="534490"/>
                  <a:pt x="801014" y="543024"/>
                  <a:pt x="808329" y="551965"/>
                </a:cubicBezTo>
                <a:cubicBezTo>
                  <a:pt x="810768" y="557655"/>
                  <a:pt x="813612" y="564157"/>
                  <a:pt x="816864" y="571472"/>
                </a:cubicBezTo>
                <a:cubicBezTo>
                  <a:pt x="818489" y="577162"/>
                  <a:pt x="819708" y="581226"/>
                  <a:pt x="820521" y="583664"/>
                </a:cubicBezTo>
                <a:cubicBezTo>
                  <a:pt x="822147" y="585290"/>
                  <a:pt x="823366" y="590167"/>
                  <a:pt x="824179" y="598295"/>
                </a:cubicBezTo>
                <a:cubicBezTo>
                  <a:pt x="825804" y="606423"/>
                  <a:pt x="824179" y="610893"/>
                  <a:pt x="819302" y="611706"/>
                </a:cubicBezTo>
                <a:cubicBezTo>
                  <a:pt x="816051" y="613331"/>
                  <a:pt x="811580" y="614551"/>
                  <a:pt x="805891" y="615363"/>
                </a:cubicBezTo>
                <a:cubicBezTo>
                  <a:pt x="792073" y="617802"/>
                  <a:pt x="781913" y="621053"/>
                  <a:pt x="775411" y="625117"/>
                </a:cubicBezTo>
                <a:cubicBezTo>
                  <a:pt x="772160" y="626743"/>
                  <a:pt x="770534" y="627149"/>
                  <a:pt x="770534" y="626336"/>
                </a:cubicBezTo>
                <a:cubicBezTo>
                  <a:pt x="770534" y="625523"/>
                  <a:pt x="769315" y="626336"/>
                  <a:pt x="766876" y="628775"/>
                </a:cubicBezTo>
                <a:cubicBezTo>
                  <a:pt x="763625" y="631213"/>
                  <a:pt x="761593" y="632839"/>
                  <a:pt x="760780" y="633651"/>
                </a:cubicBezTo>
                <a:cubicBezTo>
                  <a:pt x="757529" y="634464"/>
                  <a:pt x="746556" y="639341"/>
                  <a:pt x="727862" y="648282"/>
                </a:cubicBezTo>
                <a:cubicBezTo>
                  <a:pt x="718921" y="653159"/>
                  <a:pt x="711200" y="657019"/>
                  <a:pt x="704697" y="659864"/>
                </a:cubicBezTo>
                <a:cubicBezTo>
                  <a:pt x="698195" y="662709"/>
                  <a:pt x="694537" y="664131"/>
                  <a:pt x="693724" y="664131"/>
                </a:cubicBezTo>
                <a:cubicBezTo>
                  <a:pt x="692099" y="664131"/>
                  <a:pt x="686409" y="666570"/>
                  <a:pt x="676656" y="671447"/>
                </a:cubicBezTo>
                <a:cubicBezTo>
                  <a:pt x="666902" y="676323"/>
                  <a:pt x="657352" y="681200"/>
                  <a:pt x="648004" y="686077"/>
                </a:cubicBezTo>
                <a:cubicBezTo>
                  <a:pt x="638657" y="690954"/>
                  <a:pt x="633984" y="693798"/>
                  <a:pt x="633984" y="694611"/>
                </a:cubicBezTo>
                <a:cubicBezTo>
                  <a:pt x="633984" y="695424"/>
                  <a:pt x="636625" y="697456"/>
                  <a:pt x="641908" y="700707"/>
                </a:cubicBezTo>
                <a:cubicBezTo>
                  <a:pt x="647192" y="703959"/>
                  <a:pt x="653897" y="707616"/>
                  <a:pt x="662025" y="711680"/>
                </a:cubicBezTo>
                <a:cubicBezTo>
                  <a:pt x="679094" y="720621"/>
                  <a:pt x="691286" y="727123"/>
                  <a:pt x="698601" y="731187"/>
                </a:cubicBezTo>
                <a:cubicBezTo>
                  <a:pt x="704291" y="735251"/>
                  <a:pt x="707542" y="737283"/>
                  <a:pt x="708355" y="737283"/>
                </a:cubicBezTo>
                <a:cubicBezTo>
                  <a:pt x="709168" y="737283"/>
                  <a:pt x="712419" y="739315"/>
                  <a:pt x="718108" y="743379"/>
                </a:cubicBezTo>
                <a:cubicBezTo>
                  <a:pt x="724611" y="746631"/>
                  <a:pt x="729894" y="749069"/>
                  <a:pt x="733958" y="750695"/>
                </a:cubicBezTo>
                <a:cubicBezTo>
                  <a:pt x="751840" y="760448"/>
                  <a:pt x="765657" y="768576"/>
                  <a:pt x="775411" y="775079"/>
                </a:cubicBezTo>
                <a:cubicBezTo>
                  <a:pt x="777036" y="776704"/>
                  <a:pt x="777849" y="777111"/>
                  <a:pt x="777849" y="776298"/>
                </a:cubicBezTo>
                <a:cubicBezTo>
                  <a:pt x="777849" y="774672"/>
                  <a:pt x="779068" y="775079"/>
                  <a:pt x="781507" y="777517"/>
                </a:cubicBezTo>
                <a:cubicBezTo>
                  <a:pt x="783945" y="779143"/>
                  <a:pt x="788009" y="781175"/>
                  <a:pt x="793699" y="783613"/>
                </a:cubicBezTo>
                <a:cubicBezTo>
                  <a:pt x="800201" y="786051"/>
                  <a:pt x="803859" y="787677"/>
                  <a:pt x="804672" y="788490"/>
                </a:cubicBezTo>
                <a:cubicBezTo>
                  <a:pt x="807110" y="790115"/>
                  <a:pt x="811987" y="792757"/>
                  <a:pt x="819302" y="796415"/>
                </a:cubicBezTo>
                <a:cubicBezTo>
                  <a:pt x="826617" y="800072"/>
                  <a:pt x="830681" y="801901"/>
                  <a:pt x="831494" y="801901"/>
                </a:cubicBezTo>
                <a:cubicBezTo>
                  <a:pt x="833120" y="801901"/>
                  <a:pt x="836777" y="803527"/>
                  <a:pt x="842467" y="806778"/>
                </a:cubicBezTo>
                <a:cubicBezTo>
                  <a:pt x="848969" y="809216"/>
                  <a:pt x="857097" y="812467"/>
                  <a:pt x="866851" y="816531"/>
                </a:cubicBezTo>
                <a:cubicBezTo>
                  <a:pt x="878230" y="819783"/>
                  <a:pt x="885952" y="822221"/>
                  <a:pt x="890016" y="823847"/>
                </a:cubicBezTo>
                <a:cubicBezTo>
                  <a:pt x="894079" y="825472"/>
                  <a:pt x="899769" y="827911"/>
                  <a:pt x="907084" y="831162"/>
                </a:cubicBezTo>
                <a:cubicBezTo>
                  <a:pt x="934720" y="841728"/>
                  <a:pt x="952601" y="849450"/>
                  <a:pt x="960729" y="854327"/>
                </a:cubicBezTo>
                <a:cubicBezTo>
                  <a:pt x="964793" y="857578"/>
                  <a:pt x="968857" y="860016"/>
                  <a:pt x="972921" y="861642"/>
                </a:cubicBezTo>
                <a:cubicBezTo>
                  <a:pt x="977798" y="864893"/>
                  <a:pt x="986739" y="871395"/>
                  <a:pt x="999744" y="881149"/>
                </a:cubicBezTo>
                <a:cubicBezTo>
                  <a:pt x="1016000" y="892528"/>
                  <a:pt x="1026972" y="900250"/>
                  <a:pt x="1032662" y="904314"/>
                </a:cubicBezTo>
                <a:cubicBezTo>
                  <a:pt x="1038352" y="908378"/>
                  <a:pt x="1042009" y="910410"/>
                  <a:pt x="1043635" y="910410"/>
                </a:cubicBezTo>
                <a:cubicBezTo>
                  <a:pt x="1044447" y="910410"/>
                  <a:pt x="1045260" y="911223"/>
                  <a:pt x="1046073" y="912848"/>
                </a:cubicBezTo>
                <a:cubicBezTo>
                  <a:pt x="1046073" y="914474"/>
                  <a:pt x="1037945" y="915693"/>
                  <a:pt x="1021689" y="916506"/>
                </a:cubicBezTo>
                <a:cubicBezTo>
                  <a:pt x="1016000" y="917319"/>
                  <a:pt x="1011529" y="918131"/>
                  <a:pt x="1008278" y="918944"/>
                </a:cubicBezTo>
                <a:cubicBezTo>
                  <a:pt x="1004214" y="919757"/>
                  <a:pt x="989990" y="923008"/>
                  <a:pt x="965606" y="928698"/>
                </a:cubicBezTo>
                <a:cubicBezTo>
                  <a:pt x="942035" y="935200"/>
                  <a:pt x="926998" y="939670"/>
                  <a:pt x="920496" y="942109"/>
                </a:cubicBezTo>
                <a:cubicBezTo>
                  <a:pt x="913180" y="942922"/>
                  <a:pt x="903833" y="943328"/>
                  <a:pt x="892454" y="943328"/>
                </a:cubicBezTo>
                <a:cubicBezTo>
                  <a:pt x="867257" y="944954"/>
                  <a:pt x="836777" y="935200"/>
                  <a:pt x="801014" y="914067"/>
                </a:cubicBezTo>
                <a:cubicBezTo>
                  <a:pt x="766876" y="896999"/>
                  <a:pt x="716889" y="856359"/>
                  <a:pt x="651052" y="792147"/>
                </a:cubicBezTo>
                <a:cubicBezTo>
                  <a:pt x="629107" y="771827"/>
                  <a:pt x="612038" y="756181"/>
                  <a:pt x="599846" y="745208"/>
                </a:cubicBezTo>
                <a:cubicBezTo>
                  <a:pt x="587654" y="734235"/>
                  <a:pt x="580339" y="728749"/>
                  <a:pt x="577900" y="728749"/>
                </a:cubicBezTo>
                <a:cubicBezTo>
                  <a:pt x="577088" y="728749"/>
                  <a:pt x="574649" y="726717"/>
                  <a:pt x="570585" y="722653"/>
                </a:cubicBezTo>
                <a:cubicBezTo>
                  <a:pt x="566521" y="718589"/>
                  <a:pt x="564083" y="716557"/>
                  <a:pt x="563270" y="716557"/>
                </a:cubicBezTo>
                <a:cubicBezTo>
                  <a:pt x="562457" y="717370"/>
                  <a:pt x="562863" y="720621"/>
                  <a:pt x="564489" y="726311"/>
                </a:cubicBezTo>
                <a:cubicBezTo>
                  <a:pt x="571804" y="808403"/>
                  <a:pt x="572617" y="890090"/>
                  <a:pt x="566928" y="971370"/>
                </a:cubicBezTo>
                <a:cubicBezTo>
                  <a:pt x="561238" y="1004695"/>
                  <a:pt x="552297" y="1027453"/>
                  <a:pt x="540105" y="1039645"/>
                </a:cubicBezTo>
                <a:cubicBezTo>
                  <a:pt x="527100" y="1051024"/>
                  <a:pt x="504748" y="1044928"/>
                  <a:pt x="473049" y="1021357"/>
                </a:cubicBezTo>
                <a:cubicBezTo>
                  <a:pt x="449478" y="1003475"/>
                  <a:pt x="422655" y="970557"/>
                  <a:pt x="392582" y="922602"/>
                </a:cubicBezTo>
                <a:cubicBezTo>
                  <a:pt x="383641" y="910410"/>
                  <a:pt x="376326" y="900656"/>
                  <a:pt x="370636" y="893341"/>
                </a:cubicBezTo>
                <a:cubicBezTo>
                  <a:pt x="364947" y="886026"/>
                  <a:pt x="360883" y="882368"/>
                  <a:pt x="358444" y="882368"/>
                </a:cubicBezTo>
                <a:cubicBezTo>
                  <a:pt x="357631" y="882368"/>
                  <a:pt x="353771" y="885619"/>
                  <a:pt x="346862" y="892122"/>
                </a:cubicBezTo>
                <a:cubicBezTo>
                  <a:pt x="339953" y="898624"/>
                  <a:pt x="332028" y="907565"/>
                  <a:pt x="323088" y="918944"/>
                </a:cubicBezTo>
                <a:cubicBezTo>
                  <a:pt x="295452" y="948205"/>
                  <a:pt x="270256" y="972589"/>
                  <a:pt x="247497" y="992096"/>
                </a:cubicBezTo>
                <a:cubicBezTo>
                  <a:pt x="224739" y="1009165"/>
                  <a:pt x="206857" y="1017699"/>
                  <a:pt x="193852" y="1017699"/>
                </a:cubicBezTo>
                <a:cubicBezTo>
                  <a:pt x="189788" y="1017699"/>
                  <a:pt x="181254" y="1013635"/>
                  <a:pt x="168249" y="1005507"/>
                </a:cubicBezTo>
                <a:cubicBezTo>
                  <a:pt x="155244" y="998192"/>
                  <a:pt x="146710" y="990064"/>
                  <a:pt x="142646" y="981123"/>
                </a:cubicBezTo>
                <a:cubicBezTo>
                  <a:pt x="130454" y="965680"/>
                  <a:pt x="130860" y="954301"/>
                  <a:pt x="143865" y="946986"/>
                </a:cubicBezTo>
                <a:cubicBezTo>
                  <a:pt x="151180" y="939670"/>
                  <a:pt x="159308" y="931949"/>
                  <a:pt x="168249" y="923821"/>
                </a:cubicBezTo>
                <a:cubicBezTo>
                  <a:pt x="193446" y="901062"/>
                  <a:pt x="219862" y="874240"/>
                  <a:pt x="247497" y="843354"/>
                </a:cubicBezTo>
                <a:cubicBezTo>
                  <a:pt x="259689" y="827911"/>
                  <a:pt x="269443" y="814499"/>
                  <a:pt x="276758" y="803120"/>
                </a:cubicBezTo>
                <a:lnTo>
                  <a:pt x="281635" y="794586"/>
                </a:lnTo>
                <a:lnTo>
                  <a:pt x="274319" y="783613"/>
                </a:lnTo>
                <a:lnTo>
                  <a:pt x="267283" y="766724"/>
                </a:lnTo>
                <a:lnTo>
                  <a:pt x="274929" y="779651"/>
                </a:lnTo>
                <a:cubicBezTo>
                  <a:pt x="278587" y="784731"/>
                  <a:pt x="281635" y="787677"/>
                  <a:pt x="284073" y="788490"/>
                </a:cubicBezTo>
                <a:cubicBezTo>
                  <a:pt x="292201" y="776298"/>
                  <a:pt x="296671" y="754352"/>
                  <a:pt x="297484" y="722653"/>
                </a:cubicBezTo>
                <a:cubicBezTo>
                  <a:pt x="297484" y="711274"/>
                  <a:pt x="295046" y="704365"/>
                  <a:pt x="290169" y="701927"/>
                </a:cubicBezTo>
                <a:cubicBezTo>
                  <a:pt x="286105" y="697863"/>
                  <a:pt x="282041" y="694205"/>
                  <a:pt x="277977" y="690954"/>
                </a:cubicBezTo>
                <a:cubicBezTo>
                  <a:pt x="273507" y="688515"/>
                  <a:pt x="269646" y="687398"/>
                  <a:pt x="266395" y="687601"/>
                </a:cubicBezTo>
                <a:cubicBezTo>
                  <a:pt x="263144" y="687804"/>
                  <a:pt x="260502" y="689328"/>
                  <a:pt x="258470" y="692173"/>
                </a:cubicBezTo>
                <a:cubicBezTo>
                  <a:pt x="252780" y="699082"/>
                  <a:pt x="250240" y="708023"/>
                  <a:pt x="250850" y="718995"/>
                </a:cubicBezTo>
                <a:lnTo>
                  <a:pt x="258675" y="746066"/>
                </a:lnTo>
                <a:lnTo>
                  <a:pt x="243839" y="710461"/>
                </a:lnTo>
                <a:cubicBezTo>
                  <a:pt x="239775" y="691767"/>
                  <a:pt x="240588" y="678762"/>
                  <a:pt x="246278" y="671447"/>
                </a:cubicBezTo>
                <a:cubicBezTo>
                  <a:pt x="248716" y="666570"/>
                  <a:pt x="250342" y="661083"/>
                  <a:pt x="251155" y="654987"/>
                </a:cubicBezTo>
                <a:cubicBezTo>
                  <a:pt x="251967" y="648891"/>
                  <a:pt x="251561" y="645843"/>
                  <a:pt x="249935" y="645843"/>
                </a:cubicBezTo>
                <a:cubicBezTo>
                  <a:pt x="247497" y="645843"/>
                  <a:pt x="239775" y="648688"/>
                  <a:pt x="226771" y="654378"/>
                </a:cubicBezTo>
                <a:cubicBezTo>
                  <a:pt x="225145" y="656003"/>
                  <a:pt x="219862" y="658848"/>
                  <a:pt x="210921" y="662912"/>
                </a:cubicBezTo>
                <a:cubicBezTo>
                  <a:pt x="201980" y="667789"/>
                  <a:pt x="193852" y="673072"/>
                  <a:pt x="186537" y="678762"/>
                </a:cubicBezTo>
                <a:cubicBezTo>
                  <a:pt x="156463" y="698269"/>
                  <a:pt x="132892" y="712086"/>
                  <a:pt x="115823" y="720215"/>
                </a:cubicBezTo>
                <a:cubicBezTo>
                  <a:pt x="94691" y="729968"/>
                  <a:pt x="75996" y="735251"/>
                  <a:pt x="59740" y="736064"/>
                </a:cubicBezTo>
                <a:cubicBezTo>
                  <a:pt x="37795" y="731187"/>
                  <a:pt x="19507" y="716557"/>
                  <a:pt x="4876" y="692173"/>
                </a:cubicBezTo>
                <a:lnTo>
                  <a:pt x="0" y="682419"/>
                </a:lnTo>
                <a:lnTo>
                  <a:pt x="12192" y="671447"/>
                </a:lnTo>
                <a:cubicBezTo>
                  <a:pt x="17881" y="664944"/>
                  <a:pt x="22555" y="660271"/>
                  <a:pt x="26212" y="657426"/>
                </a:cubicBezTo>
                <a:cubicBezTo>
                  <a:pt x="29870" y="654581"/>
                  <a:pt x="31699" y="653159"/>
                  <a:pt x="31699" y="653159"/>
                </a:cubicBezTo>
                <a:cubicBezTo>
                  <a:pt x="32512" y="653159"/>
                  <a:pt x="39827" y="647875"/>
                  <a:pt x="53644" y="637309"/>
                </a:cubicBezTo>
                <a:cubicBezTo>
                  <a:pt x="68275" y="626743"/>
                  <a:pt x="83311" y="616583"/>
                  <a:pt x="98755" y="606829"/>
                </a:cubicBezTo>
                <a:cubicBezTo>
                  <a:pt x="140208" y="580819"/>
                  <a:pt x="173126" y="557248"/>
                  <a:pt x="197510" y="536115"/>
                </a:cubicBezTo>
                <a:cubicBezTo>
                  <a:pt x="278790" y="466215"/>
                  <a:pt x="336092" y="408506"/>
                  <a:pt x="369417" y="362989"/>
                </a:cubicBezTo>
                <a:cubicBezTo>
                  <a:pt x="379983" y="347546"/>
                  <a:pt x="385267" y="336167"/>
                  <a:pt x="385267" y="328851"/>
                </a:cubicBezTo>
                <a:cubicBezTo>
                  <a:pt x="385267" y="318285"/>
                  <a:pt x="378358" y="313002"/>
                  <a:pt x="364540" y="313002"/>
                </a:cubicBezTo>
                <a:cubicBezTo>
                  <a:pt x="352348" y="312189"/>
                  <a:pt x="340563" y="305687"/>
                  <a:pt x="329183" y="293495"/>
                </a:cubicBezTo>
                <a:cubicBezTo>
                  <a:pt x="321868" y="286992"/>
                  <a:pt x="318211" y="281303"/>
                  <a:pt x="318211" y="276426"/>
                </a:cubicBezTo>
                <a:cubicBezTo>
                  <a:pt x="318211" y="272362"/>
                  <a:pt x="319023" y="268704"/>
                  <a:pt x="320649" y="265453"/>
                </a:cubicBezTo>
                <a:cubicBezTo>
                  <a:pt x="326339" y="260576"/>
                  <a:pt x="331622" y="257731"/>
                  <a:pt x="336499" y="256919"/>
                </a:cubicBezTo>
                <a:cubicBezTo>
                  <a:pt x="338124" y="256919"/>
                  <a:pt x="339343" y="256512"/>
                  <a:pt x="340156" y="255699"/>
                </a:cubicBezTo>
                <a:cubicBezTo>
                  <a:pt x="354787" y="254887"/>
                  <a:pt x="362102" y="255293"/>
                  <a:pt x="362102" y="256919"/>
                </a:cubicBezTo>
                <a:cubicBezTo>
                  <a:pt x="362102" y="257731"/>
                  <a:pt x="359663" y="258138"/>
                  <a:pt x="354787" y="258138"/>
                </a:cubicBezTo>
                <a:cubicBezTo>
                  <a:pt x="344220" y="258138"/>
                  <a:pt x="338531" y="261389"/>
                  <a:pt x="337718" y="267891"/>
                </a:cubicBezTo>
                <a:cubicBezTo>
                  <a:pt x="335280" y="272768"/>
                  <a:pt x="335280" y="276019"/>
                  <a:pt x="337718" y="277645"/>
                </a:cubicBezTo>
                <a:cubicBezTo>
                  <a:pt x="339343" y="280083"/>
                  <a:pt x="343814" y="280490"/>
                  <a:pt x="351129" y="278864"/>
                </a:cubicBezTo>
                <a:cubicBezTo>
                  <a:pt x="364134" y="276426"/>
                  <a:pt x="379171" y="268704"/>
                  <a:pt x="396240" y="255699"/>
                </a:cubicBezTo>
                <a:cubicBezTo>
                  <a:pt x="401929" y="250823"/>
                  <a:pt x="407619" y="246352"/>
                  <a:pt x="413308" y="242288"/>
                </a:cubicBezTo>
                <a:cubicBezTo>
                  <a:pt x="419811" y="238224"/>
                  <a:pt x="425907" y="233347"/>
                  <a:pt x="431596" y="227658"/>
                </a:cubicBezTo>
                <a:cubicBezTo>
                  <a:pt x="437286" y="223594"/>
                  <a:pt x="442163" y="221155"/>
                  <a:pt x="446227" y="220343"/>
                </a:cubicBezTo>
                <a:cubicBezTo>
                  <a:pt x="455167" y="219530"/>
                  <a:pt x="464921" y="221562"/>
                  <a:pt x="475487" y="226439"/>
                </a:cubicBezTo>
                <a:cubicBezTo>
                  <a:pt x="480364" y="228877"/>
                  <a:pt x="485648" y="231315"/>
                  <a:pt x="491337" y="233754"/>
                </a:cubicBezTo>
                <a:cubicBezTo>
                  <a:pt x="498652" y="236192"/>
                  <a:pt x="505155" y="241882"/>
                  <a:pt x="510844" y="250823"/>
                </a:cubicBezTo>
                <a:lnTo>
                  <a:pt x="514502" y="255699"/>
                </a:lnTo>
                <a:lnTo>
                  <a:pt x="515721" y="247165"/>
                </a:lnTo>
                <a:cubicBezTo>
                  <a:pt x="516534" y="241475"/>
                  <a:pt x="517753" y="234973"/>
                  <a:pt x="519379" y="227658"/>
                </a:cubicBezTo>
                <a:cubicBezTo>
                  <a:pt x="521817" y="221155"/>
                  <a:pt x="523036" y="216685"/>
                  <a:pt x="523036" y="214247"/>
                </a:cubicBezTo>
                <a:cubicBezTo>
                  <a:pt x="525475" y="202867"/>
                  <a:pt x="527507" y="193927"/>
                  <a:pt x="529132" y="187424"/>
                </a:cubicBezTo>
                <a:cubicBezTo>
                  <a:pt x="533196" y="177671"/>
                  <a:pt x="536448" y="167511"/>
                  <a:pt x="538886" y="156944"/>
                </a:cubicBezTo>
                <a:cubicBezTo>
                  <a:pt x="538886" y="155319"/>
                  <a:pt x="539699" y="152880"/>
                  <a:pt x="541324" y="149629"/>
                </a:cubicBezTo>
                <a:cubicBezTo>
                  <a:pt x="542137" y="140688"/>
                  <a:pt x="541324" y="132967"/>
                  <a:pt x="538886" y="126464"/>
                </a:cubicBezTo>
                <a:cubicBezTo>
                  <a:pt x="538073" y="124839"/>
                  <a:pt x="537667" y="123619"/>
                  <a:pt x="537667" y="122807"/>
                </a:cubicBezTo>
                <a:cubicBezTo>
                  <a:pt x="537667" y="120368"/>
                  <a:pt x="533196" y="119149"/>
                  <a:pt x="524256" y="119149"/>
                </a:cubicBezTo>
                <a:cubicBezTo>
                  <a:pt x="521817" y="119962"/>
                  <a:pt x="518566" y="120775"/>
                  <a:pt x="514502" y="121587"/>
                </a:cubicBezTo>
                <a:cubicBezTo>
                  <a:pt x="510438" y="121587"/>
                  <a:pt x="506780" y="122400"/>
                  <a:pt x="503529" y="124026"/>
                </a:cubicBezTo>
                <a:cubicBezTo>
                  <a:pt x="494588" y="128902"/>
                  <a:pt x="488289" y="132154"/>
                  <a:pt x="484632" y="133779"/>
                </a:cubicBezTo>
                <a:cubicBezTo>
                  <a:pt x="480974" y="135405"/>
                  <a:pt x="478739" y="137031"/>
                  <a:pt x="477926" y="138656"/>
                </a:cubicBezTo>
                <a:cubicBezTo>
                  <a:pt x="476300" y="140282"/>
                  <a:pt x="474675" y="141095"/>
                  <a:pt x="473049" y="141095"/>
                </a:cubicBezTo>
                <a:cubicBezTo>
                  <a:pt x="471424" y="141095"/>
                  <a:pt x="470611" y="141501"/>
                  <a:pt x="470611" y="142314"/>
                </a:cubicBezTo>
                <a:cubicBezTo>
                  <a:pt x="470611" y="143127"/>
                  <a:pt x="468985" y="143939"/>
                  <a:pt x="465734" y="144752"/>
                </a:cubicBezTo>
                <a:cubicBezTo>
                  <a:pt x="462483" y="146378"/>
                  <a:pt x="460857" y="147597"/>
                  <a:pt x="460857" y="148410"/>
                </a:cubicBezTo>
                <a:cubicBezTo>
                  <a:pt x="460857" y="149223"/>
                  <a:pt x="460044" y="149629"/>
                  <a:pt x="458419" y="149629"/>
                </a:cubicBezTo>
                <a:cubicBezTo>
                  <a:pt x="456793" y="149629"/>
                  <a:pt x="455574" y="150848"/>
                  <a:pt x="454761" y="153287"/>
                </a:cubicBezTo>
                <a:cubicBezTo>
                  <a:pt x="453948" y="154912"/>
                  <a:pt x="452729" y="155725"/>
                  <a:pt x="451104" y="155725"/>
                </a:cubicBezTo>
                <a:cubicBezTo>
                  <a:pt x="449478" y="155725"/>
                  <a:pt x="445414" y="156538"/>
                  <a:pt x="438912" y="158163"/>
                </a:cubicBezTo>
                <a:cubicBezTo>
                  <a:pt x="425094" y="164666"/>
                  <a:pt x="416966" y="167917"/>
                  <a:pt x="414528" y="167917"/>
                </a:cubicBezTo>
                <a:cubicBezTo>
                  <a:pt x="413715" y="167917"/>
                  <a:pt x="412089" y="168323"/>
                  <a:pt x="409651" y="169136"/>
                </a:cubicBezTo>
                <a:cubicBezTo>
                  <a:pt x="401523" y="171575"/>
                  <a:pt x="394208" y="171168"/>
                  <a:pt x="387705" y="167917"/>
                </a:cubicBezTo>
                <a:cubicBezTo>
                  <a:pt x="385267" y="166291"/>
                  <a:pt x="382828" y="165479"/>
                  <a:pt x="380390" y="165479"/>
                </a:cubicBezTo>
                <a:cubicBezTo>
                  <a:pt x="376326" y="165479"/>
                  <a:pt x="363321" y="158570"/>
                  <a:pt x="341375" y="144752"/>
                </a:cubicBezTo>
                <a:cubicBezTo>
                  <a:pt x="315366" y="121181"/>
                  <a:pt x="295452" y="100861"/>
                  <a:pt x="281635" y="83792"/>
                </a:cubicBezTo>
                <a:cubicBezTo>
                  <a:pt x="283260" y="83792"/>
                  <a:pt x="287731" y="85418"/>
                  <a:pt x="295046" y="88669"/>
                </a:cubicBezTo>
                <a:cubicBezTo>
                  <a:pt x="302361" y="93546"/>
                  <a:pt x="310489" y="98016"/>
                  <a:pt x="319430" y="102080"/>
                </a:cubicBezTo>
                <a:cubicBezTo>
                  <a:pt x="328371" y="106957"/>
                  <a:pt x="336092" y="108582"/>
                  <a:pt x="342595" y="106957"/>
                </a:cubicBezTo>
                <a:cubicBezTo>
                  <a:pt x="362915" y="104518"/>
                  <a:pt x="376326" y="101267"/>
                  <a:pt x="382828" y="97203"/>
                </a:cubicBezTo>
                <a:cubicBezTo>
                  <a:pt x="385267" y="95578"/>
                  <a:pt x="386892" y="95171"/>
                  <a:pt x="387705" y="95984"/>
                </a:cubicBezTo>
                <a:cubicBezTo>
                  <a:pt x="389331" y="95984"/>
                  <a:pt x="390550" y="95171"/>
                  <a:pt x="391363" y="93546"/>
                </a:cubicBezTo>
                <a:cubicBezTo>
                  <a:pt x="392176" y="91920"/>
                  <a:pt x="394208" y="91107"/>
                  <a:pt x="397459" y="91107"/>
                </a:cubicBezTo>
                <a:cubicBezTo>
                  <a:pt x="399897" y="91107"/>
                  <a:pt x="401929" y="90701"/>
                  <a:pt x="403555" y="89888"/>
                </a:cubicBezTo>
                <a:cubicBezTo>
                  <a:pt x="406806" y="88263"/>
                  <a:pt x="412495" y="85824"/>
                  <a:pt x="420624" y="82573"/>
                </a:cubicBezTo>
                <a:cubicBezTo>
                  <a:pt x="430377" y="78509"/>
                  <a:pt x="439318" y="74445"/>
                  <a:pt x="447446" y="70381"/>
                </a:cubicBezTo>
                <a:cubicBezTo>
                  <a:pt x="457200" y="66317"/>
                  <a:pt x="462889" y="64285"/>
                  <a:pt x="464515" y="64285"/>
                </a:cubicBezTo>
                <a:cubicBezTo>
                  <a:pt x="466953" y="64285"/>
                  <a:pt x="468172" y="63472"/>
                  <a:pt x="468172" y="61847"/>
                </a:cubicBezTo>
                <a:cubicBezTo>
                  <a:pt x="468172" y="61034"/>
                  <a:pt x="469392" y="60627"/>
                  <a:pt x="471830" y="60627"/>
                </a:cubicBezTo>
                <a:cubicBezTo>
                  <a:pt x="471830" y="60627"/>
                  <a:pt x="474065" y="59611"/>
                  <a:pt x="478536" y="57579"/>
                </a:cubicBezTo>
                <a:cubicBezTo>
                  <a:pt x="483006" y="55547"/>
                  <a:pt x="488086" y="53312"/>
                  <a:pt x="493776" y="50874"/>
                </a:cubicBezTo>
                <a:cubicBezTo>
                  <a:pt x="507593" y="44371"/>
                  <a:pt x="514908" y="41120"/>
                  <a:pt x="515721" y="41120"/>
                </a:cubicBezTo>
                <a:cubicBezTo>
                  <a:pt x="516534" y="41120"/>
                  <a:pt x="518972" y="39901"/>
                  <a:pt x="523036" y="37463"/>
                </a:cubicBezTo>
                <a:cubicBezTo>
                  <a:pt x="526288" y="35024"/>
                  <a:pt x="527913" y="33805"/>
                  <a:pt x="527913" y="33805"/>
                </a:cubicBezTo>
                <a:cubicBezTo>
                  <a:pt x="527913" y="34618"/>
                  <a:pt x="531571" y="32992"/>
                  <a:pt x="538886" y="28928"/>
                </a:cubicBezTo>
                <a:cubicBezTo>
                  <a:pt x="545388" y="24864"/>
                  <a:pt x="549046" y="22832"/>
                  <a:pt x="549859" y="22832"/>
                </a:cubicBezTo>
                <a:cubicBezTo>
                  <a:pt x="551484" y="22832"/>
                  <a:pt x="557174" y="19581"/>
                  <a:pt x="566928" y="13079"/>
                </a:cubicBezTo>
                <a:cubicBezTo>
                  <a:pt x="575868" y="6576"/>
                  <a:pt x="581558" y="2512"/>
                  <a:pt x="583996" y="887"/>
                </a:cubicBezTo>
                <a:cubicBezTo>
                  <a:pt x="588467" y="74"/>
                  <a:pt x="593064" y="-180"/>
                  <a:pt x="597789" y="125"/>
                </a:cubicBezTo>
                <a:close/>
              </a:path>
            </a:pathLst>
          </a:custGeom>
          <a:gradFill flip="none" rotWithShape="1">
            <a:gsLst>
              <a:gs pos="0">
                <a:schemeClr val="accent2"/>
              </a:gs>
              <a:gs pos="100000">
                <a:schemeClr val="accent1"/>
              </a:gs>
            </a:gsLst>
            <a:lin ang="16200000" scaled="1"/>
            <a:tileRect l="-100000" t="-100000"/>
          </a:gradFill>
          <a:ln w="3175">
            <a:noFill/>
          </a:ln>
          <a:effectLst>
            <a:outerShdw blurRad="152400" dist="101600" dir="5400000" sx="98000" sy="98000" algn="t" rotWithShape="0">
              <a:srgbClr val="0253A4">
                <a:alpha val="24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w="3175">
                <a:noFill/>
              </a:ln>
              <a:gradFill flip="none" rotWithShape="1">
                <a:gsLst>
                  <a:gs pos="0">
                    <a:schemeClr val="accent2"/>
                  </a:gs>
                  <a:gs pos="100000">
                    <a:schemeClr val="accent1"/>
                  </a:gs>
                </a:gsLst>
                <a:lin ang="16200000" scaled="1"/>
                <a:tileRect l="-100000" t="-100000"/>
              </a:gradFill>
              <a:effectLst>
                <a:outerShdw blurRad="152400" dist="101600" dir="5400000" sx="98000" sy="98000" algn="t" rotWithShape="0">
                  <a:srgbClr val="0253A4">
                    <a:alpha val="24000"/>
                  </a:srgb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grpSp>
        <p:nvGrpSpPr>
          <p:cNvPr id="5" name="组合 4">
            <a:extLst>
              <a:ext uri="{FF2B5EF4-FFF2-40B4-BE49-F238E27FC236}">
                <a16:creationId xmlns:a16="http://schemas.microsoft.com/office/drawing/2014/main" id="{429EDDFD-3C91-BCB0-9E53-2E20332C0205}"/>
              </a:ext>
            </a:extLst>
          </p:cNvPr>
          <p:cNvGrpSpPr/>
          <p:nvPr>
            <p:custDataLst>
              <p:tags r:id="rId21"/>
            </p:custDataLst>
          </p:nvPr>
        </p:nvGrpSpPr>
        <p:grpSpPr>
          <a:xfrm>
            <a:off x="5190516" y="2229441"/>
            <a:ext cx="178196" cy="178196"/>
            <a:chOff x="5190516" y="2229441"/>
            <a:chExt cx="178196" cy="178196"/>
          </a:xfrm>
        </p:grpSpPr>
        <p:sp>
          <p:nvSpPr>
            <p:cNvPr id="9" name="椭圆 8">
              <a:extLst>
                <a:ext uri="{FF2B5EF4-FFF2-40B4-BE49-F238E27FC236}">
                  <a16:creationId xmlns:a16="http://schemas.microsoft.com/office/drawing/2014/main" id="{8A75EC50-9E18-EAE8-5CFB-774951F4ADCE}"/>
                </a:ext>
              </a:extLst>
            </p:cNvPr>
            <p:cNvSpPr/>
            <p:nvPr/>
          </p:nvSpPr>
          <p:spPr>
            <a:xfrm rot="5400000">
              <a:off x="5190516" y="2229441"/>
              <a:ext cx="178196" cy="178196"/>
            </a:xfrm>
            <a:prstGeom prst="ellipse">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10" name="组合 9">
              <a:extLst>
                <a:ext uri="{FF2B5EF4-FFF2-40B4-BE49-F238E27FC236}">
                  <a16:creationId xmlns:a16="http://schemas.microsoft.com/office/drawing/2014/main" id="{7955CD3A-AEE0-4EC3-0D22-EECCADFA6A40}"/>
                </a:ext>
              </a:extLst>
            </p:cNvPr>
            <p:cNvGrpSpPr/>
            <p:nvPr/>
          </p:nvGrpSpPr>
          <p:grpSpPr>
            <a:xfrm rot="5400000">
              <a:off x="5214364" y="2253289"/>
              <a:ext cx="130500" cy="130500"/>
              <a:chOff x="3021033" y="3327173"/>
              <a:chExt cx="130500" cy="130500"/>
            </a:xfrm>
          </p:grpSpPr>
          <p:sp>
            <p:nvSpPr>
              <p:cNvPr id="14" name="椭圆 13">
                <a:extLst>
                  <a:ext uri="{FF2B5EF4-FFF2-40B4-BE49-F238E27FC236}">
                    <a16:creationId xmlns:a16="http://schemas.microsoft.com/office/drawing/2014/main" id="{F2E3B620-1D14-13E1-A349-A6EF361763D8}"/>
                  </a:ext>
                </a:extLst>
              </p:cNvPr>
              <p:cNvSpPr/>
              <p:nvPr/>
            </p:nvSpPr>
            <p:spPr>
              <a:xfrm>
                <a:off x="3021033" y="3327173"/>
                <a:ext cx="130500" cy="130500"/>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 name="椭圆 14">
                <a:extLst>
                  <a:ext uri="{FF2B5EF4-FFF2-40B4-BE49-F238E27FC236}">
                    <a16:creationId xmlns:a16="http://schemas.microsoft.com/office/drawing/2014/main" id="{1F528800-BD59-B43F-3FB8-C3204E5C1C81}"/>
                  </a:ext>
                </a:extLst>
              </p:cNvPr>
              <p:cNvSpPr/>
              <p:nvPr/>
            </p:nvSpPr>
            <p:spPr>
              <a:xfrm>
                <a:off x="3042539" y="3348679"/>
                <a:ext cx="87488" cy="87488"/>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 name="椭圆 15">
                <a:extLst>
                  <a:ext uri="{FF2B5EF4-FFF2-40B4-BE49-F238E27FC236}">
                    <a16:creationId xmlns:a16="http://schemas.microsoft.com/office/drawing/2014/main" id="{DE3A0ED9-448D-74A6-771D-29025A4F23B0}"/>
                  </a:ext>
                </a:extLst>
              </p:cNvPr>
              <p:cNvSpPr/>
              <p:nvPr/>
            </p:nvSpPr>
            <p:spPr>
              <a:xfrm>
                <a:off x="3061638" y="3367778"/>
                <a:ext cx="49290" cy="49290"/>
              </a:xfrm>
              <a:prstGeom prst="ellipse">
                <a:avLst/>
              </a:prstGeom>
              <a:solidFill>
                <a:srgbClr val="02A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7" name="组合 6">
            <a:extLst>
              <a:ext uri="{FF2B5EF4-FFF2-40B4-BE49-F238E27FC236}">
                <a16:creationId xmlns:a16="http://schemas.microsoft.com/office/drawing/2014/main" id="{56179890-D8CB-7E77-C5D0-D249E21BE962}"/>
              </a:ext>
            </a:extLst>
          </p:cNvPr>
          <p:cNvGrpSpPr/>
          <p:nvPr>
            <p:custDataLst>
              <p:tags r:id="rId22"/>
            </p:custDataLst>
          </p:nvPr>
        </p:nvGrpSpPr>
        <p:grpSpPr>
          <a:xfrm>
            <a:off x="5190516" y="5332050"/>
            <a:ext cx="178196" cy="178196"/>
            <a:chOff x="5190516" y="5332050"/>
            <a:chExt cx="178196" cy="178196"/>
          </a:xfrm>
        </p:grpSpPr>
        <p:sp>
          <p:nvSpPr>
            <p:cNvPr id="116" name="椭圆 115">
              <a:extLst>
                <a:ext uri="{FF2B5EF4-FFF2-40B4-BE49-F238E27FC236}">
                  <a16:creationId xmlns:a16="http://schemas.microsoft.com/office/drawing/2014/main" id="{492F2DE8-B9A0-D6AB-DACD-7392431B74BE}"/>
                </a:ext>
              </a:extLst>
            </p:cNvPr>
            <p:cNvSpPr/>
            <p:nvPr/>
          </p:nvSpPr>
          <p:spPr>
            <a:xfrm rot="5400000">
              <a:off x="5190516" y="5332050"/>
              <a:ext cx="178196" cy="178196"/>
            </a:xfrm>
            <a:prstGeom prst="ellipse">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117" name="组合 116">
              <a:extLst>
                <a:ext uri="{FF2B5EF4-FFF2-40B4-BE49-F238E27FC236}">
                  <a16:creationId xmlns:a16="http://schemas.microsoft.com/office/drawing/2014/main" id="{C3C2DC50-AA91-FA3A-5C7E-71CA5E0A49A3}"/>
                </a:ext>
              </a:extLst>
            </p:cNvPr>
            <p:cNvGrpSpPr/>
            <p:nvPr/>
          </p:nvGrpSpPr>
          <p:grpSpPr>
            <a:xfrm rot="5400000">
              <a:off x="5214364" y="5355898"/>
              <a:ext cx="130500" cy="130500"/>
              <a:chOff x="3021033" y="3327173"/>
              <a:chExt cx="130500" cy="130500"/>
            </a:xfrm>
          </p:grpSpPr>
          <p:sp>
            <p:nvSpPr>
              <p:cNvPr id="124" name="椭圆 123">
                <a:extLst>
                  <a:ext uri="{FF2B5EF4-FFF2-40B4-BE49-F238E27FC236}">
                    <a16:creationId xmlns:a16="http://schemas.microsoft.com/office/drawing/2014/main" id="{FA701802-9359-3720-2972-23941AD9EC91}"/>
                  </a:ext>
                </a:extLst>
              </p:cNvPr>
              <p:cNvSpPr/>
              <p:nvPr/>
            </p:nvSpPr>
            <p:spPr>
              <a:xfrm>
                <a:off x="3021033" y="3327173"/>
                <a:ext cx="130500" cy="130500"/>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26" name="椭圆 125">
                <a:extLst>
                  <a:ext uri="{FF2B5EF4-FFF2-40B4-BE49-F238E27FC236}">
                    <a16:creationId xmlns:a16="http://schemas.microsoft.com/office/drawing/2014/main" id="{7328EDBE-4A97-F0E2-392B-FA48458B3917}"/>
                  </a:ext>
                </a:extLst>
              </p:cNvPr>
              <p:cNvSpPr/>
              <p:nvPr/>
            </p:nvSpPr>
            <p:spPr>
              <a:xfrm>
                <a:off x="3042539" y="3348679"/>
                <a:ext cx="87488" cy="87488"/>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27" name="椭圆 126">
                <a:extLst>
                  <a:ext uri="{FF2B5EF4-FFF2-40B4-BE49-F238E27FC236}">
                    <a16:creationId xmlns:a16="http://schemas.microsoft.com/office/drawing/2014/main" id="{C56F9452-9CA9-8E09-CB88-DC819F335F91}"/>
                  </a:ext>
                </a:extLst>
              </p:cNvPr>
              <p:cNvSpPr/>
              <p:nvPr/>
            </p:nvSpPr>
            <p:spPr>
              <a:xfrm>
                <a:off x="3061638" y="3367778"/>
                <a:ext cx="49290" cy="49290"/>
              </a:xfrm>
              <a:prstGeom prst="ellipse">
                <a:avLst/>
              </a:prstGeom>
              <a:solidFill>
                <a:srgbClr val="02A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6" name="组合 5">
            <a:extLst>
              <a:ext uri="{FF2B5EF4-FFF2-40B4-BE49-F238E27FC236}">
                <a16:creationId xmlns:a16="http://schemas.microsoft.com/office/drawing/2014/main" id="{F4B5F04B-7C15-ABA7-ACBF-EC7863B38008}"/>
              </a:ext>
            </a:extLst>
          </p:cNvPr>
          <p:cNvGrpSpPr/>
          <p:nvPr>
            <p:custDataLst>
              <p:tags r:id="rId23"/>
            </p:custDataLst>
          </p:nvPr>
        </p:nvGrpSpPr>
        <p:grpSpPr>
          <a:xfrm>
            <a:off x="5830324" y="3263644"/>
            <a:ext cx="178196" cy="178196"/>
            <a:chOff x="5830324" y="3263644"/>
            <a:chExt cx="178196" cy="178196"/>
          </a:xfrm>
        </p:grpSpPr>
        <p:sp>
          <p:nvSpPr>
            <p:cNvPr id="137" name="椭圆 136">
              <a:extLst>
                <a:ext uri="{FF2B5EF4-FFF2-40B4-BE49-F238E27FC236}">
                  <a16:creationId xmlns:a16="http://schemas.microsoft.com/office/drawing/2014/main" id="{40C5C911-5772-24CB-96A9-0FC26A5B8FAB}"/>
                </a:ext>
              </a:extLst>
            </p:cNvPr>
            <p:cNvSpPr/>
            <p:nvPr/>
          </p:nvSpPr>
          <p:spPr>
            <a:xfrm rot="5400000">
              <a:off x="5830324" y="3263644"/>
              <a:ext cx="178196" cy="178196"/>
            </a:xfrm>
            <a:prstGeom prst="ellipse">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138" name="组合 137">
              <a:extLst>
                <a:ext uri="{FF2B5EF4-FFF2-40B4-BE49-F238E27FC236}">
                  <a16:creationId xmlns:a16="http://schemas.microsoft.com/office/drawing/2014/main" id="{8A7B0F2B-D484-EE8D-7BDE-FEA588B7F570}"/>
                </a:ext>
              </a:extLst>
            </p:cNvPr>
            <p:cNvGrpSpPr/>
            <p:nvPr/>
          </p:nvGrpSpPr>
          <p:grpSpPr>
            <a:xfrm rot="5400000">
              <a:off x="5854172" y="3287492"/>
              <a:ext cx="130500" cy="130500"/>
              <a:chOff x="3021033" y="3327173"/>
              <a:chExt cx="130500" cy="130500"/>
            </a:xfrm>
          </p:grpSpPr>
          <p:sp>
            <p:nvSpPr>
              <p:cNvPr id="140" name="椭圆 139">
                <a:extLst>
                  <a:ext uri="{FF2B5EF4-FFF2-40B4-BE49-F238E27FC236}">
                    <a16:creationId xmlns:a16="http://schemas.microsoft.com/office/drawing/2014/main" id="{21046826-7534-E106-6B95-FFFA373268D3}"/>
                  </a:ext>
                </a:extLst>
              </p:cNvPr>
              <p:cNvSpPr/>
              <p:nvPr/>
            </p:nvSpPr>
            <p:spPr>
              <a:xfrm>
                <a:off x="3021033" y="3327173"/>
                <a:ext cx="130500" cy="130500"/>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4" name="椭圆 143">
                <a:extLst>
                  <a:ext uri="{FF2B5EF4-FFF2-40B4-BE49-F238E27FC236}">
                    <a16:creationId xmlns:a16="http://schemas.microsoft.com/office/drawing/2014/main" id="{00324B50-2526-1343-EDF2-A8E758C6B5AE}"/>
                  </a:ext>
                </a:extLst>
              </p:cNvPr>
              <p:cNvSpPr/>
              <p:nvPr/>
            </p:nvSpPr>
            <p:spPr>
              <a:xfrm>
                <a:off x="3042539" y="3348679"/>
                <a:ext cx="87488" cy="87488"/>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5" name="椭圆 144">
                <a:extLst>
                  <a:ext uri="{FF2B5EF4-FFF2-40B4-BE49-F238E27FC236}">
                    <a16:creationId xmlns:a16="http://schemas.microsoft.com/office/drawing/2014/main" id="{AA5ACFE4-1F85-912F-AE75-77502DB0E31B}"/>
                  </a:ext>
                </a:extLst>
              </p:cNvPr>
              <p:cNvSpPr/>
              <p:nvPr/>
            </p:nvSpPr>
            <p:spPr>
              <a:xfrm>
                <a:off x="3061638" y="3367778"/>
                <a:ext cx="49290" cy="49290"/>
              </a:xfrm>
              <a:prstGeom prst="ellipse">
                <a:avLst/>
              </a:prstGeom>
              <a:solidFill>
                <a:srgbClr val="02A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8" name="组合 7">
            <a:extLst>
              <a:ext uri="{FF2B5EF4-FFF2-40B4-BE49-F238E27FC236}">
                <a16:creationId xmlns:a16="http://schemas.microsoft.com/office/drawing/2014/main" id="{B4D67D08-B1BD-3F8B-8D18-109DBE609E9B}"/>
              </a:ext>
            </a:extLst>
          </p:cNvPr>
          <p:cNvGrpSpPr/>
          <p:nvPr>
            <p:custDataLst>
              <p:tags r:id="rId24"/>
            </p:custDataLst>
          </p:nvPr>
        </p:nvGrpSpPr>
        <p:grpSpPr>
          <a:xfrm>
            <a:off x="5830324" y="4297847"/>
            <a:ext cx="178196" cy="178196"/>
            <a:chOff x="5830324" y="4297847"/>
            <a:chExt cx="178196" cy="178196"/>
          </a:xfrm>
        </p:grpSpPr>
        <p:sp>
          <p:nvSpPr>
            <p:cNvPr id="154" name="椭圆 153">
              <a:extLst>
                <a:ext uri="{FF2B5EF4-FFF2-40B4-BE49-F238E27FC236}">
                  <a16:creationId xmlns:a16="http://schemas.microsoft.com/office/drawing/2014/main" id="{17B95DD5-B371-DFFD-2E6F-F57594F91E7D}"/>
                </a:ext>
              </a:extLst>
            </p:cNvPr>
            <p:cNvSpPr/>
            <p:nvPr/>
          </p:nvSpPr>
          <p:spPr>
            <a:xfrm rot="5400000">
              <a:off x="5830324" y="4297847"/>
              <a:ext cx="178196" cy="178196"/>
            </a:xfrm>
            <a:prstGeom prst="ellipse">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155" name="组合 154">
              <a:extLst>
                <a:ext uri="{FF2B5EF4-FFF2-40B4-BE49-F238E27FC236}">
                  <a16:creationId xmlns:a16="http://schemas.microsoft.com/office/drawing/2014/main" id="{4E217625-3CC7-BC8D-C9AD-45A147508B0F}"/>
                </a:ext>
              </a:extLst>
            </p:cNvPr>
            <p:cNvGrpSpPr/>
            <p:nvPr/>
          </p:nvGrpSpPr>
          <p:grpSpPr>
            <a:xfrm rot="5400000">
              <a:off x="5854172" y="4321695"/>
              <a:ext cx="130500" cy="130500"/>
              <a:chOff x="3021033" y="3327173"/>
              <a:chExt cx="130500" cy="130500"/>
            </a:xfrm>
          </p:grpSpPr>
          <p:sp>
            <p:nvSpPr>
              <p:cNvPr id="165" name="椭圆 164">
                <a:extLst>
                  <a:ext uri="{FF2B5EF4-FFF2-40B4-BE49-F238E27FC236}">
                    <a16:creationId xmlns:a16="http://schemas.microsoft.com/office/drawing/2014/main" id="{FB18AC7A-9451-6A29-D01C-2E92771B40D5}"/>
                  </a:ext>
                </a:extLst>
              </p:cNvPr>
              <p:cNvSpPr/>
              <p:nvPr/>
            </p:nvSpPr>
            <p:spPr>
              <a:xfrm>
                <a:off x="3021033" y="3327173"/>
                <a:ext cx="130500" cy="130500"/>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7" name="椭圆 166">
                <a:extLst>
                  <a:ext uri="{FF2B5EF4-FFF2-40B4-BE49-F238E27FC236}">
                    <a16:creationId xmlns:a16="http://schemas.microsoft.com/office/drawing/2014/main" id="{2052417E-2018-0104-1E53-D74AB7D82E87}"/>
                  </a:ext>
                </a:extLst>
              </p:cNvPr>
              <p:cNvSpPr/>
              <p:nvPr/>
            </p:nvSpPr>
            <p:spPr>
              <a:xfrm>
                <a:off x="3042539" y="3348679"/>
                <a:ext cx="87488" cy="87488"/>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3" name="椭圆 172">
                <a:extLst>
                  <a:ext uri="{FF2B5EF4-FFF2-40B4-BE49-F238E27FC236}">
                    <a16:creationId xmlns:a16="http://schemas.microsoft.com/office/drawing/2014/main" id="{A8726EBF-9FD2-0F77-58A7-35F4FB9D6C7B}"/>
                  </a:ext>
                </a:extLst>
              </p:cNvPr>
              <p:cNvSpPr/>
              <p:nvPr/>
            </p:nvSpPr>
            <p:spPr>
              <a:xfrm>
                <a:off x="3061638" y="3367778"/>
                <a:ext cx="49290" cy="49290"/>
              </a:xfrm>
              <a:prstGeom prst="ellipse">
                <a:avLst/>
              </a:prstGeom>
              <a:solidFill>
                <a:srgbClr val="02A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spTree>
    <p:custDataLst>
      <p:custData r:id="rId1"/>
    </p:custDataLst>
    <p:extLst>
      <p:ext uri="{BB962C8B-B14F-4D97-AF65-F5344CB8AC3E}">
        <p14:creationId xmlns:p14="http://schemas.microsoft.com/office/powerpoint/2010/main" val="27834280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id="{2FAE1DDE-E46A-EA6B-2F93-3CEC459C6007}"/>
              </a:ext>
            </a:extLst>
          </p:cNvPr>
          <p:cNvSpPr/>
          <p:nvPr/>
        </p:nvSpPr>
        <p:spPr>
          <a:xfrm>
            <a:off x="407988" y="225425"/>
            <a:ext cx="5688012" cy="358775"/>
          </a:xfrm>
          <a:prstGeom prst="roundRect">
            <a:avLst>
              <a:gd name="adj" fmla="val 5346"/>
            </a:avLst>
          </a:prstGeom>
          <a:gradFill flip="none" rotWithShape="1">
            <a:gsLst>
              <a:gs pos="17000">
                <a:schemeClr val="accent1"/>
              </a:gs>
              <a:gs pos="100000">
                <a:schemeClr val="accent3"/>
              </a:gs>
              <a:gs pos="73000">
                <a:schemeClr val="accent2"/>
              </a:gs>
            </a:gsLst>
            <a:path path="circle">
              <a:fillToRect r="100000" b="100000"/>
            </a:path>
            <a:tileRect l="-100000" t="-100000"/>
          </a:gradFill>
          <a:ln w="12700" cap="flat" cmpd="sng" algn="ctr">
            <a:solidFill>
              <a:schemeClr val="bg1">
                <a:lumMod val="95000"/>
              </a:schemeClr>
            </a:solid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 name="任意多边形: 形状 1">
            <a:extLst>
              <a:ext uri="{FF2B5EF4-FFF2-40B4-BE49-F238E27FC236}">
                <a16:creationId xmlns:a16="http://schemas.microsoft.com/office/drawing/2014/main" id="{2BBDA202-3DEB-1E07-B046-3A46869D8B91}"/>
              </a:ext>
            </a:extLst>
          </p:cNvPr>
          <p:cNvSpPr/>
          <p:nvPr>
            <p:custDataLst>
              <p:tags r:id="rId2"/>
            </p:custDataLst>
          </p:nvPr>
        </p:nvSpPr>
        <p:spPr>
          <a:xfrm>
            <a:off x="4644644" y="222878"/>
            <a:ext cx="1403728" cy="307342"/>
          </a:xfrm>
          <a:custGeom>
            <a:avLst/>
            <a:gdLst>
              <a:gd name="connsiteX0" fmla="*/ 0 w 1403728"/>
              <a:gd name="connsiteY0" fmla="*/ 0 h 307342"/>
              <a:gd name="connsiteX1" fmla="*/ 1403728 w 1403728"/>
              <a:gd name="connsiteY1" fmla="*/ 0 h 307342"/>
              <a:gd name="connsiteX2" fmla="*/ 1345391 w 1403728"/>
              <a:gd name="connsiteY2" fmla="*/ 56526 h 307342"/>
              <a:gd name="connsiteX3" fmla="*/ 1343214 w 1403728"/>
              <a:gd name="connsiteY3" fmla="*/ 56526 h 307342"/>
              <a:gd name="connsiteX4" fmla="*/ 1343214 w 1403728"/>
              <a:gd name="connsiteY4" fmla="*/ 307342 h 307342"/>
              <a:gd name="connsiteX5" fmla="*/ 60514 w 1403728"/>
              <a:gd name="connsiteY5" fmla="*/ 307342 h 307342"/>
              <a:gd name="connsiteX6" fmla="*/ 60514 w 1403728"/>
              <a:gd name="connsiteY6" fmla="*/ 56526 h 307342"/>
              <a:gd name="connsiteX7" fmla="*/ 58337 w 1403728"/>
              <a:gd name="connsiteY7" fmla="*/ 56526 h 30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3728" h="307342">
                <a:moveTo>
                  <a:pt x="0" y="0"/>
                </a:moveTo>
                <a:lnTo>
                  <a:pt x="1403728" y="0"/>
                </a:lnTo>
                <a:lnTo>
                  <a:pt x="1345391" y="56526"/>
                </a:lnTo>
                <a:lnTo>
                  <a:pt x="1343214" y="56526"/>
                </a:lnTo>
                <a:lnTo>
                  <a:pt x="1343214" y="307342"/>
                </a:lnTo>
                <a:lnTo>
                  <a:pt x="60514" y="307342"/>
                </a:lnTo>
                <a:lnTo>
                  <a:pt x="60514" y="56526"/>
                </a:lnTo>
                <a:lnTo>
                  <a:pt x="58337" y="56526"/>
                </a:lnTo>
                <a:close/>
              </a:path>
            </a:pathLst>
          </a:custGeom>
          <a:solidFill>
            <a:schemeClr val="bg1"/>
          </a:solidFill>
          <a:ln w="12700" cap="flat" cmpd="sng" algn="ctr">
            <a:noFill/>
            <a:prstDash val="solid"/>
            <a:miter lim="800000"/>
          </a:ln>
          <a:effectLst>
            <a:outerShdw blurRad="23876" dist="17907" dir="5400000" algn="t" rotWithShape="0">
              <a:prstClr val="black">
                <a:alpha val="24000"/>
              </a:prstClr>
            </a:outerShdw>
          </a:effectLst>
        </p:spPr>
        <p:txBody>
          <a:bodyPr wrap="square" lIns="42977" tIns="21488" rIns="42977" bIns="21488"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04"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23" name="图片 222">
            <a:extLst>
              <a:ext uri="{FF2B5EF4-FFF2-40B4-BE49-F238E27FC236}">
                <a16:creationId xmlns:a16="http://schemas.microsoft.com/office/drawing/2014/main" id="{9012031B-854F-CD57-F8ED-F29238397388}"/>
              </a:ext>
            </a:extLst>
          </p:cNvPr>
          <p:cNvPicPr>
            <a:picLocks noChangeAspect="1"/>
          </p:cNvPicPr>
          <p:nvPr/>
        </p:nvPicPr>
        <p:blipFill rotWithShape="1">
          <a:blip r:embed="rId14" cstate="email">
            <a:extLst>
              <a:ext uri="{28A0092B-C50C-407E-A947-70E740481C1C}">
                <a14:useLocalDpi xmlns:a14="http://schemas.microsoft.com/office/drawing/2010/main"/>
              </a:ext>
            </a:extLst>
          </a:blip>
          <a:srcRect/>
          <a:stretch/>
        </p:blipFill>
        <p:spPr>
          <a:xfrm>
            <a:off x="9141289" y="223933"/>
            <a:ext cx="2682052" cy="442942"/>
          </a:xfrm>
          <a:prstGeom prst="rect">
            <a:avLst/>
          </a:prstGeom>
        </p:spPr>
      </p:pic>
      <p:sp>
        <p:nvSpPr>
          <p:cNvPr id="7" name="文本框 6">
            <a:extLst>
              <a:ext uri="{FF2B5EF4-FFF2-40B4-BE49-F238E27FC236}">
                <a16:creationId xmlns:a16="http://schemas.microsoft.com/office/drawing/2014/main" id="{D6140ABF-D2EE-F04A-0F17-0306E2B93F81}"/>
              </a:ext>
            </a:extLst>
          </p:cNvPr>
          <p:cNvSpPr txBox="1"/>
          <p:nvPr>
            <p:custDataLst>
              <p:tags r:id="rId3"/>
            </p:custDataLst>
          </p:nvPr>
        </p:nvSpPr>
        <p:spPr>
          <a:xfrm>
            <a:off x="685995"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01.</a:t>
            </a:r>
            <a:r>
              <a:rPr kumimoji="0" lang="zh-CN" altLang="en-US"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研究背景意义</a:t>
            </a:r>
          </a:p>
        </p:txBody>
      </p:sp>
      <p:sp>
        <p:nvSpPr>
          <p:cNvPr id="8" name="任意多边形: 形状 7">
            <a:extLst>
              <a:ext uri="{FF2B5EF4-FFF2-40B4-BE49-F238E27FC236}">
                <a16:creationId xmlns:a16="http://schemas.microsoft.com/office/drawing/2014/main" id="{BCCF509B-B8A6-D3C8-4F04-B1B9A78420CF}"/>
              </a:ext>
            </a:extLst>
          </p:cNvPr>
          <p:cNvSpPr/>
          <p:nvPr>
            <p:custDataLst>
              <p:tags r:id="rId4"/>
            </p:custDataLst>
          </p:nvPr>
        </p:nvSpPr>
        <p:spPr>
          <a:xfrm>
            <a:off x="526550" y="334504"/>
            <a:ext cx="159445" cy="140617"/>
          </a:xfrm>
          <a:custGeom>
            <a:avLst/>
            <a:gdLst>
              <a:gd name="connsiteX0" fmla="*/ 269126 w 279440"/>
              <a:gd name="connsiteY0" fmla="*/ 0 h 246442"/>
              <a:gd name="connsiteX1" fmla="*/ 91692 w 279440"/>
              <a:gd name="connsiteY1" fmla="*/ 0 h 246442"/>
              <a:gd name="connsiteX2" fmla="*/ 87598 w 279440"/>
              <a:gd name="connsiteY2" fmla="*/ 4093 h 246442"/>
              <a:gd name="connsiteX3" fmla="*/ 91692 w 279440"/>
              <a:gd name="connsiteY3" fmla="*/ 8187 h 246442"/>
              <a:gd name="connsiteX4" fmla="*/ 269126 w 279440"/>
              <a:gd name="connsiteY4" fmla="*/ 8187 h 246442"/>
              <a:gd name="connsiteX5" fmla="*/ 271254 w 279440"/>
              <a:gd name="connsiteY5" fmla="*/ 10315 h 246442"/>
              <a:gd name="connsiteX6" fmla="*/ 271254 w 279440"/>
              <a:gd name="connsiteY6" fmla="*/ 27997 h 246442"/>
              <a:gd name="connsiteX7" fmla="*/ 52981 w 279440"/>
              <a:gd name="connsiteY7" fmla="*/ 27997 h 246442"/>
              <a:gd name="connsiteX8" fmla="*/ 52981 w 279440"/>
              <a:gd name="connsiteY8" fmla="*/ 8187 h 246442"/>
              <a:gd name="connsiteX9" fmla="*/ 72589 w 279440"/>
              <a:gd name="connsiteY9" fmla="*/ 8187 h 246442"/>
              <a:gd name="connsiteX10" fmla="*/ 76683 w 279440"/>
              <a:gd name="connsiteY10" fmla="*/ 4093 h 246442"/>
              <a:gd name="connsiteX11" fmla="*/ 72589 w 279440"/>
              <a:gd name="connsiteY11" fmla="*/ 0 h 246442"/>
              <a:gd name="connsiteX12" fmla="*/ 10315 w 279440"/>
              <a:gd name="connsiteY12" fmla="*/ 0 h 246442"/>
              <a:gd name="connsiteX13" fmla="*/ 0 w 279440"/>
              <a:gd name="connsiteY13" fmla="*/ 10315 h 246442"/>
              <a:gd name="connsiteX14" fmla="*/ 0 w 279440"/>
              <a:gd name="connsiteY14" fmla="*/ 208779 h 246442"/>
              <a:gd name="connsiteX15" fmla="*/ 10315 w 279440"/>
              <a:gd name="connsiteY15" fmla="*/ 219093 h 246442"/>
              <a:gd name="connsiteX16" fmla="*/ 161006 w 279440"/>
              <a:gd name="connsiteY16" fmla="*/ 219093 h 246442"/>
              <a:gd name="connsiteX17" fmla="*/ 165099 w 279440"/>
              <a:gd name="connsiteY17" fmla="*/ 215000 h 246442"/>
              <a:gd name="connsiteX18" fmla="*/ 161006 w 279440"/>
              <a:gd name="connsiteY18" fmla="*/ 210907 h 246442"/>
              <a:gd name="connsiteX19" fmla="*/ 10315 w 279440"/>
              <a:gd name="connsiteY19" fmla="*/ 210907 h 246442"/>
              <a:gd name="connsiteX20" fmla="*/ 8187 w 279440"/>
              <a:gd name="connsiteY20" fmla="*/ 208779 h 246442"/>
              <a:gd name="connsiteX21" fmla="*/ 8187 w 279440"/>
              <a:gd name="connsiteY21" fmla="*/ 36183 h 246442"/>
              <a:gd name="connsiteX22" fmla="*/ 271254 w 279440"/>
              <a:gd name="connsiteY22" fmla="*/ 36183 h 246442"/>
              <a:gd name="connsiteX23" fmla="*/ 271254 w 279440"/>
              <a:gd name="connsiteY23" fmla="*/ 208779 h 246442"/>
              <a:gd name="connsiteX24" fmla="*/ 269126 w 279440"/>
              <a:gd name="connsiteY24" fmla="*/ 210907 h 246442"/>
              <a:gd name="connsiteX25" fmla="*/ 256998 w 279440"/>
              <a:gd name="connsiteY25" fmla="*/ 210907 h 246442"/>
              <a:gd name="connsiteX26" fmla="*/ 219792 w 279440"/>
              <a:gd name="connsiteY26" fmla="*/ 173701 h 246442"/>
              <a:gd name="connsiteX27" fmla="*/ 208840 w 279440"/>
              <a:gd name="connsiteY27" fmla="*/ 171885 h 246442"/>
              <a:gd name="connsiteX28" fmla="*/ 195513 w 279440"/>
              <a:gd name="connsiteY28" fmla="*/ 158557 h 246442"/>
              <a:gd name="connsiteX29" fmla="*/ 202948 w 279440"/>
              <a:gd name="connsiteY29" fmla="*/ 143713 h 246442"/>
              <a:gd name="connsiteX30" fmla="*/ 216133 w 279440"/>
              <a:gd name="connsiteY30" fmla="*/ 143713 h 246442"/>
              <a:gd name="connsiteX31" fmla="*/ 221864 w 279440"/>
              <a:gd name="connsiteY31" fmla="*/ 137983 h 246442"/>
              <a:gd name="connsiteX32" fmla="*/ 221864 w 279440"/>
              <a:gd name="connsiteY32" fmla="*/ 100846 h 246442"/>
              <a:gd name="connsiteX33" fmla="*/ 217771 w 279440"/>
              <a:gd name="connsiteY33" fmla="*/ 96752 h 246442"/>
              <a:gd name="connsiteX34" fmla="*/ 213677 w 279440"/>
              <a:gd name="connsiteY34" fmla="*/ 100846 h 246442"/>
              <a:gd name="connsiteX35" fmla="*/ 213677 w 279440"/>
              <a:gd name="connsiteY35" fmla="*/ 135527 h 246442"/>
              <a:gd name="connsiteX36" fmla="*/ 203200 w 279440"/>
              <a:gd name="connsiteY36" fmla="*/ 135527 h 246442"/>
              <a:gd name="connsiteX37" fmla="*/ 203200 w 279440"/>
              <a:gd name="connsiteY37" fmla="*/ 64180 h 246442"/>
              <a:gd name="connsiteX38" fmla="*/ 213677 w 279440"/>
              <a:gd name="connsiteY38" fmla="*/ 64180 h 246442"/>
              <a:gd name="connsiteX39" fmla="*/ 213677 w 279440"/>
              <a:gd name="connsiteY39" fmla="*/ 81744 h 246442"/>
              <a:gd name="connsiteX40" fmla="*/ 217771 w 279440"/>
              <a:gd name="connsiteY40" fmla="*/ 85837 h 246442"/>
              <a:gd name="connsiteX41" fmla="*/ 221864 w 279440"/>
              <a:gd name="connsiteY41" fmla="*/ 81744 h 246442"/>
              <a:gd name="connsiteX42" fmla="*/ 221864 w 279440"/>
              <a:gd name="connsiteY42" fmla="*/ 61724 h 246442"/>
              <a:gd name="connsiteX43" fmla="*/ 216133 w 279440"/>
              <a:gd name="connsiteY43" fmla="*/ 55993 h 246442"/>
              <a:gd name="connsiteX44" fmla="*/ 200744 w 279440"/>
              <a:gd name="connsiteY44" fmla="*/ 55993 h 246442"/>
              <a:gd name="connsiteX45" fmla="*/ 195013 w 279440"/>
              <a:gd name="connsiteY45" fmla="*/ 61724 h 246442"/>
              <a:gd name="connsiteX46" fmla="*/ 195013 w 279440"/>
              <a:gd name="connsiteY46" fmla="*/ 84605 h 246442"/>
              <a:gd name="connsiteX47" fmla="*/ 140684 w 279440"/>
              <a:gd name="connsiteY47" fmla="*/ 55993 h 246442"/>
              <a:gd name="connsiteX48" fmla="*/ 74717 w 279440"/>
              <a:gd name="connsiteY48" fmla="*/ 121961 h 246442"/>
              <a:gd name="connsiteX49" fmla="*/ 140684 w 279440"/>
              <a:gd name="connsiteY49" fmla="*/ 187928 h 246442"/>
              <a:gd name="connsiteX50" fmla="*/ 177293 w 279440"/>
              <a:gd name="connsiteY50" fmla="*/ 176802 h 246442"/>
              <a:gd name="connsiteX51" fmla="*/ 190734 w 279440"/>
              <a:gd name="connsiteY51" fmla="*/ 190243 h 246442"/>
              <a:gd name="connsiteX52" fmla="*/ 192767 w 279440"/>
              <a:gd name="connsiteY52" fmla="*/ 200727 h 246442"/>
              <a:gd name="connsiteX53" fmla="*/ 202947 w 279440"/>
              <a:gd name="connsiteY53" fmla="*/ 210907 h 246442"/>
              <a:gd name="connsiteX54" fmla="*/ 180108 w 279440"/>
              <a:gd name="connsiteY54" fmla="*/ 210907 h 246442"/>
              <a:gd name="connsiteX55" fmla="*/ 176015 w 279440"/>
              <a:gd name="connsiteY55" fmla="*/ 215001 h 246442"/>
              <a:gd name="connsiteX56" fmla="*/ 180108 w 279440"/>
              <a:gd name="connsiteY56" fmla="*/ 219094 h 246442"/>
              <a:gd name="connsiteX57" fmla="*/ 211133 w 279440"/>
              <a:gd name="connsiteY57" fmla="*/ 219094 h 246442"/>
              <a:gd name="connsiteX58" fmla="*/ 235688 w 279440"/>
              <a:gd name="connsiteY58" fmla="*/ 243649 h 246442"/>
              <a:gd name="connsiteX59" fmla="*/ 242442 w 279440"/>
              <a:gd name="connsiteY59" fmla="*/ 246443 h 246442"/>
              <a:gd name="connsiteX60" fmla="*/ 249196 w 279440"/>
              <a:gd name="connsiteY60" fmla="*/ 243649 h 246442"/>
              <a:gd name="connsiteX61" fmla="*/ 262714 w 279440"/>
              <a:gd name="connsiteY61" fmla="*/ 230131 h 246442"/>
              <a:gd name="connsiteX62" fmla="*/ 264490 w 279440"/>
              <a:gd name="connsiteY62" fmla="*/ 219094 h 246442"/>
              <a:gd name="connsiteX63" fmla="*/ 269126 w 279440"/>
              <a:gd name="connsiteY63" fmla="*/ 219094 h 246442"/>
              <a:gd name="connsiteX64" fmla="*/ 279440 w 279440"/>
              <a:gd name="connsiteY64" fmla="*/ 208779 h 246442"/>
              <a:gd name="connsiteX65" fmla="*/ 279440 w 279440"/>
              <a:gd name="connsiteY65" fmla="*/ 10315 h 246442"/>
              <a:gd name="connsiteX66" fmla="*/ 269126 w 279440"/>
              <a:gd name="connsiteY66" fmla="*/ 0 h 246442"/>
              <a:gd name="connsiteX67" fmla="*/ 44794 w 279440"/>
              <a:gd name="connsiteY67" fmla="*/ 27997 h 246442"/>
              <a:gd name="connsiteX68" fmla="*/ 8187 w 279440"/>
              <a:gd name="connsiteY68" fmla="*/ 27997 h 246442"/>
              <a:gd name="connsiteX69" fmla="*/ 8187 w 279440"/>
              <a:gd name="connsiteY69" fmla="*/ 10315 h 246442"/>
              <a:gd name="connsiteX70" fmla="*/ 10315 w 279440"/>
              <a:gd name="connsiteY70" fmla="*/ 8187 h 246442"/>
              <a:gd name="connsiteX71" fmla="*/ 44794 w 279440"/>
              <a:gd name="connsiteY71" fmla="*/ 8187 h 246442"/>
              <a:gd name="connsiteX72" fmla="*/ 140683 w 279440"/>
              <a:gd name="connsiteY72" fmla="*/ 179741 h 246442"/>
              <a:gd name="connsiteX73" fmla="*/ 82903 w 279440"/>
              <a:gd name="connsiteY73" fmla="*/ 121961 h 246442"/>
              <a:gd name="connsiteX74" fmla="*/ 140683 w 279440"/>
              <a:gd name="connsiteY74" fmla="*/ 64180 h 246442"/>
              <a:gd name="connsiteX75" fmla="*/ 195013 w 279440"/>
              <a:gd name="connsiteY75" fmla="*/ 102286 h 246442"/>
              <a:gd name="connsiteX76" fmla="*/ 195013 w 279440"/>
              <a:gd name="connsiteY76" fmla="*/ 137983 h 246442"/>
              <a:gd name="connsiteX77" fmla="*/ 195490 w 279440"/>
              <a:gd name="connsiteY77" fmla="*/ 140266 h 246442"/>
              <a:gd name="connsiteX78" fmla="*/ 140683 w 279440"/>
              <a:gd name="connsiteY78" fmla="*/ 179741 h 246442"/>
              <a:gd name="connsiteX79" fmla="*/ 183848 w 279440"/>
              <a:gd name="connsiteY79" fmla="*/ 171780 h 246442"/>
              <a:gd name="connsiteX80" fmla="*/ 190504 w 279440"/>
              <a:gd name="connsiteY80" fmla="*/ 165128 h 246442"/>
              <a:gd name="connsiteX81" fmla="*/ 202681 w 279440"/>
              <a:gd name="connsiteY81" fmla="*/ 177304 h 246442"/>
              <a:gd name="connsiteX82" fmla="*/ 196027 w 279440"/>
              <a:gd name="connsiteY82" fmla="*/ 183959 h 246442"/>
              <a:gd name="connsiteX83" fmla="*/ 256925 w 279440"/>
              <a:gd name="connsiteY83" fmla="*/ 224342 h 246442"/>
              <a:gd name="connsiteX84" fmla="*/ 243407 w 279440"/>
              <a:gd name="connsiteY84" fmla="*/ 237860 h 246442"/>
              <a:gd name="connsiteX85" fmla="*/ 241477 w 279440"/>
              <a:gd name="connsiteY85" fmla="*/ 237860 h 246442"/>
              <a:gd name="connsiteX86" fmla="*/ 198555 w 279440"/>
              <a:gd name="connsiteY86" fmla="*/ 194938 h 246442"/>
              <a:gd name="connsiteX87" fmla="*/ 198555 w 279440"/>
              <a:gd name="connsiteY87" fmla="*/ 193008 h 246442"/>
              <a:gd name="connsiteX88" fmla="*/ 212073 w 279440"/>
              <a:gd name="connsiteY88" fmla="*/ 179490 h 246442"/>
              <a:gd name="connsiteX89" fmla="*/ 213038 w 279440"/>
              <a:gd name="connsiteY89" fmla="*/ 179091 h 246442"/>
              <a:gd name="connsiteX90" fmla="*/ 214003 w 279440"/>
              <a:gd name="connsiteY90" fmla="*/ 179490 h 246442"/>
              <a:gd name="connsiteX91" fmla="*/ 256926 w 279440"/>
              <a:gd name="connsiteY91" fmla="*/ 222412 h 246442"/>
              <a:gd name="connsiteX92" fmla="*/ 256925 w 279440"/>
              <a:gd name="connsiteY92" fmla="*/ 224342 h 24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279440" h="246442">
                <a:moveTo>
                  <a:pt x="269126" y="0"/>
                </a:moveTo>
                <a:lnTo>
                  <a:pt x="91692" y="0"/>
                </a:lnTo>
                <a:cubicBezTo>
                  <a:pt x="89430" y="0"/>
                  <a:pt x="87598" y="1833"/>
                  <a:pt x="87598" y="4093"/>
                </a:cubicBezTo>
                <a:cubicBezTo>
                  <a:pt x="87598" y="6354"/>
                  <a:pt x="89430" y="8187"/>
                  <a:pt x="91692" y="8187"/>
                </a:cubicBezTo>
                <a:lnTo>
                  <a:pt x="269126" y="8187"/>
                </a:lnTo>
                <a:cubicBezTo>
                  <a:pt x="270300" y="8187"/>
                  <a:pt x="271254" y="9141"/>
                  <a:pt x="271254" y="10315"/>
                </a:cubicBezTo>
                <a:lnTo>
                  <a:pt x="271254" y="27997"/>
                </a:lnTo>
                <a:lnTo>
                  <a:pt x="52981" y="27997"/>
                </a:lnTo>
                <a:lnTo>
                  <a:pt x="52981" y="8187"/>
                </a:lnTo>
                <a:lnTo>
                  <a:pt x="72589" y="8187"/>
                </a:lnTo>
                <a:cubicBezTo>
                  <a:pt x="74850" y="8187"/>
                  <a:pt x="76683" y="6354"/>
                  <a:pt x="76683" y="4093"/>
                </a:cubicBezTo>
                <a:cubicBezTo>
                  <a:pt x="76683" y="1833"/>
                  <a:pt x="74850" y="0"/>
                  <a:pt x="72589" y="0"/>
                </a:cubicBezTo>
                <a:lnTo>
                  <a:pt x="10315" y="0"/>
                </a:lnTo>
                <a:cubicBezTo>
                  <a:pt x="4628" y="0"/>
                  <a:pt x="0" y="4627"/>
                  <a:pt x="0" y="10315"/>
                </a:cubicBezTo>
                <a:lnTo>
                  <a:pt x="0" y="208779"/>
                </a:lnTo>
                <a:cubicBezTo>
                  <a:pt x="0" y="214466"/>
                  <a:pt x="4628" y="219093"/>
                  <a:pt x="10315" y="219093"/>
                </a:cubicBezTo>
                <a:lnTo>
                  <a:pt x="161006" y="219093"/>
                </a:lnTo>
                <a:cubicBezTo>
                  <a:pt x="163267" y="219093"/>
                  <a:pt x="165099" y="217261"/>
                  <a:pt x="165099" y="215000"/>
                </a:cubicBezTo>
                <a:cubicBezTo>
                  <a:pt x="165099" y="212739"/>
                  <a:pt x="163267" y="210907"/>
                  <a:pt x="161006" y="210907"/>
                </a:cubicBezTo>
                <a:lnTo>
                  <a:pt x="10315" y="210907"/>
                </a:lnTo>
                <a:cubicBezTo>
                  <a:pt x="9141" y="210907"/>
                  <a:pt x="8187" y="209952"/>
                  <a:pt x="8187" y="208779"/>
                </a:cubicBezTo>
                <a:lnTo>
                  <a:pt x="8187" y="36183"/>
                </a:lnTo>
                <a:lnTo>
                  <a:pt x="271254" y="36183"/>
                </a:lnTo>
                <a:lnTo>
                  <a:pt x="271254" y="208779"/>
                </a:lnTo>
                <a:cubicBezTo>
                  <a:pt x="271254" y="209952"/>
                  <a:pt x="270300" y="210907"/>
                  <a:pt x="269126" y="210907"/>
                </a:cubicBezTo>
                <a:lnTo>
                  <a:pt x="256998" y="210907"/>
                </a:lnTo>
                <a:lnTo>
                  <a:pt x="219792" y="173701"/>
                </a:lnTo>
                <a:cubicBezTo>
                  <a:pt x="216834" y="170742"/>
                  <a:pt x="212405" y="170143"/>
                  <a:pt x="208840" y="171885"/>
                </a:cubicBezTo>
                <a:lnTo>
                  <a:pt x="195513" y="158557"/>
                </a:lnTo>
                <a:cubicBezTo>
                  <a:pt x="198578" y="153977"/>
                  <a:pt x="201095" y="149002"/>
                  <a:pt x="202948" y="143713"/>
                </a:cubicBezTo>
                <a:lnTo>
                  <a:pt x="216133" y="143713"/>
                </a:lnTo>
                <a:cubicBezTo>
                  <a:pt x="219294" y="143713"/>
                  <a:pt x="221864" y="141143"/>
                  <a:pt x="221864" y="137983"/>
                </a:cubicBezTo>
                <a:lnTo>
                  <a:pt x="221864" y="100846"/>
                </a:lnTo>
                <a:cubicBezTo>
                  <a:pt x="221864" y="98585"/>
                  <a:pt x="220032" y="96752"/>
                  <a:pt x="217771" y="96752"/>
                </a:cubicBezTo>
                <a:cubicBezTo>
                  <a:pt x="215510" y="96752"/>
                  <a:pt x="213677" y="98585"/>
                  <a:pt x="213677" y="100846"/>
                </a:cubicBezTo>
                <a:lnTo>
                  <a:pt x="213677" y="135527"/>
                </a:lnTo>
                <a:lnTo>
                  <a:pt x="203200" y="135527"/>
                </a:lnTo>
                <a:lnTo>
                  <a:pt x="203200" y="64180"/>
                </a:lnTo>
                <a:lnTo>
                  <a:pt x="213677" y="64180"/>
                </a:lnTo>
                <a:lnTo>
                  <a:pt x="213677" y="81744"/>
                </a:lnTo>
                <a:cubicBezTo>
                  <a:pt x="213677" y="84005"/>
                  <a:pt x="215510" y="85837"/>
                  <a:pt x="217771" y="85837"/>
                </a:cubicBezTo>
                <a:cubicBezTo>
                  <a:pt x="220032" y="85837"/>
                  <a:pt x="221864" y="84005"/>
                  <a:pt x="221864" y="81744"/>
                </a:cubicBezTo>
                <a:lnTo>
                  <a:pt x="221864" y="61724"/>
                </a:lnTo>
                <a:cubicBezTo>
                  <a:pt x="221864" y="58564"/>
                  <a:pt x="219294" y="55993"/>
                  <a:pt x="216133" y="55993"/>
                </a:cubicBezTo>
                <a:lnTo>
                  <a:pt x="200744" y="55993"/>
                </a:lnTo>
                <a:cubicBezTo>
                  <a:pt x="197584" y="55993"/>
                  <a:pt x="195013" y="58564"/>
                  <a:pt x="195013" y="61724"/>
                </a:cubicBezTo>
                <a:lnTo>
                  <a:pt x="195013" y="84605"/>
                </a:lnTo>
                <a:cubicBezTo>
                  <a:pt x="183105" y="67338"/>
                  <a:pt x="163199" y="55993"/>
                  <a:pt x="140684" y="55993"/>
                </a:cubicBezTo>
                <a:cubicBezTo>
                  <a:pt x="104310" y="55993"/>
                  <a:pt x="74717" y="85586"/>
                  <a:pt x="74717" y="121961"/>
                </a:cubicBezTo>
                <a:cubicBezTo>
                  <a:pt x="74717" y="158335"/>
                  <a:pt x="104310" y="187928"/>
                  <a:pt x="140684" y="187928"/>
                </a:cubicBezTo>
                <a:cubicBezTo>
                  <a:pt x="154221" y="187928"/>
                  <a:pt x="166814" y="183825"/>
                  <a:pt x="177293" y="176802"/>
                </a:cubicBezTo>
                <a:lnTo>
                  <a:pt x="190734" y="190243"/>
                </a:lnTo>
                <a:cubicBezTo>
                  <a:pt x="189263" y="193720"/>
                  <a:pt x="189937" y="197897"/>
                  <a:pt x="192767" y="200727"/>
                </a:cubicBezTo>
                <a:lnTo>
                  <a:pt x="202947" y="210907"/>
                </a:lnTo>
                <a:lnTo>
                  <a:pt x="180108" y="210907"/>
                </a:lnTo>
                <a:cubicBezTo>
                  <a:pt x="177847" y="210907"/>
                  <a:pt x="176015" y="212740"/>
                  <a:pt x="176015" y="215001"/>
                </a:cubicBezTo>
                <a:cubicBezTo>
                  <a:pt x="176015" y="217261"/>
                  <a:pt x="177847" y="219094"/>
                  <a:pt x="180108" y="219094"/>
                </a:cubicBezTo>
                <a:lnTo>
                  <a:pt x="211133" y="219094"/>
                </a:lnTo>
                <a:lnTo>
                  <a:pt x="235688" y="243649"/>
                </a:lnTo>
                <a:cubicBezTo>
                  <a:pt x="237550" y="245512"/>
                  <a:pt x="239996" y="246443"/>
                  <a:pt x="242442" y="246443"/>
                </a:cubicBezTo>
                <a:cubicBezTo>
                  <a:pt x="244887" y="246443"/>
                  <a:pt x="247334" y="245512"/>
                  <a:pt x="249196" y="243649"/>
                </a:cubicBezTo>
                <a:lnTo>
                  <a:pt x="262714" y="230131"/>
                </a:lnTo>
                <a:cubicBezTo>
                  <a:pt x="265695" y="227150"/>
                  <a:pt x="266283" y="222673"/>
                  <a:pt x="264490" y="219094"/>
                </a:cubicBezTo>
                <a:lnTo>
                  <a:pt x="269126" y="219094"/>
                </a:lnTo>
                <a:cubicBezTo>
                  <a:pt x="274813" y="219094"/>
                  <a:pt x="279440" y="214467"/>
                  <a:pt x="279440" y="208779"/>
                </a:cubicBezTo>
                <a:lnTo>
                  <a:pt x="279440" y="10315"/>
                </a:lnTo>
                <a:cubicBezTo>
                  <a:pt x="279441" y="4627"/>
                  <a:pt x="274813" y="0"/>
                  <a:pt x="269126" y="0"/>
                </a:cubicBezTo>
                <a:close/>
                <a:moveTo>
                  <a:pt x="44794" y="27997"/>
                </a:moveTo>
                <a:lnTo>
                  <a:pt x="8187" y="27997"/>
                </a:lnTo>
                <a:lnTo>
                  <a:pt x="8187" y="10315"/>
                </a:lnTo>
                <a:cubicBezTo>
                  <a:pt x="8187" y="9141"/>
                  <a:pt x="9141" y="8187"/>
                  <a:pt x="10315" y="8187"/>
                </a:cubicBezTo>
                <a:lnTo>
                  <a:pt x="44794" y="8187"/>
                </a:lnTo>
                <a:close/>
                <a:moveTo>
                  <a:pt x="140683" y="179741"/>
                </a:moveTo>
                <a:cubicBezTo>
                  <a:pt x="108823" y="179741"/>
                  <a:pt x="82903" y="153821"/>
                  <a:pt x="82903" y="121961"/>
                </a:cubicBezTo>
                <a:cubicBezTo>
                  <a:pt x="82903" y="90100"/>
                  <a:pt x="108823" y="64180"/>
                  <a:pt x="140683" y="64180"/>
                </a:cubicBezTo>
                <a:cubicBezTo>
                  <a:pt x="165638" y="64180"/>
                  <a:pt x="186947" y="80083"/>
                  <a:pt x="195013" y="102286"/>
                </a:cubicBezTo>
                <a:lnTo>
                  <a:pt x="195013" y="137983"/>
                </a:lnTo>
                <a:cubicBezTo>
                  <a:pt x="195013" y="138795"/>
                  <a:pt x="195185" y="139566"/>
                  <a:pt x="195490" y="140266"/>
                </a:cubicBezTo>
                <a:cubicBezTo>
                  <a:pt x="187816" y="163182"/>
                  <a:pt x="166148" y="179741"/>
                  <a:pt x="140683" y="179741"/>
                </a:cubicBezTo>
                <a:close/>
                <a:moveTo>
                  <a:pt x="183848" y="171780"/>
                </a:moveTo>
                <a:cubicBezTo>
                  <a:pt x="186220" y="169721"/>
                  <a:pt x="188446" y="167501"/>
                  <a:pt x="190504" y="165128"/>
                </a:cubicBezTo>
                <a:lnTo>
                  <a:pt x="202681" y="177304"/>
                </a:lnTo>
                <a:lnTo>
                  <a:pt x="196027" y="183959"/>
                </a:lnTo>
                <a:close/>
                <a:moveTo>
                  <a:pt x="256925" y="224342"/>
                </a:moveTo>
                <a:lnTo>
                  <a:pt x="243407" y="237860"/>
                </a:lnTo>
                <a:cubicBezTo>
                  <a:pt x="242875" y="238392"/>
                  <a:pt x="242009" y="238392"/>
                  <a:pt x="241477" y="237860"/>
                </a:cubicBezTo>
                <a:lnTo>
                  <a:pt x="198555" y="194938"/>
                </a:lnTo>
                <a:cubicBezTo>
                  <a:pt x="198023" y="194405"/>
                  <a:pt x="198023" y="193540"/>
                  <a:pt x="198555" y="193008"/>
                </a:cubicBezTo>
                <a:lnTo>
                  <a:pt x="212073" y="179490"/>
                </a:lnTo>
                <a:cubicBezTo>
                  <a:pt x="212339" y="179224"/>
                  <a:pt x="212688" y="179091"/>
                  <a:pt x="213038" y="179091"/>
                </a:cubicBezTo>
                <a:cubicBezTo>
                  <a:pt x="213388" y="179091"/>
                  <a:pt x="213737" y="179224"/>
                  <a:pt x="214003" y="179490"/>
                </a:cubicBezTo>
                <a:lnTo>
                  <a:pt x="256926" y="222412"/>
                </a:lnTo>
                <a:cubicBezTo>
                  <a:pt x="257457" y="222945"/>
                  <a:pt x="257457" y="223811"/>
                  <a:pt x="256925" y="224342"/>
                </a:cubicBezTo>
                <a:close/>
              </a:path>
            </a:pathLst>
          </a:custGeom>
          <a:solidFill>
            <a:schemeClr val="bg1"/>
          </a:solid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6" name="文本框 155">
            <a:extLst>
              <a:ext uri="{FF2B5EF4-FFF2-40B4-BE49-F238E27FC236}">
                <a16:creationId xmlns:a16="http://schemas.microsoft.com/office/drawing/2014/main" id="{BDA13076-EA88-ACB3-E95E-0D0519F63175}"/>
              </a:ext>
            </a:extLst>
          </p:cNvPr>
          <p:cNvSpPr txBox="1"/>
          <p:nvPr>
            <p:custDataLst>
              <p:tags r:id="rId5"/>
            </p:custDataLst>
          </p:nvPr>
        </p:nvSpPr>
        <p:spPr>
          <a:xfrm>
            <a:off x="2094573"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solidFill>
                  <a:prstClr val="white"/>
                </a:soli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02.</a:t>
            </a:r>
            <a:r>
              <a:rPr kumimoji="0" lang="zh-CN" altLang="en-US" sz="1050" b="0" i="0" u="none" strike="noStrike" kern="1200" cap="none" spc="0" normalizeH="0" baseline="0" noProof="0" dirty="0">
                <a:ln w="3175">
                  <a:noFill/>
                </a:ln>
                <a:solidFill>
                  <a:prstClr val="white"/>
                </a:soli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研究方法思路</a:t>
            </a:r>
          </a:p>
        </p:txBody>
      </p:sp>
      <p:sp>
        <p:nvSpPr>
          <p:cNvPr id="160" name="文本框 159">
            <a:extLst>
              <a:ext uri="{FF2B5EF4-FFF2-40B4-BE49-F238E27FC236}">
                <a16:creationId xmlns:a16="http://schemas.microsoft.com/office/drawing/2014/main" id="{A63DFC0C-8AF7-D24C-3C4E-0873F0DFA188}"/>
              </a:ext>
            </a:extLst>
          </p:cNvPr>
          <p:cNvSpPr txBox="1"/>
          <p:nvPr>
            <p:custDataLst>
              <p:tags r:id="rId6"/>
            </p:custDataLst>
          </p:nvPr>
        </p:nvSpPr>
        <p:spPr>
          <a:xfrm>
            <a:off x="3503151"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solidFill>
                  <a:prstClr val="white"/>
                </a:soli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03.</a:t>
            </a:r>
            <a:r>
              <a:rPr kumimoji="0" lang="zh-CN" altLang="en-US" sz="1050" b="0" i="0" u="none" strike="noStrike" kern="1200" cap="none" spc="0" normalizeH="0" baseline="0" noProof="0" dirty="0">
                <a:ln w="3175">
                  <a:noFill/>
                </a:ln>
                <a:solidFill>
                  <a:prstClr val="white"/>
                </a:soli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研究过程问题</a:t>
            </a:r>
          </a:p>
        </p:txBody>
      </p:sp>
      <p:sp>
        <p:nvSpPr>
          <p:cNvPr id="165" name="文本框 164">
            <a:extLst>
              <a:ext uri="{FF2B5EF4-FFF2-40B4-BE49-F238E27FC236}">
                <a16:creationId xmlns:a16="http://schemas.microsoft.com/office/drawing/2014/main" id="{7AAD05D0-A807-A76E-F99E-382E32083080}"/>
              </a:ext>
            </a:extLst>
          </p:cNvPr>
          <p:cNvSpPr txBox="1"/>
          <p:nvPr>
            <p:custDataLst>
              <p:tags r:id="rId7"/>
            </p:custDataLst>
          </p:nvPr>
        </p:nvSpPr>
        <p:spPr>
          <a:xfrm>
            <a:off x="4911728"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gradFill>
                  <a:gsLst>
                    <a:gs pos="0">
                      <a:srgbClr val="02A0E7"/>
                    </a:gs>
                    <a:gs pos="100000">
                      <a:srgbClr val="2C1DFF"/>
                    </a:gs>
                  </a:gsLst>
                  <a:path path="circle">
                    <a:fillToRect r="100000" b="100000"/>
                  </a:path>
                </a:gra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04.</a:t>
            </a:r>
            <a:r>
              <a:rPr kumimoji="0" lang="zh-CN" altLang="en-US" sz="1050" b="0" i="0" u="none" strike="noStrike" kern="1200" cap="none" spc="0" normalizeH="0" baseline="0" noProof="0" dirty="0">
                <a:ln w="3175">
                  <a:noFill/>
                </a:ln>
                <a:gradFill>
                  <a:gsLst>
                    <a:gs pos="0">
                      <a:srgbClr val="02A0E7"/>
                    </a:gs>
                    <a:gs pos="100000">
                      <a:srgbClr val="2C1DFF"/>
                    </a:gs>
                  </a:gsLst>
                  <a:path path="circle">
                    <a:fillToRect r="100000" b="100000"/>
                  </a:path>
                </a:gra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研究成果结论</a:t>
            </a:r>
          </a:p>
        </p:txBody>
      </p:sp>
      <p:grpSp>
        <p:nvGrpSpPr>
          <p:cNvPr id="175" name="图形 46">
            <a:extLst>
              <a:ext uri="{FF2B5EF4-FFF2-40B4-BE49-F238E27FC236}">
                <a16:creationId xmlns:a16="http://schemas.microsoft.com/office/drawing/2014/main" id="{4D7463A4-CD57-CAB5-B07D-B7B61BC05325}"/>
              </a:ext>
            </a:extLst>
          </p:cNvPr>
          <p:cNvGrpSpPr>
            <a:grpSpLocks noChangeAspect="1"/>
          </p:cNvGrpSpPr>
          <p:nvPr/>
        </p:nvGrpSpPr>
        <p:grpSpPr>
          <a:xfrm>
            <a:off x="1957797" y="334504"/>
            <a:ext cx="114108" cy="140617"/>
            <a:chOff x="7032589" y="3575363"/>
            <a:chExt cx="879220" cy="1083475"/>
          </a:xfrm>
          <a:solidFill>
            <a:schemeClr val="bg1"/>
          </a:solidFill>
        </p:grpSpPr>
        <p:sp>
          <p:nvSpPr>
            <p:cNvPr id="176" name="任意多边形: 形状 175">
              <a:extLst>
                <a:ext uri="{FF2B5EF4-FFF2-40B4-BE49-F238E27FC236}">
                  <a16:creationId xmlns:a16="http://schemas.microsoft.com/office/drawing/2014/main" id="{F65025CC-458B-E74C-90FF-FF29B1D3FBE0}"/>
                </a:ext>
              </a:extLst>
            </p:cNvPr>
            <p:cNvSpPr/>
            <p:nvPr/>
          </p:nvSpPr>
          <p:spPr>
            <a:xfrm>
              <a:off x="7089880" y="4283848"/>
              <a:ext cx="71401" cy="31742"/>
            </a:xfrm>
            <a:custGeom>
              <a:avLst/>
              <a:gdLst>
                <a:gd name="connsiteX0" fmla="*/ 15871 w 71401"/>
                <a:gd name="connsiteY0" fmla="*/ 31742 h 31742"/>
                <a:gd name="connsiteX1" fmla="*/ 55530 w 71401"/>
                <a:gd name="connsiteY1" fmla="*/ 31742 h 31742"/>
                <a:gd name="connsiteX2" fmla="*/ 71401 w 71401"/>
                <a:gd name="connsiteY2" fmla="*/ 15871 h 31742"/>
                <a:gd name="connsiteX3" fmla="*/ 55530 w 71401"/>
                <a:gd name="connsiteY3" fmla="*/ 0 h 31742"/>
                <a:gd name="connsiteX4" fmla="*/ 15871 w 71401"/>
                <a:gd name="connsiteY4" fmla="*/ 0 h 31742"/>
                <a:gd name="connsiteX5" fmla="*/ 0 w 71401"/>
                <a:gd name="connsiteY5" fmla="*/ 15871 h 31742"/>
                <a:gd name="connsiteX6" fmla="*/ 15871 w 71401"/>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401" h="31742">
                  <a:moveTo>
                    <a:pt x="15871" y="31742"/>
                  </a:moveTo>
                  <a:lnTo>
                    <a:pt x="55530" y="31742"/>
                  </a:lnTo>
                  <a:cubicBezTo>
                    <a:pt x="64297" y="31742"/>
                    <a:pt x="71401" y="24636"/>
                    <a:pt x="71401" y="15871"/>
                  </a:cubicBezTo>
                  <a:cubicBezTo>
                    <a:pt x="71401" y="7106"/>
                    <a:pt x="64297" y="0"/>
                    <a:pt x="55530" y="0"/>
                  </a:cubicBezTo>
                  <a:lnTo>
                    <a:pt x="15871" y="0"/>
                  </a:lnTo>
                  <a:cubicBezTo>
                    <a:pt x="7104" y="0"/>
                    <a:pt x="0" y="7106"/>
                    <a:pt x="0" y="15871"/>
                  </a:cubicBezTo>
                  <a:cubicBezTo>
                    <a:pt x="0" y="24636"/>
                    <a:pt x="7104" y="31742"/>
                    <a:pt x="15871" y="31742"/>
                  </a:cubicBezTo>
                  <a:close/>
                </a:path>
              </a:pathLst>
            </a:custGeom>
            <a:grp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7" name="任意多边形: 形状 176">
              <a:extLst>
                <a:ext uri="{FF2B5EF4-FFF2-40B4-BE49-F238E27FC236}">
                  <a16:creationId xmlns:a16="http://schemas.microsoft.com/office/drawing/2014/main" id="{E237A964-E7D0-1C75-5999-8558C85BCE24}"/>
                </a:ext>
              </a:extLst>
            </p:cNvPr>
            <p:cNvSpPr/>
            <p:nvPr/>
          </p:nvSpPr>
          <p:spPr>
            <a:xfrm>
              <a:off x="7181013" y="4283848"/>
              <a:ext cx="130097" cy="31742"/>
            </a:xfrm>
            <a:custGeom>
              <a:avLst/>
              <a:gdLst>
                <a:gd name="connsiteX0" fmla="*/ 15871 w 130097"/>
                <a:gd name="connsiteY0" fmla="*/ 31742 h 31742"/>
                <a:gd name="connsiteX1" fmla="*/ 114226 w 130097"/>
                <a:gd name="connsiteY1" fmla="*/ 31742 h 31742"/>
                <a:gd name="connsiteX2" fmla="*/ 130097 w 130097"/>
                <a:gd name="connsiteY2" fmla="*/ 15871 h 31742"/>
                <a:gd name="connsiteX3" fmla="*/ 114226 w 130097"/>
                <a:gd name="connsiteY3" fmla="*/ 0 h 31742"/>
                <a:gd name="connsiteX4" fmla="*/ 15871 w 130097"/>
                <a:gd name="connsiteY4" fmla="*/ 0 h 31742"/>
                <a:gd name="connsiteX5" fmla="*/ 0 w 130097"/>
                <a:gd name="connsiteY5" fmla="*/ 15871 h 31742"/>
                <a:gd name="connsiteX6" fmla="*/ 15871 w 130097"/>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097" h="31742">
                  <a:moveTo>
                    <a:pt x="15871" y="31742"/>
                  </a:moveTo>
                  <a:lnTo>
                    <a:pt x="114226" y="31742"/>
                  </a:lnTo>
                  <a:cubicBezTo>
                    <a:pt x="122993" y="31742"/>
                    <a:pt x="130097" y="24636"/>
                    <a:pt x="130097" y="15871"/>
                  </a:cubicBezTo>
                  <a:cubicBezTo>
                    <a:pt x="130097" y="7106"/>
                    <a:pt x="122993" y="0"/>
                    <a:pt x="114226" y="0"/>
                  </a:cubicBezTo>
                  <a:lnTo>
                    <a:pt x="15871" y="0"/>
                  </a:lnTo>
                  <a:cubicBezTo>
                    <a:pt x="7104" y="0"/>
                    <a:pt x="0" y="7106"/>
                    <a:pt x="0" y="15871"/>
                  </a:cubicBezTo>
                  <a:cubicBezTo>
                    <a:pt x="0" y="24636"/>
                    <a:pt x="7106" y="31742"/>
                    <a:pt x="15871" y="31742"/>
                  </a:cubicBezTo>
                  <a:close/>
                </a:path>
              </a:pathLst>
            </a:custGeom>
            <a:grp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8" name="任意多边形: 形状 177">
              <a:extLst>
                <a:ext uri="{FF2B5EF4-FFF2-40B4-BE49-F238E27FC236}">
                  <a16:creationId xmlns:a16="http://schemas.microsoft.com/office/drawing/2014/main" id="{CB393FFB-F358-E595-92B1-B7B8D12B1F27}"/>
                </a:ext>
              </a:extLst>
            </p:cNvPr>
            <p:cNvSpPr/>
            <p:nvPr/>
          </p:nvSpPr>
          <p:spPr>
            <a:xfrm>
              <a:off x="7032589" y="3575363"/>
              <a:ext cx="879220" cy="1083475"/>
            </a:xfrm>
            <a:custGeom>
              <a:avLst/>
              <a:gdLst>
                <a:gd name="connsiteX0" fmla="*/ 852755 w 879220"/>
                <a:gd name="connsiteY0" fmla="*/ 291597 h 1083475"/>
                <a:gd name="connsiteX1" fmla="*/ 678403 w 879220"/>
                <a:gd name="connsiteY1" fmla="*/ 291597 h 1083475"/>
                <a:gd name="connsiteX2" fmla="*/ 495829 w 879220"/>
                <a:gd name="connsiteY2" fmla="*/ 199129 h 1083475"/>
                <a:gd name="connsiteX3" fmla="*/ 496407 w 879220"/>
                <a:gd name="connsiteY3" fmla="*/ 184572 h 1083475"/>
                <a:gd name="connsiteX4" fmla="*/ 441384 w 879220"/>
                <a:gd name="connsiteY4" fmla="*/ 53104 h 1083475"/>
                <a:gd name="connsiteX5" fmla="*/ 309080 w 879220"/>
                <a:gd name="connsiteY5" fmla="*/ 20 h 1083475"/>
                <a:gd name="connsiteX6" fmla="*/ 182314 w 879220"/>
                <a:gd name="connsiteY6" fmla="*/ 53434 h 1083475"/>
                <a:gd name="connsiteX7" fmla="*/ 127329 w 879220"/>
                <a:gd name="connsiteY7" fmla="*/ 179521 h 1083475"/>
                <a:gd name="connsiteX8" fmla="*/ 177343 w 879220"/>
                <a:gd name="connsiteY8" fmla="*/ 310878 h 1083475"/>
                <a:gd name="connsiteX9" fmla="*/ 89027 w 879220"/>
                <a:gd name="connsiteY9" fmla="*/ 535371 h 1083475"/>
                <a:gd name="connsiteX10" fmla="*/ 104200 w 879220"/>
                <a:gd name="connsiteY10" fmla="*/ 643515 h 1083475"/>
                <a:gd name="connsiteX11" fmla="*/ 26465 w 879220"/>
                <a:gd name="connsiteY11" fmla="*/ 643515 h 1083475"/>
                <a:gd name="connsiteX12" fmla="*/ 0 w 879220"/>
                <a:gd name="connsiteY12" fmla="*/ 669978 h 1083475"/>
                <a:gd name="connsiteX13" fmla="*/ 0 w 879220"/>
                <a:gd name="connsiteY13" fmla="*/ 778738 h 1083475"/>
                <a:gd name="connsiteX14" fmla="*/ 26465 w 879220"/>
                <a:gd name="connsiteY14" fmla="*/ 805200 h 1083475"/>
                <a:gd name="connsiteX15" fmla="*/ 209212 w 879220"/>
                <a:gd name="connsiteY15" fmla="*/ 805200 h 1083475"/>
                <a:gd name="connsiteX16" fmla="*/ 229106 w 879220"/>
                <a:gd name="connsiteY16" fmla="*/ 821256 h 1083475"/>
                <a:gd name="connsiteX17" fmla="*/ 257353 w 879220"/>
                <a:gd name="connsiteY17" fmla="*/ 876856 h 1083475"/>
                <a:gd name="connsiteX18" fmla="*/ 257353 w 879220"/>
                <a:gd name="connsiteY18" fmla="*/ 1046422 h 1083475"/>
                <a:gd name="connsiteX19" fmla="*/ 294407 w 879220"/>
                <a:gd name="connsiteY19" fmla="*/ 1083476 h 1083475"/>
                <a:gd name="connsiteX20" fmla="*/ 538935 w 879220"/>
                <a:gd name="connsiteY20" fmla="*/ 1083476 h 1083475"/>
                <a:gd name="connsiteX21" fmla="*/ 575989 w 879220"/>
                <a:gd name="connsiteY21" fmla="*/ 1046422 h 1083475"/>
                <a:gd name="connsiteX22" fmla="*/ 575989 w 879220"/>
                <a:gd name="connsiteY22" fmla="*/ 1022107 h 1083475"/>
                <a:gd name="connsiteX23" fmla="*/ 560118 w 879220"/>
                <a:gd name="connsiteY23" fmla="*/ 1006236 h 1083475"/>
                <a:gd name="connsiteX24" fmla="*/ 544247 w 879220"/>
                <a:gd name="connsiteY24" fmla="*/ 1022107 h 1083475"/>
                <a:gd name="connsiteX25" fmla="*/ 544247 w 879220"/>
                <a:gd name="connsiteY25" fmla="*/ 1046422 h 1083475"/>
                <a:gd name="connsiteX26" fmla="*/ 538935 w 879220"/>
                <a:gd name="connsiteY26" fmla="*/ 1051733 h 1083475"/>
                <a:gd name="connsiteX27" fmla="*/ 294409 w 879220"/>
                <a:gd name="connsiteY27" fmla="*/ 1051733 h 1083475"/>
                <a:gd name="connsiteX28" fmla="*/ 289097 w 879220"/>
                <a:gd name="connsiteY28" fmla="*/ 1046422 h 1083475"/>
                <a:gd name="connsiteX29" fmla="*/ 289097 w 879220"/>
                <a:gd name="connsiteY29" fmla="*/ 876854 h 1083475"/>
                <a:gd name="connsiteX30" fmla="*/ 258921 w 879220"/>
                <a:gd name="connsiteY30" fmla="*/ 805198 h 1083475"/>
                <a:gd name="connsiteX31" fmla="*/ 309347 w 879220"/>
                <a:gd name="connsiteY31" fmla="*/ 805198 h 1083475"/>
                <a:gd name="connsiteX32" fmla="*/ 335809 w 879220"/>
                <a:gd name="connsiteY32" fmla="*/ 778736 h 1083475"/>
                <a:gd name="connsiteX33" fmla="*/ 335809 w 879220"/>
                <a:gd name="connsiteY33" fmla="*/ 760513 h 1083475"/>
                <a:gd name="connsiteX34" fmla="*/ 434439 w 879220"/>
                <a:gd name="connsiteY34" fmla="*/ 781616 h 1083475"/>
                <a:gd name="connsiteX35" fmla="*/ 675952 w 879220"/>
                <a:gd name="connsiteY35" fmla="*/ 540102 h 1083475"/>
                <a:gd name="connsiteX36" fmla="*/ 659781 w 879220"/>
                <a:gd name="connsiteY36" fmla="*/ 453280 h 1083475"/>
                <a:gd name="connsiteX37" fmla="*/ 740559 w 879220"/>
                <a:gd name="connsiteY37" fmla="*/ 453280 h 1083475"/>
                <a:gd name="connsiteX38" fmla="*/ 753139 w 879220"/>
                <a:gd name="connsiteY38" fmla="*/ 536979 h 1083475"/>
                <a:gd name="connsiteX39" fmla="*/ 757871 w 879220"/>
                <a:gd name="connsiteY39" fmla="*/ 554655 h 1083475"/>
                <a:gd name="connsiteX40" fmla="*/ 828739 w 879220"/>
                <a:gd name="connsiteY40" fmla="*/ 680800 h 1083475"/>
                <a:gd name="connsiteX41" fmla="*/ 831141 w 879220"/>
                <a:gd name="connsiteY41" fmla="*/ 689973 h 1083475"/>
                <a:gd name="connsiteX42" fmla="*/ 812407 w 879220"/>
                <a:gd name="connsiteY42" fmla="*/ 708705 h 1083475"/>
                <a:gd name="connsiteX43" fmla="*/ 759050 w 879220"/>
                <a:gd name="connsiteY43" fmla="*/ 708705 h 1083475"/>
                <a:gd name="connsiteX44" fmla="*/ 721994 w 879220"/>
                <a:gd name="connsiteY44" fmla="*/ 745759 h 1083475"/>
                <a:gd name="connsiteX45" fmla="*/ 721994 w 879220"/>
                <a:gd name="connsiteY45" fmla="*/ 813430 h 1083475"/>
                <a:gd name="connsiteX46" fmla="*/ 645852 w 879220"/>
                <a:gd name="connsiteY46" fmla="*/ 889574 h 1083475"/>
                <a:gd name="connsiteX47" fmla="*/ 581301 w 879220"/>
                <a:gd name="connsiteY47" fmla="*/ 889574 h 1083475"/>
                <a:gd name="connsiteX48" fmla="*/ 544245 w 879220"/>
                <a:gd name="connsiteY48" fmla="*/ 926628 h 1083475"/>
                <a:gd name="connsiteX49" fmla="*/ 544245 w 879220"/>
                <a:gd name="connsiteY49" fmla="*/ 948041 h 1083475"/>
                <a:gd name="connsiteX50" fmla="*/ 560116 w 879220"/>
                <a:gd name="connsiteY50" fmla="*/ 963912 h 1083475"/>
                <a:gd name="connsiteX51" fmla="*/ 575987 w 879220"/>
                <a:gd name="connsiteY51" fmla="*/ 948041 h 1083475"/>
                <a:gd name="connsiteX52" fmla="*/ 575987 w 879220"/>
                <a:gd name="connsiteY52" fmla="*/ 926630 h 1083475"/>
                <a:gd name="connsiteX53" fmla="*/ 581301 w 879220"/>
                <a:gd name="connsiteY53" fmla="*/ 921318 h 1083475"/>
                <a:gd name="connsiteX54" fmla="*/ 645852 w 879220"/>
                <a:gd name="connsiteY54" fmla="*/ 921318 h 1083475"/>
                <a:gd name="connsiteX55" fmla="*/ 753736 w 879220"/>
                <a:gd name="connsiteY55" fmla="*/ 813432 h 1083475"/>
                <a:gd name="connsiteX56" fmla="*/ 753736 w 879220"/>
                <a:gd name="connsiteY56" fmla="*/ 745762 h 1083475"/>
                <a:gd name="connsiteX57" fmla="*/ 759050 w 879220"/>
                <a:gd name="connsiteY57" fmla="*/ 740450 h 1083475"/>
                <a:gd name="connsiteX58" fmla="*/ 812407 w 879220"/>
                <a:gd name="connsiteY58" fmla="*/ 740450 h 1083475"/>
                <a:gd name="connsiteX59" fmla="*/ 862883 w 879220"/>
                <a:gd name="connsiteY59" fmla="*/ 689975 h 1083475"/>
                <a:gd name="connsiteX60" fmla="*/ 856414 w 879220"/>
                <a:gd name="connsiteY60" fmla="*/ 665254 h 1083475"/>
                <a:gd name="connsiteX61" fmla="*/ 785548 w 879220"/>
                <a:gd name="connsiteY61" fmla="*/ 539116 h 1083475"/>
                <a:gd name="connsiteX62" fmla="*/ 784878 w 879220"/>
                <a:gd name="connsiteY62" fmla="*/ 536471 h 1083475"/>
                <a:gd name="connsiteX63" fmla="*/ 773463 w 879220"/>
                <a:gd name="connsiteY63" fmla="*/ 453285 h 1083475"/>
                <a:gd name="connsiteX64" fmla="*/ 852755 w 879220"/>
                <a:gd name="connsiteY64" fmla="*/ 453285 h 1083475"/>
                <a:gd name="connsiteX65" fmla="*/ 879220 w 879220"/>
                <a:gd name="connsiteY65" fmla="*/ 426822 h 1083475"/>
                <a:gd name="connsiteX66" fmla="*/ 879220 w 879220"/>
                <a:gd name="connsiteY66" fmla="*/ 318060 h 1083475"/>
                <a:gd name="connsiteX67" fmla="*/ 852755 w 879220"/>
                <a:gd name="connsiteY67" fmla="*/ 291597 h 1083475"/>
                <a:gd name="connsiteX68" fmla="*/ 629915 w 879220"/>
                <a:gd name="connsiteY68" fmla="*/ 291597 h 1083475"/>
                <a:gd name="connsiteX69" fmla="*/ 569878 w 879220"/>
                <a:gd name="connsiteY69" fmla="*/ 291597 h 1083475"/>
                <a:gd name="connsiteX70" fmla="*/ 543415 w 879220"/>
                <a:gd name="connsiteY70" fmla="*/ 318060 h 1083475"/>
                <a:gd name="connsiteX71" fmla="*/ 543415 w 879220"/>
                <a:gd name="connsiteY71" fmla="*/ 324660 h 1083475"/>
                <a:gd name="connsiteX72" fmla="*/ 456212 w 879220"/>
                <a:gd name="connsiteY72" fmla="*/ 299613 h 1083475"/>
                <a:gd name="connsiteX73" fmla="*/ 490661 w 879220"/>
                <a:gd name="connsiteY73" fmla="*/ 230518 h 1083475"/>
                <a:gd name="connsiteX74" fmla="*/ 629915 w 879220"/>
                <a:gd name="connsiteY74" fmla="*/ 291597 h 1083475"/>
                <a:gd name="connsiteX75" fmla="*/ 159057 w 879220"/>
                <a:gd name="connsiteY75" fmla="*/ 180370 h 1083475"/>
                <a:gd name="connsiteX76" fmla="*/ 204614 w 879220"/>
                <a:gd name="connsiteY76" fmla="*/ 76019 h 1083475"/>
                <a:gd name="connsiteX77" fmla="*/ 309541 w 879220"/>
                <a:gd name="connsiteY77" fmla="*/ 31758 h 1083475"/>
                <a:gd name="connsiteX78" fmla="*/ 311846 w 879220"/>
                <a:gd name="connsiteY78" fmla="*/ 31741 h 1083475"/>
                <a:gd name="connsiteX79" fmla="*/ 419106 w 879220"/>
                <a:gd name="connsiteY79" fmla="*/ 75713 h 1083475"/>
                <a:gd name="connsiteX80" fmla="*/ 464664 w 879220"/>
                <a:gd name="connsiteY80" fmla="*/ 184572 h 1083475"/>
                <a:gd name="connsiteX81" fmla="*/ 405935 w 879220"/>
                <a:gd name="connsiteY81" fmla="*/ 304971 h 1083475"/>
                <a:gd name="connsiteX82" fmla="*/ 375405 w 879220"/>
                <a:gd name="connsiteY82" fmla="*/ 348382 h 1083475"/>
                <a:gd name="connsiteX83" fmla="*/ 369206 w 879220"/>
                <a:gd name="connsiteY83" fmla="*/ 367995 h 1083475"/>
                <a:gd name="connsiteX84" fmla="*/ 327702 w 879220"/>
                <a:gd name="connsiteY84" fmla="*/ 367995 h 1083475"/>
                <a:gd name="connsiteX85" fmla="*/ 327702 w 879220"/>
                <a:gd name="connsiteY85" fmla="*/ 297125 h 1083475"/>
                <a:gd name="connsiteX86" fmla="*/ 425515 w 879220"/>
                <a:gd name="connsiteY86" fmla="*/ 184572 h 1083475"/>
                <a:gd name="connsiteX87" fmla="*/ 418532 w 879220"/>
                <a:gd name="connsiteY87" fmla="*/ 145286 h 1083475"/>
                <a:gd name="connsiteX88" fmla="*/ 398153 w 879220"/>
                <a:gd name="connsiteY88" fmla="*/ 135879 h 1083475"/>
                <a:gd name="connsiteX89" fmla="*/ 388749 w 879220"/>
                <a:gd name="connsiteY89" fmla="*/ 156258 h 1083475"/>
                <a:gd name="connsiteX90" fmla="*/ 393773 w 879220"/>
                <a:gd name="connsiteY90" fmla="*/ 184570 h 1083475"/>
                <a:gd name="connsiteX91" fmla="*/ 327702 w 879220"/>
                <a:gd name="connsiteY91" fmla="*/ 264955 h 1083475"/>
                <a:gd name="connsiteX92" fmla="*/ 327702 w 879220"/>
                <a:gd name="connsiteY92" fmla="*/ 240862 h 1083475"/>
                <a:gd name="connsiteX93" fmla="*/ 370330 w 879220"/>
                <a:gd name="connsiteY93" fmla="*/ 184570 h 1083475"/>
                <a:gd name="connsiteX94" fmla="*/ 311831 w 879220"/>
                <a:gd name="connsiteY94" fmla="*/ 126071 h 1083475"/>
                <a:gd name="connsiteX95" fmla="*/ 253332 w 879220"/>
                <a:gd name="connsiteY95" fmla="*/ 184570 h 1083475"/>
                <a:gd name="connsiteX96" fmla="*/ 295960 w 879220"/>
                <a:gd name="connsiteY96" fmla="*/ 240862 h 1083475"/>
                <a:gd name="connsiteX97" fmla="*/ 295960 w 879220"/>
                <a:gd name="connsiteY97" fmla="*/ 264955 h 1083475"/>
                <a:gd name="connsiteX98" fmla="*/ 229891 w 879220"/>
                <a:gd name="connsiteY98" fmla="*/ 184570 h 1083475"/>
                <a:gd name="connsiteX99" fmla="*/ 311831 w 879220"/>
                <a:gd name="connsiteY99" fmla="*/ 102630 h 1083475"/>
                <a:gd name="connsiteX100" fmla="*/ 346786 w 879220"/>
                <a:gd name="connsiteY100" fmla="*/ 110449 h 1083475"/>
                <a:gd name="connsiteX101" fmla="*/ 367916 w 879220"/>
                <a:gd name="connsiteY101" fmla="*/ 102882 h 1083475"/>
                <a:gd name="connsiteX102" fmla="*/ 360346 w 879220"/>
                <a:gd name="connsiteY102" fmla="*/ 81752 h 1083475"/>
                <a:gd name="connsiteX103" fmla="*/ 311831 w 879220"/>
                <a:gd name="connsiteY103" fmla="*/ 70888 h 1083475"/>
                <a:gd name="connsiteX104" fmla="*/ 198149 w 879220"/>
                <a:gd name="connsiteY104" fmla="*/ 184570 h 1083475"/>
                <a:gd name="connsiteX105" fmla="*/ 295960 w 879220"/>
                <a:gd name="connsiteY105" fmla="*/ 297122 h 1083475"/>
                <a:gd name="connsiteX106" fmla="*/ 295960 w 879220"/>
                <a:gd name="connsiteY106" fmla="*/ 367993 h 1083475"/>
                <a:gd name="connsiteX107" fmla="*/ 254458 w 879220"/>
                <a:gd name="connsiteY107" fmla="*/ 367993 h 1083475"/>
                <a:gd name="connsiteX108" fmla="*/ 248389 w 879220"/>
                <a:gd name="connsiteY108" fmla="*/ 348784 h 1083475"/>
                <a:gd name="connsiteX109" fmla="*/ 218606 w 879220"/>
                <a:gd name="connsiteY109" fmla="*/ 305648 h 1083475"/>
                <a:gd name="connsiteX110" fmla="*/ 159057 w 879220"/>
                <a:gd name="connsiteY110" fmla="*/ 180370 h 1083475"/>
                <a:gd name="connsiteX111" fmla="*/ 338145 w 879220"/>
                <a:gd name="connsiteY111" fmla="*/ 546508 h 1083475"/>
                <a:gd name="connsiteX112" fmla="*/ 328485 w 879220"/>
                <a:gd name="connsiteY112" fmla="*/ 554369 h 1083475"/>
                <a:gd name="connsiteX113" fmla="*/ 295810 w 879220"/>
                <a:gd name="connsiteY113" fmla="*/ 554369 h 1083475"/>
                <a:gd name="connsiteX114" fmla="*/ 286164 w 879220"/>
                <a:gd name="connsiteY114" fmla="*/ 546584 h 1083475"/>
                <a:gd name="connsiteX115" fmla="*/ 280480 w 879220"/>
                <a:gd name="connsiteY115" fmla="*/ 520253 h 1083475"/>
                <a:gd name="connsiteX116" fmla="*/ 343601 w 879220"/>
                <a:gd name="connsiteY116" fmla="*/ 520253 h 1083475"/>
                <a:gd name="connsiteX117" fmla="*/ 250158 w 879220"/>
                <a:gd name="connsiteY117" fmla="*/ 488510 h 1083475"/>
                <a:gd name="connsiteX118" fmla="*/ 235901 w 879220"/>
                <a:gd name="connsiteY118" fmla="*/ 474252 h 1083475"/>
                <a:gd name="connsiteX119" fmla="*/ 250158 w 879220"/>
                <a:gd name="connsiteY119" fmla="*/ 459995 h 1083475"/>
                <a:gd name="connsiteX120" fmla="*/ 373502 w 879220"/>
                <a:gd name="connsiteY120" fmla="*/ 459995 h 1083475"/>
                <a:gd name="connsiteX121" fmla="*/ 387759 w 879220"/>
                <a:gd name="connsiteY121" fmla="*/ 474252 h 1083475"/>
                <a:gd name="connsiteX122" fmla="*/ 373502 w 879220"/>
                <a:gd name="connsiteY122" fmla="*/ 488510 h 1083475"/>
                <a:gd name="connsiteX123" fmla="*/ 373502 w 879220"/>
                <a:gd name="connsiteY123" fmla="*/ 428253 h 1083475"/>
                <a:gd name="connsiteX124" fmla="*/ 250158 w 879220"/>
                <a:gd name="connsiteY124" fmla="*/ 428253 h 1083475"/>
                <a:gd name="connsiteX125" fmla="*/ 235901 w 879220"/>
                <a:gd name="connsiteY125" fmla="*/ 413996 h 1083475"/>
                <a:gd name="connsiteX126" fmla="*/ 250158 w 879220"/>
                <a:gd name="connsiteY126" fmla="*/ 399739 h 1083475"/>
                <a:gd name="connsiteX127" fmla="*/ 373502 w 879220"/>
                <a:gd name="connsiteY127" fmla="*/ 399739 h 1083475"/>
                <a:gd name="connsiteX128" fmla="*/ 387759 w 879220"/>
                <a:gd name="connsiteY128" fmla="*/ 413996 h 1083475"/>
                <a:gd name="connsiteX129" fmla="*/ 373502 w 879220"/>
                <a:gd name="connsiteY129" fmla="*/ 428253 h 1083475"/>
                <a:gd name="connsiteX130" fmla="*/ 311831 w 879220"/>
                <a:gd name="connsiteY130" fmla="*/ 211329 h 1083475"/>
                <a:gd name="connsiteX131" fmla="*/ 285074 w 879220"/>
                <a:gd name="connsiteY131" fmla="*/ 184572 h 1083475"/>
                <a:gd name="connsiteX132" fmla="*/ 311831 w 879220"/>
                <a:gd name="connsiteY132" fmla="*/ 157816 h 1083475"/>
                <a:gd name="connsiteX133" fmla="*/ 338588 w 879220"/>
                <a:gd name="connsiteY133" fmla="*/ 184572 h 1083475"/>
                <a:gd name="connsiteX134" fmla="*/ 311831 w 879220"/>
                <a:gd name="connsiteY134" fmla="*/ 211329 h 1083475"/>
                <a:gd name="connsiteX135" fmla="*/ 120763 w 879220"/>
                <a:gd name="connsiteY135" fmla="*/ 535976 h 1083475"/>
                <a:gd name="connsiteX136" fmla="*/ 200879 w 879220"/>
                <a:gd name="connsiteY136" fmla="*/ 332177 h 1083475"/>
                <a:gd name="connsiteX137" fmla="*/ 218119 w 879220"/>
                <a:gd name="connsiteY137" fmla="*/ 358351 h 1083475"/>
                <a:gd name="connsiteX138" fmla="*/ 223801 w 879220"/>
                <a:gd name="connsiteY138" fmla="*/ 376328 h 1083475"/>
                <a:gd name="connsiteX139" fmla="*/ 204159 w 879220"/>
                <a:gd name="connsiteY139" fmla="*/ 413994 h 1083475"/>
                <a:gd name="connsiteX140" fmla="*/ 213775 w 879220"/>
                <a:gd name="connsiteY140" fmla="*/ 442025 h 1083475"/>
                <a:gd name="connsiteX141" fmla="*/ 208488 w 879220"/>
                <a:gd name="connsiteY141" fmla="*/ 454859 h 1083475"/>
                <a:gd name="connsiteX142" fmla="*/ 205646 w 879220"/>
                <a:gd name="connsiteY142" fmla="*/ 462782 h 1083475"/>
                <a:gd name="connsiteX143" fmla="*/ 192926 w 879220"/>
                <a:gd name="connsiteY143" fmla="*/ 540102 h 1083475"/>
                <a:gd name="connsiteX144" fmla="*/ 216242 w 879220"/>
                <a:gd name="connsiteY144" fmla="*/ 643513 h 1083475"/>
                <a:gd name="connsiteX145" fmla="*/ 137550 w 879220"/>
                <a:gd name="connsiteY145" fmla="*/ 643513 h 1083475"/>
                <a:gd name="connsiteX146" fmla="*/ 120763 w 879220"/>
                <a:gd name="connsiteY146" fmla="*/ 535976 h 1083475"/>
                <a:gd name="connsiteX147" fmla="*/ 304065 w 879220"/>
                <a:gd name="connsiteY147" fmla="*/ 773458 h 1083475"/>
                <a:gd name="connsiteX148" fmla="*/ 31742 w 879220"/>
                <a:gd name="connsiteY148" fmla="*/ 773458 h 1083475"/>
                <a:gd name="connsiteX149" fmla="*/ 31742 w 879220"/>
                <a:gd name="connsiteY149" fmla="*/ 675260 h 1083475"/>
                <a:gd name="connsiteX150" fmla="*/ 304065 w 879220"/>
                <a:gd name="connsiteY150" fmla="*/ 675260 h 1083475"/>
                <a:gd name="connsiteX151" fmla="*/ 644208 w 879220"/>
                <a:gd name="connsiteY151" fmla="*/ 540104 h 1083475"/>
                <a:gd name="connsiteX152" fmla="*/ 434437 w 879220"/>
                <a:gd name="connsiteY152" fmla="*/ 749875 h 1083475"/>
                <a:gd name="connsiteX153" fmla="*/ 335807 w 879220"/>
                <a:gd name="connsiteY153" fmla="*/ 725156 h 1083475"/>
                <a:gd name="connsiteX154" fmla="*/ 335807 w 879220"/>
                <a:gd name="connsiteY154" fmla="*/ 669978 h 1083475"/>
                <a:gd name="connsiteX155" fmla="*/ 309345 w 879220"/>
                <a:gd name="connsiteY155" fmla="*/ 643515 h 1083475"/>
                <a:gd name="connsiteX156" fmla="*/ 252028 w 879220"/>
                <a:gd name="connsiteY156" fmla="*/ 643515 h 1083475"/>
                <a:gd name="connsiteX157" fmla="*/ 224666 w 879220"/>
                <a:gd name="connsiteY157" fmla="*/ 540104 h 1083475"/>
                <a:gd name="connsiteX158" fmla="*/ 226359 w 879220"/>
                <a:gd name="connsiteY158" fmla="*/ 513566 h 1083475"/>
                <a:gd name="connsiteX159" fmla="*/ 247993 w 879220"/>
                <a:gd name="connsiteY159" fmla="*/ 520196 h 1083475"/>
                <a:gd name="connsiteX160" fmla="*/ 255135 w 879220"/>
                <a:gd name="connsiteY160" fmla="*/ 553278 h 1083475"/>
                <a:gd name="connsiteX161" fmla="*/ 295807 w 879220"/>
                <a:gd name="connsiteY161" fmla="*/ 586110 h 1083475"/>
                <a:gd name="connsiteX162" fmla="*/ 316065 w 879220"/>
                <a:gd name="connsiteY162" fmla="*/ 586110 h 1083475"/>
                <a:gd name="connsiteX163" fmla="*/ 434439 w 879220"/>
                <a:gd name="connsiteY163" fmla="*/ 667140 h 1083475"/>
                <a:gd name="connsiteX164" fmla="*/ 479336 w 879220"/>
                <a:gd name="connsiteY164" fmla="*/ 658923 h 1083475"/>
                <a:gd name="connsiteX165" fmla="*/ 488552 w 879220"/>
                <a:gd name="connsiteY165" fmla="*/ 638457 h 1083475"/>
                <a:gd name="connsiteX166" fmla="*/ 468084 w 879220"/>
                <a:gd name="connsiteY166" fmla="*/ 629241 h 1083475"/>
                <a:gd name="connsiteX167" fmla="*/ 434439 w 879220"/>
                <a:gd name="connsiteY167" fmla="*/ 635397 h 1083475"/>
                <a:gd name="connsiteX168" fmla="*/ 348398 w 879220"/>
                <a:gd name="connsiteY168" fmla="*/ 580965 h 1083475"/>
                <a:gd name="connsiteX169" fmla="*/ 369221 w 879220"/>
                <a:gd name="connsiteY169" fmla="*/ 552964 h 1083475"/>
                <a:gd name="connsiteX170" fmla="*/ 376033 w 879220"/>
                <a:gd name="connsiteY170" fmla="*/ 520179 h 1083475"/>
                <a:gd name="connsiteX171" fmla="*/ 419503 w 879220"/>
                <a:gd name="connsiteY171" fmla="*/ 474252 h 1083475"/>
                <a:gd name="connsiteX172" fmla="*/ 411049 w 879220"/>
                <a:gd name="connsiteY172" fmla="*/ 447764 h 1083475"/>
                <a:gd name="connsiteX173" fmla="*/ 434437 w 879220"/>
                <a:gd name="connsiteY173" fmla="*/ 444809 h 1083475"/>
                <a:gd name="connsiteX174" fmla="*/ 529732 w 879220"/>
                <a:gd name="connsiteY174" fmla="*/ 540104 h 1083475"/>
                <a:gd name="connsiteX175" fmla="*/ 516732 w 879220"/>
                <a:gd name="connsiteY175" fmla="*/ 588046 h 1083475"/>
                <a:gd name="connsiteX176" fmla="*/ 522414 w 879220"/>
                <a:gd name="connsiteY176" fmla="*/ 609760 h 1083475"/>
                <a:gd name="connsiteX177" fmla="*/ 544128 w 879220"/>
                <a:gd name="connsiteY177" fmla="*/ 604078 h 1083475"/>
                <a:gd name="connsiteX178" fmla="*/ 561474 w 879220"/>
                <a:gd name="connsiteY178" fmla="*/ 540104 h 1083475"/>
                <a:gd name="connsiteX179" fmla="*/ 434437 w 879220"/>
                <a:gd name="connsiteY179" fmla="*/ 413067 h 1083475"/>
                <a:gd name="connsiteX180" fmla="*/ 419501 w 879220"/>
                <a:gd name="connsiteY180" fmla="*/ 413958 h 1083475"/>
                <a:gd name="connsiteX181" fmla="*/ 399861 w 879220"/>
                <a:gd name="connsiteY181" fmla="*/ 376330 h 1083475"/>
                <a:gd name="connsiteX182" fmla="*/ 405670 w 879220"/>
                <a:gd name="connsiteY182" fmla="*/ 357947 h 1083475"/>
                <a:gd name="connsiteX183" fmla="*/ 424764 w 879220"/>
                <a:gd name="connsiteY183" fmla="*/ 330583 h 1083475"/>
                <a:gd name="connsiteX184" fmla="*/ 434437 w 879220"/>
                <a:gd name="connsiteY184" fmla="*/ 330334 h 1083475"/>
                <a:gd name="connsiteX185" fmla="*/ 543413 w 879220"/>
                <a:gd name="connsiteY185" fmla="*/ 360969 h 1083475"/>
                <a:gd name="connsiteX186" fmla="*/ 543413 w 879220"/>
                <a:gd name="connsiteY186" fmla="*/ 426820 h 1083475"/>
                <a:gd name="connsiteX187" fmla="*/ 569876 w 879220"/>
                <a:gd name="connsiteY187" fmla="*/ 453283 h 1083475"/>
                <a:gd name="connsiteX188" fmla="*/ 625351 w 879220"/>
                <a:gd name="connsiteY188" fmla="*/ 453283 h 1083475"/>
                <a:gd name="connsiteX189" fmla="*/ 644208 w 879220"/>
                <a:gd name="connsiteY189" fmla="*/ 540104 h 1083475"/>
                <a:gd name="connsiteX190" fmla="*/ 847478 w 879220"/>
                <a:gd name="connsiteY190" fmla="*/ 421540 h 1083475"/>
                <a:gd name="connsiteX191" fmla="*/ 575155 w 879220"/>
                <a:gd name="connsiteY191" fmla="*/ 421540 h 1083475"/>
                <a:gd name="connsiteX192" fmla="*/ 575155 w 879220"/>
                <a:gd name="connsiteY192" fmla="*/ 323342 h 1083475"/>
                <a:gd name="connsiteX193" fmla="*/ 847478 w 879220"/>
                <a:gd name="connsiteY193" fmla="*/ 323342 h 108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Lst>
              <a:rect l="l" t="t" r="r" b="b"/>
              <a:pathLst>
                <a:path w="879220" h="1083475">
                  <a:moveTo>
                    <a:pt x="852755" y="291597"/>
                  </a:moveTo>
                  <a:lnTo>
                    <a:pt x="678403" y="291597"/>
                  </a:lnTo>
                  <a:cubicBezTo>
                    <a:pt x="627501" y="242519"/>
                    <a:pt x="564228" y="210726"/>
                    <a:pt x="495829" y="199129"/>
                  </a:cubicBezTo>
                  <a:cubicBezTo>
                    <a:pt x="496204" y="194313"/>
                    <a:pt x="496407" y="189458"/>
                    <a:pt x="496407" y="184572"/>
                  </a:cubicBezTo>
                  <a:cubicBezTo>
                    <a:pt x="496407" y="134760"/>
                    <a:pt x="476866" y="88071"/>
                    <a:pt x="441384" y="53104"/>
                  </a:cubicBezTo>
                  <a:cubicBezTo>
                    <a:pt x="405909" y="18145"/>
                    <a:pt x="358907" y="-696"/>
                    <a:pt x="309080" y="20"/>
                  </a:cubicBezTo>
                  <a:cubicBezTo>
                    <a:pt x="261511" y="714"/>
                    <a:pt x="216490" y="19683"/>
                    <a:pt x="182314" y="53434"/>
                  </a:cubicBezTo>
                  <a:cubicBezTo>
                    <a:pt x="148129" y="87189"/>
                    <a:pt x="128601" y="131967"/>
                    <a:pt x="127329" y="179521"/>
                  </a:cubicBezTo>
                  <a:cubicBezTo>
                    <a:pt x="126019" y="228375"/>
                    <a:pt x="144371" y="275669"/>
                    <a:pt x="177343" y="310878"/>
                  </a:cubicBezTo>
                  <a:cubicBezTo>
                    <a:pt x="121825" y="372983"/>
                    <a:pt x="90618" y="451882"/>
                    <a:pt x="89027" y="535371"/>
                  </a:cubicBezTo>
                  <a:cubicBezTo>
                    <a:pt x="88322" y="572403"/>
                    <a:pt x="93600" y="608863"/>
                    <a:pt x="104200" y="643515"/>
                  </a:cubicBezTo>
                  <a:lnTo>
                    <a:pt x="26465" y="643515"/>
                  </a:lnTo>
                  <a:cubicBezTo>
                    <a:pt x="11872" y="643515"/>
                    <a:pt x="0" y="655387"/>
                    <a:pt x="0" y="669978"/>
                  </a:cubicBezTo>
                  <a:lnTo>
                    <a:pt x="0" y="778738"/>
                  </a:lnTo>
                  <a:cubicBezTo>
                    <a:pt x="0" y="793329"/>
                    <a:pt x="11872" y="805200"/>
                    <a:pt x="26465" y="805200"/>
                  </a:cubicBezTo>
                  <a:lnTo>
                    <a:pt x="209212" y="805200"/>
                  </a:lnTo>
                  <a:cubicBezTo>
                    <a:pt x="215622" y="810772"/>
                    <a:pt x="222246" y="816139"/>
                    <a:pt x="229106" y="821256"/>
                  </a:cubicBezTo>
                  <a:cubicBezTo>
                    <a:pt x="246791" y="834446"/>
                    <a:pt x="257353" y="855231"/>
                    <a:pt x="257353" y="876856"/>
                  </a:cubicBezTo>
                  <a:lnTo>
                    <a:pt x="257353" y="1046422"/>
                  </a:lnTo>
                  <a:cubicBezTo>
                    <a:pt x="257353" y="1066853"/>
                    <a:pt x="273973" y="1083476"/>
                    <a:pt x="294407" y="1083476"/>
                  </a:cubicBezTo>
                  <a:lnTo>
                    <a:pt x="538935" y="1083476"/>
                  </a:lnTo>
                  <a:cubicBezTo>
                    <a:pt x="559367" y="1083476"/>
                    <a:pt x="575989" y="1066853"/>
                    <a:pt x="575989" y="1046422"/>
                  </a:cubicBezTo>
                  <a:lnTo>
                    <a:pt x="575989" y="1022107"/>
                  </a:lnTo>
                  <a:cubicBezTo>
                    <a:pt x="575989" y="1013342"/>
                    <a:pt x="568885" y="1006236"/>
                    <a:pt x="560118" y="1006236"/>
                  </a:cubicBezTo>
                  <a:cubicBezTo>
                    <a:pt x="551351" y="1006236"/>
                    <a:pt x="544247" y="1013342"/>
                    <a:pt x="544247" y="1022107"/>
                  </a:cubicBezTo>
                  <a:lnTo>
                    <a:pt x="544247" y="1046422"/>
                  </a:lnTo>
                  <a:cubicBezTo>
                    <a:pt x="544247" y="1049350"/>
                    <a:pt x="541864" y="1051733"/>
                    <a:pt x="538935" y="1051733"/>
                  </a:cubicBezTo>
                  <a:lnTo>
                    <a:pt x="294409" y="1051733"/>
                  </a:lnTo>
                  <a:cubicBezTo>
                    <a:pt x="291480" y="1051733"/>
                    <a:pt x="289097" y="1049350"/>
                    <a:pt x="289097" y="1046422"/>
                  </a:cubicBezTo>
                  <a:lnTo>
                    <a:pt x="289097" y="876854"/>
                  </a:lnTo>
                  <a:cubicBezTo>
                    <a:pt x="289097" y="850010"/>
                    <a:pt x="277998" y="824129"/>
                    <a:pt x="258921" y="805198"/>
                  </a:cubicBezTo>
                  <a:lnTo>
                    <a:pt x="309347" y="805198"/>
                  </a:lnTo>
                  <a:cubicBezTo>
                    <a:pt x="323940" y="805198"/>
                    <a:pt x="335809" y="793327"/>
                    <a:pt x="335809" y="778736"/>
                  </a:cubicBezTo>
                  <a:lnTo>
                    <a:pt x="335809" y="760513"/>
                  </a:lnTo>
                  <a:cubicBezTo>
                    <a:pt x="365943" y="774053"/>
                    <a:pt x="399319" y="781616"/>
                    <a:pt x="434439" y="781616"/>
                  </a:cubicBezTo>
                  <a:cubicBezTo>
                    <a:pt x="567611" y="781616"/>
                    <a:pt x="675952" y="673272"/>
                    <a:pt x="675952" y="540102"/>
                  </a:cubicBezTo>
                  <a:cubicBezTo>
                    <a:pt x="675952" y="509507"/>
                    <a:pt x="670207" y="480238"/>
                    <a:pt x="659781" y="453280"/>
                  </a:cubicBezTo>
                  <a:lnTo>
                    <a:pt x="740559" y="453280"/>
                  </a:lnTo>
                  <a:cubicBezTo>
                    <a:pt x="748389" y="480164"/>
                    <a:pt x="752680" y="508254"/>
                    <a:pt x="753139" y="536979"/>
                  </a:cubicBezTo>
                  <a:cubicBezTo>
                    <a:pt x="753241" y="543205"/>
                    <a:pt x="754875" y="549316"/>
                    <a:pt x="757871" y="554655"/>
                  </a:cubicBezTo>
                  <a:lnTo>
                    <a:pt x="828739" y="680800"/>
                  </a:lnTo>
                  <a:cubicBezTo>
                    <a:pt x="830309" y="683595"/>
                    <a:pt x="831141" y="686767"/>
                    <a:pt x="831141" y="689973"/>
                  </a:cubicBezTo>
                  <a:cubicBezTo>
                    <a:pt x="831141" y="700302"/>
                    <a:pt x="822736" y="708705"/>
                    <a:pt x="812407" y="708705"/>
                  </a:cubicBezTo>
                  <a:lnTo>
                    <a:pt x="759050" y="708705"/>
                  </a:lnTo>
                  <a:cubicBezTo>
                    <a:pt x="738618" y="708705"/>
                    <a:pt x="721994" y="725328"/>
                    <a:pt x="721994" y="745759"/>
                  </a:cubicBezTo>
                  <a:lnTo>
                    <a:pt x="721994" y="813430"/>
                  </a:lnTo>
                  <a:cubicBezTo>
                    <a:pt x="721994" y="855415"/>
                    <a:pt x="687835" y="889574"/>
                    <a:pt x="645852" y="889574"/>
                  </a:cubicBezTo>
                  <a:lnTo>
                    <a:pt x="581301" y="889574"/>
                  </a:lnTo>
                  <a:cubicBezTo>
                    <a:pt x="560869" y="889574"/>
                    <a:pt x="544245" y="906196"/>
                    <a:pt x="544245" y="926628"/>
                  </a:cubicBezTo>
                  <a:lnTo>
                    <a:pt x="544245" y="948041"/>
                  </a:lnTo>
                  <a:cubicBezTo>
                    <a:pt x="544245" y="956806"/>
                    <a:pt x="551349" y="963912"/>
                    <a:pt x="560116" y="963912"/>
                  </a:cubicBezTo>
                  <a:cubicBezTo>
                    <a:pt x="568883" y="963912"/>
                    <a:pt x="575987" y="956806"/>
                    <a:pt x="575987" y="948041"/>
                  </a:cubicBezTo>
                  <a:lnTo>
                    <a:pt x="575987" y="926630"/>
                  </a:lnTo>
                  <a:cubicBezTo>
                    <a:pt x="575987" y="923701"/>
                    <a:pt x="578370" y="921318"/>
                    <a:pt x="581301" y="921318"/>
                  </a:cubicBezTo>
                  <a:lnTo>
                    <a:pt x="645852" y="921318"/>
                  </a:lnTo>
                  <a:cubicBezTo>
                    <a:pt x="705340" y="921318"/>
                    <a:pt x="753736" y="872920"/>
                    <a:pt x="753736" y="813432"/>
                  </a:cubicBezTo>
                  <a:lnTo>
                    <a:pt x="753736" y="745762"/>
                  </a:lnTo>
                  <a:cubicBezTo>
                    <a:pt x="753736" y="742833"/>
                    <a:pt x="756119" y="740450"/>
                    <a:pt x="759050" y="740450"/>
                  </a:cubicBezTo>
                  <a:lnTo>
                    <a:pt x="812407" y="740450"/>
                  </a:lnTo>
                  <a:cubicBezTo>
                    <a:pt x="840238" y="740450"/>
                    <a:pt x="862883" y="717807"/>
                    <a:pt x="862883" y="689975"/>
                  </a:cubicBezTo>
                  <a:cubicBezTo>
                    <a:pt x="862883" y="681335"/>
                    <a:pt x="860647" y="672786"/>
                    <a:pt x="856414" y="665254"/>
                  </a:cubicBezTo>
                  <a:lnTo>
                    <a:pt x="785548" y="539116"/>
                  </a:lnTo>
                  <a:cubicBezTo>
                    <a:pt x="785125" y="538361"/>
                    <a:pt x="784892" y="537444"/>
                    <a:pt x="784878" y="536471"/>
                  </a:cubicBezTo>
                  <a:cubicBezTo>
                    <a:pt x="784422" y="508019"/>
                    <a:pt x="780514" y="480147"/>
                    <a:pt x="773463" y="453285"/>
                  </a:cubicBezTo>
                  <a:lnTo>
                    <a:pt x="852755" y="453285"/>
                  </a:lnTo>
                  <a:cubicBezTo>
                    <a:pt x="867348" y="453285"/>
                    <a:pt x="879220" y="441413"/>
                    <a:pt x="879220" y="426822"/>
                  </a:cubicBezTo>
                  <a:lnTo>
                    <a:pt x="879220" y="318060"/>
                  </a:lnTo>
                  <a:cubicBezTo>
                    <a:pt x="879220" y="303469"/>
                    <a:pt x="867348" y="291597"/>
                    <a:pt x="852755" y="291597"/>
                  </a:cubicBezTo>
                  <a:close/>
                  <a:moveTo>
                    <a:pt x="629915" y="291597"/>
                  </a:moveTo>
                  <a:lnTo>
                    <a:pt x="569878" y="291597"/>
                  </a:lnTo>
                  <a:cubicBezTo>
                    <a:pt x="555285" y="291597"/>
                    <a:pt x="543415" y="303469"/>
                    <a:pt x="543415" y="318060"/>
                  </a:cubicBezTo>
                  <a:lnTo>
                    <a:pt x="543415" y="324660"/>
                  </a:lnTo>
                  <a:cubicBezTo>
                    <a:pt x="516790" y="311138"/>
                    <a:pt x="487348" y="302413"/>
                    <a:pt x="456212" y="299613"/>
                  </a:cubicBezTo>
                  <a:cubicBezTo>
                    <a:pt x="472517" y="279245"/>
                    <a:pt x="484228" y="255749"/>
                    <a:pt x="490661" y="230518"/>
                  </a:cubicBezTo>
                  <a:cubicBezTo>
                    <a:pt x="541348" y="239171"/>
                    <a:pt x="588987" y="259969"/>
                    <a:pt x="629915" y="291597"/>
                  </a:cubicBezTo>
                  <a:close/>
                  <a:moveTo>
                    <a:pt x="159057" y="180370"/>
                  </a:moveTo>
                  <a:cubicBezTo>
                    <a:pt x="160111" y="141047"/>
                    <a:pt x="176291" y="103989"/>
                    <a:pt x="204614" y="76019"/>
                  </a:cubicBezTo>
                  <a:cubicBezTo>
                    <a:pt x="232936" y="48052"/>
                    <a:pt x="270200" y="32331"/>
                    <a:pt x="309541" y="31758"/>
                  </a:cubicBezTo>
                  <a:cubicBezTo>
                    <a:pt x="310312" y="31747"/>
                    <a:pt x="311076" y="31741"/>
                    <a:pt x="311846" y="31741"/>
                  </a:cubicBezTo>
                  <a:cubicBezTo>
                    <a:pt x="352265" y="31741"/>
                    <a:pt x="390277" y="47305"/>
                    <a:pt x="419106" y="75713"/>
                  </a:cubicBezTo>
                  <a:cubicBezTo>
                    <a:pt x="448484" y="104666"/>
                    <a:pt x="464664" y="143328"/>
                    <a:pt x="464664" y="184572"/>
                  </a:cubicBezTo>
                  <a:cubicBezTo>
                    <a:pt x="464664" y="231877"/>
                    <a:pt x="443259" y="275762"/>
                    <a:pt x="405935" y="304971"/>
                  </a:cubicBezTo>
                  <a:cubicBezTo>
                    <a:pt x="391322" y="316407"/>
                    <a:pt x="380763" y="331419"/>
                    <a:pt x="375405" y="348382"/>
                  </a:cubicBezTo>
                  <a:lnTo>
                    <a:pt x="369206" y="367995"/>
                  </a:lnTo>
                  <a:lnTo>
                    <a:pt x="327702" y="367995"/>
                  </a:lnTo>
                  <a:lnTo>
                    <a:pt x="327702" y="297125"/>
                  </a:lnTo>
                  <a:cubicBezTo>
                    <a:pt x="382898" y="289377"/>
                    <a:pt x="425515" y="241872"/>
                    <a:pt x="425515" y="184572"/>
                  </a:cubicBezTo>
                  <a:cubicBezTo>
                    <a:pt x="425515" y="171080"/>
                    <a:pt x="423166" y="157860"/>
                    <a:pt x="418532" y="145286"/>
                  </a:cubicBezTo>
                  <a:cubicBezTo>
                    <a:pt x="415504" y="137062"/>
                    <a:pt x="406390" y="132853"/>
                    <a:pt x="398153" y="135879"/>
                  </a:cubicBezTo>
                  <a:cubicBezTo>
                    <a:pt x="389928" y="138910"/>
                    <a:pt x="385717" y="148035"/>
                    <a:pt x="388749" y="156258"/>
                  </a:cubicBezTo>
                  <a:cubicBezTo>
                    <a:pt x="392082" y="165309"/>
                    <a:pt x="393773" y="174834"/>
                    <a:pt x="393773" y="184570"/>
                  </a:cubicBezTo>
                  <a:cubicBezTo>
                    <a:pt x="393773" y="224322"/>
                    <a:pt x="365315" y="257542"/>
                    <a:pt x="327702" y="264955"/>
                  </a:cubicBezTo>
                  <a:lnTo>
                    <a:pt x="327702" y="240862"/>
                  </a:lnTo>
                  <a:cubicBezTo>
                    <a:pt x="352269" y="233925"/>
                    <a:pt x="370330" y="211325"/>
                    <a:pt x="370330" y="184570"/>
                  </a:cubicBezTo>
                  <a:cubicBezTo>
                    <a:pt x="370330" y="152313"/>
                    <a:pt x="344090" y="126071"/>
                    <a:pt x="311831" y="126071"/>
                  </a:cubicBezTo>
                  <a:cubicBezTo>
                    <a:pt x="279572" y="126071"/>
                    <a:pt x="253332" y="152313"/>
                    <a:pt x="253332" y="184570"/>
                  </a:cubicBezTo>
                  <a:cubicBezTo>
                    <a:pt x="253332" y="211325"/>
                    <a:pt x="271393" y="233925"/>
                    <a:pt x="295960" y="240862"/>
                  </a:cubicBezTo>
                  <a:lnTo>
                    <a:pt x="295960" y="264955"/>
                  </a:lnTo>
                  <a:cubicBezTo>
                    <a:pt x="258349" y="257542"/>
                    <a:pt x="229891" y="224322"/>
                    <a:pt x="229891" y="184570"/>
                  </a:cubicBezTo>
                  <a:cubicBezTo>
                    <a:pt x="229891" y="139388"/>
                    <a:pt x="266649" y="102630"/>
                    <a:pt x="311831" y="102630"/>
                  </a:cubicBezTo>
                  <a:cubicBezTo>
                    <a:pt x="324043" y="102630"/>
                    <a:pt x="335803" y="105261"/>
                    <a:pt x="346786" y="110449"/>
                  </a:cubicBezTo>
                  <a:cubicBezTo>
                    <a:pt x="354709" y="114195"/>
                    <a:pt x="364170" y="110807"/>
                    <a:pt x="367916" y="102882"/>
                  </a:cubicBezTo>
                  <a:cubicBezTo>
                    <a:pt x="371661" y="94957"/>
                    <a:pt x="368271" y="85496"/>
                    <a:pt x="360346" y="81752"/>
                  </a:cubicBezTo>
                  <a:cubicBezTo>
                    <a:pt x="345093" y="74542"/>
                    <a:pt x="328771" y="70888"/>
                    <a:pt x="311831" y="70888"/>
                  </a:cubicBezTo>
                  <a:cubicBezTo>
                    <a:pt x="249146" y="70888"/>
                    <a:pt x="198149" y="121885"/>
                    <a:pt x="198149" y="184570"/>
                  </a:cubicBezTo>
                  <a:cubicBezTo>
                    <a:pt x="198149" y="241867"/>
                    <a:pt x="240764" y="289373"/>
                    <a:pt x="295960" y="297122"/>
                  </a:cubicBezTo>
                  <a:lnTo>
                    <a:pt x="295960" y="367993"/>
                  </a:lnTo>
                  <a:lnTo>
                    <a:pt x="254458" y="367993"/>
                  </a:lnTo>
                  <a:lnTo>
                    <a:pt x="248389" y="348784"/>
                  </a:lnTo>
                  <a:cubicBezTo>
                    <a:pt x="242876" y="331337"/>
                    <a:pt x="232574" y="316422"/>
                    <a:pt x="218606" y="305648"/>
                  </a:cubicBezTo>
                  <a:cubicBezTo>
                    <a:pt x="180013" y="275895"/>
                    <a:pt x="157751" y="229062"/>
                    <a:pt x="159057" y="180370"/>
                  </a:cubicBezTo>
                  <a:close/>
                  <a:moveTo>
                    <a:pt x="338145" y="546508"/>
                  </a:moveTo>
                  <a:cubicBezTo>
                    <a:pt x="337200" y="551062"/>
                    <a:pt x="333137" y="554369"/>
                    <a:pt x="328485" y="554369"/>
                  </a:cubicBezTo>
                  <a:lnTo>
                    <a:pt x="295810" y="554369"/>
                  </a:lnTo>
                  <a:cubicBezTo>
                    <a:pt x="291194" y="554369"/>
                    <a:pt x="287138" y="551096"/>
                    <a:pt x="286164" y="546584"/>
                  </a:cubicBezTo>
                  <a:lnTo>
                    <a:pt x="280480" y="520253"/>
                  </a:lnTo>
                  <a:lnTo>
                    <a:pt x="343601" y="520253"/>
                  </a:lnTo>
                  <a:close/>
                  <a:moveTo>
                    <a:pt x="250158" y="488510"/>
                  </a:moveTo>
                  <a:cubicBezTo>
                    <a:pt x="242296" y="488510"/>
                    <a:pt x="235901" y="482115"/>
                    <a:pt x="235901" y="474252"/>
                  </a:cubicBezTo>
                  <a:cubicBezTo>
                    <a:pt x="235901" y="466390"/>
                    <a:pt x="242296" y="459995"/>
                    <a:pt x="250158" y="459995"/>
                  </a:cubicBezTo>
                  <a:lnTo>
                    <a:pt x="373502" y="459995"/>
                  </a:lnTo>
                  <a:cubicBezTo>
                    <a:pt x="381364" y="459995"/>
                    <a:pt x="387759" y="466390"/>
                    <a:pt x="387759" y="474252"/>
                  </a:cubicBezTo>
                  <a:cubicBezTo>
                    <a:pt x="387759" y="482113"/>
                    <a:pt x="381364" y="488510"/>
                    <a:pt x="373502" y="488510"/>
                  </a:cubicBezTo>
                  <a:close/>
                  <a:moveTo>
                    <a:pt x="373502" y="428253"/>
                  </a:moveTo>
                  <a:lnTo>
                    <a:pt x="250158" y="428253"/>
                  </a:lnTo>
                  <a:cubicBezTo>
                    <a:pt x="242296" y="428253"/>
                    <a:pt x="235901" y="421858"/>
                    <a:pt x="235901" y="413996"/>
                  </a:cubicBezTo>
                  <a:cubicBezTo>
                    <a:pt x="235901" y="406134"/>
                    <a:pt x="242296" y="399739"/>
                    <a:pt x="250158" y="399739"/>
                  </a:cubicBezTo>
                  <a:lnTo>
                    <a:pt x="373502" y="399739"/>
                  </a:lnTo>
                  <a:cubicBezTo>
                    <a:pt x="381364" y="399739"/>
                    <a:pt x="387759" y="406134"/>
                    <a:pt x="387759" y="413996"/>
                  </a:cubicBezTo>
                  <a:cubicBezTo>
                    <a:pt x="387759" y="421858"/>
                    <a:pt x="381364" y="428253"/>
                    <a:pt x="373502" y="428253"/>
                  </a:cubicBezTo>
                  <a:close/>
                  <a:moveTo>
                    <a:pt x="311831" y="211329"/>
                  </a:moveTo>
                  <a:cubicBezTo>
                    <a:pt x="297077" y="211329"/>
                    <a:pt x="285074" y="199326"/>
                    <a:pt x="285074" y="184572"/>
                  </a:cubicBezTo>
                  <a:cubicBezTo>
                    <a:pt x="285074" y="169818"/>
                    <a:pt x="297077" y="157816"/>
                    <a:pt x="311831" y="157816"/>
                  </a:cubicBezTo>
                  <a:cubicBezTo>
                    <a:pt x="326585" y="157816"/>
                    <a:pt x="338588" y="169818"/>
                    <a:pt x="338588" y="184572"/>
                  </a:cubicBezTo>
                  <a:cubicBezTo>
                    <a:pt x="338588" y="199326"/>
                    <a:pt x="326585" y="211329"/>
                    <a:pt x="311831" y="211329"/>
                  </a:cubicBezTo>
                  <a:close/>
                  <a:moveTo>
                    <a:pt x="120763" y="535976"/>
                  </a:moveTo>
                  <a:cubicBezTo>
                    <a:pt x="122206" y="460213"/>
                    <a:pt x="150514" y="388596"/>
                    <a:pt x="200879" y="332177"/>
                  </a:cubicBezTo>
                  <a:cubicBezTo>
                    <a:pt x="208842" y="338860"/>
                    <a:pt x="214799" y="347845"/>
                    <a:pt x="218119" y="358351"/>
                  </a:cubicBezTo>
                  <a:lnTo>
                    <a:pt x="223801" y="376328"/>
                  </a:lnTo>
                  <a:cubicBezTo>
                    <a:pt x="211936" y="384655"/>
                    <a:pt x="204159" y="398430"/>
                    <a:pt x="204159" y="413994"/>
                  </a:cubicBezTo>
                  <a:cubicBezTo>
                    <a:pt x="204159" y="424549"/>
                    <a:pt x="207771" y="434254"/>
                    <a:pt x="213775" y="442025"/>
                  </a:cubicBezTo>
                  <a:cubicBezTo>
                    <a:pt x="211893" y="446240"/>
                    <a:pt x="210130" y="450521"/>
                    <a:pt x="208488" y="454859"/>
                  </a:cubicBezTo>
                  <a:cubicBezTo>
                    <a:pt x="207305" y="457384"/>
                    <a:pt x="206355" y="460033"/>
                    <a:pt x="205646" y="462782"/>
                  </a:cubicBezTo>
                  <a:cubicBezTo>
                    <a:pt x="197417" y="487071"/>
                    <a:pt x="192926" y="513068"/>
                    <a:pt x="192926" y="540102"/>
                  </a:cubicBezTo>
                  <a:cubicBezTo>
                    <a:pt x="192926" y="577091"/>
                    <a:pt x="201315" y="612147"/>
                    <a:pt x="216242" y="643513"/>
                  </a:cubicBezTo>
                  <a:lnTo>
                    <a:pt x="137550" y="643513"/>
                  </a:lnTo>
                  <a:cubicBezTo>
                    <a:pt x="125922" y="609290"/>
                    <a:pt x="120058" y="572947"/>
                    <a:pt x="120763" y="535976"/>
                  </a:cubicBezTo>
                  <a:close/>
                  <a:moveTo>
                    <a:pt x="304065" y="773458"/>
                  </a:moveTo>
                  <a:lnTo>
                    <a:pt x="31742" y="773458"/>
                  </a:lnTo>
                  <a:lnTo>
                    <a:pt x="31742" y="675260"/>
                  </a:lnTo>
                  <a:lnTo>
                    <a:pt x="304065" y="675260"/>
                  </a:lnTo>
                  <a:close/>
                  <a:moveTo>
                    <a:pt x="644208" y="540104"/>
                  </a:moveTo>
                  <a:cubicBezTo>
                    <a:pt x="644208" y="655772"/>
                    <a:pt x="550104" y="749875"/>
                    <a:pt x="434437" y="749875"/>
                  </a:cubicBezTo>
                  <a:cubicBezTo>
                    <a:pt x="398797" y="749875"/>
                    <a:pt x="365228" y="740905"/>
                    <a:pt x="335807" y="725156"/>
                  </a:cubicBezTo>
                  <a:lnTo>
                    <a:pt x="335807" y="669978"/>
                  </a:lnTo>
                  <a:cubicBezTo>
                    <a:pt x="335807" y="655387"/>
                    <a:pt x="323938" y="643515"/>
                    <a:pt x="309345" y="643515"/>
                  </a:cubicBezTo>
                  <a:lnTo>
                    <a:pt x="252028" y="643515"/>
                  </a:lnTo>
                  <a:cubicBezTo>
                    <a:pt x="234642" y="612974"/>
                    <a:pt x="224666" y="577690"/>
                    <a:pt x="224666" y="540104"/>
                  </a:cubicBezTo>
                  <a:cubicBezTo>
                    <a:pt x="224666" y="531115"/>
                    <a:pt x="225253" y="522261"/>
                    <a:pt x="226359" y="513566"/>
                  </a:cubicBezTo>
                  <a:cubicBezTo>
                    <a:pt x="232731" y="517436"/>
                    <a:pt x="240095" y="519829"/>
                    <a:pt x="247993" y="520196"/>
                  </a:cubicBezTo>
                  <a:lnTo>
                    <a:pt x="255135" y="553278"/>
                  </a:lnTo>
                  <a:cubicBezTo>
                    <a:pt x="259238" y="572302"/>
                    <a:pt x="276343" y="586110"/>
                    <a:pt x="295807" y="586110"/>
                  </a:cubicBezTo>
                  <a:lnTo>
                    <a:pt x="316065" y="586110"/>
                  </a:lnTo>
                  <a:cubicBezTo>
                    <a:pt x="334535" y="633478"/>
                    <a:pt x="380615" y="667140"/>
                    <a:pt x="434439" y="667140"/>
                  </a:cubicBezTo>
                  <a:cubicBezTo>
                    <a:pt x="449843" y="667140"/>
                    <a:pt x="464950" y="664376"/>
                    <a:pt x="479336" y="658923"/>
                  </a:cubicBezTo>
                  <a:cubicBezTo>
                    <a:pt x="487532" y="655816"/>
                    <a:pt x="491658" y="646653"/>
                    <a:pt x="488552" y="638457"/>
                  </a:cubicBezTo>
                  <a:cubicBezTo>
                    <a:pt x="485443" y="630259"/>
                    <a:pt x="476278" y="626139"/>
                    <a:pt x="468084" y="629241"/>
                  </a:cubicBezTo>
                  <a:cubicBezTo>
                    <a:pt x="457306" y="633326"/>
                    <a:pt x="445987" y="635397"/>
                    <a:pt x="434439" y="635397"/>
                  </a:cubicBezTo>
                  <a:cubicBezTo>
                    <a:pt x="396513" y="635397"/>
                    <a:pt x="363724" y="613116"/>
                    <a:pt x="348398" y="580965"/>
                  </a:cubicBezTo>
                  <a:cubicBezTo>
                    <a:pt x="358822" y="575241"/>
                    <a:pt x="366684" y="565177"/>
                    <a:pt x="369221" y="552964"/>
                  </a:cubicBezTo>
                  <a:lnTo>
                    <a:pt x="376033" y="520179"/>
                  </a:lnTo>
                  <a:cubicBezTo>
                    <a:pt x="400225" y="518860"/>
                    <a:pt x="419503" y="498767"/>
                    <a:pt x="419503" y="474252"/>
                  </a:cubicBezTo>
                  <a:cubicBezTo>
                    <a:pt x="419503" y="464388"/>
                    <a:pt x="416357" y="455259"/>
                    <a:pt x="411049" y="447764"/>
                  </a:cubicBezTo>
                  <a:cubicBezTo>
                    <a:pt x="418538" y="445857"/>
                    <a:pt x="426364" y="444809"/>
                    <a:pt x="434437" y="444809"/>
                  </a:cubicBezTo>
                  <a:cubicBezTo>
                    <a:pt x="486983" y="444809"/>
                    <a:pt x="529732" y="487558"/>
                    <a:pt x="529732" y="540104"/>
                  </a:cubicBezTo>
                  <a:cubicBezTo>
                    <a:pt x="529732" y="556936"/>
                    <a:pt x="525237" y="573514"/>
                    <a:pt x="516732" y="588046"/>
                  </a:cubicBezTo>
                  <a:cubicBezTo>
                    <a:pt x="512303" y="595611"/>
                    <a:pt x="514847" y="605333"/>
                    <a:pt x="522414" y="609760"/>
                  </a:cubicBezTo>
                  <a:cubicBezTo>
                    <a:pt x="529975" y="614185"/>
                    <a:pt x="539703" y="611643"/>
                    <a:pt x="544128" y="604078"/>
                  </a:cubicBezTo>
                  <a:cubicBezTo>
                    <a:pt x="555477" y="584688"/>
                    <a:pt x="561474" y="562565"/>
                    <a:pt x="561474" y="540104"/>
                  </a:cubicBezTo>
                  <a:cubicBezTo>
                    <a:pt x="561474" y="470055"/>
                    <a:pt x="504484" y="413067"/>
                    <a:pt x="434437" y="413067"/>
                  </a:cubicBezTo>
                  <a:cubicBezTo>
                    <a:pt x="429384" y="413067"/>
                    <a:pt x="424402" y="413376"/>
                    <a:pt x="419501" y="413958"/>
                  </a:cubicBezTo>
                  <a:cubicBezTo>
                    <a:pt x="419489" y="398410"/>
                    <a:pt x="411716" y="384651"/>
                    <a:pt x="399861" y="376330"/>
                  </a:cubicBezTo>
                  <a:lnTo>
                    <a:pt x="405670" y="357947"/>
                  </a:lnTo>
                  <a:cubicBezTo>
                    <a:pt x="409001" y="347402"/>
                    <a:pt x="415610" y="337973"/>
                    <a:pt x="424764" y="330583"/>
                  </a:cubicBezTo>
                  <a:cubicBezTo>
                    <a:pt x="427970" y="330431"/>
                    <a:pt x="431191" y="330334"/>
                    <a:pt x="434437" y="330334"/>
                  </a:cubicBezTo>
                  <a:cubicBezTo>
                    <a:pt x="474327" y="330334"/>
                    <a:pt x="511628" y="341560"/>
                    <a:pt x="543413" y="360969"/>
                  </a:cubicBezTo>
                  <a:lnTo>
                    <a:pt x="543413" y="426820"/>
                  </a:lnTo>
                  <a:cubicBezTo>
                    <a:pt x="543413" y="441411"/>
                    <a:pt x="555283" y="453283"/>
                    <a:pt x="569876" y="453283"/>
                  </a:cubicBezTo>
                  <a:lnTo>
                    <a:pt x="625351" y="453283"/>
                  </a:lnTo>
                  <a:cubicBezTo>
                    <a:pt x="637442" y="479756"/>
                    <a:pt x="644208" y="509149"/>
                    <a:pt x="644208" y="540104"/>
                  </a:cubicBezTo>
                  <a:close/>
                  <a:moveTo>
                    <a:pt x="847478" y="421540"/>
                  </a:moveTo>
                  <a:lnTo>
                    <a:pt x="575155" y="421540"/>
                  </a:lnTo>
                  <a:lnTo>
                    <a:pt x="575155" y="323342"/>
                  </a:lnTo>
                  <a:lnTo>
                    <a:pt x="847478" y="323342"/>
                  </a:lnTo>
                  <a:close/>
                </a:path>
              </a:pathLst>
            </a:custGeom>
            <a:grp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9" name="任意多边形: 形状 178">
              <a:extLst>
                <a:ext uri="{FF2B5EF4-FFF2-40B4-BE49-F238E27FC236}">
                  <a16:creationId xmlns:a16="http://schemas.microsoft.com/office/drawing/2014/main" id="{58C0D573-9BC2-B034-3555-0F6DFD72F19F}"/>
                </a:ext>
              </a:extLst>
            </p:cNvPr>
            <p:cNvSpPr/>
            <p:nvPr/>
          </p:nvSpPr>
          <p:spPr>
            <a:xfrm>
              <a:off x="7633291" y="3931933"/>
              <a:ext cx="71401" cy="31742"/>
            </a:xfrm>
            <a:custGeom>
              <a:avLst/>
              <a:gdLst>
                <a:gd name="connsiteX0" fmla="*/ 15871 w 71401"/>
                <a:gd name="connsiteY0" fmla="*/ 31742 h 31742"/>
                <a:gd name="connsiteX1" fmla="*/ 55530 w 71401"/>
                <a:gd name="connsiteY1" fmla="*/ 31742 h 31742"/>
                <a:gd name="connsiteX2" fmla="*/ 71401 w 71401"/>
                <a:gd name="connsiteY2" fmla="*/ 15871 h 31742"/>
                <a:gd name="connsiteX3" fmla="*/ 55530 w 71401"/>
                <a:gd name="connsiteY3" fmla="*/ 0 h 31742"/>
                <a:gd name="connsiteX4" fmla="*/ 15871 w 71401"/>
                <a:gd name="connsiteY4" fmla="*/ 0 h 31742"/>
                <a:gd name="connsiteX5" fmla="*/ 0 w 71401"/>
                <a:gd name="connsiteY5" fmla="*/ 15871 h 31742"/>
                <a:gd name="connsiteX6" fmla="*/ 15871 w 71401"/>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401" h="31742">
                  <a:moveTo>
                    <a:pt x="15871" y="31742"/>
                  </a:moveTo>
                  <a:lnTo>
                    <a:pt x="55530" y="31742"/>
                  </a:lnTo>
                  <a:cubicBezTo>
                    <a:pt x="64297" y="31742"/>
                    <a:pt x="71401" y="24636"/>
                    <a:pt x="71401" y="15871"/>
                  </a:cubicBezTo>
                  <a:cubicBezTo>
                    <a:pt x="71401" y="7106"/>
                    <a:pt x="64297" y="0"/>
                    <a:pt x="55530" y="0"/>
                  </a:cubicBezTo>
                  <a:lnTo>
                    <a:pt x="15871" y="0"/>
                  </a:lnTo>
                  <a:cubicBezTo>
                    <a:pt x="7104" y="0"/>
                    <a:pt x="0" y="7106"/>
                    <a:pt x="0" y="15871"/>
                  </a:cubicBezTo>
                  <a:cubicBezTo>
                    <a:pt x="0" y="24636"/>
                    <a:pt x="7104" y="31742"/>
                    <a:pt x="15871" y="31742"/>
                  </a:cubicBezTo>
                  <a:close/>
                </a:path>
              </a:pathLst>
            </a:custGeom>
            <a:grp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0" name="任意多边形: 形状 179">
              <a:extLst>
                <a:ext uri="{FF2B5EF4-FFF2-40B4-BE49-F238E27FC236}">
                  <a16:creationId xmlns:a16="http://schemas.microsoft.com/office/drawing/2014/main" id="{0D957D83-9B18-93ED-FB49-1257D65D813C}"/>
                </a:ext>
              </a:extLst>
            </p:cNvPr>
            <p:cNvSpPr/>
            <p:nvPr/>
          </p:nvSpPr>
          <p:spPr>
            <a:xfrm>
              <a:off x="7724424" y="3931933"/>
              <a:ext cx="130097" cy="31742"/>
            </a:xfrm>
            <a:custGeom>
              <a:avLst/>
              <a:gdLst>
                <a:gd name="connsiteX0" fmla="*/ 15871 w 130097"/>
                <a:gd name="connsiteY0" fmla="*/ 31742 h 31742"/>
                <a:gd name="connsiteX1" fmla="*/ 114226 w 130097"/>
                <a:gd name="connsiteY1" fmla="*/ 31742 h 31742"/>
                <a:gd name="connsiteX2" fmla="*/ 130097 w 130097"/>
                <a:gd name="connsiteY2" fmla="*/ 15871 h 31742"/>
                <a:gd name="connsiteX3" fmla="*/ 114226 w 130097"/>
                <a:gd name="connsiteY3" fmla="*/ 0 h 31742"/>
                <a:gd name="connsiteX4" fmla="*/ 15871 w 130097"/>
                <a:gd name="connsiteY4" fmla="*/ 0 h 31742"/>
                <a:gd name="connsiteX5" fmla="*/ 0 w 130097"/>
                <a:gd name="connsiteY5" fmla="*/ 15871 h 31742"/>
                <a:gd name="connsiteX6" fmla="*/ 15871 w 130097"/>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097" h="31742">
                  <a:moveTo>
                    <a:pt x="15871" y="31742"/>
                  </a:moveTo>
                  <a:lnTo>
                    <a:pt x="114226" y="31742"/>
                  </a:lnTo>
                  <a:cubicBezTo>
                    <a:pt x="122993" y="31742"/>
                    <a:pt x="130097" y="24636"/>
                    <a:pt x="130097" y="15871"/>
                  </a:cubicBezTo>
                  <a:cubicBezTo>
                    <a:pt x="130097" y="7106"/>
                    <a:pt x="122993" y="0"/>
                    <a:pt x="114226" y="0"/>
                  </a:cubicBezTo>
                  <a:lnTo>
                    <a:pt x="15871" y="0"/>
                  </a:lnTo>
                  <a:cubicBezTo>
                    <a:pt x="7104" y="0"/>
                    <a:pt x="0" y="7106"/>
                    <a:pt x="0" y="15871"/>
                  </a:cubicBezTo>
                  <a:cubicBezTo>
                    <a:pt x="0" y="24636"/>
                    <a:pt x="7106" y="31742"/>
                    <a:pt x="15871" y="31742"/>
                  </a:cubicBezTo>
                  <a:close/>
                </a:path>
              </a:pathLst>
            </a:custGeom>
            <a:grp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1" name="图形 45">
            <a:extLst>
              <a:ext uri="{FF2B5EF4-FFF2-40B4-BE49-F238E27FC236}">
                <a16:creationId xmlns:a16="http://schemas.microsoft.com/office/drawing/2014/main" id="{394EC394-2DDA-EFE6-2F39-2C056BCF2D63}"/>
              </a:ext>
            </a:extLst>
          </p:cNvPr>
          <p:cNvGrpSpPr>
            <a:grpSpLocks noChangeAspect="1"/>
          </p:cNvGrpSpPr>
          <p:nvPr/>
        </p:nvGrpSpPr>
        <p:grpSpPr>
          <a:xfrm>
            <a:off x="3344106" y="334504"/>
            <a:ext cx="158645" cy="140617"/>
            <a:chOff x="5769593" y="4124016"/>
            <a:chExt cx="1049363" cy="1035533"/>
          </a:xfrm>
          <a:solidFill>
            <a:schemeClr val="bg1"/>
          </a:solidFill>
        </p:grpSpPr>
        <p:sp>
          <p:nvSpPr>
            <p:cNvPr id="182" name="任意多边形: 形状 181">
              <a:extLst>
                <a:ext uri="{FF2B5EF4-FFF2-40B4-BE49-F238E27FC236}">
                  <a16:creationId xmlns:a16="http://schemas.microsoft.com/office/drawing/2014/main" id="{FA3129F7-2ED1-6D1B-79EA-7AB3F31FD5B2}"/>
                </a:ext>
              </a:extLst>
            </p:cNvPr>
            <p:cNvSpPr/>
            <p:nvPr/>
          </p:nvSpPr>
          <p:spPr>
            <a:xfrm>
              <a:off x="6277576" y="4124016"/>
              <a:ext cx="33403" cy="66808"/>
            </a:xfrm>
            <a:custGeom>
              <a:avLst/>
              <a:gdLst>
                <a:gd name="connsiteX0" fmla="*/ 0 w 33403"/>
                <a:gd name="connsiteY0" fmla="*/ 0 h 66807"/>
                <a:gd name="connsiteX1" fmla="*/ 33404 w 33403"/>
                <a:gd name="connsiteY1" fmla="*/ 0 h 66807"/>
                <a:gd name="connsiteX2" fmla="*/ 33404 w 33403"/>
                <a:gd name="connsiteY2" fmla="*/ 66808 h 66807"/>
                <a:gd name="connsiteX3" fmla="*/ 0 w 33403"/>
                <a:gd name="connsiteY3" fmla="*/ 66808 h 66807"/>
              </a:gdLst>
              <a:ahLst/>
              <a:cxnLst>
                <a:cxn ang="0">
                  <a:pos x="connsiteX0" y="connsiteY0"/>
                </a:cxn>
                <a:cxn ang="0">
                  <a:pos x="connsiteX1" y="connsiteY1"/>
                </a:cxn>
                <a:cxn ang="0">
                  <a:pos x="connsiteX2" y="connsiteY2"/>
                </a:cxn>
                <a:cxn ang="0">
                  <a:pos x="connsiteX3" y="connsiteY3"/>
                </a:cxn>
              </a:cxnLst>
              <a:rect l="l" t="t" r="r" b="b"/>
              <a:pathLst>
                <a:path w="33403" h="66807">
                  <a:moveTo>
                    <a:pt x="0" y="0"/>
                  </a:moveTo>
                  <a:lnTo>
                    <a:pt x="33404" y="0"/>
                  </a:lnTo>
                  <a:lnTo>
                    <a:pt x="33404" y="66808"/>
                  </a:lnTo>
                  <a:lnTo>
                    <a:pt x="0" y="66808"/>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3" name="任意多边形: 形状 182">
              <a:extLst>
                <a:ext uri="{FF2B5EF4-FFF2-40B4-BE49-F238E27FC236}">
                  <a16:creationId xmlns:a16="http://schemas.microsoft.com/office/drawing/2014/main" id="{036DCC4B-B019-92EC-9E4F-352A7AC33B71}"/>
                </a:ext>
              </a:extLst>
            </p:cNvPr>
            <p:cNvSpPr/>
            <p:nvPr/>
          </p:nvSpPr>
          <p:spPr>
            <a:xfrm rot="18900000">
              <a:off x="6185667" y="4147095"/>
              <a:ext cx="33397" cy="70858"/>
            </a:xfrm>
            <a:custGeom>
              <a:avLst/>
              <a:gdLst>
                <a:gd name="connsiteX0" fmla="*/ 0 w 33398"/>
                <a:gd name="connsiteY0" fmla="*/ 0 h 70855"/>
                <a:gd name="connsiteX1" fmla="*/ 33399 w 33398"/>
                <a:gd name="connsiteY1" fmla="*/ 0 h 70855"/>
                <a:gd name="connsiteX2" fmla="*/ 33399 w 33398"/>
                <a:gd name="connsiteY2" fmla="*/ 70855 h 70855"/>
                <a:gd name="connsiteX3" fmla="*/ 0 w 33398"/>
                <a:gd name="connsiteY3" fmla="*/ 70855 h 70855"/>
              </a:gdLst>
              <a:ahLst/>
              <a:cxnLst>
                <a:cxn ang="0">
                  <a:pos x="connsiteX0" y="connsiteY0"/>
                </a:cxn>
                <a:cxn ang="0">
                  <a:pos x="connsiteX1" y="connsiteY1"/>
                </a:cxn>
                <a:cxn ang="0">
                  <a:pos x="connsiteX2" y="connsiteY2"/>
                </a:cxn>
                <a:cxn ang="0">
                  <a:pos x="connsiteX3" y="connsiteY3"/>
                </a:cxn>
              </a:cxnLst>
              <a:rect l="l" t="t" r="r" b="b"/>
              <a:pathLst>
                <a:path w="33398" h="70855">
                  <a:moveTo>
                    <a:pt x="0" y="0"/>
                  </a:moveTo>
                  <a:lnTo>
                    <a:pt x="33399" y="0"/>
                  </a:lnTo>
                  <a:lnTo>
                    <a:pt x="33399" y="70855"/>
                  </a:lnTo>
                  <a:lnTo>
                    <a:pt x="0" y="70855"/>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4" name="任意多边形: 形状 183">
              <a:extLst>
                <a:ext uri="{FF2B5EF4-FFF2-40B4-BE49-F238E27FC236}">
                  <a16:creationId xmlns:a16="http://schemas.microsoft.com/office/drawing/2014/main" id="{F8747F1B-1CC3-060F-D9B0-A4C324D5AAC3}"/>
                </a:ext>
              </a:extLst>
            </p:cNvPr>
            <p:cNvSpPr/>
            <p:nvPr/>
          </p:nvSpPr>
          <p:spPr>
            <a:xfrm rot="18900000">
              <a:off x="6350640" y="4165830"/>
              <a:ext cx="70855" cy="33397"/>
            </a:xfrm>
            <a:custGeom>
              <a:avLst/>
              <a:gdLst>
                <a:gd name="connsiteX0" fmla="*/ 0 w 70855"/>
                <a:gd name="connsiteY0" fmla="*/ 0 h 33398"/>
                <a:gd name="connsiteX1" fmla="*/ 70855 w 70855"/>
                <a:gd name="connsiteY1" fmla="*/ 0 h 33398"/>
                <a:gd name="connsiteX2" fmla="*/ 70855 w 70855"/>
                <a:gd name="connsiteY2" fmla="*/ 33399 h 33398"/>
                <a:gd name="connsiteX3" fmla="*/ 0 w 70855"/>
                <a:gd name="connsiteY3" fmla="*/ 33399 h 33398"/>
              </a:gdLst>
              <a:ahLst/>
              <a:cxnLst>
                <a:cxn ang="0">
                  <a:pos x="connsiteX0" y="connsiteY0"/>
                </a:cxn>
                <a:cxn ang="0">
                  <a:pos x="connsiteX1" y="connsiteY1"/>
                </a:cxn>
                <a:cxn ang="0">
                  <a:pos x="connsiteX2" y="connsiteY2"/>
                </a:cxn>
                <a:cxn ang="0">
                  <a:pos x="connsiteX3" y="connsiteY3"/>
                </a:cxn>
              </a:cxnLst>
              <a:rect l="l" t="t" r="r" b="b"/>
              <a:pathLst>
                <a:path w="70855" h="33398">
                  <a:moveTo>
                    <a:pt x="0" y="0"/>
                  </a:moveTo>
                  <a:lnTo>
                    <a:pt x="70855" y="0"/>
                  </a:lnTo>
                  <a:lnTo>
                    <a:pt x="70855" y="33399"/>
                  </a:lnTo>
                  <a:lnTo>
                    <a:pt x="0" y="33399"/>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5" name="任意多边形: 形状 184">
              <a:extLst>
                <a:ext uri="{FF2B5EF4-FFF2-40B4-BE49-F238E27FC236}">
                  <a16:creationId xmlns:a16="http://schemas.microsoft.com/office/drawing/2014/main" id="{DE068653-2860-96E8-CEE9-E8A4B525A6B1}"/>
                </a:ext>
              </a:extLst>
            </p:cNvPr>
            <p:cNvSpPr/>
            <p:nvPr/>
          </p:nvSpPr>
          <p:spPr>
            <a:xfrm>
              <a:off x="5769593" y="4224228"/>
              <a:ext cx="1049363" cy="935321"/>
            </a:xfrm>
            <a:custGeom>
              <a:avLst/>
              <a:gdLst>
                <a:gd name="connsiteX0" fmla="*/ 1009046 w 1049363"/>
                <a:gd name="connsiteY0" fmla="*/ 434258 h 935321"/>
                <a:gd name="connsiteX1" fmla="*/ 975642 w 1049363"/>
                <a:gd name="connsiteY1" fmla="*/ 434258 h 935321"/>
                <a:gd name="connsiteX2" fmla="*/ 975642 w 1049363"/>
                <a:gd name="connsiteY2" fmla="*/ 400854 h 935321"/>
                <a:gd name="connsiteX3" fmla="*/ 949803 w 1049363"/>
                <a:gd name="connsiteY3" fmla="*/ 368384 h 935321"/>
                <a:gd name="connsiteX4" fmla="*/ 1022557 w 1049363"/>
                <a:gd name="connsiteY4" fmla="*/ 309592 h 935321"/>
                <a:gd name="connsiteX5" fmla="*/ 1049364 w 1049363"/>
                <a:gd name="connsiteY5" fmla="*/ 284840 h 935321"/>
                <a:gd name="connsiteX6" fmla="*/ 1019016 w 1049363"/>
                <a:gd name="connsiteY6" fmla="*/ 252137 h 935321"/>
                <a:gd name="connsiteX7" fmla="*/ 651818 w 1049363"/>
                <a:gd name="connsiteY7" fmla="*/ 46800 h 935321"/>
                <a:gd name="connsiteX8" fmla="*/ 544457 w 1049363"/>
                <a:gd name="connsiteY8" fmla="*/ 0 h 935321"/>
                <a:gd name="connsiteX9" fmla="*/ 504906 w 1049363"/>
                <a:gd name="connsiteY9" fmla="*/ 0 h 935321"/>
                <a:gd name="connsiteX10" fmla="*/ 400501 w 1049363"/>
                <a:gd name="connsiteY10" fmla="*/ 43543 h 935321"/>
                <a:gd name="connsiteX11" fmla="*/ 33304 w 1049363"/>
                <a:gd name="connsiteY11" fmla="*/ 233916 h 935321"/>
                <a:gd name="connsiteX12" fmla="*/ 0 w 1049363"/>
                <a:gd name="connsiteY12" fmla="*/ 267236 h 935321"/>
                <a:gd name="connsiteX13" fmla="*/ 22365 w 1049363"/>
                <a:gd name="connsiteY13" fmla="*/ 289601 h 935321"/>
                <a:gd name="connsiteX14" fmla="*/ 114493 w 1049363"/>
                <a:gd name="connsiteY14" fmla="*/ 367450 h 935321"/>
                <a:gd name="connsiteX15" fmla="*/ 107127 w 1049363"/>
                <a:gd name="connsiteY15" fmla="*/ 367450 h 935321"/>
                <a:gd name="connsiteX16" fmla="*/ 73723 w 1049363"/>
                <a:gd name="connsiteY16" fmla="*/ 400854 h 935321"/>
                <a:gd name="connsiteX17" fmla="*/ 73723 w 1049363"/>
                <a:gd name="connsiteY17" fmla="*/ 434258 h 935321"/>
                <a:gd name="connsiteX18" fmla="*/ 40319 w 1049363"/>
                <a:gd name="connsiteY18" fmla="*/ 434258 h 935321"/>
                <a:gd name="connsiteX19" fmla="*/ 6915 w 1049363"/>
                <a:gd name="connsiteY19" fmla="*/ 467662 h 935321"/>
                <a:gd name="connsiteX20" fmla="*/ 6915 w 1049363"/>
                <a:gd name="connsiteY20" fmla="*/ 868513 h 935321"/>
                <a:gd name="connsiteX21" fmla="*/ 40319 w 1049363"/>
                <a:gd name="connsiteY21" fmla="*/ 901917 h 935321"/>
                <a:gd name="connsiteX22" fmla="*/ 464589 w 1049363"/>
                <a:gd name="connsiteY22" fmla="*/ 901917 h 935321"/>
                <a:gd name="connsiteX23" fmla="*/ 524683 w 1049363"/>
                <a:gd name="connsiteY23" fmla="*/ 935321 h 935321"/>
                <a:gd name="connsiteX24" fmla="*/ 584776 w 1049363"/>
                <a:gd name="connsiteY24" fmla="*/ 901917 h 935321"/>
                <a:gd name="connsiteX25" fmla="*/ 1009046 w 1049363"/>
                <a:gd name="connsiteY25" fmla="*/ 901917 h 935321"/>
                <a:gd name="connsiteX26" fmla="*/ 1042450 w 1049363"/>
                <a:gd name="connsiteY26" fmla="*/ 868513 h 935321"/>
                <a:gd name="connsiteX27" fmla="*/ 1042450 w 1049363"/>
                <a:gd name="connsiteY27" fmla="*/ 467662 h 935321"/>
                <a:gd name="connsiteX28" fmla="*/ 1009046 w 1049363"/>
                <a:gd name="connsiteY28" fmla="*/ 434258 h 935321"/>
                <a:gd name="connsiteX29" fmla="*/ 942238 w 1049363"/>
                <a:gd name="connsiteY29" fmla="*/ 400854 h 935321"/>
                <a:gd name="connsiteX30" fmla="*/ 942238 w 1049363"/>
                <a:gd name="connsiteY30" fmla="*/ 801705 h 935321"/>
                <a:gd name="connsiteX31" fmla="*/ 605338 w 1049363"/>
                <a:gd name="connsiteY31" fmla="*/ 801705 h 935321"/>
                <a:gd name="connsiteX32" fmla="*/ 541385 w 1049363"/>
                <a:gd name="connsiteY32" fmla="*/ 818491 h 935321"/>
                <a:gd name="connsiteX33" fmla="*/ 541385 w 1049363"/>
                <a:gd name="connsiteY33" fmla="*/ 500867 h 935321"/>
                <a:gd name="connsiteX34" fmla="*/ 608193 w 1049363"/>
                <a:gd name="connsiteY34" fmla="*/ 497026 h 935321"/>
                <a:gd name="connsiteX35" fmla="*/ 608193 w 1049363"/>
                <a:gd name="connsiteY35" fmla="*/ 601282 h 935321"/>
                <a:gd name="connsiteX36" fmla="*/ 641597 w 1049363"/>
                <a:gd name="connsiteY36" fmla="*/ 634686 h 935321"/>
                <a:gd name="connsiteX37" fmla="*/ 675001 w 1049363"/>
                <a:gd name="connsiteY37" fmla="*/ 634686 h 935321"/>
                <a:gd name="connsiteX38" fmla="*/ 675001 w 1049363"/>
                <a:gd name="connsiteY38" fmla="*/ 651388 h 935321"/>
                <a:gd name="connsiteX39" fmla="*/ 708405 w 1049363"/>
                <a:gd name="connsiteY39" fmla="*/ 684791 h 935321"/>
                <a:gd name="connsiteX40" fmla="*/ 842023 w 1049363"/>
                <a:gd name="connsiteY40" fmla="*/ 684791 h 935321"/>
                <a:gd name="connsiteX41" fmla="*/ 875426 w 1049363"/>
                <a:gd name="connsiteY41" fmla="*/ 651388 h 935321"/>
                <a:gd name="connsiteX42" fmla="*/ 875426 w 1049363"/>
                <a:gd name="connsiteY42" fmla="*/ 517770 h 935321"/>
                <a:gd name="connsiteX43" fmla="*/ 842023 w 1049363"/>
                <a:gd name="connsiteY43" fmla="*/ 484366 h 935321"/>
                <a:gd name="connsiteX44" fmla="*/ 808619 w 1049363"/>
                <a:gd name="connsiteY44" fmla="*/ 484366 h 935321"/>
                <a:gd name="connsiteX45" fmla="*/ 808619 w 1049363"/>
                <a:gd name="connsiteY45" fmla="*/ 467664 h 935321"/>
                <a:gd name="connsiteX46" fmla="*/ 802706 w 1049363"/>
                <a:gd name="connsiteY46" fmla="*/ 448756 h 935321"/>
                <a:gd name="connsiteX47" fmla="*/ 899644 w 1049363"/>
                <a:gd name="connsiteY47" fmla="*/ 400854 h 935321"/>
                <a:gd name="connsiteX48" fmla="*/ 324257 w 1049363"/>
                <a:gd name="connsiteY48" fmla="*/ 267236 h 935321"/>
                <a:gd name="connsiteX49" fmla="*/ 358212 w 1049363"/>
                <a:gd name="connsiteY49" fmla="*/ 156149 h 935321"/>
                <a:gd name="connsiteX50" fmla="*/ 423233 w 1049363"/>
                <a:gd name="connsiteY50" fmla="*/ 269790 h 935321"/>
                <a:gd name="connsiteX51" fmla="*/ 457873 w 1049363"/>
                <a:gd name="connsiteY51" fmla="*/ 292888 h 935321"/>
                <a:gd name="connsiteX52" fmla="*/ 457873 w 1049363"/>
                <a:gd name="connsiteY52" fmla="*/ 334042 h 935321"/>
                <a:gd name="connsiteX53" fmla="*/ 524681 w 1049363"/>
                <a:gd name="connsiteY53" fmla="*/ 400850 h 935321"/>
                <a:gd name="connsiteX54" fmla="*/ 591489 w 1049363"/>
                <a:gd name="connsiteY54" fmla="*/ 334042 h 935321"/>
                <a:gd name="connsiteX55" fmla="*/ 591489 w 1049363"/>
                <a:gd name="connsiteY55" fmla="*/ 292870 h 935321"/>
                <a:gd name="connsiteX56" fmla="*/ 626129 w 1049363"/>
                <a:gd name="connsiteY56" fmla="*/ 269771 h 935321"/>
                <a:gd name="connsiteX57" fmla="*/ 691149 w 1049363"/>
                <a:gd name="connsiteY57" fmla="*/ 156130 h 935321"/>
                <a:gd name="connsiteX58" fmla="*/ 725105 w 1049363"/>
                <a:gd name="connsiteY58" fmla="*/ 267217 h 935321"/>
                <a:gd name="connsiteX59" fmla="*/ 527333 w 1049363"/>
                <a:gd name="connsiteY59" fmla="*/ 467510 h 935321"/>
                <a:gd name="connsiteX60" fmla="*/ 517161 w 1049363"/>
                <a:gd name="connsiteY60" fmla="*/ 467260 h 935321"/>
                <a:gd name="connsiteX61" fmla="*/ 324257 w 1049363"/>
                <a:gd name="connsiteY61" fmla="*/ 267236 h 935321"/>
                <a:gd name="connsiteX62" fmla="*/ 486184 w 1049363"/>
                <a:gd name="connsiteY62" fmla="*/ 167022 h 935321"/>
                <a:gd name="connsiteX63" fmla="*/ 472923 w 1049363"/>
                <a:gd name="connsiteY63" fmla="*/ 167022 h 935321"/>
                <a:gd name="connsiteX64" fmla="*/ 457891 w 1049363"/>
                <a:gd name="connsiteY64" fmla="*/ 151990 h 935321"/>
                <a:gd name="connsiteX65" fmla="*/ 457891 w 1049363"/>
                <a:gd name="connsiteY65" fmla="*/ 148649 h 935321"/>
                <a:gd name="connsiteX66" fmla="*/ 472923 w 1049363"/>
                <a:gd name="connsiteY66" fmla="*/ 133618 h 935321"/>
                <a:gd name="connsiteX67" fmla="*/ 484062 w 1049363"/>
                <a:gd name="connsiteY67" fmla="*/ 138561 h 935321"/>
                <a:gd name="connsiteX68" fmla="*/ 487887 w 1049363"/>
                <a:gd name="connsiteY68" fmla="*/ 150152 h 935321"/>
                <a:gd name="connsiteX69" fmla="*/ 561495 w 1049363"/>
                <a:gd name="connsiteY69" fmla="*/ 150154 h 935321"/>
                <a:gd name="connsiteX70" fmla="*/ 565320 w 1049363"/>
                <a:gd name="connsiteY70" fmla="*/ 138564 h 935321"/>
                <a:gd name="connsiteX71" fmla="*/ 576459 w 1049363"/>
                <a:gd name="connsiteY71" fmla="*/ 133620 h 935321"/>
                <a:gd name="connsiteX72" fmla="*/ 591491 w 1049363"/>
                <a:gd name="connsiteY72" fmla="*/ 148652 h 935321"/>
                <a:gd name="connsiteX73" fmla="*/ 591491 w 1049363"/>
                <a:gd name="connsiteY73" fmla="*/ 151992 h 935321"/>
                <a:gd name="connsiteX74" fmla="*/ 576459 w 1049363"/>
                <a:gd name="connsiteY74" fmla="*/ 167024 h 935321"/>
                <a:gd name="connsiteX75" fmla="*/ 563198 w 1049363"/>
                <a:gd name="connsiteY75" fmla="*/ 167024 h 935321"/>
                <a:gd name="connsiteX76" fmla="*/ 491279 w 1049363"/>
                <a:gd name="connsiteY76" fmla="*/ 300640 h 935321"/>
                <a:gd name="connsiteX77" fmla="*/ 558087 w 1049363"/>
                <a:gd name="connsiteY77" fmla="*/ 300640 h 935321"/>
                <a:gd name="connsiteX78" fmla="*/ 558087 w 1049363"/>
                <a:gd name="connsiteY78" fmla="*/ 334044 h 935321"/>
                <a:gd name="connsiteX79" fmla="*/ 524683 w 1049363"/>
                <a:gd name="connsiteY79" fmla="*/ 367448 h 935321"/>
                <a:gd name="connsiteX80" fmla="*/ 491279 w 1049363"/>
                <a:gd name="connsiteY80" fmla="*/ 334044 h 935321"/>
                <a:gd name="connsiteX81" fmla="*/ 509733 w 1049363"/>
                <a:gd name="connsiteY81" fmla="*/ 267236 h 935321"/>
                <a:gd name="connsiteX82" fmla="*/ 516415 w 1049363"/>
                <a:gd name="connsiteY82" fmla="*/ 200428 h 935321"/>
                <a:gd name="connsiteX83" fmla="*/ 532951 w 1049363"/>
                <a:gd name="connsiteY83" fmla="*/ 200428 h 935321"/>
                <a:gd name="connsiteX84" fmla="*/ 539632 w 1049363"/>
                <a:gd name="connsiteY84" fmla="*/ 267236 h 935321"/>
                <a:gd name="connsiteX85" fmla="*/ 708407 w 1049363"/>
                <a:gd name="connsiteY85" fmla="*/ 634683 h 935321"/>
                <a:gd name="connsiteX86" fmla="*/ 775215 w 1049363"/>
                <a:gd name="connsiteY86" fmla="*/ 634683 h 935321"/>
                <a:gd name="connsiteX87" fmla="*/ 808619 w 1049363"/>
                <a:gd name="connsiteY87" fmla="*/ 601279 h 935321"/>
                <a:gd name="connsiteX88" fmla="*/ 808619 w 1049363"/>
                <a:gd name="connsiteY88" fmla="*/ 517768 h 935321"/>
                <a:gd name="connsiteX89" fmla="*/ 842023 w 1049363"/>
                <a:gd name="connsiteY89" fmla="*/ 517768 h 935321"/>
                <a:gd name="connsiteX90" fmla="*/ 842023 w 1049363"/>
                <a:gd name="connsiteY90" fmla="*/ 651385 h 935321"/>
                <a:gd name="connsiteX91" fmla="*/ 708405 w 1049363"/>
                <a:gd name="connsiteY91" fmla="*/ 651385 h 935321"/>
                <a:gd name="connsiteX92" fmla="*/ 708405 w 1049363"/>
                <a:gd name="connsiteY92" fmla="*/ 634683 h 935321"/>
                <a:gd name="connsiteX93" fmla="*/ 749745 w 1049363"/>
                <a:gd name="connsiteY93" fmla="*/ 467662 h 935321"/>
                <a:gd name="connsiteX94" fmla="*/ 775215 w 1049363"/>
                <a:gd name="connsiteY94" fmla="*/ 467662 h 935321"/>
                <a:gd name="connsiteX95" fmla="*/ 775215 w 1049363"/>
                <a:gd name="connsiteY95" fmla="*/ 601279 h 935321"/>
                <a:gd name="connsiteX96" fmla="*/ 641599 w 1049363"/>
                <a:gd name="connsiteY96" fmla="*/ 601279 h 935321"/>
                <a:gd name="connsiteX97" fmla="*/ 641599 w 1049363"/>
                <a:gd name="connsiteY97" fmla="*/ 492765 h 935321"/>
                <a:gd name="connsiteX98" fmla="*/ 749745 w 1049363"/>
                <a:gd name="connsiteY98" fmla="*/ 467662 h 935321"/>
                <a:gd name="connsiteX99" fmla="*/ 994550 w 1049363"/>
                <a:gd name="connsiteY99" fmla="*/ 274885 h 935321"/>
                <a:gd name="connsiteX100" fmla="*/ 1002117 w 1049363"/>
                <a:gd name="connsiteY100" fmla="*/ 283020 h 935321"/>
                <a:gd name="connsiteX101" fmla="*/ 999911 w 1049363"/>
                <a:gd name="connsiteY101" fmla="*/ 285057 h 935321"/>
                <a:gd name="connsiteX102" fmla="*/ 663078 w 1049363"/>
                <a:gd name="connsiteY102" fmla="*/ 455286 h 935321"/>
                <a:gd name="connsiteX103" fmla="*/ 758515 w 1049363"/>
                <a:gd name="connsiteY103" fmla="*/ 267252 h 935321"/>
                <a:gd name="connsiteX104" fmla="*/ 681652 w 1049363"/>
                <a:gd name="connsiteY104" fmla="*/ 94184 h 935321"/>
                <a:gd name="connsiteX105" fmla="*/ 678778 w 1049363"/>
                <a:gd name="connsiteY105" fmla="*/ 87236 h 935321"/>
                <a:gd name="connsiteX106" fmla="*/ 994550 w 1049363"/>
                <a:gd name="connsiteY106" fmla="*/ 274885 h 935321"/>
                <a:gd name="connsiteX107" fmla="*/ 504906 w 1049363"/>
                <a:gd name="connsiteY107" fmla="*/ 33406 h 935321"/>
                <a:gd name="connsiteX108" fmla="*/ 544441 w 1049363"/>
                <a:gd name="connsiteY108" fmla="*/ 33406 h 935321"/>
                <a:gd name="connsiteX109" fmla="*/ 658282 w 1049363"/>
                <a:gd name="connsiteY109" fmla="*/ 147264 h 935321"/>
                <a:gd name="connsiteX110" fmla="*/ 607574 w 1049363"/>
                <a:gd name="connsiteY110" fmla="*/ 241983 h 935321"/>
                <a:gd name="connsiteX111" fmla="*/ 572967 w 1049363"/>
                <a:gd name="connsiteY111" fmla="*/ 265065 h 935321"/>
                <a:gd name="connsiteX112" fmla="*/ 566519 w 1049363"/>
                <a:gd name="connsiteY112" fmla="*/ 200428 h 935321"/>
                <a:gd name="connsiteX113" fmla="*/ 576457 w 1049363"/>
                <a:gd name="connsiteY113" fmla="*/ 200428 h 935321"/>
                <a:gd name="connsiteX114" fmla="*/ 624893 w 1049363"/>
                <a:gd name="connsiteY114" fmla="*/ 151992 h 935321"/>
                <a:gd name="connsiteX115" fmla="*/ 624893 w 1049363"/>
                <a:gd name="connsiteY115" fmla="*/ 148652 h 935321"/>
                <a:gd name="connsiteX116" fmla="*/ 576457 w 1049363"/>
                <a:gd name="connsiteY116" fmla="*/ 100216 h 935321"/>
                <a:gd name="connsiteX117" fmla="*/ 540547 w 1049363"/>
                <a:gd name="connsiteY117" fmla="*/ 116149 h 935321"/>
                <a:gd name="connsiteX118" fmla="*/ 528253 w 1049363"/>
                <a:gd name="connsiteY118" fmla="*/ 153478 h 935321"/>
                <a:gd name="connsiteX119" fmla="*/ 529606 w 1049363"/>
                <a:gd name="connsiteY119" fmla="*/ 167024 h 935321"/>
                <a:gd name="connsiteX120" fmla="*/ 519752 w 1049363"/>
                <a:gd name="connsiteY120" fmla="*/ 167024 h 935321"/>
                <a:gd name="connsiteX121" fmla="*/ 521104 w 1049363"/>
                <a:gd name="connsiteY121" fmla="*/ 153478 h 935321"/>
                <a:gd name="connsiteX122" fmla="*/ 508811 w 1049363"/>
                <a:gd name="connsiteY122" fmla="*/ 116149 h 935321"/>
                <a:gd name="connsiteX123" fmla="*/ 472900 w 1049363"/>
                <a:gd name="connsiteY123" fmla="*/ 100216 h 935321"/>
                <a:gd name="connsiteX124" fmla="*/ 424465 w 1049363"/>
                <a:gd name="connsiteY124" fmla="*/ 148652 h 935321"/>
                <a:gd name="connsiteX125" fmla="*/ 424465 w 1049363"/>
                <a:gd name="connsiteY125" fmla="*/ 151992 h 935321"/>
                <a:gd name="connsiteX126" fmla="*/ 472900 w 1049363"/>
                <a:gd name="connsiteY126" fmla="*/ 200428 h 935321"/>
                <a:gd name="connsiteX127" fmla="*/ 482839 w 1049363"/>
                <a:gd name="connsiteY127" fmla="*/ 200428 h 935321"/>
                <a:gd name="connsiteX128" fmla="*/ 476374 w 1049363"/>
                <a:gd name="connsiteY128" fmla="*/ 265065 h 935321"/>
                <a:gd name="connsiteX129" fmla="*/ 441767 w 1049363"/>
                <a:gd name="connsiteY129" fmla="*/ 241983 h 935321"/>
                <a:gd name="connsiteX130" fmla="*/ 391059 w 1049363"/>
                <a:gd name="connsiteY130" fmla="*/ 147248 h 935321"/>
                <a:gd name="connsiteX131" fmla="*/ 504906 w 1049363"/>
                <a:gd name="connsiteY131" fmla="*/ 33406 h 935321"/>
                <a:gd name="connsiteX132" fmla="*/ 56937 w 1049363"/>
                <a:gd name="connsiteY132" fmla="*/ 257531 h 935321"/>
                <a:gd name="connsiteX133" fmla="*/ 372508 w 1049363"/>
                <a:gd name="connsiteY133" fmla="*/ 83227 h 935321"/>
                <a:gd name="connsiteX134" fmla="*/ 367714 w 1049363"/>
                <a:gd name="connsiteY134" fmla="*/ 94184 h 935321"/>
                <a:gd name="connsiteX135" fmla="*/ 290851 w 1049363"/>
                <a:gd name="connsiteY135" fmla="*/ 267236 h 935321"/>
                <a:gd name="connsiteX136" fmla="*/ 379907 w 1049363"/>
                <a:gd name="connsiteY136" fmla="*/ 450509 h 935321"/>
                <a:gd name="connsiteX137" fmla="*/ 47232 w 1049363"/>
                <a:gd name="connsiteY137" fmla="*/ 267236 h 935321"/>
                <a:gd name="connsiteX138" fmla="*/ 107127 w 1049363"/>
                <a:gd name="connsiteY138" fmla="*/ 400854 h 935321"/>
                <a:gd name="connsiteX139" fmla="*/ 165485 w 1049363"/>
                <a:gd name="connsiteY139" fmla="*/ 400854 h 935321"/>
                <a:gd name="connsiteX140" fmla="*/ 507981 w 1049363"/>
                <a:gd name="connsiteY140" fmla="*/ 500465 h 935321"/>
                <a:gd name="connsiteX141" fmla="*/ 507981 w 1049363"/>
                <a:gd name="connsiteY141" fmla="*/ 818491 h 935321"/>
                <a:gd name="connsiteX142" fmla="*/ 444028 w 1049363"/>
                <a:gd name="connsiteY142" fmla="*/ 801705 h 935321"/>
                <a:gd name="connsiteX143" fmla="*/ 107127 w 1049363"/>
                <a:gd name="connsiteY143" fmla="*/ 801705 h 935321"/>
                <a:gd name="connsiteX144" fmla="*/ 1009046 w 1049363"/>
                <a:gd name="connsiteY144" fmla="*/ 868515 h 935321"/>
                <a:gd name="connsiteX145" fmla="*/ 564467 w 1049363"/>
                <a:gd name="connsiteY145" fmla="*/ 868515 h 935321"/>
                <a:gd name="connsiteX146" fmla="*/ 558087 w 1049363"/>
                <a:gd name="connsiteY146" fmla="*/ 881276 h 935321"/>
                <a:gd name="connsiteX147" fmla="*/ 524683 w 1049363"/>
                <a:gd name="connsiteY147" fmla="*/ 901919 h 935321"/>
                <a:gd name="connsiteX148" fmla="*/ 491279 w 1049363"/>
                <a:gd name="connsiteY148" fmla="*/ 881276 h 935321"/>
                <a:gd name="connsiteX149" fmla="*/ 484899 w 1049363"/>
                <a:gd name="connsiteY149" fmla="*/ 868515 h 935321"/>
                <a:gd name="connsiteX150" fmla="*/ 40319 w 1049363"/>
                <a:gd name="connsiteY150" fmla="*/ 868515 h 935321"/>
                <a:gd name="connsiteX151" fmla="*/ 40319 w 1049363"/>
                <a:gd name="connsiteY151" fmla="*/ 467662 h 935321"/>
                <a:gd name="connsiteX152" fmla="*/ 73723 w 1049363"/>
                <a:gd name="connsiteY152" fmla="*/ 467662 h 935321"/>
                <a:gd name="connsiteX153" fmla="*/ 73723 w 1049363"/>
                <a:gd name="connsiteY153" fmla="*/ 801705 h 935321"/>
                <a:gd name="connsiteX154" fmla="*/ 107127 w 1049363"/>
                <a:gd name="connsiteY154" fmla="*/ 835109 h 935321"/>
                <a:gd name="connsiteX155" fmla="*/ 444028 w 1049363"/>
                <a:gd name="connsiteY155" fmla="*/ 835109 h 935321"/>
                <a:gd name="connsiteX156" fmla="*/ 512875 w 1049363"/>
                <a:gd name="connsiteY156" fmla="*/ 863621 h 935321"/>
                <a:gd name="connsiteX157" fmla="*/ 524683 w 1049363"/>
                <a:gd name="connsiteY157" fmla="*/ 875428 h 935321"/>
                <a:gd name="connsiteX158" fmla="*/ 536490 w 1049363"/>
                <a:gd name="connsiteY158" fmla="*/ 863621 h 935321"/>
                <a:gd name="connsiteX159" fmla="*/ 605338 w 1049363"/>
                <a:gd name="connsiteY159" fmla="*/ 835109 h 935321"/>
                <a:gd name="connsiteX160" fmla="*/ 942238 w 1049363"/>
                <a:gd name="connsiteY160" fmla="*/ 835109 h 935321"/>
                <a:gd name="connsiteX161" fmla="*/ 975642 w 1049363"/>
                <a:gd name="connsiteY161" fmla="*/ 801705 h 935321"/>
                <a:gd name="connsiteX162" fmla="*/ 975642 w 1049363"/>
                <a:gd name="connsiteY162" fmla="*/ 467662 h 935321"/>
                <a:gd name="connsiteX163" fmla="*/ 1009046 w 1049363"/>
                <a:gd name="connsiteY163" fmla="*/ 467662 h 935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1049363" h="935321">
                  <a:moveTo>
                    <a:pt x="1009046" y="434258"/>
                  </a:moveTo>
                  <a:lnTo>
                    <a:pt x="975642" y="434258"/>
                  </a:lnTo>
                  <a:lnTo>
                    <a:pt x="975642" y="400854"/>
                  </a:lnTo>
                  <a:cubicBezTo>
                    <a:pt x="975642" y="385037"/>
                    <a:pt x="964585" y="371842"/>
                    <a:pt x="949803" y="368384"/>
                  </a:cubicBezTo>
                  <a:cubicBezTo>
                    <a:pt x="975124" y="350446"/>
                    <a:pt x="999475" y="330904"/>
                    <a:pt x="1022557" y="309592"/>
                  </a:cubicBezTo>
                  <a:lnTo>
                    <a:pt x="1049364" y="284840"/>
                  </a:lnTo>
                  <a:lnTo>
                    <a:pt x="1019016" y="252137"/>
                  </a:lnTo>
                  <a:cubicBezTo>
                    <a:pt x="920488" y="146061"/>
                    <a:pt x="793603" y="75176"/>
                    <a:pt x="651818" y="46800"/>
                  </a:cubicBezTo>
                  <a:cubicBezTo>
                    <a:pt x="624944" y="18090"/>
                    <a:pt x="586814" y="0"/>
                    <a:pt x="544457" y="0"/>
                  </a:cubicBezTo>
                  <a:lnTo>
                    <a:pt x="504906" y="0"/>
                  </a:lnTo>
                  <a:cubicBezTo>
                    <a:pt x="464136" y="0"/>
                    <a:pt x="427191" y="16669"/>
                    <a:pt x="400501" y="43543"/>
                  </a:cubicBezTo>
                  <a:cubicBezTo>
                    <a:pt x="260655" y="67745"/>
                    <a:pt x="133784" y="133452"/>
                    <a:pt x="33304" y="233916"/>
                  </a:cubicBezTo>
                  <a:lnTo>
                    <a:pt x="0" y="267236"/>
                  </a:lnTo>
                  <a:lnTo>
                    <a:pt x="22365" y="289601"/>
                  </a:lnTo>
                  <a:cubicBezTo>
                    <a:pt x="51143" y="318379"/>
                    <a:pt x="82026" y="344267"/>
                    <a:pt x="114493" y="367450"/>
                  </a:cubicBezTo>
                  <a:lnTo>
                    <a:pt x="107127" y="367450"/>
                  </a:lnTo>
                  <a:cubicBezTo>
                    <a:pt x="88706" y="367450"/>
                    <a:pt x="73723" y="382432"/>
                    <a:pt x="73723" y="400854"/>
                  </a:cubicBezTo>
                  <a:lnTo>
                    <a:pt x="73723" y="434258"/>
                  </a:lnTo>
                  <a:lnTo>
                    <a:pt x="40319" y="434258"/>
                  </a:lnTo>
                  <a:cubicBezTo>
                    <a:pt x="21898" y="434258"/>
                    <a:pt x="6915" y="449240"/>
                    <a:pt x="6915" y="467662"/>
                  </a:cubicBezTo>
                  <a:lnTo>
                    <a:pt x="6915" y="868513"/>
                  </a:lnTo>
                  <a:cubicBezTo>
                    <a:pt x="6915" y="886935"/>
                    <a:pt x="21898" y="901917"/>
                    <a:pt x="40319" y="901917"/>
                  </a:cubicBezTo>
                  <a:lnTo>
                    <a:pt x="464589" y="901917"/>
                  </a:lnTo>
                  <a:cubicBezTo>
                    <a:pt x="477434" y="922677"/>
                    <a:pt x="499914" y="935321"/>
                    <a:pt x="524683" y="935321"/>
                  </a:cubicBezTo>
                  <a:cubicBezTo>
                    <a:pt x="549452" y="935321"/>
                    <a:pt x="571934" y="922677"/>
                    <a:pt x="584776" y="901917"/>
                  </a:cubicBezTo>
                  <a:lnTo>
                    <a:pt x="1009046" y="901917"/>
                  </a:lnTo>
                  <a:cubicBezTo>
                    <a:pt x="1027468" y="901917"/>
                    <a:pt x="1042450" y="886935"/>
                    <a:pt x="1042450" y="868513"/>
                  </a:cubicBezTo>
                  <a:lnTo>
                    <a:pt x="1042450" y="467662"/>
                  </a:lnTo>
                  <a:cubicBezTo>
                    <a:pt x="1042450" y="449240"/>
                    <a:pt x="1027468" y="434258"/>
                    <a:pt x="1009046" y="434258"/>
                  </a:cubicBezTo>
                  <a:close/>
                  <a:moveTo>
                    <a:pt x="942238" y="400854"/>
                  </a:moveTo>
                  <a:lnTo>
                    <a:pt x="942238" y="801705"/>
                  </a:lnTo>
                  <a:lnTo>
                    <a:pt x="605338" y="801705"/>
                  </a:lnTo>
                  <a:cubicBezTo>
                    <a:pt x="582557" y="801705"/>
                    <a:pt x="560727" y="807618"/>
                    <a:pt x="541385" y="818491"/>
                  </a:cubicBezTo>
                  <a:lnTo>
                    <a:pt x="541385" y="500867"/>
                  </a:lnTo>
                  <a:cubicBezTo>
                    <a:pt x="563815" y="500600"/>
                    <a:pt x="586096" y="499330"/>
                    <a:pt x="608193" y="497026"/>
                  </a:cubicBezTo>
                  <a:lnTo>
                    <a:pt x="608193" y="601282"/>
                  </a:lnTo>
                  <a:cubicBezTo>
                    <a:pt x="608193" y="619703"/>
                    <a:pt x="623175" y="634686"/>
                    <a:pt x="641597" y="634686"/>
                  </a:cubicBezTo>
                  <a:lnTo>
                    <a:pt x="675001" y="634686"/>
                  </a:lnTo>
                  <a:lnTo>
                    <a:pt x="675001" y="651388"/>
                  </a:lnTo>
                  <a:cubicBezTo>
                    <a:pt x="675001" y="669809"/>
                    <a:pt x="689983" y="684791"/>
                    <a:pt x="708405" y="684791"/>
                  </a:cubicBezTo>
                  <a:lnTo>
                    <a:pt x="842023" y="684791"/>
                  </a:lnTo>
                  <a:cubicBezTo>
                    <a:pt x="860444" y="684791"/>
                    <a:pt x="875426" y="669809"/>
                    <a:pt x="875426" y="651388"/>
                  </a:cubicBezTo>
                  <a:lnTo>
                    <a:pt x="875426" y="517770"/>
                  </a:lnTo>
                  <a:cubicBezTo>
                    <a:pt x="875426" y="499348"/>
                    <a:pt x="860444" y="484366"/>
                    <a:pt x="842023" y="484366"/>
                  </a:cubicBezTo>
                  <a:lnTo>
                    <a:pt x="808619" y="484366"/>
                  </a:lnTo>
                  <a:lnTo>
                    <a:pt x="808619" y="467664"/>
                  </a:lnTo>
                  <a:cubicBezTo>
                    <a:pt x="808619" y="460648"/>
                    <a:pt x="806413" y="454134"/>
                    <a:pt x="802706" y="448756"/>
                  </a:cubicBezTo>
                  <a:cubicBezTo>
                    <a:pt x="836126" y="435295"/>
                    <a:pt x="868495" y="419261"/>
                    <a:pt x="899644" y="400854"/>
                  </a:cubicBezTo>
                  <a:close/>
                  <a:moveTo>
                    <a:pt x="324257" y="267236"/>
                  </a:moveTo>
                  <a:cubicBezTo>
                    <a:pt x="324257" y="227267"/>
                    <a:pt x="336434" y="188770"/>
                    <a:pt x="358212" y="156149"/>
                  </a:cubicBezTo>
                  <a:cubicBezTo>
                    <a:pt x="360985" y="202047"/>
                    <a:pt x="384668" y="244069"/>
                    <a:pt x="423233" y="269790"/>
                  </a:cubicBezTo>
                  <a:lnTo>
                    <a:pt x="457873" y="292888"/>
                  </a:lnTo>
                  <a:lnTo>
                    <a:pt x="457873" y="334042"/>
                  </a:lnTo>
                  <a:cubicBezTo>
                    <a:pt x="457873" y="370887"/>
                    <a:pt x="487838" y="400850"/>
                    <a:pt x="524681" y="400850"/>
                  </a:cubicBezTo>
                  <a:cubicBezTo>
                    <a:pt x="561524" y="400850"/>
                    <a:pt x="591489" y="370887"/>
                    <a:pt x="591489" y="334042"/>
                  </a:cubicBezTo>
                  <a:lnTo>
                    <a:pt x="591489" y="292870"/>
                  </a:lnTo>
                  <a:lnTo>
                    <a:pt x="626129" y="269771"/>
                  </a:lnTo>
                  <a:cubicBezTo>
                    <a:pt x="664693" y="244067"/>
                    <a:pt x="688395" y="202027"/>
                    <a:pt x="691149" y="156130"/>
                  </a:cubicBezTo>
                  <a:cubicBezTo>
                    <a:pt x="712912" y="188766"/>
                    <a:pt x="725105" y="227249"/>
                    <a:pt x="725105" y="267217"/>
                  </a:cubicBezTo>
                  <a:cubicBezTo>
                    <a:pt x="725105" y="376835"/>
                    <a:pt x="636616" y="466073"/>
                    <a:pt x="527333" y="467510"/>
                  </a:cubicBezTo>
                  <a:cubicBezTo>
                    <a:pt x="523927" y="467477"/>
                    <a:pt x="520551" y="467344"/>
                    <a:pt x="517161" y="467260"/>
                  </a:cubicBezTo>
                  <a:cubicBezTo>
                    <a:pt x="410138" y="463286"/>
                    <a:pt x="324257" y="375216"/>
                    <a:pt x="324257" y="267236"/>
                  </a:cubicBezTo>
                  <a:close/>
                  <a:moveTo>
                    <a:pt x="486184" y="167022"/>
                  </a:moveTo>
                  <a:lnTo>
                    <a:pt x="472923" y="167022"/>
                  </a:lnTo>
                  <a:cubicBezTo>
                    <a:pt x="464622" y="167022"/>
                    <a:pt x="457891" y="160275"/>
                    <a:pt x="457891" y="151990"/>
                  </a:cubicBezTo>
                  <a:lnTo>
                    <a:pt x="457891" y="148649"/>
                  </a:lnTo>
                  <a:cubicBezTo>
                    <a:pt x="457891" y="140349"/>
                    <a:pt x="464638" y="133618"/>
                    <a:pt x="472923" y="133618"/>
                  </a:cubicBezTo>
                  <a:cubicBezTo>
                    <a:pt x="477215" y="133618"/>
                    <a:pt x="481191" y="135372"/>
                    <a:pt x="484062" y="138561"/>
                  </a:cubicBezTo>
                  <a:cubicBezTo>
                    <a:pt x="486952" y="141751"/>
                    <a:pt x="488305" y="145876"/>
                    <a:pt x="487887" y="150152"/>
                  </a:cubicBezTo>
                  <a:close/>
                  <a:moveTo>
                    <a:pt x="561495" y="150154"/>
                  </a:moveTo>
                  <a:cubicBezTo>
                    <a:pt x="561061" y="145878"/>
                    <a:pt x="562413" y="141769"/>
                    <a:pt x="565320" y="138564"/>
                  </a:cubicBezTo>
                  <a:cubicBezTo>
                    <a:pt x="568193" y="135374"/>
                    <a:pt x="572151" y="133620"/>
                    <a:pt x="576459" y="133620"/>
                  </a:cubicBezTo>
                  <a:cubicBezTo>
                    <a:pt x="584760" y="133620"/>
                    <a:pt x="591491" y="140367"/>
                    <a:pt x="591491" y="148652"/>
                  </a:cubicBezTo>
                  <a:lnTo>
                    <a:pt x="591491" y="151992"/>
                  </a:lnTo>
                  <a:cubicBezTo>
                    <a:pt x="591491" y="160293"/>
                    <a:pt x="584744" y="167024"/>
                    <a:pt x="576459" y="167024"/>
                  </a:cubicBezTo>
                  <a:lnTo>
                    <a:pt x="563198" y="167024"/>
                  </a:lnTo>
                  <a:close/>
                  <a:moveTo>
                    <a:pt x="491279" y="300640"/>
                  </a:moveTo>
                  <a:lnTo>
                    <a:pt x="558087" y="300640"/>
                  </a:lnTo>
                  <a:lnTo>
                    <a:pt x="558087" y="334044"/>
                  </a:lnTo>
                  <a:cubicBezTo>
                    <a:pt x="558087" y="352465"/>
                    <a:pt x="543104" y="367448"/>
                    <a:pt x="524683" y="367448"/>
                  </a:cubicBezTo>
                  <a:cubicBezTo>
                    <a:pt x="506261" y="367448"/>
                    <a:pt x="491279" y="352465"/>
                    <a:pt x="491279" y="334044"/>
                  </a:cubicBezTo>
                  <a:close/>
                  <a:moveTo>
                    <a:pt x="509733" y="267236"/>
                  </a:moveTo>
                  <a:lnTo>
                    <a:pt x="516415" y="200428"/>
                  </a:lnTo>
                  <a:lnTo>
                    <a:pt x="532951" y="200428"/>
                  </a:lnTo>
                  <a:lnTo>
                    <a:pt x="539632" y="267236"/>
                  </a:lnTo>
                  <a:close/>
                  <a:moveTo>
                    <a:pt x="708407" y="634683"/>
                  </a:moveTo>
                  <a:lnTo>
                    <a:pt x="775215" y="634683"/>
                  </a:lnTo>
                  <a:cubicBezTo>
                    <a:pt x="793636" y="634683"/>
                    <a:pt x="808619" y="619701"/>
                    <a:pt x="808619" y="601279"/>
                  </a:cubicBezTo>
                  <a:lnTo>
                    <a:pt x="808619" y="517768"/>
                  </a:lnTo>
                  <a:lnTo>
                    <a:pt x="842023" y="517768"/>
                  </a:lnTo>
                  <a:lnTo>
                    <a:pt x="842023" y="651385"/>
                  </a:lnTo>
                  <a:lnTo>
                    <a:pt x="708405" y="651385"/>
                  </a:lnTo>
                  <a:lnTo>
                    <a:pt x="708405" y="634683"/>
                  </a:lnTo>
                  <a:close/>
                  <a:moveTo>
                    <a:pt x="749745" y="467662"/>
                  </a:moveTo>
                  <a:lnTo>
                    <a:pt x="775215" y="467662"/>
                  </a:lnTo>
                  <a:lnTo>
                    <a:pt x="775215" y="601279"/>
                  </a:lnTo>
                  <a:lnTo>
                    <a:pt x="641599" y="601279"/>
                  </a:lnTo>
                  <a:lnTo>
                    <a:pt x="641599" y="492765"/>
                  </a:lnTo>
                  <a:cubicBezTo>
                    <a:pt x="678376" y="487188"/>
                    <a:pt x="714502" y="478752"/>
                    <a:pt x="749745" y="467662"/>
                  </a:cubicBezTo>
                  <a:close/>
                  <a:moveTo>
                    <a:pt x="994550" y="274885"/>
                  </a:moveTo>
                  <a:lnTo>
                    <a:pt x="1002117" y="283020"/>
                  </a:lnTo>
                  <a:lnTo>
                    <a:pt x="999911" y="285057"/>
                  </a:lnTo>
                  <a:cubicBezTo>
                    <a:pt x="904725" y="372910"/>
                    <a:pt x="788211" y="431284"/>
                    <a:pt x="663078" y="455286"/>
                  </a:cubicBezTo>
                  <a:cubicBezTo>
                    <a:pt x="720817" y="412663"/>
                    <a:pt x="758515" y="344367"/>
                    <a:pt x="758515" y="267252"/>
                  </a:cubicBezTo>
                  <a:cubicBezTo>
                    <a:pt x="758515" y="201246"/>
                    <a:pt x="730456" y="138512"/>
                    <a:pt x="681652" y="94184"/>
                  </a:cubicBezTo>
                  <a:cubicBezTo>
                    <a:pt x="680733" y="91846"/>
                    <a:pt x="679815" y="89523"/>
                    <a:pt x="678778" y="87236"/>
                  </a:cubicBezTo>
                  <a:cubicBezTo>
                    <a:pt x="800119" y="118119"/>
                    <a:pt x="908683" y="182406"/>
                    <a:pt x="994550" y="274885"/>
                  </a:cubicBezTo>
                  <a:close/>
                  <a:moveTo>
                    <a:pt x="504906" y="33406"/>
                  </a:moveTo>
                  <a:lnTo>
                    <a:pt x="544441" y="33406"/>
                  </a:lnTo>
                  <a:cubicBezTo>
                    <a:pt x="607223" y="33406"/>
                    <a:pt x="658282" y="84481"/>
                    <a:pt x="658282" y="147264"/>
                  </a:cubicBezTo>
                  <a:cubicBezTo>
                    <a:pt x="658282" y="185413"/>
                    <a:pt x="639326" y="220821"/>
                    <a:pt x="607574" y="241983"/>
                  </a:cubicBezTo>
                  <a:lnTo>
                    <a:pt x="572967" y="265065"/>
                  </a:lnTo>
                  <a:lnTo>
                    <a:pt x="566519" y="200428"/>
                  </a:lnTo>
                  <a:lnTo>
                    <a:pt x="576457" y="200428"/>
                  </a:lnTo>
                  <a:cubicBezTo>
                    <a:pt x="603163" y="200428"/>
                    <a:pt x="624893" y="178698"/>
                    <a:pt x="624893" y="151992"/>
                  </a:cubicBezTo>
                  <a:lnTo>
                    <a:pt x="624893" y="148652"/>
                  </a:lnTo>
                  <a:cubicBezTo>
                    <a:pt x="624893" y="121946"/>
                    <a:pt x="603163" y="100216"/>
                    <a:pt x="576457" y="100216"/>
                  </a:cubicBezTo>
                  <a:cubicBezTo>
                    <a:pt x="562795" y="100216"/>
                    <a:pt x="549700" y="106029"/>
                    <a:pt x="540547" y="116149"/>
                  </a:cubicBezTo>
                  <a:cubicBezTo>
                    <a:pt x="531377" y="126270"/>
                    <a:pt x="526900" y="139883"/>
                    <a:pt x="528253" y="153478"/>
                  </a:cubicBezTo>
                  <a:lnTo>
                    <a:pt x="529606" y="167024"/>
                  </a:lnTo>
                  <a:lnTo>
                    <a:pt x="519752" y="167024"/>
                  </a:lnTo>
                  <a:lnTo>
                    <a:pt x="521104" y="153478"/>
                  </a:lnTo>
                  <a:cubicBezTo>
                    <a:pt x="522457" y="139883"/>
                    <a:pt x="517981" y="126287"/>
                    <a:pt x="508811" y="116149"/>
                  </a:cubicBezTo>
                  <a:cubicBezTo>
                    <a:pt x="499658" y="106029"/>
                    <a:pt x="486563" y="100216"/>
                    <a:pt x="472900" y="100216"/>
                  </a:cubicBezTo>
                  <a:cubicBezTo>
                    <a:pt x="446194" y="100216"/>
                    <a:pt x="424465" y="121946"/>
                    <a:pt x="424465" y="148652"/>
                  </a:cubicBezTo>
                  <a:lnTo>
                    <a:pt x="424465" y="151992"/>
                  </a:lnTo>
                  <a:cubicBezTo>
                    <a:pt x="424465" y="178698"/>
                    <a:pt x="446194" y="200428"/>
                    <a:pt x="472900" y="200428"/>
                  </a:cubicBezTo>
                  <a:lnTo>
                    <a:pt x="482839" y="200428"/>
                  </a:lnTo>
                  <a:lnTo>
                    <a:pt x="476374" y="265065"/>
                  </a:lnTo>
                  <a:lnTo>
                    <a:pt x="441767" y="241983"/>
                  </a:lnTo>
                  <a:cubicBezTo>
                    <a:pt x="410017" y="220821"/>
                    <a:pt x="391059" y="185413"/>
                    <a:pt x="391059" y="147248"/>
                  </a:cubicBezTo>
                  <a:cubicBezTo>
                    <a:pt x="391065" y="84481"/>
                    <a:pt x="442140" y="33406"/>
                    <a:pt x="504906" y="33406"/>
                  </a:cubicBezTo>
                  <a:close/>
                  <a:moveTo>
                    <a:pt x="56937" y="257531"/>
                  </a:moveTo>
                  <a:cubicBezTo>
                    <a:pt x="144374" y="170094"/>
                    <a:pt x="252838" y="110402"/>
                    <a:pt x="372508" y="83227"/>
                  </a:cubicBezTo>
                  <a:cubicBezTo>
                    <a:pt x="370770" y="86802"/>
                    <a:pt x="369151" y="90442"/>
                    <a:pt x="367714" y="94184"/>
                  </a:cubicBezTo>
                  <a:cubicBezTo>
                    <a:pt x="318893" y="138496"/>
                    <a:pt x="290851" y="201229"/>
                    <a:pt x="290851" y="267236"/>
                  </a:cubicBezTo>
                  <a:cubicBezTo>
                    <a:pt x="290851" y="341494"/>
                    <a:pt x="325759" y="407634"/>
                    <a:pt x="379907" y="450509"/>
                  </a:cubicBezTo>
                  <a:cubicBezTo>
                    <a:pt x="254992" y="422298"/>
                    <a:pt x="140197" y="359749"/>
                    <a:pt x="47232" y="267236"/>
                  </a:cubicBezTo>
                  <a:close/>
                  <a:moveTo>
                    <a:pt x="107127" y="400854"/>
                  </a:moveTo>
                  <a:lnTo>
                    <a:pt x="165485" y="400854"/>
                  </a:lnTo>
                  <a:cubicBezTo>
                    <a:pt x="268586" y="462017"/>
                    <a:pt x="385636" y="496339"/>
                    <a:pt x="507981" y="500465"/>
                  </a:cubicBezTo>
                  <a:lnTo>
                    <a:pt x="507981" y="818491"/>
                  </a:lnTo>
                  <a:cubicBezTo>
                    <a:pt x="488655" y="807618"/>
                    <a:pt x="466827" y="801705"/>
                    <a:pt x="444028" y="801705"/>
                  </a:cubicBezTo>
                  <a:lnTo>
                    <a:pt x="107127" y="801705"/>
                  </a:lnTo>
                  <a:close/>
                  <a:moveTo>
                    <a:pt x="1009046" y="868515"/>
                  </a:moveTo>
                  <a:lnTo>
                    <a:pt x="564467" y="868515"/>
                  </a:lnTo>
                  <a:lnTo>
                    <a:pt x="558087" y="881276"/>
                  </a:lnTo>
                  <a:cubicBezTo>
                    <a:pt x="551723" y="894020"/>
                    <a:pt x="538929" y="901919"/>
                    <a:pt x="524683" y="901919"/>
                  </a:cubicBezTo>
                  <a:cubicBezTo>
                    <a:pt x="510436" y="901919"/>
                    <a:pt x="497643" y="894002"/>
                    <a:pt x="491279" y="881276"/>
                  </a:cubicBezTo>
                  <a:lnTo>
                    <a:pt x="484899" y="868515"/>
                  </a:lnTo>
                  <a:lnTo>
                    <a:pt x="40319" y="868515"/>
                  </a:lnTo>
                  <a:lnTo>
                    <a:pt x="40319" y="467662"/>
                  </a:lnTo>
                  <a:lnTo>
                    <a:pt x="73723" y="467662"/>
                  </a:lnTo>
                  <a:lnTo>
                    <a:pt x="73723" y="801705"/>
                  </a:lnTo>
                  <a:cubicBezTo>
                    <a:pt x="73723" y="820127"/>
                    <a:pt x="88706" y="835109"/>
                    <a:pt x="107127" y="835109"/>
                  </a:cubicBezTo>
                  <a:lnTo>
                    <a:pt x="444028" y="835109"/>
                  </a:lnTo>
                  <a:cubicBezTo>
                    <a:pt x="470033" y="835109"/>
                    <a:pt x="494484" y="845230"/>
                    <a:pt x="512875" y="863621"/>
                  </a:cubicBezTo>
                  <a:lnTo>
                    <a:pt x="524683" y="875428"/>
                  </a:lnTo>
                  <a:lnTo>
                    <a:pt x="536490" y="863621"/>
                  </a:lnTo>
                  <a:cubicBezTo>
                    <a:pt x="554879" y="845232"/>
                    <a:pt x="579331" y="835109"/>
                    <a:pt x="605338" y="835109"/>
                  </a:cubicBezTo>
                  <a:lnTo>
                    <a:pt x="942238" y="835109"/>
                  </a:lnTo>
                  <a:cubicBezTo>
                    <a:pt x="960660" y="835109"/>
                    <a:pt x="975642" y="820127"/>
                    <a:pt x="975642" y="801705"/>
                  </a:cubicBezTo>
                  <a:lnTo>
                    <a:pt x="975642" y="467662"/>
                  </a:lnTo>
                  <a:lnTo>
                    <a:pt x="1009046" y="467662"/>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6" name="任意多边形: 形状 185">
              <a:extLst>
                <a:ext uri="{FF2B5EF4-FFF2-40B4-BE49-F238E27FC236}">
                  <a16:creationId xmlns:a16="http://schemas.microsoft.com/office/drawing/2014/main" id="{D57E1B54-61AB-CFA2-5C3A-EB4A908232C7}"/>
                </a:ext>
              </a:extLst>
            </p:cNvPr>
            <p:cNvSpPr/>
            <p:nvPr/>
          </p:nvSpPr>
          <p:spPr>
            <a:xfrm>
              <a:off x="5910125" y="4858912"/>
              <a:ext cx="133614" cy="133616"/>
            </a:xfrm>
            <a:custGeom>
              <a:avLst/>
              <a:gdLst>
                <a:gd name="connsiteX0" fmla="*/ 100212 w 133615"/>
                <a:gd name="connsiteY0" fmla="*/ 0 h 133615"/>
                <a:gd name="connsiteX1" fmla="*/ 33404 w 133615"/>
                <a:gd name="connsiteY1" fmla="*/ 0 h 133615"/>
                <a:gd name="connsiteX2" fmla="*/ 0 w 133615"/>
                <a:gd name="connsiteY2" fmla="*/ 33404 h 133615"/>
                <a:gd name="connsiteX3" fmla="*/ 0 w 133615"/>
                <a:gd name="connsiteY3" fmla="*/ 100212 h 133615"/>
                <a:gd name="connsiteX4" fmla="*/ 33404 w 133615"/>
                <a:gd name="connsiteY4" fmla="*/ 133616 h 133615"/>
                <a:gd name="connsiteX5" fmla="*/ 100212 w 133615"/>
                <a:gd name="connsiteY5" fmla="*/ 133616 h 133615"/>
                <a:gd name="connsiteX6" fmla="*/ 133616 w 133615"/>
                <a:gd name="connsiteY6" fmla="*/ 100212 h 133615"/>
                <a:gd name="connsiteX7" fmla="*/ 133616 w 133615"/>
                <a:gd name="connsiteY7" fmla="*/ 33404 h 133615"/>
                <a:gd name="connsiteX8" fmla="*/ 100212 w 133615"/>
                <a:gd name="connsiteY8" fmla="*/ 0 h 133615"/>
                <a:gd name="connsiteX9" fmla="*/ 33404 w 133615"/>
                <a:gd name="connsiteY9" fmla="*/ 100214 h 133615"/>
                <a:gd name="connsiteX10" fmla="*/ 33404 w 133615"/>
                <a:gd name="connsiteY10" fmla="*/ 33406 h 133615"/>
                <a:gd name="connsiteX11" fmla="*/ 100212 w 133615"/>
                <a:gd name="connsiteY11" fmla="*/ 33406 h 133615"/>
                <a:gd name="connsiteX12" fmla="*/ 100228 w 133615"/>
                <a:gd name="connsiteY12" fmla="*/ 100214 h 133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615" h="133615">
                  <a:moveTo>
                    <a:pt x="100212" y="0"/>
                  </a:moveTo>
                  <a:lnTo>
                    <a:pt x="33404" y="0"/>
                  </a:lnTo>
                  <a:cubicBezTo>
                    <a:pt x="14982" y="0"/>
                    <a:pt x="0" y="14982"/>
                    <a:pt x="0" y="33404"/>
                  </a:cubicBezTo>
                  <a:lnTo>
                    <a:pt x="0" y="100212"/>
                  </a:lnTo>
                  <a:cubicBezTo>
                    <a:pt x="0" y="118633"/>
                    <a:pt x="14982" y="133616"/>
                    <a:pt x="33404" y="133616"/>
                  </a:cubicBezTo>
                  <a:lnTo>
                    <a:pt x="100212" y="133616"/>
                  </a:lnTo>
                  <a:cubicBezTo>
                    <a:pt x="118633" y="133616"/>
                    <a:pt x="133616" y="118633"/>
                    <a:pt x="133616" y="100212"/>
                  </a:cubicBezTo>
                  <a:lnTo>
                    <a:pt x="133616" y="33404"/>
                  </a:lnTo>
                  <a:cubicBezTo>
                    <a:pt x="133616" y="14982"/>
                    <a:pt x="118635" y="0"/>
                    <a:pt x="100212" y="0"/>
                  </a:cubicBezTo>
                  <a:close/>
                  <a:moveTo>
                    <a:pt x="33404" y="100214"/>
                  </a:moveTo>
                  <a:lnTo>
                    <a:pt x="33404" y="33406"/>
                  </a:lnTo>
                  <a:lnTo>
                    <a:pt x="100212" y="33406"/>
                  </a:lnTo>
                  <a:lnTo>
                    <a:pt x="100228" y="10021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7" name="任意多边形: 形状 186">
              <a:extLst>
                <a:ext uri="{FF2B5EF4-FFF2-40B4-BE49-F238E27FC236}">
                  <a16:creationId xmlns:a16="http://schemas.microsoft.com/office/drawing/2014/main" id="{682B8CB6-0C5F-6F34-29F4-6EAF15F0734E}"/>
                </a:ext>
              </a:extLst>
            </p:cNvPr>
            <p:cNvSpPr/>
            <p:nvPr/>
          </p:nvSpPr>
          <p:spPr>
            <a:xfrm>
              <a:off x="6077149" y="4858912"/>
              <a:ext cx="133614" cy="133616"/>
            </a:xfrm>
            <a:custGeom>
              <a:avLst/>
              <a:gdLst>
                <a:gd name="connsiteX0" fmla="*/ 100212 w 133615"/>
                <a:gd name="connsiteY0" fmla="*/ 0 h 133615"/>
                <a:gd name="connsiteX1" fmla="*/ 33404 w 133615"/>
                <a:gd name="connsiteY1" fmla="*/ 0 h 133615"/>
                <a:gd name="connsiteX2" fmla="*/ 0 w 133615"/>
                <a:gd name="connsiteY2" fmla="*/ 33404 h 133615"/>
                <a:gd name="connsiteX3" fmla="*/ 0 w 133615"/>
                <a:gd name="connsiteY3" fmla="*/ 100212 h 133615"/>
                <a:gd name="connsiteX4" fmla="*/ 33404 w 133615"/>
                <a:gd name="connsiteY4" fmla="*/ 133616 h 133615"/>
                <a:gd name="connsiteX5" fmla="*/ 100212 w 133615"/>
                <a:gd name="connsiteY5" fmla="*/ 133616 h 133615"/>
                <a:gd name="connsiteX6" fmla="*/ 133616 w 133615"/>
                <a:gd name="connsiteY6" fmla="*/ 100212 h 133615"/>
                <a:gd name="connsiteX7" fmla="*/ 133616 w 133615"/>
                <a:gd name="connsiteY7" fmla="*/ 33404 h 133615"/>
                <a:gd name="connsiteX8" fmla="*/ 100212 w 133615"/>
                <a:gd name="connsiteY8" fmla="*/ 0 h 133615"/>
                <a:gd name="connsiteX9" fmla="*/ 33404 w 133615"/>
                <a:gd name="connsiteY9" fmla="*/ 100214 h 133615"/>
                <a:gd name="connsiteX10" fmla="*/ 33404 w 133615"/>
                <a:gd name="connsiteY10" fmla="*/ 33406 h 133615"/>
                <a:gd name="connsiteX11" fmla="*/ 100212 w 133615"/>
                <a:gd name="connsiteY11" fmla="*/ 33406 h 133615"/>
                <a:gd name="connsiteX12" fmla="*/ 100228 w 133615"/>
                <a:gd name="connsiteY12" fmla="*/ 100214 h 133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615" h="133615">
                  <a:moveTo>
                    <a:pt x="100212" y="0"/>
                  </a:moveTo>
                  <a:lnTo>
                    <a:pt x="33404" y="0"/>
                  </a:lnTo>
                  <a:cubicBezTo>
                    <a:pt x="14982" y="0"/>
                    <a:pt x="0" y="14982"/>
                    <a:pt x="0" y="33404"/>
                  </a:cubicBezTo>
                  <a:lnTo>
                    <a:pt x="0" y="100212"/>
                  </a:lnTo>
                  <a:cubicBezTo>
                    <a:pt x="0" y="118633"/>
                    <a:pt x="14982" y="133616"/>
                    <a:pt x="33404" y="133616"/>
                  </a:cubicBezTo>
                  <a:lnTo>
                    <a:pt x="100212" y="133616"/>
                  </a:lnTo>
                  <a:cubicBezTo>
                    <a:pt x="118633" y="133616"/>
                    <a:pt x="133616" y="118633"/>
                    <a:pt x="133616" y="100212"/>
                  </a:cubicBezTo>
                  <a:lnTo>
                    <a:pt x="133616" y="33404"/>
                  </a:lnTo>
                  <a:cubicBezTo>
                    <a:pt x="133616" y="14982"/>
                    <a:pt x="118635" y="0"/>
                    <a:pt x="100212" y="0"/>
                  </a:cubicBezTo>
                  <a:close/>
                  <a:moveTo>
                    <a:pt x="33404" y="100214"/>
                  </a:moveTo>
                  <a:lnTo>
                    <a:pt x="33404" y="33406"/>
                  </a:lnTo>
                  <a:lnTo>
                    <a:pt x="100212" y="33406"/>
                  </a:lnTo>
                  <a:lnTo>
                    <a:pt x="100228" y="10021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8" name="任意多边形: 形状 187">
              <a:extLst>
                <a:ext uri="{FF2B5EF4-FFF2-40B4-BE49-F238E27FC236}">
                  <a16:creationId xmlns:a16="http://schemas.microsoft.com/office/drawing/2014/main" id="{560DF8B2-E018-60E3-516E-38EC6209CD9E}"/>
                </a:ext>
              </a:extLst>
            </p:cNvPr>
            <p:cNvSpPr/>
            <p:nvPr/>
          </p:nvSpPr>
          <p:spPr>
            <a:xfrm>
              <a:off x="5910125" y="4792104"/>
              <a:ext cx="300637" cy="33404"/>
            </a:xfrm>
            <a:custGeom>
              <a:avLst/>
              <a:gdLst>
                <a:gd name="connsiteX0" fmla="*/ 0 w 300639"/>
                <a:gd name="connsiteY0" fmla="*/ 0 h 33403"/>
                <a:gd name="connsiteX1" fmla="*/ 300640 w 300639"/>
                <a:gd name="connsiteY1" fmla="*/ 0 h 33403"/>
                <a:gd name="connsiteX2" fmla="*/ 300640 w 300639"/>
                <a:gd name="connsiteY2" fmla="*/ 33404 h 33403"/>
                <a:gd name="connsiteX3" fmla="*/ 0 w 300639"/>
                <a:gd name="connsiteY3" fmla="*/ 33404 h 33403"/>
              </a:gdLst>
              <a:ahLst/>
              <a:cxnLst>
                <a:cxn ang="0">
                  <a:pos x="connsiteX0" y="connsiteY0"/>
                </a:cxn>
                <a:cxn ang="0">
                  <a:pos x="connsiteX1" y="connsiteY1"/>
                </a:cxn>
                <a:cxn ang="0">
                  <a:pos x="connsiteX2" y="connsiteY2"/>
                </a:cxn>
                <a:cxn ang="0">
                  <a:pos x="connsiteX3" y="connsiteY3"/>
                </a:cxn>
              </a:cxnLst>
              <a:rect l="l" t="t" r="r" b="b"/>
              <a:pathLst>
                <a:path w="300639" h="33403">
                  <a:moveTo>
                    <a:pt x="0" y="0"/>
                  </a:moveTo>
                  <a:lnTo>
                    <a:pt x="300640" y="0"/>
                  </a:lnTo>
                  <a:lnTo>
                    <a:pt x="300640" y="33404"/>
                  </a:lnTo>
                  <a:lnTo>
                    <a:pt x="0" y="3340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9" name="任意多边形: 形状 188">
              <a:extLst>
                <a:ext uri="{FF2B5EF4-FFF2-40B4-BE49-F238E27FC236}">
                  <a16:creationId xmlns:a16="http://schemas.microsoft.com/office/drawing/2014/main" id="{0EF12B41-2095-75ED-B5EA-2D9C9D729A6A}"/>
                </a:ext>
              </a:extLst>
            </p:cNvPr>
            <p:cNvSpPr/>
            <p:nvPr/>
          </p:nvSpPr>
          <p:spPr>
            <a:xfrm>
              <a:off x="5910125" y="4725296"/>
              <a:ext cx="233830" cy="33404"/>
            </a:xfrm>
            <a:custGeom>
              <a:avLst/>
              <a:gdLst>
                <a:gd name="connsiteX0" fmla="*/ 0 w 233829"/>
                <a:gd name="connsiteY0" fmla="*/ 0 h 33403"/>
                <a:gd name="connsiteX1" fmla="*/ 233830 w 233829"/>
                <a:gd name="connsiteY1" fmla="*/ 0 h 33403"/>
                <a:gd name="connsiteX2" fmla="*/ 233830 w 233829"/>
                <a:gd name="connsiteY2" fmla="*/ 33404 h 33403"/>
                <a:gd name="connsiteX3" fmla="*/ 0 w 233829"/>
                <a:gd name="connsiteY3" fmla="*/ 33404 h 33403"/>
              </a:gdLst>
              <a:ahLst/>
              <a:cxnLst>
                <a:cxn ang="0">
                  <a:pos x="connsiteX0" y="connsiteY0"/>
                </a:cxn>
                <a:cxn ang="0">
                  <a:pos x="connsiteX1" y="connsiteY1"/>
                </a:cxn>
                <a:cxn ang="0">
                  <a:pos x="connsiteX2" y="connsiteY2"/>
                </a:cxn>
                <a:cxn ang="0">
                  <a:pos x="connsiteX3" y="connsiteY3"/>
                </a:cxn>
              </a:cxnLst>
              <a:rect l="l" t="t" r="r" b="b"/>
              <a:pathLst>
                <a:path w="233829" h="33403">
                  <a:moveTo>
                    <a:pt x="0" y="0"/>
                  </a:moveTo>
                  <a:lnTo>
                    <a:pt x="233830" y="0"/>
                  </a:lnTo>
                  <a:lnTo>
                    <a:pt x="233830" y="33404"/>
                  </a:lnTo>
                  <a:lnTo>
                    <a:pt x="0" y="3340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0" name="任意多边形: 形状 189">
              <a:extLst>
                <a:ext uri="{FF2B5EF4-FFF2-40B4-BE49-F238E27FC236}">
                  <a16:creationId xmlns:a16="http://schemas.microsoft.com/office/drawing/2014/main" id="{B32E1F3B-2D31-A8AE-C460-53B2E65FED31}"/>
                </a:ext>
              </a:extLst>
            </p:cNvPr>
            <p:cNvSpPr/>
            <p:nvPr/>
          </p:nvSpPr>
          <p:spPr>
            <a:xfrm>
              <a:off x="6344383" y="4892316"/>
              <a:ext cx="66807" cy="33404"/>
            </a:xfrm>
            <a:custGeom>
              <a:avLst/>
              <a:gdLst>
                <a:gd name="connsiteX0" fmla="*/ 0 w 66807"/>
                <a:gd name="connsiteY0" fmla="*/ 0 h 33403"/>
                <a:gd name="connsiteX1" fmla="*/ 66808 w 66807"/>
                <a:gd name="connsiteY1" fmla="*/ 0 h 33403"/>
                <a:gd name="connsiteX2" fmla="*/ 66808 w 66807"/>
                <a:gd name="connsiteY2" fmla="*/ 33404 h 33403"/>
                <a:gd name="connsiteX3" fmla="*/ 0 w 66807"/>
                <a:gd name="connsiteY3" fmla="*/ 33404 h 33403"/>
              </a:gdLst>
              <a:ahLst/>
              <a:cxnLst>
                <a:cxn ang="0">
                  <a:pos x="connsiteX0" y="connsiteY0"/>
                </a:cxn>
                <a:cxn ang="0">
                  <a:pos x="connsiteX1" y="connsiteY1"/>
                </a:cxn>
                <a:cxn ang="0">
                  <a:pos x="connsiteX2" y="connsiteY2"/>
                </a:cxn>
                <a:cxn ang="0">
                  <a:pos x="connsiteX3" y="connsiteY3"/>
                </a:cxn>
              </a:cxnLst>
              <a:rect l="l" t="t" r="r" b="b"/>
              <a:pathLst>
                <a:path w="66807" h="33403">
                  <a:moveTo>
                    <a:pt x="0" y="0"/>
                  </a:moveTo>
                  <a:lnTo>
                    <a:pt x="66808" y="0"/>
                  </a:lnTo>
                  <a:lnTo>
                    <a:pt x="66808" y="33404"/>
                  </a:lnTo>
                  <a:lnTo>
                    <a:pt x="0" y="3340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1" name="任意多边形: 形状 190">
              <a:extLst>
                <a:ext uri="{FF2B5EF4-FFF2-40B4-BE49-F238E27FC236}">
                  <a16:creationId xmlns:a16="http://schemas.microsoft.com/office/drawing/2014/main" id="{454BC622-D8EF-5839-D081-671433F5D0A0}"/>
                </a:ext>
              </a:extLst>
            </p:cNvPr>
            <p:cNvSpPr/>
            <p:nvPr/>
          </p:nvSpPr>
          <p:spPr>
            <a:xfrm>
              <a:off x="6344383" y="4959124"/>
              <a:ext cx="167024" cy="33404"/>
            </a:xfrm>
            <a:custGeom>
              <a:avLst/>
              <a:gdLst>
                <a:gd name="connsiteX0" fmla="*/ 0 w 167021"/>
                <a:gd name="connsiteY0" fmla="*/ 0 h 33403"/>
                <a:gd name="connsiteX1" fmla="*/ 167022 w 167021"/>
                <a:gd name="connsiteY1" fmla="*/ 0 h 33403"/>
                <a:gd name="connsiteX2" fmla="*/ 167022 w 167021"/>
                <a:gd name="connsiteY2" fmla="*/ 33404 h 33403"/>
                <a:gd name="connsiteX3" fmla="*/ 0 w 167021"/>
                <a:gd name="connsiteY3" fmla="*/ 33404 h 33403"/>
              </a:gdLst>
              <a:ahLst/>
              <a:cxnLst>
                <a:cxn ang="0">
                  <a:pos x="connsiteX0" y="connsiteY0"/>
                </a:cxn>
                <a:cxn ang="0">
                  <a:pos x="connsiteX1" y="connsiteY1"/>
                </a:cxn>
                <a:cxn ang="0">
                  <a:pos x="connsiteX2" y="connsiteY2"/>
                </a:cxn>
                <a:cxn ang="0">
                  <a:pos x="connsiteX3" y="connsiteY3"/>
                </a:cxn>
              </a:cxnLst>
              <a:rect l="l" t="t" r="r" b="b"/>
              <a:pathLst>
                <a:path w="167021" h="33403">
                  <a:moveTo>
                    <a:pt x="0" y="0"/>
                  </a:moveTo>
                  <a:lnTo>
                    <a:pt x="167022" y="0"/>
                  </a:lnTo>
                  <a:lnTo>
                    <a:pt x="167022" y="33404"/>
                  </a:lnTo>
                  <a:lnTo>
                    <a:pt x="0" y="3340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2" name="任意多边形: 形状 191">
              <a:extLst>
                <a:ext uri="{FF2B5EF4-FFF2-40B4-BE49-F238E27FC236}">
                  <a16:creationId xmlns:a16="http://schemas.microsoft.com/office/drawing/2014/main" id="{8312E821-FB24-05F8-A2EC-87251931AD1A}"/>
                </a:ext>
              </a:extLst>
            </p:cNvPr>
            <p:cNvSpPr/>
            <p:nvPr/>
          </p:nvSpPr>
          <p:spPr>
            <a:xfrm>
              <a:off x="6544810" y="4959124"/>
              <a:ext cx="133620" cy="33404"/>
            </a:xfrm>
            <a:custGeom>
              <a:avLst/>
              <a:gdLst>
                <a:gd name="connsiteX0" fmla="*/ 0 w 133617"/>
                <a:gd name="connsiteY0" fmla="*/ 0 h 33403"/>
                <a:gd name="connsiteX1" fmla="*/ 133618 w 133617"/>
                <a:gd name="connsiteY1" fmla="*/ 0 h 33403"/>
                <a:gd name="connsiteX2" fmla="*/ 133618 w 133617"/>
                <a:gd name="connsiteY2" fmla="*/ 33404 h 33403"/>
                <a:gd name="connsiteX3" fmla="*/ 0 w 133617"/>
                <a:gd name="connsiteY3" fmla="*/ 33404 h 33403"/>
              </a:gdLst>
              <a:ahLst/>
              <a:cxnLst>
                <a:cxn ang="0">
                  <a:pos x="connsiteX0" y="connsiteY0"/>
                </a:cxn>
                <a:cxn ang="0">
                  <a:pos x="connsiteX1" y="connsiteY1"/>
                </a:cxn>
                <a:cxn ang="0">
                  <a:pos x="connsiteX2" y="connsiteY2"/>
                </a:cxn>
                <a:cxn ang="0">
                  <a:pos x="connsiteX3" y="connsiteY3"/>
                </a:cxn>
              </a:cxnLst>
              <a:rect l="l" t="t" r="r" b="b"/>
              <a:pathLst>
                <a:path w="133617" h="33403">
                  <a:moveTo>
                    <a:pt x="0" y="0"/>
                  </a:moveTo>
                  <a:lnTo>
                    <a:pt x="133618" y="0"/>
                  </a:lnTo>
                  <a:lnTo>
                    <a:pt x="133618" y="33404"/>
                  </a:lnTo>
                  <a:lnTo>
                    <a:pt x="0" y="3340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3" name="图形 47">
            <a:extLst>
              <a:ext uri="{FF2B5EF4-FFF2-40B4-BE49-F238E27FC236}">
                <a16:creationId xmlns:a16="http://schemas.microsoft.com/office/drawing/2014/main" id="{A780F5B1-6BA2-03C9-A5CA-03E76231CBC4}"/>
              </a:ext>
            </a:extLst>
          </p:cNvPr>
          <p:cNvGrpSpPr>
            <a:grpSpLocks noChangeAspect="1"/>
          </p:cNvGrpSpPr>
          <p:nvPr/>
        </p:nvGrpSpPr>
        <p:grpSpPr>
          <a:xfrm>
            <a:off x="4752683" y="334504"/>
            <a:ext cx="158645" cy="140617"/>
            <a:chOff x="6258822" y="3033626"/>
            <a:chExt cx="920131" cy="1083472"/>
          </a:xfrm>
          <a:gradFill>
            <a:gsLst>
              <a:gs pos="0">
                <a:schemeClr val="accent1"/>
              </a:gs>
              <a:gs pos="100000">
                <a:schemeClr val="accent2"/>
              </a:gs>
            </a:gsLst>
            <a:path path="circle">
              <a:fillToRect l="100000" t="100000"/>
            </a:path>
          </a:gradFill>
        </p:grpSpPr>
        <p:sp>
          <p:nvSpPr>
            <p:cNvPr id="194" name="任意多边形: 形状 193">
              <a:extLst>
                <a:ext uri="{FF2B5EF4-FFF2-40B4-BE49-F238E27FC236}">
                  <a16:creationId xmlns:a16="http://schemas.microsoft.com/office/drawing/2014/main" id="{81C1C3AD-3090-C063-0CF9-FA6BAD61B599}"/>
                </a:ext>
              </a:extLst>
            </p:cNvPr>
            <p:cNvSpPr/>
            <p:nvPr/>
          </p:nvSpPr>
          <p:spPr>
            <a:xfrm>
              <a:off x="6503850" y="3198745"/>
              <a:ext cx="258689" cy="31742"/>
            </a:xfrm>
            <a:custGeom>
              <a:avLst/>
              <a:gdLst>
                <a:gd name="connsiteX0" fmla="*/ 258690 w 258689"/>
                <a:gd name="connsiteY0" fmla="*/ 15871 h 31742"/>
                <a:gd name="connsiteX1" fmla="*/ 242819 w 258689"/>
                <a:gd name="connsiteY1" fmla="*/ 0 h 31742"/>
                <a:gd name="connsiteX2" fmla="*/ 15871 w 258689"/>
                <a:gd name="connsiteY2" fmla="*/ 0 h 31742"/>
                <a:gd name="connsiteX3" fmla="*/ 0 w 258689"/>
                <a:gd name="connsiteY3" fmla="*/ 15871 h 31742"/>
                <a:gd name="connsiteX4" fmla="*/ 15871 w 258689"/>
                <a:gd name="connsiteY4" fmla="*/ 31742 h 31742"/>
                <a:gd name="connsiteX5" fmla="*/ 242819 w 258689"/>
                <a:gd name="connsiteY5" fmla="*/ 31742 h 31742"/>
                <a:gd name="connsiteX6" fmla="*/ 258690 w 258689"/>
                <a:gd name="connsiteY6" fmla="*/ 15871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8689" h="31742">
                  <a:moveTo>
                    <a:pt x="258690" y="15871"/>
                  </a:moveTo>
                  <a:cubicBezTo>
                    <a:pt x="258690" y="7106"/>
                    <a:pt x="251584" y="0"/>
                    <a:pt x="242819" y="0"/>
                  </a:cubicBezTo>
                  <a:lnTo>
                    <a:pt x="15871" y="0"/>
                  </a:lnTo>
                  <a:cubicBezTo>
                    <a:pt x="7106" y="0"/>
                    <a:pt x="0" y="7106"/>
                    <a:pt x="0" y="15871"/>
                  </a:cubicBezTo>
                  <a:cubicBezTo>
                    <a:pt x="0" y="24636"/>
                    <a:pt x="7106" y="31742"/>
                    <a:pt x="15871" y="31742"/>
                  </a:cubicBezTo>
                  <a:lnTo>
                    <a:pt x="242819" y="31742"/>
                  </a:lnTo>
                  <a:cubicBezTo>
                    <a:pt x="251584" y="31742"/>
                    <a:pt x="258690" y="24636"/>
                    <a:pt x="258690" y="15871"/>
                  </a:cubicBezTo>
                  <a:close/>
                </a:path>
              </a:pathLst>
            </a:custGeom>
            <a:grpFill/>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5" name="任意多边形: 形状 194">
              <a:extLst>
                <a:ext uri="{FF2B5EF4-FFF2-40B4-BE49-F238E27FC236}">
                  <a16:creationId xmlns:a16="http://schemas.microsoft.com/office/drawing/2014/main" id="{B32E479F-2655-52F7-F379-1E94422BB23D}"/>
                </a:ext>
              </a:extLst>
            </p:cNvPr>
            <p:cNvSpPr/>
            <p:nvPr/>
          </p:nvSpPr>
          <p:spPr>
            <a:xfrm>
              <a:off x="6258822" y="3033626"/>
              <a:ext cx="920131" cy="1083472"/>
            </a:xfrm>
            <a:custGeom>
              <a:avLst/>
              <a:gdLst>
                <a:gd name="connsiteX0" fmla="*/ 879400 w 920131"/>
                <a:gd name="connsiteY0" fmla="*/ 960964 h 1083472"/>
                <a:gd name="connsiteX1" fmla="*/ 879400 w 920131"/>
                <a:gd name="connsiteY1" fmla="*/ 935030 h 1083472"/>
                <a:gd name="connsiteX2" fmla="*/ 846578 w 920131"/>
                <a:gd name="connsiteY2" fmla="*/ 874794 h 1083472"/>
                <a:gd name="connsiteX3" fmla="*/ 826276 w 920131"/>
                <a:gd name="connsiteY3" fmla="*/ 861695 h 1083472"/>
                <a:gd name="connsiteX4" fmla="*/ 837519 w 920131"/>
                <a:gd name="connsiteY4" fmla="*/ 831343 h 1083472"/>
                <a:gd name="connsiteX5" fmla="*/ 837519 w 920131"/>
                <a:gd name="connsiteY5" fmla="*/ 826071 h 1083472"/>
                <a:gd name="connsiteX6" fmla="*/ 790792 w 920131"/>
                <a:gd name="connsiteY6" fmla="*/ 779344 h 1083472"/>
                <a:gd name="connsiteX7" fmla="*/ 788907 w 920131"/>
                <a:gd name="connsiteY7" fmla="*/ 779344 h 1083472"/>
                <a:gd name="connsiteX8" fmla="*/ 767193 w 920131"/>
                <a:gd name="connsiteY8" fmla="*/ 680879 h 1083472"/>
                <a:gd name="connsiteX9" fmla="*/ 810726 w 920131"/>
                <a:gd name="connsiteY9" fmla="*/ 628551 h 1083472"/>
                <a:gd name="connsiteX10" fmla="*/ 785508 w 920131"/>
                <a:gd name="connsiteY10" fmla="*/ 583314 h 1083472"/>
                <a:gd name="connsiteX11" fmla="*/ 800133 w 920131"/>
                <a:gd name="connsiteY11" fmla="*/ 558402 h 1083472"/>
                <a:gd name="connsiteX12" fmla="*/ 791560 w 920131"/>
                <a:gd name="connsiteY12" fmla="*/ 537660 h 1083472"/>
                <a:gd name="connsiteX13" fmla="*/ 770818 w 920131"/>
                <a:gd name="connsiteY13" fmla="*/ 546232 h 1083472"/>
                <a:gd name="connsiteX14" fmla="*/ 748977 w 920131"/>
                <a:gd name="connsiteY14" fmla="*/ 575321 h 1083472"/>
                <a:gd name="connsiteX15" fmla="*/ 657387 w 920131"/>
                <a:gd name="connsiteY15" fmla="*/ 575321 h 1083472"/>
                <a:gd name="connsiteX16" fmla="*/ 629877 w 920131"/>
                <a:gd name="connsiteY16" fmla="*/ 518178 h 1083472"/>
                <a:gd name="connsiteX17" fmla="*/ 703132 w 920131"/>
                <a:gd name="connsiteY17" fmla="*/ 444923 h 1083472"/>
                <a:gd name="connsiteX18" fmla="*/ 768628 w 920131"/>
                <a:gd name="connsiteY18" fmla="*/ 485374 h 1083472"/>
                <a:gd name="connsiteX19" fmla="*/ 789933 w 920131"/>
                <a:gd name="connsiteY19" fmla="*/ 492435 h 1083472"/>
                <a:gd name="connsiteX20" fmla="*/ 796995 w 920131"/>
                <a:gd name="connsiteY20" fmla="*/ 471130 h 1083472"/>
                <a:gd name="connsiteX21" fmla="*/ 748740 w 920131"/>
                <a:gd name="connsiteY21" fmla="*/ 423516 h 1083472"/>
                <a:gd name="connsiteX22" fmla="*/ 748740 w 920131"/>
                <a:gd name="connsiteY22" fmla="*/ 151365 h 1083472"/>
                <a:gd name="connsiteX23" fmla="*/ 707930 w 920131"/>
                <a:gd name="connsiteY23" fmla="*/ 110555 h 1083472"/>
                <a:gd name="connsiteX24" fmla="*/ 577801 w 920131"/>
                <a:gd name="connsiteY24" fmla="*/ 110555 h 1083472"/>
                <a:gd name="connsiteX25" fmla="*/ 557845 w 920131"/>
                <a:gd name="connsiteY25" fmla="*/ 101639 h 1083472"/>
                <a:gd name="connsiteX26" fmla="*/ 495552 w 920131"/>
                <a:gd name="connsiteY26" fmla="*/ 101639 h 1083472"/>
                <a:gd name="connsiteX27" fmla="*/ 374372 w 920131"/>
                <a:gd name="connsiteY27" fmla="*/ 0 h 1083472"/>
                <a:gd name="connsiteX28" fmla="*/ 253188 w 920131"/>
                <a:gd name="connsiteY28" fmla="*/ 101637 h 1083472"/>
                <a:gd name="connsiteX29" fmla="*/ 190895 w 920131"/>
                <a:gd name="connsiteY29" fmla="*/ 101637 h 1083472"/>
                <a:gd name="connsiteX30" fmla="*/ 170939 w 920131"/>
                <a:gd name="connsiteY30" fmla="*/ 110553 h 1083472"/>
                <a:gd name="connsiteX31" fmla="*/ 40810 w 920131"/>
                <a:gd name="connsiteY31" fmla="*/ 110553 h 1083472"/>
                <a:gd name="connsiteX32" fmla="*/ 0 w 920131"/>
                <a:gd name="connsiteY32" fmla="*/ 151363 h 1083472"/>
                <a:gd name="connsiteX33" fmla="*/ 0 w 920131"/>
                <a:gd name="connsiteY33" fmla="*/ 991845 h 1083472"/>
                <a:gd name="connsiteX34" fmla="*/ 40810 w 920131"/>
                <a:gd name="connsiteY34" fmla="*/ 1032655 h 1083472"/>
                <a:gd name="connsiteX35" fmla="*/ 486141 w 920131"/>
                <a:gd name="connsiteY35" fmla="*/ 1032655 h 1083472"/>
                <a:gd name="connsiteX36" fmla="*/ 486141 w 920131"/>
                <a:gd name="connsiteY36" fmla="*/ 1034111 h 1083472"/>
                <a:gd name="connsiteX37" fmla="*/ 535503 w 920131"/>
                <a:gd name="connsiteY37" fmla="*/ 1083473 h 1083472"/>
                <a:gd name="connsiteX38" fmla="*/ 870770 w 920131"/>
                <a:gd name="connsiteY38" fmla="*/ 1083473 h 1083472"/>
                <a:gd name="connsiteX39" fmla="*/ 920132 w 920131"/>
                <a:gd name="connsiteY39" fmla="*/ 1034111 h 1083472"/>
                <a:gd name="connsiteX40" fmla="*/ 920132 w 920131"/>
                <a:gd name="connsiteY40" fmla="*/ 1009553 h 1083472"/>
                <a:gd name="connsiteX41" fmla="*/ 879400 w 920131"/>
                <a:gd name="connsiteY41" fmla="*/ 960964 h 1083472"/>
                <a:gd name="connsiteX42" fmla="*/ 829370 w 920131"/>
                <a:gd name="connsiteY42" fmla="*/ 901464 h 1083472"/>
                <a:gd name="connsiteX43" fmla="*/ 847660 w 920131"/>
                <a:gd name="connsiteY43" fmla="*/ 935028 h 1083472"/>
                <a:gd name="connsiteX44" fmla="*/ 847660 w 920131"/>
                <a:gd name="connsiteY44" fmla="*/ 960192 h 1083472"/>
                <a:gd name="connsiteX45" fmla="*/ 558613 w 920131"/>
                <a:gd name="connsiteY45" fmla="*/ 960192 h 1083472"/>
                <a:gd name="connsiteX46" fmla="*/ 558613 w 920131"/>
                <a:gd name="connsiteY46" fmla="*/ 935028 h 1083472"/>
                <a:gd name="connsiteX47" fmla="*/ 576903 w 920131"/>
                <a:gd name="connsiteY47" fmla="*/ 901464 h 1083472"/>
                <a:gd name="connsiteX48" fmla="*/ 613253 w 920131"/>
                <a:gd name="connsiteY48" fmla="*/ 878011 h 1083472"/>
                <a:gd name="connsiteX49" fmla="*/ 615477 w 920131"/>
                <a:gd name="connsiteY49" fmla="*/ 878068 h 1083472"/>
                <a:gd name="connsiteX50" fmla="*/ 790794 w 920131"/>
                <a:gd name="connsiteY50" fmla="*/ 878068 h 1083472"/>
                <a:gd name="connsiteX51" fmla="*/ 793020 w 920131"/>
                <a:gd name="connsiteY51" fmla="*/ 878011 h 1083472"/>
                <a:gd name="connsiteX52" fmla="*/ 790794 w 920131"/>
                <a:gd name="connsiteY52" fmla="*/ 811085 h 1083472"/>
                <a:gd name="connsiteX53" fmla="*/ 805779 w 920131"/>
                <a:gd name="connsiteY53" fmla="*/ 826069 h 1083472"/>
                <a:gd name="connsiteX54" fmla="*/ 805779 w 920131"/>
                <a:gd name="connsiteY54" fmla="*/ 831341 h 1083472"/>
                <a:gd name="connsiteX55" fmla="*/ 790794 w 920131"/>
                <a:gd name="connsiteY55" fmla="*/ 846325 h 1083472"/>
                <a:gd name="connsiteX56" fmla="*/ 615477 w 920131"/>
                <a:gd name="connsiteY56" fmla="*/ 846325 h 1083472"/>
                <a:gd name="connsiteX57" fmla="*/ 600492 w 920131"/>
                <a:gd name="connsiteY57" fmla="*/ 831341 h 1083472"/>
                <a:gd name="connsiteX58" fmla="*/ 600492 w 920131"/>
                <a:gd name="connsiteY58" fmla="*/ 826069 h 1083472"/>
                <a:gd name="connsiteX59" fmla="*/ 615477 w 920131"/>
                <a:gd name="connsiteY59" fmla="*/ 811085 h 1083472"/>
                <a:gd name="connsiteX60" fmla="*/ 649835 w 920131"/>
                <a:gd name="connsiteY60" fmla="*/ 779342 h 1083472"/>
                <a:gd name="connsiteX61" fmla="*/ 670543 w 920131"/>
                <a:gd name="connsiteY61" fmla="*/ 681779 h 1083472"/>
                <a:gd name="connsiteX62" fmla="*/ 735171 w 920131"/>
                <a:gd name="connsiteY62" fmla="*/ 681779 h 1083472"/>
                <a:gd name="connsiteX63" fmla="*/ 755926 w 920131"/>
                <a:gd name="connsiteY63" fmla="*/ 779342 h 1083472"/>
                <a:gd name="connsiteX64" fmla="*/ 648772 w 920131"/>
                <a:gd name="connsiteY64" fmla="*/ 607063 h 1083472"/>
                <a:gd name="connsiteX65" fmla="*/ 757499 w 920131"/>
                <a:gd name="connsiteY65" fmla="*/ 607063 h 1083472"/>
                <a:gd name="connsiteX66" fmla="*/ 778984 w 920131"/>
                <a:gd name="connsiteY66" fmla="*/ 628551 h 1083472"/>
                <a:gd name="connsiteX67" fmla="*/ 757499 w 920131"/>
                <a:gd name="connsiteY67" fmla="*/ 650036 h 1083472"/>
                <a:gd name="connsiteX68" fmla="*/ 648772 w 920131"/>
                <a:gd name="connsiteY68" fmla="*/ 650036 h 1083472"/>
                <a:gd name="connsiteX69" fmla="*/ 627285 w 920131"/>
                <a:gd name="connsiteY69" fmla="*/ 628551 h 1083472"/>
                <a:gd name="connsiteX70" fmla="*/ 648772 w 920131"/>
                <a:gd name="connsiteY70" fmla="*/ 607063 h 1083472"/>
                <a:gd name="connsiteX71" fmla="*/ 584769 w 920131"/>
                <a:gd name="connsiteY71" fmla="*/ 142297 h 1083472"/>
                <a:gd name="connsiteX72" fmla="*/ 707934 w 920131"/>
                <a:gd name="connsiteY72" fmla="*/ 142297 h 1083472"/>
                <a:gd name="connsiteX73" fmla="*/ 717002 w 920131"/>
                <a:gd name="connsiteY73" fmla="*/ 151365 h 1083472"/>
                <a:gd name="connsiteX74" fmla="*/ 717002 w 920131"/>
                <a:gd name="connsiteY74" fmla="*/ 414095 h 1083472"/>
                <a:gd name="connsiteX75" fmla="*/ 703134 w 920131"/>
                <a:gd name="connsiteY75" fmla="*/ 413181 h 1083472"/>
                <a:gd name="connsiteX76" fmla="*/ 686396 w 920131"/>
                <a:gd name="connsiteY76" fmla="*/ 414531 h 1083472"/>
                <a:gd name="connsiteX77" fmla="*/ 686396 w 920131"/>
                <a:gd name="connsiteY77" fmla="*/ 201243 h 1083472"/>
                <a:gd name="connsiteX78" fmla="*/ 658054 w 920131"/>
                <a:gd name="connsiteY78" fmla="*/ 172901 h 1083472"/>
                <a:gd name="connsiteX79" fmla="*/ 584767 w 920131"/>
                <a:gd name="connsiteY79" fmla="*/ 172901 h 1083472"/>
                <a:gd name="connsiteX80" fmla="*/ 584767 w 920131"/>
                <a:gd name="connsiteY80" fmla="*/ 142297 h 1083472"/>
                <a:gd name="connsiteX81" fmla="*/ 374372 w 920131"/>
                <a:gd name="connsiteY81" fmla="*/ 31742 h 1083472"/>
                <a:gd name="connsiteX82" fmla="*/ 463149 w 920131"/>
                <a:gd name="connsiteY82" fmla="*/ 101637 h 1083472"/>
                <a:gd name="connsiteX83" fmla="*/ 285595 w 920131"/>
                <a:gd name="connsiteY83" fmla="*/ 101637 h 1083472"/>
                <a:gd name="connsiteX84" fmla="*/ 374372 w 920131"/>
                <a:gd name="connsiteY84" fmla="*/ 31742 h 1083472"/>
                <a:gd name="connsiteX85" fmla="*/ 486909 w 920131"/>
                <a:gd name="connsiteY85" fmla="*/ 1000913 h 1083472"/>
                <a:gd name="connsiteX86" fmla="*/ 40810 w 920131"/>
                <a:gd name="connsiteY86" fmla="*/ 1000913 h 1083472"/>
                <a:gd name="connsiteX87" fmla="*/ 31742 w 920131"/>
                <a:gd name="connsiteY87" fmla="*/ 991845 h 1083472"/>
                <a:gd name="connsiteX88" fmla="*/ 31742 w 920131"/>
                <a:gd name="connsiteY88" fmla="*/ 151365 h 1083472"/>
                <a:gd name="connsiteX89" fmla="*/ 40810 w 920131"/>
                <a:gd name="connsiteY89" fmla="*/ 142297 h 1083472"/>
                <a:gd name="connsiteX90" fmla="*/ 163975 w 920131"/>
                <a:gd name="connsiteY90" fmla="*/ 142297 h 1083472"/>
                <a:gd name="connsiteX91" fmla="*/ 163975 w 920131"/>
                <a:gd name="connsiteY91" fmla="*/ 172901 h 1083472"/>
                <a:gd name="connsiteX92" fmla="*/ 90690 w 920131"/>
                <a:gd name="connsiteY92" fmla="*/ 172901 h 1083472"/>
                <a:gd name="connsiteX93" fmla="*/ 62348 w 920131"/>
                <a:gd name="connsiteY93" fmla="*/ 201243 h 1083472"/>
                <a:gd name="connsiteX94" fmla="*/ 62348 w 920131"/>
                <a:gd name="connsiteY94" fmla="*/ 941967 h 1083472"/>
                <a:gd name="connsiteX95" fmla="*/ 90690 w 920131"/>
                <a:gd name="connsiteY95" fmla="*/ 970309 h 1083472"/>
                <a:gd name="connsiteX96" fmla="*/ 220940 w 920131"/>
                <a:gd name="connsiteY96" fmla="*/ 970309 h 1083472"/>
                <a:gd name="connsiteX97" fmla="*/ 236811 w 920131"/>
                <a:gd name="connsiteY97" fmla="*/ 954438 h 1083472"/>
                <a:gd name="connsiteX98" fmla="*/ 220940 w 920131"/>
                <a:gd name="connsiteY98" fmla="*/ 938567 h 1083472"/>
                <a:gd name="connsiteX99" fmla="*/ 94091 w 920131"/>
                <a:gd name="connsiteY99" fmla="*/ 938567 h 1083472"/>
                <a:gd name="connsiteX100" fmla="*/ 94091 w 920131"/>
                <a:gd name="connsiteY100" fmla="*/ 204643 h 1083472"/>
                <a:gd name="connsiteX101" fmla="*/ 163975 w 920131"/>
                <a:gd name="connsiteY101" fmla="*/ 204643 h 1083472"/>
                <a:gd name="connsiteX102" fmla="*/ 163975 w 920131"/>
                <a:gd name="connsiteY102" fmla="*/ 233425 h 1083472"/>
                <a:gd name="connsiteX103" fmla="*/ 190895 w 920131"/>
                <a:gd name="connsiteY103" fmla="*/ 260345 h 1083472"/>
                <a:gd name="connsiteX104" fmla="*/ 413510 w 920131"/>
                <a:gd name="connsiteY104" fmla="*/ 260345 h 1083472"/>
                <a:gd name="connsiteX105" fmla="*/ 429382 w 920131"/>
                <a:gd name="connsiteY105" fmla="*/ 244474 h 1083472"/>
                <a:gd name="connsiteX106" fmla="*/ 413510 w 920131"/>
                <a:gd name="connsiteY106" fmla="*/ 228603 h 1083472"/>
                <a:gd name="connsiteX107" fmla="*/ 195719 w 920131"/>
                <a:gd name="connsiteY107" fmla="*/ 228603 h 1083472"/>
                <a:gd name="connsiteX108" fmla="*/ 195719 w 920131"/>
                <a:gd name="connsiteY108" fmla="*/ 133380 h 1083472"/>
                <a:gd name="connsiteX109" fmla="*/ 553029 w 920131"/>
                <a:gd name="connsiteY109" fmla="*/ 133380 h 1083472"/>
                <a:gd name="connsiteX110" fmla="*/ 553029 w 920131"/>
                <a:gd name="connsiteY110" fmla="*/ 228601 h 1083472"/>
                <a:gd name="connsiteX111" fmla="*/ 487576 w 920131"/>
                <a:gd name="connsiteY111" fmla="*/ 228601 h 1083472"/>
                <a:gd name="connsiteX112" fmla="*/ 471705 w 920131"/>
                <a:gd name="connsiteY112" fmla="*/ 244472 h 1083472"/>
                <a:gd name="connsiteX113" fmla="*/ 487576 w 920131"/>
                <a:gd name="connsiteY113" fmla="*/ 260343 h 1083472"/>
                <a:gd name="connsiteX114" fmla="*/ 557852 w 920131"/>
                <a:gd name="connsiteY114" fmla="*/ 260343 h 1083472"/>
                <a:gd name="connsiteX115" fmla="*/ 584769 w 920131"/>
                <a:gd name="connsiteY115" fmla="*/ 233423 h 1083472"/>
                <a:gd name="connsiteX116" fmla="*/ 584769 w 920131"/>
                <a:gd name="connsiteY116" fmla="*/ 204643 h 1083472"/>
                <a:gd name="connsiteX117" fmla="*/ 654653 w 920131"/>
                <a:gd name="connsiteY117" fmla="*/ 204643 h 1083472"/>
                <a:gd name="connsiteX118" fmla="*/ 654653 w 920131"/>
                <a:gd name="connsiteY118" fmla="*/ 425090 h 1083472"/>
                <a:gd name="connsiteX119" fmla="*/ 598137 w 920131"/>
                <a:gd name="connsiteY119" fmla="*/ 518180 h 1083472"/>
                <a:gd name="connsiteX120" fmla="*/ 599586 w 920131"/>
                <a:gd name="connsiteY120" fmla="*/ 535533 h 1083472"/>
                <a:gd name="connsiteX121" fmla="*/ 586202 w 920131"/>
                <a:gd name="connsiteY121" fmla="*/ 535533 h 1083472"/>
                <a:gd name="connsiteX122" fmla="*/ 586202 w 920131"/>
                <a:gd name="connsiteY122" fmla="*/ 361165 h 1083472"/>
                <a:gd name="connsiteX123" fmla="*/ 563703 w 920131"/>
                <a:gd name="connsiteY123" fmla="*/ 338666 h 1083472"/>
                <a:gd name="connsiteX124" fmla="*/ 519136 w 920131"/>
                <a:gd name="connsiteY124" fmla="*/ 338666 h 1083472"/>
                <a:gd name="connsiteX125" fmla="*/ 496635 w 920131"/>
                <a:gd name="connsiteY125" fmla="*/ 361165 h 1083472"/>
                <a:gd name="connsiteX126" fmla="*/ 496635 w 920131"/>
                <a:gd name="connsiteY126" fmla="*/ 535533 h 1083472"/>
                <a:gd name="connsiteX127" fmla="*/ 474837 w 920131"/>
                <a:gd name="connsiteY127" fmla="*/ 535533 h 1083472"/>
                <a:gd name="connsiteX128" fmla="*/ 474837 w 920131"/>
                <a:gd name="connsiteY128" fmla="*/ 459599 h 1083472"/>
                <a:gd name="connsiteX129" fmla="*/ 452338 w 920131"/>
                <a:gd name="connsiteY129" fmla="*/ 437100 h 1083472"/>
                <a:gd name="connsiteX130" fmla="*/ 407771 w 920131"/>
                <a:gd name="connsiteY130" fmla="*/ 437100 h 1083472"/>
                <a:gd name="connsiteX131" fmla="*/ 385272 w 920131"/>
                <a:gd name="connsiteY131" fmla="*/ 459599 h 1083472"/>
                <a:gd name="connsiteX132" fmla="*/ 385272 w 920131"/>
                <a:gd name="connsiteY132" fmla="*/ 535533 h 1083472"/>
                <a:gd name="connsiteX133" fmla="*/ 363474 w 920131"/>
                <a:gd name="connsiteY133" fmla="*/ 535533 h 1083472"/>
                <a:gd name="connsiteX134" fmla="*/ 363474 w 920131"/>
                <a:gd name="connsiteY134" fmla="*/ 316366 h 1083472"/>
                <a:gd name="connsiteX135" fmla="*/ 340975 w 920131"/>
                <a:gd name="connsiteY135" fmla="*/ 293867 h 1083472"/>
                <a:gd name="connsiteX136" fmla="*/ 296408 w 920131"/>
                <a:gd name="connsiteY136" fmla="*/ 293867 h 1083472"/>
                <a:gd name="connsiteX137" fmla="*/ 273909 w 920131"/>
                <a:gd name="connsiteY137" fmla="*/ 316366 h 1083472"/>
                <a:gd name="connsiteX138" fmla="*/ 273909 w 920131"/>
                <a:gd name="connsiteY138" fmla="*/ 535531 h 1083472"/>
                <a:gd name="connsiteX139" fmla="*/ 252111 w 920131"/>
                <a:gd name="connsiteY139" fmla="*/ 535531 h 1083472"/>
                <a:gd name="connsiteX140" fmla="*/ 252111 w 920131"/>
                <a:gd name="connsiteY140" fmla="*/ 434988 h 1083472"/>
                <a:gd name="connsiteX141" fmla="*/ 229612 w 920131"/>
                <a:gd name="connsiteY141" fmla="*/ 412489 h 1083472"/>
                <a:gd name="connsiteX142" fmla="*/ 185043 w 920131"/>
                <a:gd name="connsiteY142" fmla="*/ 412489 h 1083472"/>
                <a:gd name="connsiteX143" fmla="*/ 162544 w 920131"/>
                <a:gd name="connsiteY143" fmla="*/ 434988 h 1083472"/>
                <a:gd name="connsiteX144" fmla="*/ 162544 w 920131"/>
                <a:gd name="connsiteY144" fmla="*/ 535531 h 1083472"/>
                <a:gd name="connsiteX145" fmla="*/ 138795 w 920131"/>
                <a:gd name="connsiteY145" fmla="*/ 535531 h 1083472"/>
                <a:gd name="connsiteX146" fmla="*/ 122924 w 920131"/>
                <a:gd name="connsiteY146" fmla="*/ 551402 h 1083472"/>
                <a:gd name="connsiteX147" fmla="*/ 138795 w 920131"/>
                <a:gd name="connsiteY147" fmla="*/ 567273 h 1083472"/>
                <a:gd name="connsiteX148" fmla="*/ 610385 w 920131"/>
                <a:gd name="connsiteY148" fmla="*/ 567273 h 1083472"/>
                <a:gd name="connsiteX149" fmla="*/ 620835 w 920131"/>
                <a:gd name="connsiteY149" fmla="*/ 583267 h 1083472"/>
                <a:gd name="connsiteX150" fmla="*/ 595545 w 920131"/>
                <a:gd name="connsiteY150" fmla="*/ 628549 h 1083472"/>
                <a:gd name="connsiteX151" fmla="*/ 638545 w 920131"/>
                <a:gd name="connsiteY151" fmla="*/ 680780 h 1083472"/>
                <a:gd name="connsiteX152" fmla="*/ 616869 w 920131"/>
                <a:gd name="connsiteY152" fmla="*/ 779340 h 1083472"/>
                <a:gd name="connsiteX153" fmla="*/ 615477 w 920131"/>
                <a:gd name="connsiteY153" fmla="*/ 779340 h 1083472"/>
                <a:gd name="connsiteX154" fmla="*/ 568750 w 920131"/>
                <a:gd name="connsiteY154" fmla="*/ 826067 h 1083472"/>
                <a:gd name="connsiteX155" fmla="*/ 568750 w 920131"/>
                <a:gd name="connsiteY155" fmla="*/ 831339 h 1083472"/>
                <a:gd name="connsiteX156" fmla="*/ 579993 w 920131"/>
                <a:gd name="connsiteY156" fmla="*/ 861691 h 1083472"/>
                <a:gd name="connsiteX157" fmla="*/ 559691 w 920131"/>
                <a:gd name="connsiteY157" fmla="*/ 874790 h 1083472"/>
                <a:gd name="connsiteX158" fmla="*/ 526869 w 920131"/>
                <a:gd name="connsiteY158" fmla="*/ 935028 h 1083472"/>
                <a:gd name="connsiteX159" fmla="*/ 526869 w 920131"/>
                <a:gd name="connsiteY159" fmla="*/ 938564 h 1083472"/>
                <a:gd name="connsiteX160" fmla="*/ 295005 w 920131"/>
                <a:gd name="connsiteY160" fmla="*/ 938564 h 1083472"/>
                <a:gd name="connsiteX161" fmla="*/ 279134 w 920131"/>
                <a:gd name="connsiteY161" fmla="*/ 954436 h 1083472"/>
                <a:gd name="connsiteX162" fmla="*/ 295005 w 920131"/>
                <a:gd name="connsiteY162" fmla="*/ 970307 h 1083472"/>
                <a:gd name="connsiteX163" fmla="*/ 505686 w 920131"/>
                <a:gd name="connsiteY163" fmla="*/ 970307 h 1083472"/>
                <a:gd name="connsiteX164" fmla="*/ 486909 w 920131"/>
                <a:gd name="connsiteY164" fmla="*/ 1000913 h 1083472"/>
                <a:gd name="connsiteX165" fmla="*/ 554459 w 920131"/>
                <a:gd name="connsiteY165" fmla="*/ 370407 h 1083472"/>
                <a:gd name="connsiteX166" fmla="*/ 554459 w 920131"/>
                <a:gd name="connsiteY166" fmla="*/ 535531 h 1083472"/>
                <a:gd name="connsiteX167" fmla="*/ 528378 w 920131"/>
                <a:gd name="connsiteY167" fmla="*/ 535531 h 1083472"/>
                <a:gd name="connsiteX168" fmla="*/ 528378 w 920131"/>
                <a:gd name="connsiteY168" fmla="*/ 370407 h 1083472"/>
                <a:gd name="connsiteX169" fmla="*/ 443094 w 920131"/>
                <a:gd name="connsiteY169" fmla="*/ 468840 h 1083472"/>
                <a:gd name="connsiteX170" fmla="*/ 443094 w 920131"/>
                <a:gd name="connsiteY170" fmla="*/ 535531 h 1083472"/>
                <a:gd name="connsiteX171" fmla="*/ 417013 w 920131"/>
                <a:gd name="connsiteY171" fmla="*/ 535531 h 1083472"/>
                <a:gd name="connsiteX172" fmla="*/ 417013 w 920131"/>
                <a:gd name="connsiteY172" fmla="*/ 468840 h 1083472"/>
                <a:gd name="connsiteX173" fmla="*/ 331731 w 920131"/>
                <a:gd name="connsiteY173" fmla="*/ 325610 h 1083472"/>
                <a:gd name="connsiteX174" fmla="*/ 331731 w 920131"/>
                <a:gd name="connsiteY174" fmla="*/ 535533 h 1083472"/>
                <a:gd name="connsiteX175" fmla="*/ 305650 w 920131"/>
                <a:gd name="connsiteY175" fmla="*/ 535533 h 1083472"/>
                <a:gd name="connsiteX176" fmla="*/ 305650 w 920131"/>
                <a:gd name="connsiteY176" fmla="*/ 325610 h 1083472"/>
                <a:gd name="connsiteX177" fmla="*/ 220366 w 920131"/>
                <a:gd name="connsiteY177" fmla="*/ 444231 h 1083472"/>
                <a:gd name="connsiteX178" fmla="*/ 220366 w 920131"/>
                <a:gd name="connsiteY178" fmla="*/ 535531 h 1083472"/>
                <a:gd name="connsiteX179" fmla="*/ 194285 w 920131"/>
                <a:gd name="connsiteY179" fmla="*/ 535531 h 1083472"/>
                <a:gd name="connsiteX180" fmla="*/ 194285 w 920131"/>
                <a:gd name="connsiteY180" fmla="*/ 444231 h 1083472"/>
                <a:gd name="connsiteX181" fmla="*/ 888389 w 920131"/>
                <a:gd name="connsiteY181" fmla="*/ 1034113 h 1083472"/>
                <a:gd name="connsiteX182" fmla="*/ 870770 w 920131"/>
                <a:gd name="connsiteY182" fmla="*/ 1051733 h 1083472"/>
                <a:gd name="connsiteX183" fmla="*/ 535503 w 920131"/>
                <a:gd name="connsiteY183" fmla="*/ 1051733 h 1083472"/>
                <a:gd name="connsiteX184" fmla="*/ 517884 w 920131"/>
                <a:gd name="connsiteY184" fmla="*/ 1034113 h 1083472"/>
                <a:gd name="connsiteX185" fmla="*/ 517884 w 920131"/>
                <a:gd name="connsiteY185" fmla="*/ 1009555 h 1083472"/>
                <a:gd name="connsiteX186" fmla="*/ 535503 w 920131"/>
                <a:gd name="connsiteY186" fmla="*/ 991936 h 1083472"/>
                <a:gd name="connsiteX187" fmla="*/ 870770 w 920131"/>
                <a:gd name="connsiteY187" fmla="*/ 991936 h 1083472"/>
                <a:gd name="connsiteX188" fmla="*/ 888389 w 920131"/>
                <a:gd name="connsiteY188" fmla="*/ 1009555 h 108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Lst>
              <a:rect l="l" t="t" r="r" b="b"/>
              <a:pathLst>
                <a:path w="920131" h="1083472">
                  <a:moveTo>
                    <a:pt x="879400" y="960964"/>
                  </a:moveTo>
                  <a:lnTo>
                    <a:pt x="879400" y="935030"/>
                  </a:lnTo>
                  <a:cubicBezTo>
                    <a:pt x="879400" y="910572"/>
                    <a:pt x="867130" y="888054"/>
                    <a:pt x="846578" y="874794"/>
                  </a:cubicBezTo>
                  <a:lnTo>
                    <a:pt x="826276" y="861695"/>
                  </a:lnTo>
                  <a:cubicBezTo>
                    <a:pt x="833276" y="853522"/>
                    <a:pt x="837519" y="842922"/>
                    <a:pt x="837519" y="831343"/>
                  </a:cubicBezTo>
                  <a:lnTo>
                    <a:pt x="837519" y="826071"/>
                  </a:lnTo>
                  <a:cubicBezTo>
                    <a:pt x="837519" y="800305"/>
                    <a:pt x="816559" y="779344"/>
                    <a:pt x="790792" y="779344"/>
                  </a:cubicBezTo>
                  <a:lnTo>
                    <a:pt x="788907" y="779344"/>
                  </a:lnTo>
                  <a:cubicBezTo>
                    <a:pt x="779926" y="747653"/>
                    <a:pt x="772655" y="714687"/>
                    <a:pt x="767193" y="680879"/>
                  </a:cubicBezTo>
                  <a:cubicBezTo>
                    <a:pt x="791929" y="676306"/>
                    <a:pt x="810726" y="654590"/>
                    <a:pt x="810726" y="628551"/>
                  </a:cubicBezTo>
                  <a:cubicBezTo>
                    <a:pt x="810726" y="609472"/>
                    <a:pt x="800632" y="592714"/>
                    <a:pt x="785508" y="583314"/>
                  </a:cubicBezTo>
                  <a:cubicBezTo>
                    <a:pt x="791402" y="575848"/>
                    <a:pt x="796356" y="567504"/>
                    <a:pt x="800133" y="558402"/>
                  </a:cubicBezTo>
                  <a:cubicBezTo>
                    <a:pt x="803493" y="550306"/>
                    <a:pt x="799655" y="541020"/>
                    <a:pt x="791560" y="537660"/>
                  </a:cubicBezTo>
                  <a:cubicBezTo>
                    <a:pt x="783464" y="534295"/>
                    <a:pt x="774178" y="538138"/>
                    <a:pt x="770818" y="546232"/>
                  </a:cubicBezTo>
                  <a:cubicBezTo>
                    <a:pt x="765976" y="557899"/>
                    <a:pt x="758375" y="567779"/>
                    <a:pt x="748977" y="575321"/>
                  </a:cubicBezTo>
                  <a:lnTo>
                    <a:pt x="657387" y="575321"/>
                  </a:lnTo>
                  <a:cubicBezTo>
                    <a:pt x="640634" y="561892"/>
                    <a:pt x="629877" y="541274"/>
                    <a:pt x="629877" y="518178"/>
                  </a:cubicBezTo>
                  <a:cubicBezTo>
                    <a:pt x="629877" y="477785"/>
                    <a:pt x="662739" y="444923"/>
                    <a:pt x="703132" y="444923"/>
                  </a:cubicBezTo>
                  <a:cubicBezTo>
                    <a:pt x="731004" y="444923"/>
                    <a:pt x="756100" y="460424"/>
                    <a:pt x="768628" y="485374"/>
                  </a:cubicBezTo>
                  <a:cubicBezTo>
                    <a:pt x="772561" y="493208"/>
                    <a:pt x="782101" y="496369"/>
                    <a:pt x="789933" y="492435"/>
                  </a:cubicBezTo>
                  <a:cubicBezTo>
                    <a:pt x="797767" y="488501"/>
                    <a:pt x="800929" y="478964"/>
                    <a:pt x="796995" y="471130"/>
                  </a:cubicBezTo>
                  <a:cubicBezTo>
                    <a:pt x="786310" y="449850"/>
                    <a:pt x="769237" y="433369"/>
                    <a:pt x="748740" y="423516"/>
                  </a:cubicBezTo>
                  <a:lnTo>
                    <a:pt x="748740" y="151365"/>
                  </a:lnTo>
                  <a:cubicBezTo>
                    <a:pt x="748740" y="128862"/>
                    <a:pt x="730433" y="110555"/>
                    <a:pt x="707930" y="110555"/>
                  </a:cubicBezTo>
                  <a:lnTo>
                    <a:pt x="577801" y="110555"/>
                  </a:lnTo>
                  <a:cubicBezTo>
                    <a:pt x="572870" y="105095"/>
                    <a:pt x="565764" y="101639"/>
                    <a:pt x="557845" y="101639"/>
                  </a:cubicBezTo>
                  <a:lnTo>
                    <a:pt x="495552" y="101639"/>
                  </a:lnTo>
                  <a:cubicBezTo>
                    <a:pt x="485367" y="43961"/>
                    <a:pt x="434928" y="0"/>
                    <a:pt x="374372" y="0"/>
                  </a:cubicBezTo>
                  <a:cubicBezTo>
                    <a:pt x="313816" y="0"/>
                    <a:pt x="263379" y="43961"/>
                    <a:pt x="253188" y="101637"/>
                  </a:cubicBezTo>
                  <a:lnTo>
                    <a:pt x="190895" y="101637"/>
                  </a:lnTo>
                  <a:cubicBezTo>
                    <a:pt x="182976" y="101637"/>
                    <a:pt x="175870" y="105095"/>
                    <a:pt x="170939" y="110553"/>
                  </a:cubicBezTo>
                  <a:lnTo>
                    <a:pt x="40810" y="110553"/>
                  </a:lnTo>
                  <a:cubicBezTo>
                    <a:pt x="18307" y="110553"/>
                    <a:pt x="0" y="128859"/>
                    <a:pt x="0" y="151363"/>
                  </a:cubicBezTo>
                  <a:lnTo>
                    <a:pt x="0" y="991845"/>
                  </a:lnTo>
                  <a:cubicBezTo>
                    <a:pt x="0" y="1014349"/>
                    <a:pt x="18307" y="1032655"/>
                    <a:pt x="40810" y="1032655"/>
                  </a:cubicBezTo>
                  <a:lnTo>
                    <a:pt x="486141" y="1032655"/>
                  </a:lnTo>
                  <a:lnTo>
                    <a:pt x="486141" y="1034111"/>
                  </a:lnTo>
                  <a:cubicBezTo>
                    <a:pt x="486141" y="1061329"/>
                    <a:pt x="508285" y="1083473"/>
                    <a:pt x="535503" y="1083473"/>
                  </a:cubicBezTo>
                  <a:lnTo>
                    <a:pt x="870770" y="1083473"/>
                  </a:lnTo>
                  <a:cubicBezTo>
                    <a:pt x="897988" y="1083473"/>
                    <a:pt x="920132" y="1061329"/>
                    <a:pt x="920132" y="1034111"/>
                  </a:cubicBezTo>
                  <a:lnTo>
                    <a:pt x="920132" y="1009553"/>
                  </a:lnTo>
                  <a:cubicBezTo>
                    <a:pt x="920132" y="985281"/>
                    <a:pt x="902517" y="965059"/>
                    <a:pt x="879400" y="960964"/>
                  </a:cubicBezTo>
                  <a:close/>
                  <a:moveTo>
                    <a:pt x="829370" y="901464"/>
                  </a:moveTo>
                  <a:cubicBezTo>
                    <a:pt x="840822" y="908854"/>
                    <a:pt x="847660" y="921400"/>
                    <a:pt x="847660" y="935028"/>
                  </a:cubicBezTo>
                  <a:lnTo>
                    <a:pt x="847660" y="960192"/>
                  </a:lnTo>
                  <a:lnTo>
                    <a:pt x="558613" y="960192"/>
                  </a:lnTo>
                  <a:lnTo>
                    <a:pt x="558613" y="935028"/>
                  </a:lnTo>
                  <a:cubicBezTo>
                    <a:pt x="558613" y="921400"/>
                    <a:pt x="565451" y="908851"/>
                    <a:pt x="576903" y="901464"/>
                  </a:cubicBezTo>
                  <a:lnTo>
                    <a:pt x="613253" y="878011"/>
                  </a:lnTo>
                  <a:cubicBezTo>
                    <a:pt x="613991" y="878044"/>
                    <a:pt x="614732" y="878068"/>
                    <a:pt x="615477" y="878068"/>
                  </a:cubicBezTo>
                  <a:lnTo>
                    <a:pt x="790794" y="878068"/>
                  </a:lnTo>
                  <a:cubicBezTo>
                    <a:pt x="791541" y="878068"/>
                    <a:pt x="792282" y="878047"/>
                    <a:pt x="793020" y="878011"/>
                  </a:cubicBezTo>
                  <a:close/>
                  <a:moveTo>
                    <a:pt x="790794" y="811085"/>
                  </a:moveTo>
                  <a:cubicBezTo>
                    <a:pt x="799056" y="811085"/>
                    <a:pt x="805779" y="817808"/>
                    <a:pt x="805779" y="826069"/>
                  </a:cubicBezTo>
                  <a:lnTo>
                    <a:pt x="805779" y="831341"/>
                  </a:lnTo>
                  <a:cubicBezTo>
                    <a:pt x="805779" y="839602"/>
                    <a:pt x="799056" y="846325"/>
                    <a:pt x="790794" y="846325"/>
                  </a:cubicBezTo>
                  <a:lnTo>
                    <a:pt x="615477" y="846325"/>
                  </a:lnTo>
                  <a:cubicBezTo>
                    <a:pt x="607215" y="846325"/>
                    <a:pt x="600492" y="839604"/>
                    <a:pt x="600492" y="831341"/>
                  </a:cubicBezTo>
                  <a:lnTo>
                    <a:pt x="600492" y="826069"/>
                  </a:lnTo>
                  <a:cubicBezTo>
                    <a:pt x="600492" y="817808"/>
                    <a:pt x="607213" y="811085"/>
                    <a:pt x="615477" y="811085"/>
                  </a:cubicBezTo>
                  <a:close/>
                  <a:moveTo>
                    <a:pt x="649835" y="779342"/>
                  </a:moveTo>
                  <a:cubicBezTo>
                    <a:pt x="658354" y="747949"/>
                    <a:pt x="665283" y="715297"/>
                    <a:pt x="670543" y="681779"/>
                  </a:cubicBezTo>
                  <a:lnTo>
                    <a:pt x="735171" y="681779"/>
                  </a:lnTo>
                  <a:cubicBezTo>
                    <a:pt x="740411" y="715178"/>
                    <a:pt x="747356" y="747833"/>
                    <a:pt x="755926" y="779342"/>
                  </a:cubicBezTo>
                  <a:close/>
                  <a:moveTo>
                    <a:pt x="648772" y="607063"/>
                  </a:moveTo>
                  <a:lnTo>
                    <a:pt x="757499" y="607063"/>
                  </a:lnTo>
                  <a:cubicBezTo>
                    <a:pt x="769347" y="607063"/>
                    <a:pt x="778984" y="616703"/>
                    <a:pt x="778984" y="628551"/>
                  </a:cubicBezTo>
                  <a:cubicBezTo>
                    <a:pt x="778984" y="640399"/>
                    <a:pt x="769345" y="650036"/>
                    <a:pt x="757499" y="650036"/>
                  </a:cubicBezTo>
                  <a:lnTo>
                    <a:pt x="648772" y="650036"/>
                  </a:lnTo>
                  <a:cubicBezTo>
                    <a:pt x="636924" y="650036"/>
                    <a:pt x="627285" y="640397"/>
                    <a:pt x="627285" y="628551"/>
                  </a:cubicBezTo>
                  <a:cubicBezTo>
                    <a:pt x="627285" y="616705"/>
                    <a:pt x="636926" y="607063"/>
                    <a:pt x="648772" y="607063"/>
                  </a:cubicBezTo>
                  <a:close/>
                  <a:moveTo>
                    <a:pt x="584769" y="142297"/>
                  </a:moveTo>
                  <a:lnTo>
                    <a:pt x="707934" y="142297"/>
                  </a:lnTo>
                  <a:cubicBezTo>
                    <a:pt x="712934" y="142297"/>
                    <a:pt x="717002" y="146364"/>
                    <a:pt x="717002" y="151365"/>
                  </a:cubicBezTo>
                  <a:lnTo>
                    <a:pt x="717002" y="414095"/>
                  </a:lnTo>
                  <a:cubicBezTo>
                    <a:pt x="712448" y="413498"/>
                    <a:pt x="707820" y="413181"/>
                    <a:pt x="703134" y="413181"/>
                  </a:cubicBezTo>
                  <a:cubicBezTo>
                    <a:pt x="697438" y="413181"/>
                    <a:pt x="691849" y="413653"/>
                    <a:pt x="686396" y="414531"/>
                  </a:cubicBezTo>
                  <a:lnTo>
                    <a:pt x="686396" y="201243"/>
                  </a:lnTo>
                  <a:cubicBezTo>
                    <a:pt x="686396" y="185615"/>
                    <a:pt x="673682" y="172901"/>
                    <a:pt x="658054" y="172901"/>
                  </a:cubicBezTo>
                  <a:lnTo>
                    <a:pt x="584767" y="172901"/>
                  </a:lnTo>
                  <a:lnTo>
                    <a:pt x="584767" y="142297"/>
                  </a:lnTo>
                  <a:close/>
                  <a:moveTo>
                    <a:pt x="374372" y="31742"/>
                  </a:moveTo>
                  <a:cubicBezTo>
                    <a:pt x="417355" y="31742"/>
                    <a:pt x="453464" y="61589"/>
                    <a:pt x="463149" y="101637"/>
                  </a:cubicBezTo>
                  <a:lnTo>
                    <a:pt x="285595" y="101637"/>
                  </a:lnTo>
                  <a:cubicBezTo>
                    <a:pt x="295281" y="61589"/>
                    <a:pt x="331391" y="31742"/>
                    <a:pt x="374372" y="31742"/>
                  </a:cubicBezTo>
                  <a:close/>
                  <a:moveTo>
                    <a:pt x="486909" y="1000913"/>
                  </a:moveTo>
                  <a:lnTo>
                    <a:pt x="40810" y="1000913"/>
                  </a:lnTo>
                  <a:cubicBezTo>
                    <a:pt x="35810" y="1000913"/>
                    <a:pt x="31742" y="996846"/>
                    <a:pt x="31742" y="991845"/>
                  </a:cubicBezTo>
                  <a:lnTo>
                    <a:pt x="31742" y="151365"/>
                  </a:lnTo>
                  <a:cubicBezTo>
                    <a:pt x="31742" y="146364"/>
                    <a:pt x="35810" y="142297"/>
                    <a:pt x="40810" y="142297"/>
                  </a:cubicBezTo>
                  <a:lnTo>
                    <a:pt x="163975" y="142297"/>
                  </a:lnTo>
                  <a:lnTo>
                    <a:pt x="163975" y="172901"/>
                  </a:lnTo>
                  <a:lnTo>
                    <a:pt x="90690" y="172901"/>
                  </a:lnTo>
                  <a:cubicBezTo>
                    <a:pt x="75062" y="172901"/>
                    <a:pt x="62348" y="185615"/>
                    <a:pt x="62348" y="201243"/>
                  </a:cubicBezTo>
                  <a:lnTo>
                    <a:pt x="62348" y="941967"/>
                  </a:lnTo>
                  <a:cubicBezTo>
                    <a:pt x="62348" y="957595"/>
                    <a:pt x="75062" y="970309"/>
                    <a:pt x="90690" y="970309"/>
                  </a:cubicBezTo>
                  <a:lnTo>
                    <a:pt x="220940" y="970309"/>
                  </a:lnTo>
                  <a:cubicBezTo>
                    <a:pt x="229705" y="970309"/>
                    <a:pt x="236811" y="963203"/>
                    <a:pt x="236811" y="954438"/>
                  </a:cubicBezTo>
                  <a:cubicBezTo>
                    <a:pt x="236811" y="945673"/>
                    <a:pt x="229705" y="938567"/>
                    <a:pt x="220940" y="938567"/>
                  </a:cubicBezTo>
                  <a:lnTo>
                    <a:pt x="94091" y="938567"/>
                  </a:lnTo>
                  <a:lnTo>
                    <a:pt x="94091" y="204643"/>
                  </a:lnTo>
                  <a:lnTo>
                    <a:pt x="163975" y="204643"/>
                  </a:lnTo>
                  <a:lnTo>
                    <a:pt x="163975" y="233425"/>
                  </a:lnTo>
                  <a:cubicBezTo>
                    <a:pt x="163975" y="248268"/>
                    <a:pt x="176052" y="260345"/>
                    <a:pt x="190895" y="260345"/>
                  </a:cubicBezTo>
                  <a:lnTo>
                    <a:pt x="413510" y="260345"/>
                  </a:lnTo>
                  <a:cubicBezTo>
                    <a:pt x="422276" y="260345"/>
                    <a:pt x="429382" y="253239"/>
                    <a:pt x="429382" y="244474"/>
                  </a:cubicBezTo>
                  <a:cubicBezTo>
                    <a:pt x="429382" y="235709"/>
                    <a:pt x="422276" y="228603"/>
                    <a:pt x="413510" y="228603"/>
                  </a:cubicBezTo>
                  <a:lnTo>
                    <a:pt x="195719" y="228603"/>
                  </a:lnTo>
                  <a:lnTo>
                    <a:pt x="195719" y="133380"/>
                  </a:lnTo>
                  <a:lnTo>
                    <a:pt x="553029" y="133380"/>
                  </a:lnTo>
                  <a:lnTo>
                    <a:pt x="553029" y="228601"/>
                  </a:lnTo>
                  <a:lnTo>
                    <a:pt x="487576" y="228601"/>
                  </a:lnTo>
                  <a:cubicBezTo>
                    <a:pt x="478811" y="228601"/>
                    <a:pt x="471705" y="235707"/>
                    <a:pt x="471705" y="244472"/>
                  </a:cubicBezTo>
                  <a:cubicBezTo>
                    <a:pt x="471705" y="253237"/>
                    <a:pt x="478811" y="260343"/>
                    <a:pt x="487576" y="260343"/>
                  </a:cubicBezTo>
                  <a:lnTo>
                    <a:pt x="557852" y="260343"/>
                  </a:lnTo>
                  <a:cubicBezTo>
                    <a:pt x="572694" y="260343"/>
                    <a:pt x="584769" y="248266"/>
                    <a:pt x="584769" y="233423"/>
                  </a:cubicBezTo>
                  <a:lnTo>
                    <a:pt x="584769" y="204643"/>
                  </a:lnTo>
                  <a:lnTo>
                    <a:pt x="654653" y="204643"/>
                  </a:lnTo>
                  <a:lnTo>
                    <a:pt x="654653" y="425090"/>
                  </a:lnTo>
                  <a:cubicBezTo>
                    <a:pt x="621101" y="442636"/>
                    <a:pt x="598137" y="477766"/>
                    <a:pt x="598137" y="518180"/>
                  </a:cubicBezTo>
                  <a:cubicBezTo>
                    <a:pt x="598137" y="524093"/>
                    <a:pt x="598641" y="529887"/>
                    <a:pt x="599586" y="535533"/>
                  </a:cubicBezTo>
                  <a:lnTo>
                    <a:pt x="586202" y="535533"/>
                  </a:lnTo>
                  <a:lnTo>
                    <a:pt x="586202" y="361165"/>
                  </a:lnTo>
                  <a:cubicBezTo>
                    <a:pt x="586202" y="348758"/>
                    <a:pt x="576108" y="338666"/>
                    <a:pt x="563703" y="338666"/>
                  </a:cubicBezTo>
                  <a:lnTo>
                    <a:pt x="519136" y="338666"/>
                  </a:lnTo>
                  <a:cubicBezTo>
                    <a:pt x="506729" y="338666"/>
                    <a:pt x="496635" y="348760"/>
                    <a:pt x="496635" y="361165"/>
                  </a:cubicBezTo>
                  <a:lnTo>
                    <a:pt x="496635" y="535533"/>
                  </a:lnTo>
                  <a:lnTo>
                    <a:pt x="474837" y="535533"/>
                  </a:lnTo>
                  <a:lnTo>
                    <a:pt x="474837" y="459599"/>
                  </a:lnTo>
                  <a:cubicBezTo>
                    <a:pt x="474837" y="447192"/>
                    <a:pt x="464743" y="437100"/>
                    <a:pt x="452338" y="437100"/>
                  </a:cubicBezTo>
                  <a:lnTo>
                    <a:pt x="407771" y="437100"/>
                  </a:lnTo>
                  <a:cubicBezTo>
                    <a:pt x="395364" y="437100"/>
                    <a:pt x="385272" y="447194"/>
                    <a:pt x="385272" y="459599"/>
                  </a:cubicBezTo>
                  <a:lnTo>
                    <a:pt x="385272" y="535533"/>
                  </a:lnTo>
                  <a:lnTo>
                    <a:pt x="363474" y="535533"/>
                  </a:lnTo>
                  <a:lnTo>
                    <a:pt x="363474" y="316366"/>
                  </a:lnTo>
                  <a:cubicBezTo>
                    <a:pt x="363474" y="303959"/>
                    <a:pt x="353380" y="293867"/>
                    <a:pt x="340975" y="293867"/>
                  </a:cubicBezTo>
                  <a:lnTo>
                    <a:pt x="296408" y="293867"/>
                  </a:lnTo>
                  <a:cubicBezTo>
                    <a:pt x="284001" y="293867"/>
                    <a:pt x="273909" y="303961"/>
                    <a:pt x="273909" y="316366"/>
                  </a:cubicBezTo>
                  <a:lnTo>
                    <a:pt x="273909" y="535531"/>
                  </a:lnTo>
                  <a:lnTo>
                    <a:pt x="252111" y="535531"/>
                  </a:lnTo>
                  <a:lnTo>
                    <a:pt x="252111" y="434988"/>
                  </a:lnTo>
                  <a:cubicBezTo>
                    <a:pt x="252111" y="422581"/>
                    <a:pt x="242017" y="412489"/>
                    <a:pt x="229612" y="412489"/>
                  </a:cubicBezTo>
                  <a:lnTo>
                    <a:pt x="185043" y="412489"/>
                  </a:lnTo>
                  <a:cubicBezTo>
                    <a:pt x="172636" y="412489"/>
                    <a:pt x="162544" y="422583"/>
                    <a:pt x="162544" y="434988"/>
                  </a:cubicBezTo>
                  <a:lnTo>
                    <a:pt x="162544" y="535531"/>
                  </a:lnTo>
                  <a:lnTo>
                    <a:pt x="138795" y="535531"/>
                  </a:lnTo>
                  <a:cubicBezTo>
                    <a:pt x="130030" y="535531"/>
                    <a:pt x="122924" y="542637"/>
                    <a:pt x="122924" y="551402"/>
                  </a:cubicBezTo>
                  <a:cubicBezTo>
                    <a:pt x="122924" y="560167"/>
                    <a:pt x="130030" y="567273"/>
                    <a:pt x="138795" y="567273"/>
                  </a:cubicBezTo>
                  <a:lnTo>
                    <a:pt x="610385" y="567273"/>
                  </a:lnTo>
                  <a:cubicBezTo>
                    <a:pt x="613392" y="572926"/>
                    <a:pt x="616884" y="578286"/>
                    <a:pt x="620835" y="583267"/>
                  </a:cubicBezTo>
                  <a:cubicBezTo>
                    <a:pt x="605670" y="592659"/>
                    <a:pt x="595545" y="609440"/>
                    <a:pt x="595545" y="628549"/>
                  </a:cubicBezTo>
                  <a:cubicBezTo>
                    <a:pt x="595545" y="654400"/>
                    <a:pt x="614074" y="675997"/>
                    <a:pt x="638545" y="680780"/>
                  </a:cubicBezTo>
                  <a:cubicBezTo>
                    <a:pt x="633041" y="715034"/>
                    <a:pt x="625880" y="747594"/>
                    <a:pt x="616869" y="779340"/>
                  </a:cubicBezTo>
                  <a:lnTo>
                    <a:pt x="615477" y="779340"/>
                  </a:lnTo>
                  <a:cubicBezTo>
                    <a:pt x="589713" y="779340"/>
                    <a:pt x="568750" y="800301"/>
                    <a:pt x="568750" y="826067"/>
                  </a:cubicBezTo>
                  <a:lnTo>
                    <a:pt x="568750" y="831339"/>
                  </a:lnTo>
                  <a:cubicBezTo>
                    <a:pt x="568750" y="842918"/>
                    <a:pt x="572993" y="853518"/>
                    <a:pt x="579993" y="861691"/>
                  </a:cubicBezTo>
                  <a:lnTo>
                    <a:pt x="559691" y="874790"/>
                  </a:lnTo>
                  <a:cubicBezTo>
                    <a:pt x="539141" y="888052"/>
                    <a:pt x="526869" y="910570"/>
                    <a:pt x="526869" y="935028"/>
                  </a:cubicBezTo>
                  <a:lnTo>
                    <a:pt x="526869" y="938564"/>
                  </a:lnTo>
                  <a:lnTo>
                    <a:pt x="295005" y="938564"/>
                  </a:lnTo>
                  <a:cubicBezTo>
                    <a:pt x="286240" y="938564"/>
                    <a:pt x="279134" y="945671"/>
                    <a:pt x="279134" y="954436"/>
                  </a:cubicBezTo>
                  <a:cubicBezTo>
                    <a:pt x="279134" y="963201"/>
                    <a:pt x="286240" y="970307"/>
                    <a:pt x="295005" y="970307"/>
                  </a:cubicBezTo>
                  <a:lnTo>
                    <a:pt x="505686" y="970307"/>
                  </a:lnTo>
                  <a:cubicBezTo>
                    <a:pt x="496017" y="977669"/>
                    <a:pt x="489117" y="988476"/>
                    <a:pt x="486909" y="1000913"/>
                  </a:cubicBezTo>
                  <a:close/>
                  <a:moveTo>
                    <a:pt x="554459" y="370407"/>
                  </a:moveTo>
                  <a:lnTo>
                    <a:pt x="554459" y="535531"/>
                  </a:lnTo>
                  <a:lnTo>
                    <a:pt x="528378" y="535531"/>
                  </a:lnTo>
                  <a:lnTo>
                    <a:pt x="528378" y="370407"/>
                  </a:lnTo>
                  <a:close/>
                  <a:moveTo>
                    <a:pt x="443094" y="468840"/>
                  </a:moveTo>
                  <a:lnTo>
                    <a:pt x="443094" y="535531"/>
                  </a:lnTo>
                  <a:lnTo>
                    <a:pt x="417013" y="535531"/>
                  </a:lnTo>
                  <a:lnTo>
                    <a:pt x="417013" y="468840"/>
                  </a:lnTo>
                  <a:close/>
                  <a:moveTo>
                    <a:pt x="331731" y="325610"/>
                  </a:moveTo>
                  <a:lnTo>
                    <a:pt x="331731" y="535533"/>
                  </a:lnTo>
                  <a:lnTo>
                    <a:pt x="305650" y="535533"/>
                  </a:lnTo>
                  <a:lnTo>
                    <a:pt x="305650" y="325610"/>
                  </a:lnTo>
                  <a:close/>
                  <a:moveTo>
                    <a:pt x="220366" y="444231"/>
                  </a:moveTo>
                  <a:lnTo>
                    <a:pt x="220366" y="535531"/>
                  </a:lnTo>
                  <a:lnTo>
                    <a:pt x="194285" y="535531"/>
                  </a:lnTo>
                  <a:lnTo>
                    <a:pt x="194285" y="444231"/>
                  </a:lnTo>
                  <a:close/>
                  <a:moveTo>
                    <a:pt x="888389" y="1034113"/>
                  </a:moveTo>
                  <a:cubicBezTo>
                    <a:pt x="888389" y="1043829"/>
                    <a:pt x="880486" y="1051733"/>
                    <a:pt x="870770" y="1051733"/>
                  </a:cubicBezTo>
                  <a:lnTo>
                    <a:pt x="535503" y="1051733"/>
                  </a:lnTo>
                  <a:cubicBezTo>
                    <a:pt x="525788" y="1051733"/>
                    <a:pt x="517884" y="1043829"/>
                    <a:pt x="517884" y="1034113"/>
                  </a:cubicBezTo>
                  <a:lnTo>
                    <a:pt x="517884" y="1009555"/>
                  </a:lnTo>
                  <a:cubicBezTo>
                    <a:pt x="517884" y="999840"/>
                    <a:pt x="525788" y="991936"/>
                    <a:pt x="535503" y="991936"/>
                  </a:cubicBezTo>
                  <a:lnTo>
                    <a:pt x="870770" y="991936"/>
                  </a:lnTo>
                  <a:cubicBezTo>
                    <a:pt x="880486" y="991936"/>
                    <a:pt x="888389" y="999840"/>
                    <a:pt x="888389" y="1009555"/>
                  </a:cubicBezTo>
                  <a:close/>
                </a:path>
              </a:pathLst>
            </a:custGeom>
            <a:grpFill/>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6" name="任意多边形: 形状 195">
              <a:extLst>
                <a:ext uri="{FF2B5EF4-FFF2-40B4-BE49-F238E27FC236}">
                  <a16:creationId xmlns:a16="http://schemas.microsoft.com/office/drawing/2014/main" id="{90BA2583-1084-EB01-3571-DCF10726E0A4}"/>
                </a:ext>
              </a:extLst>
            </p:cNvPr>
            <p:cNvSpPr/>
            <p:nvPr/>
          </p:nvSpPr>
          <p:spPr>
            <a:xfrm>
              <a:off x="6381745" y="3632449"/>
              <a:ext cx="452183" cy="92103"/>
            </a:xfrm>
            <a:custGeom>
              <a:avLst/>
              <a:gdLst>
                <a:gd name="connsiteX0" fmla="*/ 452183 w 452183"/>
                <a:gd name="connsiteY0" fmla="*/ 46052 h 92103"/>
                <a:gd name="connsiteX1" fmla="*/ 406131 w 452183"/>
                <a:gd name="connsiteY1" fmla="*/ 0 h 92103"/>
                <a:gd name="connsiteX2" fmla="*/ 46052 w 452183"/>
                <a:gd name="connsiteY2" fmla="*/ 0 h 92103"/>
                <a:gd name="connsiteX3" fmla="*/ 0 w 452183"/>
                <a:gd name="connsiteY3" fmla="*/ 46052 h 92103"/>
                <a:gd name="connsiteX4" fmla="*/ 46052 w 452183"/>
                <a:gd name="connsiteY4" fmla="*/ 92104 h 92103"/>
                <a:gd name="connsiteX5" fmla="*/ 406131 w 452183"/>
                <a:gd name="connsiteY5" fmla="*/ 92104 h 92103"/>
                <a:gd name="connsiteX6" fmla="*/ 452183 w 452183"/>
                <a:gd name="connsiteY6" fmla="*/ 46052 h 92103"/>
                <a:gd name="connsiteX7" fmla="*/ 188307 w 452183"/>
                <a:gd name="connsiteY7" fmla="*/ 60361 h 92103"/>
                <a:gd name="connsiteX8" fmla="*/ 46052 w 452183"/>
                <a:gd name="connsiteY8" fmla="*/ 60361 h 92103"/>
                <a:gd name="connsiteX9" fmla="*/ 44592 w 452183"/>
                <a:gd name="connsiteY9" fmla="*/ 60287 h 92103"/>
                <a:gd name="connsiteX10" fmla="*/ 31745 w 452183"/>
                <a:gd name="connsiteY10" fmla="*/ 46052 h 92103"/>
                <a:gd name="connsiteX11" fmla="*/ 44592 w 452183"/>
                <a:gd name="connsiteY11" fmla="*/ 31816 h 92103"/>
                <a:gd name="connsiteX12" fmla="*/ 46052 w 452183"/>
                <a:gd name="connsiteY12" fmla="*/ 31742 h 92103"/>
                <a:gd name="connsiteX13" fmla="*/ 188307 w 452183"/>
                <a:gd name="connsiteY13" fmla="*/ 31742 h 92103"/>
                <a:gd name="connsiteX14" fmla="*/ 220049 w 452183"/>
                <a:gd name="connsiteY14" fmla="*/ 31744 h 92103"/>
                <a:gd name="connsiteX15" fmla="*/ 406131 w 452183"/>
                <a:gd name="connsiteY15" fmla="*/ 31744 h 92103"/>
                <a:gd name="connsiteX16" fmla="*/ 420441 w 452183"/>
                <a:gd name="connsiteY16" fmla="*/ 46054 h 92103"/>
                <a:gd name="connsiteX17" fmla="*/ 406131 w 452183"/>
                <a:gd name="connsiteY17" fmla="*/ 60364 h 92103"/>
                <a:gd name="connsiteX18" fmla="*/ 220049 w 452183"/>
                <a:gd name="connsiteY18" fmla="*/ 60364 h 92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2183" h="92103">
                  <a:moveTo>
                    <a:pt x="452183" y="46052"/>
                  </a:moveTo>
                  <a:cubicBezTo>
                    <a:pt x="452183" y="20658"/>
                    <a:pt x="431523" y="0"/>
                    <a:pt x="406131" y="0"/>
                  </a:cubicBezTo>
                  <a:lnTo>
                    <a:pt x="46052" y="0"/>
                  </a:lnTo>
                  <a:cubicBezTo>
                    <a:pt x="20658" y="0"/>
                    <a:pt x="0" y="20658"/>
                    <a:pt x="0" y="46052"/>
                  </a:cubicBezTo>
                  <a:cubicBezTo>
                    <a:pt x="0" y="71446"/>
                    <a:pt x="20658" y="92104"/>
                    <a:pt x="46052" y="92104"/>
                  </a:cubicBezTo>
                  <a:lnTo>
                    <a:pt x="406131" y="92104"/>
                  </a:lnTo>
                  <a:cubicBezTo>
                    <a:pt x="431525" y="92104"/>
                    <a:pt x="452183" y="71446"/>
                    <a:pt x="452183" y="46052"/>
                  </a:cubicBezTo>
                  <a:close/>
                  <a:moveTo>
                    <a:pt x="188307" y="60361"/>
                  </a:moveTo>
                  <a:lnTo>
                    <a:pt x="46052" y="60361"/>
                  </a:lnTo>
                  <a:cubicBezTo>
                    <a:pt x="45559" y="60361"/>
                    <a:pt x="45072" y="60336"/>
                    <a:pt x="44592" y="60287"/>
                  </a:cubicBezTo>
                  <a:cubicBezTo>
                    <a:pt x="37386" y="59553"/>
                    <a:pt x="31745" y="53450"/>
                    <a:pt x="31745" y="46052"/>
                  </a:cubicBezTo>
                  <a:cubicBezTo>
                    <a:pt x="31745" y="38654"/>
                    <a:pt x="37386" y="32551"/>
                    <a:pt x="44592" y="31816"/>
                  </a:cubicBezTo>
                  <a:cubicBezTo>
                    <a:pt x="45072" y="31768"/>
                    <a:pt x="45559" y="31742"/>
                    <a:pt x="46052" y="31742"/>
                  </a:cubicBezTo>
                  <a:lnTo>
                    <a:pt x="188307" y="31742"/>
                  </a:lnTo>
                  <a:close/>
                  <a:moveTo>
                    <a:pt x="220049" y="31744"/>
                  </a:moveTo>
                  <a:lnTo>
                    <a:pt x="406131" y="31744"/>
                  </a:lnTo>
                  <a:cubicBezTo>
                    <a:pt x="414022" y="31744"/>
                    <a:pt x="420441" y="38163"/>
                    <a:pt x="420441" y="46054"/>
                  </a:cubicBezTo>
                  <a:cubicBezTo>
                    <a:pt x="420441" y="53945"/>
                    <a:pt x="414020" y="60364"/>
                    <a:pt x="406131" y="60364"/>
                  </a:cubicBezTo>
                  <a:lnTo>
                    <a:pt x="220049" y="60364"/>
                  </a:lnTo>
                  <a:close/>
                </a:path>
              </a:pathLst>
            </a:custGeom>
            <a:grpFill/>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7" name="任意多边形: 形状 196">
              <a:extLst>
                <a:ext uri="{FF2B5EF4-FFF2-40B4-BE49-F238E27FC236}">
                  <a16:creationId xmlns:a16="http://schemas.microsoft.com/office/drawing/2014/main" id="{BBFA4C03-7F3D-60C3-7455-36477FB6827F}"/>
                </a:ext>
              </a:extLst>
            </p:cNvPr>
            <p:cNvSpPr/>
            <p:nvPr/>
          </p:nvSpPr>
          <p:spPr>
            <a:xfrm>
              <a:off x="6481579" y="3762768"/>
              <a:ext cx="352349" cy="31742"/>
            </a:xfrm>
            <a:custGeom>
              <a:avLst/>
              <a:gdLst>
                <a:gd name="connsiteX0" fmla="*/ 336478 w 352349"/>
                <a:gd name="connsiteY0" fmla="*/ 0 h 31742"/>
                <a:gd name="connsiteX1" fmla="*/ 15871 w 352349"/>
                <a:gd name="connsiteY1" fmla="*/ 0 h 31742"/>
                <a:gd name="connsiteX2" fmla="*/ 0 w 352349"/>
                <a:gd name="connsiteY2" fmla="*/ 15871 h 31742"/>
                <a:gd name="connsiteX3" fmla="*/ 15871 w 352349"/>
                <a:gd name="connsiteY3" fmla="*/ 31742 h 31742"/>
                <a:gd name="connsiteX4" fmla="*/ 336478 w 352349"/>
                <a:gd name="connsiteY4" fmla="*/ 31742 h 31742"/>
                <a:gd name="connsiteX5" fmla="*/ 352349 w 352349"/>
                <a:gd name="connsiteY5" fmla="*/ 15871 h 31742"/>
                <a:gd name="connsiteX6" fmla="*/ 336478 w 352349"/>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349" h="31742">
                  <a:moveTo>
                    <a:pt x="336478" y="0"/>
                  </a:moveTo>
                  <a:lnTo>
                    <a:pt x="15871" y="0"/>
                  </a:lnTo>
                  <a:cubicBezTo>
                    <a:pt x="7106" y="0"/>
                    <a:pt x="0" y="7106"/>
                    <a:pt x="0" y="15871"/>
                  </a:cubicBezTo>
                  <a:cubicBezTo>
                    <a:pt x="0" y="24636"/>
                    <a:pt x="7106" y="31742"/>
                    <a:pt x="15871" y="31742"/>
                  </a:cubicBezTo>
                  <a:lnTo>
                    <a:pt x="336478" y="31742"/>
                  </a:lnTo>
                  <a:cubicBezTo>
                    <a:pt x="345243" y="31742"/>
                    <a:pt x="352349" y="24636"/>
                    <a:pt x="352349" y="15871"/>
                  </a:cubicBezTo>
                  <a:cubicBezTo>
                    <a:pt x="352349" y="7106"/>
                    <a:pt x="345243" y="0"/>
                    <a:pt x="336478" y="0"/>
                  </a:cubicBezTo>
                  <a:close/>
                </a:path>
              </a:pathLst>
            </a:custGeom>
            <a:grpFill/>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8" name="任意多边形: 形状 197">
              <a:extLst>
                <a:ext uri="{FF2B5EF4-FFF2-40B4-BE49-F238E27FC236}">
                  <a16:creationId xmlns:a16="http://schemas.microsoft.com/office/drawing/2014/main" id="{829DFAD2-E78A-BAC1-B895-FAB3D8F82747}"/>
                </a:ext>
              </a:extLst>
            </p:cNvPr>
            <p:cNvSpPr/>
            <p:nvPr/>
          </p:nvSpPr>
          <p:spPr>
            <a:xfrm>
              <a:off x="6481579" y="3822425"/>
              <a:ext cx="324752" cy="31742"/>
            </a:xfrm>
            <a:custGeom>
              <a:avLst/>
              <a:gdLst>
                <a:gd name="connsiteX0" fmla="*/ 308881 w 324752"/>
                <a:gd name="connsiteY0" fmla="*/ 0 h 31742"/>
                <a:gd name="connsiteX1" fmla="*/ 15871 w 324752"/>
                <a:gd name="connsiteY1" fmla="*/ 0 h 31742"/>
                <a:gd name="connsiteX2" fmla="*/ 0 w 324752"/>
                <a:gd name="connsiteY2" fmla="*/ 15871 h 31742"/>
                <a:gd name="connsiteX3" fmla="*/ 15871 w 324752"/>
                <a:gd name="connsiteY3" fmla="*/ 31742 h 31742"/>
                <a:gd name="connsiteX4" fmla="*/ 308881 w 324752"/>
                <a:gd name="connsiteY4" fmla="*/ 31742 h 31742"/>
                <a:gd name="connsiteX5" fmla="*/ 324752 w 324752"/>
                <a:gd name="connsiteY5" fmla="*/ 15871 h 31742"/>
                <a:gd name="connsiteX6" fmla="*/ 308881 w 324752"/>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4752" h="31742">
                  <a:moveTo>
                    <a:pt x="308881" y="0"/>
                  </a:moveTo>
                  <a:lnTo>
                    <a:pt x="15871" y="0"/>
                  </a:lnTo>
                  <a:cubicBezTo>
                    <a:pt x="7106" y="0"/>
                    <a:pt x="0" y="7106"/>
                    <a:pt x="0" y="15871"/>
                  </a:cubicBezTo>
                  <a:cubicBezTo>
                    <a:pt x="0" y="24636"/>
                    <a:pt x="7106" y="31742"/>
                    <a:pt x="15871" y="31742"/>
                  </a:cubicBezTo>
                  <a:lnTo>
                    <a:pt x="308881" y="31742"/>
                  </a:lnTo>
                  <a:cubicBezTo>
                    <a:pt x="317646" y="31742"/>
                    <a:pt x="324752" y="24636"/>
                    <a:pt x="324752" y="15871"/>
                  </a:cubicBezTo>
                  <a:cubicBezTo>
                    <a:pt x="324752" y="7106"/>
                    <a:pt x="317646" y="0"/>
                    <a:pt x="308881" y="0"/>
                  </a:cubicBezTo>
                  <a:close/>
                </a:path>
              </a:pathLst>
            </a:custGeom>
            <a:grpFill/>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9" name="任意多边形: 形状 198">
              <a:extLst>
                <a:ext uri="{FF2B5EF4-FFF2-40B4-BE49-F238E27FC236}">
                  <a16:creationId xmlns:a16="http://schemas.microsoft.com/office/drawing/2014/main" id="{F4F14AE7-3950-D98D-D495-A47576929E72}"/>
                </a:ext>
              </a:extLst>
            </p:cNvPr>
            <p:cNvSpPr/>
            <p:nvPr/>
          </p:nvSpPr>
          <p:spPr>
            <a:xfrm>
              <a:off x="6481579" y="3882082"/>
              <a:ext cx="303512" cy="31742"/>
            </a:xfrm>
            <a:custGeom>
              <a:avLst/>
              <a:gdLst>
                <a:gd name="connsiteX0" fmla="*/ 303512 w 303512"/>
                <a:gd name="connsiteY0" fmla="*/ 15871 h 31742"/>
                <a:gd name="connsiteX1" fmla="*/ 287641 w 303512"/>
                <a:gd name="connsiteY1" fmla="*/ 0 h 31742"/>
                <a:gd name="connsiteX2" fmla="*/ 15871 w 303512"/>
                <a:gd name="connsiteY2" fmla="*/ 0 h 31742"/>
                <a:gd name="connsiteX3" fmla="*/ 0 w 303512"/>
                <a:gd name="connsiteY3" fmla="*/ 15871 h 31742"/>
                <a:gd name="connsiteX4" fmla="*/ 15871 w 303512"/>
                <a:gd name="connsiteY4" fmla="*/ 31742 h 31742"/>
                <a:gd name="connsiteX5" fmla="*/ 287641 w 303512"/>
                <a:gd name="connsiteY5" fmla="*/ 31742 h 31742"/>
                <a:gd name="connsiteX6" fmla="*/ 303512 w 303512"/>
                <a:gd name="connsiteY6" fmla="*/ 15871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3512" h="31742">
                  <a:moveTo>
                    <a:pt x="303512" y="15871"/>
                  </a:moveTo>
                  <a:cubicBezTo>
                    <a:pt x="303512" y="7106"/>
                    <a:pt x="296406" y="0"/>
                    <a:pt x="287641" y="0"/>
                  </a:cubicBezTo>
                  <a:lnTo>
                    <a:pt x="15871" y="0"/>
                  </a:lnTo>
                  <a:cubicBezTo>
                    <a:pt x="7106" y="0"/>
                    <a:pt x="0" y="7106"/>
                    <a:pt x="0" y="15871"/>
                  </a:cubicBezTo>
                  <a:cubicBezTo>
                    <a:pt x="0" y="24636"/>
                    <a:pt x="7106" y="31742"/>
                    <a:pt x="15871" y="31742"/>
                  </a:cubicBezTo>
                  <a:lnTo>
                    <a:pt x="287641" y="31742"/>
                  </a:lnTo>
                  <a:cubicBezTo>
                    <a:pt x="296406" y="31742"/>
                    <a:pt x="303512" y="24636"/>
                    <a:pt x="303512" y="15871"/>
                  </a:cubicBezTo>
                  <a:close/>
                </a:path>
              </a:pathLst>
            </a:custGeom>
            <a:grpFill/>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0" name="任意多边形: 形状 199">
              <a:extLst>
                <a:ext uri="{FF2B5EF4-FFF2-40B4-BE49-F238E27FC236}">
                  <a16:creationId xmlns:a16="http://schemas.microsoft.com/office/drawing/2014/main" id="{33BF476B-B58F-B94F-223D-A6774BE7965F}"/>
                </a:ext>
              </a:extLst>
            </p:cNvPr>
            <p:cNvSpPr/>
            <p:nvPr/>
          </p:nvSpPr>
          <p:spPr>
            <a:xfrm>
              <a:off x="6381745" y="3762768"/>
              <a:ext cx="78547" cy="31742"/>
            </a:xfrm>
            <a:custGeom>
              <a:avLst/>
              <a:gdLst>
                <a:gd name="connsiteX0" fmla="*/ 62676 w 78547"/>
                <a:gd name="connsiteY0" fmla="*/ 0 h 31742"/>
                <a:gd name="connsiteX1" fmla="*/ 15871 w 78547"/>
                <a:gd name="connsiteY1" fmla="*/ 0 h 31742"/>
                <a:gd name="connsiteX2" fmla="*/ 0 w 78547"/>
                <a:gd name="connsiteY2" fmla="*/ 15871 h 31742"/>
                <a:gd name="connsiteX3" fmla="*/ 15871 w 78547"/>
                <a:gd name="connsiteY3" fmla="*/ 31742 h 31742"/>
                <a:gd name="connsiteX4" fmla="*/ 62676 w 78547"/>
                <a:gd name="connsiteY4" fmla="*/ 31742 h 31742"/>
                <a:gd name="connsiteX5" fmla="*/ 78548 w 78547"/>
                <a:gd name="connsiteY5" fmla="*/ 15871 h 31742"/>
                <a:gd name="connsiteX6" fmla="*/ 62676 w 78547"/>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47" h="31742">
                  <a:moveTo>
                    <a:pt x="62676" y="0"/>
                  </a:moveTo>
                  <a:lnTo>
                    <a:pt x="15871" y="0"/>
                  </a:lnTo>
                  <a:cubicBezTo>
                    <a:pt x="7106" y="0"/>
                    <a:pt x="0" y="7106"/>
                    <a:pt x="0" y="15871"/>
                  </a:cubicBezTo>
                  <a:cubicBezTo>
                    <a:pt x="0" y="24636"/>
                    <a:pt x="7106" y="31742"/>
                    <a:pt x="15871" y="31742"/>
                  </a:cubicBezTo>
                  <a:lnTo>
                    <a:pt x="62676" y="31742"/>
                  </a:lnTo>
                  <a:cubicBezTo>
                    <a:pt x="71442" y="31742"/>
                    <a:pt x="78548" y="24636"/>
                    <a:pt x="78548" y="15871"/>
                  </a:cubicBezTo>
                  <a:cubicBezTo>
                    <a:pt x="78548" y="7106"/>
                    <a:pt x="71442" y="0"/>
                    <a:pt x="62676" y="0"/>
                  </a:cubicBezTo>
                  <a:close/>
                </a:path>
              </a:pathLst>
            </a:custGeom>
            <a:grpFill/>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1" name="任意多边形: 形状 200">
              <a:extLst>
                <a:ext uri="{FF2B5EF4-FFF2-40B4-BE49-F238E27FC236}">
                  <a16:creationId xmlns:a16="http://schemas.microsoft.com/office/drawing/2014/main" id="{E2461A98-D9C6-E5F4-EAE0-A87462B4B6F9}"/>
                </a:ext>
              </a:extLst>
            </p:cNvPr>
            <p:cNvSpPr/>
            <p:nvPr/>
          </p:nvSpPr>
          <p:spPr>
            <a:xfrm>
              <a:off x="6381745" y="3822425"/>
              <a:ext cx="78547" cy="31742"/>
            </a:xfrm>
            <a:custGeom>
              <a:avLst/>
              <a:gdLst>
                <a:gd name="connsiteX0" fmla="*/ 62676 w 78547"/>
                <a:gd name="connsiteY0" fmla="*/ 0 h 31742"/>
                <a:gd name="connsiteX1" fmla="*/ 15871 w 78547"/>
                <a:gd name="connsiteY1" fmla="*/ 0 h 31742"/>
                <a:gd name="connsiteX2" fmla="*/ 0 w 78547"/>
                <a:gd name="connsiteY2" fmla="*/ 15871 h 31742"/>
                <a:gd name="connsiteX3" fmla="*/ 15871 w 78547"/>
                <a:gd name="connsiteY3" fmla="*/ 31742 h 31742"/>
                <a:gd name="connsiteX4" fmla="*/ 62676 w 78547"/>
                <a:gd name="connsiteY4" fmla="*/ 31742 h 31742"/>
                <a:gd name="connsiteX5" fmla="*/ 78548 w 78547"/>
                <a:gd name="connsiteY5" fmla="*/ 15871 h 31742"/>
                <a:gd name="connsiteX6" fmla="*/ 62676 w 78547"/>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47" h="31742">
                  <a:moveTo>
                    <a:pt x="62676" y="0"/>
                  </a:moveTo>
                  <a:lnTo>
                    <a:pt x="15871" y="0"/>
                  </a:lnTo>
                  <a:cubicBezTo>
                    <a:pt x="7106" y="0"/>
                    <a:pt x="0" y="7106"/>
                    <a:pt x="0" y="15871"/>
                  </a:cubicBezTo>
                  <a:cubicBezTo>
                    <a:pt x="0" y="24636"/>
                    <a:pt x="7106" y="31742"/>
                    <a:pt x="15871" y="31742"/>
                  </a:cubicBezTo>
                  <a:lnTo>
                    <a:pt x="62676" y="31742"/>
                  </a:lnTo>
                  <a:cubicBezTo>
                    <a:pt x="71442" y="31742"/>
                    <a:pt x="78548" y="24636"/>
                    <a:pt x="78548" y="15871"/>
                  </a:cubicBezTo>
                  <a:cubicBezTo>
                    <a:pt x="78548" y="7106"/>
                    <a:pt x="71442" y="0"/>
                    <a:pt x="62676" y="0"/>
                  </a:cubicBezTo>
                  <a:close/>
                </a:path>
              </a:pathLst>
            </a:custGeom>
            <a:grpFill/>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2" name="任意多边形: 形状 201">
              <a:extLst>
                <a:ext uri="{FF2B5EF4-FFF2-40B4-BE49-F238E27FC236}">
                  <a16:creationId xmlns:a16="http://schemas.microsoft.com/office/drawing/2014/main" id="{18F9C97B-C697-FCD1-7409-C893014A59C1}"/>
                </a:ext>
              </a:extLst>
            </p:cNvPr>
            <p:cNvSpPr/>
            <p:nvPr/>
          </p:nvSpPr>
          <p:spPr>
            <a:xfrm>
              <a:off x="6381745" y="3882082"/>
              <a:ext cx="78547" cy="31742"/>
            </a:xfrm>
            <a:custGeom>
              <a:avLst/>
              <a:gdLst>
                <a:gd name="connsiteX0" fmla="*/ 62676 w 78547"/>
                <a:gd name="connsiteY0" fmla="*/ 0 h 31742"/>
                <a:gd name="connsiteX1" fmla="*/ 15871 w 78547"/>
                <a:gd name="connsiteY1" fmla="*/ 0 h 31742"/>
                <a:gd name="connsiteX2" fmla="*/ 0 w 78547"/>
                <a:gd name="connsiteY2" fmla="*/ 15871 h 31742"/>
                <a:gd name="connsiteX3" fmla="*/ 15871 w 78547"/>
                <a:gd name="connsiteY3" fmla="*/ 31742 h 31742"/>
                <a:gd name="connsiteX4" fmla="*/ 62676 w 78547"/>
                <a:gd name="connsiteY4" fmla="*/ 31742 h 31742"/>
                <a:gd name="connsiteX5" fmla="*/ 78548 w 78547"/>
                <a:gd name="connsiteY5" fmla="*/ 15871 h 31742"/>
                <a:gd name="connsiteX6" fmla="*/ 62676 w 78547"/>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47" h="31742">
                  <a:moveTo>
                    <a:pt x="62676" y="0"/>
                  </a:moveTo>
                  <a:lnTo>
                    <a:pt x="15871" y="0"/>
                  </a:lnTo>
                  <a:cubicBezTo>
                    <a:pt x="7106" y="0"/>
                    <a:pt x="0" y="7106"/>
                    <a:pt x="0" y="15871"/>
                  </a:cubicBezTo>
                  <a:cubicBezTo>
                    <a:pt x="0" y="24636"/>
                    <a:pt x="7106" y="31742"/>
                    <a:pt x="15871" y="31742"/>
                  </a:cubicBezTo>
                  <a:lnTo>
                    <a:pt x="62676" y="31742"/>
                  </a:lnTo>
                  <a:cubicBezTo>
                    <a:pt x="71442" y="31742"/>
                    <a:pt x="78548" y="24636"/>
                    <a:pt x="78548" y="15871"/>
                  </a:cubicBezTo>
                  <a:cubicBezTo>
                    <a:pt x="78548" y="7106"/>
                    <a:pt x="71442" y="0"/>
                    <a:pt x="62676" y="0"/>
                  </a:cubicBezTo>
                  <a:close/>
                </a:path>
              </a:pathLst>
            </a:custGeom>
            <a:grpFill/>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cxnSp>
        <p:nvCxnSpPr>
          <p:cNvPr id="205" name="直接连接符 204">
            <a:extLst>
              <a:ext uri="{FF2B5EF4-FFF2-40B4-BE49-F238E27FC236}">
                <a16:creationId xmlns:a16="http://schemas.microsoft.com/office/drawing/2014/main" id="{DC2356C7-711F-EE0D-ED6C-03E5302EADFD}"/>
              </a:ext>
            </a:extLst>
          </p:cNvPr>
          <p:cNvCxnSpPr>
            <a:cxnSpLocks/>
          </p:cNvCxnSpPr>
          <p:nvPr/>
        </p:nvCxnSpPr>
        <p:spPr>
          <a:xfrm>
            <a:off x="407988" y="666875"/>
            <a:ext cx="11376025" cy="0"/>
          </a:xfrm>
          <a:prstGeom prst="line">
            <a:avLst/>
          </a:prstGeom>
          <a:ln w="9525">
            <a:gradFill flip="none" rotWithShape="1">
              <a:gsLst>
                <a:gs pos="0">
                  <a:schemeClr val="accent1"/>
                </a:gs>
                <a:gs pos="58000">
                  <a:srgbClr val="1168F4"/>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26" name="文本框 225">
            <a:extLst>
              <a:ext uri="{FF2B5EF4-FFF2-40B4-BE49-F238E27FC236}">
                <a16:creationId xmlns:a16="http://schemas.microsoft.com/office/drawing/2014/main" id="{903CBEDD-ECDF-09BE-330E-B54D1803EDF9}"/>
              </a:ext>
            </a:extLst>
          </p:cNvPr>
          <p:cNvSpPr txBox="1"/>
          <p:nvPr/>
        </p:nvSpPr>
        <p:spPr>
          <a:xfrm>
            <a:off x="9097234" y="6396735"/>
            <a:ext cx="2801395"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w="3175">
                  <a:noFill/>
                </a:ln>
                <a:solidFill>
                  <a:prstClr val="white">
                    <a:lumMod val="85000"/>
                  </a:prstClr>
                </a:solidFill>
                <a:effectLst>
                  <a:outerShdw blurRad="152400" dist="101600" dir="5400000" sx="98000" sy="98000" algn="t" rotWithShape="0">
                    <a:prstClr val="white">
                      <a:lumMod val="85000"/>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正德丨厚生丨经世丨济用</a:t>
            </a:r>
          </a:p>
        </p:txBody>
      </p:sp>
      <p:grpSp>
        <p:nvGrpSpPr>
          <p:cNvPr id="213" name="组合 212">
            <a:extLst>
              <a:ext uri="{FF2B5EF4-FFF2-40B4-BE49-F238E27FC236}">
                <a16:creationId xmlns:a16="http://schemas.microsoft.com/office/drawing/2014/main" id="{139705E3-8F97-B683-73A5-844A044E98BE}"/>
              </a:ext>
            </a:extLst>
          </p:cNvPr>
          <p:cNvGrpSpPr/>
          <p:nvPr/>
        </p:nvGrpSpPr>
        <p:grpSpPr>
          <a:xfrm>
            <a:off x="397828" y="6453189"/>
            <a:ext cx="1009527" cy="188718"/>
            <a:chOff x="695357" y="6477795"/>
            <a:chExt cx="976623" cy="182567"/>
          </a:xfrm>
        </p:grpSpPr>
        <p:sp>
          <p:nvSpPr>
            <p:cNvPr id="214" name="椭圆 213">
              <a:extLst>
                <a:ext uri="{FF2B5EF4-FFF2-40B4-BE49-F238E27FC236}">
                  <a16:creationId xmlns:a16="http://schemas.microsoft.com/office/drawing/2014/main" id="{4BEDC135-AC07-AF4D-C138-812C6F13BD68}"/>
                </a:ext>
              </a:extLst>
            </p:cNvPr>
            <p:cNvSpPr/>
            <p:nvPr/>
          </p:nvSpPr>
          <p:spPr>
            <a:xfrm>
              <a:off x="695357" y="6477795"/>
              <a:ext cx="182567" cy="182567"/>
            </a:xfrm>
            <a:prstGeom prst="ellipse">
              <a:avLst/>
            </a:prstGeom>
            <a:gradFill flip="none" rotWithShape="1">
              <a:gsLst>
                <a:gs pos="100000">
                  <a:schemeClr val="accent1"/>
                </a:gs>
                <a:gs pos="59000">
                  <a:srgbClr val="1169F3"/>
                </a:gs>
                <a:gs pos="13000">
                  <a:schemeClr val="accent2"/>
                </a:gs>
              </a:gsLst>
              <a:lin ang="135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5" name="椭圆 214">
              <a:extLst>
                <a:ext uri="{FF2B5EF4-FFF2-40B4-BE49-F238E27FC236}">
                  <a16:creationId xmlns:a16="http://schemas.microsoft.com/office/drawing/2014/main" id="{BC20AB3F-94F2-1057-0B8F-832C624C1A52}"/>
                </a:ext>
              </a:extLst>
            </p:cNvPr>
            <p:cNvSpPr/>
            <p:nvPr/>
          </p:nvSpPr>
          <p:spPr>
            <a:xfrm>
              <a:off x="960042" y="6477795"/>
              <a:ext cx="182567" cy="182567"/>
            </a:xfrm>
            <a:prstGeom prst="ellipse">
              <a:avLst/>
            </a:prstGeom>
            <a:gradFill>
              <a:gsLst>
                <a:gs pos="25000">
                  <a:schemeClr val="bg1">
                    <a:lumMod val="50000"/>
                  </a:schemeClr>
                </a:gs>
                <a:gs pos="100000">
                  <a:schemeClr val="bg1">
                    <a:lumMod val="85000"/>
                  </a:schemeClr>
                </a:gs>
              </a:gsLst>
              <a:lin ang="135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6" name="椭圆 215">
              <a:extLst>
                <a:ext uri="{FF2B5EF4-FFF2-40B4-BE49-F238E27FC236}">
                  <a16:creationId xmlns:a16="http://schemas.microsoft.com/office/drawing/2014/main" id="{DE17091D-CCAA-54D6-6C79-E7DABBA83E0E}"/>
                </a:ext>
              </a:extLst>
            </p:cNvPr>
            <p:cNvSpPr/>
            <p:nvPr/>
          </p:nvSpPr>
          <p:spPr>
            <a:xfrm>
              <a:off x="1224727" y="6477795"/>
              <a:ext cx="182567" cy="182567"/>
            </a:xfrm>
            <a:prstGeom prst="ellipse">
              <a:avLst/>
            </a:prstGeom>
            <a:gradFill>
              <a:gsLst>
                <a:gs pos="25000">
                  <a:schemeClr val="bg1">
                    <a:lumMod val="50000"/>
                  </a:schemeClr>
                </a:gs>
                <a:gs pos="100000">
                  <a:schemeClr val="bg1">
                    <a:lumMod val="85000"/>
                  </a:schemeClr>
                </a:gs>
              </a:gsLst>
              <a:lin ang="135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7" name="椭圆 216">
              <a:extLst>
                <a:ext uri="{FF2B5EF4-FFF2-40B4-BE49-F238E27FC236}">
                  <a16:creationId xmlns:a16="http://schemas.microsoft.com/office/drawing/2014/main" id="{9C6CB0CF-8702-E114-094E-9497F532EC4C}"/>
                </a:ext>
              </a:extLst>
            </p:cNvPr>
            <p:cNvSpPr/>
            <p:nvPr/>
          </p:nvSpPr>
          <p:spPr>
            <a:xfrm>
              <a:off x="1489413" y="6477795"/>
              <a:ext cx="182567" cy="182567"/>
            </a:xfrm>
            <a:prstGeom prst="ellipse">
              <a:avLst/>
            </a:prstGeom>
            <a:gradFill>
              <a:gsLst>
                <a:gs pos="25000">
                  <a:schemeClr val="bg1">
                    <a:lumMod val="50000"/>
                  </a:schemeClr>
                </a:gs>
                <a:gs pos="100000">
                  <a:schemeClr val="bg1">
                    <a:lumMod val="85000"/>
                  </a:schemeClr>
                </a:gs>
              </a:gsLst>
              <a:lin ang="135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3">
            <a:extLst>
              <a:ext uri="{FF2B5EF4-FFF2-40B4-BE49-F238E27FC236}">
                <a16:creationId xmlns:a16="http://schemas.microsoft.com/office/drawing/2014/main" id="{D202CDB5-6695-02DB-D6CC-5FB135329AF4}"/>
              </a:ext>
            </a:extLst>
          </p:cNvPr>
          <p:cNvGrpSpPr/>
          <p:nvPr/>
        </p:nvGrpSpPr>
        <p:grpSpPr>
          <a:xfrm>
            <a:off x="5897351" y="937319"/>
            <a:ext cx="2374626" cy="4694420"/>
            <a:chOff x="5897351" y="937319"/>
            <a:chExt cx="2374626" cy="4694420"/>
          </a:xfrm>
        </p:grpSpPr>
        <p:sp>
          <p:nvSpPr>
            <p:cNvPr id="12" name="矩形: 圆角 11">
              <a:extLst>
                <a:ext uri="{FF2B5EF4-FFF2-40B4-BE49-F238E27FC236}">
                  <a16:creationId xmlns:a16="http://schemas.microsoft.com/office/drawing/2014/main" id="{590A6147-D36F-C30B-A3FE-E00EF1108FD7}"/>
                </a:ext>
              </a:extLst>
            </p:cNvPr>
            <p:cNvSpPr/>
            <p:nvPr/>
          </p:nvSpPr>
          <p:spPr>
            <a:xfrm flipH="1">
              <a:off x="5943133" y="937319"/>
              <a:ext cx="2328844" cy="4694420"/>
            </a:xfrm>
            <a:prstGeom prst="roundRect">
              <a:avLst/>
            </a:prstGeom>
            <a:noFill/>
            <a:ln w="12700" cap="flat" cmpd="sng" algn="ctr">
              <a:gradFill flip="none" rotWithShape="1">
                <a:gsLst>
                  <a:gs pos="0">
                    <a:schemeClr val="accent2"/>
                  </a:gs>
                  <a:gs pos="86000">
                    <a:schemeClr val="accent1">
                      <a:alpha val="0"/>
                    </a:schemeClr>
                  </a:gs>
                </a:gsLst>
                <a:lin ang="0" scaled="1"/>
                <a:tileRect/>
              </a:gradFill>
              <a:prstDash val="solid"/>
              <a:miter lim="800000"/>
            </a:ln>
            <a:effectLst/>
            <a:scene3d>
              <a:camera prst="perspective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133" name="组合 132">
              <a:extLst>
                <a:ext uri="{FF2B5EF4-FFF2-40B4-BE49-F238E27FC236}">
                  <a16:creationId xmlns:a16="http://schemas.microsoft.com/office/drawing/2014/main" id="{ACAB857B-BE1D-12A8-4BDA-8E25DB96CA88}"/>
                </a:ext>
              </a:extLst>
            </p:cNvPr>
            <p:cNvGrpSpPr/>
            <p:nvPr/>
          </p:nvGrpSpPr>
          <p:grpSpPr>
            <a:xfrm>
              <a:off x="5897351" y="1080659"/>
              <a:ext cx="2205315" cy="4407741"/>
              <a:chOff x="-609687" y="1731371"/>
              <a:chExt cx="2083371" cy="4164013"/>
            </a:xfrm>
            <a:scene3d>
              <a:camera prst="perspectiveRight"/>
              <a:lightRig rig="threePt" dir="t"/>
            </a:scene3d>
          </p:grpSpPr>
          <p:pic>
            <p:nvPicPr>
              <p:cNvPr id="38" name="图片 37">
                <a:extLst>
                  <a:ext uri="{FF2B5EF4-FFF2-40B4-BE49-F238E27FC236}">
                    <a16:creationId xmlns:a16="http://schemas.microsoft.com/office/drawing/2014/main" id="{2110CA76-61F5-10E7-F040-11BE06ABD935}"/>
                  </a:ext>
                </a:extLst>
              </p:cNvPr>
              <p:cNvPicPr>
                <a:picLocks noChangeAspect="1"/>
              </p:cNvPicPr>
              <p:nvPr/>
            </p:nvPicPr>
            <p:blipFill>
              <a:blip r:embed="rId15" cstate="email">
                <a:extLst>
                  <a:ext uri="{28A0092B-C50C-407E-A947-70E740481C1C}">
                    <a14:useLocalDpi xmlns:a14="http://schemas.microsoft.com/office/drawing/2010/main"/>
                  </a:ext>
                </a:extLst>
              </a:blip>
              <a:srcRect/>
              <a:stretch>
                <a:fillRect/>
              </a:stretch>
            </p:blipFill>
            <p:spPr>
              <a:xfrm>
                <a:off x="-558187" y="1741436"/>
                <a:ext cx="1980371" cy="4143882"/>
              </a:xfrm>
              <a:custGeom>
                <a:avLst/>
                <a:gdLst>
                  <a:gd name="connsiteX0" fmla="*/ 360068 w 2160365"/>
                  <a:gd name="connsiteY0" fmla="*/ 0 h 4520518"/>
                  <a:gd name="connsiteX1" fmla="*/ 1800297 w 2160365"/>
                  <a:gd name="connsiteY1" fmla="*/ 0 h 4520518"/>
                  <a:gd name="connsiteX2" fmla="*/ 2160365 w 2160365"/>
                  <a:gd name="connsiteY2" fmla="*/ 360068 h 4520518"/>
                  <a:gd name="connsiteX3" fmla="*/ 2160365 w 2160365"/>
                  <a:gd name="connsiteY3" fmla="*/ 4160450 h 4520518"/>
                  <a:gd name="connsiteX4" fmla="*/ 1800297 w 2160365"/>
                  <a:gd name="connsiteY4" fmla="*/ 4520518 h 4520518"/>
                  <a:gd name="connsiteX5" fmla="*/ 360068 w 2160365"/>
                  <a:gd name="connsiteY5" fmla="*/ 4520518 h 4520518"/>
                  <a:gd name="connsiteX6" fmla="*/ 0 w 2160365"/>
                  <a:gd name="connsiteY6" fmla="*/ 4160450 h 4520518"/>
                  <a:gd name="connsiteX7" fmla="*/ 0 w 2160365"/>
                  <a:gd name="connsiteY7" fmla="*/ 360068 h 4520518"/>
                  <a:gd name="connsiteX8" fmla="*/ 360068 w 2160365"/>
                  <a:gd name="connsiteY8" fmla="*/ 0 h 4520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0365" h="4520518">
                    <a:moveTo>
                      <a:pt x="360068" y="0"/>
                    </a:moveTo>
                    <a:lnTo>
                      <a:pt x="1800297" y="0"/>
                    </a:lnTo>
                    <a:cubicBezTo>
                      <a:pt x="1999157" y="0"/>
                      <a:pt x="2160365" y="161208"/>
                      <a:pt x="2160365" y="360068"/>
                    </a:cubicBezTo>
                    <a:lnTo>
                      <a:pt x="2160365" y="4160450"/>
                    </a:lnTo>
                    <a:cubicBezTo>
                      <a:pt x="2160365" y="4359310"/>
                      <a:pt x="1999157" y="4520518"/>
                      <a:pt x="1800297" y="4520518"/>
                    </a:cubicBezTo>
                    <a:lnTo>
                      <a:pt x="360068" y="4520518"/>
                    </a:lnTo>
                    <a:cubicBezTo>
                      <a:pt x="161208" y="4520518"/>
                      <a:pt x="0" y="4359310"/>
                      <a:pt x="0" y="4160450"/>
                    </a:cubicBezTo>
                    <a:lnTo>
                      <a:pt x="0" y="360068"/>
                    </a:lnTo>
                    <a:cubicBezTo>
                      <a:pt x="0" y="161208"/>
                      <a:pt x="161208" y="0"/>
                      <a:pt x="360068" y="0"/>
                    </a:cubicBezTo>
                    <a:close/>
                  </a:path>
                </a:pathLst>
              </a:custGeom>
            </p:spPr>
          </p:pic>
          <p:pic>
            <p:nvPicPr>
              <p:cNvPr id="132" name="图片 131">
                <a:extLst>
                  <a:ext uri="{FF2B5EF4-FFF2-40B4-BE49-F238E27FC236}">
                    <a16:creationId xmlns:a16="http://schemas.microsoft.com/office/drawing/2014/main" id="{C6FEF77D-1F6C-7E9A-F4A0-46B2C2A619ED}"/>
                  </a:ext>
                </a:extLst>
              </p:cNvPr>
              <p:cNvPicPr>
                <a:picLocks noChangeAspect="1"/>
              </p:cNvPicPr>
              <p:nvPr/>
            </p:nvPicPr>
            <p:blipFill>
              <a:blip r:embed="rId16" cstate="email">
                <a:duotone>
                  <a:prstClr val="black"/>
                  <a:srgbClr val="D9C3A5">
                    <a:tint val="50000"/>
                    <a:satMod val="180000"/>
                  </a:srgbClr>
                </a:duotone>
                <a:extLst>
                  <a:ext uri="{28A0092B-C50C-407E-A947-70E740481C1C}">
                    <a14:useLocalDpi xmlns:a14="http://schemas.microsoft.com/office/drawing/2010/main"/>
                  </a:ext>
                </a:extLst>
              </a:blip>
              <a:stretch>
                <a:fillRect/>
              </a:stretch>
            </p:blipFill>
            <p:spPr>
              <a:xfrm>
                <a:off x="-609687" y="1731371"/>
                <a:ext cx="2083371" cy="4164013"/>
              </a:xfrm>
              <a:prstGeom prst="rect">
                <a:avLst/>
              </a:prstGeom>
            </p:spPr>
          </p:pic>
        </p:grpSp>
      </p:grpSp>
      <p:grpSp>
        <p:nvGrpSpPr>
          <p:cNvPr id="3" name="组合 2">
            <a:extLst>
              <a:ext uri="{FF2B5EF4-FFF2-40B4-BE49-F238E27FC236}">
                <a16:creationId xmlns:a16="http://schemas.microsoft.com/office/drawing/2014/main" id="{E688EDA6-4F53-2E90-BBC5-9CB4DDAE1D69}"/>
              </a:ext>
            </a:extLst>
          </p:cNvPr>
          <p:cNvGrpSpPr/>
          <p:nvPr/>
        </p:nvGrpSpPr>
        <p:grpSpPr>
          <a:xfrm>
            <a:off x="3920024" y="1579380"/>
            <a:ext cx="2347591" cy="4694420"/>
            <a:chOff x="3920024" y="1579380"/>
            <a:chExt cx="2347591" cy="4694420"/>
          </a:xfrm>
        </p:grpSpPr>
        <p:grpSp>
          <p:nvGrpSpPr>
            <p:cNvPr id="134" name="组合 133">
              <a:extLst>
                <a:ext uri="{FF2B5EF4-FFF2-40B4-BE49-F238E27FC236}">
                  <a16:creationId xmlns:a16="http://schemas.microsoft.com/office/drawing/2014/main" id="{306EBCB9-6B5D-8233-0EB1-FCE7DF707D7E}"/>
                </a:ext>
              </a:extLst>
            </p:cNvPr>
            <p:cNvGrpSpPr/>
            <p:nvPr/>
          </p:nvGrpSpPr>
          <p:grpSpPr>
            <a:xfrm>
              <a:off x="4062300" y="1740429"/>
              <a:ext cx="2205315" cy="4407741"/>
              <a:chOff x="2213963" y="1976526"/>
              <a:chExt cx="2083371" cy="4164013"/>
            </a:xfrm>
            <a:scene3d>
              <a:camera prst="perspectiveLeft"/>
              <a:lightRig rig="threePt" dir="t"/>
            </a:scene3d>
          </p:grpSpPr>
          <p:pic>
            <p:nvPicPr>
              <p:cNvPr id="37" name="图片 36">
                <a:extLst>
                  <a:ext uri="{FF2B5EF4-FFF2-40B4-BE49-F238E27FC236}">
                    <a16:creationId xmlns:a16="http://schemas.microsoft.com/office/drawing/2014/main" id="{C43B0C31-0370-6C8F-8705-A95A16A7B91C}"/>
                  </a:ext>
                </a:extLst>
              </p:cNvPr>
              <p:cNvPicPr>
                <a:picLocks noChangeAspect="1"/>
              </p:cNvPicPr>
              <p:nvPr/>
            </p:nvPicPr>
            <p:blipFill>
              <a:blip r:embed="rId17" cstate="email">
                <a:extLst>
                  <a:ext uri="{28A0092B-C50C-407E-A947-70E740481C1C}">
                    <a14:useLocalDpi xmlns:a14="http://schemas.microsoft.com/office/drawing/2010/main"/>
                  </a:ext>
                </a:extLst>
              </a:blip>
              <a:srcRect l="34028" r="34028"/>
              <a:stretch>
                <a:fillRect/>
              </a:stretch>
            </p:blipFill>
            <p:spPr>
              <a:xfrm>
                <a:off x="2265463" y="1986591"/>
                <a:ext cx="1980371" cy="4143882"/>
              </a:xfrm>
              <a:custGeom>
                <a:avLst/>
                <a:gdLst>
                  <a:gd name="connsiteX0" fmla="*/ 360068 w 2160365"/>
                  <a:gd name="connsiteY0" fmla="*/ 0 h 4520518"/>
                  <a:gd name="connsiteX1" fmla="*/ 1800297 w 2160365"/>
                  <a:gd name="connsiteY1" fmla="*/ 0 h 4520518"/>
                  <a:gd name="connsiteX2" fmla="*/ 2160365 w 2160365"/>
                  <a:gd name="connsiteY2" fmla="*/ 360068 h 4520518"/>
                  <a:gd name="connsiteX3" fmla="*/ 2160365 w 2160365"/>
                  <a:gd name="connsiteY3" fmla="*/ 4160450 h 4520518"/>
                  <a:gd name="connsiteX4" fmla="*/ 1800297 w 2160365"/>
                  <a:gd name="connsiteY4" fmla="*/ 4520518 h 4520518"/>
                  <a:gd name="connsiteX5" fmla="*/ 360068 w 2160365"/>
                  <a:gd name="connsiteY5" fmla="*/ 4520518 h 4520518"/>
                  <a:gd name="connsiteX6" fmla="*/ 0 w 2160365"/>
                  <a:gd name="connsiteY6" fmla="*/ 4160450 h 4520518"/>
                  <a:gd name="connsiteX7" fmla="*/ 0 w 2160365"/>
                  <a:gd name="connsiteY7" fmla="*/ 360068 h 4520518"/>
                  <a:gd name="connsiteX8" fmla="*/ 360068 w 2160365"/>
                  <a:gd name="connsiteY8" fmla="*/ 0 h 4520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0365" h="4520518">
                    <a:moveTo>
                      <a:pt x="360068" y="0"/>
                    </a:moveTo>
                    <a:lnTo>
                      <a:pt x="1800297" y="0"/>
                    </a:lnTo>
                    <a:cubicBezTo>
                      <a:pt x="1999157" y="0"/>
                      <a:pt x="2160365" y="161208"/>
                      <a:pt x="2160365" y="360068"/>
                    </a:cubicBezTo>
                    <a:lnTo>
                      <a:pt x="2160365" y="4160450"/>
                    </a:lnTo>
                    <a:cubicBezTo>
                      <a:pt x="2160365" y="4359310"/>
                      <a:pt x="1999157" y="4520518"/>
                      <a:pt x="1800297" y="4520518"/>
                    </a:cubicBezTo>
                    <a:lnTo>
                      <a:pt x="360068" y="4520518"/>
                    </a:lnTo>
                    <a:cubicBezTo>
                      <a:pt x="161208" y="4520518"/>
                      <a:pt x="0" y="4359310"/>
                      <a:pt x="0" y="4160450"/>
                    </a:cubicBezTo>
                    <a:lnTo>
                      <a:pt x="0" y="360068"/>
                    </a:lnTo>
                    <a:cubicBezTo>
                      <a:pt x="0" y="161208"/>
                      <a:pt x="161208" y="0"/>
                      <a:pt x="360068" y="0"/>
                    </a:cubicBezTo>
                    <a:close/>
                  </a:path>
                </a:pathLst>
              </a:custGeom>
            </p:spPr>
          </p:pic>
          <p:pic>
            <p:nvPicPr>
              <p:cNvPr id="129" name="图片 128">
                <a:extLst>
                  <a:ext uri="{FF2B5EF4-FFF2-40B4-BE49-F238E27FC236}">
                    <a16:creationId xmlns:a16="http://schemas.microsoft.com/office/drawing/2014/main" id="{E7E1E0F9-5D67-1562-A301-520C8D114B09}"/>
                  </a:ext>
                </a:extLst>
              </p:cNvPr>
              <p:cNvPicPr>
                <a:picLocks noChangeAspect="1"/>
              </p:cNvPicPr>
              <p:nvPr/>
            </p:nvPicPr>
            <p:blipFill>
              <a:blip r:embed="rId16" cstate="email">
                <a:duotone>
                  <a:prstClr val="black"/>
                  <a:srgbClr val="D9C3A5">
                    <a:tint val="50000"/>
                    <a:satMod val="180000"/>
                  </a:srgbClr>
                </a:duotone>
                <a:extLst>
                  <a:ext uri="{28A0092B-C50C-407E-A947-70E740481C1C}">
                    <a14:useLocalDpi xmlns:a14="http://schemas.microsoft.com/office/drawing/2010/main"/>
                  </a:ext>
                </a:extLst>
              </a:blip>
              <a:stretch>
                <a:fillRect/>
              </a:stretch>
            </p:blipFill>
            <p:spPr>
              <a:xfrm>
                <a:off x="2213963" y="1976526"/>
                <a:ext cx="2083371" cy="4164013"/>
              </a:xfrm>
              <a:prstGeom prst="rect">
                <a:avLst/>
              </a:prstGeom>
            </p:spPr>
          </p:pic>
        </p:grpSp>
        <p:sp>
          <p:nvSpPr>
            <p:cNvPr id="143" name="矩形: 圆角 142">
              <a:extLst>
                <a:ext uri="{FF2B5EF4-FFF2-40B4-BE49-F238E27FC236}">
                  <a16:creationId xmlns:a16="http://schemas.microsoft.com/office/drawing/2014/main" id="{078BEB5A-EB43-D0B7-802F-600F5AA57D2D}"/>
                </a:ext>
              </a:extLst>
            </p:cNvPr>
            <p:cNvSpPr/>
            <p:nvPr/>
          </p:nvSpPr>
          <p:spPr>
            <a:xfrm>
              <a:off x="3920024" y="1579380"/>
              <a:ext cx="2328844" cy="4694420"/>
            </a:xfrm>
            <a:prstGeom prst="roundRect">
              <a:avLst/>
            </a:prstGeom>
            <a:noFill/>
            <a:ln w="12700" cap="flat" cmpd="sng" algn="ctr">
              <a:gradFill flip="none" rotWithShape="1">
                <a:gsLst>
                  <a:gs pos="0">
                    <a:schemeClr val="accent2"/>
                  </a:gs>
                  <a:gs pos="86000">
                    <a:schemeClr val="accent1">
                      <a:alpha val="0"/>
                    </a:schemeClr>
                  </a:gs>
                </a:gsLst>
                <a:lin ang="0" scaled="1"/>
                <a:tileRect/>
              </a:gradFill>
              <a:prstDash val="solid"/>
              <a:miter lim="800000"/>
            </a:ln>
            <a:effectLst/>
            <a:scene3d>
              <a:camera prst="perspective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88" name="组合 287">
            <a:extLst>
              <a:ext uri="{FF2B5EF4-FFF2-40B4-BE49-F238E27FC236}">
                <a16:creationId xmlns:a16="http://schemas.microsoft.com/office/drawing/2014/main" id="{51CAAB6C-C774-CFDE-9110-94D49446D0D7}"/>
              </a:ext>
            </a:extLst>
          </p:cNvPr>
          <p:cNvGrpSpPr/>
          <p:nvPr/>
        </p:nvGrpSpPr>
        <p:grpSpPr>
          <a:xfrm>
            <a:off x="526550" y="-2140450"/>
            <a:ext cx="11138900" cy="11138900"/>
            <a:chOff x="526550" y="-1942762"/>
            <a:chExt cx="11138900" cy="11138900"/>
          </a:xfrm>
        </p:grpSpPr>
        <p:sp>
          <p:nvSpPr>
            <p:cNvPr id="204" name="椭圆 203">
              <a:extLst>
                <a:ext uri="{FF2B5EF4-FFF2-40B4-BE49-F238E27FC236}">
                  <a16:creationId xmlns:a16="http://schemas.microsoft.com/office/drawing/2014/main" id="{6A842D0F-2437-CE08-18C7-4500F068DA27}"/>
                </a:ext>
              </a:extLst>
            </p:cNvPr>
            <p:cNvSpPr/>
            <p:nvPr/>
          </p:nvSpPr>
          <p:spPr>
            <a:xfrm>
              <a:off x="691585" y="-1777727"/>
              <a:ext cx="10808830" cy="10808830"/>
            </a:xfrm>
            <a:prstGeom prst="ellipse">
              <a:avLst/>
            </a:prstGeom>
            <a:noFill/>
            <a:ln>
              <a:gradFill>
                <a:gsLst>
                  <a:gs pos="50000">
                    <a:schemeClr val="accent2"/>
                  </a:gs>
                  <a:gs pos="24000">
                    <a:schemeClr val="accent1">
                      <a:alpha val="0"/>
                    </a:schemeClr>
                  </a:gs>
                  <a:gs pos="76000">
                    <a:schemeClr val="accent1">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6" name="椭圆 205">
              <a:extLst>
                <a:ext uri="{FF2B5EF4-FFF2-40B4-BE49-F238E27FC236}">
                  <a16:creationId xmlns:a16="http://schemas.microsoft.com/office/drawing/2014/main" id="{E62B61BF-935D-6CDA-6631-15363A58E013}"/>
                </a:ext>
              </a:extLst>
            </p:cNvPr>
            <p:cNvSpPr/>
            <p:nvPr/>
          </p:nvSpPr>
          <p:spPr>
            <a:xfrm>
              <a:off x="526550" y="-1942762"/>
              <a:ext cx="11138900" cy="11138900"/>
            </a:xfrm>
            <a:prstGeom prst="ellipse">
              <a:avLst/>
            </a:prstGeom>
            <a:noFill/>
            <a:ln>
              <a:gradFill>
                <a:gsLst>
                  <a:gs pos="50000">
                    <a:schemeClr val="accent2"/>
                  </a:gs>
                  <a:gs pos="22000">
                    <a:schemeClr val="accent1">
                      <a:alpha val="0"/>
                    </a:schemeClr>
                  </a:gs>
                  <a:gs pos="78000">
                    <a:schemeClr val="accent1">
                      <a:alpha val="0"/>
                    </a:schemeClr>
                  </a:gs>
                </a:gsLst>
                <a:lin ang="54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组合 14">
            <a:extLst>
              <a:ext uri="{FF2B5EF4-FFF2-40B4-BE49-F238E27FC236}">
                <a16:creationId xmlns:a16="http://schemas.microsoft.com/office/drawing/2014/main" id="{946302F8-935B-9578-6788-C1D9785F7DDA}"/>
              </a:ext>
            </a:extLst>
          </p:cNvPr>
          <p:cNvGrpSpPr/>
          <p:nvPr/>
        </p:nvGrpSpPr>
        <p:grpSpPr>
          <a:xfrm>
            <a:off x="1307546" y="1775045"/>
            <a:ext cx="2954599" cy="1425540"/>
            <a:chOff x="1307546" y="1775045"/>
            <a:chExt cx="2954599" cy="1425540"/>
          </a:xfrm>
        </p:grpSpPr>
        <p:sp>
          <p:nvSpPr>
            <p:cNvPr id="209" name="文本框 208">
              <a:extLst>
                <a:ext uri="{FF2B5EF4-FFF2-40B4-BE49-F238E27FC236}">
                  <a16:creationId xmlns:a16="http://schemas.microsoft.com/office/drawing/2014/main" id="{BB6740D5-5591-FC77-29A0-09AA48822EBE}"/>
                </a:ext>
              </a:extLst>
            </p:cNvPr>
            <p:cNvSpPr txBox="1"/>
            <p:nvPr/>
          </p:nvSpPr>
          <p:spPr>
            <a:xfrm>
              <a:off x="1307546" y="1775045"/>
              <a:ext cx="2954599" cy="400110"/>
            </a:xfrm>
            <a:prstGeom prst="rect">
              <a:avLst/>
            </a:prstGeom>
            <a:noFill/>
          </p:spPr>
          <p:txBody>
            <a:bodyPr wrap="square">
              <a:spAutoFit/>
            </a:bodyPr>
            <a:lstStyle/>
            <a:p>
              <a:pPr lvl="0">
                <a:defRPr/>
              </a:pPr>
              <a:r>
                <a:rPr lang="zh-CN" altLang="en-US" sz="2000"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关键词标题</a:t>
              </a:r>
            </a:p>
          </p:txBody>
        </p:sp>
        <p:sp>
          <p:nvSpPr>
            <p:cNvPr id="210" name="文本框 209">
              <a:extLst>
                <a:ext uri="{FF2B5EF4-FFF2-40B4-BE49-F238E27FC236}">
                  <a16:creationId xmlns:a16="http://schemas.microsoft.com/office/drawing/2014/main" id="{1432BBFE-2A07-75E9-113E-4E43ECB5E8F6}"/>
                </a:ext>
              </a:extLst>
            </p:cNvPr>
            <p:cNvSpPr txBox="1"/>
            <p:nvPr/>
          </p:nvSpPr>
          <p:spPr>
            <a:xfrm>
              <a:off x="1307546" y="2133433"/>
              <a:ext cx="2253249" cy="1067152"/>
            </a:xfrm>
            <a:prstGeom prst="rect">
              <a:avLst/>
            </a:prstGeom>
            <a:noFill/>
          </p:spPr>
          <p:txBody>
            <a:bodyPr wrap="square">
              <a:spAutoFit/>
            </a:bodyPr>
            <a:lstStyle/>
            <a:p>
              <a:pPr marR="0" lvl="0" indent="0" fontAlgn="auto">
                <a:lnSpc>
                  <a:spcPct val="120000"/>
                </a:lnSpc>
                <a:spcBef>
                  <a:spcPts val="0"/>
                </a:spcBef>
                <a:buClrTx/>
                <a:buSzTx/>
                <a:buFontTx/>
                <a:buNone/>
                <a:tabLst/>
                <a:defRPr/>
              </a:pPr>
              <a:r>
                <a:rPr lang="zh-CN" altLang="en-US"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在这里输入你的正文阐述与关键词标题相关的具体内容</a:t>
              </a:r>
            </a:p>
          </p:txBody>
        </p:sp>
      </p:grpSp>
      <p:grpSp>
        <p:nvGrpSpPr>
          <p:cNvPr id="14" name="组合 13">
            <a:extLst>
              <a:ext uri="{FF2B5EF4-FFF2-40B4-BE49-F238E27FC236}">
                <a16:creationId xmlns:a16="http://schemas.microsoft.com/office/drawing/2014/main" id="{144124E9-180B-9A08-7654-39177612DE5F}"/>
              </a:ext>
            </a:extLst>
          </p:cNvPr>
          <p:cNvGrpSpPr/>
          <p:nvPr/>
        </p:nvGrpSpPr>
        <p:grpSpPr>
          <a:xfrm>
            <a:off x="8631205" y="1795755"/>
            <a:ext cx="2253249" cy="1404830"/>
            <a:chOff x="8631205" y="1795755"/>
            <a:chExt cx="2253249" cy="1404830"/>
          </a:xfrm>
        </p:grpSpPr>
        <p:sp>
          <p:nvSpPr>
            <p:cNvPr id="220" name="文本框 219">
              <a:extLst>
                <a:ext uri="{FF2B5EF4-FFF2-40B4-BE49-F238E27FC236}">
                  <a16:creationId xmlns:a16="http://schemas.microsoft.com/office/drawing/2014/main" id="{825717E9-6AF1-2A6D-4890-C0603D5C0545}"/>
                </a:ext>
              </a:extLst>
            </p:cNvPr>
            <p:cNvSpPr txBox="1"/>
            <p:nvPr/>
          </p:nvSpPr>
          <p:spPr>
            <a:xfrm>
              <a:off x="8879303" y="1795755"/>
              <a:ext cx="2005151" cy="400110"/>
            </a:xfrm>
            <a:prstGeom prst="rect">
              <a:avLst/>
            </a:prstGeom>
            <a:noFill/>
          </p:spPr>
          <p:txBody>
            <a:bodyPr wrap="square">
              <a:spAutoFit/>
            </a:bodyPr>
            <a:lstStyle/>
            <a:p>
              <a:pPr lvl="0" algn="r">
                <a:defRPr/>
              </a:pPr>
              <a:r>
                <a:rPr lang="zh-CN" altLang="en-US" sz="2000"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关键词标题</a:t>
              </a:r>
            </a:p>
          </p:txBody>
        </p:sp>
        <p:sp>
          <p:nvSpPr>
            <p:cNvPr id="263" name="文本框 262">
              <a:extLst>
                <a:ext uri="{FF2B5EF4-FFF2-40B4-BE49-F238E27FC236}">
                  <a16:creationId xmlns:a16="http://schemas.microsoft.com/office/drawing/2014/main" id="{C85407DB-58EF-EBB8-667D-5DD95163364F}"/>
                </a:ext>
              </a:extLst>
            </p:cNvPr>
            <p:cNvSpPr txBox="1"/>
            <p:nvPr/>
          </p:nvSpPr>
          <p:spPr>
            <a:xfrm>
              <a:off x="8631205" y="2133433"/>
              <a:ext cx="2253249" cy="1067152"/>
            </a:xfrm>
            <a:prstGeom prst="rect">
              <a:avLst/>
            </a:prstGeom>
            <a:noFill/>
          </p:spPr>
          <p:txBody>
            <a:bodyPr wrap="square">
              <a:spAutoFit/>
            </a:bodyPr>
            <a:lstStyle/>
            <a:p>
              <a:pPr marR="0" lvl="0" indent="0" algn="r" fontAlgn="auto">
                <a:lnSpc>
                  <a:spcPct val="120000"/>
                </a:lnSpc>
                <a:spcBef>
                  <a:spcPts val="0"/>
                </a:spcBef>
                <a:buClrTx/>
                <a:buSzTx/>
                <a:buFontTx/>
                <a:buNone/>
                <a:tabLst/>
                <a:defRPr/>
              </a:pPr>
              <a:r>
                <a:rPr lang="zh-CN" altLang="en-US"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在这里输入你的正文阐述与关键词标题相关的具体内容</a:t>
              </a:r>
            </a:p>
          </p:txBody>
        </p:sp>
      </p:grpSp>
      <p:grpSp>
        <p:nvGrpSpPr>
          <p:cNvPr id="16" name="组合 15">
            <a:extLst>
              <a:ext uri="{FF2B5EF4-FFF2-40B4-BE49-F238E27FC236}">
                <a16:creationId xmlns:a16="http://schemas.microsoft.com/office/drawing/2014/main" id="{42F0D631-FDA6-EDC1-79A3-626D3F1C23AF}"/>
              </a:ext>
            </a:extLst>
          </p:cNvPr>
          <p:cNvGrpSpPr/>
          <p:nvPr/>
        </p:nvGrpSpPr>
        <p:grpSpPr>
          <a:xfrm>
            <a:off x="1307546" y="4308561"/>
            <a:ext cx="2954599" cy="1425540"/>
            <a:chOff x="1307546" y="4308561"/>
            <a:chExt cx="2954599" cy="1425540"/>
          </a:xfrm>
        </p:grpSpPr>
        <p:sp>
          <p:nvSpPr>
            <p:cNvPr id="277" name="文本框 276">
              <a:extLst>
                <a:ext uri="{FF2B5EF4-FFF2-40B4-BE49-F238E27FC236}">
                  <a16:creationId xmlns:a16="http://schemas.microsoft.com/office/drawing/2014/main" id="{9F0C604B-617E-A574-426B-BBA496A728D1}"/>
                </a:ext>
              </a:extLst>
            </p:cNvPr>
            <p:cNvSpPr txBox="1"/>
            <p:nvPr/>
          </p:nvSpPr>
          <p:spPr>
            <a:xfrm>
              <a:off x="1307546" y="4308561"/>
              <a:ext cx="2954599" cy="400110"/>
            </a:xfrm>
            <a:prstGeom prst="rect">
              <a:avLst/>
            </a:prstGeom>
            <a:noFill/>
          </p:spPr>
          <p:txBody>
            <a:bodyPr wrap="square">
              <a:spAutoFit/>
            </a:bodyPr>
            <a:lstStyle/>
            <a:p>
              <a:pPr lvl="0">
                <a:defRPr/>
              </a:pPr>
              <a:r>
                <a:rPr lang="zh-CN" altLang="en-US" sz="2000"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关键词标题</a:t>
              </a:r>
            </a:p>
          </p:txBody>
        </p:sp>
        <p:sp>
          <p:nvSpPr>
            <p:cNvPr id="278" name="文本框 277">
              <a:extLst>
                <a:ext uri="{FF2B5EF4-FFF2-40B4-BE49-F238E27FC236}">
                  <a16:creationId xmlns:a16="http://schemas.microsoft.com/office/drawing/2014/main" id="{52E80D62-F577-C94F-CB9C-B27129BD85C2}"/>
                </a:ext>
              </a:extLst>
            </p:cNvPr>
            <p:cNvSpPr txBox="1"/>
            <p:nvPr/>
          </p:nvSpPr>
          <p:spPr>
            <a:xfrm>
              <a:off x="1307546" y="4666949"/>
              <a:ext cx="2253249" cy="1067152"/>
            </a:xfrm>
            <a:prstGeom prst="rect">
              <a:avLst/>
            </a:prstGeom>
            <a:noFill/>
          </p:spPr>
          <p:txBody>
            <a:bodyPr wrap="square">
              <a:spAutoFit/>
            </a:bodyPr>
            <a:lstStyle/>
            <a:p>
              <a:pPr marR="0" lvl="0" indent="0" fontAlgn="auto">
                <a:lnSpc>
                  <a:spcPct val="120000"/>
                </a:lnSpc>
                <a:spcBef>
                  <a:spcPts val="0"/>
                </a:spcBef>
                <a:buClrTx/>
                <a:buSzTx/>
                <a:buFontTx/>
                <a:buNone/>
                <a:tabLst/>
                <a:defRPr/>
              </a:pPr>
              <a:r>
                <a:rPr lang="zh-CN" altLang="en-US"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在这里输入你的正文阐述与关键词标题相关的具体内容</a:t>
              </a:r>
            </a:p>
          </p:txBody>
        </p:sp>
      </p:grpSp>
      <p:grpSp>
        <p:nvGrpSpPr>
          <p:cNvPr id="13" name="组合 12">
            <a:extLst>
              <a:ext uri="{FF2B5EF4-FFF2-40B4-BE49-F238E27FC236}">
                <a16:creationId xmlns:a16="http://schemas.microsoft.com/office/drawing/2014/main" id="{4B5FAB71-C244-9BC5-2BD6-797CBC4B0696}"/>
              </a:ext>
            </a:extLst>
          </p:cNvPr>
          <p:cNvGrpSpPr/>
          <p:nvPr/>
        </p:nvGrpSpPr>
        <p:grpSpPr>
          <a:xfrm>
            <a:off x="8631205" y="4329271"/>
            <a:ext cx="2253249" cy="1404830"/>
            <a:chOff x="8631205" y="4329271"/>
            <a:chExt cx="2253249" cy="1404830"/>
          </a:xfrm>
        </p:grpSpPr>
        <p:sp>
          <p:nvSpPr>
            <p:cNvPr id="279" name="文本框 278">
              <a:extLst>
                <a:ext uri="{FF2B5EF4-FFF2-40B4-BE49-F238E27FC236}">
                  <a16:creationId xmlns:a16="http://schemas.microsoft.com/office/drawing/2014/main" id="{7905DD5A-148D-4098-06CC-EE5BBB19C373}"/>
                </a:ext>
              </a:extLst>
            </p:cNvPr>
            <p:cNvSpPr txBox="1"/>
            <p:nvPr/>
          </p:nvSpPr>
          <p:spPr>
            <a:xfrm>
              <a:off x="8879303" y="4329271"/>
              <a:ext cx="2005151" cy="400110"/>
            </a:xfrm>
            <a:prstGeom prst="rect">
              <a:avLst/>
            </a:prstGeom>
            <a:noFill/>
          </p:spPr>
          <p:txBody>
            <a:bodyPr wrap="square">
              <a:spAutoFit/>
            </a:bodyPr>
            <a:lstStyle/>
            <a:p>
              <a:pPr lvl="0" algn="r">
                <a:defRPr/>
              </a:pPr>
              <a:r>
                <a:rPr lang="zh-CN" altLang="en-US" sz="2000"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关键词标题</a:t>
              </a:r>
            </a:p>
          </p:txBody>
        </p:sp>
        <p:sp>
          <p:nvSpPr>
            <p:cNvPr id="280" name="文本框 279">
              <a:extLst>
                <a:ext uri="{FF2B5EF4-FFF2-40B4-BE49-F238E27FC236}">
                  <a16:creationId xmlns:a16="http://schemas.microsoft.com/office/drawing/2014/main" id="{0EA2C2B2-6B98-B95F-CE64-3D332C07C4B6}"/>
                </a:ext>
              </a:extLst>
            </p:cNvPr>
            <p:cNvSpPr txBox="1"/>
            <p:nvPr/>
          </p:nvSpPr>
          <p:spPr>
            <a:xfrm>
              <a:off x="8631205" y="4666949"/>
              <a:ext cx="2253249" cy="1067152"/>
            </a:xfrm>
            <a:prstGeom prst="rect">
              <a:avLst/>
            </a:prstGeom>
            <a:noFill/>
          </p:spPr>
          <p:txBody>
            <a:bodyPr wrap="square">
              <a:spAutoFit/>
            </a:bodyPr>
            <a:lstStyle/>
            <a:p>
              <a:pPr marR="0" lvl="0" indent="0" algn="r" fontAlgn="auto">
                <a:lnSpc>
                  <a:spcPct val="120000"/>
                </a:lnSpc>
                <a:spcBef>
                  <a:spcPts val="0"/>
                </a:spcBef>
                <a:buClrTx/>
                <a:buSzTx/>
                <a:buFontTx/>
                <a:buNone/>
                <a:tabLst/>
                <a:defRPr/>
              </a:pPr>
              <a:r>
                <a:rPr lang="zh-CN" altLang="en-US"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在这里输入你的正文阐述与关键词标题相关的具体内容</a:t>
              </a:r>
            </a:p>
          </p:txBody>
        </p:sp>
      </p:grpSp>
      <p:grpSp>
        <p:nvGrpSpPr>
          <p:cNvPr id="6" name="组合 5">
            <a:extLst>
              <a:ext uri="{FF2B5EF4-FFF2-40B4-BE49-F238E27FC236}">
                <a16:creationId xmlns:a16="http://schemas.microsoft.com/office/drawing/2014/main" id="{ED58DD35-BEBA-2715-3B37-CBC7EC950F32}"/>
              </a:ext>
            </a:extLst>
          </p:cNvPr>
          <p:cNvGrpSpPr/>
          <p:nvPr/>
        </p:nvGrpSpPr>
        <p:grpSpPr>
          <a:xfrm>
            <a:off x="663080" y="1865187"/>
            <a:ext cx="564509" cy="564509"/>
            <a:chOff x="663080" y="1865187"/>
            <a:chExt cx="564509" cy="564509"/>
          </a:xfrm>
        </p:grpSpPr>
        <p:sp>
          <p:nvSpPr>
            <p:cNvPr id="228" name="矩形: 圆角 227">
              <a:extLst>
                <a:ext uri="{FF2B5EF4-FFF2-40B4-BE49-F238E27FC236}">
                  <a16:creationId xmlns:a16="http://schemas.microsoft.com/office/drawing/2014/main" id="{11B2393E-7BEA-4B61-9E3C-65D1619F6EEC}"/>
                </a:ext>
              </a:extLst>
            </p:cNvPr>
            <p:cNvSpPr/>
            <p:nvPr>
              <p:custDataLst>
                <p:tags r:id="rId11"/>
              </p:custDataLst>
            </p:nvPr>
          </p:nvSpPr>
          <p:spPr>
            <a:xfrm>
              <a:off x="663080" y="1865187"/>
              <a:ext cx="564509" cy="564509"/>
            </a:xfrm>
            <a:prstGeom prst="roundRect">
              <a:avLst>
                <a:gd name="adj" fmla="val 16667"/>
              </a:avLst>
            </a:pr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90" name="图形 289">
              <a:extLst>
                <a:ext uri="{FF2B5EF4-FFF2-40B4-BE49-F238E27FC236}">
                  <a16:creationId xmlns:a16="http://schemas.microsoft.com/office/drawing/2014/main" id="{E685B666-4C2D-4EE5-45CB-753838C92ACC}"/>
                </a:ext>
              </a:extLst>
            </p:cNvPr>
            <p:cNvPicPr>
              <a:picLocks noChangeAspect="1"/>
            </p:cNvPicPr>
            <p:nvPr/>
          </p:nvPicPr>
          <p:blipFill>
            <a:blip r:embed="rId18" cstate="email">
              <a:extLst>
                <a:ext uri="{28A0092B-C50C-407E-A947-70E740481C1C}">
                  <a14:useLocalDpi xmlns:a14="http://schemas.microsoft.com/office/drawing/2010/main"/>
                </a:ext>
                <a:ext uri="{96DAC541-7B7A-43D3-8B79-37D633B846F1}">
                  <asvg:svgBlip xmlns:asvg="http://schemas.microsoft.com/office/drawing/2016/SVG/main" r:embed="rId19"/>
                </a:ext>
              </a:extLst>
            </a:blip>
            <a:stretch>
              <a:fillRect/>
            </a:stretch>
          </p:blipFill>
          <p:spPr>
            <a:xfrm>
              <a:off x="797805" y="1979835"/>
              <a:ext cx="295058" cy="335213"/>
            </a:xfrm>
            <a:prstGeom prst="rect">
              <a:avLst/>
            </a:prstGeom>
            <a:effectLst/>
          </p:spPr>
        </p:pic>
      </p:grpSp>
      <p:grpSp>
        <p:nvGrpSpPr>
          <p:cNvPr id="10" name="组合 9">
            <a:extLst>
              <a:ext uri="{FF2B5EF4-FFF2-40B4-BE49-F238E27FC236}">
                <a16:creationId xmlns:a16="http://schemas.microsoft.com/office/drawing/2014/main" id="{96A73361-D455-A287-F036-EB7034EC851A}"/>
              </a:ext>
            </a:extLst>
          </p:cNvPr>
          <p:cNvGrpSpPr/>
          <p:nvPr/>
        </p:nvGrpSpPr>
        <p:grpSpPr>
          <a:xfrm>
            <a:off x="10964412" y="1865187"/>
            <a:ext cx="564509" cy="564509"/>
            <a:chOff x="10964412" y="1865187"/>
            <a:chExt cx="564509" cy="564509"/>
          </a:xfrm>
        </p:grpSpPr>
        <p:sp>
          <p:nvSpPr>
            <p:cNvPr id="271" name="矩形: 圆角 270">
              <a:extLst>
                <a:ext uri="{FF2B5EF4-FFF2-40B4-BE49-F238E27FC236}">
                  <a16:creationId xmlns:a16="http://schemas.microsoft.com/office/drawing/2014/main" id="{005911BD-904B-6720-B678-3552C37E6EF2}"/>
                </a:ext>
              </a:extLst>
            </p:cNvPr>
            <p:cNvSpPr/>
            <p:nvPr>
              <p:custDataLst>
                <p:tags r:id="rId10"/>
              </p:custDataLst>
            </p:nvPr>
          </p:nvSpPr>
          <p:spPr>
            <a:xfrm>
              <a:off x="10964412" y="1865187"/>
              <a:ext cx="564509" cy="564509"/>
            </a:xfrm>
            <a:prstGeom prst="roundRect">
              <a:avLst>
                <a:gd name="adj" fmla="val 16667"/>
              </a:avLst>
            </a:pr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91" name="图形 4">
              <a:extLst>
                <a:ext uri="{FF2B5EF4-FFF2-40B4-BE49-F238E27FC236}">
                  <a16:creationId xmlns:a16="http://schemas.microsoft.com/office/drawing/2014/main" id="{A4DED830-8164-9DE3-18D5-BFDCFC27A3A1}"/>
                </a:ext>
              </a:extLst>
            </p:cNvPr>
            <p:cNvGrpSpPr/>
            <p:nvPr/>
          </p:nvGrpSpPr>
          <p:grpSpPr>
            <a:xfrm>
              <a:off x="11096045" y="1988225"/>
              <a:ext cx="301242" cy="318433"/>
              <a:chOff x="4365982" y="1600191"/>
              <a:chExt cx="3460054" cy="3657506"/>
            </a:xfrm>
            <a:solidFill>
              <a:schemeClr val="bg1"/>
            </a:solidFill>
          </p:grpSpPr>
          <p:sp>
            <p:nvSpPr>
              <p:cNvPr id="292" name="任意多边形: 形状 291">
                <a:extLst>
                  <a:ext uri="{FF2B5EF4-FFF2-40B4-BE49-F238E27FC236}">
                    <a16:creationId xmlns:a16="http://schemas.microsoft.com/office/drawing/2014/main" id="{0873B212-9611-9912-DE3A-639FA3B4027C}"/>
                  </a:ext>
                </a:extLst>
              </p:cNvPr>
              <p:cNvSpPr/>
              <p:nvPr/>
            </p:nvSpPr>
            <p:spPr>
              <a:xfrm>
                <a:off x="4365982" y="1600191"/>
                <a:ext cx="3460054" cy="3657506"/>
              </a:xfrm>
              <a:custGeom>
                <a:avLst/>
                <a:gdLst>
                  <a:gd name="connsiteX0" fmla="*/ 3406426 w 3460051"/>
                  <a:gd name="connsiteY0" fmla="*/ 1646587 h 3657504"/>
                  <a:gd name="connsiteX1" fmla="*/ 3460052 w 3460051"/>
                  <a:gd name="connsiteY1" fmla="*/ 1592961 h 3657504"/>
                  <a:gd name="connsiteX2" fmla="*/ 3460052 w 3460051"/>
                  <a:gd name="connsiteY2" fmla="*/ 124968 h 3657504"/>
                  <a:gd name="connsiteX3" fmla="*/ 3334988 w 3460051"/>
                  <a:gd name="connsiteY3" fmla="*/ 0 h 3657504"/>
                  <a:gd name="connsiteX4" fmla="*/ 1537621 w 3460051"/>
                  <a:gd name="connsiteY4" fmla="*/ 0 h 3657504"/>
                  <a:gd name="connsiteX5" fmla="*/ 1412558 w 3460051"/>
                  <a:gd name="connsiteY5" fmla="*/ 125063 h 3657504"/>
                  <a:gd name="connsiteX6" fmla="*/ 1412558 w 3460051"/>
                  <a:gd name="connsiteY6" fmla="*/ 1847755 h 3657504"/>
                  <a:gd name="connsiteX7" fmla="*/ 1141857 w 3460051"/>
                  <a:gd name="connsiteY7" fmla="*/ 1807274 h 3657504"/>
                  <a:gd name="connsiteX8" fmla="*/ 993839 w 3460051"/>
                  <a:gd name="connsiteY8" fmla="*/ 1819180 h 3657504"/>
                  <a:gd name="connsiteX9" fmla="*/ 514922 w 3460051"/>
                  <a:gd name="connsiteY9" fmla="*/ 1492949 h 3657504"/>
                  <a:gd name="connsiteX10" fmla="*/ 0 w 3460051"/>
                  <a:gd name="connsiteY10" fmla="*/ 2007870 h 3657504"/>
                  <a:gd name="connsiteX11" fmla="*/ 259366 w 3460051"/>
                  <a:gd name="connsiteY11" fmla="*/ 2454593 h 3657504"/>
                  <a:gd name="connsiteX12" fmla="*/ 216694 w 3460051"/>
                  <a:gd name="connsiteY12" fmla="*/ 2732341 h 3657504"/>
                  <a:gd name="connsiteX13" fmla="*/ 1141857 w 3460051"/>
                  <a:gd name="connsiteY13" fmla="*/ 3657505 h 3657504"/>
                  <a:gd name="connsiteX14" fmla="*/ 1953863 w 3460051"/>
                  <a:gd name="connsiteY14" fmla="*/ 3175445 h 3657504"/>
                  <a:gd name="connsiteX15" fmla="*/ 3371850 w 3460051"/>
                  <a:gd name="connsiteY15" fmla="*/ 3175445 h 3657504"/>
                  <a:gd name="connsiteX16" fmla="*/ 3459956 w 3460051"/>
                  <a:gd name="connsiteY16" fmla="*/ 3087338 h 3657504"/>
                  <a:gd name="connsiteX17" fmla="*/ 3459956 w 3460051"/>
                  <a:gd name="connsiteY17" fmla="*/ 1843088 h 3657504"/>
                  <a:gd name="connsiteX18" fmla="*/ 3406331 w 3460051"/>
                  <a:gd name="connsiteY18" fmla="*/ 1789557 h 3657504"/>
                  <a:gd name="connsiteX19" fmla="*/ 3352705 w 3460051"/>
                  <a:gd name="connsiteY19" fmla="*/ 1843088 h 3657504"/>
                  <a:gd name="connsiteX20" fmla="*/ 3352705 w 3460051"/>
                  <a:gd name="connsiteY20" fmla="*/ 3068384 h 3657504"/>
                  <a:gd name="connsiteX21" fmla="*/ 2003870 w 3460051"/>
                  <a:gd name="connsiteY21" fmla="*/ 3068384 h 3657504"/>
                  <a:gd name="connsiteX22" fmla="*/ 2065401 w 3460051"/>
                  <a:gd name="connsiteY22" fmla="*/ 2786063 h 3657504"/>
                  <a:gd name="connsiteX23" fmla="*/ 2205133 w 3460051"/>
                  <a:gd name="connsiteY23" fmla="*/ 2786063 h 3657504"/>
                  <a:gd name="connsiteX24" fmla="*/ 2321909 w 3460051"/>
                  <a:gd name="connsiteY24" fmla="*/ 2957227 h 3657504"/>
                  <a:gd name="connsiteX25" fmla="*/ 2383917 w 3460051"/>
                  <a:gd name="connsiteY25" fmla="*/ 2989993 h 3657504"/>
                  <a:gd name="connsiteX26" fmla="*/ 2806065 w 3460051"/>
                  <a:gd name="connsiteY26" fmla="*/ 2989993 h 3657504"/>
                  <a:gd name="connsiteX27" fmla="*/ 2872740 w 3460051"/>
                  <a:gd name="connsiteY27" fmla="*/ 2949321 h 3657504"/>
                  <a:gd name="connsiteX28" fmla="*/ 2867120 w 3460051"/>
                  <a:gd name="connsiteY28" fmla="*/ 2871407 h 3657504"/>
                  <a:gd name="connsiteX29" fmla="*/ 2806351 w 3460051"/>
                  <a:gd name="connsiteY29" fmla="*/ 2786063 h 3657504"/>
                  <a:gd name="connsiteX30" fmla="*/ 2808923 w 3460051"/>
                  <a:gd name="connsiteY30" fmla="*/ 2786063 h 3657504"/>
                  <a:gd name="connsiteX31" fmla="*/ 2862548 w 3460051"/>
                  <a:gd name="connsiteY31" fmla="*/ 2732437 h 3657504"/>
                  <a:gd name="connsiteX32" fmla="*/ 2808923 w 3460051"/>
                  <a:gd name="connsiteY32" fmla="*/ 2678811 h 3657504"/>
                  <a:gd name="connsiteX33" fmla="*/ 2806351 w 3460051"/>
                  <a:gd name="connsiteY33" fmla="*/ 2678811 h 3657504"/>
                  <a:gd name="connsiteX34" fmla="*/ 2867216 w 3460051"/>
                  <a:gd name="connsiteY34" fmla="*/ 2593467 h 3657504"/>
                  <a:gd name="connsiteX35" fmla="*/ 2872835 w 3460051"/>
                  <a:gd name="connsiteY35" fmla="*/ 2515553 h 3657504"/>
                  <a:gd name="connsiteX36" fmla="*/ 2806160 w 3460051"/>
                  <a:gd name="connsiteY36" fmla="*/ 2474881 h 3657504"/>
                  <a:gd name="connsiteX37" fmla="*/ 2384012 w 3460051"/>
                  <a:gd name="connsiteY37" fmla="*/ 2474881 h 3657504"/>
                  <a:gd name="connsiteX38" fmla="*/ 2322100 w 3460051"/>
                  <a:gd name="connsiteY38" fmla="*/ 2507647 h 3657504"/>
                  <a:gd name="connsiteX39" fmla="*/ 2205323 w 3460051"/>
                  <a:gd name="connsiteY39" fmla="*/ 2678811 h 3657504"/>
                  <a:gd name="connsiteX40" fmla="*/ 2065592 w 3460051"/>
                  <a:gd name="connsiteY40" fmla="*/ 2678811 h 3657504"/>
                  <a:gd name="connsiteX41" fmla="*/ 2004250 w 3460051"/>
                  <a:gd name="connsiteY41" fmla="*/ 2397062 h 3657504"/>
                  <a:gd name="connsiteX42" fmla="*/ 2039017 w 3460051"/>
                  <a:gd name="connsiteY42" fmla="*/ 2397062 h 3657504"/>
                  <a:gd name="connsiteX43" fmla="*/ 2114074 w 3460051"/>
                  <a:gd name="connsiteY43" fmla="*/ 2322100 h 3657504"/>
                  <a:gd name="connsiteX44" fmla="*/ 2114074 w 3460051"/>
                  <a:gd name="connsiteY44" fmla="*/ 2094262 h 3657504"/>
                  <a:gd name="connsiteX45" fmla="*/ 2039017 w 3460051"/>
                  <a:gd name="connsiteY45" fmla="*/ 2019205 h 3657504"/>
                  <a:gd name="connsiteX46" fmla="*/ 1810988 w 3460051"/>
                  <a:gd name="connsiteY46" fmla="*/ 2019205 h 3657504"/>
                  <a:gd name="connsiteX47" fmla="*/ 1757172 w 3460051"/>
                  <a:gd name="connsiteY47" fmla="*/ 2042065 h 3657504"/>
                  <a:gd name="connsiteX48" fmla="*/ 1519809 w 3460051"/>
                  <a:gd name="connsiteY48" fmla="*/ 1887950 h 3657504"/>
                  <a:gd name="connsiteX49" fmla="*/ 1519809 w 3460051"/>
                  <a:gd name="connsiteY49" fmla="*/ 453104 h 3657504"/>
                  <a:gd name="connsiteX50" fmla="*/ 3352895 w 3460051"/>
                  <a:gd name="connsiteY50" fmla="*/ 453104 h 3657504"/>
                  <a:gd name="connsiteX51" fmla="*/ 3352895 w 3460051"/>
                  <a:gd name="connsiteY51" fmla="*/ 1593056 h 3657504"/>
                  <a:gd name="connsiteX52" fmla="*/ 3406426 w 3460051"/>
                  <a:gd name="connsiteY52" fmla="*/ 1646587 h 3657504"/>
                  <a:gd name="connsiteX53" fmla="*/ 3406426 w 3460051"/>
                  <a:gd name="connsiteY53" fmla="*/ 1646587 h 3657504"/>
                  <a:gd name="connsiteX54" fmla="*/ 2400872 w 3460051"/>
                  <a:gd name="connsiteY54" fmla="*/ 2882741 h 3657504"/>
                  <a:gd name="connsiteX55" fmla="*/ 2334863 w 3460051"/>
                  <a:gd name="connsiteY55" fmla="*/ 2785967 h 3657504"/>
                  <a:gd name="connsiteX56" fmla="*/ 2674620 w 3460051"/>
                  <a:gd name="connsiteY56" fmla="*/ 2785967 h 3657504"/>
                  <a:gd name="connsiteX57" fmla="*/ 2743677 w 3460051"/>
                  <a:gd name="connsiteY57" fmla="*/ 2882741 h 3657504"/>
                  <a:gd name="connsiteX58" fmla="*/ 2400872 w 3460051"/>
                  <a:gd name="connsiteY58" fmla="*/ 2882741 h 3657504"/>
                  <a:gd name="connsiteX59" fmla="*/ 2400872 w 3460051"/>
                  <a:gd name="connsiteY59" fmla="*/ 2582132 h 3657504"/>
                  <a:gd name="connsiteX60" fmla="*/ 2743677 w 3460051"/>
                  <a:gd name="connsiteY60" fmla="*/ 2582132 h 3657504"/>
                  <a:gd name="connsiteX61" fmla="*/ 2674620 w 3460051"/>
                  <a:gd name="connsiteY61" fmla="*/ 2678906 h 3657504"/>
                  <a:gd name="connsiteX62" fmla="*/ 2334863 w 3460051"/>
                  <a:gd name="connsiteY62" fmla="*/ 2678906 h 3657504"/>
                  <a:gd name="connsiteX63" fmla="*/ 2400872 w 3460051"/>
                  <a:gd name="connsiteY63" fmla="*/ 2582132 h 3657504"/>
                  <a:gd name="connsiteX64" fmla="*/ 107156 w 3460051"/>
                  <a:gd name="connsiteY64" fmla="*/ 2007965 h 3657504"/>
                  <a:gd name="connsiteX65" fmla="*/ 514922 w 3460051"/>
                  <a:gd name="connsiteY65" fmla="*/ 1600200 h 3657504"/>
                  <a:gd name="connsiteX66" fmla="*/ 922687 w 3460051"/>
                  <a:gd name="connsiteY66" fmla="*/ 2007965 h 3657504"/>
                  <a:gd name="connsiteX67" fmla="*/ 514922 w 3460051"/>
                  <a:gd name="connsiteY67" fmla="*/ 2415731 h 3657504"/>
                  <a:gd name="connsiteX68" fmla="*/ 107156 w 3460051"/>
                  <a:gd name="connsiteY68" fmla="*/ 2007965 h 3657504"/>
                  <a:gd name="connsiteX69" fmla="*/ 107156 w 3460051"/>
                  <a:gd name="connsiteY69" fmla="*/ 2007965 h 3657504"/>
                  <a:gd name="connsiteX70" fmla="*/ 1141857 w 3460051"/>
                  <a:gd name="connsiteY70" fmla="*/ 3550444 h 3657504"/>
                  <a:gd name="connsiteX71" fmla="*/ 323850 w 3460051"/>
                  <a:gd name="connsiteY71" fmla="*/ 2732437 h 3657504"/>
                  <a:gd name="connsiteX72" fmla="*/ 358045 w 3460051"/>
                  <a:gd name="connsiteY72" fmla="*/ 2498312 h 3657504"/>
                  <a:gd name="connsiteX73" fmla="*/ 515017 w 3460051"/>
                  <a:gd name="connsiteY73" fmla="*/ 2522887 h 3657504"/>
                  <a:gd name="connsiteX74" fmla="*/ 535115 w 3460051"/>
                  <a:gd name="connsiteY74" fmla="*/ 2522411 h 3657504"/>
                  <a:gd name="connsiteX75" fmla="*/ 499777 w 3460051"/>
                  <a:gd name="connsiteY75" fmla="*/ 2732532 h 3657504"/>
                  <a:gd name="connsiteX76" fmla="*/ 1141952 w 3460051"/>
                  <a:gd name="connsiteY76" fmla="*/ 3374708 h 3657504"/>
                  <a:gd name="connsiteX77" fmla="*/ 1493044 w 3460051"/>
                  <a:gd name="connsiteY77" fmla="*/ 3269933 h 3657504"/>
                  <a:gd name="connsiteX78" fmla="*/ 1508474 w 3460051"/>
                  <a:gd name="connsiteY78" fmla="*/ 3195733 h 3657504"/>
                  <a:gd name="connsiteX79" fmla="*/ 1434275 w 3460051"/>
                  <a:gd name="connsiteY79" fmla="*/ 3180303 h 3657504"/>
                  <a:gd name="connsiteX80" fmla="*/ 1141952 w 3460051"/>
                  <a:gd name="connsiteY80" fmla="*/ 3267551 h 3657504"/>
                  <a:gd name="connsiteX81" fmla="*/ 606933 w 3460051"/>
                  <a:gd name="connsiteY81" fmla="*/ 2732532 h 3657504"/>
                  <a:gd name="connsiteX82" fmla="*/ 659225 w 3460051"/>
                  <a:gd name="connsiteY82" fmla="*/ 2502218 h 3657504"/>
                  <a:gd name="connsiteX83" fmla="*/ 983361 w 3460051"/>
                  <a:gd name="connsiteY83" fmla="*/ 2221516 h 3657504"/>
                  <a:gd name="connsiteX84" fmla="*/ 1141952 w 3460051"/>
                  <a:gd name="connsiteY84" fmla="*/ 2197418 h 3657504"/>
                  <a:gd name="connsiteX85" fmla="*/ 1674305 w 3460051"/>
                  <a:gd name="connsiteY85" fmla="*/ 2678906 h 3657504"/>
                  <a:gd name="connsiteX86" fmla="*/ 1497140 w 3460051"/>
                  <a:gd name="connsiteY86" fmla="*/ 2678906 h 3657504"/>
                  <a:gd name="connsiteX87" fmla="*/ 1141952 w 3460051"/>
                  <a:gd name="connsiteY87" fmla="*/ 2373249 h 3657504"/>
                  <a:gd name="connsiteX88" fmla="*/ 782765 w 3460051"/>
                  <a:gd name="connsiteY88" fmla="*/ 2732437 h 3657504"/>
                  <a:gd name="connsiteX89" fmla="*/ 1141952 w 3460051"/>
                  <a:gd name="connsiteY89" fmla="*/ 3091624 h 3657504"/>
                  <a:gd name="connsiteX90" fmla="*/ 1497140 w 3460051"/>
                  <a:gd name="connsiteY90" fmla="*/ 2785967 h 3657504"/>
                  <a:gd name="connsiteX91" fmla="*/ 1674209 w 3460051"/>
                  <a:gd name="connsiteY91" fmla="*/ 2785967 h 3657504"/>
                  <a:gd name="connsiteX92" fmla="*/ 1593818 w 3460051"/>
                  <a:gd name="connsiteY92" fmla="*/ 3018187 h 3657504"/>
                  <a:gd name="connsiteX93" fmla="*/ 1610296 w 3460051"/>
                  <a:gd name="connsiteY93" fmla="*/ 3092196 h 3657504"/>
                  <a:gd name="connsiteX94" fmla="*/ 1684306 w 3460051"/>
                  <a:gd name="connsiteY94" fmla="*/ 3075718 h 3657504"/>
                  <a:gd name="connsiteX95" fmla="*/ 1781746 w 3460051"/>
                  <a:gd name="connsiteY95" fmla="*/ 2786063 h 3657504"/>
                  <a:gd name="connsiteX96" fmla="*/ 1958054 w 3460051"/>
                  <a:gd name="connsiteY96" fmla="*/ 2786063 h 3657504"/>
                  <a:gd name="connsiteX97" fmla="*/ 1141857 w 3460051"/>
                  <a:gd name="connsiteY97" fmla="*/ 3550444 h 3657504"/>
                  <a:gd name="connsiteX98" fmla="*/ 1141857 w 3460051"/>
                  <a:gd name="connsiteY98" fmla="*/ 3550444 h 3657504"/>
                  <a:gd name="connsiteX99" fmla="*/ 1141857 w 3460051"/>
                  <a:gd name="connsiteY99" fmla="*/ 2786063 h 3657504"/>
                  <a:gd name="connsiteX100" fmla="*/ 1388078 w 3460051"/>
                  <a:gd name="connsiteY100" fmla="*/ 2786063 h 3657504"/>
                  <a:gd name="connsiteX101" fmla="*/ 1141857 w 3460051"/>
                  <a:gd name="connsiteY101" fmla="*/ 2984564 h 3657504"/>
                  <a:gd name="connsiteX102" fmla="*/ 889826 w 3460051"/>
                  <a:gd name="connsiteY102" fmla="*/ 2732532 h 3657504"/>
                  <a:gd name="connsiteX103" fmla="*/ 1141857 w 3460051"/>
                  <a:gd name="connsiteY103" fmla="*/ 2480501 h 3657504"/>
                  <a:gd name="connsiteX104" fmla="*/ 1388078 w 3460051"/>
                  <a:gd name="connsiteY104" fmla="*/ 2679002 h 3657504"/>
                  <a:gd name="connsiteX105" fmla="*/ 1141857 w 3460051"/>
                  <a:gd name="connsiteY105" fmla="*/ 2679002 h 3657504"/>
                  <a:gd name="connsiteX106" fmla="*/ 1088231 w 3460051"/>
                  <a:gd name="connsiteY106" fmla="*/ 2732628 h 3657504"/>
                  <a:gd name="connsiteX107" fmla="*/ 1141857 w 3460051"/>
                  <a:gd name="connsiteY107" fmla="*/ 2786063 h 3657504"/>
                  <a:gd name="connsiteX108" fmla="*/ 1141857 w 3460051"/>
                  <a:gd name="connsiteY108" fmla="*/ 2786063 h 3657504"/>
                  <a:gd name="connsiteX109" fmla="*/ 1843088 w 3460051"/>
                  <a:gd name="connsiteY109" fmla="*/ 2126456 h 3657504"/>
                  <a:gd name="connsiteX110" fmla="*/ 2006632 w 3460051"/>
                  <a:gd name="connsiteY110" fmla="*/ 2126456 h 3657504"/>
                  <a:gd name="connsiteX111" fmla="*/ 2006632 w 3460051"/>
                  <a:gd name="connsiteY111" fmla="*/ 2290001 h 3657504"/>
                  <a:gd name="connsiteX112" fmla="*/ 1954149 w 3460051"/>
                  <a:gd name="connsiteY112" fmla="*/ 2290001 h 3657504"/>
                  <a:gd name="connsiteX113" fmla="*/ 1843088 w 3460051"/>
                  <a:gd name="connsiteY113" fmla="*/ 2129695 h 3657504"/>
                  <a:gd name="connsiteX114" fmla="*/ 1843088 w 3460051"/>
                  <a:gd name="connsiteY114" fmla="*/ 2126456 h 3657504"/>
                  <a:gd name="connsiteX115" fmla="*/ 1958054 w 3460051"/>
                  <a:gd name="connsiteY115" fmla="*/ 2678906 h 3657504"/>
                  <a:gd name="connsiteX116" fmla="*/ 1781746 w 3460051"/>
                  <a:gd name="connsiteY116" fmla="*/ 2678906 h 3657504"/>
                  <a:gd name="connsiteX117" fmla="*/ 1141857 w 3460051"/>
                  <a:gd name="connsiteY117" fmla="*/ 2090261 h 3657504"/>
                  <a:gd name="connsiteX118" fmla="*/ 1021080 w 3460051"/>
                  <a:gd name="connsiteY118" fmla="*/ 2101787 h 3657504"/>
                  <a:gd name="connsiteX119" fmla="*/ 1029843 w 3460051"/>
                  <a:gd name="connsiteY119" fmla="*/ 2007965 h 3657504"/>
                  <a:gd name="connsiteX120" fmla="*/ 1022699 w 3460051"/>
                  <a:gd name="connsiteY120" fmla="*/ 1923193 h 3657504"/>
                  <a:gd name="connsiteX121" fmla="*/ 1141762 w 3460051"/>
                  <a:gd name="connsiteY121" fmla="*/ 1914430 h 3657504"/>
                  <a:gd name="connsiteX122" fmla="*/ 1958054 w 3460051"/>
                  <a:gd name="connsiteY122" fmla="*/ 2678906 h 3657504"/>
                  <a:gd name="connsiteX123" fmla="*/ 1958054 w 3460051"/>
                  <a:gd name="connsiteY123" fmla="*/ 2678906 h 3657504"/>
                  <a:gd name="connsiteX124" fmla="*/ 1841183 w 3460051"/>
                  <a:gd name="connsiteY124" fmla="*/ 345948 h 3657504"/>
                  <a:gd name="connsiteX125" fmla="*/ 1519714 w 3460051"/>
                  <a:gd name="connsiteY125" fmla="*/ 345948 h 3657504"/>
                  <a:gd name="connsiteX126" fmla="*/ 1519714 w 3460051"/>
                  <a:gd name="connsiteY126" fmla="*/ 124968 h 3657504"/>
                  <a:gd name="connsiteX127" fmla="*/ 1537621 w 3460051"/>
                  <a:gd name="connsiteY127" fmla="*/ 107061 h 3657504"/>
                  <a:gd name="connsiteX128" fmla="*/ 1841278 w 3460051"/>
                  <a:gd name="connsiteY128" fmla="*/ 107061 h 3657504"/>
                  <a:gd name="connsiteX129" fmla="*/ 1841183 w 3460051"/>
                  <a:gd name="connsiteY129" fmla="*/ 345948 h 3657504"/>
                  <a:gd name="connsiteX130" fmla="*/ 1841183 w 3460051"/>
                  <a:gd name="connsiteY130" fmla="*/ 345948 h 3657504"/>
                  <a:gd name="connsiteX131" fmla="*/ 1948339 w 3460051"/>
                  <a:gd name="connsiteY131" fmla="*/ 345948 h 3657504"/>
                  <a:gd name="connsiteX132" fmla="*/ 1948339 w 3460051"/>
                  <a:gd name="connsiteY132" fmla="*/ 107156 h 3657504"/>
                  <a:gd name="connsiteX133" fmla="*/ 3334988 w 3460051"/>
                  <a:gd name="connsiteY133" fmla="*/ 107156 h 3657504"/>
                  <a:gd name="connsiteX134" fmla="*/ 3352895 w 3460051"/>
                  <a:gd name="connsiteY134" fmla="*/ 125063 h 3657504"/>
                  <a:gd name="connsiteX135" fmla="*/ 3352895 w 3460051"/>
                  <a:gd name="connsiteY135" fmla="*/ 346043 h 3657504"/>
                  <a:gd name="connsiteX136" fmla="*/ 1948339 w 3460051"/>
                  <a:gd name="connsiteY136" fmla="*/ 346043 h 3657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3460051" h="3657504">
                    <a:moveTo>
                      <a:pt x="3406426" y="1646587"/>
                    </a:moveTo>
                    <a:cubicBezTo>
                      <a:pt x="3436048" y="1646587"/>
                      <a:pt x="3460052" y="1622584"/>
                      <a:pt x="3460052" y="1592961"/>
                    </a:cubicBezTo>
                    <a:lnTo>
                      <a:pt x="3460052" y="124968"/>
                    </a:lnTo>
                    <a:cubicBezTo>
                      <a:pt x="3460052" y="56102"/>
                      <a:pt x="3403854" y="0"/>
                      <a:pt x="3334988" y="0"/>
                    </a:cubicBezTo>
                    <a:lnTo>
                      <a:pt x="1537621" y="0"/>
                    </a:lnTo>
                    <a:cubicBezTo>
                      <a:pt x="1468660" y="0"/>
                      <a:pt x="1412558" y="56102"/>
                      <a:pt x="1412558" y="125063"/>
                    </a:cubicBezTo>
                    <a:lnTo>
                      <a:pt x="1412558" y="1847755"/>
                    </a:lnTo>
                    <a:cubicBezTo>
                      <a:pt x="1326833" y="1821466"/>
                      <a:pt x="1235964" y="1807274"/>
                      <a:pt x="1141857" y="1807274"/>
                    </a:cubicBezTo>
                    <a:cubicBezTo>
                      <a:pt x="1091470" y="1807274"/>
                      <a:pt x="1042035" y="1811369"/>
                      <a:pt x="993839" y="1819180"/>
                    </a:cubicBezTo>
                    <a:cubicBezTo>
                      <a:pt x="918401" y="1628394"/>
                      <a:pt x="732282" y="1492949"/>
                      <a:pt x="514922" y="1492949"/>
                    </a:cubicBezTo>
                    <a:cubicBezTo>
                      <a:pt x="230981" y="1492949"/>
                      <a:pt x="0" y="1723930"/>
                      <a:pt x="0" y="2007870"/>
                    </a:cubicBezTo>
                    <a:cubicBezTo>
                      <a:pt x="0" y="2198846"/>
                      <a:pt x="104585" y="2365724"/>
                      <a:pt x="259366" y="2454593"/>
                    </a:cubicBezTo>
                    <a:cubicBezTo>
                      <a:pt x="231648" y="2542318"/>
                      <a:pt x="216694" y="2635568"/>
                      <a:pt x="216694" y="2732341"/>
                    </a:cubicBezTo>
                    <a:cubicBezTo>
                      <a:pt x="216694" y="3242501"/>
                      <a:pt x="631698" y="3657505"/>
                      <a:pt x="1141857" y="3657505"/>
                    </a:cubicBezTo>
                    <a:cubicBezTo>
                      <a:pt x="1491520" y="3657505"/>
                      <a:pt x="1796606" y="3462433"/>
                      <a:pt x="1953863" y="3175445"/>
                    </a:cubicBezTo>
                    <a:lnTo>
                      <a:pt x="3371850" y="3175445"/>
                    </a:lnTo>
                    <a:cubicBezTo>
                      <a:pt x="3420428" y="3175445"/>
                      <a:pt x="3459956" y="3135916"/>
                      <a:pt x="3459956" y="3087338"/>
                    </a:cubicBezTo>
                    <a:lnTo>
                      <a:pt x="3459956" y="1843088"/>
                    </a:lnTo>
                    <a:cubicBezTo>
                      <a:pt x="3459956" y="1813560"/>
                      <a:pt x="3435953" y="1789557"/>
                      <a:pt x="3406331" y="1789557"/>
                    </a:cubicBezTo>
                    <a:cubicBezTo>
                      <a:pt x="3376708" y="1789557"/>
                      <a:pt x="3352705" y="1813560"/>
                      <a:pt x="3352705" y="1843088"/>
                    </a:cubicBezTo>
                    <a:lnTo>
                      <a:pt x="3352705" y="3068384"/>
                    </a:lnTo>
                    <a:lnTo>
                      <a:pt x="2003870" y="3068384"/>
                    </a:lnTo>
                    <a:cubicBezTo>
                      <a:pt x="2038445" y="2979991"/>
                      <a:pt x="2059781" y="2885123"/>
                      <a:pt x="2065401" y="2786063"/>
                    </a:cubicBezTo>
                    <a:lnTo>
                      <a:pt x="2205133" y="2786063"/>
                    </a:lnTo>
                    <a:lnTo>
                      <a:pt x="2321909" y="2957227"/>
                    </a:lnTo>
                    <a:cubicBezTo>
                      <a:pt x="2335911" y="2977706"/>
                      <a:pt x="2359057" y="2989993"/>
                      <a:pt x="2383917" y="2989993"/>
                    </a:cubicBezTo>
                    <a:lnTo>
                      <a:pt x="2806065" y="2989993"/>
                    </a:lnTo>
                    <a:cubicBezTo>
                      <a:pt x="2834259" y="2989993"/>
                      <a:pt x="2859881" y="2974372"/>
                      <a:pt x="2872740" y="2949321"/>
                    </a:cubicBezTo>
                    <a:cubicBezTo>
                      <a:pt x="2885694" y="2924175"/>
                      <a:pt x="2883503" y="2894362"/>
                      <a:pt x="2867120" y="2871407"/>
                    </a:cubicBezTo>
                    <a:lnTo>
                      <a:pt x="2806351" y="2786063"/>
                    </a:lnTo>
                    <a:lnTo>
                      <a:pt x="2808923" y="2786063"/>
                    </a:lnTo>
                    <a:cubicBezTo>
                      <a:pt x="2838545" y="2786063"/>
                      <a:pt x="2862548" y="2762060"/>
                      <a:pt x="2862548" y="2732437"/>
                    </a:cubicBezTo>
                    <a:cubicBezTo>
                      <a:pt x="2862548" y="2702814"/>
                      <a:pt x="2838545" y="2678811"/>
                      <a:pt x="2808923" y="2678811"/>
                    </a:cubicBezTo>
                    <a:lnTo>
                      <a:pt x="2806351" y="2678811"/>
                    </a:lnTo>
                    <a:lnTo>
                      <a:pt x="2867216" y="2593467"/>
                    </a:lnTo>
                    <a:cubicBezTo>
                      <a:pt x="2883598" y="2570512"/>
                      <a:pt x="2885789" y="2540699"/>
                      <a:pt x="2872835" y="2515553"/>
                    </a:cubicBezTo>
                    <a:cubicBezTo>
                      <a:pt x="2859881" y="2490502"/>
                      <a:pt x="2834354" y="2474881"/>
                      <a:pt x="2806160" y="2474881"/>
                    </a:cubicBezTo>
                    <a:lnTo>
                      <a:pt x="2384012" y="2474881"/>
                    </a:lnTo>
                    <a:cubicBezTo>
                      <a:pt x="2359152" y="2474881"/>
                      <a:pt x="2336006" y="2487168"/>
                      <a:pt x="2322100" y="2507647"/>
                    </a:cubicBezTo>
                    <a:lnTo>
                      <a:pt x="2205323" y="2678811"/>
                    </a:lnTo>
                    <a:lnTo>
                      <a:pt x="2065592" y="2678811"/>
                    </a:lnTo>
                    <a:cubicBezTo>
                      <a:pt x="2059972" y="2579941"/>
                      <a:pt x="2038731" y="2485263"/>
                      <a:pt x="2004250" y="2397062"/>
                    </a:cubicBezTo>
                    <a:lnTo>
                      <a:pt x="2039017" y="2397062"/>
                    </a:lnTo>
                    <a:cubicBezTo>
                      <a:pt x="2080355" y="2397062"/>
                      <a:pt x="2114074" y="2363438"/>
                      <a:pt x="2114074" y="2322100"/>
                    </a:cubicBezTo>
                    <a:lnTo>
                      <a:pt x="2114074" y="2094262"/>
                    </a:lnTo>
                    <a:cubicBezTo>
                      <a:pt x="2114074" y="2052923"/>
                      <a:pt x="2080450" y="2019205"/>
                      <a:pt x="2039017" y="2019205"/>
                    </a:cubicBezTo>
                    <a:lnTo>
                      <a:pt x="1810988" y="2019205"/>
                    </a:lnTo>
                    <a:cubicBezTo>
                      <a:pt x="1789843" y="2019205"/>
                      <a:pt x="1770793" y="2027968"/>
                      <a:pt x="1757172" y="2042065"/>
                    </a:cubicBezTo>
                    <a:cubicBezTo>
                      <a:pt x="1686782" y="1979295"/>
                      <a:pt x="1606868" y="1927098"/>
                      <a:pt x="1519809" y="1887950"/>
                    </a:cubicBezTo>
                    <a:lnTo>
                      <a:pt x="1519809" y="453104"/>
                    </a:lnTo>
                    <a:lnTo>
                      <a:pt x="3352895" y="453104"/>
                    </a:lnTo>
                    <a:lnTo>
                      <a:pt x="3352895" y="1593056"/>
                    </a:lnTo>
                    <a:cubicBezTo>
                      <a:pt x="3352800" y="1622584"/>
                      <a:pt x="3376803" y="1646587"/>
                      <a:pt x="3406426" y="1646587"/>
                    </a:cubicBezTo>
                    <a:lnTo>
                      <a:pt x="3406426" y="1646587"/>
                    </a:lnTo>
                    <a:close/>
                    <a:moveTo>
                      <a:pt x="2400872" y="2882741"/>
                    </a:moveTo>
                    <a:lnTo>
                      <a:pt x="2334863" y="2785967"/>
                    </a:lnTo>
                    <a:lnTo>
                      <a:pt x="2674620" y="2785967"/>
                    </a:lnTo>
                    <a:lnTo>
                      <a:pt x="2743677" y="2882741"/>
                    </a:lnTo>
                    <a:lnTo>
                      <a:pt x="2400872" y="2882741"/>
                    </a:lnTo>
                    <a:close/>
                    <a:moveTo>
                      <a:pt x="2400872" y="2582132"/>
                    </a:moveTo>
                    <a:lnTo>
                      <a:pt x="2743677" y="2582132"/>
                    </a:lnTo>
                    <a:lnTo>
                      <a:pt x="2674620" y="2678906"/>
                    </a:lnTo>
                    <a:lnTo>
                      <a:pt x="2334863" y="2678906"/>
                    </a:lnTo>
                    <a:lnTo>
                      <a:pt x="2400872" y="2582132"/>
                    </a:lnTo>
                    <a:close/>
                    <a:moveTo>
                      <a:pt x="107156" y="2007965"/>
                    </a:moveTo>
                    <a:cubicBezTo>
                      <a:pt x="107156" y="1783080"/>
                      <a:pt x="290036" y="1600200"/>
                      <a:pt x="514922" y="1600200"/>
                    </a:cubicBezTo>
                    <a:cubicBezTo>
                      <a:pt x="739712" y="1600200"/>
                      <a:pt x="922687" y="1783080"/>
                      <a:pt x="922687" y="2007965"/>
                    </a:cubicBezTo>
                    <a:cubicBezTo>
                      <a:pt x="922687" y="2232755"/>
                      <a:pt x="739807" y="2415731"/>
                      <a:pt x="514922" y="2415731"/>
                    </a:cubicBezTo>
                    <a:cubicBezTo>
                      <a:pt x="290132" y="2415731"/>
                      <a:pt x="107156" y="2232755"/>
                      <a:pt x="107156" y="2007965"/>
                    </a:cubicBezTo>
                    <a:lnTo>
                      <a:pt x="107156" y="2007965"/>
                    </a:lnTo>
                    <a:close/>
                    <a:moveTo>
                      <a:pt x="1141857" y="3550444"/>
                    </a:moveTo>
                    <a:cubicBezTo>
                      <a:pt x="690848" y="3550444"/>
                      <a:pt x="323850" y="3183541"/>
                      <a:pt x="323850" y="2732437"/>
                    </a:cubicBezTo>
                    <a:cubicBezTo>
                      <a:pt x="323850" y="2651093"/>
                      <a:pt x="335756" y="2572512"/>
                      <a:pt x="358045" y="2498312"/>
                    </a:cubicBezTo>
                    <a:cubicBezTo>
                      <a:pt x="407575" y="2514219"/>
                      <a:pt x="460248" y="2522887"/>
                      <a:pt x="515017" y="2522887"/>
                    </a:cubicBezTo>
                    <a:cubicBezTo>
                      <a:pt x="521780" y="2522887"/>
                      <a:pt x="528447" y="2522601"/>
                      <a:pt x="535115" y="2522411"/>
                    </a:cubicBezTo>
                    <a:cubicBezTo>
                      <a:pt x="512255" y="2588228"/>
                      <a:pt x="499777" y="2658999"/>
                      <a:pt x="499777" y="2732532"/>
                    </a:cubicBezTo>
                    <a:cubicBezTo>
                      <a:pt x="499777" y="3086672"/>
                      <a:pt x="787908" y="3374708"/>
                      <a:pt x="1141952" y="3374708"/>
                    </a:cubicBezTo>
                    <a:cubicBezTo>
                      <a:pt x="1267016" y="3374708"/>
                      <a:pt x="1388364" y="3338513"/>
                      <a:pt x="1493044" y="3269933"/>
                    </a:cubicBezTo>
                    <a:cubicBezTo>
                      <a:pt x="1517809" y="3253740"/>
                      <a:pt x="1524667" y="3220498"/>
                      <a:pt x="1508474" y="3195733"/>
                    </a:cubicBezTo>
                    <a:cubicBezTo>
                      <a:pt x="1492282" y="3170968"/>
                      <a:pt x="1459040" y="3164110"/>
                      <a:pt x="1434275" y="3180303"/>
                    </a:cubicBezTo>
                    <a:cubicBezTo>
                      <a:pt x="1347121" y="3237357"/>
                      <a:pt x="1246061" y="3267551"/>
                      <a:pt x="1141952" y="3267551"/>
                    </a:cubicBezTo>
                    <a:cubicBezTo>
                      <a:pt x="846963" y="3267551"/>
                      <a:pt x="606933" y="3027521"/>
                      <a:pt x="606933" y="2732532"/>
                    </a:cubicBezTo>
                    <a:cubicBezTo>
                      <a:pt x="606933" y="2650141"/>
                      <a:pt x="625793" y="2572036"/>
                      <a:pt x="659225" y="2502218"/>
                    </a:cubicBezTo>
                    <a:cubicBezTo>
                      <a:pt x="803529" y="2460022"/>
                      <a:pt x="921639" y="2356390"/>
                      <a:pt x="983361" y="2221516"/>
                    </a:cubicBezTo>
                    <a:cubicBezTo>
                      <a:pt x="1033463" y="2205895"/>
                      <a:pt x="1086707" y="2197418"/>
                      <a:pt x="1141952" y="2197418"/>
                    </a:cubicBezTo>
                    <a:cubicBezTo>
                      <a:pt x="1418844" y="2197418"/>
                      <a:pt x="1647254" y="2408968"/>
                      <a:pt x="1674305" y="2678906"/>
                    </a:cubicBezTo>
                    <a:lnTo>
                      <a:pt x="1497140" y="2678906"/>
                    </a:lnTo>
                    <a:cubicBezTo>
                      <a:pt x="1471232" y="2506123"/>
                      <a:pt x="1321784" y="2373249"/>
                      <a:pt x="1141952" y="2373249"/>
                    </a:cubicBezTo>
                    <a:cubicBezTo>
                      <a:pt x="943832" y="2373249"/>
                      <a:pt x="782765" y="2534412"/>
                      <a:pt x="782765" y="2732437"/>
                    </a:cubicBezTo>
                    <a:cubicBezTo>
                      <a:pt x="782765" y="2930462"/>
                      <a:pt x="943832" y="3091624"/>
                      <a:pt x="1141952" y="3091624"/>
                    </a:cubicBezTo>
                    <a:cubicBezTo>
                      <a:pt x="1321784" y="3091624"/>
                      <a:pt x="1471232" y="2958751"/>
                      <a:pt x="1497140" y="2785967"/>
                    </a:cubicBezTo>
                    <a:lnTo>
                      <a:pt x="1674209" y="2785967"/>
                    </a:lnTo>
                    <a:cubicBezTo>
                      <a:pt x="1665827" y="2868263"/>
                      <a:pt x="1638586" y="2947702"/>
                      <a:pt x="1593818" y="3018187"/>
                    </a:cubicBezTo>
                    <a:cubicBezTo>
                      <a:pt x="1578007" y="3043142"/>
                      <a:pt x="1585341" y="3076289"/>
                      <a:pt x="1610296" y="3092196"/>
                    </a:cubicBezTo>
                    <a:cubicBezTo>
                      <a:pt x="1635347" y="3108008"/>
                      <a:pt x="1668399" y="3100673"/>
                      <a:pt x="1684306" y="3075718"/>
                    </a:cubicBezTo>
                    <a:cubicBezTo>
                      <a:pt x="1739932" y="2988088"/>
                      <a:pt x="1773079" y="2888837"/>
                      <a:pt x="1781746" y="2786063"/>
                    </a:cubicBezTo>
                    <a:lnTo>
                      <a:pt x="1958054" y="2786063"/>
                    </a:lnTo>
                    <a:cubicBezTo>
                      <a:pt x="1930337" y="3212211"/>
                      <a:pt x="1574864" y="3550444"/>
                      <a:pt x="1141857" y="3550444"/>
                    </a:cubicBezTo>
                    <a:lnTo>
                      <a:pt x="1141857" y="3550444"/>
                    </a:lnTo>
                    <a:close/>
                    <a:moveTo>
                      <a:pt x="1141857" y="2786063"/>
                    </a:moveTo>
                    <a:lnTo>
                      <a:pt x="1388078" y="2786063"/>
                    </a:lnTo>
                    <a:cubicBezTo>
                      <a:pt x="1363409" y="2899410"/>
                      <a:pt x="1262444" y="2984564"/>
                      <a:pt x="1141857" y="2984564"/>
                    </a:cubicBezTo>
                    <a:cubicBezTo>
                      <a:pt x="1002887" y="2984564"/>
                      <a:pt x="889826" y="2871502"/>
                      <a:pt x="889826" y="2732532"/>
                    </a:cubicBezTo>
                    <a:cubicBezTo>
                      <a:pt x="889826" y="2593562"/>
                      <a:pt x="1002887" y="2480501"/>
                      <a:pt x="1141857" y="2480501"/>
                    </a:cubicBezTo>
                    <a:cubicBezTo>
                      <a:pt x="1262444" y="2480501"/>
                      <a:pt x="1363504" y="2565654"/>
                      <a:pt x="1388078" y="2679002"/>
                    </a:cubicBezTo>
                    <a:lnTo>
                      <a:pt x="1141857" y="2679002"/>
                    </a:lnTo>
                    <a:cubicBezTo>
                      <a:pt x="1112330" y="2679002"/>
                      <a:pt x="1088231" y="2703005"/>
                      <a:pt x="1088231" y="2732628"/>
                    </a:cubicBezTo>
                    <a:cubicBezTo>
                      <a:pt x="1088231" y="2762060"/>
                      <a:pt x="1112234" y="2786063"/>
                      <a:pt x="1141857" y="2786063"/>
                    </a:cubicBezTo>
                    <a:lnTo>
                      <a:pt x="1141857" y="2786063"/>
                    </a:lnTo>
                    <a:close/>
                    <a:moveTo>
                      <a:pt x="1843088" y="2126456"/>
                    </a:moveTo>
                    <a:lnTo>
                      <a:pt x="2006632" y="2126456"/>
                    </a:lnTo>
                    <a:lnTo>
                      <a:pt x="2006632" y="2290001"/>
                    </a:lnTo>
                    <a:lnTo>
                      <a:pt x="1954149" y="2290001"/>
                    </a:lnTo>
                    <a:cubicBezTo>
                      <a:pt x="1922717" y="2232565"/>
                      <a:pt x="1885474" y="2178939"/>
                      <a:pt x="1843088" y="2129695"/>
                    </a:cubicBezTo>
                    <a:lnTo>
                      <a:pt x="1843088" y="2126456"/>
                    </a:lnTo>
                    <a:close/>
                    <a:moveTo>
                      <a:pt x="1958054" y="2678906"/>
                    </a:moveTo>
                    <a:lnTo>
                      <a:pt x="1781746" y="2678906"/>
                    </a:lnTo>
                    <a:cubicBezTo>
                      <a:pt x="1754410" y="2349818"/>
                      <a:pt x="1477899" y="2090261"/>
                      <a:pt x="1141857" y="2090261"/>
                    </a:cubicBezTo>
                    <a:cubicBezTo>
                      <a:pt x="1100614" y="2090261"/>
                      <a:pt x="1060228" y="2094262"/>
                      <a:pt x="1021080" y="2101787"/>
                    </a:cubicBezTo>
                    <a:cubicBezTo>
                      <a:pt x="1026700" y="2071307"/>
                      <a:pt x="1029843" y="2040064"/>
                      <a:pt x="1029843" y="2007965"/>
                    </a:cubicBezTo>
                    <a:cubicBezTo>
                      <a:pt x="1029843" y="1979105"/>
                      <a:pt x="1027271" y="1950815"/>
                      <a:pt x="1022699" y="1923193"/>
                    </a:cubicBezTo>
                    <a:cubicBezTo>
                      <a:pt x="1061561" y="1917478"/>
                      <a:pt x="1101376" y="1914430"/>
                      <a:pt x="1141762" y="1914430"/>
                    </a:cubicBezTo>
                    <a:cubicBezTo>
                      <a:pt x="1574864" y="1914430"/>
                      <a:pt x="1930337" y="2252663"/>
                      <a:pt x="1958054" y="2678906"/>
                    </a:cubicBezTo>
                    <a:lnTo>
                      <a:pt x="1958054" y="2678906"/>
                    </a:lnTo>
                    <a:close/>
                    <a:moveTo>
                      <a:pt x="1841183" y="345948"/>
                    </a:moveTo>
                    <a:lnTo>
                      <a:pt x="1519714" y="345948"/>
                    </a:lnTo>
                    <a:lnTo>
                      <a:pt x="1519714" y="124968"/>
                    </a:lnTo>
                    <a:cubicBezTo>
                      <a:pt x="1519714" y="115062"/>
                      <a:pt x="1527715" y="107061"/>
                      <a:pt x="1537621" y="107061"/>
                    </a:cubicBezTo>
                    <a:lnTo>
                      <a:pt x="1841278" y="107061"/>
                    </a:lnTo>
                    <a:lnTo>
                      <a:pt x="1841183" y="345948"/>
                    </a:lnTo>
                    <a:lnTo>
                      <a:pt x="1841183" y="345948"/>
                    </a:lnTo>
                    <a:close/>
                    <a:moveTo>
                      <a:pt x="1948339" y="345948"/>
                    </a:moveTo>
                    <a:lnTo>
                      <a:pt x="1948339" y="107156"/>
                    </a:lnTo>
                    <a:lnTo>
                      <a:pt x="3334988" y="107156"/>
                    </a:lnTo>
                    <a:cubicBezTo>
                      <a:pt x="3344799" y="107156"/>
                      <a:pt x="3352895" y="115157"/>
                      <a:pt x="3352895" y="125063"/>
                    </a:cubicBezTo>
                    <a:lnTo>
                      <a:pt x="3352895" y="346043"/>
                    </a:lnTo>
                    <a:lnTo>
                      <a:pt x="1948339" y="346043"/>
                    </a:lnTo>
                    <a:close/>
                  </a:path>
                </a:pathLst>
              </a:custGeom>
              <a:gradFill>
                <a:gsLst>
                  <a:gs pos="0">
                    <a:schemeClr val="bg1"/>
                  </a:gs>
                  <a:gs pos="100000">
                    <a:schemeClr val="accent1">
                      <a:lumMod val="20000"/>
                      <a:lumOff val="80000"/>
                    </a:schemeClr>
                  </a:gs>
                </a:gsLst>
                <a:lin ang="2700000" scaled="1"/>
              </a:gradFill>
              <a:ln w="6890" cap="flat">
                <a:noFill/>
                <a:prstDash val="solid"/>
                <a:miter/>
              </a:ln>
              <a:effectLst/>
            </p:spPr>
            <p:txBody>
              <a:bodyPr wrap="square" lIns="70409" tIns="35204" rIns="70409" bIns="35204" rtlCol="0" anchor="ctr">
                <a:noAutofit/>
              </a:bodyPr>
              <a:lstStyle/>
              <a:p>
                <a:endParaRPr lang="zh-CN" altLang="en-US" sz="1386">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93" name="任意多边形: 形状 292">
                <a:extLst>
                  <a:ext uri="{FF2B5EF4-FFF2-40B4-BE49-F238E27FC236}">
                    <a16:creationId xmlns:a16="http://schemas.microsoft.com/office/drawing/2014/main" id="{F63A3729-372F-7E14-FBE6-A234880E1E80}"/>
                  </a:ext>
                </a:extLst>
              </p:cNvPr>
              <p:cNvSpPr/>
              <p:nvPr/>
            </p:nvSpPr>
            <p:spPr>
              <a:xfrm>
                <a:off x="6560642" y="2222550"/>
                <a:ext cx="942019" cy="107255"/>
              </a:xfrm>
              <a:custGeom>
                <a:avLst/>
                <a:gdLst>
                  <a:gd name="connsiteX0" fmla="*/ 888397 w 942022"/>
                  <a:gd name="connsiteY0" fmla="*/ 0 h 107251"/>
                  <a:gd name="connsiteX1" fmla="*/ 53626 w 942022"/>
                  <a:gd name="connsiteY1" fmla="*/ 0 h 107251"/>
                  <a:gd name="connsiteX2" fmla="*/ 0 w 942022"/>
                  <a:gd name="connsiteY2" fmla="*/ 53626 h 107251"/>
                  <a:gd name="connsiteX3" fmla="*/ 53626 w 942022"/>
                  <a:gd name="connsiteY3" fmla="*/ 107252 h 107251"/>
                  <a:gd name="connsiteX4" fmla="*/ 888397 w 942022"/>
                  <a:gd name="connsiteY4" fmla="*/ 107252 h 107251"/>
                  <a:gd name="connsiteX5" fmla="*/ 942022 w 942022"/>
                  <a:gd name="connsiteY5" fmla="*/ 53626 h 107251"/>
                  <a:gd name="connsiteX6" fmla="*/ 888397 w 942022"/>
                  <a:gd name="connsiteY6" fmla="*/ 0 h 107251"/>
                  <a:gd name="connsiteX7" fmla="*/ 888397 w 942022"/>
                  <a:gd name="connsiteY7" fmla="*/ 0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2022" h="107251">
                    <a:moveTo>
                      <a:pt x="888397" y="0"/>
                    </a:moveTo>
                    <a:lnTo>
                      <a:pt x="53626" y="0"/>
                    </a:lnTo>
                    <a:cubicBezTo>
                      <a:pt x="24003" y="0"/>
                      <a:pt x="0" y="24003"/>
                      <a:pt x="0" y="53626"/>
                    </a:cubicBezTo>
                    <a:cubicBezTo>
                      <a:pt x="0" y="83249"/>
                      <a:pt x="24003" y="107252"/>
                      <a:pt x="53626" y="107252"/>
                    </a:cubicBezTo>
                    <a:lnTo>
                      <a:pt x="888397" y="107252"/>
                    </a:lnTo>
                    <a:cubicBezTo>
                      <a:pt x="918020" y="107252"/>
                      <a:pt x="942022" y="83249"/>
                      <a:pt x="942022" y="53626"/>
                    </a:cubicBezTo>
                    <a:cubicBezTo>
                      <a:pt x="941927" y="23908"/>
                      <a:pt x="918020" y="0"/>
                      <a:pt x="888397" y="0"/>
                    </a:cubicBezTo>
                    <a:lnTo>
                      <a:pt x="888397" y="0"/>
                    </a:lnTo>
                    <a:close/>
                  </a:path>
                </a:pathLst>
              </a:custGeom>
              <a:gradFill>
                <a:gsLst>
                  <a:gs pos="0">
                    <a:schemeClr val="bg1"/>
                  </a:gs>
                  <a:gs pos="100000">
                    <a:schemeClr val="accent1">
                      <a:lumMod val="20000"/>
                      <a:lumOff val="80000"/>
                    </a:schemeClr>
                  </a:gs>
                </a:gsLst>
                <a:lin ang="2700000" scaled="1"/>
              </a:gradFill>
              <a:ln w="6890" cap="flat">
                <a:noFill/>
                <a:prstDash val="solid"/>
                <a:miter/>
              </a:ln>
              <a:effectLst/>
            </p:spPr>
            <p:txBody>
              <a:bodyPr wrap="square" lIns="70409" tIns="35204" rIns="70409" bIns="35204" rtlCol="0" anchor="ctr">
                <a:noAutofit/>
              </a:bodyPr>
              <a:lstStyle/>
              <a:p>
                <a:endParaRPr lang="zh-CN" altLang="en-US" sz="1386">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94" name="任意多边形: 形状 293">
                <a:extLst>
                  <a:ext uri="{FF2B5EF4-FFF2-40B4-BE49-F238E27FC236}">
                    <a16:creationId xmlns:a16="http://schemas.microsoft.com/office/drawing/2014/main" id="{0B8C5FAF-9EF5-391C-3E78-9DDA92454BBC}"/>
                  </a:ext>
                </a:extLst>
              </p:cNvPr>
              <p:cNvSpPr/>
              <p:nvPr/>
            </p:nvSpPr>
            <p:spPr>
              <a:xfrm>
                <a:off x="6560642" y="2410388"/>
                <a:ext cx="601697" cy="107255"/>
              </a:xfrm>
              <a:custGeom>
                <a:avLst/>
                <a:gdLst>
                  <a:gd name="connsiteX0" fmla="*/ 53626 w 601694"/>
                  <a:gd name="connsiteY0" fmla="*/ 107252 h 107251"/>
                  <a:gd name="connsiteX1" fmla="*/ 548069 w 601694"/>
                  <a:gd name="connsiteY1" fmla="*/ 107252 h 107251"/>
                  <a:gd name="connsiteX2" fmla="*/ 601694 w 601694"/>
                  <a:gd name="connsiteY2" fmla="*/ 53626 h 107251"/>
                  <a:gd name="connsiteX3" fmla="*/ 548069 w 601694"/>
                  <a:gd name="connsiteY3" fmla="*/ 0 h 107251"/>
                  <a:gd name="connsiteX4" fmla="*/ 53626 w 601694"/>
                  <a:gd name="connsiteY4" fmla="*/ 0 h 107251"/>
                  <a:gd name="connsiteX5" fmla="*/ 0 w 601694"/>
                  <a:gd name="connsiteY5" fmla="*/ 53626 h 107251"/>
                  <a:gd name="connsiteX6" fmla="*/ 53626 w 601694"/>
                  <a:gd name="connsiteY6" fmla="*/ 107252 h 107251"/>
                  <a:gd name="connsiteX7" fmla="*/ 53626 w 601694"/>
                  <a:gd name="connsiteY7" fmla="*/ 107252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1694" h="107251">
                    <a:moveTo>
                      <a:pt x="53626" y="107252"/>
                    </a:moveTo>
                    <a:lnTo>
                      <a:pt x="548069" y="107252"/>
                    </a:lnTo>
                    <a:cubicBezTo>
                      <a:pt x="577691" y="107252"/>
                      <a:pt x="601694" y="83249"/>
                      <a:pt x="601694" y="53626"/>
                    </a:cubicBezTo>
                    <a:cubicBezTo>
                      <a:pt x="601694" y="24003"/>
                      <a:pt x="577691" y="0"/>
                      <a:pt x="548069" y="0"/>
                    </a:cubicBezTo>
                    <a:lnTo>
                      <a:pt x="53626" y="0"/>
                    </a:lnTo>
                    <a:cubicBezTo>
                      <a:pt x="24003" y="0"/>
                      <a:pt x="0" y="24003"/>
                      <a:pt x="0" y="53626"/>
                    </a:cubicBezTo>
                    <a:cubicBezTo>
                      <a:pt x="0" y="83249"/>
                      <a:pt x="24003" y="107252"/>
                      <a:pt x="53626" y="107252"/>
                    </a:cubicBezTo>
                    <a:lnTo>
                      <a:pt x="53626" y="107252"/>
                    </a:lnTo>
                    <a:close/>
                  </a:path>
                </a:pathLst>
              </a:custGeom>
              <a:gradFill>
                <a:gsLst>
                  <a:gs pos="0">
                    <a:schemeClr val="bg1"/>
                  </a:gs>
                  <a:gs pos="100000">
                    <a:schemeClr val="accent1">
                      <a:lumMod val="20000"/>
                      <a:lumOff val="80000"/>
                    </a:schemeClr>
                  </a:gs>
                </a:gsLst>
                <a:lin ang="2700000" scaled="1"/>
              </a:gradFill>
              <a:ln w="6890" cap="flat">
                <a:noFill/>
                <a:prstDash val="solid"/>
                <a:miter/>
              </a:ln>
              <a:effectLst/>
            </p:spPr>
            <p:txBody>
              <a:bodyPr wrap="square" lIns="70409" tIns="35204" rIns="70409" bIns="35204" rtlCol="0" anchor="ctr">
                <a:noAutofit/>
              </a:bodyPr>
              <a:lstStyle/>
              <a:p>
                <a:endParaRPr lang="zh-CN" altLang="en-US" sz="1386">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95" name="任意多边形: 形状 294">
                <a:extLst>
                  <a:ext uri="{FF2B5EF4-FFF2-40B4-BE49-F238E27FC236}">
                    <a16:creationId xmlns:a16="http://schemas.microsoft.com/office/drawing/2014/main" id="{A984E23C-1FEB-1326-C930-329F53E402E8}"/>
                  </a:ext>
                </a:extLst>
              </p:cNvPr>
              <p:cNvSpPr/>
              <p:nvPr/>
            </p:nvSpPr>
            <p:spPr>
              <a:xfrm>
                <a:off x="6560642" y="2701948"/>
                <a:ext cx="942019" cy="107255"/>
              </a:xfrm>
              <a:custGeom>
                <a:avLst/>
                <a:gdLst>
                  <a:gd name="connsiteX0" fmla="*/ 888397 w 942022"/>
                  <a:gd name="connsiteY0" fmla="*/ 0 h 107251"/>
                  <a:gd name="connsiteX1" fmla="*/ 53626 w 942022"/>
                  <a:gd name="connsiteY1" fmla="*/ 0 h 107251"/>
                  <a:gd name="connsiteX2" fmla="*/ 0 w 942022"/>
                  <a:gd name="connsiteY2" fmla="*/ 53626 h 107251"/>
                  <a:gd name="connsiteX3" fmla="*/ 53626 w 942022"/>
                  <a:gd name="connsiteY3" fmla="*/ 107252 h 107251"/>
                  <a:gd name="connsiteX4" fmla="*/ 888397 w 942022"/>
                  <a:gd name="connsiteY4" fmla="*/ 107252 h 107251"/>
                  <a:gd name="connsiteX5" fmla="*/ 942022 w 942022"/>
                  <a:gd name="connsiteY5" fmla="*/ 53626 h 107251"/>
                  <a:gd name="connsiteX6" fmla="*/ 888397 w 942022"/>
                  <a:gd name="connsiteY6" fmla="*/ 0 h 107251"/>
                  <a:gd name="connsiteX7" fmla="*/ 888397 w 942022"/>
                  <a:gd name="connsiteY7" fmla="*/ 0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2022" h="107251">
                    <a:moveTo>
                      <a:pt x="888397" y="0"/>
                    </a:moveTo>
                    <a:lnTo>
                      <a:pt x="53626" y="0"/>
                    </a:lnTo>
                    <a:cubicBezTo>
                      <a:pt x="24003" y="0"/>
                      <a:pt x="0" y="24003"/>
                      <a:pt x="0" y="53626"/>
                    </a:cubicBezTo>
                    <a:cubicBezTo>
                      <a:pt x="0" y="83249"/>
                      <a:pt x="24003" y="107252"/>
                      <a:pt x="53626" y="107252"/>
                    </a:cubicBezTo>
                    <a:lnTo>
                      <a:pt x="888397" y="107252"/>
                    </a:lnTo>
                    <a:cubicBezTo>
                      <a:pt x="918020" y="107252"/>
                      <a:pt x="942022" y="83249"/>
                      <a:pt x="942022" y="53626"/>
                    </a:cubicBezTo>
                    <a:cubicBezTo>
                      <a:pt x="941927" y="24003"/>
                      <a:pt x="918020" y="0"/>
                      <a:pt x="888397" y="0"/>
                    </a:cubicBezTo>
                    <a:lnTo>
                      <a:pt x="888397" y="0"/>
                    </a:lnTo>
                    <a:close/>
                  </a:path>
                </a:pathLst>
              </a:custGeom>
              <a:gradFill>
                <a:gsLst>
                  <a:gs pos="0">
                    <a:schemeClr val="bg1"/>
                  </a:gs>
                  <a:gs pos="100000">
                    <a:schemeClr val="accent1">
                      <a:lumMod val="20000"/>
                      <a:lumOff val="80000"/>
                    </a:schemeClr>
                  </a:gs>
                </a:gsLst>
                <a:lin ang="2700000" scaled="1"/>
              </a:gradFill>
              <a:ln w="6890" cap="flat">
                <a:noFill/>
                <a:prstDash val="solid"/>
                <a:miter/>
              </a:ln>
              <a:effectLst/>
            </p:spPr>
            <p:txBody>
              <a:bodyPr wrap="square" lIns="70409" tIns="35204" rIns="70409" bIns="35204" rtlCol="0" anchor="ctr">
                <a:noAutofit/>
              </a:bodyPr>
              <a:lstStyle/>
              <a:p>
                <a:endParaRPr lang="zh-CN" altLang="en-US" sz="1386">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96" name="任意多边形: 形状 295">
                <a:extLst>
                  <a:ext uri="{FF2B5EF4-FFF2-40B4-BE49-F238E27FC236}">
                    <a16:creationId xmlns:a16="http://schemas.microsoft.com/office/drawing/2014/main" id="{01E40B57-F35A-8217-CAF8-AA7D35EFAFC5}"/>
                  </a:ext>
                </a:extLst>
              </p:cNvPr>
              <p:cNvSpPr/>
              <p:nvPr/>
            </p:nvSpPr>
            <p:spPr>
              <a:xfrm>
                <a:off x="6560642" y="2889874"/>
                <a:ext cx="601697" cy="107255"/>
              </a:xfrm>
              <a:custGeom>
                <a:avLst/>
                <a:gdLst>
                  <a:gd name="connsiteX0" fmla="*/ 53626 w 601694"/>
                  <a:gd name="connsiteY0" fmla="*/ 107252 h 107251"/>
                  <a:gd name="connsiteX1" fmla="*/ 548069 w 601694"/>
                  <a:gd name="connsiteY1" fmla="*/ 107252 h 107251"/>
                  <a:gd name="connsiteX2" fmla="*/ 601694 w 601694"/>
                  <a:gd name="connsiteY2" fmla="*/ 53626 h 107251"/>
                  <a:gd name="connsiteX3" fmla="*/ 548069 w 601694"/>
                  <a:gd name="connsiteY3" fmla="*/ 0 h 107251"/>
                  <a:gd name="connsiteX4" fmla="*/ 53626 w 601694"/>
                  <a:gd name="connsiteY4" fmla="*/ 0 h 107251"/>
                  <a:gd name="connsiteX5" fmla="*/ 0 w 601694"/>
                  <a:gd name="connsiteY5" fmla="*/ 53626 h 107251"/>
                  <a:gd name="connsiteX6" fmla="*/ 53626 w 601694"/>
                  <a:gd name="connsiteY6" fmla="*/ 107252 h 107251"/>
                  <a:gd name="connsiteX7" fmla="*/ 53626 w 601694"/>
                  <a:gd name="connsiteY7" fmla="*/ 107252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1694" h="107251">
                    <a:moveTo>
                      <a:pt x="53626" y="107252"/>
                    </a:moveTo>
                    <a:lnTo>
                      <a:pt x="548069" y="107252"/>
                    </a:lnTo>
                    <a:cubicBezTo>
                      <a:pt x="577691" y="107252"/>
                      <a:pt x="601694" y="83344"/>
                      <a:pt x="601694" y="53626"/>
                    </a:cubicBezTo>
                    <a:cubicBezTo>
                      <a:pt x="601694" y="24003"/>
                      <a:pt x="577691" y="0"/>
                      <a:pt x="548069" y="0"/>
                    </a:cubicBezTo>
                    <a:lnTo>
                      <a:pt x="53626" y="0"/>
                    </a:lnTo>
                    <a:cubicBezTo>
                      <a:pt x="24003" y="0"/>
                      <a:pt x="0" y="24003"/>
                      <a:pt x="0" y="53626"/>
                    </a:cubicBezTo>
                    <a:cubicBezTo>
                      <a:pt x="0" y="83249"/>
                      <a:pt x="24003" y="107252"/>
                      <a:pt x="53626" y="107252"/>
                    </a:cubicBezTo>
                    <a:lnTo>
                      <a:pt x="53626" y="107252"/>
                    </a:lnTo>
                    <a:close/>
                  </a:path>
                </a:pathLst>
              </a:custGeom>
              <a:gradFill>
                <a:gsLst>
                  <a:gs pos="0">
                    <a:schemeClr val="bg1"/>
                  </a:gs>
                  <a:gs pos="100000">
                    <a:schemeClr val="accent1">
                      <a:lumMod val="20000"/>
                      <a:lumOff val="80000"/>
                    </a:schemeClr>
                  </a:gs>
                </a:gsLst>
                <a:lin ang="2700000" scaled="1"/>
              </a:gradFill>
              <a:ln w="6890" cap="flat">
                <a:noFill/>
                <a:prstDash val="solid"/>
                <a:miter/>
              </a:ln>
              <a:effectLst/>
            </p:spPr>
            <p:txBody>
              <a:bodyPr wrap="square" lIns="70409" tIns="35204" rIns="70409" bIns="35204" rtlCol="0" anchor="ctr">
                <a:noAutofit/>
              </a:bodyPr>
              <a:lstStyle/>
              <a:p>
                <a:endParaRPr lang="zh-CN" altLang="en-US" sz="1386">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97" name="任意多边形: 形状 296">
                <a:extLst>
                  <a:ext uri="{FF2B5EF4-FFF2-40B4-BE49-F238E27FC236}">
                    <a16:creationId xmlns:a16="http://schemas.microsoft.com/office/drawing/2014/main" id="{4C1C2020-6366-79ED-1621-6BE48327751D}"/>
                  </a:ext>
                </a:extLst>
              </p:cNvPr>
              <p:cNvSpPr/>
              <p:nvPr/>
            </p:nvSpPr>
            <p:spPr>
              <a:xfrm>
                <a:off x="6560642" y="3181337"/>
                <a:ext cx="942019" cy="107255"/>
              </a:xfrm>
              <a:custGeom>
                <a:avLst/>
                <a:gdLst>
                  <a:gd name="connsiteX0" fmla="*/ 888397 w 942022"/>
                  <a:gd name="connsiteY0" fmla="*/ 0 h 107251"/>
                  <a:gd name="connsiteX1" fmla="*/ 53626 w 942022"/>
                  <a:gd name="connsiteY1" fmla="*/ 0 h 107251"/>
                  <a:gd name="connsiteX2" fmla="*/ 0 w 942022"/>
                  <a:gd name="connsiteY2" fmla="*/ 53626 h 107251"/>
                  <a:gd name="connsiteX3" fmla="*/ 53626 w 942022"/>
                  <a:gd name="connsiteY3" fmla="*/ 107251 h 107251"/>
                  <a:gd name="connsiteX4" fmla="*/ 888397 w 942022"/>
                  <a:gd name="connsiteY4" fmla="*/ 107251 h 107251"/>
                  <a:gd name="connsiteX5" fmla="*/ 942022 w 942022"/>
                  <a:gd name="connsiteY5" fmla="*/ 53626 h 107251"/>
                  <a:gd name="connsiteX6" fmla="*/ 888397 w 942022"/>
                  <a:gd name="connsiteY6" fmla="*/ 0 h 107251"/>
                  <a:gd name="connsiteX7" fmla="*/ 888397 w 942022"/>
                  <a:gd name="connsiteY7" fmla="*/ 0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2022" h="107251">
                    <a:moveTo>
                      <a:pt x="888397" y="0"/>
                    </a:moveTo>
                    <a:lnTo>
                      <a:pt x="53626" y="0"/>
                    </a:lnTo>
                    <a:cubicBezTo>
                      <a:pt x="24003" y="0"/>
                      <a:pt x="0" y="24003"/>
                      <a:pt x="0" y="53626"/>
                    </a:cubicBezTo>
                    <a:cubicBezTo>
                      <a:pt x="0" y="83153"/>
                      <a:pt x="24003" y="107251"/>
                      <a:pt x="53626" y="107251"/>
                    </a:cubicBezTo>
                    <a:lnTo>
                      <a:pt x="888397" y="107251"/>
                    </a:lnTo>
                    <a:cubicBezTo>
                      <a:pt x="918020" y="107251"/>
                      <a:pt x="942022" y="83249"/>
                      <a:pt x="942022" y="53626"/>
                    </a:cubicBezTo>
                    <a:cubicBezTo>
                      <a:pt x="941927" y="24003"/>
                      <a:pt x="918020" y="0"/>
                      <a:pt x="888397" y="0"/>
                    </a:cubicBezTo>
                    <a:lnTo>
                      <a:pt x="888397" y="0"/>
                    </a:lnTo>
                    <a:close/>
                  </a:path>
                </a:pathLst>
              </a:custGeom>
              <a:gradFill>
                <a:gsLst>
                  <a:gs pos="0">
                    <a:schemeClr val="bg1"/>
                  </a:gs>
                  <a:gs pos="100000">
                    <a:schemeClr val="accent1">
                      <a:lumMod val="20000"/>
                      <a:lumOff val="80000"/>
                    </a:schemeClr>
                  </a:gs>
                </a:gsLst>
                <a:lin ang="2700000" scaled="1"/>
              </a:gradFill>
              <a:ln w="6890" cap="flat">
                <a:noFill/>
                <a:prstDash val="solid"/>
                <a:miter/>
              </a:ln>
              <a:effectLst/>
            </p:spPr>
            <p:txBody>
              <a:bodyPr wrap="square" lIns="70409" tIns="35204" rIns="70409" bIns="35204" rtlCol="0" anchor="ctr">
                <a:noAutofit/>
              </a:bodyPr>
              <a:lstStyle/>
              <a:p>
                <a:endParaRPr lang="zh-CN" altLang="en-US" sz="1386">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98" name="任意多边形: 形状 297">
                <a:extLst>
                  <a:ext uri="{FF2B5EF4-FFF2-40B4-BE49-F238E27FC236}">
                    <a16:creationId xmlns:a16="http://schemas.microsoft.com/office/drawing/2014/main" id="{DBD38AF2-AF7B-A7B5-5C51-16EE3F9780AA}"/>
                  </a:ext>
                </a:extLst>
              </p:cNvPr>
              <p:cNvSpPr/>
              <p:nvPr/>
            </p:nvSpPr>
            <p:spPr>
              <a:xfrm>
                <a:off x="6560642" y="3369272"/>
                <a:ext cx="601697" cy="107255"/>
              </a:xfrm>
              <a:custGeom>
                <a:avLst/>
                <a:gdLst>
                  <a:gd name="connsiteX0" fmla="*/ 53626 w 601694"/>
                  <a:gd name="connsiteY0" fmla="*/ 107252 h 107251"/>
                  <a:gd name="connsiteX1" fmla="*/ 548069 w 601694"/>
                  <a:gd name="connsiteY1" fmla="*/ 107252 h 107251"/>
                  <a:gd name="connsiteX2" fmla="*/ 601694 w 601694"/>
                  <a:gd name="connsiteY2" fmla="*/ 53626 h 107251"/>
                  <a:gd name="connsiteX3" fmla="*/ 548069 w 601694"/>
                  <a:gd name="connsiteY3" fmla="*/ 0 h 107251"/>
                  <a:gd name="connsiteX4" fmla="*/ 53626 w 601694"/>
                  <a:gd name="connsiteY4" fmla="*/ 0 h 107251"/>
                  <a:gd name="connsiteX5" fmla="*/ 0 w 601694"/>
                  <a:gd name="connsiteY5" fmla="*/ 53626 h 107251"/>
                  <a:gd name="connsiteX6" fmla="*/ 53626 w 601694"/>
                  <a:gd name="connsiteY6" fmla="*/ 107252 h 107251"/>
                  <a:gd name="connsiteX7" fmla="*/ 53626 w 601694"/>
                  <a:gd name="connsiteY7" fmla="*/ 107252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1694" h="107251">
                    <a:moveTo>
                      <a:pt x="53626" y="107252"/>
                    </a:moveTo>
                    <a:lnTo>
                      <a:pt x="548069" y="107252"/>
                    </a:lnTo>
                    <a:cubicBezTo>
                      <a:pt x="577691" y="107252"/>
                      <a:pt x="601694" y="83249"/>
                      <a:pt x="601694" y="53626"/>
                    </a:cubicBezTo>
                    <a:cubicBezTo>
                      <a:pt x="601694" y="24003"/>
                      <a:pt x="577691" y="0"/>
                      <a:pt x="548069" y="0"/>
                    </a:cubicBezTo>
                    <a:lnTo>
                      <a:pt x="53626" y="0"/>
                    </a:lnTo>
                    <a:cubicBezTo>
                      <a:pt x="24003" y="0"/>
                      <a:pt x="0" y="24003"/>
                      <a:pt x="0" y="53626"/>
                    </a:cubicBezTo>
                    <a:cubicBezTo>
                      <a:pt x="0" y="83249"/>
                      <a:pt x="24003" y="107252"/>
                      <a:pt x="53626" y="107252"/>
                    </a:cubicBezTo>
                    <a:lnTo>
                      <a:pt x="53626" y="107252"/>
                    </a:lnTo>
                    <a:close/>
                  </a:path>
                </a:pathLst>
              </a:custGeom>
              <a:gradFill>
                <a:gsLst>
                  <a:gs pos="0">
                    <a:schemeClr val="bg1"/>
                  </a:gs>
                  <a:gs pos="100000">
                    <a:schemeClr val="accent1">
                      <a:lumMod val="20000"/>
                      <a:lumOff val="80000"/>
                    </a:schemeClr>
                  </a:gs>
                </a:gsLst>
                <a:lin ang="2700000" scaled="1"/>
              </a:gradFill>
              <a:ln w="6890" cap="flat">
                <a:noFill/>
                <a:prstDash val="solid"/>
                <a:miter/>
              </a:ln>
              <a:effectLst/>
            </p:spPr>
            <p:txBody>
              <a:bodyPr wrap="square" lIns="70409" tIns="35204" rIns="70409" bIns="35204" rtlCol="0" anchor="ctr">
                <a:noAutofit/>
              </a:bodyPr>
              <a:lstStyle/>
              <a:p>
                <a:endParaRPr lang="zh-CN" altLang="en-US" sz="1386">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99" name="任意多边形: 形状 298">
                <a:extLst>
                  <a:ext uri="{FF2B5EF4-FFF2-40B4-BE49-F238E27FC236}">
                    <a16:creationId xmlns:a16="http://schemas.microsoft.com/office/drawing/2014/main" id="{0BF2F983-9F45-0F11-D487-8488F5E48BF9}"/>
                  </a:ext>
                </a:extLst>
              </p:cNvPr>
              <p:cNvSpPr/>
              <p:nvPr/>
            </p:nvSpPr>
            <p:spPr>
              <a:xfrm>
                <a:off x="6101916" y="2181118"/>
                <a:ext cx="377949" cy="378046"/>
              </a:xfrm>
              <a:custGeom>
                <a:avLst/>
                <a:gdLst>
                  <a:gd name="connsiteX0" fmla="*/ 377857 w 377952"/>
                  <a:gd name="connsiteY0" fmla="*/ 75057 h 378047"/>
                  <a:gd name="connsiteX1" fmla="*/ 302800 w 377952"/>
                  <a:gd name="connsiteY1" fmla="*/ 0 h 378047"/>
                  <a:gd name="connsiteX2" fmla="*/ 75057 w 377952"/>
                  <a:gd name="connsiteY2" fmla="*/ 0 h 378047"/>
                  <a:gd name="connsiteX3" fmla="*/ 0 w 377952"/>
                  <a:gd name="connsiteY3" fmla="*/ 75057 h 378047"/>
                  <a:gd name="connsiteX4" fmla="*/ 0 w 377952"/>
                  <a:gd name="connsiteY4" fmla="*/ 302990 h 378047"/>
                  <a:gd name="connsiteX5" fmla="*/ 75057 w 377952"/>
                  <a:gd name="connsiteY5" fmla="*/ 378047 h 378047"/>
                  <a:gd name="connsiteX6" fmla="*/ 302895 w 377952"/>
                  <a:gd name="connsiteY6" fmla="*/ 378047 h 378047"/>
                  <a:gd name="connsiteX7" fmla="*/ 377952 w 377952"/>
                  <a:gd name="connsiteY7" fmla="*/ 302990 h 378047"/>
                  <a:gd name="connsiteX8" fmla="*/ 377952 w 377952"/>
                  <a:gd name="connsiteY8" fmla="*/ 75057 h 378047"/>
                  <a:gd name="connsiteX9" fmla="*/ 270700 w 377952"/>
                  <a:gd name="connsiteY9" fmla="*/ 270796 h 378047"/>
                  <a:gd name="connsiteX10" fmla="*/ 107156 w 377952"/>
                  <a:gd name="connsiteY10" fmla="*/ 270796 h 378047"/>
                  <a:gd name="connsiteX11" fmla="*/ 107156 w 377952"/>
                  <a:gd name="connsiteY11" fmla="*/ 107156 h 378047"/>
                  <a:gd name="connsiteX12" fmla="*/ 270700 w 377952"/>
                  <a:gd name="connsiteY12" fmla="*/ 107156 h 378047"/>
                  <a:gd name="connsiteX13" fmla="*/ 270700 w 377952"/>
                  <a:gd name="connsiteY13" fmla="*/ 270796 h 37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7952" h="378047">
                    <a:moveTo>
                      <a:pt x="377857" y="75057"/>
                    </a:moveTo>
                    <a:cubicBezTo>
                      <a:pt x="377857" y="33718"/>
                      <a:pt x="344234" y="0"/>
                      <a:pt x="302800" y="0"/>
                    </a:cubicBezTo>
                    <a:lnTo>
                      <a:pt x="75057" y="0"/>
                    </a:lnTo>
                    <a:cubicBezTo>
                      <a:pt x="33719" y="0"/>
                      <a:pt x="0" y="33718"/>
                      <a:pt x="0" y="75057"/>
                    </a:cubicBezTo>
                    <a:lnTo>
                      <a:pt x="0" y="302990"/>
                    </a:lnTo>
                    <a:cubicBezTo>
                      <a:pt x="0" y="344329"/>
                      <a:pt x="33623" y="378047"/>
                      <a:pt x="75057" y="378047"/>
                    </a:cubicBezTo>
                    <a:lnTo>
                      <a:pt x="302895" y="378047"/>
                    </a:lnTo>
                    <a:cubicBezTo>
                      <a:pt x="344234" y="378047"/>
                      <a:pt x="377952" y="344329"/>
                      <a:pt x="377952" y="302990"/>
                    </a:cubicBezTo>
                    <a:lnTo>
                      <a:pt x="377952" y="75057"/>
                    </a:lnTo>
                    <a:close/>
                    <a:moveTo>
                      <a:pt x="270700" y="270796"/>
                    </a:moveTo>
                    <a:lnTo>
                      <a:pt x="107156" y="270796"/>
                    </a:lnTo>
                    <a:lnTo>
                      <a:pt x="107156" y="107156"/>
                    </a:lnTo>
                    <a:lnTo>
                      <a:pt x="270700" y="107156"/>
                    </a:lnTo>
                    <a:lnTo>
                      <a:pt x="270700" y="270796"/>
                    </a:lnTo>
                    <a:close/>
                  </a:path>
                </a:pathLst>
              </a:custGeom>
              <a:gradFill>
                <a:gsLst>
                  <a:gs pos="0">
                    <a:schemeClr val="bg1"/>
                  </a:gs>
                  <a:gs pos="100000">
                    <a:schemeClr val="accent1">
                      <a:lumMod val="20000"/>
                      <a:lumOff val="80000"/>
                    </a:schemeClr>
                  </a:gs>
                </a:gsLst>
                <a:lin ang="2700000" scaled="1"/>
              </a:gradFill>
              <a:ln w="6890" cap="flat">
                <a:noFill/>
                <a:prstDash val="solid"/>
                <a:miter/>
              </a:ln>
              <a:effectLst/>
            </p:spPr>
            <p:txBody>
              <a:bodyPr wrap="square" lIns="70409" tIns="35204" rIns="70409" bIns="35204" rtlCol="0" anchor="ctr">
                <a:noAutofit/>
              </a:bodyPr>
              <a:lstStyle/>
              <a:p>
                <a:endParaRPr lang="zh-CN" altLang="en-US" sz="1386">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00" name="任意多边形: 形状 299">
                <a:extLst>
                  <a:ext uri="{FF2B5EF4-FFF2-40B4-BE49-F238E27FC236}">
                    <a16:creationId xmlns:a16="http://schemas.microsoft.com/office/drawing/2014/main" id="{F155BC96-00DE-48F7-0E06-B8F301CE684A}"/>
                  </a:ext>
                </a:extLst>
              </p:cNvPr>
              <p:cNvSpPr/>
              <p:nvPr/>
            </p:nvSpPr>
            <p:spPr>
              <a:xfrm>
                <a:off x="6101916" y="2660515"/>
                <a:ext cx="377949" cy="377949"/>
              </a:xfrm>
              <a:custGeom>
                <a:avLst/>
                <a:gdLst>
                  <a:gd name="connsiteX0" fmla="*/ 377857 w 377952"/>
                  <a:gd name="connsiteY0" fmla="*/ 75057 h 377952"/>
                  <a:gd name="connsiteX1" fmla="*/ 302800 w 377952"/>
                  <a:gd name="connsiteY1" fmla="*/ 0 h 377952"/>
                  <a:gd name="connsiteX2" fmla="*/ 75057 w 377952"/>
                  <a:gd name="connsiteY2" fmla="*/ 0 h 377952"/>
                  <a:gd name="connsiteX3" fmla="*/ 0 w 377952"/>
                  <a:gd name="connsiteY3" fmla="*/ 75057 h 377952"/>
                  <a:gd name="connsiteX4" fmla="*/ 0 w 377952"/>
                  <a:gd name="connsiteY4" fmla="*/ 302895 h 377952"/>
                  <a:gd name="connsiteX5" fmla="*/ 75057 w 377952"/>
                  <a:gd name="connsiteY5" fmla="*/ 377952 h 377952"/>
                  <a:gd name="connsiteX6" fmla="*/ 302895 w 377952"/>
                  <a:gd name="connsiteY6" fmla="*/ 377952 h 377952"/>
                  <a:gd name="connsiteX7" fmla="*/ 377952 w 377952"/>
                  <a:gd name="connsiteY7" fmla="*/ 302895 h 377952"/>
                  <a:gd name="connsiteX8" fmla="*/ 377952 w 377952"/>
                  <a:gd name="connsiteY8" fmla="*/ 75057 h 377952"/>
                  <a:gd name="connsiteX9" fmla="*/ 270700 w 377952"/>
                  <a:gd name="connsiteY9" fmla="*/ 270796 h 377952"/>
                  <a:gd name="connsiteX10" fmla="*/ 107156 w 377952"/>
                  <a:gd name="connsiteY10" fmla="*/ 270796 h 377952"/>
                  <a:gd name="connsiteX11" fmla="*/ 107156 w 377952"/>
                  <a:gd name="connsiteY11" fmla="*/ 107252 h 377952"/>
                  <a:gd name="connsiteX12" fmla="*/ 270700 w 377952"/>
                  <a:gd name="connsiteY12" fmla="*/ 107252 h 377952"/>
                  <a:gd name="connsiteX13" fmla="*/ 270700 w 377952"/>
                  <a:gd name="connsiteY13" fmla="*/ 270796 h 377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7952" h="377952">
                    <a:moveTo>
                      <a:pt x="377857" y="75057"/>
                    </a:moveTo>
                    <a:cubicBezTo>
                      <a:pt x="377857" y="33719"/>
                      <a:pt x="344234" y="0"/>
                      <a:pt x="302800" y="0"/>
                    </a:cubicBezTo>
                    <a:lnTo>
                      <a:pt x="75057" y="0"/>
                    </a:lnTo>
                    <a:cubicBezTo>
                      <a:pt x="33719" y="0"/>
                      <a:pt x="0" y="33623"/>
                      <a:pt x="0" y="75057"/>
                    </a:cubicBezTo>
                    <a:lnTo>
                      <a:pt x="0" y="302895"/>
                    </a:lnTo>
                    <a:cubicBezTo>
                      <a:pt x="0" y="344234"/>
                      <a:pt x="33623" y="377952"/>
                      <a:pt x="75057" y="377952"/>
                    </a:cubicBezTo>
                    <a:lnTo>
                      <a:pt x="302895" y="377952"/>
                    </a:lnTo>
                    <a:cubicBezTo>
                      <a:pt x="344234" y="377952"/>
                      <a:pt x="377952" y="344329"/>
                      <a:pt x="377952" y="302895"/>
                    </a:cubicBezTo>
                    <a:lnTo>
                      <a:pt x="377952" y="75057"/>
                    </a:lnTo>
                    <a:close/>
                    <a:moveTo>
                      <a:pt x="270700" y="270796"/>
                    </a:moveTo>
                    <a:lnTo>
                      <a:pt x="107156" y="270796"/>
                    </a:lnTo>
                    <a:lnTo>
                      <a:pt x="107156" y="107252"/>
                    </a:lnTo>
                    <a:lnTo>
                      <a:pt x="270700" y="107252"/>
                    </a:lnTo>
                    <a:lnTo>
                      <a:pt x="270700" y="270796"/>
                    </a:lnTo>
                    <a:close/>
                  </a:path>
                </a:pathLst>
              </a:custGeom>
              <a:gradFill>
                <a:gsLst>
                  <a:gs pos="0">
                    <a:schemeClr val="bg1"/>
                  </a:gs>
                  <a:gs pos="100000">
                    <a:schemeClr val="accent1">
                      <a:lumMod val="20000"/>
                      <a:lumOff val="80000"/>
                    </a:schemeClr>
                  </a:gs>
                </a:gsLst>
                <a:lin ang="2700000" scaled="1"/>
              </a:gradFill>
              <a:ln w="6890" cap="flat">
                <a:noFill/>
                <a:prstDash val="solid"/>
                <a:miter/>
              </a:ln>
              <a:effectLst/>
            </p:spPr>
            <p:txBody>
              <a:bodyPr wrap="square" lIns="70409" tIns="35204" rIns="70409" bIns="35204" rtlCol="0" anchor="ctr">
                <a:noAutofit/>
              </a:bodyPr>
              <a:lstStyle/>
              <a:p>
                <a:endParaRPr lang="zh-CN" altLang="en-US" sz="1386">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01" name="任意多边形: 形状 300">
                <a:extLst>
                  <a:ext uri="{FF2B5EF4-FFF2-40B4-BE49-F238E27FC236}">
                    <a16:creationId xmlns:a16="http://schemas.microsoft.com/office/drawing/2014/main" id="{9EAC4FB8-C363-0684-B29F-2511A0A679AF}"/>
                  </a:ext>
                </a:extLst>
              </p:cNvPr>
              <p:cNvSpPr/>
              <p:nvPr/>
            </p:nvSpPr>
            <p:spPr>
              <a:xfrm>
                <a:off x="6101916" y="3140002"/>
                <a:ext cx="377949" cy="377949"/>
              </a:xfrm>
              <a:custGeom>
                <a:avLst/>
                <a:gdLst>
                  <a:gd name="connsiteX0" fmla="*/ 302895 w 377952"/>
                  <a:gd name="connsiteY0" fmla="*/ 0 h 377951"/>
                  <a:gd name="connsiteX1" fmla="*/ 75057 w 377952"/>
                  <a:gd name="connsiteY1" fmla="*/ 0 h 377951"/>
                  <a:gd name="connsiteX2" fmla="*/ 0 w 377952"/>
                  <a:gd name="connsiteY2" fmla="*/ 75057 h 377951"/>
                  <a:gd name="connsiteX3" fmla="*/ 0 w 377952"/>
                  <a:gd name="connsiteY3" fmla="*/ 302895 h 377951"/>
                  <a:gd name="connsiteX4" fmla="*/ 75057 w 377952"/>
                  <a:gd name="connsiteY4" fmla="*/ 377952 h 377951"/>
                  <a:gd name="connsiteX5" fmla="*/ 302895 w 377952"/>
                  <a:gd name="connsiteY5" fmla="*/ 377952 h 377951"/>
                  <a:gd name="connsiteX6" fmla="*/ 377952 w 377952"/>
                  <a:gd name="connsiteY6" fmla="*/ 302895 h 377951"/>
                  <a:gd name="connsiteX7" fmla="*/ 377952 w 377952"/>
                  <a:gd name="connsiteY7" fmla="*/ 75057 h 377951"/>
                  <a:gd name="connsiteX8" fmla="*/ 302895 w 377952"/>
                  <a:gd name="connsiteY8" fmla="*/ 0 h 377951"/>
                  <a:gd name="connsiteX9" fmla="*/ 302895 w 377952"/>
                  <a:gd name="connsiteY9" fmla="*/ 0 h 377951"/>
                  <a:gd name="connsiteX10" fmla="*/ 270700 w 377952"/>
                  <a:gd name="connsiteY10" fmla="*/ 270796 h 377951"/>
                  <a:gd name="connsiteX11" fmla="*/ 107156 w 377952"/>
                  <a:gd name="connsiteY11" fmla="*/ 270796 h 377951"/>
                  <a:gd name="connsiteX12" fmla="*/ 107156 w 377952"/>
                  <a:gd name="connsiteY12" fmla="*/ 107156 h 377951"/>
                  <a:gd name="connsiteX13" fmla="*/ 270700 w 377952"/>
                  <a:gd name="connsiteY13" fmla="*/ 107156 h 377951"/>
                  <a:gd name="connsiteX14" fmla="*/ 270700 w 377952"/>
                  <a:gd name="connsiteY14" fmla="*/ 270796 h 377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7952" h="377951">
                    <a:moveTo>
                      <a:pt x="302895" y="0"/>
                    </a:moveTo>
                    <a:lnTo>
                      <a:pt x="75057" y="0"/>
                    </a:lnTo>
                    <a:cubicBezTo>
                      <a:pt x="33719" y="0"/>
                      <a:pt x="0" y="33623"/>
                      <a:pt x="0" y="75057"/>
                    </a:cubicBezTo>
                    <a:lnTo>
                      <a:pt x="0" y="302895"/>
                    </a:lnTo>
                    <a:cubicBezTo>
                      <a:pt x="0" y="344234"/>
                      <a:pt x="33623" y="377952"/>
                      <a:pt x="75057" y="377952"/>
                    </a:cubicBezTo>
                    <a:lnTo>
                      <a:pt x="302895" y="377952"/>
                    </a:lnTo>
                    <a:cubicBezTo>
                      <a:pt x="344234" y="377952"/>
                      <a:pt x="377952" y="344329"/>
                      <a:pt x="377952" y="302895"/>
                    </a:cubicBezTo>
                    <a:lnTo>
                      <a:pt x="377952" y="75057"/>
                    </a:lnTo>
                    <a:cubicBezTo>
                      <a:pt x="377857" y="33623"/>
                      <a:pt x="344234" y="0"/>
                      <a:pt x="302895" y="0"/>
                    </a:cubicBezTo>
                    <a:lnTo>
                      <a:pt x="302895" y="0"/>
                    </a:lnTo>
                    <a:close/>
                    <a:moveTo>
                      <a:pt x="270700" y="270796"/>
                    </a:moveTo>
                    <a:lnTo>
                      <a:pt x="107156" y="270796"/>
                    </a:lnTo>
                    <a:lnTo>
                      <a:pt x="107156" y="107156"/>
                    </a:lnTo>
                    <a:lnTo>
                      <a:pt x="270700" y="107156"/>
                    </a:lnTo>
                    <a:lnTo>
                      <a:pt x="270700" y="270796"/>
                    </a:lnTo>
                    <a:close/>
                  </a:path>
                </a:pathLst>
              </a:custGeom>
              <a:gradFill>
                <a:gsLst>
                  <a:gs pos="0">
                    <a:schemeClr val="bg1"/>
                  </a:gs>
                  <a:gs pos="100000">
                    <a:schemeClr val="accent1">
                      <a:lumMod val="20000"/>
                      <a:lumOff val="80000"/>
                    </a:schemeClr>
                  </a:gs>
                </a:gsLst>
                <a:lin ang="2700000" scaled="1"/>
              </a:gradFill>
              <a:ln w="6890" cap="flat">
                <a:noFill/>
                <a:prstDash val="solid"/>
                <a:miter/>
              </a:ln>
              <a:effectLst/>
            </p:spPr>
            <p:txBody>
              <a:bodyPr wrap="square" lIns="70409" tIns="35204" rIns="70409" bIns="35204" rtlCol="0" anchor="ctr">
                <a:noAutofit/>
              </a:bodyPr>
              <a:lstStyle/>
              <a:p>
                <a:endParaRPr lang="zh-CN" altLang="en-US" sz="1386">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02" name="任意多边形: 形状 301">
                <a:extLst>
                  <a:ext uri="{FF2B5EF4-FFF2-40B4-BE49-F238E27FC236}">
                    <a16:creationId xmlns:a16="http://schemas.microsoft.com/office/drawing/2014/main" id="{A5EAC609-A2E4-C4E4-62B9-2004133FB881}"/>
                  </a:ext>
                </a:extLst>
              </p:cNvPr>
              <p:cNvSpPr/>
              <p:nvPr/>
            </p:nvSpPr>
            <p:spPr>
              <a:xfrm>
                <a:off x="6560545" y="3660735"/>
                <a:ext cx="942019" cy="107255"/>
              </a:xfrm>
              <a:custGeom>
                <a:avLst/>
                <a:gdLst>
                  <a:gd name="connsiteX0" fmla="*/ 942023 w 942022"/>
                  <a:gd name="connsiteY0" fmla="*/ 53626 h 107251"/>
                  <a:gd name="connsiteX1" fmla="*/ 888397 w 942022"/>
                  <a:gd name="connsiteY1" fmla="*/ 0 h 107251"/>
                  <a:gd name="connsiteX2" fmla="*/ 53626 w 942022"/>
                  <a:gd name="connsiteY2" fmla="*/ 0 h 107251"/>
                  <a:gd name="connsiteX3" fmla="*/ 0 w 942022"/>
                  <a:gd name="connsiteY3" fmla="*/ 53626 h 107251"/>
                  <a:gd name="connsiteX4" fmla="*/ 53626 w 942022"/>
                  <a:gd name="connsiteY4" fmla="*/ 107251 h 107251"/>
                  <a:gd name="connsiteX5" fmla="*/ 888397 w 942022"/>
                  <a:gd name="connsiteY5" fmla="*/ 107251 h 107251"/>
                  <a:gd name="connsiteX6" fmla="*/ 942023 w 942022"/>
                  <a:gd name="connsiteY6" fmla="*/ 53626 h 107251"/>
                  <a:gd name="connsiteX7" fmla="*/ 942023 w 942022"/>
                  <a:gd name="connsiteY7" fmla="*/ 53626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2022" h="107251">
                    <a:moveTo>
                      <a:pt x="942023" y="53626"/>
                    </a:moveTo>
                    <a:cubicBezTo>
                      <a:pt x="942023" y="24003"/>
                      <a:pt x="918019" y="0"/>
                      <a:pt x="888397" y="0"/>
                    </a:cubicBezTo>
                    <a:lnTo>
                      <a:pt x="53626" y="0"/>
                    </a:lnTo>
                    <a:cubicBezTo>
                      <a:pt x="24003" y="0"/>
                      <a:pt x="0" y="24003"/>
                      <a:pt x="0" y="53626"/>
                    </a:cubicBezTo>
                    <a:cubicBezTo>
                      <a:pt x="0" y="83153"/>
                      <a:pt x="24003" y="107251"/>
                      <a:pt x="53626" y="107251"/>
                    </a:cubicBezTo>
                    <a:lnTo>
                      <a:pt x="888397" y="107251"/>
                    </a:lnTo>
                    <a:cubicBezTo>
                      <a:pt x="918115" y="107251"/>
                      <a:pt x="942023" y="83249"/>
                      <a:pt x="942023" y="53626"/>
                    </a:cubicBezTo>
                    <a:lnTo>
                      <a:pt x="942023" y="53626"/>
                    </a:lnTo>
                    <a:close/>
                  </a:path>
                </a:pathLst>
              </a:custGeom>
              <a:gradFill>
                <a:gsLst>
                  <a:gs pos="0">
                    <a:schemeClr val="bg1"/>
                  </a:gs>
                  <a:gs pos="100000">
                    <a:schemeClr val="accent1">
                      <a:lumMod val="20000"/>
                      <a:lumOff val="80000"/>
                    </a:schemeClr>
                  </a:gs>
                </a:gsLst>
                <a:lin ang="2700000" scaled="1"/>
              </a:gradFill>
              <a:ln w="6890" cap="flat">
                <a:noFill/>
                <a:prstDash val="solid"/>
                <a:miter/>
              </a:ln>
              <a:effectLst/>
            </p:spPr>
            <p:txBody>
              <a:bodyPr wrap="square" lIns="70409" tIns="35204" rIns="70409" bIns="35204" rtlCol="0" anchor="ctr">
                <a:noAutofit/>
              </a:bodyPr>
              <a:lstStyle/>
              <a:p>
                <a:endParaRPr lang="zh-CN" altLang="en-US" sz="1386">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03" name="任意多边形: 形状 302">
                <a:extLst>
                  <a:ext uri="{FF2B5EF4-FFF2-40B4-BE49-F238E27FC236}">
                    <a16:creationId xmlns:a16="http://schemas.microsoft.com/office/drawing/2014/main" id="{734C9C12-1B7B-3C0B-D755-FE2183BA6B13}"/>
                  </a:ext>
                </a:extLst>
              </p:cNvPr>
              <p:cNvSpPr/>
              <p:nvPr/>
            </p:nvSpPr>
            <p:spPr>
              <a:xfrm>
                <a:off x="6560643" y="3848758"/>
                <a:ext cx="601697" cy="107255"/>
              </a:xfrm>
              <a:custGeom>
                <a:avLst/>
                <a:gdLst>
                  <a:gd name="connsiteX0" fmla="*/ 53626 w 601694"/>
                  <a:gd name="connsiteY0" fmla="*/ 0 h 107251"/>
                  <a:gd name="connsiteX1" fmla="*/ 0 w 601694"/>
                  <a:gd name="connsiteY1" fmla="*/ 53626 h 107251"/>
                  <a:gd name="connsiteX2" fmla="*/ 53626 w 601694"/>
                  <a:gd name="connsiteY2" fmla="*/ 107251 h 107251"/>
                  <a:gd name="connsiteX3" fmla="*/ 548069 w 601694"/>
                  <a:gd name="connsiteY3" fmla="*/ 107251 h 107251"/>
                  <a:gd name="connsiteX4" fmla="*/ 601694 w 601694"/>
                  <a:gd name="connsiteY4" fmla="*/ 53626 h 107251"/>
                  <a:gd name="connsiteX5" fmla="*/ 548069 w 601694"/>
                  <a:gd name="connsiteY5" fmla="*/ 0 h 107251"/>
                  <a:gd name="connsiteX6" fmla="*/ 53626 w 601694"/>
                  <a:gd name="connsiteY6" fmla="*/ 0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1694" h="107251">
                    <a:moveTo>
                      <a:pt x="53626" y="0"/>
                    </a:moveTo>
                    <a:cubicBezTo>
                      <a:pt x="24003" y="0"/>
                      <a:pt x="0" y="24003"/>
                      <a:pt x="0" y="53626"/>
                    </a:cubicBezTo>
                    <a:cubicBezTo>
                      <a:pt x="0" y="83248"/>
                      <a:pt x="24003" y="107251"/>
                      <a:pt x="53626" y="107251"/>
                    </a:cubicBezTo>
                    <a:lnTo>
                      <a:pt x="548069" y="107251"/>
                    </a:lnTo>
                    <a:cubicBezTo>
                      <a:pt x="577691" y="107251"/>
                      <a:pt x="601694" y="83248"/>
                      <a:pt x="601694" y="53626"/>
                    </a:cubicBezTo>
                    <a:cubicBezTo>
                      <a:pt x="601694" y="24098"/>
                      <a:pt x="577691" y="0"/>
                      <a:pt x="548069" y="0"/>
                    </a:cubicBezTo>
                    <a:lnTo>
                      <a:pt x="53626" y="0"/>
                    </a:lnTo>
                    <a:close/>
                  </a:path>
                </a:pathLst>
              </a:custGeom>
              <a:gradFill>
                <a:gsLst>
                  <a:gs pos="0">
                    <a:schemeClr val="bg1"/>
                  </a:gs>
                  <a:gs pos="100000">
                    <a:schemeClr val="accent1">
                      <a:lumMod val="20000"/>
                      <a:lumOff val="80000"/>
                    </a:schemeClr>
                  </a:gs>
                </a:gsLst>
                <a:lin ang="2700000" scaled="1"/>
              </a:gradFill>
              <a:ln w="6890" cap="flat">
                <a:noFill/>
                <a:prstDash val="solid"/>
                <a:miter/>
              </a:ln>
              <a:effectLst/>
            </p:spPr>
            <p:txBody>
              <a:bodyPr wrap="square" lIns="70409" tIns="35204" rIns="70409" bIns="35204" rtlCol="0" anchor="ctr">
                <a:noAutofit/>
              </a:bodyPr>
              <a:lstStyle/>
              <a:p>
                <a:endParaRPr lang="zh-CN" altLang="en-US" sz="1386">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04" name="任意多边形: 形状 303">
                <a:extLst>
                  <a:ext uri="{FF2B5EF4-FFF2-40B4-BE49-F238E27FC236}">
                    <a16:creationId xmlns:a16="http://schemas.microsoft.com/office/drawing/2014/main" id="{41401675-31DF-C20C-5CA4-5CAA7924EEA8}"/>
                  </a:ext>
                </a:extLst>
              </p:cNvPr>
              <p:cNvSpPr/>
              <p:nvPr/>
            </p:nvSpPr>
            <p:spPr>
              <a:xfrm>
                <a:off x="4687923" y="3282972"/>
                <a:ext cx="385861" cy="650271"/>
              </a:xfrm>
              <a:custGeom>
                <a:avLst/>
                <a:gdLst>
                  <a:gd name="connsiteX0" fmla="*/ 246602 w 385857"/>
                  <a:gd name="connsiteY0" fmla="*/ 596646 h 650271"/>
                  <a:gd name="connsiteX1" fmla="*/ 246602 w 385857"/>
                  <a:gd name="connsiteY1" fmla="*/ 557879 h 650271"/>
                  <a:gd name="connsiteX2" fmla="*/ 385858 w 385857"/>
                  <a:gd name="connsiteY2" fmla="*/ 414814 h 650271"/>
                  <a:gd name="connsiteX3" fmla="*/ 242602 w 385857"/>
                  <a:gd name="connsiteY3" fmla="*/ 271558 h 650271"/>
                  <a:gd name="connsiteX4" fmla="*/ 143447 w 385857"/>
                  <a:gd name="connsiteY4" fmla="*/ 271558 h 650271"/>
                  <a:gd name="connsiteX5" fmla="*/ 107252 w 385857"/>
                  <a:gd name="connsiteY5" fmla="*/ 235458 h 650271"/>
                  <a:gd name="connsiteX6" fmla="*/ 143447 w 385857"/>
                  <a:gd name="connsiteY6" fmla="*/ 199358 h 650271"/>
                  <a:gd name="connsiteX7" fmla="*/ 318135 w 385857"/>
                  <a:gd name="connsiteY7" fmla="*/ 199358 h 650271"/>
                  <a:gd name="connsiteX8" fmla="*/ 371761 w 385857"/>
                  <a:gd name="connsiteY8" fmla="*/ 145733 h 650271"/>
                  <a:gd name="connsiteX9" fmla="*/ 318135 w 385857"/>
                  <a:gd name="connsiteY9" fmla="*/ 92107 h 650271"/>
                  <a:gd name="connsiteX10" fmla="*/ 246602 w 385857"/>
                  <a:gd name="connsiteY10" fmla="*/ 92107 h 650271"/>
                  <a:gd name="connsiteX11" fmla="*/ 246602 w 385857"/>
                  <a:gd name="connsiteY11" fmla="*/ 53626 h 650271"/>
                  <a:gd name="connsiteX12" fmla="*/ 192977 w 385857"/>
                  <a:gd name="connsiteY12" fmla="*/ 0 h 650271"/>
                  <a:gd name="connsiteX13" fmla="*/ 139351 w 385857"/>
                  <a:gd name="connsiteY13" fmla="*/ 53626 h 650271"/>
                  <a:gd name="connsiteX14" fmla="*/ 139351 w 385857"/>
                  <a:gd name="connsiteY14" fmla="*/ 92297 h 650271"/>
                  <a:gd name="connsiteX15" fmla="*/ 0 w 385857"/>
                  <a:gd name="connsiteY15" fmla="*/ 235363 h 650271"/>
                  <a:gd name="connsiteX16" fmla="*/ 143351 w 385857"/>
                  <a:gd name="connsiteY16" fmla="*/ 378714 h 650271"/>
                  <a:gd name="connsiteX17" fmla="*/ 242506 w 385857"/>
                  <a:gd name="connsiteY17" fmla="*/ 378714 h 650271"/>
                  <a:gd name="connsiteX18" fmla="*/ 278702 w 385857"/>
                  <a:gd name="connsiteY18" fmla="*/ 414814 h 650271"/>
                  <a:gd name="connsiteX19" fmla="*/ 242506 w 385857"/>
                  <a:gd name="connsiteY19" fmla="*/ 450913 h 650271"/>
                  <a:gd name="connsiteX20" fmla="*/ 67913 w 385857"/>
                  <a:gd name="connsiteY20" fmla="*/ 450913 h 650271"/>
                  <a:gd name="connsiteX21" fmla="*/ 14288 w 385857"/>
                  <a:gd name="connsiteY21" fmla="*/ 504539 h 650271"/>
                  <a:gd name="connsiteX22" fmla="*/ 67913 w 385857"/>
                  <a:gd name="connsiteY22" fmla="*/ 558165 h 650271"/>
                  <a:gd name="connsiteX23" fmla="*/ 139446 w 385857"/>
                  <a:gd name="connsiteY23" fmla="*/ 558165 h 650271"/>
                  <a:gd name="connsiteX24" fmla="*/ 139446 w 385857"/>
                  <a:gd name="connsiteY24" fmla="*/ 596646 h 650271"/>
                  <a:gd name="connsiteX25" fmla="*/ 193072 w 385857"/>
                  <a:gd name="connsiteY25" fmla="*/ 650272 h 650271"/>
                  <a:gd name="connsiteX26" fmla="*/ 246602 w 385857"/>
                  <a:gd name="connsiteY26" fmla="*/ 596646 h 650271"/>
                  <a:gd name="connsiteX27" fmla="*/ 246602 w 385857"/>
                  <a:gd name="connsiteY27" fmla="*/ 596646 h 650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85857" h="650271">
                    <a:moveTo>
                      <a:pt x="246602" y="596646"/>
                    </a:moveTo>
                    <a:lnTo>
                      <a:pt x="246602" y="557879"/>
                    </a:lnTo>
                    <a:cubicBezTo>
                      <a:pt x="323755" y="555784"/>
                      <a:pt x="385858" y="492442"/>
                      <a:pt x="385858" y="414814"/>
                    </a:cubicBezTo>
                    <a:cubicBezTo>
                      <a:pt x="385858" y="335756"/>
                      <a:pt x="321564" y="271558"/>
                      <a:pt x="242602" y="271558"/>
                    </a:cubicBezTo>
                    <a:lnTo>
                      <a:pt x="143447" y="271558"/>
                    </a:lnTo>
                    <a:cubicBezTo>
                      <a:pt x="123539" y="271558"/>
                      <a:pt x="107252" y="255365"/>
                      <a:pt x="107252" y="235458"/>
                    </a:cubicBezTo>
                    <a:cubicBezTo>
                      <a:pt x="107252" y="215551"/>
                      <a:pt x="123444" y="199358"/>
                      <a:pt x="143447" y="199358"/>
                    </a:cubicBezTo>
                    <a:lnTo>
                      <a:pt x="318135" y="199358"/>
                    </a:lnTo>
                    <a:cubicBezTo>
                      <a:pt x="347758" y="199358"/>
                      <a:pt x="371761" y="175355"/>
                      <a:pt x="371761" y="145733"/>
                    </a:cubicBezTo>
                    <a:cubicBezTo>
                      <a:pt x="371761" y="116110"/>
                      <a:pt x="347758" y="92107"/>
                      <a:pt x="318135" y="92107"/>
                    </a:cubicBezTo>
                    <a:lnTo>
                      <a:pt x="246602" y="92107"/>
                    </a:lnTo>
                    <a:lnTo>
                      <a:pt x="246602" y="53626"/>
                    </a:lnTo>
                    <a:cubicBezTo>
                      <a:pt x="246602" y="24003"/>
                      <a:pt x="222599" y="0"/>
                      <a:pt x="192977" y="0"/>
                    </a:cubicBezTo>
                    <a:cubicBezTo>
                      <a:pt x="163354" y="0"/>
                      <a:pt x="139351" y="24003"/>
                      <a:pt x="139351" y="53626"/>
                    </a:cubicBezTo>
                    <a:lnTo>
                      <a:pt x="139351" y="92297"/>
                    </a:lnTo>
                    <a:cubicBezTo>
                      <a:pt x="62198" y="94488"/>
                      <a:pt x="0" y="157734"/>
                      <a:pt x="0" y="235363"/>
                    </a:cubicBezTo>
                    <a:cubicBezTo>
                      <a:pt x="0" y="314420"/>
                      <a:pt x="64294" y="378714"/>
                      <a:pt x="143351" y="378714"/>
                    </a:cubicBezTo>
                    <a:lnTo>
                      <a:pt x="242506" y="378714"/>
                    </a:lnTo>
                    <a:cubicBezTo>
                      <a:pt x="262414" y="378714"/>
                      <a:pt x="278702" y="394907"/>
                      <a:pt x="278702" y="414814"/>
                    </a:cubicBezTo>
                    <a:cubicBezTo>
                      <a:pt x="278702" y="434721"/>
                      <a:pt x="262509" y="450913"/>
                      <a:pt x="242506" y="450913"/>
                    </a:cubicBezTo>
                    <a:lnTo>
                      <a:pt x="67913" y="450913"/>
                    </a:lnTo>
                    <a:cubicBezTo>
                      <a:pt x="38291" y="450913"/>
                      <a:pt x="14288" y="474917"/>
                      <a:pt x="14288" y="504539"/>
                    </a:cubicBezTo>
                    <a:cubicBezTo>
                      <a:pt x="14288" y="534067"/>
                      <a:pt x="38291" y="558165"/>
                      <a:pt x="67913" y="558165"/>
                    </a:cubicBezTo>
                    <a:lnTo>
                      <a:pt x="139446" y="558165"/>
                    </a:lnTo>
                    <a:lnTo>
                      <a:pt x="139446" y="596646"/>
                    </a:lnTo>
                    <a:cubicBezTo>
                      <a:pt x="139446" y="626269"/>
                      <a:pt x="163354" y="650272"/>
                      <a:pt x="193072" y="650272"/>
                    </a:cubicBezTo>
                    <a:cubicBezTo>
                      <a:pt x="222599" y="650176"/>
                      <a:pt x="246602" y="626269"/>
                      <a:pt x="246602" y="596646"/>
                    </a:cubicBezTo>
                    <a:lnTo>
                      <a:pt x="246602" y="596646"/>
                    </a:lnTo>
                    <a:close/>
                  </a:path>
                </a:pathLst>
              </a:custGeom>
              <a:gradFill>
                <a:gsLst>
                  <a:gs pos="0">
                    <a:schemeClr val="bg1"/>
                  </a:gs>
                  <a:gs pos="100000">
                    <a:schemeClr val="accent1">
                      <a:lumMod val="20000"/>
                      <a:lumOff val="80000"/>
                    </a:schemeClr>
                  </a:gs>
                </a:gsLst>
                <a:lin ang="2700000" scaled="1"/>
              </a:gradFill>
              <a:ln w="6890" cap="flat">
                <a:noFill/>
                <a:prstDash val="solid"/>
                <a:miter/>
              </a:ln>
              <a:effectLst/>
            </p:spPr>
            <p:txBody>
              <a:bodyPr wrap="square" lIns="70409" tIns="35204" rIns="70409" bIns="35204" rtlCol="0" anchor="ctr">
                <a:noAutofit/>
              </a:bodyPr>
              <a:lstStyle/>
              <a:p>
                <a:endParaRPr lang="zh-CN" altLang="en-US" sz="1386">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05" name="任意多边形: 形状 304">
                <a:extLst>
                  <a:ext uri="{FF2B5EF4-FFF2-40B4-BE49-F238E27FC236}">
                    <a16:creationId xmlns:a16="http://schemas.microsoft.com/office/drawing/2014/main" id="{EC6A4365-5A83-3331-F9A5-3257D941FD41}"/>
                  </a:ext>
                </a:extLst>
              </p:cNvPr>
              <p:cNvSpPr/>
              <p:nvPr/>
            </p:nvSpPr>
            <p:spPr>
              <a:xfrm>
                <a:off x="4763647" y="1896707"/>
                <a:ext cx="914303" cy="1117952"/>
              </a:xfrm>
              <a:custGeom>
                <a:avLst/>
                <a:gdLst>
                  <a:gd name="connsiteX0" fmla="*/ 78677 w 914304"/>
                  <a:gd name="connsiteY0" fmla="*/ 1117949 h 1117949"/>
                  <a:gd name="connsiteX1" fmla="*/ 835628 w 914304"/>
                  <a:gd name="connsiteY1" fmla="*/ 1117949 h 1117949"/>
                  <a:gd name="connsiteX2" fmla="*/ 914305 w 914304"/>
                  <a:gd name="connsiteY2" fmla="*/ 1039368 h 1117949"/>
                  <a:gd name="connsiteX3" fmla="*/ 914305 w 914304"/>
                  <a:gd name="connsiteY3" fmla="*/ 675037 h 1117949"/>
                  <a:gd name="connsiteX4" fmla="*/ 860679 w 914304"/>
                  <a:gd name="connsiteY4" fmla="*/ 621411 h 1117949"/>
                  <a:gd name="connsiteX5" fmla="*/ 807053 w 914304"/>
                  <a:gd name="connsiteY5" fmla="*/ 675037 h 1117949"/>
                  <a:gd name="connsiteX6" fmla="*/ 807053 w 914304"/>
                  <a:gd name="connsiteY6" fmla="*/ 1010793 h 1117949"/>
                  <a:gd name="connsiteX7" fmla="*/ 107156 w 914304"/>
                  <a:gd name="connsiteY7" fmla="*/ 1010793 h 1117949"/>
                  <a:gd name="connsiteX8" fmla="*/ 107156 w 914304"/>
                  <a:gd name="connsiteY8" fmla="*/ 239554 h 1117949"/>
                  <a:gd name="connsiteX9" fmla="*/ 239554 w 914304"/>
                  <a:gd name="connsiteY9" fmla="*/ 107156 h 1117949"/>
                  <a:gd name="connsiteX10" fmla="*/ 807053 w 914304"/>
                  <a:gd name="connsiteY10" fmla="*/ 107156 h 1117949"/>
                  <a:gd name="connsiteX11" fmla="*/ 807053 w 914304"/>
                  <a:gd name="connsiteY11" fmla="*/ 425101 h 1117949"/>
                  <a:gd name="connsiteX12" fmla="*/ 860679 w 914304"/>
                  <a:gd name="connsiteY12" fmla="*/ 478727 h 1117949"/>
                  <a:gd name="connsiteX13" fmla="*/ 914305 w 914304"/>
                  <a:gd name="connsiteY13" fmla="*/ 425101 h 1117949"/>
                  <a:gd name="connsiteX14" fmla="*/ 914305 w 914304"/>
                  <a:gd name="connsiteY14" fmla="*/ 78581 h 1117949"/>
                  <a:gd name="connsiteX15" fmla="*/ 835724 w 914304"/>
                  <a:gd name="connsiteY15" fmla="*/ 0 h 1117949"/>
                  <a:gd name="connsiteX16" fmla="*/ 227838 w 914304"/>
                  <a:gd name="connsiteY16" fmla="*/ 0 h 1117949"/>
                  <a:gd name="connsiteX17" fmla="*/ 172212 w 914304"/>
                  <a:gd name="connsiteY17" fmla="*/ 23051 h 1117949"/>
                  <a:gd name="connsiteX18" fmla="*/ 23051 w 914304"/>
                  <a:gd name="connsiteY18" fmla="*/ 172117 h 1117949"/>
                  <a:gd name="connsiteX19" fmla="*/ 0 w 914304"/>
                  <a:gd name="connsiteY19" fmla="*/ 227743 h 1117949"/>
                  <a:gd name="connsiteX20" fmla="*/ 0 w 914304"/>
                  <a:gd name="connsiteY20" fmla="*/ 1039368 h 1117949"/>
                  <a:gd name="connsiteX21" fmla="*/ 78677 w 914304"/>
                  <a:gd name="connsiteY21" fmla="*/ 1117949 h 1117949"/>
                  <a:gd name="connsiteX22" fmla="*/ 78677 w 914304"/>
                  <a:gd name="connsiteY22" fmla="*/ 1117949 h 1117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14304" h="1117949">
                    <a:moveTo>
                      <a:pt x="78677" y="1117949"/>
                    </a:moveTo>
                    <a:lnTo>
                      <a:pt x="835628" y="1117949"/>
                    </a:lnTo>
                    <a:cubicBezTo>
                      <a:pt x="878967" y="1117949"/>
                      <a:pt x="914305" y="1082707"/>
                      <a:pt x="914305" y="1039368"/>
                    </a:cubicBezTo>
                    <a:lnTo>
                      <a:pt x="914305" y="675037"/>
                    </a:lnTo>
                    <a:cubicBezTo>
                      <a:pt x="914305" y="645414"/>
                      <a:pt x="890302" y="621411"/>
                      <a:pt x="860679" y="621411"/>
                    </a:cubicBezTo>
                    <a:cubicBezTo>
                      <a:pt x="831056" y="621411"/>
                      <a:pt x="807053" y="645414"/>
                      <a:pt x="807053" y="675037"/>
                    </a:cubicBezTo>
                    <a:lnTo>
                      <a:pt x="807053" y="1010793"/>
                    </a:lnTo>
                    <a:lnTo>
                      <a:pt x="107156" y="1010793"/>
                    </a:lnTo>
                    <a:lnTo>
                      <a:pt x="107156" y="239554"/>
                    </a:lnTo>
                    <a:lnTo>
                      <a:pt x="239554" y="107156"/>
                    </a:lnTo>
                    <a:lnTo>
                      <a:pt x="807053" y="107156"/>
                    </a:lnTo>
                    <a:lnTo>
                      <a:pt x="807053" y="425101"/>
                    </a:lnTo>
                    <a:cubicBezTo>
                      <a:pt x="807053" y="454724"/>
                      <a:pt x="831056" y="478727"/>
                      <a:pt x="860679" y="478727"/>
                    </a:cubicBezTo>
                    <a:cubicBezTo>
                      <a:pt x="890302" y="478727"/>
                      <a:pt x="914305" y="454724"/>
                      <a:pt x="914305" y="425101"/>
                    </a:cubicBezTo>
                    <a:lnTo>
                      <a:pt x="914305" y="78581"/>
                    </a:lnTo>
                    <a:cubicBezTo>
                      <a:pt x="914305" y="35243"/>
                      <a:pt x="879062" y="0"/>
                      <a:pt x="835724" y="0"/>
                    </a:cubicBezTo>
                    <a:lnTo>
                      <a:pt x="227838" y="0"/>
                    </a:lnTo>
                    <a:cubicBezTo>
                      <a:pt x="206788" y="0"/>
                      <a:pt x="187071" y="8192"/>
                      <a:pt x="172212" y="23051"/>
                    </a:cubicBezTo>
                    <a:lnTo>
                      <a:pt x="23051" y="172117"/>
                    </a:lnTo>
                    <a:cubicBezTo>
                      <a:pt x="8192" y="186976"/>
                      <a:pt x="0" y="206693"/>
                      <a:pt x="0" y="227743"/>
                    </a:cubicBezTo>
                    <a:lnTo>
                      <a:pt x="0" y="1039368"/>
                    </a:lnTo>
                    <a:cubicBezTo>
                      <a:pt x="0" y="1082707"/>
                      <a:pt x="35338" y="1117949"/>
                      <a:pt x="78677" y="1117949"/>
                    </a:cubicBezTo>
                    <a:lnTo>
                      <a:pt x="78677" y="1117949"/>
                    </a:lnTo>
                    <a:close/>
                  </a:path>
                </a:pathLst>
              </a:custGeom>
              <a:gradFill>
                <a:gsLst>
                  <a:gs pos="0">
                    <a:schemeClr val="bg1"/>
                  </a:gs>
                  <a:gs pos="100000">
                    <a:schemeClr val="accent1">
                      <a:lumMod val="20000"/>
                      <a:lumOff val="80000"/>
                    </a:schemeClr>
                  </a:gs>
                </a:gsLst>
                <a:lin ang="2700000" scaled="1"/>
              </a:gradFill>
              <a:ln w="6890" cap="flat">
                <a:noFill/>
                <a:prstDash val="solid"/>
                <a:miter/>
              </a:ln>
              <a:effectLst/>
            </p:spPr>
            <p:txBody>
              <a:bodyPr wrap="square" lIns="70409" tIns="35204" rIns="70409" bIns="35204" rtlCol="0" anchor="ctr">
                <a:noAutofit/>
              </a:bodyPr>
              <a:lstStyle/>
              <a:p>
                <a:endParaRPr lang="zh-CN" altLang="en-US" sz="1386">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06" name="任意多边形: 形状 305">
                <a:extLst>
                  <a:ext uri="{FF2B5EF4-FFF2-40B4-BE49-F238E27FC236}">
                    <a16:creationId xmlns:a16="http://schemas.microsoft.com/office/drawing/2014/main" id="{2B49BDE0-30EF-5205-A9AD-C4DC262CB072}"/>
                  </a:ext>
                </a:extLst>
              </p:cNvPr>
              <p:cNvSpPr/>
              <p:nvPr/>
            </p:nvSpPr>
            <p:spPr>
              <a:xfrm>
                <a:off x="4998157" y="2130163"/>
                <a:ext cx="445196" cy="107255"/>
              </a:xfrm>
              <a:custGeom>
                <a:avLst/>
                <a:gdLst>
                  <a:gd name="connsiteX0" fmla="*/ 391573 w 445198"/>
                  <a:gd name="connsiteY0" fmla="*/ 0 h 107251"/>
                  <a:gd name="connsiteX1" fmla="*/ 53626 w 445198"/>
                  <a:gd name="connsiteY1" fmla="*/ 0 h 107251"/>
                  <a:gd name="connsiteX2" fmla="*/ 0 w 445198"/>
                  <a:gd name="connsiteY2" fmla="*/ 53626 h 107251"/>
                  <a:gd name="connsiteX3" fmla="*/ 53626 w 445198"/>
                  <a:gd name="connsiteY3" fmla="*/ 107252 h 107251"/>
                  <a:gd name="connsiteX4" fmla="*/ 391573 w 445198"/>
                  <a:gd name="connsiteY4" fmla="*/ 107252 h 107251"/>
                  <a:gd name="connsiteX5" fmla="*/ 445199 w 445198"/>
                  <a:gd name="connsiteY5" fmla="*/ 53626 h 107251"/>
                  <a:gd name="connsiteX6" fmla="*/ 391573 w 445198"/>
                  <a:gd name="connsiteY6" fmla="*/ 0 h 107251"/>
                  <a:gd name="connsiteX7" fmla="*/ 391573 w 445198"/>
                  <a:gd name="connsiteY7" fmla="*/ 0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5198" h="107251">
                    <a:moveTo>
                      <a:pt x="391573" y="0"/>
                    </a:moveTo>
                    <a:lnTo>
                      <a:pt x="53626" y="0"/>
                    </a:lnTo>
                    <a:cubicBezTo>
                      <a:pt x="24003" y="0"/>
                      <a:pt x="0" y="24003"/>
                      <a:pt x="0" y="53626"/>
                    </a:cubicBezTo>
                    <a:cubicBezTo>
                      <a:pt x="0" y="83248"/>
                      <a:pt x="24003" y="107252"/>
                      <a:pt x="53626" y="107252"/>
                    </a:cubicBezTo>
                    <a:lnTo>
                      <a:pt x="391573" y="107252"/>
                    </a:lnTo>
                    <a:cubicBezTo>
                      <a:pt x="421196" y="107252"/>
                      <a:pt x="445199" y="83248"/>
                      <a:pt x="445199" y="53626"/>
                    </a:cubicBezTo>
                    <a:cubicBezTo>
                      <a:pt x="445199" y="24003"/>
                      <a:pt x="421196" y="0"/>
                      <a:pt x="391573" y="0"/>
                    </a:cubicBezTo>
                    <a:lnTo>
                      <a:pt x="391573" y="0"/>
                    </a:lnTo>
                    <a:close/>
                  </a:path>
                </a:pathLst>
              </a:custGeom>
              <a:gradFill>
                <a:gsLst>
                  <a:gs pos="0">
                    <a:schemeClr val="bg1"/>
                  </a:gs>
                  <a:gs pos="100000">
                    <a:schemeClr val="accent1">
                      <a:lumMod val="20000"/>
                      <a:lumOff val="80000"/>
                    </a:schemeClr>
                  </a:gs>
                </a:gsLst>
                <a:lin ang="2700000" scaled="1"/>
              </a:gradFill>
              <a:ln w="6890" cap="flat">
                <a:noFill/>
                <a:prstDash val="solid"/>
                <a:miter/>
              </a:ln>
              <a:effectLst/>
            </p:spPr>
            <p:txBody>
              <a:bodyPr wrap="square" lIns="70409" tIns="35204" rIns="70409" bIns="35204" rtlCol="0" anchor="ctr">
                <a:noAutofit/>
              </a:bodyPr>
              <a:lstStyle/>
              <a:p>
                <a:endParaRPr lang="zh-CN" altLang="en-US" sz="1386">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07" name="任意多边形: 形状 306">
                <a:extLst>
                  <a:ext uri="{FF2B5EF4-FFF2-40B4-BE49-F238E27FC236}">
                    <a16:creationId xmlns:a16="http://schemas.microsoft.com/office/drawing/2014/main" id="{8C83080E-49BF-E121-F16D-46F4FCB71FE6}"/>
                  </a:ext>
                </a:extLst>
              </p:cNvPr>
              <p:cNvSpPr/>
              <p:nvPr/>
            </p:nvSpPr>
            <p:spPr>
              <a:xfrm>
                <a:off x="4998157" y="2310664"/>
                <a:ext cx="445196" cy="107254"/>
              </a:xfrm>
              <a:custGeom>
                <a:avLst/>
                <a:gdLst>
                  <a:gd name="connsiteX0" fmla="*/ 391573 w 445198"/>
                  <a:gd name="connsiteY0" fmla="*/ 0 h 107251"/>
                  <a:gd name="connsiteX1" fmla="*/ 53626 w 445198"/>
                  <a:gd name="connsiteY1" fmla="*/ 0 h 107251"/>
                  <a:gd name="connsiteX2" fmla="*/ 0 w 445198"/>
                  <a:gd name="connsiteY2" fmla="*/ 53626 h 107251"/>
                  <a:gd name="connsiteX3" fmla="*/ 53626 w 445198"/>
                  <a:gd name="connsiteY3" fmla="*/ 107252 h 107251"/>
                  <a:gd name="connsiteX4" fmla="*/ 391573 w 445198"/>
                  <a:gd name="connsiteY4" fmla="*/ 107252 h 107251"/>
                  <a:gd name="connsiteX5" fmla="*/ 445199 w 445198"/>
                  <a:gd name="connsiteY5" fmla="*/ 53626 h 107251"/>
                  <a:gd name="connsiteX6" fmla="*/ 391573 w 445198"/>
                  <a:gd name="connsiteY6" fmla="*/ 0 h 107251"/>
                  <a:gd name="connsiteX7" fmla="*/ 391573 w 445198"/>
                  <a:gd name="connsiteY7" fmla="*/ 0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5198" h="107251">
                    <a:moveTo>
                      <a:pt x="391573" y="0"/>
                    </a:moveTo>
                    <a:lnTo>
                      <a:pt x="53626" y="0"/>
                    </a:lnTo>
                    <a:cubicBezTo>
                      <a:pt x="24003" y="0"/>
                      <a:pt x="0" y="24003"/>
                      <a:pt x="0" y="53626"/>
                    </a:cubicBezTo>
                    <a:cubicBezTo>
                      <a:pt x="0" y="83249"/>
                      <a:pt x="24003" y="107252"/>
                      <a:pt x="53626" y="107252"/>
                    </a:cubicBezTo>
                    <a:lnTo>
                      <a:pt x="391573" y="107252"/>
                    </a:lnTo>
                    <a:cubicBezTo>
                      <a:pt x="421196" y="107252"/>
                      <a:pt x="445199" y="83249"/>
                      <a:pt x="445199" y="53626"/>
                    </a:cubicBezTo>
                    <a:cubicBezTo>
                      <a:pt x="445199" y="23908"/>
                      <a:pt x="421196" y="0"/>
                      <a:pt x="391573" y="0"/>
                    </a:cubicBezTo>
                    <a:lnTo>
                      <a:pt x="391573" y="0"/>
                    </a:lnTo>
                    <a:close/>
                  </a:path>
                </a:pathLst>
              </a:custGeom>
              <a:gradFill>
                <a:gsLst>
                  <a:gs pos="0">
                    <a:schemeClr val="bg1"/>
                  </a:gs>
                  <a:gs pos="100000">
                    <a:schemeClr val="accent1">
                      <a:lumMod val="20000"/>
                      <a:lumOff val="80000"/>
                    </a:schemeClr>
                  </a:gs>
                </a:gsLst>
                <a:lin ang="2700000" scaled="1"/>
              </a:gradFill>
              <a:ln w="6890" cap="flat">
                <a:noFill/>
                <a:prstDash val="solid"/>
                <a:miter/>
              </a:ln>
              <a:effectLst/>
            </p:spPr>
            <p:txBody>
              <a:bodyPr wrap="square" lIns="70409" tIns="35204" rIns="70409" bIns="35204" rtlCol="0" anchor="ctr">
                <a:noAutofit/>
              </a:bodyPr>
              <a:lstStyle/>
              <a:p>
                <a:endParaRPr lang="zh-CN" altLang="en-US" sz="1386">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08" name="任意多边形: 形状 307">
                <a:extLst>
                  <a:ext uri="{FF2B5EF4-FFF2-40B4-BE49-F238E27FC236}">
                    <a16:creationId xmlns:a16="http://schemas.microsoft.com/office/drawing/2014/main" id="{776199BA-7D2A-C86F-6552-2587D3D9C382}"/>
                  </a:ext>
                </a:extLst>
              </p:cNvPr>
              <p:cNvSpPr/>
              <p:nvPr/>
            </p:nvSpPr>
            <p:spPr>
              <a:xfrm>
                <a:off x="4998157" y="2492687"/>
                <a:ext cx="445196" cy="107254"/>
              </a:xfrm>
              <a:custGeom>
                <a:avLst/>
                <a:gdLst>
                  <a:gd name="connsiteX0" fmla="*/ 445199 w 445198"/>
                  <a:gd name="connsiteY0" fmla="*/ 53626 h 107251"/>
                  <a:gd name="connsiteX1" fmla="*/ 391573 w 445198"/>
                  <a:gd name="connsiteY1" fmla="*/ 0 h 107251"/>
                  <a:gd name="connsiteX2" fmla="*/ 53626 w 445198"/>
                  <a:gd name="connsiteY2" fmla="*/ 0 h 107251"/>
                  <a:gd name="connsiteX3" fmla="*/ 0 w 445198"/>
                  <a:gd name="connsiteY3" fmla="*/ 53626 h 107251"/>
                  <a:gd name="connsiteX4" fmla="*/ 53626 w 445198"/>
                  <a:gd name="connsiteY4" fmla="*/ 107252 h 107251"/>
                  <a:gd name="connsiteX5" fmla="*/ 391573 w 445198"/>
                  <a:gd name="connsiteY5" fmla="*/ 107252 h 107251"/>
                  <a:gd name="connsiteX6" fmla="*/ 445199 w 445198"/>
                  <a:gd name="connsiteY6" fmla="*/ 53626 h 107251"/>
                  <a:gd name="connsiteX7" fmla="*/ 445199 w 445198"/>
                  <a:gd name="connsiteY7" fmla="*/ 53626 h 10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5198" h="107251">
                    <a:moveTo>
                      <a:pt x="445199" y="53626"/>
                    </a:moveTo>
                    <a:cubicBezTo>
                      <a:pt x="445199" y="24003"/>
                      <a:pt x="421196" y="0"/>
                      <a:pt x="391573" y="0"/>
                    </a:cubicBezTo>
                    <a:lnTo>
                      <a:pt x="53626" y="0"/>
                    </a:lnTo>
                    <a:cubicBezTo>
                      <a:pt x="24003" y="0"/>
                      <a:pt x="0" y="24003"/>
                      <a:pt x="0" y="53626"/>
                    </a:cubicBezTo>
                    <a:cubicBezTo>
                      <a:pt x="0" y="83249"/>
                      <a:pt x="24003" y="107252"/>
                      <a:pt x="53626" y="107252"/>
                    </a:cubicBezTo>
                    <a:lnTo>
                      <a:pt x="391573" y="107252"/>
                    </a:lnTo>
                    <a:cubicBezTo>
                      <a:pt x="421196" y="107156"/>
                      <a:pt x="445199" y="83249"/>
                      <a:pt x="445199" y="53626"/>
                    </a:cubicBezTo>
                    <a:lnTo>
                      <a:pt x="445199" y="53626"/>
                    </a:lnTo>
                    <a:close/>
                  </a:path>
                </a:pathLst>
              </a:custGeom>
              <a:gradFill>
                <a:gsLst>
                  <a:gs pos="0">
                    <a:schemeClr val="bg1"/>
                  </a:gs>
                  <a:gs pos="100000">
                    <a:schemeClr val="accent1">
                      <a:lumMod val="20000"/>
                      <a:lumOff val="80000"/>
                    </a:schemeClr>
                  </a:gs>
                </a:gsLst>
                <a:lin ang="2700000" scaled="1"/>
              </a:gradFill>
              <a:ln w="6890" cap="flat">
                <a:noFill/>
                <a:prstDash val="solid"/>
                <a:miter/>
              </a:ln>
              <a:effectLst/>
            </p:spPr>
            <p:txBody>
              <a:bodyPr wrap="square" lIns="70409" tIns="35204" rIns="70409" bIns="35204" rtlCol="0" anchor="ctr">
                <a:noAutofit/>
              </a:bodyPr>
              <a:lstStyle/>
              <a:p>
                <a:endParaRPr lang="zh-CN" altLang="en-US" sz="1386">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09" name="任意多边形: 形状 308">
                <a:extLst>
                  <a:ext uri="{FF2B5EF4-FFF2-40B4-BE49-F238E27FC236}">
                    <a16:creationId xmlns:a16="http://schemas.microsoft.com/office/drawing/2014/main" id="{E2611727-FC9E-E2C3-5F39-89B4930556F2}"/>
                  </a:ext>
                </a:extLst>
              </p:cNvPr>
              <p:cNvSpPr/>
              <p:nvPr/>
            </p:nvSpPr>
            <p:spPr>
              <a:xfrm>
                <a:off x="4998148" y="2673949"/>
                <a:ext cx="258792" cy="107157"/>
              </a:xfrm>
              <a:custGeom>
                <a:avLst/>
                <a:gdLst>
                  <a:gd name="connsiteX0" fmla="*/ 53626 w 258794"/>
                  <a:gd name="connsiteY0" fmla="*/ 0 h 107156"/>
                  <a:gd name="connsiteX1" fmla="*/ 0 w 258794"/>
                  <a:gd name="connsiteY1" fmla="*/ 53530 h 107156"/>
                  <a:gd name="connsiteX2" fmla="*/ 53626 w 258794"/>
                  <a:gd name="connsiteY2" fmla="*/ 107156 h 107156"/>
                  <a:gd name="connsiteX3" fmla="*/ 205169 w 258794"/>
                  <a:gd name="connsiteY3" fmla="*/ 107156 h 107156"/>
                  <a:gd name="connsiteX4" fmla="*/ 258794 w 258794"/>
                  <a:gd name="connsiteY4" fmla="*/ 53530 h 107156"/>
                  <a:gd name="connsiteX5" fmla="*/ 205169 w 258794"/>
                  <a:gd name="connsiteY5" fmla="*/ 0 h 107156"/>
                  <a:gd name="connsiteX6" fmla="*/ 53626 w 258794"/>
                  <a:gd name="connsiteY6" fmla="*/ 0 h 107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8794" h="107156">
                    <a:moveTo>
                      <a:pt x="53626" y="0"/>
                    </a:moveTo>
                    <a:cubicBezTo>
                      <a:pt x="24003" y="0"/>
                      <a:pt x="0" y="24003"/>
                      <a:pt x="0" y="53530"/>
                    </a:cubicBezTo>
                    <a:cubicBezTo>
                      <a:pt x="0" y="83153"/>
                      <a:pt x="24003" y="107156"/>
                      <a:pt x="53626" y="107156"/>
                    </a:cubicBezTo>
                    <a:lnTo>
                      <a:pt x="205169" y="107156"/>
                    </a:lnTo>
                    <a:cubicBezTo>
                      <a:pt x="234791" y="107156"/>
                      <a:pt x="258794" y="83248"/>
                      <a:pt x="258794" y="53530"/>
                    </a:cubicBezTo>
                    <a:cubicBezTo>
                      <a:pt x="258794" y="24003"/>
                      <a:pt x="234791" y="0"/>
                      <a:pt x="205169" y="0"/>
                    </a:cubicBezTo>
                    <a:lnTo>
                      <a:pt x="53626" y="0"/>
                    </a:lnTo>
                    <a:close/>
                  </a:path>
                </a:pathLst>
              </a:custGeom>
              <a:gradFill>
                <a:gsLst>
                  <a:gs pos="0">
                    <a:schemeClr val="bg1"/>
                  </a:gs>
                  <a:gs pos="100000">
                    <a:schemeClr val="accent1">
                      <a:lumMod val="20000"/>
                      <a:lumOff val="80000"/>
                    </a:schemeClr>
                  </a:gs>
                </a:gsLst>
                <a:lin ang="2700000" scaled="1"/>
              </a:gradFill>
              <a:ln w="6890" cap="flat">
                <a:noFill/>
                <a:prstDash val="solid"/>
                <a:miter/>
              </a:ln>
              <a:effectLst/>
            </p:spPr>
            <p:txBody>
              <a:bodyPr wrap="square" lIns="70409" tIns="35204" rIns="70409" bIns="35204" rtlCol="0" anchor="ctr">
                <a:noAutofit/>
              </a:bodyPr>
              <a:lstStyle/>
              <a:p>
                <a:endParaRPr lang="zh-CN" altLang="en-US" sz="1386">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1" name="组合 10">
            <a:extLst>
              <a:ext uri="{FF2B5EF4-FFF2-40B4-BE49-F238E27FC236}">
                <a16:creationId xmlns:a16="http://schemas.microsoft.com/office/drawing/2014/main" id="{EE368164-C113-94C2-4D8E-75F83CE98240}"/>
              </a:ext>
            </a:extLst>
          </p:cNvPr>
          <p:cNvGrpSpPr/>
          <p:nvPr/>
        </p:nvGrpSpPr>
        <p:grpSpPr>
          <a:xfrm>
            <a:off x="10964412" y="4398703"/>
            <a:ext cx="564509" cy="564509"/>
            <a:chOff x="10964412" y="4398703"/>
            <a:chExt cx="564509" cy="564509"/>
          </a:xfrm>
        </p:grpSpPr>
        <p:sp>
          <p:nvSpPr>
            <p:cNvPr id="283" name="矩形: 圆角 282">
              <a:extLst>
                <a:ext uri="{FF2B5EF4-FFF2-40B4-BE49-F238E27FC236}">
                  <a16:creationId xmlns:a16="http://schemas.microsoft.com/office/drawing/2014/main" id="{79ACE2C5-3019-45F2-7847-76231137E41C}"/>
                </a:ext>
              </a:extLst>
            </p:cNvPr>
            <p:cNvSpPr/>
            <p:nvPr>
              <p:custDataLst>
                <p:tags r:id="rId9"/>
              </p:custDataLst>
            </p:nvPr>
          </p:nvSpPr>
          <p:spPr>
            <a:xfrm>
              <a:off x="10964412" y="4398703"/>
              <a:ext cx="564509" cy="564509"/>
            </a:xfrm>
            <a:prstGeom prst="roundRect">
              <a:avLst>
                <a:gd name="adj" fmla="val 16667"/>
              </a:avLst>
            </a:pr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10" name="图形 1">
              <a:extLst>
                <a:ext uri="{FF2B5EF4-FFF2-40B4-BE49-F238E27FC236}">
                  <a16:creationId xmlns:a16="http://schemas.microsoft.com/office/drawing/2014/main" id="{1F1C08FE-593B-8FC8-C3E8-400A9291DBF5}"/>
                </a:ext>
              </a:extLst>
            </p:cNvPr>
            <p:cNvGrpSpPr/>
            <p:nvPr/>
          </p:nvGrpSpPr>
          <p:grpSpPr>
            <a:xfrm>
              <a:off x="11076949" y="4511243"/>
              <a:ext cx="339435" cy="339429"/>
              <a:chOff x="10691607" y="2925579"/>
              <a:chExt cx="593717" cy="593706"/>
            </a:xfrm>
            <a:solidFill>
              <a:schemeClr val="bg1"/>
            </a:solidFill>
          </p:grpSpPr>
          <p:sp>
            <p:nvSpPr>
              <p:cNvPr id="311" name="任意多边形: 形状 310">
                <a:extLst>
                  <a:ext uri="{FF2B5EF4-FFF2-40B4-BE49-F238E27FC236}">
                    <a16:creationId xmlns:a16="http://schemas.microsoft.com/office/drawing/2014/main" id="{A7C98C00-1573-8D25-FED6-4EC4CA6D5ED1}"/>
                  </a:ext>
                </a:extLst>
              </p:cNvPr>
              <p:cNvSpPr/>
              <p:nvPr/>
            </p:nvSpPr>
            <p:spPr>
              <a:xfrm>
                <a:off x="10754107" y="3213062"/>
                <a:ext cx="468715" cy="243745"/>
              </a:xfrm>
              <a:custGeom>
                <a:avLst/>
                <a:gdLst>
                  <a:gd name="connsiteX0" fmla="*/ 433394 w 468714"/>
                  <a:gd name="connsiteY0" fmla="*/ 0 h 243744"/>
                  <a:gd name="connsiteX1" fmla="*/ 173265 w 468714"/>
                  <a:gd name="connsiteY1" fmla="*/ 0 h 243744"/>
                  <a:gd name="connsiteX2" fmla="*/ 163895 w 468714"/>
                  <a:gd name="connsiteY2" fmla="*/ 9369 h 243744"/>
                  <a:gd name="connsiteX3" fmla="*/ 173265 w 468714"/>
                  <a:gd name="connsiteY3" fmla="*/ 18739 h 243744"/>
                  <a:gd name="connsiteX4" fmla="*/ 433405 w 468714"/>
                  <a:gd name="connsiteY4" fmla="*/ 18739 h 243744"/>
                  <a:gd name="connsiteX5" fmla="*/ 449964 w 468714"/>
                  <a:gd name="connsiteY5" fmla="*/ 35298 h 243744"/>
                  <a:gd name="connsiteX6" fmla="*/ 449964 w 468714"/>
                  <a:gd name="connsiteY6" fmla="*/ 208412 h 243744"/>
                  <a:gd name="connsiteX7" fmla="*/ 433405 w 468714"/>
                  <a:gd name="connsiteY7" fmla="*/ 224971 h 243744"/>
                  <a:gd name="connsiteX8" fmla="*/ 35309 w 468714"/>
                  <a:gd name="connsiteY8" fmla="*/ 224971 h 243744"/>
                  <a:gd name="connsiteX9" fmla="*/ 18750 w 468714"/>
                  <a:gd name="connsiteY9" fmla="*/ 208412 h 243744"/>
                  <a:gd name="connsiteX10" fmla="*/ 18750 w 468714"/>
                  <a:gd name="connsiteY10" fmla="*/ 35309 h 243744"/>
                  <a:gd name="connsiteX11" fmla="*/ 35309 w 468714"/>
                  <a:gd name="connsiteY11" fmla="*/ 18750 h 243744"/>
                  <a:gd name="connsiteX12" fmla="*/ 131926 w 468714"/>
                  <a:gd name="connsiteY12" fmla="*/ 18750 h 243744"/>
                  <a:gd name="connsiteX13" fmla="*/ 141295 w 468714"/>
                  <a:gd name="connsiteY13" fmla="*/ 9381 h 243744"/>
                  <a:gd name="connsiteX14" fmla="*/ 131926 w 468714"/>
                  <a:gd name="connsiteY14" fmla="*/ 12 h 243744"/>
                  <a:gd name="connsiteX15" fmla="*/ 35309 w 468714"/>
                  <a:gd name="connsiteY15" fmla="*/ 12 h 243744"/>
                  <a:gd name="connsiteX16" fmla="*/ 0 w 468714"/>
                  <a:gd name="connsiteY16" fmla="*/ 35321 h 243744"/>
                  <a:gd name="connsiteX17" fmla="*/ 0 w 468714"/>
                  <a:gd name="connsiteY17" fmla="*/ 208435 h 243744"/>
                  <a:gd name="connsiteX18" fmla="*/ 35309 w 468714"/>
                  <a:gd name="connsiteY18" fmla="*/ 243744 h 243744"/>
                  <a:gd name="connsiteX19" fmla="*/ 433405 w 468714"/>
                  <a:gd name="connsiteY19" fmla="*/ 243744 h 243744"/>
                  <a:gd name="connsiteX20" fmla="*/ 468715 w 468714"/>
                  <a:gd name="connsiteY20" fmla="*/ 208435 h 243744"/>
                  <a:gd name="connsiteX21" fmla="*/ 468715 w 468714"/>
                  <a:gd name="connsiteY21" fmla="*/ 35309 h 243744"/>
                  <a:gd name="connsiteX22" fmla="*/ 433394 w 468714"/>
                  <a:gd name="connsiteY22" fmla="*/ 0 h 243744"/>
                  <a:gd name="connsiteX23" fmla="*/ 433394 w 468714"/>
                  <a:gd name="connsiteY23" fmla="*/ 0 h 243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68714" h="243744">
                    <a:moveTo>
                      <a:pt x="433394" y="0"/>
                    </a:moveTo>
                    <a:lnTo>
                      <a:pt x="173265" y="0"/>
                    </a:lnTo>
                    <a:cubicBezTo>
                      <a:pt x="168093" y="0"/>
                      <a:pt x="163895" y="4198"/>
                      <a:pt x="163895" y="9369"/>
                    </a:cubicBezTo>
                    <a:cubicBezTo>
                      <a:pt x="163895" y="14541"/>
                      <a:pt x="168093" y="18739"/>
                      <a:pt x="173265" y="18739"/>
                    </a:cubicBezTo>
                    <a:lnTo>
                      <a:pt x="433405" y="18739"/>
                    </a:lnTo>
                    <a:cubicBezTo>
                      <a:pt x="442554" y="18739"/>
                      <a:pt x="449964" y="26160"/>
                      <a:pt x="449964" y="35298"/>
                    </a:cubicBezTo>
                    <a:lnTo>
                      <a:pt x="449964" y="208412"/>
                    </a:lnTo>
                    <a:cubicBezTo>
                      <a:pt x="449964" y="217561"/>
                      <a:pt x="442543" y="224971"/>
                      <a:pt x="433405" y="224971"/>
                    </a:cubicBezTo>
                    <a:lnTo>
                      <a:pt x="35309" y="224971"/>
                    </a:lnTo>
                    <a:cubicBezTo>
                      <a:pt x="26160" y="224971"/>
                      <a:pt x="18750" y="217549"/>
                      <a:pt x="18750" y="208412"/>
                    </a:cubicBezTo>
                    <a:lnTo>
                      <a:pt x="18750" y="35309"/>
                    </a:lnTo>
                    <a:cubicBezTo>
                      <a:pt x="18750" y="26160"/>
                      <a:pt x="26172" y="18750"/>
                      <a:pt x="35309" y="18750"/>
                    </a:cubicBezTo>
                    <a:lnTo>
                      <a:pt x="131926" y="18750"/>
                    </a:lnTo>
                    <a:cubicBezTo>
                      <a:pt x="137097" y="18750"/>
                      <a:pt x="141295" y="14553"/>
                      <a:pt x="141295" y="9381"/>
                    </a:cubicBezTo>
                    <a:cubicBezTo>
                      <a:pt x="141295" y="4198"/>
                      <a:pt x="137097" y="12"/>
                      <a:pt x="131926" y="12"/>
                    </a:cubicBezTo>
                    <a:lnTo>
                      <a:pt x="35309" y="12"/>
                    </a:lnTo>
                    <a:cubicBezTo>
                      <a:pt x="15805" y="12"/>
                      <a:pt x="0" y="15817"/>
                      <a:pt x="0" y="35321"/>
                    </a:cubicBezTo>
                    <a:lnTo>
                      <a:pt x="0" y="208435"/>
                    </a:lnTo>
                    <a:cubicBezTo>
                      <a:pt x="0" y="227939"/>
                      <a:pt x="15805" y="243744"/>
                      <a:pt x="35309" y="243744"/>
                    </a:cubicBezTo>
                    <a:lnTo>
                      <a:pt x="433405" y="243744"/>
                    </a:lnTo>
                    <a:cubicBezTo>
                      <a:pt x="452910" y="243744"/>
                      <a:pt x="468715" y="227939"/>
                      <a:pt x="468715" y="208435"/>
                    </a:cubicBezTo>
                    <a:lnTo>
                      <a:pt x="468715" y="35309"/>
                    </a:lnTo>
                    <a:cubicBezTo>
                      <a:pt x="468703" y="15805"/>
                      <a:pt x="452898" y="0"/>
                      <a:pt x="433394" y="0"/>
                    </a:cubicBezTo>
                    <a:lnTo>
                      <a:pt x="433394" y="0"/>
                    </a:lnTo>
                    <a:close/>
                  </a:path>
                </a:pathLst>
              </a:custGeom>
              <a:gradFill>
                <a:gsLst>
                  <a:gs pos="0">
                    <a:schemeClr val="bg1"/>
                  </a:gs>
                  <a:gs pos="100000">
                    <a:schemeClr val="accent1">
                      <a:lumMod val="20000"/>
                      <a:lumOff val="80000"/>
                    </a:schemeClr>
                  </a:gs>
                </a:gsLst>
                <a:lin ang="2700000" scaled="1"/>
              </a:gradFill>
              <a:ln w="6890" cap="flat">
                <a:noFill/>
                <a:prstDash val="solid"/>
                <a:miter/>
              </a:ln>
              <a:effectLst/>
            </p:spPr>
            <p:txBody>
              <a:bodyPr wrap="square" lIns="70409" tIns="35204" rIns="70409" bIns="35204" rtlCol="0" anchor="ctr">
                <a:noAutofit/>
              </a:bodyPr>
              <a:lstStyle/>
              <a:p>
                <a:endParaRPr lang="zh-CN" altLang="en-US" sz="1386">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12" name="任意多边形: 形状 311">
                <a:extLst>
                  <a:ext uri="{FF2B5EF4-FFF2-40B4-BE49-F238E27FC236}">
                    <a16:creationId xmlns:a16="http://schemas.microsoft.com/office/drawing/2014/main" id="{274FFC7A-F16E-93A6-DC36-BBB5325992E8}"/>
                  </a:ext>
                </a:extLst>
              </p:cNvPr>
              <p:cNvSpPr/>
              <p:nvPr/>
            </p:nvSpPr>
            <p:spPr>
              <a:xfrm>
                <a:off x="10929089" y="3263052"/>
                <a:ext cx="118741" cy="143741"/>
              </a:xfrm>
              <a:custGeom>
                <a:avLst/>
                <a:gdLst>
                  <a:gd name="connsiteX0" fmla="*/ 18750 w 118741"/>
                  <a:gd name="connsiteY0" fmla="*/ 84371 h 143741"/>
                  <a:gd name="connsiteX1" fmla="*/ 59371 w 118741"/>
                  <a:gd name="connsiteY1" fmla="*/ 22542 h 143741"/>
                  <a:gd name="connsiteX2" fmla="*/ 99991 w 118741"/>
                  <a:gd name="connsiteY2" fmla="*/ 84371 h 143741"/>
                  <a:gd name="connsiteX3" fmla="*/ 59371 w 118741"/>
                  <a:gd name="connsiteY3" fmla="*/ 124991 h 143741"/>
                  <a:gd name="connsiteX4" fmla="*/ 18750 w 118741"/>
                  <a:gd name="connsiteY4" fmla="*/ 84371 h 143741"/>
                  <a:gd name="connsiteX5" fmla="*/ 18750 w 118741"/>
                  <a:gd name="connsiteY5" fmla="*/ 84371 h 143741"/>
                  <a:gd name="connsiteX6" fmla="*/ 118741 w 118741"/>
                  <a:gd name="connsiteY6" fmla="*/ 84371 h 143741"/>
                  <a:gd name="connsiteX7" fmla="*/ 65818 w 118741"/>
                  <a:gd name="connsiteY7" fmla="*/ 2574 h 143741"/>
                  <a:gd name="connsiteX8" fmla="*/ 52923 w 118741"/>
                  <a:gd name="connsiteY8" fmla="*/ 2574 h 143741"/>
                  <a:gd name="connsiteX9" fmla="*/ 0 w 118741"/>
                  <a:gd name="connsiteY9" fmla="*/ 84371 h 143741"/>
                  <a:gd name="connsiteX10" fmla="*/ 59371 w 118741"/>
                  <a:gd name="connsiteY10" fmla="*/ 143742 h 143741"/>
                  <a:gd name="connsiteX11" fmla="*/ 118741 w 118741"/>
                  <a:gd name="connsiteY11" fmla="*/ 84371 h 143741"/>
                  <a:gd name="connsiteX12" fmla="*/ 118741 w 118741"/>
                  <a:gd name="connsiteY12" fmla="*/ 84371 h 143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741" h="143741">
                    <a:moveTo>
                      <a:pt x="18750" y="84371"/>
                    </a:moveTo>
                    <a:cubicBezTo>
                      <a:pt x="18750" y="69134"/>
                      <a:pt x="41536" y="40783"/>
                      <a:pt x="59371" y="22542"/>
                    </a:cubicBezTo>
                    <a:cubicBezTo>
                      <a:pt x="77217" y="40771"/>
                      <a:pt x="99991" y="69111"/>
                      <a:pt x="99991" y="84371"/>
                    </a:cubicBezTo>
                    <a:cubicBezTo>
                      <a:pt x="99991" y="106774"/>
                      <a:pt x="81762" y="124991"/>
                      <a:pt x="59371" y="124991"/>
                    </a:cubicBezTo>
                    <a:cubicBezTo>
                      <a:pt x="36967" y="124991"/>
                      <a:pt x="18750" y="106774"/>
                      <a:pt x="18750" y="84371"/>
                    </a:cubicBezTo>
                    <a:lnTo>
                      <a:pt x="18750" y="84371"/>
                    </a:lnTo>
                    <a:close/>
                    <a:moveTo>
                      <a:pt x="118741" y="84371"/>
                    </a:moveTo>
                    <a:cubicBezTo>
                      <a:pt x="118741" y="53619"/>
                      <a:pt x="71233" y="7711"/>
                      <a:pt x="65818" y="2574"/>
                    </a:cubicBezTo>
                    <a:cubicBezTo>
                      <a:pt x="62200" y="-858"/>
                      <a:pt x="56530" y="-858"/>
                      <a:pt x="52923" y="2574"/>
                    </a:cubicBezTo>
                    <a:cubicBezTo>
                      <a:pt x="47508" y="7711"/>
                      <a:pt x="0" y="53619"/>
                      <a:pt x="0" y="84371"/>
                    </a:cubicBezTo>
                    <a:cubicBezTo>
                      <a:pt x="0" y="117106"/>
                      <a:pt x="26636" y="143742"/>
                      <a:pt x="59371" y="143742"/>
                    </a:cubicBezTo>
                    <a:cubicBezTo>
                      <a:pt x="92106" y="143742"/>
                      <a:pt x="118741" y="117106"/>
                      <a:pt x="118741" y="84371"/>
                    </a:cubicBezTo>
                    <a:lnTo>
                      <a:pt x="118741" y="84371"/>
                    </a:lnTo>
                    <a:close/>
                  </a:path>
                </a:pathLst>
              </a:custGeom>
              <a:gradFill>
                <a:gsLst>
                  <a:gs pos="0">
                    <a:schemeClr val="bg1"/>
                  </a:gs>
                  <a:gs pos="100000">
                    <a:schemeClr val="accent1">
                      <a:lumMod val="20000"/>
                      <a:lumOff val="80000"/>
                    </a:schemeClr>
                  </a:gs>
                </a:gsLst>
                <a:lin ang="2700000" scaled="1"/>
              </a:gradFill>
              <a:ln w="6890" cap="flat">
                <a:noFill/>
                <a:prstDash val="solid"/>
                <a:miter/>
              </a:ln>
              <a:effectLst/>
            </p:spPr>
            <p:txBody>
              <a:bodyPr wrap="square" lIns="70409" tIns="35204" rIns="70409" bIns="35204" rtlCol="0" anchor="ctr">
                <a:noAutofit/>
              </a:bodyPr>
              <a:lstStyle/>
              <a:p>
                <a:endParaRPr lang="zh-CN" altLang="en-US" sz="1386">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13" name="任意多边形: 形状 312">
                <a:extLst>
                  <a:ext uri="{FF2B5EF4-FFF2-40B4-BE49-F238E27FC236}">
                    <a16:creationId xmlns:a16="http://schemas.microsoft.com/office/drawing/2014/main" id="{1793F26B-4991-2921-E7F7-84A4B5D6E0F1}"/>
                  </a:ext>
                </a:extLst>
              </p:cNvPr>
              <p:cNvSpPr/>
              <p:nvPr/>
            </p:nvSpPr>
            <p:spPr>
              <a:xfrm>
                <a:off x="10691607" y="2925579"/>
                <a:ext cx="593717" cy="593706"/>
              </a:xfrm>
              <a:custGeom>
                <a:avLst/>
                <a:gdLst>
                  <a:gd name="connsiteX0" fmla="*/ 574956 w 593717"/>
                  <a:gd name="connsiteY0" fmla="*/ 562189 h 593706"/>
                  <a:gd name="connsiteX1" fmla="*/ 562177 w 593717"/>
                  <a:gd name="connsiteY1" fmla="*/ 574967 h 593706"/>
                  <a:gd name="connsiteX2" fmla="*/ 31529 w 593717"/>
                  <a:gd name="connsiteY2" fmla="*/ 574967 h 593706"/>
                  <a:gd name="connsiteX3" fmla="*/ 18750 w 593717"/>
                  <a:gd name="connsiteY3" fmla="*/ 562189 h 593706"/>
                  <a:gd name="connsiteX4" fmla="*/ 18750 w 593717"/>
                  <a:gd name="connsiteY4" fmla="*/ 269011 h 593706"/>
                  <a:gd name="connsiteX5" fmla="*/ 31529 w 593717"/>
                  <a:gd name="connsiteY5" fmla="*/ 256233 h 593706"/>
                  <a:gd name="connsiteX6" fmla="*/ 146873 w 593717"/>
                  <a:gd name="connsiteY6" fmla="*/ 256233 h 593706"/>
                  <a:gd name="connsiteX7" fmla="*/ 156242 w 593717"/>
                  <a:gd name="connsiteY7" fmla="*/ 246863 h 593706"/>
                  <a:gd name="connsiteX8" fmla="*/ 156242 w 593717"/>
                  <a:gd name="connsiteY8" fmla="*/ 181243 h 593706"/>
                  <a:gd name="connsiteX9" fmla="*/ 346715 w 593717"/>
                  <a:gd name="connsiteY9" fmla="*/ 181243 h 593706"/>
                  <a:gd name="connsiteX10" fmla="*/ 356084 w 593717"/>
                  <a:gd name="connsiteY10" fmla="*/ 171873 h 593706"/>
                  <a:gd name="connsiteX11" fmla="*/ 346715 w 593717"/>
                  <a:gd name="connsiteY11" fmla="*/ 162504 h 593706"/>
                  <a:gd name="connsiteX12" fmla="*/ 159825 w 593717"/>
                  <a:gd name="connsiteY12" fmla="*/ 162504 h 593706"/>
                  <a:gd name="connsiteX13" fmla="*/ 143811 w 593717"/>
                  <a:gd name="connsiteY13" fmla="*/ 148392 h 593706"/>
                  <a:gd name="connsiteX14" fmla="*/ 159361 w 593717"/>
                  <a:gd name="connsiteY14" fmla="*/ 131265 h 593706"/>
                  <a:gd name="connsiteX15" fmla="*/ 433881 w 593717"/>
                  <a:gd name="connsiteY15" fmla="*/ 131265 h 593706"/>
                  <a:gd name="connsiteX16" fmla="*/ 449895 w 593717"/>
                  <a:gd name="connsiteY16" fmla="*/ 145377 h 593706"/>
                  <a:gd name="connsiteX17" fmla="*/ 434345 w 593717"/>
                  <a:gd name="connsiteY17" fmla="*/ 162504 h 593706"/>
                  <a:gd name="connsiteX18" fmla="*/ 388043 w 593717"/>
                  <a:gd name="connsiteY18" fmla="*/ 162504 h 593706"/>
                  <a:gd name="connsiteX19" fmla="*/ 378673 w 593717"/>
                  <a:gd name="connsiteY19" fmla="*/ 171873 h 593706"/>
                  <a:gd name="connsiteX20" fmla="*/ 388043 w 593717"/>
                  <a:gd name="connsiteY20" fmla="*/ 181243 h 593706"/>
                  <a:gd name="connsiteX21" fmla="*/ 437464 w 593717"/>
                  <a:gd name="connsiteY21" fmla="*/ 181243 h 593706"/>
                  <a:gd name="connsiteX22" fmla="*/ 437464 w 593717"/>
                  <a:gd name="connsiteY22" fmla="*/ 246863 h 593706"/>
                  <a:gd name="connsiteX23" fmla="*/ 446833 w 593717"/>
                  <a:gd name="connsiteY23" fmla="*/ 256233 h 593706"/>
                  <a:gd name="connsiteX24" fmla="*/ 562177 w 593717"/>
                  <a:gd name="connsiteY24" fmla="*/ 256233 h 593706"/>
                  <a:gd name="connsiteX25" fmla="*/ 574956 w 593717"/>
                  <a:gd name="connsiteY25" fmla="*/ 269011 h 593706"/>
                  <a:gd name="connsiteX26" fmla="*/ 574956 w 593717"/>
                  <a:gd name="connsiteY26" fmla="*/ 562189 h 593706"/>
                  <a:gd name="connsiteX27" fmla="*/ 574956 w 593717"/>
                  <a:gd name="connsiteY27" fmla="*/ 562189 h 593706"/>
                  <a:gd name="connsiteX28" fmla="*/ 101011 w 593717"/>
                  <a:gd name="connsiteY28" fmla="*/ 112491 h 593706"/>
                  <a:gd name="connsiteX29" fmla="*/ 81240 w 593717"/>
                  <a:gd name="connsiteY29" fmla="*/ 92720 h 593706"/>
                  <a:gd name="connsiteX30" fmla="*/ 81240 w 593717"/>
                  <a:gd name="connsiteY30" fmla="*/ 38521 h 593706"/>
                  <a:gd name="connsiteX31" fmla="*/ 101011 w 593717"/>
                  <a:gd name="connsiteY31" fmla="*/ 18750 h 593706"/>
                  <a:gd name="connsiteX32" fmla="*/ 137480 w 593717"/>
                  <a:gd name="connsiteY32" fmla="*/ 18750 h 593706"/>
                  <a:gd name="connsiteX33" fmla="*/ 137480 w 593717"/>
                  <a:gd name="connsiteY33" fmla="*/ 59371 h 593706"/>
                  <a:gd name="connsiteX34" fmla="*/ 146849 w 593717"/>
                  <a:gd name="connsiteY34" fmla="*/ 68740 h 593706"/>
                  <a:gd name="connsiteX35" fmla="*/ 156219 w 593717"/>
                  <a:gd name="connsiteY35" fmla="*/ 59371 h 593706"/>
                  <a:gd name="connsiteX36" fmla="*/ 156219 w 593717"/>
                  <a:gd name="connsiteY36" fmla="*/ 18750 h 593706"/>
                  <a:gd name="connsiteX37" fmla="*/ 187470 w 593717"/>
                  <a:gd name="connsiteY37" fmla="*/ 18750 h 593706"/>
                  <a:gd name="connsiteX38" fmla="*/ 187470 w 593717"/>
                  <a:gd name="connsiteY38" fmla="*/ 59371 h 593706"/>
                  <a:gd name="connsiteX39" fmla="*/ 196839 w 593717"/>
                  <a:gd name="connsiteY39" fmla="*/ 68740 h 593706"/>
                  <a:gd name="connsiteX40" fmla="*/ 206208 w 593717"/>
                  <a:gd name="connsiteY40" fmla="*/ 59371 h 593706"/>
                  <a:gd name="connsiteX41" fmla="*/ 206208 w 593717"/>
                  <a:gd name="connsiteY41" fmla="*/ 18750 h 593706"/>
                  <a:gd name="connsiteX42" fmla="*/ 237459 w 593717"/>
                  <a:gd name="connsiteY42" fmla="*/ 18750 h 593706"/>
                  <a:gd name="connsiteX43" fmla="*/ 237459 w 593717"/>
                  <a:gd name="connsiteY43" fmla="*/ 59371 h 593706"/>
                  <a:gd name="connsiteX44" fmla="*/ 246829 w 593717"/>
                  <a:gd name="connsiteY44" fmla="*/ 68740 h 593706"/>
                  <a:gd name="connsiteX45" fmla="*/ 256198 w 593717"/>
                  <a:gd name="connsiteY45" fmla="*/ 59371 h 593706"/>
                  <a:gd name="connsiteX46" fmla="*/ 256198 w 593717"/>
                  <a:gd name="connsiteY46" fmla="*/ 18750 h 593706"/>
                  <a:gd name="connsiteX47" fmla="*/ 287449 w 593717"/>
                  <a:gd name="connsiteY47" fmla="*/ 18750 h 593706"/>
                  <a:gd name="connsiteX48" fmla="*/ 287449 w 593717"/>
                  <a:gd name="connsiteY48" fmla="*/ 59371 h 593706"/>
                  <a:gd name="connsiteX49" fmla="*/ 296818 w 593717"/>
                  <a:gd name="connsiteY49" fmla="*/ 68740 h 593706"/>
                  <a:gd name="connsiteX50" fmla="*/ 306188 w 593717"/>
                  <a:gd name="connsiteY50" fmla="*/ 59371 h 593706"/>
                  <a:gd name="connsiteX51" fmla="*/ 306188 w 593717"/>
                  <a:gd name="connsiteY51" fmla="*/ 18750 h 593706"/>
                  <a:gd name="connsiteX52" fmla="*/ 337438 w 593717"/>
                  <a:gd name="connsiteY52" fmla="*/ 18750 h 593706"/>
                  <a:gd name="connsiteX53" fmla="*/ 337438 w 593717"/>
                  <a:gd name="connsiteY53" fmla="*/ 59371 h 593706"/>
                  <a:gd name="connsiteX54" fmla="*/ 346808 w 593717"/>
                  <a:gd name="connsiteY54" fmla="*/ 68740 h 593706"/>
                  <a:gd name="connsiteX55" fmla="*/ 356177 w 593717"/>
                  <a:gd name="connsiteY55" fmla="*/ 59371 h 593706"/>
                  <a:gd name="connsiteX56" fmla="*/ 356177 w 593717"/>
                  <a:gd name="connsiteY56" fmla="*/ 18750 h 593706"/>
                  <a:gd name="connsiteX57" fmla="*/ 387428 w 593717"/>
                  <a:gd name="connsiteY57" fmla="*/ 18750 h 593706"/>
                  <a:gd name="connsiteX58" fmla="*/ 387428 w 593717"/>
                  <a:gd name="connsiteY58" fmla="*/ 59371 h 593706"/>
                  <a:gd name="connsiteX59" fmla="*/ 396797 w 593717"/>
                  <a:gd name="connsiteY59" fmla="*/ 68740 h 593706"/>
                  <a:gd name="connsiteX60" fmla="*/ 406167 w 593717"/>
                  <a:gd name="connsiteY60" fmla="*/ 59371 h 593706"/>
                  <a:gd name="connsiteX61" fmla="*/ 406167 w 593717"/>
                  <a:gd name="connsiteY61" fmla="*/ 18750 h 593706"/>
                  <a:gd name="connsiteX62" fmla="*/ 437418 w 593717"/>
                  <a:gd name="connsiteY62" fmla="*/ 18750 h 593706"/>
                  <a:gd name="connsiteX63" fmla="*/ 437418 w 593717"/>
                  <a:gd name="connsiteY63" fmla="*/ 59371 h 593706"/>
                  <a:gd name="connsiteX64" fmla="*/ 446787 w 593717"/>
                  <a:gd name="connsiteY64" fmla="*/ 68740 h 593706"/>
                  <a:gd name="connsiteX65" fmla="*/ 456156 w 593717"/>
                  <a:gd name="connsiteY65" fmla="*/ 59371 h 593706"/>
                  <a:gd name="connsiteX66" fmla="*/ 456156 w 593717"/>
                  <a:gd name="connsiteY66" fmla="*/ 18750 h 593706"/>
                  <a:gd name="connsiteX67" fmla="*/ 492625 w 593717"/>
                  <a:gd name="connsiteY67" fmla="*/ 18750 h 593706"/>
                  <a:gd name="connsiteX68" fmla="*/ 512396 w 593717"/>
                  <a:gd name="connsiteY68" fmla="*/ 38521 h 593706"/>
                  <a:gd name="connsiteX69" fmla="*/ 512396 w 593717"/>
                  <a:gd name="connsiteY69" fmla="*/ 92720 h 593706"/>
                  <a:gd name="connsiteX70" fmla="*/ 492625 w 593717"/>
                  <a:gd name="connsiteY70" fmla="*/ 112491 h 593706"/>
                  <a:gd name="connsiteX71" fmla="*/ 101011 w 593717"/>
                  <a:gd name="connsiteY71" fmla="*/ 112491 h 593706"/>
                  <a:gd name="connsiteX72" fmla="*/ 101011 w 593717"/>
                  <a:gd name="connsiteY72" fmla="*/ 112491 h 593706"/>
                  <a:gd name="connsiteX73" fmla="*/ 562177 w 593717"/>
                  <a:gd name="connsiteY73" fmla="*/ 237482 h 593706"/>
                  <a:gd name="connsiteX74" fmla="*/ 456214 w 593717"/>
                  <a:gd name="connsiteY74" fmla="*/ 237482 h 593706"/>
                  <a:gd name="connsiteX75" fmla="*/ 456214 w 593717"/>
                  <a:gd name="connsiteY75" fmla="*/ 173358 h 593706"/>
                  <a:gd name="connsiteX76" fmla="*/ 468715 w 593717"/>
                  <a:gd name="connsiteY76" fmla="*/ 146861 h 593706"/>
                  <a:gd name="connsiteX77" fmla="*/ 464946 w 593717"/>
                  <a:gd name="connsiteY77" fmla="*/ 131242 h 593706"/>
                  <a:gd name="connsiteX78" fmla="*/ 492695 w 593717"/>
                  <a:gd name="connsiteY78" fmla="*/ 131242 h 593706"/>
                  <a:gd name="connsiteX79" fmla="*/ 531216 w 593717"/>
                  <a:gd name="connsiteY79" fmla="*/ 92720 h 593706"/>
                  <a:gd name="connsiteX80" fmla="*/ 531216 w 593717"/>
                  <a:gd name="connsiteY80" fmla="*/ 38521 h 593706"/>
                  <a:gd name="connsiteX81" fmla="*/ 492695 w 593717"/>
                  <a:gd name="connsiteY81" fmla="*/ 0 h 593706"/>
                  <a:gd name="connsiteX82" fmla="*/ 101011 w 593717"/>
                  <a:gd name="connsiteY82" fmla="*/ 0 h 593706"/>
                  <a:gd name="connsiteX83" fmla="*/ 62490 w 593717"/>
                  <a:gd name="connsiteY83" fmla="*/ 38521 h 593706"/>
                  <a:gd name="connsiteX84" fmla="*/ 62490 w 593717"/>
                  <a:gd name="connsiteY84" fmla="*/ 92720 h 593706"/>
                  <a:gd name="connsiteX85" fmla="*/ 101011 w 593717"/>
                  <a:gd name="connsiteY85" fmla="*/ 131242 h 593706"/>
                  <a:gd name="connsiteX86" fmla="*/ 128760 w 593717"/>
                  <a:gd name="connsiteY86" fmla="*/ 131242 h 593706"/>
                  <a:gd name="connsiteX87" fmla="*/ 124991 w 593717"/>
                  <a:gd name="connsiteY87" fmla="*/ 146861 h 593706"/>
                  <a:gd name="connsiteX88" fmla="*/ 137492 w 593717"/>
                  <a:gd name="connsiteY88" fmla="*/ 173358 h 593706"/>
                  <a:gd name="connsiteX89" fmla="*/ 137492 w 593717"/>
                  <a:gd name="connsiteY89" fmla="*/ 237482 h 593706"/>
                  <a:gd name="connsiteX90" fmla="*/ 31529 w 593717"/>
                  <a:gd name="connsiteY90" fmla="*/ 237482 h 593706"/>
                  <a:gd name="connsiteX91" fmla="*/ 0 w 593717"/>
                  <a:gd name="connsiteY91" fmla="*/ 269011 h 593706"/>
                  <a:gd name="connsiteX92" fmla="*/ 0 w 593717"/>
                  <a:gd name="connsiteY92" fmla="*/ 562189 h 593706"/>
                  <a:gd name="connsiteX93" fmla="*/ 31529 w 593717"/>
                  <a:gd name="connsiteY93" fmla="*/ 593706 h 593706"/>
                  <a:gd name="connsiteX94" fmla="*/ 562189 w 593717"/>
                  <a:gd name="connsiteY94" fmla="*/ 593706 h 593706"/>
                  <a:gd name="connsiteX95" fmla="*/ 593718 w 593717"/>
                  <a:gd name="connsiteY95" fmla="*/ 562177 h 593706"/>
                  <a:gd name="connsiteX96" fmla="*/ 593718 w 593717"/>
                  <a:gd name="connsiteY96" fmla="*/ 269011 h 593706"/>
                  <a:gd name="connsiteX97" fmla="*/ 562177 w 593717"/>
                  <a:gd name="connsiteY97" fmla="*/ 237482 h 593706"/>
                  <a:gd name="connsiteX98" fmla="*/ 562177 w 593717"/>
                  <a:gd name="connsiteY98" fmla="*/ 237482 h 59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593717" h="593706">
                    <a:moveTo>
                      <a:pt x="574956" y="562189"/>
                    </a:moveTo>
                    <a:cubicBezTo>
                      <a:pt x="574956" y="569239"/>
                      <a:pt x="569239" y="574967"/>
                      <a:pt x="562177" y="574967"/>
                    </a:cubicBezTo>
                    <a:lnTo>
                      <a:pt x="31529" y="574967"/>
                    </a:lnTo>
                    <a:cubicBezTo>
                      <a:pt x="24479" y="574967"/>
                      <a:pt x="18750" y="569250"/>
                      <a:pt x="18750" y="562189"/>
                    </a:cubicBezTo>
                    <a:lnTo>
                      <a:pt x="18750" y="269011"/>
                    </a:lnTo>
                    <a:cubicBezTo>
                      <a:pt x="18750" y="261961"/>
                      <a:pt x="24467" y="256233"/>
                      <a:pt x="31529" y="256233"/>
                    </a:cubicBezTo>
                    <a:lnTo>
                      <a:pt x="146873" y="256233"/>
                    </a:lnTo>
                    <a:cubicBezTo>
                      <a:pt x="152044" y="256233"/>
                      <a:pt x="156242" y="252035"/>
                      <a:pt x="156242" y="246863"/>
                    </a:cubicBezTo>
                    <a:lnTo>
                      <a:pt x="156242" y="181243"/>
                    </a:lnTo>
                    <a:lnTo>
                      <a:pt x="346715" y="181243"/>
                    </a:lnTo>
                    <a:cubicBezTo>
                      <a:pt x="351887" y="181243"/>
                      <a:pt x="356084" y="177045"/>
                      <a:pt x="356084" y="171873"/>
                    </a:cubicBezTo>
                    <a:cubicBezTo>
                      <a:pt x="356084" y="166702"/>
                      <a:pt x="351887" y="162504"/>
                      <a:pt x="346715" y="162504"/>
                    </a:cubicBezTo>
                    <a:lnTo>
                      <a:pt x="159825" y="162504"/>
                    </a:lnTo>
                    <a:cubicBezTo>
                      <a:pt x="151697" y="162504"/>
                      <a:pt x="144577" y="156486"/>
                      <a:pt x="143811" y="148392"/>
                    </a:cubicBezTo>
                    <a:cubicBezTo>
                      <a:pt x="142942" y="139103"/>
                      <a:pt x="150259" y="131265"/>
                      <a:pt x="159361" y="131265"/>
                    </a:cubicBezTo>
                    <a:lnTo>
                      <a:pt x="433881" y="131265"/>
                    </a:lnTo>
                    <a:cubicBezTo>
                      <a:pt x="442009" y="131265"/>
                      <a:pt x="449129" y="137283"/>
                      <a:pt x="449895" y="145377"/>
                    </a:cubicBezTo>
                    <a:cubicBezTo>
                      <a:pt x="450764" y="154665"/>
                      <a:pt x="443447" y="162504"/>
                      <a:pt x="434345" y="162504"/>
                    </a:cubicBezTo>
                    <a:lnTo>
                      <a:pt x="388043" y="162504"/>
                    </a:lnTo>
                    <a:cubicBezTo>
                      <a:pt x="382871" y="162504"/>
                      <a:pt x="378673" y="166702"/>
                      <a:pt x="378673" y="171873"/>
                    </a:cubicBezTo>
                    <a:cubicBezTo>
                      <a:pt x="378673" y="177045"/>
                      <a:pt x="382871" y="181243"/>
                      <a:pt x="388043" y="181243"/>
                    </a:cubicBezTo>
                    <a:lnTo>
                      <a:pt x="437464" y="181243"/>
                    </a:lnTo>
                    <a:lnTo>
                      <a:pt x="437464" y="246863"/>
                    </a:lnTo>
                    <a:cubicBezTo>
                      <a:pt x="437464" y="252035"/>
                      <a:pt x="441662" y="256233"/>
                      <a:pt x="446833" y="256233"/>
                    </a:cubicBezTo>
                    <a:lnTo>
                      <a:pt x="562177" y="256233"/>
                    </a:lnTo>
                    <a:cubicBezTo>
                      <a:pt x="569239" y="256233"/>
                      <a:pt x="574956" y="261950"/>
                      <a:pt x="574956" y="269011"/>
                    </a:cubicBezTo>
                    <a:lnTo>
                      <a:pt x="574956" y="562189"/>
                    </a:lnTo>
                    <a:lnTo>
                      <a:pt x="574956" y="562189"/>
                    </a:lnTo>
                    <a:close/>
                    <a:moveTo>
                      <a:pt x="101011" y="112491"/>
                    </a:moveTo>
                    <a:cubicBezTo>
                      <a:pt x="90111" y="112491"/>
                      <a:pt x="81240" y="103620"/>
                      <a:pt x="81240" y="92720"/>
                    </a:cubicBezTo>
                    <a:lnTo>
                      <a:pt x="81240" y="38521"/>
                    </a:lnTo>
                    <a:cubicBezTo>
                      <a:pt x="81240" y="27621"/>
                      <a:pt x="90111" y="18750"/>
                      <a:pt x="101011" y="18750"/>
                    </a:cubicBezTo>
                    <a:lnTo>
                      <a:pt x="137480" y="18750"/>
                    </a:lnTo>
                    <a:lnTo>
                      <a:pt x="137480" y="59371"/>
                    </a:lnTo>
                    <a:cubicBezTo>
                      <a:pt x="137480" y="64542"/>
                      <a:pt x="141678" y="68740"/>
                      <a:pt x="146849" y="68740"/>
                    </a:cubicBezTo>
                    <a:cubicBezTo>
                      <a:pt x="152021" y="68740"/>
                      <a:pt x="156219" y="64542"/>
                      <a:pt x="156219" y="59371"/>
                    </a:cubicBezTo>
                    <a:lnTo>
                      <a:pt x="156219" y="18750"/>
                    </a:lnTo>
                    <a:lnTo>
                      <a:pt x="187470" y="18750"/>
                    </a:lnTo>
                    <a:lnTo>
                      <a:pt x="187470" y="59371"/>
                    </a:lnTo>
                    <a:cubicBezTo>
                      <a:pt x="187470" y="64542"/>
                      <a:pt x="191667" y="68740"/>
                      <a:pt x="196839" y="68740"/>
                    </a:cubicBezTo>
                    <a:cubicBezTo>
                      <a:pt x="202022" y="68740"/>
                      <a:pt x="206208" y="64542"/>
                      <a:pt x="206208" y="59371"/>
                    </a:cubicBezTo>
                    <a:lnTo>
                      <a:pt x="206208" y="18750"/>
                    </a:lnTo>
                    <a:lnTo>
                      <a:pt x="237459" y="18750"/>
                    </a:lnTo>
                    <a:lnTo>
                      <a:pt x="237459" y="59371"/>
                    </a:lnTo>
                    <a:cubicBezTo>
                      <a:pt x="237459" y="64542"/>
                      <a:pt x="241657" y="68740"/>
                      <a:pt x="246829" y="68740"/>
                    </a:cubicBezTo>
                    <a:cubicBezTo>
                      <a:pt x="252000" y="68740"/>
                      <a:pt x="256198" y="64542"/>
                      <a:pt x="256198" y="59371"/>
                    </a:cubicBezTo>
                    <a:lnTo>
                      <a:pt x="256198" y="18750"/>
                    </a:lnTo>
                    <a:lnTo>
                      <a:pt x="287449" y="18750"/>
                    </a:lnTo>
                    <a:lnTo>
                      <a:pt x="287449" y="59371"/>
                    </a:lnTo>
                    <a:cubicBezTo>
                      <a:pt x="287449" y="64542"/>
                      <a:pt x="291646" y="68740"/>
                      <a:pt x="296818" y="68740"/>
                    </a:cubicBezTo>
                    <a:cubicBezTo>
                      <a:pt x="301990" y="68740"/>
                      <a:pt x="306188" y="64542"/>
                      <a:pt x="306188" y="59371"/>
                    </a:cubicBezTo>
                    <a:lnTo>
                      <a:pt x="306188" y="18750"/>
                    </a:lnTo>
                    <a:lnTo>
                      <a:pt x="337438" y="18750"/>
                    </a:lnTo>
                    <a:lnTo>
                      <a:pt x="337438" y="59371"/>
                    </a:lnTo>
                    <a:cubicBezTo>
                      <a:pt x="337438" y="64542"/>
                      <a:pt x="341636" y="68740"/>
                      <a:pt x="346808" y="68740"/>
                    </a:cubicBezTo>
                    <a:cubicBezTo>
                      <a:pt x="351991" y="68740"/>
                      <a:pt x="356177" y="64542"/>
                      <a:pt x="356177" y="59371"/>
                    </a:cubicBezTo>
                    <a:lnTo>
                      <a:pt x="356177" y="18750"/>
                    </a:lnTo>
                    <a:lnTo>
                      <a:pt x="387428" y="18750"/>
                    </a:lnTo>
                    <a:lnTo>
                      <a:pt x="387428" y="59371"/>
                    </a:lnTo>
                    <a:cubicBezTo>
                      <a:pt x="387428" y="64542"/>
                      <a:pt x="391626" y="68740"/>
                      <a:pt x="396797" y="68740"/>
                    </a:cubicBezTo>
                    <a:cubicBezTo>
                      <a:pt x="401981" y="68740"/>
                      <a:pt x="406167" y="64542"/>
                      <a:pt x="406167" y="59371"/>
                    </a:cubicBezTo>
                    <a:lnTo>
                      <a:pt x="406167" y="18750"/>
                    </a:lnTo>
                    <a:lnTo>
                      <a:pt x="437418" y="18750"/>
                    </a:lnTo>
                    <a:lnTo>
                      <a:pt x="437418" y="59371"/>
                    </a:lnTo>
                    <a:cubicBezTo>
                      <a:pt x="437418" y="64542"/>
                      <a:pt x="441615" y="68740"/>
                      <a:pt x="446787" y="68740"/>
                    </a:cubicBezTo>
                    <a:cubicBezTo>
                      <a:pt x="451970" y="68740"/>
                      <a:pt x="456156" y="64542"/>
                      <a:pt x="456156" y="59371"/>
                    </a:cubicBezTo>
                    <a:lnTo>
                      <a:pt x="456156" y="18750"/>
                    </a:lnTo>
                    <a:lnTo>
                      <a:pt x="492625" y="18750"/>
                    </a:lnTo>
                    <a:cubicBezTo>
                      <a:pt x="503525" y="18750"/>
                      <a:pt x="512396" y="27621"/>
                      <a:pt x="512396" y="38521"/>
                    </a:cubicBezTo>
                    <a:lnTo>
                      <a:pt x="512396" y="92720"/>
                    </a:lnTo>
                    <a:cubicBezTo>
                      <a:pt x="512396" y="103620"/>
                      <a:pt x="503525" y="112491"/>
                      <a:pt x="492625" y="112491"/>
                    </a:cubicBezTo>
                    <a:lnTo>
                      <a:pt x="101011" y="112491"/>
                    </a:lnTo>
                    <a:lnTo>
                      <a:pt x="101011" y="112491"/>
                    </a:lnTo>
                    <a:close/>
                    <a:moveTo>
                      <a:pt x="562177" y="237482"/>
                    </a:moveTo>
                    <a:lnTo>
                      <a:pt x="456214" y="237482"/>
                    </a:lnTo>
                    <a:lnTo>
                      <a:pt x="456214" y="173358"/>
                    </a:lnTo>
                    <a:cubicBezTo>
                      <a:pt x="463844" y="167049"/>
                      <a:pt x="468715" y="157518"/>
                      <a:pt x="468715" y="146861"/>
                    </a:cubicBezTo>
                    <a:cubicBezTo>
                      <a:pt x="468715" y="141237"/>
                      <a:pt x="467346" y="135926"/>
                      <a:pt x="464946" y="131242"/>
                    </a:cubicBezTo>
                    <a:lnTo>
                      <a:pt x="492695" y="131242"/>
                    </a:lnTo>
                    <a:cubicBezTo>
                      <a:pt x="513938" y="131242"/>
                      <a:pt x="531216" y="113964"/>
                      <a:pt x="531216" y="92720"/>
                    </a:cubicBezTo>
                    <a:lnTo>
                      <a:pt x="531216" y="38521"/>
                    </a:lnTo>
                    <a:cubicBezTo>
                      <a:pt x="531205" y="17278"/>
                      <a:pt x="513927" y="0"/>
                      <a:pt x="492695" y="0"/>
                    </a:cubicBezTo>
                    <a:lnTo>
                      <a:pt x="101011" y="0"/>
                    </a:lnTo>
                    <a:cubicBezTo>
                      <a:pt x="79779" y="0"/>
                      <a:pt x="62490" y="17278"/>
                      <a:pt x="62490" y="38521"/>
                    </a:cubicBezTo>
                    <a:lnTo>
                      <a:pt x="62490" y="92720"/>
                    </a:lnTo>
                    <a:cubicBezTo>
                      <a:pt x="62490" y="113964"/>
                      <a:pt x="79768" y="131242"/>
                      <a:pt x="101011" y="131242"/>
                    </a:cubicBezTo>
                    <a:lnTo>
                      <a:pt x="128760" y="131242"/>
                    </a:lnTo>
                    <a:cubicBezTo>
                      <a:pt x="126360" y="135938"/>
                      <a:pt x="124991" y="141237"/>
                      <a:pt x="124991" y="146861"/>
                    </a:cubicBezTo>
                    <a:cubicBezTo>
                      <a:pt x="124991" y="157506"/>
                      <a:pt x="129862" y="167049"/>
                      <a:pt x="137492" y="173358"/>
                    </a:cubicBezTo>
                    <a:lnTo>
                      <a:pt x="137492" y="237482"/>
                    </a:lnTo>
                    <a:lnTo>
                      <a:pt x="31529" y="237482"/>
                    </a:lnTo>
                    <a:cubicBezTo>
                      <a:pt x="14135" y="237482"/>
                      <a:pt x="0" y="251629"/>
                      <a:pt x="0" y="269011"/>
                    </a:cubicBezTo>
                    <a:lnTo>
                      <a:pt x="0" y="562189"/>
                    </a:lnTo>
                    <a:cubicBezTo>
                      <a:pt x="0" y="579571"/>
                      <a:pt x="14135" y="593706"/>
                      <a:pt x="31529" y="593706"/>
                    </a:cubicBezTo>
                    <a:lnTo>
                      <a:pt x="562189" y="593706"/>
                    </a:lnTo>
                    <a:cubicBezTo>
                      <a:pt x="579571" y="593706"/>
                      <a:pt x="593718" y="579559"/>
                      <a:pt x="593718" y="562177"/>
                    </a:cubicBezTo>
                    <a:lnTo>
                      <a:pt x="593718" y="269011"/>
                    </a:lnTo>
                    <a:cubicBezTo>
                      <a:pt x="593706" y="251629"/>
                      <a:pt x="579571" y="237482"/>
                      <a:pt x="562177" y="237482"/>
                    </a:cubicBezTo>
                    <a:lnTo>
                      <a:pt x="562177" y="237482"/>
                    </a:lnTo>
                    <a:close/>
                  </a:path>
                </a:pathLst>
              </a:custGeom>
              <a:gradFill>
                <a:gsLst>
                  <a:gs pos="0">
                    <a:schemeClr val="bg1"/>
                  </a:gs>
                  <a:gs pos="100000">
                    <a:schemeClr val="accent1">
                      <a:lumMod val="20000"/>
                      <a:lumOff val="80000"/>
                    </a:schemeClr>
                  </a:gs>
                </a:gsLst>
                <a:lin ang="2700000" scaled="1"/>
              </a:gradFill>
              <a:ln w="6890" cap="flat">
                <a:noFill/>
                <a:prstDash val="solid"/>
                <a:miter/>
              </a:ln>
              <a:effectLst/>
            </p:spPr>
            <p:txBody>
              <a:bodyPr wrap="square" lIns="70409" tIns="35204" rIns="70409" bIns="35204" rtlCol="0" anchor="ctr">
                <a:noAutofit/>
              </a:bodyPr>
              <a:lstStyle/>
              <a:p>
                <a:endParaRPr lang="zh-CN" altLang="en-US" sz="1386">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9" name="组合 8">
            <a:extLst>
              <a:ext uri="{FF2B5EF4-FFF2-40B4-BE49-F238E27FC236}">
                <a16:creationId xmlns:a16="http://schemas.microsoft.com/office/drawing/2014/main" id="{EC390224-B59A-8097-8D09-F02EBA407269}"/>
              </a:ext>
            </a:extLst>
          </p:cNvPr>
          <p:cNvGrpSpPr/>
          <p:nvPr/>
        </p:nvGrpSpPr>
        <p:grpSpPr>
          <a:xfrm>
            <a:off x="663080" y="4398703"/>
            <a:ext cx="564509" cy="564509"/>
            <a:chOff x="663080" y="4398703"/>
            <a:chExt cx="564509" cy="564509"/>
          </a:xfrm>
        </p:grpSpPr>
        <p:sp>
          <p:nvSpPr>
            <p:cNvPr id="285" name="矩形: 圆角 284">
              <a:extLst>
                <a:ext uri="{FF2B5EF4-FFF2-40B4-BE49-F238E27FC236}">
                  <a16:creationId xmlns:a16="http://schemas.microsoft.com/office/drawing/2014/main" id="{C859AC5D-6C50-8705-22E6-BD3373DA622F}"/>
                </a:ext>
              </a:extLst>
            </p:cNvPr>
            <p:cNvSpPr/>
            <p:nvPr>
              <p:custDataLst>
                <p:tags r:id="rId8"/>
              </p:custDataLst>
            </p:nvPr>
          </p:nvSpPr>
          <p:spPr>
            <a:xfrm>
              <a:off x="663080" y="4398703"/>
              <a:ext cx="564509" cy="564509"/>
            </a:xfrm>
            <a:prstGeom prst="roundRect">
              <a:avLst>
                <a:gd name="adj" fmla="val 16667"/>
              </a:avLst>
            </a:pr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14" name="图形 3">
              <a:extLst>
                <a:ext uri="{FF2B5EF4-FFF2-40B4-BE49-F238E27FC236}">
                  <a16:creationId xmlns:a16="http://schemas.microsoft.com/office/drawing/2014/main" id="{3D64D4CC-BE51-BDEB-55E5-642285C6DBBC}"/>
                </a:ext>
              </a:extLst>
            </p:cNvPr>
            <p:cNvGrpSpPr/>
            <p:nvPr/>
          </p:nvGrpSpPr>
          <p:grpSpPr>
            <a:xfrm>
              <a:off x="790759" y="4493742"/>
              <a:ext cx="309150" cy="374430"/>
              <a:chOff x="888076" y="2516748"/>
              <a:chExt cx="481657" cy="583363"/>
            </a:xfrm>
            <a:solidFill>
              <a:schemeClr val="bg1"/>
            </a:solidFill>
          </p:grpSpPr>
          <p:sp>
            <p:nvSpPr>
              <p:cNvPr id="315" name="任意多边形: 形状 314">
                <a:extLst>
                  <a:ext uri="{FF2B5EF4-FFF2-40B4-BE49-F238E27FC236}">
                    <a16:creationId xmlns:a16="http://schemas.microsoft.com/office/drawing/2014/main" id="{EA06F456-A2B4-1A21-A42F-0137362EA33C}"/>
                  </a:ext>
                </a:extLst>
              </p:cNvPr>
              <p:cNvSpPr/>
              <p:nvPr/>
            </p:nvSpPr>
            <p:spPr>
              <a:xfrm>
                <a:off x="1032249" y="3009812"/>
                <a:ext cx="193297" cy="58001"/>
              </a:xfrm>
              <a:custGeom>
                <a:avLst/>
                <a:gdLst>
                  <a:gd name="connsiteX0" fmla="*/ 15176 w 193297"/>
                  <a:gd name="connsiteY0" fmla="*/ 0 h 58001"/>
                  <a:gd name="connsiteX1" fmla="*/ 0 w 193297"/>
                  <a:gd name="connsiteY1" fmla="*/ 15176 h 58001"/>
                  <a:gd name="connsiteX2" fmla="*/ 0 w 193297"/>
                  <a:gd name="connsiteY2" fmla="*/ 42825 h 58001"/>
                  <a:gd name="connsiteX3" fmla="*/ 15176 w 193297"/>
                  <a:gd name="connsiteY3" fmla="*/ 58001 h 58001"/>
                  <a:gd name="connsiteX4" fmla="*/ 178121 w 193297"/>
                  <a:gd name="connsiteY4" fmla="*/ 58001 h 58001"/>
                  <a:gd name="connsiteX5" fmla="*/ 193297 w 193297"/>
                  <a:gd name="connsiteY5" fmla="*/ 42825 h 58001"/>
                  <a:gd name="connsiteX6" fmla="*/ 193297 w 193297"/>
                  <a:gd name="connsiteY6" fmla="*/ 15176 h 58001"/>
                  <a:gd name="connsiteX7" fmla="*/ 178121 w 193297"/>
                  <a:gd name="connsiteY7" fmla="*/ 0 h 58001"/>
                  <a:gd name="connsiteX8" fmla="*/ 15176 w 193297"/>
                  <a:gd name="connsiteY8" fmla="*/ 0 h 58001"/>
                  <a:gd name="connsiteX9" fmla="*/ 176237 w 193297"/>
                  <a:gd name="connsiteY9" fmla="*/ 40956 h 58001"/>
                  <a:gd name="connsiteX10" fmla="*/ 17060 w 193297"/>
                  <a:gd name="connsiteY10" fmla="*/ 40956 h 58001"/>
                  <a:gd name="connsiteX11" fmla="*/ 17060 w 193297"/>
                  <a:gd name="connsiteY11" fmla="*/ 17060 h 58001"/>
                  <a:gd name="connsiteX12" fmla="*/ 176237 w 193297"/>
                  <a:gd name="connsiteY12" fmla="*/ 17060 h 58001"/>
                  <a:gd name="connsiteX13" fmla="*/ 176237 w 193297"/>
                  <a:gd name="connsiteY13" fmla="*/ 40956 h 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297" h="58001">
                    <a:moveTo>
                      <a:pt x="15176" y="0"/>
                    </a:moveTo>
                    <a:cubicBezTo>
                      <a:pt x="6806" y="0"/>
                      <a:pt x="0" y="6806"/>
                      <a:pt x="0" y="15176"/>
                    </a:cubicBezTo>
                    <a:lnTo>
                      <a:pt x="0" y="42825"/>
                    </a:lnTo>
                    <a:cubicBezTo>
                      <a:pt x="0" y="51196"/>
                      <a:pt x="6806" y="58001"/>
                      <a:pt x="15176" y="58001"/>
                    </a:cubicBezTo>
                    <a:lnTo>
                      <a:pt x="178121" y="58001"/>
                    </a:lnTo>
                    <a:cubicBezTo>
                      <a:pt x="186492" y="58001"/>
                      <a:pt x="193297" y="51196"/>
                      <a:pt x="193297" y="42825"/>
                    </a:cubicBezTo>
                    <a:lnTo>
                      <a:pt x="193297" y="15176"/>
                    </a:lnTo>
                    <a:cubicBezTo>
                      <a:pt x="193297" y="6806"/>
                      <a:pt x="186492" y="0"/>
                      <a:pt x="178121" y="0"/>
                    </a:cubicBezTo>
                    <a:lnTo>
                      <a:pt x="15176" y="0"/>
                    </a:lnTo>
                    <a:close/>
                    <a:moveTo>
                      <a:pt x="176237" y="40956"/>
                    </a:moveTo>
                    <a:lnTo>
                      <a:pt x="17060" y="40956"/>
                    </a:lnTo>
                    <a:lnTo>
                      <a:pt x="17060" y="17060"/>
                    </a:lnTo>
                    <a:lnTo>
                      <a:pt x="176237" y="17060"/>
                    </a:lnTo>
                    <a:lnTo>
                      <a:pt x="176237" y="40956"/>
                    </a:lnTo>
                    <a:close/>
                  </a:path>
                </a:pathLst>
              </a:custGeom>
              <a:gradFill>
                <a:gsLst>
                  <a:gs pos="0">
                    <a:schemeClr val="bg1"/>
                  </a:gs>
                  <a:gs pos="100000">
                    <a:schemeClr val="accent1">
                      <a:lumMod val="20000"/>
                      <a:lumOff val="80000"/>
                    </a:schemeClr>
                  </a:gs>
                </a:gsLst>
                <a:lin ang="2700000" scaled="1"/>
              </a:gradFill>
              <a:ln w="6890" cap="flat">
                <a:noFill/>
                <a:prstDash val="solid"/>
                <a:miter/>
              </a:ln>
              <a:effectLst/>
            </p:spPr>
            <p:txBody>
              <a:bodyPr wrap="square" lIns="70409" tIns="35204" rIns="70409" bIns="35204" rtlCol="0" anchor="ctr">
                <a:noAutofit/>
              </a:bodyPr>
              <a:lstStyle/>
              <a:p>
                <a:endParaRPr lang="zh-CN" altLang="en-US" sz="1386">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16" name="任意多边形: 形状 315">
                <a:extLst>
                  <a:ext uri="{FF2B5EF4-FFF2-40B4-BE49-F238E27FC236}">
                    <a16:creationId xmlns:a16="http://schemas.microsoft.com/office/drawing/2014/main" id="{2D6086B9-6D27-AB71-5EF7-FE149D8825BC}"/>
                  </a:ext>
                </a:extLst>
              </p:cNvPr>
              <p:cNvSpPr/>
              <p:nvPr/>
            </p:nvSpPr>
            <p:spPr>
              <a:xfrm>
                <a:off x="1241466" y="3026203"/>
                <a:ext cx="17061" cy="25218"/>
              </a:xfrm>
              <a:custGeom>
                <a:avLst/>
                <a:gdLst>
                  <a:gd name="connsiteX0" fmla="*/ 0 w 17060"/>
                  <a:gd name="connsiteY0" fmla="*/ 8538 h 25218"/>
                  <a:gd name="connsiteX1" fmla="*/ 0 w 17060"/>
                  <a:gd name="connsiteY1" fmla="*/ 16696 h 25218"/>
                  <a:gd name="connsiteX2" fmla="*/ 8538 w 17060"/>
                  <a:gd name="connsiteY2" fmla="*/ 25218 h 25218"/>
                  <a:gd name="connsiteX3" fmla="*/ 17060 w 17060"/>
                  <a:gd name="connsiteY3" fmla="*/ 16696 h 25218"/>
                  <a:gd name="connsiteX4" fmla="*/ 17060 w 17060"/>
                  <a:gd name="connsiteY4" fmla="*/ 8538 h 25218"/>
                  <a:gd name="connsiteX5" fmla="*/ 8538 w 17060"/>
                  <a:gd name="connsiteY5" fmla="*/ 0 h 25218"/>
                  <a:gd name="connsiteX6" fmla="*/ 0 w 17060"/>
                  <a:gd name="connsiteY6" fmla="*/ 8538 h 25218"/>
                  <a:gd name="connsiteX7" fmla="*/ 0 w 17060"/>
                  <a:gd name="connsiteY7" fmla="*/ 8538 h 25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60" h="25218">
                    <a:moveTo>
                      <a:pt x="0" y="8538"/>
                    </a:moveTo>
                    <a:lnTo>
                      <a:pt x="0" y="16696"/>
                    </a:lnTo>
                    <a:cubicBezTo>
                      <a:pt x="0" y="21405"/>
                      <a:pt x="3828" y="25218"/>
                      <a:pt x="8538" y="25218"/>
                    </a:cubicBezTo>
                    <a:cubicBezTo>
                      <a:pt x="13247" y="25218"/>
                      <a:pt x="17060" y="21390"/>
                      <a:pt x="17060" y="16696"/>
                    </a:cubicBezTo>
                    <a:lnTo>
                      <a:pt x="17060" y="8538"/>
                    </a:lnTo>
                    <a:cubicBezTo>
                      <a:pt x="17060" y="3828"/>
                      <a:pt x="13247" y="0"/>
                      <a:pt x="8538" y="0"/>
                    </a:cubicBezTo>
                    <a:cubicBezTo>
                      <a:pt x="3813" y="0"/>
                      <a:pt x="0" y="3828"/>
                      <a:pt x="0" y="8538"/>
                    </a:cubicBezTo>
                    <a:lnTo>
                      <a:pt x="0" y="8538"/>
                    </a:lnTo>
                    <a:close/>
                  </a:path>
                </a:pathLst>
              </a:custGeom>
              <a:gradFill>
                <a:gsLst>
                  <a:gs pos="0">
                    <a:schemeClr val="bg1"/>
                  </a:gs>
                  <a:gs pos="100000">
                    <a:schemeClr val="accent1">
                      <a:lumMod val="20000"/>
                      <a:lumOff val="80000"/>
                    </a:schemeClr>
                  </a:gs>
                </a:gsLst>
                <a:lin ang="2700000" scaled="1"/>
              </a:gradFill>
              <a:ln w="6890" cap="flat">
                <a:noFill/>
                <a:prstDash val="solid"/>
                <a:miter/>
              </a:ln>
              <a:effectLst/>
            </p:spPr>
            <p:txBody>
              <a:bodyPr wrap="square" lIns="70409" tIns="35204" rIns="70409" bIns="35204" rtlCol="0" anchor="ctr">
                <a:noAutofit/>
              </a:bodyPr>
              <a:lstStyle/>
              <a:p>
                <a:endParaRPr lang="zh-CN" altLang="en-US" sz="1386">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17" name="任意多边形: 形状 316">
                <a:extLst>
                  <a:ext uri="{FF2B5EF4-FFF2-40B4-BE49-F238E27FC236}">
                    <a16:creationId xmlns:a16="http://schemas.microsoft.com/office/drawing/2014/main" id="{F5E00A1E-51BB-D243-A5BA-ACB1A6774C5A}"/>
                  </a:ext>
                </a:extLst>
              </p:cNvPr>
              <p:cNvSpPr/>
              <p:nvPr/>
            </p:nvSpPr>
            <p:spPr>
              <a:xfrm>
                <a:off x="999267" y="3026203"/>
                <a:ext cx="17061" cy="25218"/>
              </a:xfrm>
              <a:custGeom>
                <a:avLst/>
                <a:gdLst>
                  <a:gd name="connsiteX0" fmla="*/ 0 w 17060"/>
                  <a:gd name="connsiteY0" fmla="*/ 8538 h 25218"/>
                  <a:gd name="connsiteX1" fmla="*/ 0 w 17060"/>
                  <a:gd name="connsiteY1" fmla="*/ 16696 h 25218"/>
                  <a:gd name="connsiteX2" fmla="*/ 8522 w 17060"/>
                  <a:gd name="connsiteY2" fmla="*/ 25218 h 25218"/>
                  <a:gd name="connsiteX3" fmla="*/ 17060 w 17060"/>
                  <a:gd name="connsiteY3" fmla="*/ 16696 h 25218"/>
                  <a:gd name="connsiteX4" fmla="*/ 17060 w 17060"/>
                  <a:gd name="connsiteY4" fmla="*/ 8538 h 25218"/>
                  <a:gd name="connsiteX5" fmla="*/ 8522 w 17060"/>
                  <a:gd name="connsiteY5" fmla="*/ 0 h 25218"/>
                  <a:gd name="connsiteX6" fmla="*/ 0 w 17060"/>
                  <a:gd name="connsiteY6" fmla="*/ 8538 h 25218"/>
                  <a:gd name="connsiteX7" fmla="*/ 0 w 17060"/>
                  <a:gd name="connsiteY7" fmla="*/ 8538 h 25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60" h="25218">
                    <a:moveTo>
                      <a:pt x="0" y="8538"/>
                    </a:moveTo>
                    <a:lnTo>
                      <a:pt x="0" y="16696"/>
                    </a:lnTo>
                    <a:cubicBezTo>
                      <a:pt x="0" y="21405"/>
                      <a:pt x="3813" y="25218"/>
                      <a:pt x="8522" y="25218"/>
                    </a:cubicBezTo>
                    <a:cubicBezTo>
                      <a:pt x="13232" y="25218"/>
                      <a:pt x="17060" y="21390"/>
                      <a:pt x="17060" y="16696"/>
                    </a:cubicBezTo>
                    <a:lnTo>
                      <a:pt x="17060" y="8538"/>
                    </a:lnTo>
                    <a:cubicBezTo>
                      <a:pt x="17060" y="3828"/>
                      <a:pt x="13247" y="0"/>
                      <a:pt x="8522" y="0"/>
                    </a:cubicBezTo>
                    <a:cubicBezTo>
                      <a:pt x="3813" y="0"/>
                      <a:pt x="0" y="3828"/>
                      <a:pt x="0" y="8538"/>
                    </a:cubicBezTo>
                    <a:lnTo>
                      <a:pt x="0" y="8538"/>
                    </a:lnTo>
                    <a:close/>
                  </a:path>
                </a:pathLst>
              </a:custGeom>
              <a:gradFill>
                <a:gsLst>
                  <a:gs pos="0">
                    <a:schemeClr val="bg1"/>
                  </a:gs>
                  <a:gs pos="100000">
                    <a:schemeClr val="accent1">
                      <a:lumMod val="20000"/>
                      <a:lumOff val="80000"/>
                    </a:schemeClr>
                  </a:gs>
                </a:gsLst>
                <a:lin ang="2700000" scaled="1"/>
              </a:gradFill>
              <a:ln w="6890" cap="flat">
                <a:noFill/>
                <a:prstDash val="solid"/>
                <a:miter/>
              </a:ln>
              <a:effectLst/>
            </p:spPr>
            <p:txBody>
              <a:bodyPr wrap="square" lIns="70409" tIns="35204" rIns="70409" bIns="35204" rtlCol="0" anchor="ctr">
                <a:noAutofit/>
              </a:bodyPr>
              <a:lstStyle/>
              <a:p>
                <a:endParaRPr lang="zh-CN" altLang="en-US" sz="1386">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18" name="任意多边形: 形状 317">
                <a:extLst>
                  <a:ext uri="{FF2B5EF4-FFF2-40B4-BE49-F238E27FC236}">
                    <a16:creationId xmlns:a16="http://schemas.microsoft.com/office/drawing/2014/main" id="{FC446734-3AFB-50A5-560E-186B8DFA9C9A}"/>
                  </a:ext>
                </a:extLst>
              </p:cNvPr>
              <p:cNvSpPr/>
              <p:nvPr/>
            </p:nvSpPr>
            <p:spPr>
              <a:xfrm>
                <a:off x="888076" y="2531873"/>
                <a:ext cx="481657" cy="568238"/>
              </a:xfrm>
              <a:custGeom>
                <a:avLst/>
                <a:gdLst>
                  <a:gd name="connsiteX0" fmla="*/ 472174 w 481658"/>
                  <a:gd name="connsiteY0" fmla="*/ 42719 h 568240"/>
                  <a:gd name="connsiteX1" fmla="*/ 447412 w 481658"/>
                  <a:gd name="connsiteY1" fmla="*/ 32130 h 568240"/>
                  <a:gd name="connsiteX2" fmla="*/ 403128 w 481658"/>
                  <a:gd name="connsiteY2" fmla="*/ 32130 h 568240"/>
                  <a:gd name="connsiteX3" fmla="*/ 403629 w 481658"/>
                  <a:gd name="connsiteY3" fmla="*/ 26054 h 568240"/>
                  <a:gd name="connsiteX4" fmla="*/ 397355 w 481658"/>
                  <a:gd name="connsiteY4" fmla="*/ 7778 h 568240"/>
                  <a:gd name="connsiteX5" fmla="*/ 379657 w 481658"/>
                  <a:gd name="connsiteY5" fmla="*/ 15 h 568240"/>
                  <a:gd name="connsiteX6" fmla="*/ 231084 w 481658"/>
                  <a:gd name="connsiteY6" fmla="*/ 15 h 568240"/>
                  <a:gd name="connsiteX7" fmla="*/ 222561 w 481658"/>
                  <a:gd name="connsiteY7" fmla="*/ 8538 h 568240"/>
                  <a:gd name="connsiteX8" fmla="*/ 231084 w 481658"/>
                  <a:gd name="connsiteY8" fmla="*/ 17075 h 568240"/>
                  <a:gd name="connsiteX9" fmla="*/ 379657 w 481658"/>
                  <a:gd name="connsiteY9" fmla="*/ 17075 h 568240"/>
                  <a:gd name="connsiteX10" fmla="*/ 384807 w 481658"/>
                  <a:gd name="connsiteY10" fmla="*/ 19324 h 568240"/>
                  <a:gd name="connsiteX11" fmla="*/ 386630 w 481658"/>
                  <a:gd name="connsiteY11" fmla="*/ 24641 h 568240"/>
                  <a:gd name="connsiteX12" fmla="*/ 372213 w 481658"/>
                  <a:gd name="connsiteY12" fmla="*/ 199237 h 568240"/>
                  <a:gd name="connsiteX13" fmla="*/ 330133 w 481658"/>
                  <a:gd name="connsiteY13" fmla="*/ 285374 h 568240"/>
                  <a:gd name="connsiteX14" fmla="*/ 240821 w 481658"/>
                  <a:gd name="connsiteY14" fmla="*/ 320223 h 568240"/>
                  <a:gd name="connsiteX15" fmla="*/ 151510 w 481658"/>
                  <a:gd name="connsiteY15" fmla="*/ 285374 h 568240"/>
                  <a:gd name="connsiteX16" fmla="*/ 109430 w 481658"/>
                  <a:gd name="connsiteY16" fmla="*/ 199237 h 568240"/>
                  <a:gd name="connsiteX17" fmla="*/ 95013 w 481658"/>
                  <a:gd name="connsiteY17" fmla="*/ 24626 h 568240"/>
                  <a:gd name="connsiteX18" fmla="*/ 96836 w 481658"/>
                  <a:gd name="connsiteY18" fmla="*/ 19308 h 568240"/>
                  <a:gd name="connsiteX19" fmla="*/ 101986 w 481658"/>
                  <a:gd name="connsiteY19" fmla="*/ 17060 h 568240"/>
                  <a:gd name="connsiteX20" fmla="*/ 113364 w 481658"/>
                  <a:gd name="connsiteY20" fmla="*/ 17060 h 568240"/>
                  <a:gd name="connsiteX21" fmla="*/ 121887 w 481658"/>
                  <a:gd name="connsiteY21" fmla="*/ 8522 h 568240"/>
                  <a:gd name="connsiteX22" fmla="*/ 113364 w 481658"/>
                  <a:gd name="connsiteY22" fmla="*/ 0 h 568240"/>
                  <a:gd name="connsiteX23" fmla="*/ 101986 w 481658"/>
                  <a:gd name="connsiteY23" fmla="*/ 0 h 568240"/>
                  <a:gd name="connsiteX24" fmla="*/ 84288 w 481658"/>
                  <a:gd name="connsiteY24" fmla="*/ 7763 h 568240"/>
                  <a:gd name="connsiteX25" fmla="*/ 78013 w 481658"/>
                  <a:gd name="connsiteY25" fmla="*/ 26038 h 568240"/>
                  <a:gd name="connsiteX26" fmla="*/ 78515 w 481658"/>
                  <a:gd name="connsiteY26" fmla="*/ 32115 h 568240"/>
                  <a:gd name="connsiteX27" fmla="*/ 34247 w 481658"/>
                  <a:gd name="connsiteY27" fmla="*/ 32115 h 568240"/>
                  <a:gd name="connsiteX28" fmla="*/ 9484 w 481658"/>
                  <a:gd name="connsiteY28" fmla="*/ 42703 h 568240"/>
                  <a:gd name="connsiteX29" fmla="*/ 35 w 481658"/>
                  <a:gd name="connsiteY29" fmla="*/ 67937 h 568240"/>
                  <a:gd name="connsiteX30" fmla="*/ 4866 w 481658"/>
                  <a:gd name="connsiteY30" fmla="*/ 173488 h 568240"/>
                  <a:gd name="connsiteX31" fmla="*/ 120504 w 481658"/>
                  <a:gd name="connsiteY31" fmla="*/ 283961 h 568240"/>
                  <a:gd name="connsiteX32" fmla="*/ 126657 w 481658"/>
                  <a:gd name="connsiteY32" fmla="*/ 283961 h 568240"/>
                  <a:gd name="connsiteX33" fmla="*/ 139965 w 481658"/>
                  <a:gd name="connsiteY33" fmla="*/ 297922 h 568240"/>
                  <a:gd name="connsiteX34" fmla="*/ 213446 w 481658"/>
                  <a:gd name="connsiteY34" fmla="*/ 334761 h 568240"/>
                  <a:gd name="connsiteX35" fmla="*/ 213446 w 481658"/>
                  <a:gd name="connsiteY35" fmla="*/ 384407 h 568240"/>
                  <a:gd name="connsiteX36" fmla="*/ 202037 w 481658"/>
                  <a:gd name="connsiteY36" fmla="*/ 402151 h 568240"/>
                  <a:gd name="connsiteX37" fmla="*/ 177761 w 481658"/>
                  <a:gd name="connsiteY37" fmla="*/ 402151 h 568240"/>
                  <a:gd name="connsiteX38" fmla="*/ 154093 w 481658"/>
                  <a:gd name="connsiteY38" fmla="*/ 425820 h 568240"/>
                  <a:gd name="connsiteX39" fmla="*/ 154093 w 481658"/>
                  <a:gd name="connsiteY39" fmla="*/ 445644 h 568240"/>
                  <a:gd name="connsiteX40" fmla="*/ 109247 w 481658"/>
                  <a:gd name="connsiteY40" fmla="*/ 445644 h 568240"/>
                  <a:gd name="connsiteX41" fmla="*/ 77938 w 481658"/>
                  <a:gd name="connsiteY41" fmla="*/ 476954 h 568240"/>
                  <a:gd name="connsiteX42" fmla="*/ 77938 w 481658"/>
                  <a:gd name="connsiteY42" fmla="*/ 551180 h 568240"/>
                  <a:gd name="connsiteX43" fmla="*/ 73319 w 481658"/>
                  <a:gd name="connsiteY43" fmla="*/ 551180 h 568240"/>
                  <a:gd name="connsiteX44" fmla="*/ 64797 w 481658"/>
                  <a:gd name="connsiteY44" fmla="*/ 559718 h 568240"/>
                  <a:gd name="connsiteX45" fmla="*/ 73319 w 481658"/>
                  <a:gd name="connsiteY45" fmla="*/ 568240 h 568240"/>
                  <a:gd name="connsiteX46" fmla="*/ 408324 w 481658"/>
                  <a:gd name="connsiteY46" fmla="*/ 568240 h 568240"/>
                  <a:gd name="connsiteX47" fmla="*/ 416846 w 481658"/>
                  <a:gd name="connsiteY47" fmla="*/ 559718 h 568240"/>
                  <a:gd name="connsiteX48" fmla="*/ 408324 w 481658"/>
                  <a:gd name="connsiteY48" fmla="*/ 551180 h 568240"/>
                  <a:gd name="connsiteX49" fmla="*/ 403705 w 481658"/>
                  <a:gd name="connsiteY49" fmla="*/ 551180 h 568240"/>
                  <a:gd name="connsiteX50" fmla="*/ 403705 w 481658"/>
                  <a:gd name="connsiteY50" fmla="*/ 529198 h 568240"/>
                  <a:gd name="connsiteX51" fmla="*/ 395168 w 481658"/>
                  <a:gd name="connsiteY51" fmla="*/ 520660 h 568240"/>
                  <a:gd name="connsiteX52" fmla="*/ 386645 w 481658"/>
                  <a:gd name="connsiteY52" fmla="*/ 529198 h 568240"/>
                  <a:gd name="connsiteX53" fmla="*/ 386645 w 481658"/>
                  <a:gd name="connsiteY53" fmla="*/ 551165 h 568240"/>
                  <a:gd name="connsiteX54" fmla="*/ 94998 w 481658"/>
                  <a:gd name="connsiteY54" fmla="*/ 551165 h 568240"/>
                  <a:gd name="connsiteX55" fmla="*/ 94998 w 481658"/>
                  <a:gd name="connsiteY55" fmla="*/ 476939 h 568240"/>
                  <a:gd name="connsiteX56" fmla="*/ 109247 w 481658"/>
                  <a:gd name="connsiteY56" fmla="*/ 462689 h 568240"/>
                  <a:gd name="connsiteX57" fmla="*/ 372411 w 481658"/>
                  <a:gd name="connsiteY57" fmla="*/ 462689 h 568240"/>
                  <a:gd name="connsiteX58" fmla="*/ 386660 w 481658"/>
                  <a:gd name="connsiteY58" fmla="*/ 476939 h 568240"/>
                  <a:gd name="connsiteX59" fmla="*/ 386660 w 481658"/>
                  <a:gd name="connsiteY59" fmla="*/ 492829 h 568240"/>
                  <a:gd name="connsiteX60" fmla="*/ 395183 w 481658"/>
                  <a:gd name="connsiteY60" fmla="*/ 501352 h 568240"/>
                  <a:gd name="connsiteX61" fmla="*/ 403721 w 481658"/>
                  <a:gd name="connsiteY61" fmla="*/ 492829 h 568240"/>
                  <a:gd name="connsiteX62" fmla="*/ 403721 w 481658"/>
                  <a:gd name="connsiteY62" fmla="*/ 476939 h 568240"/>
                  <a:gd name="connsiteX63" fmla="*/ 372411 w 481658"/>
                  <a:gd name="connsiteY63" fmla="*/ 445629 h 568240"/>
                  <a:gd name="connsiteX64" fmla="*/ 328705 w 481658"/>
                  <a:gd name="connsiteY64" fmla="*/ 445629 h 568240"/>
                  <a:gd name="connsiteX65" fmla="*/ 328705 w 481658"/>
                  <a:gd name="connsiteY65" fmla="*/ 425804 h 568240"/>
                  <a:gd name="connsiteX66" fmla="*/ 305036 w 481658"/>
                  <a:gd name="connsiteY66" fmla="*/ 402136 h 568240"/>
                  <a:gd name="connsiteX67" fmla="*/ 280775 w 481658"/>
                  <a:gd name="connsiteY67" fmla="*/ 402136 h 568240"/>
                  <a:gd name="connsiteX68" fmla="*/ 269366 w 481658"/>
                  <a:gd name="connsiteY68" fmla="*/ 384392 h 568240"/>
                  <a:gd name="connsiteX69" fmla="*/ 269366 w 481658"/>
                  <a:gd name="connsiteY69" fmla="*/ 334518 h 568240"/>
                  <a:gd name="connsiteX70" fmla="*/ 341709 w 481658"/>
                  <a:gd name="connsiteY70" fmla="*/ 297907 h 568240"/>
                  <a:gd name="connsiteX71" fmla="*/ 355016 w 481658"/>
                  <a:gd name="connsiteY71" fmla="*/ 283946 h 568240"/>
                  <a:gd name="connsiteX72" fmla="*/ 361169 w 481658"/>
                  <a:gd name="connsiteY72" fmla="*/ 283946 h 568240"/>
                  <a:gd name="connsiteX73" fmla="*/ 476807 w 481658"/>
                  <a:gd name="connsiteY73" fmla="*/ 173472 h 568240"/>
                  <a:gd name="connsiteX74" fmla="*/ 478342 w 481658"/>
                  <a:gd name="connsiteY74" fmla="*/ 139899 h 568240"/>
                  <a:gd name="connsiteX75" fmla="*/ 470199 w 481658"/>
                  <a:gd name="connsiteY75" fmla="*/ 130997 h 568240"/>
                  <a:gd name="connsiteX76" fmla="*/ 461297 w 481658"/>
                  <a:gd name="connsiteY76" fmla="*/ 139124 h 568240"/>
                  <a:gd name="connsiteX77" fmla="*/ 459762 w 481658"/>
                  <a:gd name="connsiteY77" fmla="*/ 172698 h 568240"/>
                  <a:gd name="connsiteX78" fmla="*/ 367504 w 481658"/>
                  <a:gd name="connsiteY78" fmla="*/ 266658 h 568240"/>
                  <a:gd name="connsiteX79" fmla="*/ 377196 w 481658"/>
                  <a:gd name="connsiteY79" fmla="*/ 248215 h 568240"/>
                  <a:gd name="connsiteX80" fmla="*/ 442717 w 481658"/>
                  <a:gd name="connsiteY80" fmla="*/ 171908 h 568240"/>
                  <a:gd name="connsiteX81" fmla="*/ 447138 w 481658"/>
                  <a:gd name="connsiteY81" fmla="*/ 75137 h 568240"/>
                  <a:gd name="connsiteX82" fmla="*/ 444783 w 481658"/>
                  <a:gd name="connsiteY82" fmla="*/ 68848 h 568240"/>
                  <a:gd name="connsiteX83" fmla="*/ 438616 w 481658"/>
                  <a:gd name="connsiteY83" fmla="*/ 66220 h 568240"/>
                  <a:gd name="connsiteX84" fmla="*/ 400318 w 481658"/>
                  <a:gd name="connsiteY84" fmla="*/ 66220 h 568240"/>
                  <a:gd name="connsiteX85" fmla="*/ 401731 w 481658"/>
                  <a:gd name="connsiteY85" fmla="*/ 49160 h 568240"/>
                  <a:gd name="connsiteX86" fmla="*/ 447412 w 481658"/>
                  <a:gd name="connsiteY86" fmla="*/ 49160 h 568240"/>
                  <a:gd name="connsiteX87" fmla="*/ 459838 w 481658"/>
                  <a:gd name="connsiteY87" fmla="*/ 54477 h 568240"/>
                  <a:gd name="connsiteX88" fmla="*/ 464578 w 481658"/>
                  <a:gd name="connsiteY88" fmla="*/ 67147 h 568240"/>
                  <a:gd name="connsiteX89" fmla="*/ 462952 w 481658"/>
                  <a:gd name="connsiteY89" fmla="*/ 102771 h 568240"/>
                  <a:gd name="connsiteX90" fmla="*/ 471080 w 481658"/>
                  <a:gd name="connsiteY90" fmla="*/ 111688 h 568240"/>
                  <a:gd name="connsiteX91" fmla="*/ 471475 w 481658"/>
                  <a:gd name="connsiteY91" fmla="*/ 111688 h 568240"/>
                  <a:gd name="connsiteX92" fmla="*/ 479997 w 481658"/>
                  <a:gd name="connsiteY92" fmla="*/ 103546 h 568240"/>
                  <a:gd name="connsiteX93" fmla="*/ 481623 w 481658"/>
                  <a:gd name="connsiteY93" fmla="*/ 67921 h 568240"/>
                  <a:gd name="connsiteX94" fmla="*/ 472174 w 481658"/>
                  <a:gd name="connsiteY94" fmla="*/ 42719 h 568240"/>
                  <a:gd name="connsiteX95" fmla="*/ 472174 w 481658"/>
                  <a:gd name="connsiteY95" fmla="*/ 42719 h 568240"/>
                  <a:gd name="connsiteX96" fmla="*/ 92430 w 481658"/>
                  <a:gd name="connsiteY96" fmla="*/ 200635 h 568240"/>
                  <a:gd name="connsiteX97" fmla="*/ 97428 w 481658"/>
                  <a:gd name="connsiteY97" fmla="*/ 228542 h 568240"/>
                  <a:gd name="connsiteX98" fmla="*/ 55986 w 481658"/>
                  <a:gd name="connsiteY98" fmla="*/ 171148 h 568240"/>
                  <a:gd name="connsiteX99" fmla="*/ 51960 w 481658"/>
                  <a:gd name="connsiteY99" fmla="*/ 83295 h 568240"/>
                  <a:gd name="connsiteX100" fmla="*/ 82738 w 481658"/>
                  <a:gd name="connsiteY100" fmla="*/ 83295 h 568240"/>
                  <a:gd name="connsiteX101" fmla="*/ 92430 w 481658"/>
                  <a:gd name="connsiteY101" fmla="*/ 200635 h 568240"/>
                  <a:gd name="connsiteX102" fmla="*/ 21896 w 481658"/>
                  <a:gd name="connsiteY102" fmla="*/ 172713 h 568240"/>
                  <a:gd name="connsiteX103" fmla="*/ 17065 w 481658"/>
                  <a:gd name="connsiteY103" fmla="*/ 67162 h 568240"/>
                  <a:gd name="connsiteX104" fmla="*/ 21805 w 481658"/>
                  <a:gd name="connsiteY104" fmla="*/ 54492 h 568240"/>
                  <a:gd name="connsiteX105" fmla="*/ 34231 w 481658"/>
                  <a:gd name="connsiteY105" fmla="*/ 49175 h 568240"/>
                  <a:gd name="connsiteX106" fmla="*/ 79912 w 481658"/>
                  <a:gd name="connsiteY106" fmla="*/ 49175 h 568240"/>
                  <a:gd name="connsiteX107" fmla="*/ 81325 w 481658"/>
                  <a:gd name="connsiteY107" fmla="*/ 66235 h 568240"/>
                  <a:gd name="connsiteX108" fmla="*/ 43027 w 481658"/>
                  <a:gd name="connsiteY108" fmla="*/ 66235 h 568240"/>
                  <a:gd name="connsiteX109" fmla="*/ 36860 w 481658"/>
                  <a:gd name="connsiteY109" fmla="*/ 68879 h 568240"/>
                  <a:gd name="connsiteX110" fmla="*/ 34505 w 481658"/>
                  <a:gd name="connsiteY110" fmla="*/ 75153 h 568240"/>
                  <a:gd name="connsiteX111" fmla="*/ 38926 w 481658"/>
                  <a:gd name="connsiteY111" fmla="*/ 171923 h 568240"/>
                  <a:gd name="connsiteX112" fmla="*/ 104447 w 481658"/>
                  <a:gd name="connsiteY112" fmla="*/ 248230 h 568240"/>
                  <a:gd name="connsiteX113" fmla="*/ 114139 w 481658"/>
                  <a:gd name="connsiteY113" fmla="*/ 266673 h 568240"/>
                  <a:gd name="connsiteX114" fmla="*/ 21896 w 481658"/>
                  <a:gd name="connsiteY114" fmla="*/ 172713 h 568240"/>
                  <a:gd name="connsiteX115" fmla="*/ 21896 w 481658"/>
                  <a:gd name="connsiteY115" fmla="*/ 172713 h 568240"/>
                  <a:gd name="connsiteX116" fmla="*/ 311629 w 481658"/>
                  <a:gd name="connsiteY116" fmla="*/ 425835 h 568240"/>
                  <a:gd name="connsiteX117" fmla="*/ 311629 w 481658"/>
                  <a:gd name="connsiteY117" fmla="*/ 445660 h 568240"/>
                  <a:gd name="connsiteX118" fmla="*/ 171153 w 481658"/>
                  <a:gd name="connsiteY118" fmla="*/ 445660 h 568240"/>
                  <a:gd name="connsiteX119" fmla="*/ 171153 w 481658"/>
                  <a:gd name="connsiteY119" fmla="*/ 425835 h 568240"/>
                  <a:gd name="connsiteX120" fmla="*/ 177761 w 481658"/>
                  <a:gd name="connsiteY120" fmla="*/ 419211 h 568240"/>
                  <a:gd name="connsiteX121" fmla="*/ 305021 w 481658"/>
                  <a:gd name="connsiteY121" fmla="*/ 419211 h 568240"/>
                  <a:gd name="connsiteX122" fmla="*/ 311629 w 481658"/>
                  <a:gd name="connsiteY122" fmla="*/ 425835 h 568240"/>
                  <a:gd name="connsiteX123" fmla="*/ 311629 w 481658"/>
                  <a:gd name="connsiteY123" fmla="*/ 425835 h 568240"/>
                  <a:gd name="connsiteX124" fmla="*/ 253628 w 481658"/>
                  <a:gd name="connsiteY124" fmla="*/ 391532 h 568240"/>
                  <a:gd name="connsiteX125" fmla="*/ 260464 w 481658"/>
                  <a:gd name="connsiteY125" fmla="*/ 402166 h 568240"/>
                  <a:gd name="connsiteX126" fmla="*/ 222303 w 481658"/>
                  <a:gd name="connsiteY126" fmla="*/ 402166 h 568240"/>
                  <a:gd name="connsiteX127" fmla="*/ 229139 w 481658"/>
                  <a:gd name="connsiteY127" fmla="*/ 391532 h 568240"/>
                  <a:gd name="connsiteX128" fmla="*/ 230491 w 481658"/>
                  <a:gd name="connsiteY128" fmla="*/ 386914 h 568240"/>
                  <a:gd name="connsiteX129" fmla="*/ 230491 w 481658"/>
                  <a:gd name="connsiteY129" fmla="*/ 336918 h 568240"/>
                  <a:gd name="connsiteX130" fmla="*/ 240806 w 481658"/>
                  <a:gd name="connsiteY130" fmla="*/ 337283 h 568240"/>
                  <a:gd name="connsiteX131" fmla="*/ 252261 w 481658"/>
                  <a:gd name="connsiteY131" fmla="*/ 336843 h 568240"/>
                  <a:gd name="connsiteX132" fmla="*/ 252261 w 481658"/>
                  <a:gd name="connsiteY132" fmla="*/ 386914 h 568240"/>
                  <a:gd name="connsiteX133" fmla="*/ 253628 w 481658"/>
                  <a:gd name="connsiteY133" fmla="*/ 391532 h 568240"/>
                  <a:gd name="connsiteX134" fmla="*/ 253628 w 481658"/>
                  <a:gd name="connsiteY134" fmla="*/ 391532 h 568240"/>
                  <a:gd name="connsiteX135" fmla="*/ 429683 w 481658"/>
                  <a:gd name="connsiteY135" fmla="*/ 83295 h 568240"/>
                  <a:gd name="connsiteX136" fmla="*/ 425657 w 481658"/>
                  <a:gd name="connsiteY136" fmla="*/ 171148 h 568240"/>
                  <a:gd name="connsiteX137" fmla="*/ 384199 w 481658"/>
                  <a:gd name="connsiteY137" fmla="*/ 228542 h 568240"/>
                  <a:gd name="connsiteX138" fmla="*/ 389197 w 481658"/>
                  <a:gd name="connsiteY138" fmla="*/ 200635 h 568240"/>
                  <a:gd name="connsiteX139" fmla="*/ 398890 w 481658"/>
                  <a:gd name="connsiteY139" fmla="*/ 83295 h 568240"/>
                  <a:gd name="connsiteX140" fmla="*/ 429683 w 481658"/>
                  <a:gd name="connsiteY140" fmla="*/ 83295 h 568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481658" h="568240">
                    <a:moveTo>
                      <a:pt x="472174" y="42719"/>
                    </a:moveTo>
                    <a:cubicBezTo>
                      <a:pt x="465748" y="35989"/>
                      <a:pt x="456709" y="32130"/>
                      <a:pt x="447412" y="32130"/>
                    </a:cubicBezTo>
                    <a:lnTo>
                      <a:pt x="403128" y="32130"/>
                    </a:lnTo>
                    <a:lnTo>
                      <a:pt x="403629" y="26054"/>
                    </a:lnTo>
                    <a:cubicBezTo>
                      <a:pt x="404176" y="19369"/>
                      <a:pt x="401882" y="12715"/>
                      <a:pt x="397355" y="7778"/>
                    </a:cubicBezTo>
                    <a:cubicBezTo>
                      <a:pt x="392813" y="2841"/>
                      <a:pt x="386372" y="15"/>
                      <a:pt x="379657" y="15"/>
                    </a:cubicBezTo>
                    <a:lnTo>
                      <a:pt x="231084" y="15"/>
                    </a:lnTo>
                    <a:cubicBezTo>
                      <a:pt x="226374" y="15"/>
                      <a:pt x="222561" y="3828"/>
                      <a:pt x="222561" y="8538"/>
                    </a:cubicBezTo>
                    <a:cubicBezTo>
                      <a:pt x="222561" y="13247"/>
                      <a:pt x="226374" y="17075"/>
                      <a:pt x="231084" y="17075"/>
                    </a:cubicBezTo>
                    <a:lnTo>
                      <a:pt x="379657" y="17075"/>
                    </a:lnTo>
                    <a:cubicBezTo>
                      <a:pt x="381632" y="17075"/>
                      <a:pt x="383455" y="17880"/>
                      <a:pt x="384807" y="19324"/>
                    </a:cubicBezTo>
                    <a:cubicBezTo>
                      <a:pt x="386144" y="20782"/>
                      <a:pt x="386797" y="22666"/>
                      <a:pt x="386630" y="24641"/>
                    </a:cubicBezTo>
                    <a:lnTo>
                      <a:pt x="372213" y="199237"/>
                    </a:lnTo>
                    <a:cubicBezTo>
                      <a:pt x="369479" y="232294"/>
                      <a:pt x="354530" y="262890"/>
                      <a:pt x="330133" y="285374"/>
                    </a:cubicBezTo>
                    <a:cubicBezTo>
                      <a:pt x="305720" y="307842"/>
                      <a:pt x="274015" y="320223"/>
                      <a:pt x="240821" y="320223"/>
                    </a:cubicBezTo>
                    <a:cubicBezTo>
                      <a:pt x="207643" y="320223"/>
                      <a:pt x="175923" y="307857"/>
                      <a:pt x="151510" y="285374"/>
                    </a:cubicBezTo>
                    <a:cubicBezTo>
                      <a:pt x="127097" y="262890"/>
                      <a:pt x="112149" y="232309"/>
                      <a:pt x="109430" y="199237"/>
                    </a:cubicBezTo>
                    <a:lnTo>
                      <a:pt x="95013" y="24626"/>
                    </a:lnTo>
                    <a:cubicBezTo>
                      <a:pt x="94846" y="22651"/>
                      <a:pt x="95499" y="20767"/>
                      <a:pt x="96836" y="19308"/>
                    </a:cubicBezTo>
                    <a:cubicBezTo>
                      <a:pt x="98173" y="17850"/>
                      <a:pt x="99996" y="17060"/>
                      <a:pt x="101986" y="17060"/>
                    </a:cubicBezTo>
                    <a:lnTo>
                      <a:pt x="113364" y="17060"/>
                    </a:lnTo>
                    <a:cubicBezTo>
                      <a:pt x="118074" y="17060"/>
                      <a:pt x="121887" y="13232"/>
                      <a:pt x="121887" y="8522"/>
                    </a:cubicBezTo>
                    <a:cubicBezTo>
                      <a:pt x="121887" y="3813"/>
                      <a:pt x="118074" y="0"/>
                      <a:pt x="113364" y="0"/>
                    </a:cubicBezTo>
                    <a:lnTo>
                      <a:pt x="101986" y="0"/>
                    </a:lnTo>
                    <a:cubicBezTo>
                      <a:pt x="95286" y="0"/>
                      <a:pt x="88830" y="2826"/>
                      <a:pt x="84288" y="7763"/>
                    </a:cubicBezTo>
                    <a:cubicBezTo>
                      <a:pt x="79745" y="12700"/>
                      <a:pt x="77451" y="19354"/>
                      <a:pt x="78013" y="26038"/>
                    </a:cubicBezTo>
                    <a:lnTo>
                      <a:pt x="78515" y="32115"/>
                    </a:lnTo>
                    <a:lnTo>
                      <a:pt x="34247" y="32115"/>
                    </a:lnTo>
                    <a:cubicBezTo>
                      <a:pt x="24934" y="32115"/>
                      <a:pt x="15910" y="35974"/>
                      <a:pt x="9484" y="42703"/>
                    </a:cubicBezTo>
                    <a:cubicBezTo>
                      <a:pt x="3058" y="49433"/>
                      <a:pt x="-390" y="58624"/>
                      <a:pt x="35" y="67937"/>
                    </a:cubicBezTo>
                    <a:lnTo>
                      <a:pt x="4866" y="173488"/>
                    </a:lnTo>
                    <a:cubicBezTo>
                      <a:pt x="7707" y="235439"/>
                      <a:pt x="58492" y="283961"/>
                      <a:pt x="120504" y="283961"/>
                    </a:cubicBezTo>
                    <a:lnTo>
                      <a:pt x="126657" y="283961"/>
                    </a:lnTo>
                    <a:cubicBezTo>
                      <a:pt x="130759" y="288868"/>
                      <a:pt x="135210" y="293531"/>
                      <a:pt x="139965" y="297922"/>
                    </a:cubicBezTo>
                    <a:cubicBezTo>
                      <a:pt x="160732" y="317033"/>
                      <a:pt x="186147" y="329672"/>
                      <a:pt x="213446" y="334761"/>
                    </a:cubicBezTo>
                    <a:lnTo>
                      <a:pt x="213446" y="384407"/>
                    </a:lnTo>
                    <a:lnTo>
                      <a:pt x="202037" y="402151"/>
                    </a:lnTo>
                    <a:lnTo>
                      <a:pt x="177761" y="402151"/>
                    </a:lnTo>
                    <a:cubicBezTo>
                      <a:pt x="164712" y="402151"/>
                      <a:pt x="154093" y="412770"/>
                      <a:pt x="154093" y="425820"/>
                    </a:cubicBezTo>
                    <a:lnTo>
                      <a:pt x="154093" y="445644"/>
                    </a:lnTo>
                    <a:lnTo>
                      <a:pt x="109247" y="445644"/>
                    </a:lnTo>
                    <a:cubicBezTo>
                      <a:pt x="91990" y="445644"/>
                      <a:pt x="77938" y="459697"/>
                      <a:pt x="77938" y="476954"/>
                    </a:cubicBezTo>
                    <a:lnTo>
                      <a:pt x="77938" y="551180"/>
                    </a:lnTo>
                    <a:lnTo>
                      <a:pt x="73319" y="551180"/>
                    </a:lnTo>
                    <a:cubicBezTo>
                      <a:pt x="68610" y="551180"/>
                      <a:pt x="64797" y="555009"/>
                      <a:pt x="64797" y="559718"/>
                    </a:cubicBezTo>
                    <a:cubicBezTo>
                      <a:pt x="64797" y="564427"/>
                      <a:pt x="68610" y="568240"/>
                      <a:pt x="73319" y="568240"/>
                    </a:cubicBezTo>
                    <a:lnTo>
                      <a:pt x="408324" y="568240"/>
                    </a:lnTo>
                    <a:cubicBezTo>
                      <a:pt x="413033" y="568240"/>
                      <a:pt x="416846" y="564412"/>
                      <a:pt x="416846" y="559718"/>
                    </a:cubicBezTo>
                    <a:cubicBezTo>
                      <a:pt x="416846" y="555009"/>
                      <a:pt x="413033" y="551180"/>
                      <a:pt x="408324" y="551180"/>
                    </a:cubicBezTo>
                    <a:lnTo>
                      <a:pt x="403705" y="551180"/>
                    </a:lnTo>
                    <a:lnTo>
                      <a:pt x="403705" y="529198"/>
                    </a:lnTo>
                    <a:cubicBezTo>
                      <a:pt x="403705" y="524489"/>
                      <a:pt x="399877" y="520660"/>
                      <a:pt x="395168" y="520660"/>
                    </a:cubicBezTo>
                    <a:cubicBezTo>
                      <a:pt x="390458" y="520660"/>
                      <a:pt x="386645" y="524489"/>
                      <a:pt x="386645" y="529198"/>
                    </a:cubicBezTo>
                    <a:lnTo>
                      <a:pt x="386645" y="551165"/>
                    </a:lnTo>
                    <a:lnTo>
                      <a:pt x="94998" y="551165"/>
                    </a:lnTo>
                    <a:lnTo>
                      <a:pt x="94998" y="476939"/>
                    </a:lnTo>
                    <a:cubicBezTo>
                      <a:pt x="94998" y="469085"/>
                      <a:pt x="101393" y="462689"/>
                      <a:pt x="109247" y="462689"/>
                    </a:cubicBezTo>
                    <a:lnTo>
                      <a:pt x="372411" y="462689"/>
                    </a:lnTo>
                    <a:cubicBezTo>
                      <a:pt x="380265" y="462689"/>
                      <a:pt x="386660" y="469085"/>
                      <a:pt x="386660" y="476939"/>
                    </a:cubicBezTo>
                    <a:lnTo>
                      <a:pt x="386660" y="492829"/>
                    </a:lnTo>
                    <a:cubicBezTo>
                      <a:pt x="386660" y="497539"/>
                      <a:pt x="390474" y="501352"/>
                      <a:pt x="395183" y="501352"/>
                    </a:cubicBezTo>
                    <a:cubicBezTo>
                      <a:pt x="399892" y="501352"/>
                      <a:pt x="403721" y="497524"/>
                      <a:pt x="403721" y="492829"/>
                    </a:cubicBezTo>
                    <a:lnTo>
                      <a:pt x="403721" y="476939"/>
                    </a:lnTo>
                    <a:cubicBezTo>
                      <a:pt x="403721" y="459682"/>
                      <a:pt x="389668" y="445629"/>
                      <a:pt x="372411" y="445629"/>
                    </a:cubicBezTo>
                    <a:lnTo>
                      <a:pt x="328705" y="445629"/>
                    </a:lnTo>
                    <a:lnTo>
                      <a:pt x="328705" y="425804"/>
                    </a:lnTo>
                    <a:cubicBezTo>
                      <a:pt x="328705" y="412755"/>
                      <a:pt x="318086" y="402136"/>
                      <a:pt x="305036" y="402136"/>
                    </a:cubicBezTo>
                    <a:lnTo>
                      <a:pt x="280775" y="402136"/>
                    </a:lnTo>
                    <a:lnTo>
                      <a:pt x="269366" y="384392"/>
                    </a:lnTo>
                    <a:lnTo>
                      <a:pt x="269366" y="334518"/>
                    </a:lnTo>
                    <a:cubicBezTo>
                      <a:pt x="296225" y="329292"/>
                      <a:pt x="321246" y="316744"/>
                      <a:pt x="341709" y="297907"/>
                    </a:cubicBezTo>
                    <a:cubicBezTo>
                      <a:pt x="346479" y="293516"/>
                      <a:pt x="350900" y="288852"/>
                      <a:pt x="355016" y="283946"/>
                    </a:cubicBezTo>
                    <a:lnTo>
                      <a:pt x="361169" y="283946"/>
                    </a:lnTo>
                    <a:cubicBezTo>
                      <a:pt x="423181" y="283946"/>
                      <a:pt x="473966" y="235424"/>
                      <a:pt x="476807" y="173472"/>
                    </a:cubicBezTo>
                    <a:lnTo>
                      <a:pt x="478342" y="139899"/>
                    </a:lnTo>
                    <a:cubicBezTo>
                      <a:pt x="478554" y="135190"/>
                      <a:pt x="474908" y="131210"/>
                      <a:pt x="470199" y="130997"/>
                    </a:cubicBezTo>
                    <a:cubicBezTo>
                      <a:pt x="465490" y="130769"/>
                      <a:pt x="461509" y="134415"/>
                      <a:pt x="461297" y="139124"/>
                    </a:cubicBezTo>
                    <a:lnTo>
                      <a:pt x="459762" y="172698"/>
                    </a:lnTo>
                    <a:cubicBezTo>
                      <a:pt x="457438" y="223377"/>
                      <a:pt x="417454" y="263498"/>
                      <a:pt x="367504" y="266658"/>
                    </a:cubicBezTo>
                    <a:cubicBezTo>
                      <a:pt x="371165" y="260748"/>
                      <a:pt x="374401" y="254580"/>
                      <a:pt x="377196" y="248215"/>
                    </a:cubicBezTo>
                    <a:cubicBezTo>
                      <a:pt x="413747" y="240969"/>
                      <a:pt x="440986" y="209644"/>
                      <a:pt x="442717" y="171908"/>
                    </a:cubicBezTo>
                    <a:lnTo>
                      <a:pt x="447138" y="75137"/>
                    </a:lnTo>
                    <a:cubicBezTo>
                      <a:pt x="447244" y="72813"/>
                      <a:pt x="446394" y="70534"/>
                      <a:pt x="444783" y="68848"/>
                    </a:cubicBezTo>
                    <a:cubicBezTo>
                      <a:pt x="443173" y="67162"/>
                      <a:pt x="440940" y="66220"/>
                      <a:pt x="438616" y="66220"/>
                    </a:cubicBezTo>
                    <a:lnTo>
                      <a:pt x="400318" y="66220"/>
                    </a:lnTo>
                    <a:lnTo>
                      <a:pt x="401731" y="49160"/>
                    </a:lnTo>
                    <a:lnTo>
                      <a:pt x="447412" y="49160"/>
                    </a:lnTo>
                    <a:cubicBezTo>
                      <a:pt x="452075" y="49160"/>
                      <a:pt x="456618" y="51104"/>
                      <a:pt x="459838" y="54477"/>
                    </a:cubicBezTo>
                    <a:cubicBezTo>
                      <a:pt x="463059" y="57849"/>
                      <a:pt x="464791" y="62468"/>
                      <a:pt x="464578" y="67147"/>
                    </a:cubicBezTo>
                    <a:lnTo>
                      <a:pt x="462952" y="102771"/>
                    </a:lnTo>
                    <a:cubicBezTo>
                      <a:pt x="462740" y="107480"/>
                      <a:pt x="466371" y="111476"/>
                      <a:pt x="471080" y="111688"/>
                    </a:cubicBezTo>
                    <a:cubicBezTo>
                      <a:pt x="471217" y="111688"/>
                      <a:pt x="471353" y="111688"/>
                      <a:pt x="471475" y="111688"/>
                    </a:cubicBezTo>
                    <a:cubicBezTo>
                      <a:pt x="476002" y="111688"/>
                      <a:pt x="479785" y="108118"/>
                      <a:pt x="479997" y="103546"/>
                    </a:cubicBezTo>
                    <a:lnTo>
                      <a:pt x="481623" y="67921"/>
                    </a:lnTo>
                    <a:cubicBezTo>
                      <a:pt x="482048" y="58639"/>
                      <a:pt x="478600" y="49449"/>
                      <a:pt x="472174" y="42719"/>
                    </a:cubicBezTo>
                    <a:lnTo>
                      <a:pt x="472174" y="42719"/>
                    </a:lnTo>
                    <a:close/>
                    <a:moveTo>
                      <a:pt x="92430" y="200635"/>
                    </a:moveTo>
                    <a:cubicBezTo>
                      <a:pt x="93220" y="210160"/>
                      <a:pt x="94906" y="219488"/>
                      <a:pt x="97428" y="228542"/>
                    </a:cubicBezTo>
                    <a:cubicBezTo>
                      <a:pt x="73866" y="219579"/>
                      <a:pt x="57186" y="197308"/>
                      <a:pt x="55986" y="171148"/>
                    </a:cubicBezTo>
                    <a:lnTo>
                      <a:pt x="51960" y="83295"/>
                    </a:lnTo>
                    <a:lnTo>
                      <a:pt x="82738" y="83295"/>
                    </a:lnTo>
                    <a:lnTo>
                      <a:pt x="92430" y="200635"/>
                    </a:lnTo>
                    <a:close/>
                    <a:moveTo>
                      <a:pt x="21896" y="172713"/>
                    </a:moveTo>
                    <a:lnTo>
                      <a:pt x="17065" y="67162"/>
                    </a:lnTo>
                    <a:cubicBezTo>
                      <a:pt x="16852" y="62498"/>
                      <a:pt x="18584" y="57880"/>
                      <a:pt x="21805" y="54492"/>
                    </a:cubicBezTo>
                    <a:cubicBezTo>
                      <a:pt x="25040" y="51120"/>
                      <a:pt x="29568" y="49175"/>
                      <a:pt x="34231" y="49175"/>
                    </a:cubicBezTo>
                    <a:lnTo>
                      <a:pt x="79912" y="49175"/>
                    </a:lnTo>
                    <a:lnTo>
                      <a:pt x="81325" y="66235"/>
                    </a:lnTo>
                    <a:lnTo>
                      <a:pt x="43027" y="66235"/>
                    </a:lnTo>
                    <a:cubicBezTo>
                      <a:pt x="40688" y="66235"/>
                      <a:pt x="38470" y="67192"/>
                      <a:pt x="36860" y="68879"/>
                    </a:cubicBezTo>
                    <a:cubicBezTo>
                      <a:pt x="35249" y="70550"/>
                      <a:pt x="34398" y="72828"/>
                      <a:pt x="34505" y="75153"/>
                    </a:cubicBezTo>
                    <a:lnTo>
                      <a:pt x="38926" y="171923"/>
                    </a:lnTo>
                    <a:cubicBezTo>
                      <a:pt x="40657" y="209659"/>
                      <a:pt x="67896" y="240984"/>
                      <a:pt x="104447" y="248230"/>
                    </a:cubicBezTo>
                    <a:cubicBezTo>
                      <a:pt x="107242" y="254595"/>
                      <a:pt x="110478" y="260748"/>
                      <a:pt x="114139" y="266673"/>
                    </a:cubicBezTo>
                    <a:cubicBezTo>
                      <a:pt x="64204" y="263513"/>
                      <a:pt x="24220" y="223392"/>
                      <a:pt x="21896" y="172713"/>
                    </a:cubicBezTo>
                    <a:lnTo>
                      <a:pt x="21896" y="172713"/>
                    </a:lnTo>
                    <a:close/>
                    <a:moveTo>
                      <a:pt x="311629" y="425835"/>
                    </a:moveTo>
                    <a:lnTo>
                      <a:pt x="311629" y="445660"/>
                    </a:lnTo>
                    <a:lnTo>
                      <a:pt x="171153" y="445660"/>
                    </a:lnTo>
                    <a:lnTo>
                      <a:pt x="171153" y="425835"/>
                    </a:lnTo>
                    <a:cubicBezTo>
                      <a:pt x="171153" y="422189"/>
                      <a:pt x="174115" y="419211"/>
                      <a:pt x="177761" y="419211"/>
                    </a:cubicBezTo>
                    <a:lnTo>
                      <a:pt x="305021" y="419211"/>
                    </a:lnTo>
                    <a:cubicBezTo>
                      <a:pt x="308667" y="419211"/>
                      <a:pt x="311629" y="422174"/>
                      <a:pt x="311629" y="425835"/>
                    </a:cubicBezTo>
                    <a:lnTo>
                      <a:pt x="311629" y="425835"/>
                    </a:lnTo>
                    <a:close/>
                    <a:moveTo>
                      <a:pt x="253628" y="391532"/>
                    </a:moveTo>
                    <a:lnTo>
                      <a:pt x="260464" y="402166"/>
                    </a:lnTo>
                    <a:lnTo>
                      <a:pt x="222303" y="402166"/>
                    </a:lnTo>
                    <a:lnTo>
                      <a:pt x="229139" y="391532"/>
                    </a:lnTo>
                    <a:cubicBezTo>
                      <a:pt x="230020" y="390150"/>
                      <a:pt x="230491" y="388555"/>
                      <a:pt x="230491" y="386914"/>
                    </a:cubicBezTo>
                    <a:lnTo>
                      <a:pt x="230491" y="336918"/>
                    </a:lnTo>
                    <a:cubicBezTo>
                      <a:pt x="233909" y="337162"/>
                      <a:pt x="237358" y="337283"/>
                      <a:pt x="240806" y="337283"/>
                    </a:cubicBezTo>
                    <a:cubicBezTo>
                      <a:pt x="244650" y="337283"/>
                      <a:pt x="248463" y="337131"/>
                      <a:pt x="252261" y="336843"/>
                    </a:cubicBezTo>
                    <a:lnTo>
                      <a:pt x="252261" y="386914"/>
                    </a:lnTo>
                    <a:cubicBezTo>
                      <a:pt x="252276" y="388555"/>
                      <a:pt x="252747" y="390150"/>
                      <a:pt x="253628" y="391532"/>
                    </a:cubicBezTo>
                    <a:lnTo>
                      <a:pt x="253628" y="391532"/>
                    </a:lnTo>
                    <a:close/>
                    <a:moveTo>
                      <a:pt x="429683" y="83295"/>
                    </a:moveTo>
                    <a:lnTo>
                      <a:pt x="425657" y="171148"/>
                    </a:lnTo>
                    <a:cubicBezTo>
                      <a:pt x="424457" y="197293"/>
                      <a:pt x="407777" y="219579"/>
                      <a:pt x="384199" y="228542"/>
                    </a:cubicBezTo>
                    <a:cubicBezTo>
                      <a:pt x="386721" y="219488"/>
                      <a:pt x="388423" y="210160"/>
                      <a:pt x="389197" y="200635"/>
                    </a:cubicBezTo>
                    <a:lnTo>
                      <a:pt x="398890" y="83295"/>
                    </a:lnTo>
                    <a:lnTo>
                      <a:pt x="429683" y="83295"/>
                    </a:lnTo>
                    <a:close/>
                  </a:path>
                </a:pathLst>
              </a:custGeom>
              <a:gradFill>
                <a:gsLst>
                  <a:gs pos="0">
                    <a:schemeClr val="bg1"/>
                  </a:gs>
                  <a:gs pos="100000">
                    <a:schemeClr val="accent1">
                      <a:lumMod val="20000"/>
                      <a:lumOff val="80000"/>
                    </a:schemeClr>
                  </a:gs>
                </a:gsLst>
                <a:lin ang="2700000" scaled="1"/>
              </a:gradFill>
              <a:ln w="6890" cap="flat">
                <a:noFill/>
                <a:prstDash val="solid"/>
                <a:miter/>
              </a:ln>
              <a:effectLst/>
            </p:spPr>
            <p:txBody>
              <a:bodyPr wrap="square" lIns="70409" tIns="35204" rIns="70409" bIns="35204" rtlCol="0" anchor="ctr">
                <a:noAutofit/>
              </a:bodyPr>
              <a:lstStyle/>
              <a:p>
                <a:endParaRPr lang="zh-CN" altLang="en-US" sz="1386">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19" name="任意多边形: 形状 318">
                <a:extLst>
                  <a:ext uri="{FF2B5EF4-FFF2-40B4-BE49-F238E27FC236}">
                    <a16:creationId xmlns:a16="http://schemas.microsoft.com/office/drawing/2014/main" id="{01C9848F-E753-A1E6-6F0F-28838E776C40}"/>
                  </a:ext>
                </a:extLst>
              </p:cNvPr>
              <p:cNvSpPr/>
              <p:nvPr/>
            </p:nvSpPr>
            <p:spPr>
              <a:xfrm>
                <a:off x="1024442" y="2580902"/>
                <a:ext cx="208883" cy="208867"/>
              </a:xfrm>
              <a:custGeom>
                <a:avLst/>
                <a:gdLst>
                  <a:gd name="connsiteX0" fmla="*/ 104457 w 208883"/>
                  <a:gd name="connsiteY0" fmla="*/ 208869 h 208868"/>
                  <a:gd name="connsiteX1" fmla="*/ 155531 w 208883"/>
                  <a:gd name="connsiteY1" fmla="*/ 195515 h 208868"/>
                  <a:gd name="connsiteX2" fmla="*/ 158782 w 208883"/>
                  <a:gd name="connsiteY2" fmla="*/ 183909 h 208868"/>
                  <a:gd name="connsiteX3" fmla="*/ 147176 w 208883"/>
                  <a:gd name="connsiteY3" fmla="*/ 180658 h 208868"/>
                  <a:gd name="connsiteX4" fmla="*/ 104457 w 208883"/>
                  <a:gd name="connsiteY4" fmla="*/ 191809 h 208868"/>
                  <a:gd name="connsiteX5" fmla="*/ 17075 w 208883"/>
                  <a:gd name="connsiteY5" fmla="*/ 104442 h 208868"/>
                  <a:gd name="connsiteX6" fmla="*/ 104457 w 208883"/>
                  <a:gd name="connsiteY6" fmla="*/ 17060 h 208868"/>
                  <a:gd name="connsiteX7" fmla="*/ 191839 w 208883"/>
                  <a:gd name="connsiteY7" fmla="*/ 104442 h 208868"/>
                  <a:gd name="connsiteX8" fmla="*/ 172500 w 208883"/>
                  <a:gd name="connsiteY8" fmla="*/ 159238 h 208868"/>
                  <a:gd name="connsiteX9" fmla="*/ 173776 w 208883"/>
                  <a:gd name="connsiteY9" fmla="*/ 171224 h 208868"/>
                  <a:gd name="connsiteX10" fmla="*/ 185762 w 208883"/>
                  <a:gd name="connsiteY10" fmla="*/ 169948 h 208868"/>
                  <a:gd name="connsiteX11" fmla="*/ 208884 w 208883"/>
                  <a:gd name="connsiteY11" fmla="*/ 104442 h 208868"/>
                  <a:gd name="connsiteX12" fmla="*/ 104442 w 208883"/>
                  <a:gd name="connsiteY12" fmla="*/ 0 h 208868"/>
                  <a:gd name="connsiteX13" fmla="*/ 0 w 208883"/>
                  <a:gd name="connsiteY13" fmla="*/ 104442 h 208868"/>
                  <a:gd name="connsiteX14" fmla="*/ 104457 w 208883"/>
                  <a:gd name="connsiteY14" fmla="*/ 208869 h 208868"/>
                  <a:gd name="connsiteX15" fmla="*/ 104457 w 208883"/>
                  <a:gd name="connsiteY15" fmla="*/ 208869 h 208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8883" h="208868">
                    <a:moveTo>
                      <a:pt x="104457" y="208869"/>
                    </a:moveTo>
                    <a:cubicBezTo>
                      <a:pt x="122322" y="208869"/>
                      <a:pt x="139990" y="204251"/>
                      <a:pt x="155531" y="195515"/>
                    </a:cubicBezTo>
                    <a:cubicBezTo>
                      <a:pt x="159633" y="193206"/>
                      <a:pt x="161091" y="188011"/>
                      <a:pt x="158782" y="183909"/>
                    </a:cubicBezTo>
                    <a:cubicBezTo>
                      <a:pt x="156473" y="179807"/>
                      <a:pt x="151278" y="178349"/>
                      <a:pt x="147176" y="180658"/>
                    </a:cubicBezTo>
                    <a:cubicBezTo>
                      <a:pt x="134172" y="187950"/>
                      <a:pt x="119406" y="191809"/>
                      <a:pt x="104457" y="191809"/>
                    </a:cubicBezTo>
                    <a:cubicBezTo>
                      <a:pt x="56270" y="191809"/>
                      <a:pt x="17075" y="152614"/>
                      <a:pt x="17075" y="104442"/>
                    </a:cubicBezTo>
                    <a:cubicBezTo>
                      <a:pt x="17075" y="56270"/>
                      <a:pt x="56270" y="17060"/>
                      <a:pt x="104457" y="17060"/>
                    </a:cubicBezTo>
                    <a:cubicBezTo>
                      <a:pt x="152645" y="17060"/>
                      <a:pt x="191839" y="56254"/>
                      <a:pt x="191839" y="104442"/>
                    </a:cubicBezTo>
                    <a:cubicBezTo>
                      <a:pt x="191839" y="124601"/>
                      <a:pt x="185155" y="143545"/>
                      <a:pt x="172500" y="159238"/>
                    </a:cubicBezTo>
                    <a:cubicBezTo>
                      <a:pt x="169538" y="162899"/>
                      <a:pt x="170115" y="168277"/>
                      <a:pt x="173776" y="171224"/>
                    </a:cubicBezTo>
                    <a:cubicBezTo>
                      <a:pt x="177437" y="174186"/>
                      <a:pt x="182815" y="173609"/>
                      <a:pt x="185762" y="169948"/>
                    </a:cubicBezTo>
                    <a:cubicBezTo>
                      <a:pt x="200681" y="151460"/>
                      <a:pt x="208884" y="128202"/>
                      <a:pt x="208884" y="104442"/>
                    </a:cubicBezTo>
                    <a:cubicBezTo>
                      <a:pt x="208884" y="46851"/>
                      <a:pt x="162033" y="0"/>
                      <a:pt x="104442" y="0"/>
                    </a:cubicBezTo>
                    <a:cubicBezTo>
                      <a:pt x="46851" y="0"/>
                      <a:pt x="0" y="46851"/>
                      <a:pt x="0" y="104442"/>
                    </a:cubicBezTo>
                    <a:cubicBezTo>
                      <a:pt x="15" y="162018"/>
                      <a:pt x="46866" y="208869"/>
                      <a:pt x="104457" y="208869"/>
                    </a:cubicBezTo>
                    <a:lnTo>
                      <a:pt x="104457" y="208869"/>
                    </a:lnTo>
                    <a:close/>
                  </a:path>
                </a:pathLst>
              </a:custGeom>
              <a:gradFill>
                <a:gsLst>
                  <a:gs pos="0">
                    <a:schemeClr val="bg1"/>
                  </a:gs>
                  <a:gs pos="100000">
                    <a:schemeClr val="accent1">
                      <a:lumMod val="20000"/>
                      <a:lumOff val="80000"/>
                    </a:schemeClr>
                  </a:gs>
                </a:gsLst>
                <a:lin ang="2700000" scaled="1"/>
              </a:gradFill>
              <a:ln w="6890" cap="flat">
                <a:noFill/>
                <a:prstDash val="solid"/>
                <a:miter/>
              </a:ln>
              <a:effectLst/>
            </p:spPr>
            <p:txBody>
              <a:bodyPr wrap="square" lIns="70409" tIns="35204" rIns="70409" bIns="35204" rtlCol="0" anchor="ctr">
                <a:noAutofit/>
              </a:bodyPr>
              <a:lstStyle/>
              <a:p>
                <a:endParaRPr lang="zh-CN" altLang="en-US" sz="1386">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20" name="图形 3">
                <a:extLst>
                  <a:ext uri="{FF2B5EF4-FFF2-40B4-BE49-F238E27FC236}">
                    <a16:creationId xmlns:a16="http://schemas.microsoft.com/office/drawing/2014/main" id="{DDEDB021-9942-633D-D72D-2E74E415E270}"/>
                  </a:ext>
                </a:extLst>
              </p:cNvPr>
              <p:cNvGrpSpPr/>
              <p:nvPr/>
            </p:nvGrpSpPr>
            <p:grpSpPr>
              <a:xfrm>
                <a:off x="1025368" y="2516748"/>
                <a:ext cx="173281" cy="231689"/>
                <a:chOff x="1025368" y="2516748"/>
                <a:chExt cx="173281" cy="231690"/>
              </a:xfrm>
              <a:solidFill>
                <a:schemeClr val="bg1"/>
              </a:solidFill>
            </p:grpSpPr>
            <p:sp>
              <p:nvSpPr>
                <p:cNvPr id="321" name="任意多边形: 形状 320">
                  <a:extLst>
                    <a:ext uri="{FF2B5EF4-FFF2-40B4-BE49-F238E27FC236}">
                      <a16:creationId xmlns:a16="http://schemas.microsoft.com/office/drawing/2014/main" id="{E1891349-DE2B-B6FF-B8E0-6EF7FF4337B7}"/>
                    </a:ext>
                  </a:extLst>
                </p:cNvPr>
                <p:cNvSpPr/>
                <p:nvPr/>
              </p:nvSpPr>
              <p:spPr>
                <a:xfrm>
                  <a:off x="1060306" y="2615573"/>
                  <a:ext cx="138343" cy="132865"/>
                </a:xfrm>
                <a:custGeom>
                  <a:avLst/>
                  <a:gdLst>
                    <a:gd name="connsiteX0" fmla="*/ 137701 w 138343"/>
                    <a:gd name="connsiteY0" fmla="*/ 49798 h 132865"/>
                    <a:gd name="connsiteX1" fmla="*/ 127280 w 138343"/>
                    <a:gd name="connsiteY1" fmla="*/ 41002 h 132865"/>
                    <a:gd name="connsiteX2" fmla="*/ 95134 w 138343"/>
                    <a:gd name="connsiteY2" fmla="*/ 36338 h 132865"/>
                    <a:gd name="connsiteX3" fmla="*/ 80748 w 138343"/>
                    <a:gd name="connsiteY3" fmla="*/ 7201 h 132865"/>
                    <a:gd name="connsiteX4" fmla="*/ 69172 w 138343"/>
                    <a:gd name="connsiteY4" fmla="*/ 0 h 132865"/>
                    <a:gd name="connsiteX5" fmla="*/ 57596 w 138343"/>
                    <a:gd name="connsiteY5" fmla="*/ 7201 h 132865"/>
                    <a:gd name="connsiteX6" fmla="*/ 43210 w 138343"/>
                    <a:gd name="connsiteY6" fmla="*/ 36338 h 132865"/>
                    <a:gd name="connsiteX7" fmla="*/ 11064 w 138343"/>
                    <a:gd name="connsiteY7" fmla="*/ 41002 h 132865"/>
                    <a:gd name="connsiteX8" fmla="*/ 643 w 138343"/>
                    <a:gd name="connsiteY8" fmla="*/ 49798 h 132865"/>
                    <a:gd name="connsiteX9" fmla="*/ 3909 w 138343"/>
                    <a:gd name="connsiteY9" fmla="*/ 63030 h 132865"/>
                    <a:gd name="connsiteX10" fmla="*/ 27167 w 138343"/>
                    <a:gd name="connsiteY10" fmla="*/ 85711 h 132865"/>
                    <a:gd name="connsiteX11" fmla="*/ 21683 w 138343"/>
                    <a:gd name="connsiteY11" fmla="*/ 117735 h 132865"/>
                    <a:gd name="connsiteX12" fmla="*/ 26818 w 138343"/>
                    <a:gd name="connsiteY12" fmla="*/ 130374 h 132865"/>
                    <a:gd name="connsiteX13" fmla="*/ 40414 w 138343"/>
                    <a:gd name="connsiteY13" fmla="*/ 131361 h 132865"/>
                    <a:gd name="connsiteX14" fmla="*/ 69172 w 138343"/>
                    <a:gd name="connsiteY14" fmla="*/ 116246 h 132865"/>
                    <a:gd name="connsiteX15" fmla="*/ 97930 w 138343"/>
                    <a:gd name="connsiteY15" fmla="*/ 131361 h 132865"/>
                    <a:gd name="connsiteX16" fmla="*/ 103945 w 138343"/>
                    <a:gd name="connsiteY16" fmla="*/ 132865 h 132865"/>
                    <a:gd name="connsiteX17" fmla="*/ 111526 w 138343"/>
                    <a:gd name="connsiteY17" fmla="*/ 130389 h 132865"/>
                    <a:gd name="connsiteX18" fmla="*/ 116661 w 138343"/>
                    <a:gd name="connsiteY18" fmla="*/ 117750 h 132865"/>
                    <a:gd name="connsiteX19" fmla="*/ 111161 w 138343"/>
                    <a:gd name="connsiteY19" fmla="*/ 85726 h 132865"/>
                    <a:gd name="connsiteX20" fmla="*/ 134435 w 138343"/>
                    <a:gd name="connsiteY20" fmla="*/ 63045 h 132865"/>
                    <a:gd name="connsiteX21" fmla="*/ 137701 w 138343"/>
                    <a:gd name="connsiteY21" fmla="*/ 49798 h 132865"/>
                    <a:gd name="connsiteX22" fmla="*/ 137701 w 138343"/>
                    <a:gd name="connsiteY22" fmla="*/ 49798 h 132865"/>
                    <a:gd name="connsiteX23" fmla="*/ 97702 w 138343"/>
                    <a:gd name="connsiteY23" fmla="*/ 75016 h 132865"/>
                    <a:gd name="connsiteX24" fmla="*/ 93995 w 138343"/>
                    <a:gd name="connsiteY24" fmla="*/ 86455 h 132865"/>
                    <a:gd name="connsiteX25" fmla="*/ 98431 w 138343"/>
                    <a:gd name="connsiteY25" fmla="*/ 112342 h 132865"/>
                    <a:gd name="connsiteX26" fmla="*/ 75188 w 138343"/>
                    <a:gd name="connsiteY26" fmla="*/ 100112 h 132865"/>
                    <a:gd name="connsiteX27" fmla="*/ 63171 w 138343"/>
                    <a:gd name="connsiteY27" fmla="*/ 100112 h 132865"/>
                    <a:gd name="connsiteX28" fmla="*/ 39928 w 138343"/>
                    <a:gd name="connsiteY28" fmla="*/ 112342 h 132865"/>
                    <a:gd name="connsiteX29" fmla="*/ 44379 w 138343"/>
                    <a:gd name="connsiteY29" fmla="*/ 86455 h 132865"/>
                    <a:gd name="connsiteX30" fmla="*/ 40657 w 138343"/>
                    <a:gd name="connsiteY30" fmla="*/ 75031 h 132865"/>
                    <a:gd name="connsiteX31" fmla="*/ 21850 w 138343"/>
                    <a:gd name="connsiteY31" fmla="*/ 56695 h 132865"/>
                    <a:gd name="connsiteX32" fmla="*/ 47843 w 138343"/>
                    <a:gd name="connsiteY32" fmla="*/ 52927 h 132865"/>
                    <a:gd name="connsiteX33" fmla="*/ 57566 w 138343"/>
                    <a:gd name="connsiteY33" fmla="*/ 45863 h 132865"/>
                    <a:gd name="connsiteX34" fmla="*/ 69187 w 138343"/>
                    <a:gd name="connsiteY34" fmla="*/ 22316 h 132865"/>
                    <a:gd name="connsiteX35" fmla="*/ 80809 w 138343"/>
                    <a:gd name="connsiteY35" fmla="*/ 45863 h 132865"/>
                    <a:gd name="connsiteX36" fmla="*/ 90531 w 138343"/>
                    <a:gd name="connsiteY36" fmla="*/ 52927 h 132865"/>
                    <a:gd name="connsiteX37" fmla="*/ 116524 w 138343"/>
                    <a:gd name="connsiteY37" fmla="*/ 56695 h 132865"/>
                    <a:gd name="connsiteX38" fmla="*/ 97702 w 138343"/>
                    <a:gd name="connsiteY38" fmla="*/ 75016 h 132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38343" h="132865">
                      <a:moveTo>
                        <a:pt x="137701" y="49798"/>
                      </a:moveTo>
                      <a:cubicBezTo>
                        <a:pt x="136167" y="45089"/>
                        <a:pt x="132171" y="41716"/>
                        <a:pt x="127280" y="41002"/>
                      </a:cubicBezTo>
                      <a:lnTo>
                        <a:pt x="95134" y="36338"/>
                      </a:lnTo>
                      <a:lnTo>
                        <a:pt x="80748" y="7201"/>
                      </a:lnTo>
                      <a:cubicBezTo>
                        <a:pt x="78560" y="2750"/>
                        <a:pt x="74124" y="0"/>
                        <a:pt x="69172" y="0"/>
                      </a:cubicBezTo>
                      <a:cubicBezTo>
                        <a:pt x="64219" y="0"/>
                        <a:pt x="59784" y="2750"/>
                        <a:pt x="57596" y="7201"/>
                      </a:cubicBezTo>
                      <a:lnTo>
                        <a:pt x="43210" y="36338"/>
                      </a:lnTo>
                      <a:lnTo>
                        <a:pt x="11064" y="41002"/>
                      </a:lnTo>
                      <a:cubicBezTo>
                        <a:pt x="6157" y="41716"/>
                        <a:pt x="2177" y="45089"/>
                        <a:pt x="643" y="49798"/>
                      </a:cubicBezTo>
                      <a:cubicBezTo>
                        <a:pt x="-892" y="54507"/>
                        <a:pt x="369" y="59581"/>
                        <a:pt x="3909" y="63030"/>
                      </a:cubicBezTo>
                      <a:lnTo>
                        <a:pt x="27167" y="85711"/>
                      </a:lnTo>
                      <a:lnTo>
                        <a:pt x="21683" y="117735"/>
                      </a:lnTo>
                      <a:cubicBezTo>
                        <a:pt x="20848" y="122611"/>
                        <a:pt x="22807" y="127457"/>
                        <a:pt x="26818" y="130374"/>
                      </a:cubicBezTo>
                      <a:cubicBezTo>
                        <a:pt x="30828" y="133291"/>
                        <a:pt x="36039" y="133655"/>
                        <a:pt x="40414" y="131361"/>
                      </a:cubicBezTo>
                      <a:lnTo>
                        <a:pt x="69172" y="116246"/>
                      </a:lnTo>
                      <a:lnTo>
                        <a:pt x="97930" y="131361"/>
                      </a:lnTo>
                      <a:cubicBezTo>
                        <a:pt x="99828" y="132364"/>
                        <a:pt x="101895" y="132865"/>
                        <a:pt x="103945" y="132865"/>
                      </a:cubicBezTo>
                      <a:cubicBezTo>
                        <a:pt x="106619" y="132865"/>
                        <a:pt x="109262" y="132030"/>
                        <a:pt x="111526" y="130389"/>
                      </a:cubicBezTo>
                      <a:cubicBezTo>
                        <a:pt x="115537" y="127472"/>
                        <a:pt x="117496" y="122641"/>
                        <a:pt x="116661" y="117750"/>
                      </a:cubicBezTo>
                      <a:lnTo>
                        <a:pt x="111161" y="85726"/>
                      </a:lnTo>
                      <a:lnTo>
                        <a:pt x="134435" y="63045"/>
                      </a:lnTo>
                      <a:cubicBezTo>
                        <a:pt x="137975" y="59581"/>
                        <a:pt x="139235" y="54507"/>
                        <a:pt x="137701" y="49798"/>
                      </a:cubicBezTo>
                      <a:lnTo>
                        <a:pt x="137701" y="49798"/>
                      </a:lnTo>
                      <a:close/>
                      <a:moveTo>
                        <a:pt x="97702" y="75016"/>
                      </a:moveTo>
                      <a:cubicBezTo>
                        <a:pt x="94663" y="77978"/>
                        <a:pt x="93266" y="82262"/>
                        <a:pt x="93995" y="86455"/>
                      </a:cubicBezTo>
                      <a:lnTo>
                        <a:pt x="98431" y="112342"/>
                      </a:lnTo>
                      <a:lnTo>
                        <a:pt x="75188" y="100112"/>
                      </a:lnTo>
                      <a:cubicBezTo>
                        <a:pt x="71420" y="98137"/>
                        <a:pt x="66939" y="98137"/>
                        <a:pt x="63171" y="100112"/>
                      </a:cubicBezTo>
                      <a:lnTo>
                        <a:pt x="39928" y="112342"/>
                      </a:lnTo>
                      <a:lnTo>
                        <a:pt x="44379" y="86455"/>
                      </a:lnTo>
                      <a:cubicBezTo>
                        <a:pt x="45093" y="82262"/>
                        <a:pt x="43711" y="77993"/>
                        <a:pt x="40657" y="75031"/>
                      </a:cubicBezTo>
                      <a:lnTo>
                        <a:pt x="21850" y="56695"/>
                      </a:lnTo>
                      <a:lnTo>
                        <a:pt x="47843" y="52927"/>
                      </a:lnTo>
                      <a:cubicBezTo>
                        <a:pt x="52051" y="52305"/>
                        <a:pt x="55682" y="49676"/>
                        <a:pt x="57566" y="45863"/>
                      </a:cubicBezTo>
                      <a:lnTo>
                        <a:pt x="69187" y="22316"/>
                      </a:lnTo>
                      <a:lnTo>
                        <a:pt x="80809" y="45863"/>
                      </a:lnTo>
                      <a:cubicBezTo>
                        <a:pt x="82692" y="49676"/>
                        <a:pt x="86323" y="52320"/>
                        <a:pt x="90531" y="52927"/>
                      </a:cubicBezTo>
                      <a:lnTo>
                        <a:pt x="116524" y="56695"/>
                      </a:lnTo>
                      <a:lnTo>
                        <a:pt x="97702" y="75016"/>
                      </a:lnTo>
                      <a:close/>
                    </a:path>
                  </a:pathLst>
                </a:custGeom>
                <a:gradFill>
                  <a:gsLst>
                    <a:gs pos="0">
                      <a:schemeClr val="bg1"/>
                    </a:gs>
                    <a:gs pos="100000">
                      <a:schemeClr val="accent1">
                        <a:lumMod val="20000"/>
                        <a:lumOff val="80000"/>
                      </a:schemeClr>
                    </a:gs>
                  </a:gsLst>
                  <a:lin ang="2700000" scaled="1"/>
                </a:gradFill>
                <a:ln w="6890" cap="flat">
                  <a:noFill/>
                  <a:prstDash val="solid"/>
                  <a:miter/>
                </a:ln>
                <a:effectLst/>
              </p:spPr>
              <p:txBody>
                <a:bodyPr wrap="square" lIns="70409" tIns="35204" rIns="70409" bIns="35204" rtlCol="0" anchor="ctr">
                  <a:noAutofit/>
                </a:bodyPr>
                <a:lstStyle/>
                <a:p>
                  <a:endParaRPr lang="zh-CN" altLang="en-US" sz="1386">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22" name="任意多边形: 形状 321">
                  <a:extLst>
                    <a:ext uri="{FF2B5EF4-FFF2-40B4-BE49-F238E27FC236}">
                      <a16:creationId xmlns:a16="http://schemas.microsoft.com/office/drawing/2014/main" id="{0CE9D40B-DB5B-B09C-5643-F68B4E2E3B4C}"/>
                    </a:ext>
                  </a:extLst>
                </p:cNvPr>
                <p:cNvSpPr/>
                <p:nvPr/>
              </p:nvSpPr>
              <p:spPr>
                <a:xfrm>
                  <a:off x="1025368" y="2516748"/>
                  <a:ext cx="69929" cy="69399"/>
                </a:xfrm>
                <a:custGeom>
                  <a:avLst/>
                  <a:gdLst>
                    <a:gd name="connsiteX0" fmla="*/ 7097 w 69929"/>
                    <a:gd name="connsiteY0" fmla="*/ 45123 h 69399"/>
                    <a:gd name="connsiteX1" fmla="*/ 23823 w 69929"/>
                    <a:gd name="connsiteY1" fmla="*/ 62107 h 69399"/>
                    <a:gd name="connsiteX2" fmla="*/ 33728 w 69929"/>
                    <a:gd name="connsiteY2" fmla="*/ 69384 h 69399"/>
                    <a:gd name="connsiteX3" fmla="*/ 34381 w 69929"/>
                    <a:gd name="connsiteY3" fmla="*/ 69399 h 69399"/>
                    <a:gd name="connsiteX4" fmla="*/ 44392 w 69929"/>
                    <a:gd name="connsiteY4" fmla="*/ 63323 h 69399"/>
                    <a:gd name="connsiteX5" fmla="*/ 63746 w 69929"/>
                    <a:gd name="connsiteY5" fmla="*/ 44865 h 69399"/>
                    <a:gd name="connsiteX6" fmla="*/ 69929 w 69929"/>
                    <a:gd name="connsiteY6" fmla="*/ 34884 h 69399"/>
                    <a:gd name="connsiteX7" fmla="*/ 63913 w 69929"/>
                    <a:gd name="connsiteY7" fmla="*/ 24812 h 69399"/>
                    <a:gd name="connsiteX8" fmla="*/ 44362 w 69929"/>
                    <a:gd name="connsiteY8" fmla="*/ 5944 h 69399"/>
                    <a:gd name="connsiteX9" fmla="*/ 33712 w 69929"/>
                    <a:gd name="connsiteY9" fmla="*/ 20 h 69399"/>
                    <a:gd name="connsiteX10" fmla="*/ 23944 w 69929"/>
                    <a:gd name="connsiteY10" fmla="*/ 7114 h 69399"/>
                    <a:gd name="connsiteX11" fmla="*/ 6702 w 69929"/>
                    <a:gd name="connsiteY11" fmla="*/ 24311 h 69399"/>
                    <a:gd name="connsiteX12" fmla="*/ 2 w 69929"/>
                    <a:gd name="connsiteY12" fmla="*/ 34823 h 69399"/>
                    <a:gd name="connsiteX13" fmla="*/ 7097 w 69929"/>
                    <a:gd name="connsiteY13" fmla="*/ 45123 h 69399"/>
                    <a:gd name="connsiteX14" fmla="*/ 7097 w 69929"/>
                    <a:gd name="connsiteY14" fmla="*/ 45123 h 69399"/>
                    <a:gd name="connsiteX15" fmla="*/ 34958 w 69929"/>
                    <a:gd name="connsiteY15" fmla="*/ 22640 h 69399"/>
                    <a:gd name="connsiteX16" fmla="*/ 47567 w 69929"/>
                    <a:gd name="connsiteY16" fmla="*/ 34717 h 69399"/>
                    <a:gd name="connsiteX17" fmla="*/ 34973 w 69929"/>
                    <a:gd name="connsiteY17" fmla="*/ 46566 h 69399"/>
                    <a:gd name="connsiteX18" fmla="*/ 23230 w 69929"/>
                    <a:gd name="connsiteY18" fmla="*/ 34489 h 69399"/>
                    <a:gd name="connsiteX19" fmla="*/ 34958 w 69929"/>
                    <a:gd name="connsiteY19" fmla="*/ 22640 h 69399"/>
                    <a:gd name="connsiteX20" fmla="*/ 34958 w 69929"/>
                    <a:gd name="connsiteY20" fmla="*/ 22640 h 69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9929" h="69399">
                      <a:moveTo>
                        <a:pt x="7097" y="45123"/>
                      </a:moveTo>
                      <a:cubicBezTo>
                        <a:pt x="15224" y="48359"/>
                        <a:pt x="20693" y="53919"/>
                        <a:pt x="23823" y="62107"/>
                      </a:cubicBezTo>
                      <a:cubicBezTo>
                        <a:pt x="25403" y="66255"/>
                        <a:pt x="29292" y="69111"/>
                        <a:pt x="33728" y="69384"/>
                      </a:cubicBezTo>
                      <a:cubicBezTo>
                        <a:pt x="33940" y="69399"/>
                        <a:pt x="34168" y="69399"/>
                        <a:pt x="34381" y="69399"/>
                      </a:cubicBezTo>
                      <a:cubicBezTo>
                        <a:pt x="38558" y="69399"/>
                        <a:pt x="42432" y="67060"/>
                        <a:pt x="44392" y="63323"/>
                      </a:cubicBezTo>
                      <a:cubicBezTo>
                        <a:pt x="48524" y="55423"/>
                        <a:pt x="54844" y="49392"/>
                        <a:pt x="63746" y="44865"/>
                      </a:cubicBezTo>
                      <a:cubicBezTo>
                        <a:pt x="67529" y="42936"/>
                        <a:pt x="69899" y="39123"/>
                        <a:pt x="69929" y="34884"/>
                      </a:cubicBezTo>
                      <a:cubicBezTo>
                        <a:pt x="69959" y="30646"/>
                        <a:pt x="67650" y="26787"/>
                        <a:pt x="63913" y="24812"/>
                      </a:cubicBezTo>
                      <a:cubicBezTo>
                        <a:pt x="55102" y="20148"/>
                        <a:pt x="48706" y="13981"/>
                        <a:pt x="44362" y="5944"/>
                      </a:cubicBezTo>
                      <a:cubicBezTo>
                        <a:pt x="42265" y="2086"/>
                        <a:pt x="38088" y="-239"/>
                        <a:pt x="33712" y="20"/>
                      </a:cubicBezTo>
                      <a:cubicBezTo>
                        <a:pt x="29307" y="293"/>
                        <a:pt x="25570" y="3012"/>
                        <a:pt x="23944" y="7114"/>
                      </a:cubicBezTo>
                      <a:cubicBezTo>
                        <a:pt x="20891" y="14907"/>
                        <a:pt x="15239" y="20528"/>
                        <a:pt x="6702" y="24311"/>
                      </a:cubicBezTo>
                      <a:cubicBezTo>
                        <a:pt x="2539" y="26149"/>
                        <a:pt x="-89" y="30281"/>
                        <a:pt x="2" y="34823"/>
                      </a:cubicBezTo>
                      <a:cubicBezTo>
                        <a:pt x="63" y="39411"/>
                        <a:pt x="2858" y="43437"/>
                        <a:pt x="7097" y="45123"/>
                      </a:cubicBezTo>
                      <a:lnTo>
                        <a:pt x="7097" y="45123"/>
                      </a:lnTo>
                      <a:close/>
                      <a:moveTo>
                        <a:pt x="34958" y="22640"/>
                      </a:moveTo>
                      <a:cubicBezTo>
                        <a:pt x="38513" y="27182"/>
                        <a:pt x="42736" y="31223"/>
                        <a:pt x="47567" y="34717"/>
                      </a:cubicBezTo>
                      <a:cubicBezTo>
                        <a:pt x="42706" y="38135"/>
                        <a:pt x="38498" y="42100"/>
                        <a:pt x="34973" y="46566"/>
                      </a:cubicBezTo>
                      <a:cubicBezTo>
                        <a:pt x="31844" y="41766"/>
                        <a:pt x="27924" y="37740"/>
                        <a:pt x="23230" y="34489"/>
                      </a:cubicBezTo>
                      <a:cubicBezTo>
                        <a:pt x="27940" y="31193"/>
                        <a:pt x="31844" y="27228"/>
                        <a:pt x="34958" y="22640"/>
                      </a:cubicBezTo>
                      <a:lnTo>
                        <a:pt x="34958" y="22640"/>
                      </a:lnTo>
                      <a:close/>
                    </a:path>
                  </a:pathLst>
                </a:custGeom>
                <a:gradFill>
                  <a:gsLst>
                    <a:gs pos="0">
                      <a:schemeClr val="bg1"/>
                    </a:gs>
                    <a:gs pos="100000">
                      <a:schemeClr val="accent1">
                        <a:lumMod val="20000"/>
                        <a:lumOff val="80000"/>
                      </a:schemeClr>
                    </a:gs>
                  </a:gsLst>
                  <a:lin ang="2700000" scaled="1"/>
                </a:gradFill>
                <a:ln w="6890" cap="flat">
                  <a:noFill/>
                  <a:prstDash val="solid"/>
                  <a:miter/>
                </a:ln>
                <a:effectLst/>
              </p:spPr>
              <p:txBody>
                <a:bodyPr wrap="square" lIns="70409" tIns="35204" rIns="70409" bIns="35204" rtlCol="0" anchor="ctr">
                  <a:noAutofit/>
                </a:bodyPr>
                <a:lstStyle/>
                <a:p>
                  <a:endParaRPr lang="zh-CN" altLang="en-US" sz="1386">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grpSp>
    </p:spTree>
    <p:custDataLst>
      <p:custData r:id="rId1"/>
    </p:custDataLst>
    <p:extLst>
      <p:ext uri="{BB962C8B-B14F-4D97-AF65-F5344CB8AC3E}">
        <p14:creationId xmlns:p14="http://schemas.microsoft.com/office/powerpoint/2010/main" val="37356634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9"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id="{2FAE1DDE-E46A-EA6B-2F93-3CEC459C6007}"/>
              </a:ext>
            </a:extLst>
          </p:cNvPr>
          <p:cNvSpPr/>
          <p:nvPr/>
        </p:nvSpPr>
        <p:spPr>
          <a:xfrm>
            <a:off x="407988" y="225425"/>
            <a:ext cx="5688012" cy="358775"/>
          </a:xfrm>
          <a:prstGeom prst="roundRect">
            <a:avLst>
              <a:gd name="adj" fmla="val 5346"/>
            </a:avLst>
          </a:prstGeom>
          <a:gradFill flip="none" rotWithShape="1">
            <a:gsLst>
              <a:gs pos="17000">
                <a:schemeClr val="accent1"/>
              </a:gs>
              <a:gs pos="100000">
                <a:schemeClr val="accent3"/>
              </a:gs>
              <a:gs pos="73000">
                <a:schemeClr val="accent2"/>
              </a:gs>
            </a:gsLst>
            <a:path path="circle">
              <a:fillToRect r="100000" b="100000"/>
            </a:path>
            <a:tileRect l="-100000" t="-100000"/>
          </a:gradFill>
          <a:ln w="12700" cap="flat" cmpd="sng" algn="ctr">
            <a:solidFill>
              <a:schemeClr val="bg1">
                <a:lumMod val="95000"/>
              </a:schemeClr>
            </a:solid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 name="任意多边形: 形状 1">
            <a:extLst>
              <a:ext uri="{FF2B5EF4-FFF2-40B4-BE49-F238E27FC236}">
                <a16:creationId xmlns:a16="http://schemas.microsoft.com/office/drawing/2014/main" id="{2BBDA202-3DEB-1E07-B046-3A46869D8B91}"/>
              </a:ext>
            </a:extLst>
          </p:cNvPr>
          <p:cNvSpPr/>
          <p:nvPr>
            <p:custDataLst>
              <p:tags r:id="rId2"/>
            </p:custDataLst>
          </p:nvPr>
        </p:nvSpPr>
        <p:spPr>
          <a:xfrm>
            <a:off x="4644644" y="222878"/>
            <a:ext cx="1403728" cy="307342"/>
          </a:xfrm>
          <a:custGeom>
            <a:avLst/>
            <a:gdLst>
              <a:gd name="connsiteX0" fmla="*/ 0 w 1403728"/>
              <a:gd name="connsiteY0" fmla="*/ 0 h 307342"/>
              <a:gd name="connsiteX1" fmla="*/ 1403728 w 1403728"/>
              <a:gd name="connsiteY1" fmla="*/ 0 h 307342"/>
              <a:gd name="connsiteX2" fmla="*/ 1345391 w 1403728"/>
              <a:gd name="connsiteY2" fmla="*/ 56526 h 307342"/>
              <a:gd name="connsiteX3" fmla="*/ 1343214 w 1403728"/>
              <a:gd name="connsiteY3" fmla="*/ 56526 h 307342"/>
              <a:gd name="connsiteX4" fmla="*/ 1343214 w 1403728"/>
              <a:gd name="connsiteY4" fmla="*/ 307342 h 307342"/>
              <a:gd name="connsiteX5" fmla="*/ 60514 w 1403728"/>
              <a:gd name="connsiteY5" fmla="*/ 307342 h 307342"/>
              <a:gd name="connsiteX6" fmla="*/ 60514 w 1403728"/>
              <a:gd name="connsiteY6" fmla="*/ 56526 h 307342"/>
              <a:gd name="connsiteX7" fmla="*/ 58337 w 1403728"/>
              <a:gd name="connsiteY7" fmla="*/ 56526 h 30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3728" h="307342">
                <a:moveTo>
                  <a:pt x="0" y="0"/>
                </a:moveTo>
                <a:lnTo>
                  <a:pt x="1403728" y="0"/>
                </a:lnTo>
                <a:lnTo>
                  <a:pt x="1345391" y="56526"/>
                </a:lnTo>
                <a:lnTo>
                  <a:pt x="1343214" y="56526"/>
                </a:lnTo>
                <a:lnTo>
                  <a:pt x="1343214" y="307342"/>
                </a:lnTo>
                <a:lnTo>
                  <a:pt x="60514" y="307342"/>
                </a:lnTo>
                <a:lnTo>
                  <a:pt x="60514" y="56526"/>
                </a:lnTo>
                <a:lnTo>
                  <a:pt x="58337" y="56526"/>
                </a:lnTo>
                <a:close/>
              </a:path>
            </a:pathLst>
          </a:custGeom>
          <a:solidFill>
            <a:schemeClr val="bg1"/>
          </a:solidFill>
          <a:ln w="12700" cap="flat" cmpd="sng" algn="ctr">
            <a:noFill/>
            <a:prstDash val="solid"/>
            <a:miter lim="800000"/>
          </a:ln>
          <a:effectLst>
            <a:outerShdw blurRad="23876" dist="17907" dir="5400000" algn="t" rotWithShape="0">
              <a:prstClr val="black">
                <a:alpha val="24000"/>
              </a:prstClr>
            </a:outerShdw>
          </a:effectLst>
        </p:spPr>
        <p:txBody>
          <a:bodyPr wrap="square" lIns="42977" tIns="21488" rIns="42977" bIns="21488"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04"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23" name="图片 222">
            <a:extLst>
              <a:ext uri="{FF2B5EF4-FFF2-40B4-BE49-F238E27FC236}">
                <a16:creationId xmlns:a16="http://schemas.microsoft.com/office/drawing/2014/main" id="{9012031B-854F-CD57-F8ED-F29238397388}"/>
              </a:ext>
            </a:extLst>
          </p:cNvPr>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9141289" y="223933"/>
            <a:ext cx="2682052" cy="442942"/>
          </a:xfrm>
          <a:prstGeom prst="rect">
            <a:avLst/>
          </a:prstGeom>
        </p:spPr>
      </p:pic>
      <p:sp>
        <p:nvSpPr>
          <p:cNvPr id="7" name="文本框 6">
            <a:extLst>
              <a:ext uri="{FF2B5EF4-FFF2-40B4-BE49-F238E27FC236}">
                <a16:creationId xmlns:a16="http://schemas.microsoft.com/office/drawing/2014/main" id="{D6140ABF-D2EE-F04A-0F17-0306E2B93F81}"/>
              </a:ext>
            </a:extLst>
          </p:cNvPr>
          <p:cNvSpPr txBox="1"/>
          <p:nvPr>
            <p:custDataLst>
              <p:tags r:id="rId3"/>
            </p:custDataLst>
          </p:nvPr>
        </p:nvSpPr>
        <p:spPr>
          <a:xfrm>
            <a:off x="685995"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01.</a:t>
            </a:r>
            <a:r>
              <a:rPr kumimoji="0" lang="zh-CN" altLang="en-US"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研究背景意义</a:t>
            </a:r>
          </a:p>
        </p:txBody>
      </p:sp>
      <p:sp>
        <p:nvSpPr>
          <p:cNvPr id="8" name="任意多边形: 形状 7">
            <a:extLst>
              <a:ext uri="{FF2B5EF4-FFF2-40B4-BE49-F238E27FC236}">
                <a16:creationId xmlns:a16="http://schemas.microsoft.com/office/drawing/2014/main" id="{BCCF509B-B8A6-D3C8-4F04-B1B9A78420CF}"/>
              </a:ext>
            </a:extLst>
          </p:cNvPr>
          <p:cNvSpPr/>
          <p:nvPr>
            <p:custDataLst>
              <p:tags r:id="rId4"/>
            </p:custDataLst>
          </p:nvPr>
        </p:nvSpPr>
        <p:spPr>
          <a:xfrm>
            <a:off x="526550" y="334504"/>
            <a:ext cx="159445" cy="140617"/>
          </a:xfrm>
          <a:custGeom>
            <a:avLst/>
            <a:gdLst>
              <a:gd name="connsiteX0" fmla="*/ 269126 w 279440"/>
              <a:gd name="connsiteY0" fmla="*/ 0 h 246442"/>
              <a:gd name="connsiteX1" fmla="*/ 91692 w 279440"/>
              <a:gd name="connsiteY1" fmla="*/ 0 h 246442"/>
              <a:gd name="connsiteX2" fmla="*/ 87598 w 279440"/>
              <a:gd name="connsiteY2" fmla="*/ 4093 h 246442"/>
              <a:gd name="connsiteX3" fmla="*/ 91692 w 279440"/>
              <a:gd name="connsiteY3" fmla="*/ 8187 h 246442"/>
              <a:gd name="connsiteX4" fmla="*/ 269126 w 279440"/>
              <a:gd name="connsiteY4" fmla="*/ 8187 h 246442"/>
              <a:gd name="connsiteX5" fmla="*/ 271254 w 279440"/>
              <a:gd name="connsiteY5" fmla="*/ 10315 h 246442"/>
              <a:gd name="connsiteX6" fmla="*/ 271254 w 279440"/>
              <a:gd name="connsiteY6" fmla="*/ 27997 h 246442"/>
              <a:gd name="connsiteX7" fmla="*/ 52981 w 279440"/>
              <a:gd name="connsiteY7" fmla="*/ 27997 h 246442"/>
              <a:gd name="connsiteX8" fmla="*/ 52981 w 279440"/>
              <a:gd name="connsiteY8" fmla="*/ 8187 h 246442"/>
              <a:gd name="connsiteX9" fmla="*/ 72589 w 279440"/>
              <a:gd name="connsiteY9" fmla="*/ 8187 h 246442"/>
              <a:gd name="connsiteX10" fmla="*/ 76683 w 279440"/>
              <a:gd name="connsiteY10" fmla="*/ 4093 h 246442"/>
              <a:gd name="connsiteX11" fmla="*/ 72589 w 279440"/>
              <a:gd name="connsiteY11" fmla="*/ 0 h 246442"/>
              <a:gd name="connsiteX12" fmla="*/ 10315 w 279440"/>
              <a:gd name="connsiteY12" fmla="*/ 0 h 246442"/>
              <a:gd name="connsiteX13" fmla="*/ 0 w 279440"/>
              <a:gd name="connsiteY13" fmla="*/ 10315 h 246442"/>
              <a:gd name="connsiteX14" fmla="*/ 0 w 279440"/>
              <a:gd name="connsiteY14" fmla="*/ 208779 h 246442"/>
              <a:gd name="connsiteX15" fmla="*/ 10315 w 279440"/>
              <a:gd name="connsiteY15" fmla="*/ 219093 h 246442"/>
              <a:gd name="connsiteX16" fmla="*/ 161006 w 279440"/>
              <a:gd name="connsiteY16" fmla="*/ 219093 h 246442"/>
              <a:gd name="connsiteX17" fmla="*/ 165099 w 279440"/>
              <a:gd name="connsiteY17" fmla="*/ 215000 h 246442"/>
              <a:gd name="connsiteX18" fmla="*/ 161006 w 279440"/>
              <a:gd name="connsiteY18" fmla="*/ 210907 h 246442"/>
              <a:gd name="connsiteX19" fmla="*/ 10315 w 279440"/>
              <a:gd name="connsiteY19" fmla="*/ 210907 h 246442"/>
              <a:gd name="connsiteX20" fmla="*/ 8187 w 279440"/>
              <a:gd name="connsiteY20" fmla="*/ 208779 h 246442"/>
              <a:gd name="connsiteX21" fmla="*/ 8187 w 279440"/>
              <a:gd name="connsiteY21" fmla="*/ 36183 h 246442"/>
              <a:gd name="connsiteX22" fmla="*/ 271254 w 279440"/>
              <a:gd name="connsiteY22" fmla="*/ 36183 h 246442"/>
              <a:gd name="connsiteX23" fmla="*/ 271254 w 279440"/>
              <a:gd name="connsiteY23" fmla="*/ 208779 h 246442"/>
              <a:gd name="connsiteX24" fmla="*/ 269126 w 279440"/>
              <a:gd name="connsiteY24" fmla="*/ 210907 h 246442"/>
              <a:gd name="connsiteX25" fmla="*/ 256998 w 279440"/>
              <a:gd name="connsiteY25" fmla="*/ 210907 h 246442"/>
              <a:gd name="connsiteX26" fmla="*/ 219792 w 279440"/>
              <a:gd name="connsiteY26" fmla="*/ 173701 h 246442"/>
              <a:gd name="connsiteX27" fmla="*/ 208840 w 279440"/>
              <a:gd name="connsiteY27" fmla="*/ 171885 h 246442"/>
              <a:gd name="connsiteX28" fmla="*/ 195513 w 279440"/>
              <a:gd name="connsiteY28" fmla="*/ 158557 h 246442"/>
              <a:gd name="connsiteX29" fmla="*/ 202948 w 279440"/>
              <a:gd name="connsiteY29" fmla="*/ 143713 h 246442"/>
              <a:gd name="connsiteX30" fmla="*/ 216133 w 279440"/>
              <a:gd name="connsiteY30" fmla="*/ 143713 h 246442"/>
              <a:gd name="connsiteX31" fmla="*/ 221864 w 279440"/>
              <a:gd name="connsiteY31" fmla="*/ 137983 h 246442"/>
              <a:gd name="connsiteX32" fmla="*/ 221864 w 279440"/>
              <a:gd name="connsiteY32" fmla="*/ 100846 h 246442"/>
              <a:gd name="connsiteX33" fmla="*/ 217771 w 279440"/>
              <a:gd name="connsiteY33" fmla="*/ 96752 h 246442"/>
              <a:gd name="connsiteX34" fmla="*/ 213677 w 279440"/>
              <a:gd name="connsiteY34" fmla="*/ 100846 h 246442"/>
              <a:gd name="connsiteX35" fmla="*/ 213677 w 279440"/>
              <a:gd name="connsiteY35" fmla="*/ 135527 h 246442"/>
              <a:gd name="connsiteX36" fmla="*/ 203200 w 279440"/>
              <a:gd name="connsiteY36" fmla="*/ 135527 h 246442"/>
              <a:gd name="connsiteX37" fmla="*/ 203200 w 279440"/>
              <a:gd name="connsiteY37" fmla="*/ 64180 h 246442"/>
              <a:gd name="connsiteX38" fmla="*/ 213677 w 279440"/>
              <a:gd name="connsiteY38" fmla="*/ 64180 h 246442"/>
              <a:gd name="connsiteX39" fmla="*/ 213677 w 279440"/>
              <a:gd name="connsiteY39" fmla="*/ 81744 h 246442"/>
              <a:gd name="connsiteX40" fmla="*/ 217771 w 279440"/>
              <a:gd name="connsiteY40" fmla="*/ 85837 h 246442"/>
              <a:gd name="connsiteX41" fmla="*/ 221864 w 279440"/>
              <a:gd name="connsiteY41" fmla="*/ 81744 h 246442"/>
              <a:gd name="connsiteX42" fmla="*/ 221864 w 279440"/>
              <a:gd name="connsiteY42" fmla="*/ 61724 h 246442"/>
              <a:gd name="connsiteX43" fmla="*/ 216133 w 279440"/>
              <a:gd name="connsiteY43" fmla="*/ 55993 h 246442"/>
              <a:gd name="connsiteX44" fmla="*/ 200744 w 279440"/>
              <a:gd name="connsiteY44" fmla="*/ 55993 h 246442"/>
              <a:gd name="connsiteX45" fmla="*/ 195013 w 279440"/>
              <a:gd name="connsiteY45" fmla="*/ 61724 h 246442"/>
              <a:gd name="connsiteX46" fmla="*/ 195013 w 279440"/>
              <a:gd name="connsiteY46" fmla="*/ 84605 h 246442"/>
              <a:gd name="connsiteX47" fmla="*/ 140684 w 279440"/>
              <a:gd name="connsiteY47" fmla="*/ 55993 h 246442"/>
              <a:gd name="connsiteX48" fmla="*/ 74717 w 279440"/>
              <a:gd name="connsiteY48" fmla="*/ 121961 h 246442"/>
              <a:gd name="connsiteX49" fmla="*/ 140684 w 279440"/>
              <a:gd name="connsiteY49" fmla="*/ 187928 h 246442"/>
              <a:gd name="connsiteX50" fmla="*/ 177293 w 279440"/>
              <a:gd name="connsiteY50" fmla="*/ 176802 h 246442"/>
              <a:gd name="connsiteX51" fmla="*/ 190734 w 279440"/>
              <a:gd name="connsiteY51" fmla="*/ 190243 h 246442"/>
              <a:gd name="connsiteX52" fmla="*/ 192767 w 279440"/>
              <a:gd name="connsiteY52" fmla="*/ 200727 h 246442"/>
              <a:gd name="connsiteX53" fmla="*/ 202947 w 279440"/>
              <a:gd name="connsiteY53" fmla="*/ 210907 h 246442"/>
              <a:gd name="connsiteX54" fmla="*/ 180108 w 279440"/>
              <a:gd name="connsiteY54" fmla="*/ 210907 h 246442"/>
              <a:gd name="connsiteX55" fmla="*/ 176015 w 279440"/>
              <a:gd name="connsiteY55" fmla="*/ 215001 h 246442"/>
              <a:gd name="connsiteX56" fmla="*/ 180108 w 279440"/>
              <a:gd name="connsiteY56" fmla="*/ 219094 h 246442"/>
              <a:gd name="connsiteX57" fmla="*/ 211133 w 279440"/>
              <a:gd name="connsiteY57" fmla="*/ 219094 h 246442"/>
              <a:gd name="connsiteX58" fmla="*/ 235688 w 279440"/>
              <a:gd name="connsiteY58" fmla="*/ 243649 h 246442"/>
              <a:gd name="connsiteX59" fmla="*/ 242442 w 279440"/>
              <a:gd name="connsiteY59" fmla="*/ 246443 h 246442"/>
              <a:gd name="connsiteX60" fmla="*/ 249196 w 279440"/>
              <a:gd name="connsiteY60" fmla="*/ 243649 h 246442"/>
              <a:gd name="connsiteX61" fmla="*/ 262714 w 279440"/>
              <a:gd name="connsiteY61" fmla="*/ 230131 h 246442"/>
              <a:gd name="connsiteX62" fmla="*/ 264490 w 279440"/>
              <a:gd name="connsiteY62" fmla="*/ 219094 h 246442"/>
              <a:gd name="connsiteX63" fmla="*/ 269126 w 279440"/>
              <a:gd name="connsiteY63" fmla="*/ 219094 h 246442"/>
              <a:gd name="connsiteX64" fmla="*/ 279440 w 279440"/>
              <a:gd name="connsiteY64" fmla="*/ 208779 h 246442"/>
              <a:gd name="connsiteX65" fmla="*/ 279440 w 279440"/>
              <a:gd name="connsiteY65" fmla="*/ 10315 h 246442"/>
              <a:gd name="connsiteX66" fmla="*/ 269126 w 279440"/>
              <a:gd name="connsiteY66" fmla="*/ 0 h 246442"/>
              <a:gd name="connsiteX67" fmla="*/ 44794 w 279440"/>
              <a:gd name="connsiteY67" fmla="*/ 27997 h 246442"/>
              <a:gd name="connsiteX68" fmla="*/ 8187 w 279440"/>
              <a:gd name="connsiteY68" fmla="*/ 27997 h 246442"/>
              <a:gd name="connsiteX69" fmla="*/ 8187 w 279440"/>
              <a:gd name="connsiteY69" fmla="*/ 10315 h 246442"/>
              <a:gd name="connsiteX70" fmla="*/ 10315 w 279440"/>
              <a:gd name="connsiteY70" fmla="*/ 8187 h 246442"/>
              <a:gd name="connsiteX71" fmla="*/ 44794 w 279440"/>
              <a:gd name="connsiteY71" fmla="*/ 8187 h 246442"/>
              <a:gd name="connsiteX72" fmla="*/ 140683 w 279440"/>
              <a:gd name="connsiteY72" fmla="*/ 179741 h 246442"/>
              <a:gd name="connsiteX73" fmla="*/ 82903 w 279440"/>
              <a:gd name="connsiteY73" fmla="*/ 121961 h 246442"/>
              <a:gd name="connsiteX74" fmla="*/ 140683 w 279440"/>
              <a:gd name="connsiteY74" fmla="*/ 64180 h 246442"/>
              <a:gd name="connsiteX75" fmla="*/ 195013 w 279440"/>
              <a:gd name="connsiteY75" fmla="*/ 102286 h 246442"/>
              <a:gd name="connsiteX76" fmla="*/ 195013 w 279440"/>
              <a:gd name="connsiteY76" fmla="*/ 137983 h 246442"/>
              <a:gd name="connsiteX77" fmla="*/ 195490 w 279440"/>
              <a:gd name="connsiteY77" fmla="*/ 140266 h 246442"/>
              <a:gd name="connsiteX78" fmla="*/ 140683 w 279440"/>
              <a:gd name="connsiteY78" fmla="*/ 179741 h 246442"/>
              <a:gd name="connsiteX79" fmla="*/ 183848 w 279440"/>
              <a:gd name="connsiteY79" fmla="*/ 171780 h 246442"/>
              <a:gd name="connsiteX80" fmla="*/ 190504 w 279440"/>
              <a:gd name="connsiteY80" fmla="*/ 165128 h 246442"/>
              <a:gd name="connsiteX81" fmla="*/ 202681 w 279440"/>
              <a:gd name="connsiteY81" fmla="*/ 177304 h 246442"/>
              <a:gd name="connsiteX82" fmla="*/ 196027 w 279440"/>
              <a:gd name="connsiteY82" fmla="*/ 183959 h 246442"/>
              <a:gd name="connsiteX83" fmla="*/ 256925 w 279440"/>
              <a:gd name="connsiteY83" fmla="*/ 224342 h 246442"/>
              <a:gd name="connsiteX84" fmla="*/ 243407 w 279440"/>
              <a:gd name="connsiteY84" fmla="*/ 237860 h 246442"/>
              <a:gd name="connsiteX85" fmla="*/ 241477 w 279440"/>
              <a:gd name="connsiteY85" fmla="*/ 237860 h 246442"/>
              <a:gd name="connsiteX86" fmla="*/ 198555 w 279440"/>
              <a:gd name="connsiteY86" fmla="*/ 194938 h 246442"/>
              <a:gd name="connsiteX87" fmla="*/ 198555 w 279440"/>
              <a:gd name="connsiteY87" fmla="*/ 193008 h 246442"/>
              <a:gd name="connsiteX88" fmla="*/ 212073 w 279440"/>
              <a:gd name="connsiteY88" fmla="*/ 179490 h 246442"/>
              <a:gd name="connsiteX89" fmla="*/ 213038 w 279440"/>
              <a:gd name="connsiteY89" fmla="*/ 179091 h 246442"/>
              <a:gd name="connsiteX90" fmla="*/ 214003 w 279440"/>
              <a:gd name="connsiteY90" fmla="*/ 179490 h 246442"/>
              <a:gd name="connsiteX91" fmla="*/ 256926 w 279440"/>
              <a:gd name="connsiteY91" fmla="*/ 222412 h 246442"/>
              <a:gd name="connsiteX92" fmla="*/ 256925 w 279440"/>
              <a:gd name="connsiteY92" fmla="*/ 224342 h 24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279440" h="246442">
                <a:moveTo>
                  <a:pt x="269126" y="0"/>
                </a:moveTo>
                <a:lnTo>
                  <a:pt x="91692" y="0"/>
                </a:lnTo>
                <a:cubicBezTo>
                  <a:pt x="89430" y="0"/>
                  <a:pt x="87598" y="1833"/>
                  <a:pt x="87598" y="4093"/>
                </a:cubicBezTo>
                <a:cubicBezTo>
                  <a:pt x="87598" y="6354"/>
                  <a:pt x="89430" y="8187"/>
                  <a:pt x="91692" y="8187"/>
                </a:cubicBezTo>
                <a:lnTo>
                  <a:pt x="269126" y="8187"/>
                </a:lnTo>
                <a:cubicBezTo>
                  <a:pt x="270300" y="8187"/>
                  <a:pt x="271254" y="9141"/>
                  <a:pt x="271254" y="10315"/>
                </a:cubicBezTo>
                <a:lnTo>
                  <a:pt x="271254" y="27997"/>
                </a:lnTo>
                <a:lnTo>
                  <a:pt x="52981" y="27997"/>
                </a:lnTo>
                <a:lnTo>
                  <a:pt x="52981" y="8187"/>
                </a:lnTo>
                <a:lnTo>
                  <a:pt x="72589" y="8187"/>
                </a:lnTo>
                <a:cubicBezTo>
                  <a:pt x="74850" y="8187"/>
                  <a:pt x="76683" y="6354"/>
                  <a:pt x="76683" y="4093"/>
                </a:cubicBezTo>
                <a:cubicBezTo>
                  <a:pt x="76683" y="1833"/>
                  <a:pt x="74850" y="0"/>
                  <a:pt x="72589" y="0"/>
                </a:cubicBezTo>
                <a:lnTo>
                  <a:pt x="10315" y="0"/>
                </a:lnTo>
                <a:cubicBezTo>
                  <a:pt x="4628" y="0"/>
                  <a:pt x="0" y="4627"/>
                  <a:pt x="0" y="10315"/>
                </a:cubicBezTo>
                <a:lnTo>
                  <a:pt x="0" y="208779"/>
                </a:lnTo>
                <a:cubicBezTo>
                  <a:pt x="0" y="214466"/>
                  <a:pt x="4628" y="219093"/>
                  <a:pt x="10315" y="219093"/>
                </a:cubicBezTo>
                <a:lnTo>
                  <a:pt x="161006" y="219093"/>
                </a:lnTo>
                <a:cubicBezTo>
                  <a:pt x="163267" y="219093"/>
                  <a:pt x="165099" y="217261"/>
                  <a:pt x="165099" y="215000"/>
                </a:cubicBezTo>
                <a:cubicBezTo>
                  <a:pt x="165099" y="212739"/>
                  <a:pt x="163267" y="210907"/>
                  <a:pt x="161006" y="210907"/>
                </a:cubicBezTo>
                <a:lnTo>
                  <a:pt x="10315" y="210907"/>
                </a:lnTo>
                <a:cubicBezTo>
                  <a:pt x="9141" y="210907"/>
                  <a:pt x="8187" y="209952"/>
                  <a:pt x="8187" y="208779"/>
                </a:cubicBezTo>
                <a:lnTo>
                  <a:pt x="8187" y="36183"/>
                </a:lnTo>
                <a:lnTo>
                  <a:pt x="271254" y="36183"/>
                </a:lnTo>
                <a:lnTo>
                  <a:pt x="271254" y="208779"/>
                </a:lnTo>
                <a:cubicBezTo>
                  <a:pt x="271254" y="209952"/>
                  <a:pt x="270300" y="210907"/>
                  <a:pt x="269126" y="210907"/>
                </a:cubicBezTo>
                <a:lnTo>
                  <a:pt x="256998" y="210907"/>
                </a:lnTo>
                <a:lnTo>
                  <a:pt x="219792" y="173701"/>
                </a:lnTo>
                <a:cubicBezTo>
                  <a:pt x="216834" y="170742"/>
                  <a:pt x="212405" y="170143"/>
                  <a:pt x="208840" y="171885"/>
                </a:cubicBezTo>
                <a:lnTo>
                  <a:pt x="195513" y="158557"/>
                </a:lnTo>
                <a:cubicBezTo>
                  <a:pt x="198578" y="153977"/>
                  <a:pt x="201095" y="149002"/>
                  <a:pt x="202948" y="143713"/>
                </a:cubicBezTo>
                <a:lnTo>
                  <a:pt x="216133" y="143713"/>
                </a:lnTo>
                <a:cubicBezTo>
                  <a:pt x="219294" y="143713"/>
                  <a:pt x="221864" y="141143"/>
                  <a:pt x="221864" y="137983"/>
                </a:cubicBezTo>
                <a:lnTo>
                  <a:pt x="221864" y="100846"/>
                </a:lnTo>
                <a:cubicBezTo>
                  <a:pt x="221864" y="98585"/>
                  <a:pt x="220032" y="96752"/>
                  <a:pt x="217771" y="96752"/>
                </a:cubicBezTo>
                <a:cubicBezTo>
                  <a:pt x="215510" y="96752"/>
                  <a:pt x="213677" y="98585"/>
                  <a:pt x="213677" y="100846"/>
                </a:cubicBezTo>
                <a:lnTo>
                  <a:pt x="213677" y="135527"/>
                </a:lnTo>
                <a:lnTo>
                  <a:pt x="203200" y="135527"/>
                </a:lnTo>
                <a:lnTo>
                  <a:pt x="203200" y="64180"/>
                </a:lnTo>
                <a:lnTo>
                  <a:pt x="213677" y="64180"/>
                </a:lnTo>
                <a:lnTo>
                  <a:pt x="213677" y="81744"/>
                </a:lnTo>
                <a:cubicBezTo>
                  <a:pt x="213677" y="84005"/>
                  <a:pt x="215510" y="85837"/>
                  <a:pt x="217771" y="85837"/>
                </a:cubicBezTo>
                <a:cubicBezTo>
                  <a:pt x="220032" y="85837"/>
                  <a:pt x="221864" y="84005"/>
                  <a:pt x="221864" y="81744"/>
                </a:cubicBezTo>
                <a:lnTo>
                  <a:pt x="221864" y="61724"/>
                </a:lnTo>
                <a:cubicBezTo>
                  <a:pt x="221864" y="58564"/>
                  <a:pt x="219294" y="55993"/>
                  <a:pt x="216133" y="55993"/>
                </a:cubicBezTo>
                <a:lnTo>
                  <a:pt x="200744" y="55993"/>
                </a:lnTo>
                <a:cubicBezTo>
                  <a:pt x="197584" y="55993"/>
                  <a:pt x="195013" y="58564"/>
                  <a:pt x="195013" y="61724"/>
                </a:cubicBezTo>
                <a:lnTo>
                  <a:pt x="195013" y="84605"/>
                </a:lnTo>
                <a:cubicBezTo>
                  <a:pt x="183105" y="67338"/>
                  <a:pt x="163199" y="55993"/>
                  <a:pt x="140684" y="55993"/>
                </a:cubicBezTo>
                <a:cubicBezTo>
                  <a:pt x="104310" y="55993"/>
                  <a:pt x="74717" y="85586"/>
                  <a:pt x="74717" y="121961"/>
                </a:cubicBezTo>
                <a:cubicBezTo>
                  <a:pt x="74717" y="158335"/>
                  <a:pt x="104310" y="187928"/>
                  <a:pt x="140684" y="187928"/>
                </a:cubicBezTo>
                <a:cubicBezTo>
                  <a:pt x="154221" y="187928"/>
                  <a:pt x="166814" y="183825"/>
                  <a:pt x="177293" y="176802"/>
                </a:cubicBezTo>
                <a:lnTo>
                  <a:pt x="190734" y="190243"/>
                </a:lnTo>
                <a:cubicBezTo>
                  <a:pt x="189263" y="193720"/>
                  <a:pt x="189937" y="197897"/>
                  <a:pt x="192767" y="200727"/>
                </a:cubicBezTo>
                <a:lnTo>
                  <a:pt x="202947" y="210907"/>
                </a:lnTo>
                <a:lnTo>
                  <a:pt x="180108" y="210907"/>
                </a:lnTo>
                <a:cubicBezTo>
                  <a:pt x="177847" y="210907"/>
                  <a:pt x="176015" y="212740"/>
                  <a:pt x="176015" y="215001"/>
                </a:cubicBezTo>
                <a:cubicBezTo>
                  <a:pt x="176015" y="217261"/>
                  <a:pt x="177847" y="219094"/>
                  <a:pt x="180108" y="219094"/>
                </a:cubicBezTo>
                <a:lnTo>
                  <a:pt x="211133" y="219094"/>
                </a:lnTo>
                <a:lnTo>
                  <a:pt x="235688" y="243649"/>
                </a:lnTo>
                <a:cubicBezTo>
                  <a:pt x="237550" y="245512"/>
                  <a:pt x="239996" y="246443"/>
                  <a:pt x="242442" y="246443"/>
                </a:cubicBezTo>
                <a:cubicBezTo>
                  <a:pt x="244887" y="246443"/>
                  <a:pt x="247334" y="245512"/>
                  <a:pt x="249196" y="243649"/>
                </a:cubicBezTo>
                <a:lnTo>
                  <a:pt x="262714" y="230131"/>
                </a:lnTo>
                <a:cubicBezTo>
                  <a:pt x="265695" y="227150"/>
                  <a:pt x="266283" y="222673"/>
                  <a:pt x="264490" y="219094"/>
                </a:cubicBezTo>
                <a:lnTo>
                  <a:pt x="269126" y="219094"/>
                </a:lnTo>
                <a:cubicBezTo>
                  <a:pt x="274813" y="219094"/>
                  <a:pt x="279440" y="214467"/>
                  <a:pt x="279440" y="208779"/>
                </a:cubicBezTo>
                <a:lnTo>
                  <a:pt x="279440" y="10315"/>
                </a:lnTo>
                <a:cubicBezTo>
                  <a:pt x="279441" y="4627"/>
                  <a:pt x="274813" y="0"/>
                  <a:pt x="269126" y="0"/>
                </a:cubicBezTo>
                <a:close/>
                <a:moveTo>
                  <a:pt x="44794" y="27997"/>
                </a:moveTo>
                <a:lnTo>
                  <a:pt x="8187" y="27997"/>
                </a:lnTo>
                <a:lnTo>
                  <a:pt x="8187" y="10315"/>
                </a:lnTo>
                <a:cubicBezTo>
                  <a:pt x="8187" y="9141"/>
                  <a:pt x="9141" y="8187"/>
                  <a:pt x="10315" y="8187"/>
                </a:cubicBezTo>
                <a:lnTo>
                  <a:pt x="44794" y="8187"/>
                </a:lnTo>
                <a:close/>
                <a:moveTo>
                  <a:pt x="140683" y="179741"/>
                </a:moveTo>
                <a:cubicBezTo>
                  <a:pt x="108823" y="179741"/>
                  <a:pt x="82903" y="153821"/>
                  <a:pt x="82903" y="121961"/>
                </a:cubicBezTo>
                <a:cubicBezTo>
                  <a:pt x="82903" y="90100"/>
                  <a:pt x="108823" y="64180"/>
                  <a:pt x="140683" y="64180"/>
                </a:cubicBezTo>
                <a:cubicBezTo>
                  <a:pt x="165638" y="64180"/>
                  <a:pt x="186947" y="80083"/>
                  <a:pt x="195013" y="102286"/>
                </a:cubicBezTo>
                <a:lnTo>
                  <a:pt x="195013" y="137983"/>
                </a:lnTo>
                <a:cubicBezTo>
                  <a:pt x="195013" y="138795"/>
                  <a:pt x="195185" y="139566"/>
                  <a:pt x="195490" y="140266"/>
                </a:cubicBezTo>
                <a:cubicBezTo>
                  <a:pt x="187816" y="163182"/>
                  <a:pt x="166148" y="179741"/>
                  <a:pt x="140683" y="179741"/>
                </a:cubicBezTo>
                <a:close/>
                <a:moveTo>
                  <a:pt x="183848" y="171780"/>
                </a:moveTo>
                <a:cubicBezTo>
                  <a:pt x="186220" y="169721"/>
                  <a:pt x="188446" y="167501"/>
                  <a:pt x="190504" y="165128"/>
                </a:cubicBezTo>
                <a:lnTo>
                  <a:pt x="202681" y="177304"/>
                </a:lnTo>
                <a:lnTo>
                  <a:pt x="196027" y="183959"/>
                </a:lnTo>
                <a:close/>
                <a:moveTo>
                  <a:pt x="256925" y="224342"/>
                </a:moveTo>
                <a:lnTo>
                  <a:pt x="243407" y="237860"/>
                </a:lnTo>
                <a:cubicBezTo>
                  <a:pt x="242875" y="238392"/>
                  <a:pt x="242009" y="238392"/>
                  <a:pt x="241477" y="237860"/>
                </a:cubicBezTo>
                <a:lnTo>
                  <a:pt x="198555" y="194938"/>
                </a:lnTo>
                <a:cubicBezTo>
                  <a:pt x="198023" y="194405"/>
                  <a:pt x="198023" y="193540"/>
                  <a:pt x="198555" y="193008"/>
                </a:cubicBezTo>
                <a:lnTo>
                  <a:pt x="212073" y="179490"/>
                </a:lnTo>
                <a:cubicBezTo>
                  <a:pt x="212339" y="179224"/>
                  <a:pt x="212688" y="179091"/>
                  <a:pt x="213038" y="179091"/>
                </a:cubicBezTo>
                <a:cubicBezTo>
                  <a:pt x="213388" y="179091"/>
                  <a:pt x="213737" y="179224"/>
                  <a:pt x="214003" y="179490"/>
                </a:cubicBezTo>
                <a:lnTo>
                  <a:pt x="256926" y="222412"/>
                </a:lnTo>
                <a:cubicBezTo>
                  <a:pt x="257457" y="222945"/>
                  <a:pt x="257457" y="223811"/>
                  <a:pt x="256925" y="224342"/>
                </a:cubicBezTo>
                <a:close/>
              </a:path>
            </a:pathLst>
          </a:custGeom>
          <a:solidFill>
            <a:schemeClr val="bg1"/>
          </a:solid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6" name="文本框 155">
            <a:extLst>
              <a:ext uri="{FF2B5EF4-FFF2-40B4-BE49-F238E27FC236}">
                <a16:creationId xmlns:a16="http://schemas.microsoft.com/office/drawing/2014/main" id="{BDA13076-EA88-ACB3-E95E-0D0519F63175}"/>
              </a:ext>
            </a:extLst>
          </p:cNvPr>
          <p:cNvSpPr txBox="1"/>
          <p:nvPr>
            <p:custDataLst>
              <p:tags r:id="rId5"/>
            </p:custDataLst>
          </p:nvPr>
        </p:nvSpPr>
        <p:spPr>
          <a:xfrm>
            <a:off x="2094573"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solidFill>
                  <a:prstClr val="white"/>
                </a:soli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02.</a:t>
            </a:r>
            <a:r>
              <a:rPr kumimoji="0" lang="zh-CN" altLang="en-US" sz="1050" b="0" i="0" u="none" strike="noStrike" kern="1200" cap="none" spc="0" normalizeH="0" baseline="0" noProof="0" dirty="0">
                <a:ln w="3175">
                  <a:noFill/>
                </a:ln>
                <a:solidFill>
                  <a:prstClr val="white"/>
                </a:soli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研究方法思路</a:t>
            </a:r>
          </a:p>
        </p:txBody>
      </p:sp>
      <p:sp>
        <p:nvSpPr>
          <p:cNvPr id="160" name="文本框 159">
            <a:extLst>
              <a:ext uri="{FF2B5EF4-FFF2-40B4-BE49-F238E27FC236}">
                <a16:creationId xmlns:a16="http://schemas.microsoft.com/office/drawing/2014/main" id="{A63DFC0C-8AF7-D24C-3C4E-0873F0DFA188}"/>
              </a:ext>
            </a:extLst>
          </p:cNvPr>
          <p:cNvSpPr txBox="1"/>
          <p:nvPr>
            <p:custDataLst>
              <p:tags r:id="rId6"/>
            </p:custDataLst>
          </p:nvPr>
        </p:nvSpPr>
        <p:spPr>
          <a:xfrm>
            <a:off x="3503151"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solidFill>
                  <a:prstClr val="white"/>
                </a:soli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03.</a:t>
            </a:r>
            <a:r>
              <a:rPr kumimoji="0" lang="zh-CN" altLang="en-US" sz="1050" b="0" i="0" u="none" strike="noStrike" kern="1200" cap="none" spc="0" normalizeH="0" baseline="0" noProof="0" dirty="0">
                <a:ln w="3175">
                  <a:noFill/>
                </a:ln>
                <a:solidFill>
                  <a:prstClr val="white"/>
                </a:soli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研究过程问题</a:t>
            </a:r>
          </a:p>
        </p:txBody>
      </p:sp>
      <p:sp>
        <p:nvSpPr>
          <p:cNvPr id="165" name="文本框 164">
            <a:extLst>
              <a:ext uri="{FF2B5EF4-FFF2-40B4-BE49-F238E27FC236}">
                <a16:creationId xmlns:a16="http://schemas.microsoft.com/office/drawing/2014/main" id="{7AAD05D0-A807-A76E-F99E-382E32083080}"/>
              </a:ext>
            </a:extLst>
          </p:cNvPr>
          <p:cNvSpPr txBox="1"/>
          <p:nvPr>
            <p:custDataLst>
              <p:tags r:id="rId7"/>
            </p:custDataLst>
          </p:nvPr>
        </p:nvSpPr>
        <p:spPr>
          <a:xfrm>
            <a:off x="4911728"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gradFill>
                  <a:gsLst>
                    <a:gs pos="0">
                      <a:srgbClr val="02A0E7"/>
                    </a:gs>
                    <a:gs pos="100000">
                      <a:srgbClr val="2C1DFF"/>
                    </a:gs>
                  </a:gsLst>
                  <a:path path="circle">
                    <a:fillToRect r="100000" b="100000"/>
                  </a:path>
                </a:gra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04.</a:t>
            </a:r>
            <a:r>
              <a:rPr kumimoji="0" lang="zh-CN" altLang="en-US" sz="1050" b="0" i="0" u="none" strike="noStrike" kern="1200" cap="none" spc="0" normalizeH="0" baseline="0" noProof="0" dirty="0">
                <a:ln w="3175">
                  <a:noFill/>
                </a:ln>
                <a:gradFill>
                  <a:gsLst>
                    <a:gs pos="0">
                      <a:srgbClr val="02A0E7"/>
                    </a:gs>
                    <a:gs pos="100000">
                      <a:srgbClr val="2C1DFF"/>
                    </a:gs>
                  </a:gsLst>
                  <a:path path="circle">
                    <a:fillToRect r="100000" b="100000"/>
                  </a:path>
                </a:gra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研究成果结论</a:t>
            </a:r>
          </a:p>
        </p:txBody>
      </p:sp>
      <p:grpSp>
        <p:nvGrpSpPr>
          <p:cNvPr id="175" name="图形 46">
            <a:extLst>
              <a:ext uri="{FF2B5EF4-FFF2-40B4-BE49-F238E27FC236}">
                <a16:creationId xmlns:a16="http://schemas.microsoft.com/office/drawing/2014/main" id="{4D7463A4-CD57-CAB5-B07D-B7B61BC05325}"/>
              </a:ext>
            </a:extLst>
          </p:cNvPr>
          <p:cNvGrpSpPr>
            <a:grpSpLocks noChangeAspect="1"/>
          </p:cNvGrpSpPr>
          <p:nvPr/>
        </p:nvGrpSpPr>
        <p:grpSpPr>
          <a:xfrm>
            <a:off x="1957797" y="334504"/>
            <a:ext cx="114108" cy="140617"/>
            <a:chOff x="7032589" y="3575363"/>
            <a:chExt cx="879220" cy="1083475"/>
          </a:xfrm>
          <a:solidFill>
            <a:schemeClr val="bg1"/>
          </a:solidFill>
        </p:grpSpPr>
        <p:sp>
          <p:nvSpPr>
            <p:cNvPr id="176" name="任意多边形: 形状 175">
              <a:extLst>
                <a:ext uri="{FF2B5EF4-FFF2-40B4-BE49-F238E27FC236}">
                  <a16:creationId xmlns:a16="http://schemas.microsoft.com/office/drawing/2014/main" id="{F65025CC-458B-E74C-90FF-FF29B1D3FBE0}"/>
                </a:ext>
              </a:extLst>
            </p:cNvPr>
            <p:cNvSpPr/>
            <p:nvPr/>
          </p:nvSpPr>
          <p:spPr>
            <a:xfrm>
              <a:off x="7089880" y="4283848"/>
              <a:ext cx="71401" cy="31742"/>
            </a:xfrm>
            <a:custGeom>
              <a:avLst/>
              <a:gdLst>
                <a:gd name="connsiteX0" fmla="*/ 15871 w 71401"/>
                <a:gd name="connsiteY0" fmla="*/ 31742 h 31742"/>
                <a:gd name="connsiteX1" fmla="*/ 55530 w 71401"/>
                <a:gd name="connsiteY1" fmla="*/ 31742 h 31742"/>
                <a:gd name="connsiteX2" fmla="*/ 71401 w 71401"/>
                <a:gd name="connsiteY2" fmla="*/ 15871 h 31742"/>
                <a:gd name="connsiteX3" fmla="*/ 55530 w 71401"/>
                <a:gd name="connsiteY3" fmla="*/ 0 h 31742"/>
                <a:gd name="connsiteX4" fmla="*/ 15871 w 71401"/>
                <a:gd name="connsiteY4" fmla="*/ 0 h 31742"/>
                <a:gd name="connsiteX5" fmla="*/ 0 w 71401"/>
                <a:gd name="connsiteY5" fmla="*/ 15871 h 31742"/>
                <a:gd name="connsiteX6" fmla="*/ 15871 w 71401"/>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401" h="31742">
                  <a:moveTo>
                    <a:pt x="15871" y="31742"/>
                  </a:moveTo>
                  <a:lnTo>
                    <a:pt x="55530" y="31742"/>
                  </a:lnTo>
                  <a:cubicBezTo>
                    <a:pt x="64297" y="31742"/>
                    <a:pt x="71401" y="24636"/>
                    <a:pt x="71401" y="15871"/>
                  </a:cubicBezTo>
                  <a:cubicBezTo>
                    <a:pt x="71401" y="7106"/>
                    <a:pt x="64297" y="0"/>
                    <a:pt x="55530" y="0"/>
                  </a:cubicBezTo>
                  <a:lnTo>
                    <a:pt x="15871" y="0"/>
                  </a:lnTo>
                  <a:cubicBezTo>
                    <a:pt x="7104" y="0"/>
                    <a:pt x="0" y="7106"/>
                    <a:pt x="0" y="15871"/>
                  </a:cubicBezTo>
                  <a:cubicBezTo>
                    <a:pt x="0" y="24636"/>
                    <a:pt x="7104" y="31742"/>
                    <a:pt x="15871" y="31742"/>
                  </a:cubicBezTo>
                  <a:close/>
                </a:path>
              </a:pathLst>
            </a:custGeom>
            <a:grp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7" name="任意多边形: 形状 176">
              <a:extLst>
                <a:ext uri="{FF2B5EF4-FFF2-40B4-BE49-F238E27FC236}">
                  <a16:creationId xmlns:a16="http://schemas.microsoft.com/office/drawing/2014/main" id="{E237A964-E7D0-1C75-5999-8558C85BCE24}"/>
                </a:ext>
              </a:extLst>
            </p:cNvPr>
            <p:cNvSpPr/>
            <p:nvPr/>
          </p:nvSpPr>
          <p:spPr>
            <a:xfrm>
              <a:off x="7181013" y="4283848"/>
              <a:ext cx="130097" cy="31742"/>
            </a:xfrm>
            <a:custGeom>
              <a:avLst/>
              <a:gdLst>
                <a:gd name="connsiteX0" fmla="*/ 15871 w 130097"/>
                <a:gd name="connsiteY0" fmla="*/ 31742 h 31742"/>
                <a:gd name="connsiteX1" fmla="*/ 114226 w 130097"/>
                <a:gd name="connsiteY1" fmla="*/ 31742 h 31742"/>
                <a:gd name="connsiteX2" fmla="*/ 130097 w 130097"/>
                <a:gd name="connsiteY2" fmla="*/ 15871 h 31742"/>
                <a:gd name="connsiteX3" fmla="*/ 114226 w 130097"/>
                <a:gd name="connsiteY3" fmla="*/ 0 h 31742"/>
                <a:gd name="connsiteX4" fmla="*/ 15871 w 130097"/>
                <a:gd name="connsiteY4" fmla="*/ 0 h 31742"/>
                <a:gd name="connsiteX5" fmla="*/ 0 w 130097"/>
                <a:gd name="connsiteY5" fmla="*/ 15871 h 31742"/>
                <a:gd name="connsiteX6" fmla="*/ 15871 w 130097"/>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097" h="31742">
                  <a:moveTo>
                    <a:pt x="15871" y="31742"/>
                  </a:moveTo>
                  <a:lnTo>
                    <a:pt x="114226" y="31742"/>
                  </a:lnTo>
                  <a:cubicBezTo>
                    <a:pt x="122993" y="31742"/>
                    <a:pt x="130097" y="24636"/>
                    <a:pt x="130097" y="15871"/>
                  </a:cubicBezTo>
                  <a:cubicBezTo>
                    <a:pt x="130097" y="7106"/>
                    <a:pt x="122993" y="0"/>
                    <a:pt x="114226" y="0"/>
                  </a:cubicBezTo>
                  <a:lnTo>
                    <a:pt x="15871" y="0"/>
                  </a:lnTo>
                  <a:cubicBezTo>
                    <a:pt x="7104" y="0"/>
                    <a:pt x="0" y="7106"/>
                    <a:pt x="0" y="15871"/>
                  </a:cubicBezTo>
                  <a:cubicBezTo>
                    <a:pt x="0" y="24636"/>
                    <a:pt x="7106" y="31742"/>
                    <a:pt x="15871" y="31742"/>
                  </a:cubicBezTo>
                  <a:close/>
                </a:path>
              </a:pathLst>
            </a:custGeom>
            <a:grp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8" name="任意多边形: 形状 177">
              <a:extLst>
                <a:ext uri="{FF2B5EF4-FFF2-40B4-BE49-F238E27FC236}">
                  <a16:creationId xmlns:a16="http://schemas.microsoft.com/office/drawing/2014/main" id="{CB393FFB-F358-E595-92B1-B7B8D12B1F27}"/>
                </a:ext>
              </a:extLst>
            </p:cNvPr>
            <p:cNvSpPr/>
            <p:nvPr/>
          </p:nvSpPr>
          <p:spPr>
            <a:xfrm>
              <a:off x="7032589" y="3575363"/>
              <a:ext cx="879220" cy="1083475"/>
            </a:xfrm>
            <a:custGeom>
              <a:avLst/>
              <a:gdLst>
                <a:gd name="connsiteX0" fmla="*/ 852755 w 879220"/>
                <a:gd name="connsiteY0" fmla="*/ 291597 h 1083475"/>
                <a:gd name="connsiteX1" fmla="*/ 678403 w 879220"/>
                <a:gd name="connsiteY1" fmla="*/ 291597 h 1083475"/>
                <a:gd name="connsiteX2" fmla="*/ 495829 w 879220"/>
                <a:gd name="connsiteY2" fmla="*/ 199129 h 1083475"/>
                <a:gd name="connsiteX3" fmla="*/ 496407 w 879220"/>
                <a:gd name="connsiteY3" fmla="*/ 184572 h 1083475"/>
                <a:gd name="connsiteX4" fmla="*/ 441384 w 879220"/>
                <a:gd name="connsiteY4" fmla="*/ 53104 h 1083475"/>
                <a:gd name="connsiteX5" fmla="*/ 309080 w 879220"/>
                <a:gd name="connsiteY5" fmla="*/ 20 h 1083475"/>
                <a:gd name="connsiteX6" fmla="*/ 182314 w 879220"/>
                <a:gd name="connsiteY6" fmla="*/ 53434 h 1083475"/>
                <a:gd name="connsiteX7" fmla="*/ 127329 w 879220"/>
                <a:gd name="connsiteY7" fmla="*/ 179521 h 1083475"/>
                <a:gd name="connsiteX8" fmla="*/ 177343 w 879220"/>
                <a:gd name="connsiteY8" fmla="*/ 310878 h 1083475"/>
                <a:gd name="connsiteX9" fmla="*/ 89027 w 879220"/>
                <a:gd name="connsiteY9" fmla="*/ 535371 h 1083475"/>
                <a:gd name="connsiteX10" fmla="*/ 104200 w 879220"/>
                <a:gd name="connsiteY10" fmla="*/ 643515 h 1083475"/>
                <a:gd name="connsiteX11" fmla="*/ 26465 w 879220"/>
                <a:gd name="connsiteY11" fmla="*/ 643515 h 1083475"/>
                <a:gd name="connsiteX12" fmla="*/ 0 w 879220"/>
                <a:gd name="connsiteY12" fmla="*/ 669978 h 1083475"/>
                <a:gd name="connsiteX13" fmla="*/ 0 w 879220"/>
                <a:gd name="connsiteY13" fmla="*/ 778738 h 1083475"/>
                <a:gd name="connsiteX14" fmla="*/ 26465 w 879220"/>
                <a:gd name="connsiteY14" fmla="*/ 805200 h 1083475"/>
                <a:gd name="connsiteX15" fmla="*/ 209212 w 879220"/>
                <a:gd name="connsiteY15" fmla="*/ 805200 h 1083475"/>
                <a:gd name="connsiteX16" fmla="*/ 229106 w 879220"/>
                <a:gd name="connsiteY16" fmla="*/ 821256 h 1083475"/>
                <a:gd name="connsiteX17" fmla="*/ 257353 w 879220"/>
                <a:gd name="connsiteY17" fmla="*/ 876856 h 1083475"/>
                <a:gd name="connsiteX18" fmla="*/ 257353 w 879220"/>
                <a:gd name="connsiteY18" fmla="*/ 1046422 h 1083475"/>
                <a:gd name="connsiteX19" fmla="*/ 294407 w 879220"/>
                <a:gd name="connsiteY19" fmla="*/ 1083476 h 1083475"/>
                <a:gd name="connsiteX20" fmla="*/ 538935 w 879220"/>
                <a:gd name="connsiteY20" fmla="*/ 1083476 h 1083475"/>
                <a:gd name="connsiteX21" fmla="*/ 575989 w 879220"/>
                <a:gd name="connsiteY21" fmla="*/ 1046422 h 1083475"/>
                <a:gd name="connsiteX22" fmla="*/ 575989 w 879220"/>
                <a:gd name="connsiteY22" fmla="*/ 1022107 h 1083475"/>
                <a:gd name="connsiteX23" fmla="*/ 560118 w 879220"/>
                <a:gd name="connsiteY23" fmla="*/ 1006236 h 1083475"/>
                <a:gd name="connsiteX24" fmla="*/ 544247 w 879220"/>
                <a:gd name="connsiteY24" fmla="*/ 1022107 h 1083475"/>
                <a:gd name="connsiteX25" fmla="*/ 544247 w 879220"/>
                <a:gd name="connsiteY25" fmla="*/ 1046422 h 1083475"/>
                <a:gd name="connsiteX26" fmla="*/ 538935 w 879220"/>
                <a:gd name="connsiteY26" fmla="*/ 1051733 h 1083475"/>
                <a:gd name="connsiteX27" fmla="*/ 294409 w 879220"/>
                <a:gd name="connsiteY27" fmla="*/ 1051733 h 1083475"/>
                <a:gd name="connsiteX28" fmla="*/ 289097 w 879220"/>
                <a:gd name="connsiteY28" fmla="*/ 1046422 h 1083475"/>
                <a:gd name="connsiteX29" fmla="*/ 289097 w 879220"/>
                <a:gd name="connsiteY29" fmla="*/ 876854 h 1083475"/>
                <a:gd name="connsiteX30" fmla="*/ 258921 w 879220"/>
                <a:gd name="connsiteY30" fmla="*/ 805198 h 1083475"/>
                <a:gd name="connsiteX31" fmla="*/ 309347 w 879220"/>
                <a:gd name="connsiteY31" fmla="*/ 805198 h 1083475"/>
                <a:gd name="connsiteX32" fmla="*/ 335809 w 879220"/>
                <a:gd name="connsiteY32" fmla="*/ 778736 h 1083475"/>
                <a:gd name="connsiteX33" fmla="*/ 335809 w 879220"/>
                <a:gd name="connsiteY33" fmla="*/ 760513 h 1083475"/>
                <a:gd name="connsiteX34" fmla="*/ 434439 w 879220"/>
                <a:gd name="connsiteY34" fmla="*/ 781616 h 1083475"/>
                <a:gd name="connsiteX35" fmla="*/ 675952 w 879220"/>
                <a:gd name="connsiteY35" fmla="*/ 540102 h 1083475"/>
                <a:gd name="connsiteX36" fmla="*/ 659781 w 879220"/>
                <a:gd name="connsiteY36" fmla="*/ 453280 h 1083475"/>
                <a:gd name="connsiteX37" fmla="*/ 740559 w 879220"/>
                <a:gd name="connsiteY37" fmla="*/ 453280 h 1083475"/>
                <a:gd name="connsiteX38" fmla="*/ 753139 w 879220"/>
                <a:gd name="connsiteY38" fmla="*/ 536979 h 1083475"/>
                <a:gd name="connsiteX39" fmla="*/ 757871 w 879220"/>
                <a:gd name="connsiteY39" fmla="*/ 554655 h 1083475"/>
                <a:gd name="connsiteX40" fmla="*/ 828739 w 879220"/>
                <a:gd name="connsiteY40" fmla="*/ 680800 h 1083475"/>
                <a:gd name="connsiteX41" fmla="*/ 831141 w 879220"/>
                <a:gd name="connsiteY41" fmla="*/ 689973 h 1083475"/>
                <a:gd name="connsiteX42" fmla="*/ 812407 w 879220"/>
                <a:gd name="connsiteY42" fmla="*/ 708705 h 1083475"/>
                <a:gd name="connsiteX43" fmla="*/ 759050 w 879220"/>
                <a:gd name="connsiteY43" fmla="*/ 708705 h 1083475"/>
                <a:gd name="connsiteX44" fmla="*/ 721994 w 879220"/>
                <a:gd name="connsiteY44" fmla="*/ 745759 h 1083475"/>
                <a:gd name="connsiteX45" fmla="*/ 721994 w 879220"/>
                <a:gd name="connsiteY45" fmla="*/ 813430 h 1083475"/>
                <a:gd name="connsiteX46" fmla="*/ 645852 w 879220"/>
                <a:gd name="connsiteY46" fmla="*/ 889574 h 1083475"/>
                <a:gd name="connsiteX47" fmla="*/ 581301 w 879220"/>
                <a:gd name="connsiteY47" fmla="*/ 889574 h 1083475"/>
                <a:gd name="connsiteX48" fmla="*/ 544245 w 879220"/>
                <a:gd name="connsiteY48" fmla="*/ 926628 h 1083475"/>
                <a:gd name="connsiteX49" fmla="*/ 544245 w 879220"/>
                <a:gd name="connsiteY49" fmla="*/ 948041 h 1083475"/>
                <a:gd name="connsiteX50" fmla="*/ 560116 w 879220"/>
                <a:gd name="connsiteY50" fmla="*/ 963912 h 1083475"/>
                <a:gd name="connsiteX51" fmla="*/ 575987 w 879220"/>
                <a:gd name="connsiteY51" fmla="*/ 948041 h 1083475"/>
                <a:gd name="connsiteX52" fmla="*/ 575987 w 879220"/>
                <a:gd name="connsiteY52" fmla="*/ 926630 h 1083475"/>
                <a:gd name="connsiteX53" fmla="*/ 581301 w 879220"/>
                <a:gd name="connsiteY53" fmla="*/ 921318 h 1083475"/>
                <a:gd name="connsiteX54" fmla="*/ 645852 w 879220"/>
                <a:gd name="connsiteY54" fmla="*/ 921318 h 1083475"/>
                <a:gd name="connsiteX55" fmla="*/ 753736 w 879220"/>
                <a:gd name="connsiteY55" fmla="*/ 813432 h 1083475"/>
                <a:gd name="connsiteX56" fmla="*/ 753736 w 879220"/>
                <a:gd name="connsiteY56" fmla="*/ 745762 h 1083475"/>
                <a:gd name="connsiteX57" fmla="*/ 759050 w 879220"/>
                <a:gd name="connsiteY57" fmla="*/ 740450 h 1083475"/>
                <a:gd name="connsiteX58" fmla="*/ 812407 w 879220"/>
                <a:gd name="connsiteY58" fmla="*/ 740450 h 1083475"/>
                <a:gd name="connsiteX59" fmla="*/ 862883 w 879220"/>
                <a:gd name="connsiteY59" fmla="*/ 689975 h 1083475"/>
                <a:gd name="connsiteX60" fmla="*/ 856414 w 879220"/>
                <a:gd name="connsiteY60" fmla="*/ 665254 h 1083475"/>
                <a:gd name="connsiteX61" fmla="*/ 785548 w 879220"/>
                <a:gd name="connsiteY61" fmla="*/ 539116 h 1083475"/>
                <a:gd name="connsiteX62" fmla="*/ 784878 w 879220"/>
                <a:gd name="connsiteY62" fmla="*/ 536471 h 1083475"/>
                <a:gd name="connsiteX63" fmla="*/ 773463 w 879220"/>
                <a:gd name="connsiteY63" fmla="*/ 453285 h 1083475"/>
                <a:gd name="connsiteX64" fmla="*/ 852755 w 879220"/>
                <a:gd name="connsiteY64" fmla="*/ 453285 h 1083475"/>
                <a:gd name="connsiteX65" fmla="*/ 879220 w 879220"/>
                <a:gd name="connsiteY65" fmla="*/ 426822 h 1083475"/>
                <a:gd name="connsiteX66" fmla="*/ 879220 w 879220"/>
                <a:gd name="connsiteY66" fmla="*/ 318060 h 1083475"/>
                <a:gd name="connsiteX67" fmla="*/ 852755 w 879220"/>
                <a:gd name="connsiteY67" fmla="*/ 291597 h 1083475"/>
                <a:gd name="connsiteX68" fmla="*/ 629915 w 879220"/>
                <a:gd name="connsiteY68" fmla="*/ 291597 h 1083475"/>
                <a:gd name="connsiteX69" fmla="*/ 569878 w 879220"/>
                <a:gd name="connsiteY69" fmla="*/ 291597 h 1083475"/>
                <a:gd name="connsiteX70" fmla="*/ 543415 w 879220"/>
                <a:gd name="connsiteY70" fmla="*/ 318060 h 1083475"/>
                <a:gd name="connsiteX71" fmla="*/ 543415 w 879220"/>
                <a:gd name="connsiteY71" fmla="*/ 324660 h 1083475"/>
                <a:gd name="connsiteX72" fmla="*/ 456212 w 879220"/>
                <a:gd name="connsiteY72" fmla="*/ 299613 h 1083475"/>
                <a:gd name="connsiteX73" fmla="*/ 490661 w 879220"/>
                <a:gd name="connsiteY73" fmla="*/ 230518 h 1083475"/>
                <a:gd name="connsiteX74" fmla="*/ 629915 w 879220"/>
                <a:gd name="connsiteY74" fmla="*/ 291597 h 1083475"/>
                <a:gd name="connsiteX75" fmla="*/ 159057 w 879220"/>
                <a:gd name="connsiteY75" fmla="*/ 180370 h 1083475"/>
                <a:gd name="connsiteX76" fmla="*/ 204614 w 879220"/>
                <a:gd name="connsiteY76" fmla="*/ 76019 h 1083475"/>
                <a:gd name="connsiteX77" fmla="*/ 309541 w 879220"/>
                <a:gd name="connsiteY77" fmla="*/ 31758 h 1083475"/>
                <a:gd name="connsiteX78" fmla="*/ 311846 w 879220"/>
                <a:gd name="connsiteY78" fmla="*/ 31741 h 1083475"/>
                <a:gd name="connsiteX79" fmla="*/ 419106 w 879220"/>
                <a:gd name="connsiteY79" fmla="*/ 75713 h 1083475"/>
                <a:gd name="connsiteX80" fmla="*/ 464664 w 879220"/>
                <a:gd name="connsiteY80" fmla="*/ 184572 h 1083475"/>
                <a:gd name="connsiteX81" fmla="*/ 405935 w 879220"/>
                <a:gd name="connsiteY81" fmla="*/ 304971 h 1083475"/>
                <a:gd name="connsiteX82" fmla="*/ 375405 w 879220"/>
                <a:gd name="connsiteY82" fmla="*/ 348382 h 1083475"/>
                <a:gd name="connsiteX83" fmla="*/ 369206 w 879220"/>
                <a:gd name="connsiteY83" fmla="*/ 367995 h 1083475"/>
                <a:gd name="connsiteX84" fmla="*/ 327702 w 879220"/>
                <a:gd name="connsiteY84" fmla="*/ 367995 h 1083475"/>
                <a:gd name="connsiteX85" fmla="*/ 327702 w 879220"/>
                <a:gd name="connsiteY85" fmla="*/ 297125 h 1083475"/>
                <a:gd name="connsiteX86" fmla="*/ 425515 w 879220"/>
                <a:gd name="connsiteY86" fmla="*/ 184572 h 1083475"/>
                <a:gd name="connsiteX87" fmla="*/ 418532 w 879220"/>
                <a:gd name="connsiteY87" fmla="*/ 145286 h 1083475"/>
                <a:gd name="connsiteX88" fmla="*/ 398153 w 879220"/>
                <a:gd name="connsiteY88" fmla="*/ 135879 h 1083475"/>
                <a:gd name="connsiteX89" fmla="*/ 388749 w 879220"/>
                <a:gd name="connsiteY89" fmla="*/ 156258 h 1083475"/>
                <a:gd name="connsiteX90" fmla="*/ 393773 w 879220"/>
                <a:gd name="connsiteY90" fmla="*/ 184570 h 1083475"/>
                <a:gd name="connsiteX91" fmla="*/ 327702 w 879220"/>
                <a:gd name="connsiteY91" fmla="*/ 264955 h 1083475"/>
                <a:gd name="connsiteX92" fmla="*/ 327702 w 879220"/>
                <a:gd name="connsiteY92" fmla="*/ 240862 h 1083475"/>
                <a:gd name="connsiteX93" fmla="*/ 370330 w 879220"/>
                <a:gd name="connsiteY93" fmla="*/ 184570 h 1083475"/>
                <a:gd name="connsiteX94" fmla="*/ 311831 w 879220"/>
                <a:gd name="connsiteY94" fmla="*/ 126071 h 1083475"/>
                <a:gd name="connsiteX95" fmla="*/ 253332 w 879220"/>
                <a:gd name="connsiteY95" fmla="*/ 184570 h 1083475"/>
                <a:gd name="connsiteX96" fmla="*/ 295960 w 879220"/>
                <a:gd name="connsiteY96" fmla="*/ 240862 h 1083475"/>
                <a:gd name="connsiteX97" fmla="*/ 295960 w 879220"/>
                <a:gd name="connsiteY97" fmla="*/ 264955 h 1083475"/>
                <a:gd name="connsiteX98" fmla="*/ 229891 w 879220"/>
                <a:gd name="connsiteY98" fmla="*/ 184570 h 1083475"/>
                <a:gd name="connsiteX99" fmla="*/ 311831 w 879220"/>
                <a:gd name="connsiteY99" fmla="*/ 102630 h 1083475"/>
                <a:gd name="connsiteX100" fmla="*/ 346786 w 879220"/>
                <a:gd name="connsiteY100" fmla="*/ 110449 h 1083475"/>
                <a:gd name="connsiteX101" fmla="*/ 367916 w 879220"/>
                <a:gd name="connsiteY101" fmla="*/ 102882 h 1083475"/>
                <a:gd name="connsiteX102" fmla="*/ 360346 w 879220"/>
                <a:gd name="connsiteY102" fmla="*/ 81752 h 1083475"/>
                <a:gd name="connsiteX103" fmla="*/ 311831 w 879220"/>
                <a:gd name="connsiteY103" fmla="*/ 70888 h 1083475"/>
                <a:gd name="connsiteX104" fmla="*/ 198149 w 879220"/>
                <a:gd name="connsiteY104" fmla="*/ 184570 h 1083475"/>
                <a:gd name="connsiteX105" fmla="*/ 295960 w 879220"/>
                <a:gd name="connsiteY105" fmla="*/ 297122 h 1083475"/>
                <a:gd name="connsiteX106" fmla="*/ 295960 w 879220"/>
                <a:gd name="connsiteY106" fmla="*/ 367993 h 1083475"/>
                <a:gd name="connsiteX107" fmla="*/ 254458 w 879220"/>
                <a:gd name="connsiteY107" fmla="*/ 367993 h 1083475"/>
                <a:gd name="connsiteX108" fmla="*/ 248389 w 879220"/>
                <a:gd name="connsiteY108" fmla="*/ 348784 h 1083475"/>
                <a:gd name="connsiteX109" fmla="*/ 218606 w 879220"/>
                <a:gd name="connsiteY109" fmla="*/ 305648 h 1083475"/>
                <a:gd name="connsiteX110" fmla="*/ 159057 w 879220"/>
                <a:gd name="connsiteY110" fmla="*/ 180370 h 1083475"/>
                <a:gd name="connsiteX111" fmla="*/ 338145 w 879220"/>
                <a:gd name="connsiteY111" fmla="*/ 546508 h 1083475"/>
                <a:gd name="connsiteX112" fmla="*/ 328485 w 879220"/>
                <a:gd name="connsiteY112" fmla="*/ 554369 h 1083475"/>
                <a:gd name="connsiteX113" fmla="*/ 295810 w 879220"/>
                <a:gd name="connsiteY113" fmla="*/ 554369 h 1083475"/>
                <a:gd name="connsiteX114" fmla="*/ 286164 w 879220"/>
                <a:gd name="connsiteY114" fmla="*/ 546584 h 1083475"/>
                <a:gd name="connsiteX115" fmla="*/ 280480 w 879220"/>
                <a:gd name="connsiteY115" fmla="*/ 520253 h 1083475"/>
                <a:gd name="connsiteX116" fmla="*/ 343601 w 879220"/>
                <a:gd name="connsiteY116" fmla="*/ 520253 h 1083475"/>
                <a:gd name="connsiteX117" fmla="*/ 250158 w 879220"/>
                <a:gd name="connsiteY117" fmla="*/ 488510 h 1083475"/>
                <a:gd name="connsiteX118" fmla="*/ 235901 w 879220"/>
                <a:gd name="connsiteY118" fmla="*/ 474252 h 1083475"/>
                <a:gd name="connsiteX119" fmla="*/ 250158 w 879220"/>
                <a:gd name="connsiteY119" fmla="*/ 459995 h 1083475"/>
                <a:gd name="connsiteX120" fmla="*/ 373502 w 879220"/>
                <a:gd name="connsiteY120" fmla="*/ 459995 h 1083475"/>
                <a:gd name="connsiteX121" fmla="*/ 387759 w 879220"/>
                <a:gd name="connsiteY121" fmla="*/ 474252 h 1083475"/>
                <a:gd name="connsiteX122" fmla="*/ 373502 w 879220"/>
                <a:gd name="connsiteY122" fmla="*/ 488510 h 1083475"/>
                <a:gd name="connsiteX123" fmla="*/ 373502 w 879220"/>
                <a:gd name="connsiteY123" fmla="*/ 428253 h 1083475"/>
                <a:gd name="connsiteX124" fmla="*/ 250158 w 879220"/>
                <a:gd name="connsiteY124" fmla="*/ 428253 h 1083475"/>
                <a:gd name="connsiteX125" fmla="*/ 235901 w 879220"/>
                <a:gd name="connsiteY125" fmla="*/ 413996 h 1083475"/>
                <a:gd name="connsiteX126" fmla="*/ 250158 w 879220"/>
                <a:gd name="connsiteY126" fmla="*/ 399739 h 1083475"/>
                <a:gd name="connsiteX127" fmla="*/ 373502 w 879220"/>
                <a:gd name="connsiteY127" fmla="*/ 399739 h 1083475"/>
                <a:gd name="connsiteX128" fmla="*/ 387759 w 879220"/>
                <a:gd name="connsiteY128" fmla="*/ 413996 h 1083475"/>
                <a:gd name="connsiteX129" fmla="*/ 373502 w 879220"/>
                <a:gd name="connsiteY129" fmla="*/ 428253 h 1083475"/>
                <a:gd name="connsiteX130" fmla="*/ 311831 w 879220"/>
                <a:gd name="connsiteY130" fmla="*/ 211329 h 1083475"/>
                <a:gd name="connsiteX131" fmla="*/ 285074 w 879220"/>
                <a:gd name="connsiteY131" fmla="*/ 184572 h 1083475"/>
                <a:gd name="connsiteX132" fmla="*/ 311831 w 879220"/>
                <a:gd name="connsiteY132" fmla="*/ 157816 h 1083475"/>
                <a:gd name="connsiteX133" fmla="*/ 338588 w 879220"/>
                <a:gd name="connsiteY133" fmla="*/ 184572 h 1083475"/>
                <a:gd name="connsiteX134" fmla="*/ 311831 w 879220"/>
                <a:gd name="connsiteY134" fmla="*/ 211329 h 1083475"/>
                <a:gd name="connsiteX135" fmla="*/ 120763 w 879220"/>
                <a:gd name="connsiteY135" fmla="*/ 535976 h 1083475"/>
                <a:gd name="connsiteX136" fmla="*/ 200879 w 879220"/>
                <a:gd name="connsiteY136" fmla="*/ 332177 h 1083475"/>
                <a:gd name="connsiteX137" fmla="*/ 218119 w 879220"/>
                <a:gd name="connsiteY137" fmla="*/ 358351 h 1083475"/>
                <a:gd name="connsiteX138" fmla="*/ 223801 w 879220"/>
                <a:gd name="connsiteY138" fmla="*/ 376328 h 1083475"/>
                <a:gd name="connsiteX139" fmla="*/ 204159 w 879220"/>
                <a:gd name="connsiteY139" fmla="*/ 413994 h 1083475"/>
                <a:gd name="connsiteX140" fmla="*/ 213775 w 879220"/>
                <a:gd name="connsiteY140" fmla="*/ 442025 h 1083475"/>
                <a:gd name="connsiteX141" fmla="*/ 208488 w 879220"/>
                <a:gd name="connsiteY141" fmla="*/ 454859 h 1083475"/>
                <a:gd name="connsiteX142" fmla="*/ 205646 w 879220"/>
                <a:gd name="connsiteY142" fmla="*/ 462782 h 1083475"/>
                <a:gd name="connsiteX143" fmla="*/ 192926 w 879220"/>
                <a:gd name="connsiteY143" fmla="*/ 540102 h 1083475"/>
                <a:gd name="connsiteX144" fmla="*/ 216242 w 879220"/>
                <a:gd name="connsiteY144" fmla="*/ 643513 h 1083475"/>
                <a:gd name="connsiteX145" fmla="*/ 137550 w 879220"/>
                <a:gd name="connsiteY145" fmla="*/ 643513 h 1083475"/>
                <a:gd name="connsiteX146" fmla="*/ 120763 w 879220"/>
                <a:gd name="connsiteY146" fmla="*/ 535976 h 1083475"/>
                <a:gd name="connsiteX147" fmla="*/ 304065 w 879220"/>
                <a:gd name="connsiteY147" fmla="*/ 773458 h 1083475"/>
                <a:gd name="connsiteX148" fmla="*/ 31742 w 879220"/>
                <a:gd name="connsiteY148" fmla="*/ 773458 h 1083475"/>
                <a:gd name="connsiteX149" fmla="*/ 31742 w 879220"/>
                <a:gd name="connsiteY149" fmla="*/ 675260 h 1083475"/>
                <a:gd name="connsiteX150" fmla="*/ 304065 w 879220"/>
                <a:gd name="connsiteY150" fmla="*/ 675260 h 1083475"/>
                <a:gd name="connsiteX151" fmla="*/ 644208 w 879220"/>
                <a:gd name="connsiteY151" fmla="*/ 540104 h 1083475"/>
                <a:gd name="connsiteX152" fmla="*/ 434437 w 879220"/>
                <a:gd name="connsiteY152" fmla="*/ 749875 h 1083475"/>
                <a:gd name="connsiteX153" fmla="*/ 335807 w 879220"/>
                <a:gd name="connsiteY153" fmla="*/ 725156 h 1083475"/>
                <a:gd name="connsiteX154" fmla="*/ 335807 w 879220"/>
                <a:gd name="connsiteY154" fmla="*/ 669978 h 1083475"/>
                <a:gd name="connsiteX155" fmla="*/ 309345 w 879220"/>
                <a:gd name="connsiteY155" fmla="*/ 643515 h 1083475"/>
                <a:gd name="connsiteX156" fmla="*/ 252028 w 879220"/>
                <a:gd name="connsiteY156" fmla="*/ 643515 h 1083475"/>
                <a:gd name="connsiteX157" fmla="*/ 224666 w 879220"/>
                <a:gd name="connsiteY157" fmla="*/ 540104 h 1083475"/>
                <a:gd name="connsiteX158" fmla="*/ 226359 w 879220"/>
                <a:gd name="connsiteY158" fmla="*/ 513566 h 1083475"/>
                <a:gd name="connsiteX159" fmla="*/ 247993 w 879220"/>
                <a:gd name="connsiteY159" fmla="*/ 520196 h 1083475"/>
                <a:gd name="connsiteX160" fmla="*/ 255135 w 879220"/>
                <a:gd name="connsiteY160" fmla="*/ 553278 h 1083475"/>
                <a:gd name="connsiteX161" fmla="*/ 295807 w 879220"/>
                <a:gd name="connsiteY161" fmla="*/ 586110 h 1083475"/>
                <a:gd name="connsiteX162" fmla="*/ 316065 w 879220"/>
                <a:gd name="connsiteY162" fmla="*/ 586110 h 1083475"/>
                <a:gd name="connsiteX163" fmla="*/ 434439 w 879220"/>
                <a:gd name="connsiteY163" fmla="*/ 667140 h 1083475"/>
                <a:gd name="connsiteX164" fmla="*/ 479336 w 879220"/>
                <a:gd name="connsiteY164" fmla="*/ 658923 h 1083475"/>
                <a:gd name="connsiteX165" fmla="*/ 488552 w 879220"/>
                <a:gd name="connsiteY165" fmla="*/ 638457 h 1083475"/>
                <a:gd name="connsiteX166" fmla="*/ 468084 w 879220"/>
                <a:gd name="connsiteY166" fmla="*/ 629241 h 1083475"/>
                <a:gd name="connsiteX167" fmla="*/ 434439 w 879220"/>
                <a:gd name="connsiteY167" fmla="*/ 635397 h 1083475"/>
                <a:gd name="connsiteX168" fmla="*/ 348398 w 879220"/>
                <a:gd name="connsiteY168" fmla="*/ 580965 h 1083475"/>
                <a:gd name="connsiteX169" fmla="*/ 369221 w 879220"/>
                <a:gd name="connsiteY169" fmla="*/ 552964 h 1083475"/>
                <a:gd name="connsiteX170" fmla="*/ 376033 w 879220"/>
                <a:gd name="connsiteY170" fmla="*/ 520179 h 1083475"/>
                <a:gd name="connsiteX171" fmla="*/ 419503 w 879220"/>
                <a:gd name="connsiteY171" fmla="*/ 474252 h 1083475"/>
                <a:gd name="connsiteX172" fmla="*/ 411049 w 879220"/>
                <a:gd name="connsiteY172" fmla="*/ 447764 h 1083475"/>
                <a:gd name="connsiteX173" fmla="*/ 434437 w 879220"/>
                <a:gd name="connsiteY173" fmla="*/ 444809 h 1083475"/>
                <a:gd name="connsiteX174" fmla="*/ 529732 w 879220"/>
                <a:gd name="connsiteY174" fmla="*/ 540104 h 1083475"/>
                <a:gd name="connsiteX175" fmla="*/ 516732 w 879220"/>
                <a:gd name="connsiteY175" fmla="*/ 588046 h 1083475"/>
                <a:gd name="connsiteX176" fmla="*/ 522414 w 879220"/>
                <a:gd name="connsiteY176" fmla="*/ 609760 h 1083475"/>
                <a:gd name="connsiteX177" fmla="*/ 544128 w 879220"/>
                <a:gd name="connsiteY177" fmla="*/ 604078 h 1083475"/>
                <a:gd name="connsiteX178" fmla="*/ 561474 w 879220"/>
                <a:gd name="connsiteY178" fmla="*/ 540104 h 1083475"/>
                <a:gd name="connsiteX179" fmla="*/ 434437 w 879220"/>
                <a:gd name="connsiteY179" fmla="*/ 413067 h 1083475"/>
                <a:gd name="connsiteX180" fmla="*/ 419501 w 879220"/>
                <a:gd name="connsiteY180" fmla="*/ 413958 h 1083475"/>
                <a:gd name="connsiteX181" fmla="*/ 399861 w 879220"/>
                <a:gd name="connsiteY181" fmla="*/ 376330 h 1083475"/>
                <a:gd name="connsiteX182" fmla="*/ 405670 w 879220"/>
                <a:gd name="connsiteY182" fmla="*/ 357947 h 1083475"/>
                <a:gd name="connsiteX183" fmla="*/ 424764 w 879220"/>
                <a:gd name="connsiteY183" fmla="*/ 330583 h 1083475"/>
                <a:gd name="connsiteX184" fmla="*/ 434437 w 879220"/>
                <a:gd name="connsiteY184" fmla="*/ 330334 h 1083475"/>
                <a:gd name="connsiteX185" fmla="*/ 543413 w 879220"/>
                <a:gd name="connsiteY185" fmla="*/ 360969 h 1083475"/>
                <a:gd name="connsiteX186" fmla="*/ 543413 w 879220"/>
                <a:gd name="connsiteY186" fmla="*/ 426820 h 1083475"/>
                <a:gd name="connsiteX187" fmla="*/ 569876 w 879220"/>
                <a:gd name="connsiteY187" fmla="*/ 453283 h 1083475"/>
                <a:gd name="connsiteX188" fmla="*/ 625351 w 879220"/>
                <a:gd name="connsiteY188" fmla="*/ 453283 h 1083475"/>
                <a:gd name="connsiteX189" fmla="*/ 644208 w 879220"/>
                <a:gd name="connsiteY189" fmla="*/ 540104 h 1083475"/>
                <a:gd name="connsiteX190" fmla="*/ 847478 w 879220"/>
                <a:gd name="connsiteY190" fmla="*/ 421540 h 1083475"/>
                <a:gd name="connsiteX191" fmla="*/ 575155 w 879220"/>
                <a:gd name="connsiteY191" fmla="*/ 421540 h 1083475"/>
                <a:gd name="connsiteX192" fmla="*/ 575155 w 879220"/>
                <a:gd name="connsiteY192" fmla="*/ 323342 h 1083475"/>
                <a:gd name="connsiteX193" fmla="*/ 847478 w 879220"/>
                <a:gd name="connsiteY193" fmla="*/ 323342 h 108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Lst>
              <a:rect l="l" t="t" r="r" b="b"/>
              <a:pathLst>
                <a:path w="879220" h="1083475">
                  <a:moveTo>
                    <a:pt x="852755" y="291597"/>
                  </a:moveTo>
                  <a:lnTo>
                    <a:pt x="678403" y="291597"/>
                  </a:lnTo>
                  <a:cubicBezTo>
                    <a:pt x="627501" y="242519"/>
                    <a:pt x="564228" y="210726"/>
                    <a:pt x="495829" y="199129"/>
                  </a:cubicBezTo>
                  <a:cubicBezTo>
                    <a:pt x="496204" y="194313"/>
                    <a:pt x="496407" y="189458"/>
                    <a:pt x="496407" y="184572"/>
                  </a:cubicBezTo>
                  <a:cubicBezTo>
                    <a:pt x="496407" y="134760"/>
                    <a:pt x="476866" y="88071"/>
                    <a:pt x="441384" y="53104"/>
                  </a:cubicBezTo>
                  <a:cubicBezTo>
                    <a:pt x="405909" y="18145"/>
                    <a:pt x="358907" y="-696"/>
                    <a:pt x="309080" y="20"/>
                  </a:cubicBezTo>
                  <a:cubicBezTo>
                    <a:pt x="261511" y="714"/>
                    <a:pt x="216490" y="19683"/>
                    <a:pt x="182314" y="53434"/>
                  </a:cubicBezTo>
                  <a:cubicBezTo>
                    <a:pt x="148129" y="87189"/>
                    <a:pt x="128601" y="131967"/>
                    <a:pt x="127329" y="179521"/>
                  </a:cubicBezTo>
                  <a:cubicBezTo>
                    <a:pt x="126019" y="228375"/>
                    <a:pt x="144371" y="275669"/>
                    <a:pt x="177343" y="310878"/>
                  </a:cubicBezTo>
                  <a:cubicBezTo>
                    <a:pt x="121825" y="372983"/>
                    <a:pt x="90618" y="451882"/>
                    <a:pt x="89027" y="535371"/>
                  </a:cubicBezTo>
                  <a:cubicBezTo>
                    <a:pt x="88322" y="572403"/>
                    <a:pt x="93600" y="608863"/>
                    <a:pt x="104200" y="643515"/>
                  </a:cubicBezTo>
                  <a:lnTo>
                    <a:pt x="26465" y="643515"/>
                  </a:lnTo>
                  <a:cubicBezTo>
                    <a:pt x="11872" y="643515"/>
                    <a:pt x="0" y="655387"/>
                    <a:pt x="0" y="669978"/>
                  </a:cubicBezTo>
                  <a:lnTo>
                    <a:pt x="0" y="778738"/>
                  </a:lnTo>
                  <a:cubicBezTo>
                    <a:pt x="0" y="793329"/>
                    <a:pt x="11872" y="805200"/>
                    <a:pt x="26465" y="805200"/>
                  </a:cubicBezTo>
                  <a:lnTo>
                    <a:pt x="209212" y="805200"/>
                  </a:lnTo>
                  <a:cubicBezTo>
                    <a:pt x="215622" y="810772"/>
                    <a:pt x="222246" y="816139"/>
                    <a:pt x="229106" y="821256"/>
                  </a:cubicBezTo>
                  <a:cubicBezTo>
                    <a:pt x="246791" y="834446"/>
                    <a:pt x="257353" y="855231"/>
                    <a:pt x="257353" y="876856"/>
                  </a:cubicBezTo>
                  <a:lnTo>
                    <a:pt x="257353" y="1046422"/>
                  </a:lnTo>
                  <a:cubicBezTo>
                    <a:pt x="257353" y="1066853"/>
                    <a:pt x="273973" y="1083476"/>
                    <a:pt x="294407" y="1083476"/>
                  </a:cubicBezTo>
                  <a:lnTo>
                    <a:pt x="538935" y="1083476"/>
                  </a:lnTo>
                  <a:cubicBezTo>
                    <a:pt x="559367" y="1083476"/>
                    <a:pt x="575989" y="1066853"/>
                    <a:pt x="575989" y="1046422"/>
                  </a:cubicBezTo>
                  <a:lnTo>
                    <a:pt x="575989" y="1022107"/>
                  </a:lnTo>
                  <a:cubicBezTo>
                    <a:pt x="575989" y="1013342"/>
                    <a:pt x="568885" y="1006236"/>
                    <a:pt x="560118" y="1006236"/>
                  </a:cubicBezTo>
                  <a:cubicBezTo>
                    <a:pt x="551351" y="1006236"/>
                    <a:pt x="544247" y="1013342"/>
                    <a:pt x="544247" y="1022107"/>
                  </a:cubicBezTo>
                  <a:lnTo>
                    <a:pt x="544247" y="1046422"/>
                  </a:lnTo>
                  <a:cubicBezTo>
                    <a:pt x="544247" y="1049350"/>
                    <a:pt x="541864" y="1051733"/>
                    <a:pt x="538935" y="1051733"/>
                  </a:cubicBezTo>
                  <a:lnTo>
                    <a:pt x="294409" y="1051733"/>
                  </a:lnTo>
                  <a:cubicBezTo>
                    <a:pt x="291480" y="1051733"/>
                    <a:pt x="289097" y="1049350"/>
                    <a:pt x="289097" y="1046422"/>
                  </a:cubicBezTo>
                  <a:lnTo>
                    <a:pt x="289097" y="876854"/>
                  </a:lnTo>
                  <a:cubicBezTo>
                    <a:pt x="289097" y="850010"/>
                    <a:pt x="277998" y="824129"/>
                    <a:pt x="258921" y="805198"/>
                  </a:cubicBezTo>
                  <a:lnTo>
                    <a:pt x="309347" y="805198"/>
                  </a:lnTo>
                  <a:cubicBezTo>
                    <a:pt x="323940" y="805198"/>
                    <a:pt x="335809" y="793327"/>
                    <a:pt x="335809" y="778736"/>
                  </a:cubicBezTo>
                  <a:lnTo>
                    <a:pt x="335809" y="760513"/>
                  </a:lnTo>
                  <a:cubicBezTo>
                    <a:pt x="365943" y="774053"/>
                    <a:pt x="399319" y="781616"/>
                    <a:pt x="434439" y="781616"/>
                  </a:cubicBezTo>
                  <a:cubicBezTo>
                    <a:pt x="567611" y="781616"/>
                    <a:pt x="675952" y="673272"/>
                    <a:pt x="675952" y="540102"/>
                  </a:cubicBezTo>
                  <a:cubicBezTo>
                    <a:pt x="675952" y="509507"/>
                    <a:pt x="670207" y="480238"/>
                    <a:pt x="659781" y="453280"/>
                  </a:cubicBezTo>
                  <a:lnTo>
                    <a:pt x="740559" y="453280"/>
                  </a:lnTo>
                  <a:cubicBezTo>
                    <a:pt x="748389" y="480164"/>
                    <a:pt x="752680" y="508254"/>
                    <a:pt x="753139" y="536979"/>
                  </a:cubicBezTo>
                  <a:cubicBezTo>
                    <a:pt x="753241" y="543205"/>
                    <a:pt x="754875" y="549316"/>
                    <a:pt x="757871" y="554655"/>
                  </a:cubicBezTo>
                  <a:lnTo>
                    <a:pt x="828739" y="680800"/>
                  </a:lnTo>
                  <a:cubicBezTo>
                    <a:pt x="830309" y="683595"/>
                    <a:pt x="831141" y="686767"/>
                    <a:pt x="831141" y="689973"/>
                  </a:cubicBezTo>
                  <a:cubicBezTo>
                    <a:pt x="831141" y="700302"/>
                    <a:pt x="822736" y="708705"/>
                    <a:pt x="812407" y="708705"/>
                  </a:cubicBezTo>
                  <a:lnTo>
                    <a:pt x="759050" y="708705"/>
                  </a:lnTo>
                  <a:cubicBezTo>
                    <a:pt x="738618" y="708705"/>
                    <a:pt x="721994" y="725328"/>
                    <a:pt x="721994" y="745759"/>
                  </a:cubicBezTo>
                  <a:lnTo>
                    <a:pt x="721994" y="813430"/>
                  </a:lnTo>
                  <a:cubicBezTo>
                    <a:pt x="721994" y="855415"/>
                    <a:pt x="687835" y="889574"/>
                    <a:pt x="645852" y="889574"/>
                  </a:cubicBezTo>
                  <a:lnTo>
                    <a:pt x="581301" y="889574"/>
                  </a:lnTo>
                  <a:cubicBezTo>
                    <a:pt x="560869" y="889574"/>
                    <a:pt x="544245" y="906196"/>
                    <a:pt x="544245" y="926628"/>
                  </a:cubicBezTo>
                  <a:lnTo>
                    <a:pt x="544245" y="948041"/>
                  </a:lnTo>
                  <a:cubicBezTo>
                    <a:pt x="544245" y="956806"/>
                    <a:pt x="551349" y="963912"/>
                    <a:pt x="560116" y="963912"/>
                  </a:cubicBezTo>
                  <a:cubicBezTo>
                    <a:pt x="568883" y="963912"/>
                    <a:pt x="575987" y="956806"/>
                    <a:pt x="575987" y="948041"/>
                  </a:cubicBezTo>
                  <a:lnTo>
                    <a:pt x="575987" y="926630"/>
                  </a:lnTo>
                  <a:cubicBezTo>
                    <a:pt x="575987" y="923701"/>
                    <a:pt x="578370" y="921318"/>
                    <a:pt x="581301" y="921318"/>
                  </a:cubicBezTo>
                  <a:lnTo>
                    <a:pt x="645852" y="921318"/>
                  </a:lnTo>
                  <a:cubicBezTo>
                    <a:pt x="705340" y="921318"/>
                    <a:pt x="753736" y="872920"/>
                    <a:pt x="753736" y="813432"/>
                  </a:cubicBezTo>
                  <a:lnTo>
                    <a:pt x="753736" y="745762"/>
                  </a:lnTo>
                  <a:cubicBezTo>
                    <a:pt x="753736" y="742833"/>
                    <a:pt x="756119" y="740450"/>
                    <a:pt x="759050" y="740450"/>
                  </a:cubicBezTo>
                  <a:lnTo>
                    <a:pt x="812407" y="740450"/>
                  </a:lnTo>
                  <a:cubicBezTo>
                    <a:pt x="840238" y="740450"/>
                    <a:pt x="862883" y="717807"/>
                    <a:pt x="862883" y="689975"/>
                  </a:cubicBezTo>
                  <a:cubicBezTo>
                    <a:pt x="862883" y="681335"/>
                    <a:pt x="860647" y="672786"/>
                    <a:pt x="856414" y="665254"/>
                  </a:cubicBezTo>
                  <a:lnTo>
                    <a:pt x="785548" y="539116"/>
                  </a:lnTo>
                  <a:cubicBezTo>
                    <a:pt x="785125" y="538361"/>
                    <a:pt x="784892" y="537444"/>
                    <a:pt x="784878" y="536471"/>
                  </a:cubicBezTo>
                  <a:cubicBezTo>
                    <a:pt x="784422" y="508019"/>
                    <a:pt x="780514" y="480147"/>
                    <a:pt x="773463" y="453285"/>
                  </a:cubicBezTo>
                  <a:lnTo>
                    <a:pt x="852755" y="453285"/>
                  </a:lnTo>
                  <a:cubicBezTo>
                    <a:pt x="867348" y="453285"/>
                    <a:pt x="879220" y="441413"/>
                    <a:pt x="879220" y="426822"/>
                  </a:cubicBezTo>
                  <a:lnTo>
                    <a:pt x="879220" y="318060"/>
                  </a:lnTo>
                  <a:cubicBezTo>
                    <a:pt x="879220" y="303469"/>
                    <a:pt x="867348" y="291597"/>
                    <a:pt x="852755" y="291597"/>
                  </a:cubicBezTo>
                  <a:close/>
                  <a:moveTo>
                    <a:pt x="629915" y="291597"/>
                  </a:moveTo>
                  <a:lnTo>
                    <a:pt x="569878" y="291597"/>
                  </a:lnTo>
                  <a:cubicBezTo>
                    <a:pt x="555285" y="291597"/>
                    <a:pt x="543415" y="303469"/>
                    <a:pt x="543415" y="318060"/>
                  </a:cubicBezTo>
                  <a:lnTo>
                    <a:pt x="543415" y="324660"/>
                  </a:lnTo>
                  <a:cubicBezTo>
                    <a:pt x="516790" y="311138"/>
                    <a:pt x="487348" y="302413"/>
                    <a:pt x="456212" y="299613"/>
                  </a:cubicBezTo>
                  <a:cubicBezTo>
                    <a:pt x="472517" y="279245"/>
                    <a:pt x="484228" y="255749"/>
                    <a:pt x="490661" y="230518"/>
                  </a:cubicBezTo>
                  <a:cubicBezTo>
                    <a:pt x="541348" y="239171"/>
                    <a:pt x="588987" y="259969"/>
                    <a:pt x="629915" y="291597"/>
                  </a:cubicBezTo>
                  <a:close/>
                  <a:moveTo>
                    <a:pt x="159057" y="180370"/>
                  </a:moveTo>
                  <a:cubicBezTo>
                    <a:pt x="160111" y="141047"/>
                    <a:pt x="176291" y="103989"/>
                    <a:pt x="204614" y="76019"/>
                  </a:cubicBezTo>
                  <a:cubicBezTo>
                    <a:pt x="232936" y="48052"/>
                    <a:pt x="270200" y="32331"/>
                    <a:pt x="309541" y="31758"/>
                  </a:cubicBezTo>
                  <a:cubicBezTo>
                    <a:pt x="310312" y="31747"/>
                    <a:pt x="311076" y="31741"/>
                    <a:pt x="311846" y="31741"/>
                  </a:cubicBezTo>
                  <a:cubicBezTo>
                    <a:pt x="352265" y="31741"/>
                    <a:pt x="390277" y="47305"/>
                    <a:pt x="419106" y="75713"/>
                  </a:cubicBezTo>
                  <a:cubicBezTo>
                    <a:pt x="448484" y="104666"/>
                    <a:pt x="464664" y="143328"/>
                    <a:pt x="464664" y="184572"/>
                  </a:cubicBezTo>
                  <a:cubicBezTo>
                    <a:pt x="464664" y="231877"/>
                    <a:pt x="443259" y="275762"/>
                    <a:pt x="405935" y="304971"/>
                  </a:cubicBezTo>
                  <a:cubicBezTo>
                    <a:pt x="391322" y="316407"/>
                    <a:pt x="380763" y="331419"/>
                    <a:pt x="375405" y="348382"/>
                  </a:cubicBezTo>
                  <a:lnTo>
                    <a:pt x="369206" y="367995"/>
                  </a:lnTo>
                  <a:lnTo>
                    <a:pt x="327702" y="367995"/>
                  </a:lnTo>
                  <a:lnTo>
                    <a:pt x="327702" y="297125"/>
                  </a:lnTo>
                  <a:cubicBezTo>
                    <a:pt x="382898" y="289377"/>
                    <a:pt x="425515" y="241872"/>
                    <a:pt x="425515" y="184572"/>
                  </a:cubicBezTo>
                  <a:cubicBezTo>
                    <a:pt x="425515" y="171080"/>
                    <a:pt x="423166" y="157860"/>
                    <a:pt x="418532" y="145286"/>
                  </a:cubicBezTo>
                  <a:cubicBezTo>
                    <a:pt x="415504" y="137062"/>
                    <a:pt x="406390" y="132853"/>
                    <a:pt x="398153" y="135879"/>
                  </a:cubicBezTo>
                  <a:cubicBezTo>
                    <a:pt x="389928" y="138910"/>
                    <a:pt x="385717" y="148035"/>
                    <a:pt x="388749" y="156258"/>
                  </a:cubicBezTo>
                  <a:cubicBezTo>
                    <a:pt x="392082" y="165309"/>
                    <a:pt x="393773" y="174834"/>
                    <a:pt x="393773" y="184570"/>
                  </a:cubicBezTo>
                  <a:cubicBezTo>
                    <a:pt x="393773" y="224322"/>
                    <a:pt x="365315" y="257542"/>
                    <a:pt x="327702" y="264955"/>
                  </a:cubicBezTo>
                  <a:lnTo>
                    <a:pt x="327702" y="240862"/>
                  </a:lnTo>
                  <a:cubicBezTo>
                    <a:pt x="352269" y="233925"/>
                    <a:pt x="370330" y="211325"/>
                    <a:pt x="370330" y="184570"/>
                  </a:cubicBezTo>
                  <a:cubicBezTo>
                    <a:pt x="370330" y="152313"/>
                    <a:pt x="344090" y="126071"/>
                    <a:pt x="311831" y="126071"/>
                  </a:cubicBezTo>
                  <a:cubicBezTo>
                    <a:pt x="279572" y="126071"/>
                    <a:pt x="253332" y="152313"/>
                    <a:pt x="253332" y="184570"/>
                  </a:cubicBezTo>
                  <a:cubicBezTo>
                    <a:pt x="253332" y="211325"/>
                    <a:pt x="271393" y="233925"/>
                    <a:pt x="295960" y="240862"/>
                  </a:cubicBezTo>
                  <a:lnTo>
                    <a:pt x="295960" y="264955"/>
                  </a:lnTo>
                  <a:cubicBezTo>
                    <a:pt x="258349" y="257542"/>
                    <a:pt x="229891" y="224322"/>
                    <a:pt x="229891" y="184570"/>
                  </a:cubicBezTo>
                  <a:cubicBezTo>
                    <a:pt x="229891" y="139388"/>
                    <a:pt x="266649" y="102630"/>
                    <a:pt x="311831" y="102630"/>
                  </a:cubicBezTo>
                  <a:cubicBezTo>
                    <a:pt x="324043" y="102630"/>
                    <a:pt x="335803" y="105261"/>
                    <a:pt x="346786" y="110449"/>
                  </a:cubicBezTo>
                  <a:cubicBezTo>
                    <a:pt x="354709" y="114195"/>
                    <a:pt x="364170" y="110807"/>
                    <a:pt x="367916" y="102882"/>
                  </a:cubicBezTo>
                  <a:cubicBezTo>
                    <a:pt x="371661" y="94957"/>
                    <a:pt x="368271" y="85496"/>
                    <a:pt x="360346" y="81752"/>
                  </a:cubicBezTo>
                  <a:cubicBezTo>
                    <a:pt x="345093" y="74542"/>
                    <a:pt x="328771" y="70888"/>
                    <a:pt x="311831" y="70888"/>
                  </a:cubicBezTo>
                  <a:cubicBezTo>
                    <a:pt x="249146" y="70888"/>
                    <a:pt x="198149" y="121885"/>
                    <a:pt x="198149" y="184570"/>
                  </a:cubicBezTo>
                  <a:cubicBezTo>
                    <a:pt x="198149" y="241867"/>
                    <a:pt x="240764" y="289373"/>
                    <a:pt x="295960" y="297122"/>
                  </a:cubicBezTo>
                  <a:lnTo>
                    <a:pt x="295960" y="367993"/>
                  </a:lnTo>
                  <a:lnTo>
                    <a:pt x="254458" y="367993"/>
                  </a:lnTo>
                  <a:lnTo>
                    <a:pt x="248389" y="348784"/>
                  </a:lnTo>
                  <a:cubicBezTo>
                    <a:pt x="242876" y="331337"/>
                    <a:pt x="232574" y="316422"/>
                    <a:pt x="218606" y="305648"/>
                  </a:cubicBezTo>
                  <a:cubicBezTo>
                    <a:pt x="180013" y="275895"/>
                    <a:pt x="157751" y="229062"/>
                    <a:pt x="159057" y="180370"/>
                  </a:cubicBezTo>
                  <a:close/>
                  <a:moveTo>
                    <a:pt x="338145" y="546508"/>
                  </a:moveTo>
                  <a:cubicBezTo>
                    <a:pt x="337200" y="551062"/>
                    <a:pt x="333137" y="554369"/>
                    <a:pt x="328485" y="554369"/>
                  </a:cubicBezTo>
                  <a:lnTo>
                    <a:pt x="295810" y="554369"/>
                  </a:lnTo>
                  <a:cubicBezTo>
                    <a:pt x="291194" y="554369"/>
                    <a:pt x="287138" y="551096"/>
                    <a:pt x="286164" y="546584"/>
                  </a:cubicBezTo>
                  <a:lnTo>
                    <a:pt x="280480" y="520253"/>
                  </a:lnTo>
                  <a:lnTo>
                    <a:pt x="343601" y="520253"/>
                  </a:lnTo>
                  <a:close/>
                  <a:moveTo>
                    <a:pt x="250158" y="488510"/>
                  </a:moveTo>
                  <a:cubicBezTo>
                    <a:pt x="242296" y="488510"/>
                    <a:pt x="235901" y="482115"/>
                    <a:pt x="235901" y="474252"/>
                  </a:cubicBezTo>
                  <a:cubicBezTo>
                    <a:pt x="235901" y="466390"/>
                    <a:pt x="242296" y="459995"/>
                    <a:pt x="250158" y="459995"/>
                  </a:cubicBezTo>
                  <a:lnTo>
                    <a:pt x="373502" y="459995"/>
                  </a:lnTo>
                  <a:cubicBezTo>
                    <a:pt x="381364" y="459995"/>
                    <a:pt x="387759" y="466390"/>
                    <a:pt x="387759" y="474252"/>
                  </a:cubicBezTo>
                  <a:cubicBezTo>
                    <a:pt x="387759" y="482113"/>
                    <a:pt x="381364" y="488510"/>
                    <a:pt x="373502" y="488510"/>
                  </a:cubicBezTo>
                  <a:close/>
                  <a:moveTo>
                    <a:pt x="373502" y="428253"/>
                  </a:moveTo>
                  <a:lnTo>
                    <a:pt x="250158" y="428253"/>
                  </a:lnTo>
                  <a:cubicBezTo>
                    <a:pt x="242296" y="428253"/>
                    <a:pt x="235901" y="421858"/>
                    <a:pt x="235901" y="413996"/>
                  </a:cubicBezTo>
                  <a:cubicBezTo>
                    <a:pt x="235901" y="406134"/>
                    <a:pt x="242296" y="399739"/>
                    <a:pt x="250158" y="399739"/>
                  </a:cubicBezTo>
                  <a:lnTo>
                    <a:pt x="373502" y="399739"/>
                  </a:lnTo>
                  <a:cubicBezTo>
                    <a:pt x="381364" y="399739"/>
                    <a:pt x="387759" y="406134"/>
                    <a:pt x="387759" y="413996"/>
                  </a:cubicBezTo>
                  <a:cubicBezTo>
                    <a:pt x="387759" y="421858"/>
                    <a:pt x="381364" y="428253"/>
                    <a:pt x="373502" y="428253"/>
                  </a:cubicBezTo>
                  <a:close/>
                  <a:moveTo>
                    <a:pt x="311831" y="211329"/>
                  </a:moveTo>
                  <a:cubicBezTo>
                    <a:pt x="297077" y="211329"/>
                    <a:pt x="285074" y="199326"/>
                    <a:pt x="285074" y="184572"/>
                  </a:cubicBezTo>
                  <a:cubicBezTo>
                    <a:pt x="285074" y="169818"/>
                    <a:pt x="297077" y="157816"/>
                    <a:pt x="311831" y="157816"/>
                  </a:cubicBezTo>
                  <a:cubicBezTo>
                    <a:pt x="326585" y="157816"/>
                    <a:pt x="338588" y="169818"/>
                    <a:pt x="338588" y="184572"/>
                  </a:cubicBezTo>
                  <a:cubicBezTo>
                    <a:pt x="338588" y="199326"/>
                    <a:pt x="326585" y="211329"/>
                    <a:pt x="311831" y="211329"/>
                  </a:cubicBezTo>
                  <a:close/>
                  <a:moveTo>
                    <a:pt x="120763" y="535976"/>
                  </a:moveTo>
                  <a:cubicBezTo>
                    <a:pt x="122206" y="460213"/>
                    <a:pt x="150514" y="388596"/>
                    <a:pt x="200879" y="332177"/>
                  </a:cubicBezTo>
                  <a:cubicBezTo>
                    <a:pt x="208842" y="338860"/>
                    <a:pt x="214799" y="347845"/>
                    <a:pt x="218119" y="358351"/>
                  </a:cubicBezTo>
                  <a:lnTo>
                    <a:pt x="223801" y="376328"/>
                  </a:lnTo>
                  <a:cubicBezTo>
                    <a:pt x="211936" y="384655"/>
                    <a:pt x="204159" y="398430"/>
                    <a:pt x="204159" y="413994"/>
                  </a:cubicBezTo>
                  <a:cubicBezTo>
                    <a:pt x="204159" y="424549"/>
                    <a:pt x="207771" y="434254"/>
                    <a:pt x="213775" y="442025"/>
                  </a:cubicBezTo>
                  <a:cubicBezTo>
                    <a:pt x="211893" y="446240"/>
                    <a:pt x="210130" y="450521"/>
                    <a:pt x="208488" y="454859"/>
                  </a:cubicBezTo>
                  <a:cubicBezTo>
                    <a:pt x="207305" y="457384"/>
                    <a:pt x="206355" y="460033"/>
                    <a:pt x="205646" y="462782"/>
                  </a:cubicBezTo>
                  <a:cubicBezTo>
                    <a:pt x="197417" y="487071"/>
                    <a:pt x="192926" y="513068"/>
                    <a:pt x="192926" y="540102"/>
                  </a:cubicBezTo>
                  <a:cubicBezTo>
                    <a:pt x="192926" y="577091"/>
                    <a:pt x="201315" y="612147"/>
                    <a:pt x="216242" y="643513"/>
                  </a:cubicBezTo>
                  <a:lnTo>
                    <a:pt x="137550" y="643513"/>
                  </a:lnTo>
                  <a:cubicBezTo>
                    <a:pt x="125922" y="609290"/>
                    <a:pt x="120058" y="572947"/>
                    <a:pt x="120763" y="535976"/>
                  </a:cubicBezTo>
                  <a:close/>
                  <a:moveTo>
                    <a:pt x="304065" y="773458"/>
                  </a:moveTo>
                  <a:lnTo>
                    <a:pt x="31742" y="773458"/>
                  </a:lnTo>
                  <a:lnTo>
                    <a:pt x="31742" y="675260"/>
                  </a:lnTo>
                  <a:lnTo>
                    <a:pt x="304065" y="675260"/>
                  </a:lnTo>
                  <a:close/>
                  <a:moveTo>
                    <a:pt x="644208" y="540104"/>
                  </a:moveTo>
                  <a:cubicBezTo>
                    <a:pt x="644208" y="655772"/>
                    <a:pt x="550104" y="749875"/>
                    <a:pt x="434437" y="749875"/>
                  </a:cubicBezTo>
                  <a:cubicBezTo>
                    <a:pt x="398797" y="749875"/>
                    <a:pt x="365228" y="740905"/>
                    <a:pt x="335807" y="725156"/>
                  </a:cubicBezTo>
                  <a:lnTo>
                    <a:pt x="335807" y="669978"/>
                  </a:lnTo>
                  <a:cubicBezTo>
                    <a:pt x="335807" y="655387"/>
                    <a:pt x="323938" y="643515"/>
                    <a:pt x="309345" y="643515"/>
                  </a:cubicBezTo>
                  <a:lnTo>
                    <a:pt x="252028" y="643515"/>
                  </a:lnTo>
                  <a:cubicBezTo>
                    <a:pt x="234642" y="612974"/>
                    <a:pt x="224666" y="577690"/>
                    <a:pt x="224666" y="540104"/>
                  </a:cubicBezTo>
                  <a:cubicBezTo>
                    <a:pt x="224666" y="531115"/>
                    <a:pt x="225253" y="522261"/>
                    <a:pt x="226359" y="513566"/>
                  </a:cubicBezTo>
                  <a:cubicBezTo>
                    <a:pt x="232731" y="517436"/>
                    <a:pt x="240095" y="519829"/>
                    <a:pt x="247993" y="520196"/>
                  </a:cubicBezTo>
                  <a:lnTo>
                    <a:pt x="255135" y="553278"/>
                  </a:lnTo>
                  <a:cubicBezTo>
                    <a:pt x="259238" y="572302"/>
                    <a:pt x="276343" y="586110"/>
                    <a:pt x="295807" y="586110"/>
                  </a:cubicBezTo>
                  <a:lnTo>
                    <a:pt x="316065" y="586110"/>
                  </a:lnTo>
                  <a:cubicBezTo>
                    <a:pt x="334535" y="633478"/>
                    <a:pt x="380615" y="667140"/>
                    <a:pt x="434439" y="667140"/>
                  </a:cubicBezTo>
                  <a:cubicBezTo>
                    <a:pt x="449843" y="667140"/>
                    <a:pt x="464950" y="664376"/>
                    <a:pt x="479336" y="658923"/>
                  </a:cubicBezTo>
                  <a:cubicBezTo>
                    <a:pt x="487532" y="655816"/>
                    <a:pt x="491658" y="646653"/>
                    <a:pt x="488552" y="638457"/>
                  </a:cubicBezTo>
                  <a:cubicBezTo>
                    <a:pt x="485443" y="630259"/>
                    <a:pt x="476278" y="626139"/>
                    <a:pt x="468084" y="629241"/>
                  </a:cubicBezTo>
                  <a:cubicBezTo>
                    <a:pt x="457306" y="633326"/>
                    <a:pt x="445987" y="635397"/>
                    <a:pt x="434439" y="635397"/>
                  </a:cubicBezTo>
                  <a:cubicBezTo>
                    <a:pt x="396513" y="635397"/>
                    <a:pt x="363724" y="613116"/>
                    <a:pt x="348398" y="580965"/>
                  </a:cubicBezTo>
                  <a:cubicBezTo>
                    <a:pt x="358822" y="575241"/>
                    <a:pt x="366684" y="565177"/>
                    <a:pt x="369221" y="552964"/>
                  </a:cubicBezTo>
                  <a:lnTo>
                    <a:pt x="376033" y="520179"/>
                  </a:lnTo>
                  <a:cubicBezTo>
                    <a:pt x="400225" y="518860"/>
                    <a:pt x="419503" y="498767"/>
                    <a:pt x="419503" y="474252"/>
                  </a:cubicBezTo>
                  <a:cubicBezTo>
                    <a:pt x="419503" y="464388"/>
                    <a:pt x="416357" y="455259"/>
                    <a:pt x="411049" y="447764"/>
                  </a:cubicBezTo>
                  <a:cubicBezTo>
                    <a:pt x="418538" y="445857"/>
                    <a:pt x="426364" y="444809"/>
                    <a:pt x="434437" y="444809"/>
                  </a:cubicBezTo>
                  <a:cubicBezTo>
                    <a:pt x="486983" y="444809"/>
                    <a:pt x="529732" y="487558"/>
                    <a:pt x="529732" y="540104"/>
                  </a:cubicBezTo>
                  <a:cubicBezTo>
                    <a:pt x="529732" y="556936"/>
                    <a:pt x="525237" y="573514"/>
                    <a:pt x="516732" y="588046"/>
                  </a:cubicBezTo>
                  <a:cubicBezTo>
                    <a:pt x="512303" y="595611"/>
                    <a:pt x="514847" y="605333"/>
                    <a:pt x="522414" y="609760"/>
                  </a:cubicBezTo>
                  <a:cubicBezTo>
                    <a:pt x="529975" y="614185"/>
                    <a:pt x="539703" y="611643"/>
                    <a:pt x="544128" y="604078"/>
                  </a:cubicBezTo>
                  <a:cubicBezTo>
                    <a:pt x="555477" y="584688"/>
                    <a:pt x="561474" y="562565"/>
                    <a:pt x="561474" y="540104"/>
                  </a:cubicBezTo>
                  <a:cubicBezTo>
                    <a:pt x="561474" y="470055"/>
                    <a:pt x="504484" y="413067"/>
                    <a:pt x="434437" y="413067"/>
                  </a:cubicBezTo>
                  <a:cubicBezTo>
                    <a:pt x="429384" y="413067"/>
                    <a:pt x="424402" y="413376"/>
                    <a:pt x="419501" y="413958"/>
                  </a:cubicBezTo>
                  <a:cubicBezTo>
                    <a:pt x="419489" y="398410"/>
                    <a:pt x="411716" y="384651"/>
                    <a:pt x="399861" y="376330"/>
                  </a:cubicBezTo>
                  <a:lnTo>
                    <a:pt x="405670" y="357947"/>
                  </a:lnTo>
                  <a:cubicBezTo>
                    <a:pt x="409001" y="347402"/>
                    <a:pt x="415610" y="337973"/>
                    <a:pt x="424764" y="330583"/>
                  </a:cubicBezTo>
                  <a:cubicBezTo>
                    <a:pt x="427970" y="330431"/>
                    <a:pt x="431191" y="330334"/>
                    <a:pt x="434437" y="330334"/>
                  </a:cubicBezTo>
                  <a:cubicBezTo>
                    <a:pt x="474327" y="330334"/>
                    <a:pt x="511628" y="341560"/>
                    <a:pt x="543413" y="360969"/>
                  </a:cubicBezTo>
                  <a:lnTo>
                    <a:pt x="543413" y="426820"/>
                  </a:lnTo>
                  <a:cubicBezTo>
                    <a:pt x="543413" y="441411"/>
                    <a:pt x="555283" y="453283"/>
                    <a:pt x="569876" y="453283"/>
                  </a:cubicBezTo>
                  <a:lnTo>
                    <a:pt x="625351" y="453283"/>
                  </a:lnTo>
                  <a:cubicBezTo>
                    <a:pt x="637442" y="479756"/>
                    <a:pt x="644208" y="509149"/>
                    <a:pt x="644208" y="540104"/>
                  </a:cubicBezTo>
                  <a:close/>
                  <a:moveTo>
                    <a:pt x="847478" y="421540"/>
                  </a:moveTo>
                  <a:lnTo>
                    <a:pt x="575155" y="421540"/>
                  </a:lnTo>
                  <a:lnTo>
                    <a:pt x="575155" y="323342"/>
                  </a:lnTo>
                  <a:lnTo>
                    <a:pt x="847478" y="323342"/>
                  </a:lnTo>
                  <a:close/>
                </a:path>
              </a:pathLst>
            </a:custGeom>
            <a:grp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9" name="任意多边形: 形状 178">
              <a:extLst>
                <a:ext uri="{FF2B5EF4-FFF2-40B4-BE49-F238E27FC236}">
                  <a16:creationId xmlns:a16="http://schemas.microsoft.com/office/drawing/2014/main" id="{58C0D573-9BC2-B034-3555-0F6DFD72F19F}"/>
                </a:ext>
              </a:extLst>
            </p:cNvPr>
            <p:cNvSpPr/>
            <p:nvPr/>
          </p:nvSpPr>
          <p:spPr>
            <a:xfrm>
              <a:off x="7633291" y="3931933"/>
              <a:ext cx="71401" cy="31742"/>
            </a:xfrm>
            <a:custGeom>
              <a:avLst/>
              <a:gdLst>
                <a:gd name="connsiteX0" fmla="*/ 15871 w 71401"/>
                <a:gd name="connsiteY0" fmla="*/ 31742 h 31742"/>
                <a:gd name="connsiteX1" fmla="*/ 55530 w 71401"/>
                <a:gd name="connsiteY1" fmla="*/ 31742 h 31742"/>
                <a:gd name="connsiteX2" fmla="*/ 71401 w 71401"/>
                <a:gd name="connsiteY2" fmla="*/ 15871 h 31742"/>
                <a:gd name="connsiteX3" fmla="*/ 55530 w 71401"/>
                <a:gd name="connsiteY3" fmla="*/ 0 h 31742"/>
                <a:gd name="connsiteX4" fmla="*/ 15871 w 71401"/>
                <a:gd name="connsiteY4" fmla="*/ 0 h 31742"/>
                <a:gd name="connsiteX5" fmla="*/ 0 w 71401"/>
                <a:gd name="connsiteY5" fmla="*/ 15871 h 31742"/>
                <a:gd name="connsiteX6" fmla="*/ 15871 w 71401"/>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401" h="31742">
                  <a:moveTo>
                    <a:pt x="15871" y="31742"/>
                  </a:moveTo>
                  <a:lnTo>
                    <a:pt x="55530" y="31742"/>
                  </a:lnTo>
                  <a:cubicBezTo>
                    <a:pt x="64297" y="31742"/>
                    <a:pt x="71401" y="24636"/>
                    <a:pt x="71401" y="15871"/>
                  </a:cubicBezTo>
                  <a:cubicBezTo>
                    <a:pt x="71401" y="7106"/>
                    <a:pt x="64297" y="0"/>
                    <a:pt x="55530" y="0"/>
                  </a:cubicBezTo>
                  <a:lnTo>
                    <a:pt x="15871" y="0"/>
                  </a:lnTo>
                  <a:cubicBezTo>
                    <a:pt x="7104" y="0"/>
                    <a:pt x="0" y="7106"/>
                    <a:pt x="0" y="15871"/>
                  </a:cubicBezTo>
                  <a:cubicBezTo>
                    <a:pt x="0" y="24636"/>
                    <a:pt x="7104" y="31742"/>
                    <a:pt x="15871" y="31742"/>
                  </a:cubicBezTo>
                  <a:close/>
                </a:path>
              </a:pathLst>
            </a:custGeom>
            <a:grp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0" name="任意多边形: 形状 179">
              <a:extLst>
                <a:ext uri="{FF2B5EF4-FFF2-40B4-BE49-F238E27FC236}">
                  <a16:creationId xmlns:a16="http://schemas.microsoft.com/office/drawing/2014/main" id="{0D957D83-9B18-93ED-FB49-1257D65D813C}"/>
                </a:ext>
              </a:extLst>
            </p:cNvPr>
            <p:cNvSpPr/>
            <p:nvPr/>
          </p:nvSpPr>
          <p:spPr>
            <a:xfrm>
              <a:off x="7724424" y="3931933"/>
              <a:ext cx="130097" cy="31742"/>
            </a:xfrm>
            <a:custGeom>
              <a:avLst/>
              <a:gdLst>
                <a:gd name="connsiteX0" fmla="*/ 15871 w 130097"/>
                <a:gd name="connsiteY0" fmla="*/ 31742 h 31742"/>
                <a:gd name="connsiteX1" fmla="*/ 114226 w 130097"/>
                <a:gd name="connsiteY1" fmla="*/ 31742 h 31742"/>
                <a:gd name="connsiteX2" fmla="*/ 130097 w 130097"/>
                <a:gd name="connsiteY2" fmla="*/ 15871 h 31742"/>
                <a:gd name="connsiteX3" fmla="*/ 114226 w 130097"/>
                <a:gd name="connsiteY3" fmla="*/ 0 h 31742"/>
                <a:gd name="connsiteX4" fmla="*/ 15871 w 130097"/>
                <a:gd name="connsiteY4" fmla="*/ 0 h 31742"/>
                <a:gd name="connsiteX5" fmla="*/ 0 w 130097"/>
                <a:gd name="connsiteY5" fmla="*/ 15871 h 31742"/>
                <a:gd name="connsiteX6" fmla="*/ 15871 w 130097"/>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097" h="31742">
                  <a:moveTo>
                    <a:pt x="15871" y="31742"/>
                  </a:moveTo>
                  <a:lnTo>
                    <a:pt x="114226" y="31742"/>
                  </a:lnTo>
                  <a:cubicBezTo>
                    <a:pt x="122993" y="31742"/>
                    <a:pt x="130097" y="24636"/>
                    <a:pt x="130097" y="15871"/>
                  </a:cubicBezTo>
                  <a:cubicBezTo>
                    <a:pt x="130097" y="7106"/>
                    <a:pt x="122993" y="0"/>
                    <a:pt x="114226" y="0"/>
                  </a:cubicBezTo>
                  <a:lnTo>
                    <a:pt x="15871" y="0"/>
                  </a:lnTo>
                  <a:cubicBezTo>
                    <a:pt x="7104" y="0"/>
                    <a:pt x="0" y="7106"/>
                    <a:pt x="0" y="15871"/>
                  </a:cubicBezTo>
                  <a:cubicBezTo>
                    <a:pt x="0" y="24636"/>
                    <a:pt x="7106" y="31742"/>
                    <a:pt x="15871" y="31742"/>
                  </a:cubicBezTo>
                  <a:close/>
                </a:path>
              </a:pathLst>
            </a:custGeom>
            <a:grp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1" name="图形 45">
            <a:extLst>
              <a:ext uri="{FF2B5EF4-FFF2-40B4-BE49-F238E27FC236}">
                <a16:creationId xmlns:a16="http://schemas.microsoft.com/office/drawing/2014/main" id="{394EC394-2DDA-EFE6-2F39-2C056BCF2D63}"/>
              </a:ext>
            </a:extLst>
          </p:cNvPr>
          <p:cNvGrpSpPr>
            <a:grpSpLocks noChangeAspect="1"/>
          </p:cNvGrpSpPr>
          <p:nvPr/>
        </p:nvGrpSpPr>
        <p:grpSpPr>
          <a:xfrm>
            <a:off x="3344106" y="334504"/>
            <a:ext cx="158645" cy="140617"/>
            <a:chOff x="5769593" y="4124016"/>
            <a:chExt cx="1049363" cy="1035533"/>
          </a:xfrm>
          <a:solidFill>
            <a:schemeClr val="bg1"/>
          </a:solidFill>
        </p:grpSpPr>
        <p:sp>
          <p:nvSpPr>
            <p:cNvPr id="182" name="任意多边形: 形状 181">
              <a:extLst>
                <a:ext uri="{FF2B5EF4-FFF2-40B4-BE49-F238E27FC236}">
                  <a16:creationId xmlns:a16="http://schemas.microsoft.com/office/drawing/2014/main" id="{FA3129F7-2ED1-6D1B-79EA-7AB3F31FD5B2}"/>
                </a:ext>
              </a:extLst>
            </p:cNvPr>
            <p:cNvSpPr/>
            <p:nvPr/>
          </p:nvSpPr>
          <p:spPr>
            <a:xfrm>
              <a:off x="6277576" y="4124016"/>
              <a:ext cx="33403" cy="66808"/>
            </a:xfrm>
            <a:custGeom>
              <a:avLst/>
              <a:gdLst>
                <a:gd name="connsiteX0" fmla="*/ 0 w 33403"/>
                <a:gd name="connsiteY0" fmla="*/ 0 h 66807"/>
                <a:gd name="connsiteX1" fmla="*/ 33404 w 33403"/>
                <a:gd name="connsiteY1" fmla="*/ 0 h 66807"/>
                <a:gd name="connsiteX2" fmla="*/ 33404 w 33403"/>
                <a:gd name="connsiteY2" fmla="*/ 66808 h 66807"/>
                <a:gd name="connsiteX3" fmla="*/ 0 w 33403"/>
                <a:gd name="connsiteY3" fmla="*/ 66808 h 66807"/>
              </a:gdLst>
              <a:ahLst/>
              <a:cxnLst>
                <a:cxn ang="0">
                  <a:pos x="connsiteX0" y="connsiteY0"/>
                </a:cxn>
                <a:cxn ang="0">
                  <a:pos x="connsiteX1" y="connsiteY1"/>
                </a:cxn>
                <a:cxn ang="0">
                  <a:pos x="connsiteX2" y="connsiteY2"/>
                </a:cxn>
                <a:cxn ang="0">
                  <a:pos x="connsiteX3" y="connsiteY3"/>
                </a:cxn>
              </a:cxnLst>
              <a:rect l="l" t="t" r="r" b="b"/>
              <a:pathLst>
                <a:path w="33403" h="66807">
                  <a:moveTo>
                    <a:pt x="0" y="0"/>
                  </a:moveTo>
                  <a:lnTo>
                    <a:pt x="33404" y="0"/>
                  </a:lnTo>
                  <a:lnTo>
                    <a:pt x="33404" y="66808"/>
                  </a:lnTo>
                  <a:lnTo>
                    <a:pt x="0" y="66808"/>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3" name="任意多边形: 形状 182">
              <a:extLst>
                <a:ext uri="{FF2B5EF4-FFF2-40B4-BE49-F238E27FC236}">
                  <a16:creationId xmlns:a16="http://schemas.microsoft.com/office/drawing/2014/main" id="{036DCC4B-B019-92EC-9E4F-352A7AC33B71}"/>
                </a:ext>
              </a:extLst>
            </p:cNvPr>
            <p:cNvSpPr/>
            <p:nvPr/>
          </p:nvSpPr>
          <p:spPr>
            <a:xfrm rot="18900000">
              <a:off x="6185667" y="4147095"/>
              <a:ext cx="33397" cy="70858"/>
            </a:xfrm>
            <a:custGeom>
              <a:avLst/>
              <a:gdLst>
                <a:gd name="connsiteX0" fmla="*/ 0 w 33398"/>
                <a:gd name="connsiteY0" fmla="*/ 0 h 70855"/>
                <a:gd name="connsiteX1" fmla="*/ 33399 w 33398"/>
                <a:gd name="connsiteY1" fmla="*/ 0 h 70855"/>
                <a:gd name="connsiteX2" fmla="*/ 33399 w 33398"/>
                <a:gd name="connsiteY2" fmla="*/ 70855 h 70855"/>
                <a:gd name="connsiteX3" fmla="*/ 0 w 33398"/>
                <a:gd name="connsiteY3" fmla="*/ 70855 h 70855"/>
              </a:gdLst>
              <a:ahLst/>
              <a:cxnLst>
                <a:cxn ang="0">
                  <a:pos x="connsiteX0" y="connsiteY0"/>
                </a:cxn>
                <a:cxn ang="0">
                  <a:pos x="connsiteX1" y="connsiteY1"/>
                </a:cxn>
                <a:cxn ang="0">
                  <a:pos x="connsiteX2" y="connsiteY2"/>
                </a:cxn>
                <a:cxn ang="0">
                  <a:pos x="connsiteX3" y="connsiteY3"/>
                </a:cxn>
              </a:cxnLst>
              <a:rect l="l" t="t" r="r" b="b"/>
              <a:pathLst>
                <a:path w="33398" h="70855">
                  <a:moveTo>
                    <a:pt x="0" y="0"/>
                  </a:moveTo>
                  <a:lnTo>
                    <a:pt x="33399" y="0"/>
                  </a:lnTo>
                  <a:lnTo>
                    <a:pt x="33399" y="70855"/>
                  </a:lnTo>
                  <a:lnTo>
                    <a:pt x="0" y="70855"/>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4" name="任意多边形: 形状 183">
              <a:extLst>
                <a:ext uri="{FF2B5EF4-FFF2-40B4-BE49-F238E27FC236}">
                  <a16:creationId xmlns:a16="http://schemas.microsoft.com/office/drawing/2014/main" id="{F8747F1B-1CC3-060F-D9B0-A4C324D5AAC3}"/>
                </a:ext>
              </a:extLst>
            </p:cNvPr>
            <p:cNvSpPr/>
            <p:nvPr/>
          </p:nvSpPr>
          <p:spPr>
            <a:xfrm rot="18900000">
              <a:off x="6350640" y="4165830"/>
              <a:ext cx="70855" cy="33397"/>
            </a:xfrm>
            <a:custGeom>
              <a:avLst/>
              <a:gdLst>
                <a:gd name="connsiteX0" fmla="*/ 0 w 70855"/>
                <a:gd name="connsiteY0" fmla="*/ 0 h 33398"/>
                <a:gd name="connsiteX1" fmla="*/ 70855 w 70855"/>
                <a:gd name="connsiteY1" fmla="*/ 0 h 33398"/>
                <a:gd name="connsiteX2" fmla="*/ 70855 w 70855"/>
                <a:gd name="connsiteY2" fmla="*/ 33399 h 33398"/>
                <a:gd name="connsiteX3" fmla="*/ 0 w 70855"/>
                <a:gd name="connsiteY3" fmla="*/ 33399 h 33398"/>
              </a:gdLst>
              <a:ahLst/>
              <a:cxnLst>
                <a:cxn ang="0">
                  <a:pos x="connsiteX0" y="connsiteY0"/>
                </a:cxn>
                <a:cxn ang="0">
                  <a:pos x="connsiteX1" y="connsiteY1"/>
                </a:cxn>
                <a:cxn ang="0">
                  <a:pos x="connsiteX2" y="connsiteY2"/>
                </a:cxn>
                <a:cxn ang="0">
                  <a:pos x="connsiteX3" y="connsiteY3"/>
                </a:cxn>
              </a:cxnLst>
              <a:rect l="l" t="t" r="r" b="b"/>
              <a:pathLst>
                <a:path w="70855" h="33398">
                  <a:moveTo>
                    <a:pt x="0" y="0"/>
                  </a:moveTo>
                  <a:lnTo>
                    <a:pt x="70855" y="0"/>
                  </a:lnTo>
                  <a:lnTo>
                    <a:pt x="70855" y="33399"/>
                  </a:lnTo>
                  <a:lnTo>
                    <a:pt x="0" y="33399"/>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5" name="任意多边形: 形状 184">
              <a:extLst>
                <a:ext uri="{FF2B5EF4-FFF2-40B4-BE49-F238E27FC236}">
                  <a16:creationId xmlns:a16="http://schemas.microsoft.com/office/drawing/2014/main" id="{DE068653-2860-96E8-CEE9-E8A4B525A6B1}"/>
                </a:ext>
              </a:extLst>
            </p:cNvPr>
            <p:cNvSpPr/>
            <p:nvPr/>
          </p:nvSpPr>
          <p:spPr>
            <a:xfrm>
              <a:off x="5769593" y="4224228"/>
              <a:ext cx="1049363" cy="935321"/>
            </a:xfrm>
            <a:custGeom>
              <a:avLst/>
              <a:gdLst>
                <a:gd name="connsiteX0" fmla="*/ 1009046 w 1049363"/>
                <a:gd name="connsiteY0" fmla="*/ 434258 h 935321"/>
                <a:gd name="connsiteX1" fmla="*/ 975642 w 1049363"/>
                <a:gd name="connsiteY1" fmla="*/ 434258 h 935321"/>
                <a:gd name="connsiteX2" fmla="*/ 975642 w 1049363"/>
                <a:gd name="connsiteY2" fmla="*/ 400854 h 935321"/>
                <a:gd name="connsiteX3" fmla="*/ 949803 w 1049363"/>
                <a:gd name="connsiteY3" fmla="*/ 368384 h 935321"/>
                <a:gd name="connsiteX4" fmla="*/ 1022557 w 1049363"/>
                <a:gd name="connsiteY4" fmla="*/ 309592 h 935321"/>
                <a:gd name="connsiteX5" fmla="*/ 1049364 w 1049363"/>
                <a:gd name="connsiteY5" fmla="*/ 284840 h 935321"/>
                <a:gd name="connsiteX6" fmla="*/ 1019016 w 1049363"/>
                <a:gd name="connsiteY6" fmla="*/ 252137 h 935321"/>
                <a:gd name="connsiteX7" fmla="*/ 651818 w 1049363"/>
                <a:gd name="connsiteY7" fmla="*/ 46800 h 935321"/>
                <a:gd name="connsiteX8" fmla="*/ 544457 w 1049363"/>
                <a:gd name="connsiteY8" fmla="*/ 0 h 935321"/>
                <a:gd name="connsiteX9" fmla="*/ 504906 w 1049363"/>
                <a:gd name="connsiteY9" fmla="*/ 0 h 935321"/>
                <a:gd name="connsiteX10" fmla="*/ 400501 w 1049363"/>
                <a:gd name="connsiteY10" fmla="*/ 43543 h 935321"/>
                <a:gd name="connsiteX11" fmla="*/ 33304 w 1049363"/>
                <a:gd name="connsiteY11" fmla="*/ 233916 h 935321"/>
                <a:gd name="connsiteX12" fmla="*/ 0 w 1049363"/>
                <a:gd name="connsiteY12" fmla="*/ 267236 h 935321"/>
                <a:gd name="connsiteX13" fmla="*/ 22365 w 1049363"/>
                <a:gd name="connsiteY13" fmla="*/ 289601 h 935321"/>
                <a:gd name="connsiteX14" fmla="*/ 114493 w 1049363"/>
                <a:gd name="connsiteY14" fmla="*/ 367450 h 935321"/>
                <a:gd name="connsiteX15" fmla="*/ 107127 w 1049363"/>
                <a:gd name="connsiteY15" fmla="*/ 367450 h 935321"/>
                <a:gd name="connsiteX16" fmla="*/ 73723 w 1049363"/>
                <a:gd name="connsiteY16" fmla="*/ 400854 h 935321"/>
                <a:gd name="connsiteX17" fmla="*/ 73723 w 1049363"/>
                <a:gd name="connsiteY17" fmla="*/ 434258 h 935321"/>
                <a:gd name="connsiteX18" fmla="*/ 40319 w 1049363"/>
                <a:gd name="connsiteY18" fmla="*/ 434258 h 935321"/>
                <a:gd name="connsiteX19" fmla="*/ 6915 w 1049363"/>
                <a:gd name="connsiteY19" fmla="*/ 467662 h 935321"/>
                <a:gd name="connsiteX20" fmla="*/ 6915 w 1049363"/>
                <a:gd name="connsiteY20" fmla="*/ 868513 h 935321"/>
                <a:gd name="connsiteX21" fmla="*/ 40319 w 1049363"/>
                <a:gd name="connsiteY21" fmla="*/ 901917 h 935321"/>
                <a:gd name="connsiteX22" fmla="*/ 464589 w 1049363"/>
                <a:gd name="connsiteY22" fmla="*/ 901917 h 935321"/>
                <a:gd name="connsiteX23" fmla="*/ 524683 w 1049363"/>
                <a:gd name="connsiteY23" fmla="*/ 935321 h 935321"/>
                <a:gd name="connsiteX24" fmla="*/ 584776 w 1049363"/>
                <a:gd name="connsiteY24" fmla="*/ 901917 h 935321"/>
                <a:gd name="connsiteX25" fmla="*/ 1009046 w 1049363"/>
                <a:gd name="connsiteY25" fmla="*/ 901917 h 935321"/>
                <a:gd name="connsiteX26" fmla="*/ 1042450 w 1049363"/>
                <a:gd name="connsiteY26" fmla="*/ 868513 h 935321"/>
                <a:gd name="connsiteX27" fmla="*/ 1042450 w 1049363"/>
                <a:gd name="connsiteY27" fmla="*/ 467662 h 935321"/>
                <a:gd name="connsiteX28" fmla="*/ 1009046 w 1049363"/>
                <a:gd name="connsiteY28" fmla="*/ 434258 h 935321"/>
                <a:gd name="connsiteX29" fmla="*/ 942238 w 1049363"/>
                <a:gd name="connsiteY29" fmla="*/ 400854 h 935321"/>
                <a:gd name="connsiteX30" fmla="*/ 942238 w 1049363"/>
                <a:gd name="connsiteY30" fmla="*/ 801705 h 935321"/>
                <a:gd name="connsiteX31" fmla="*/ 605338 w 1049363"/>
                <a:gd name="connsiteY31" fmla="*/ 801705 h 935321"/>
                <a:gd name="connsiteX32" fmla="*/ 541385 w 1049363"/>
                <a:gd name="connsiteY32" fmla="*/ 818491 h 935321"/>
                <a:gd name="connsiteX33" fmla="*/ 541385 w 1049363"/>
                <a:gd name="connsiteY33" fmla="*/ 500867 h 935321"/>
                <a:gd name="connsiteX34" fmla="*/ 608193 w 1049363"/>
                <a:gd name="connsiteY34" fmla="*/ 497026 h 935321"/>
                <a:gd name="connsiteX35" fmla="*/ 608193 w 1049363"/>
                <a:gd name="connsiteY35" fmla="*/ 601282 h 935321"/>
                <a:gd name="connsiteX36" fmla="*/ 641597 w 1049363"/>
                <a:gd name="connsiteY36" fmla="*/ 634686 h 935321"/>
                <a:gd name="connsiteX37" fmla="*/ 675001 w 1049363"/>
                <a:gd name="connsiteY37" fmla="*/ 634686 h 935321"/>
                <a:gd name="connsiteX38" fmla="*/ 675001 w 1049363"/>
                <a:gd name="connsiteY38" fmla="*/ 651388 h 935321"/>
                <a:gd name="connsiteX39" fmla="*/ 708405 w 1049363"/>
                <a:gd name="connsiteY39" fmla="*/ 684791 h 935321"/>
                <a:gd name="connsiteX40" fmla="*/ 842023 w 1049363"/>
                <a:gd name="connsiteY40" fmla="*/ 684791 h 935321"/>
                <a:gd name="connsiteX41" fmla="*/ 875426 w 1049363"/>
                <a:gd name="connsiteY41" fmla="*/ 651388 h 935321"/>
                <a:gd name="connsiteX42" fmla="*/ 875426 w 1049363"/>
                <a:gd name="connsiteY42" fmla="*/ 517770 h 935321"/>
                <a:gd name="connsiteX43" fmla="*/ 842023 w 1049363"/>
                <a:gd name="connsiteY43" fmla="*/ 484366 h 935321"/>
                <a:gd name="connsiteX44" fmla="*/ 808619 w 1049363"/>
                <a:gd name="connsiteY44" fmla="*/ 484366 h 935321"/>
                <a:gd name="connsiteX45" fmla="*/ 808619 w 1049363"/>
                <a:gd name="connsiteY45" fmla="*/ 467664 h 935321"/>
                <a:gd name="connsiteX46" fmla="*/ 802706 w 1049363"/>
                <a:gd name="connsiteY46" fmla="*/ 448756 h 935321"/>
                <a:gd name="connsiteX47" fmla="*/ 899644 w 1049363"/>
                <a:gd name="connsiteY47" fmla="*/ 400854 h 935321"/>
                <a:gd name="connsiteX48" fmla="*/ 324257 w 1049363"/>
                <a:gd name="connsiteY48" fmla="*/ 267236 h 935321"/>
                <a:gd name="connsiteX49" fmla="*/ 358212 w 1049363"/>
                <a:gd name="connsiteY49" fmla="*/ 156149 h 935321"/>
                <a:gd name="connsiteX50" fmla="*/ 423233 w 1049363"/>
                <a:gd name="connsiteY50" fmla="*/ 269790 h 935321"/>
                <a:gd name="connsiteX51" fmla="*/ 457873 w 1049363"/>
                <a:gd name="connsiteY51" fmla="*/ 292888 h 935321"/>
                <a:gd name="connsiteX52" fmla="*/ 457873 w 1049363"/>
                <a:gd name="connsiteY52" fmla="*/ 334042 h 935321"/>
                <a:gd name="connsiteX53" fmla="*/ 524681 w 1049363"/>
                <a:gd name="connsiteY53" fmla="*/ 400850 h 935321"/>
                <a:gd name="connsiteX54" fmla="*/ 591489 w 1049363"/>
                <a:gd name="connsiteY54" fmla="*/ 334042 h 935321"/>
                <a:gd name="connsiteX55" fmla="*/ 591489 w 1049363"/>
                <a:gd name="connsiteY55" fmla="*/ 292870 h 935321"/>
                <a:gd name="connsiteX56" fmla="*/ 626129 w 1049363"/>
                <a:gd name="connsiteY56" fmla="*/ 269771 h 935321"/>
                <a:gd name="connsiteX57" fmla="*/ 691149 w 1049363"/>
                <a:gd name="connsiteY57" fmla="*/ 156130 h 935321"/>
                <a:gd name="connsiteX58" fmla="*/ 725105 w 1049363"/>
                <a:gd name="connsiteY58" fmla="*/ 267217 h 935321"/>
                <a:gd name="connsiteX59" fmla="*/ 527333 w 1049363"/>
                <a:gd name="connsiteY59" fmla="*/ 467510 h 935321"/>
                <a:gd name="connsiteX60" fmla="*/ 517161 w 1049363"/>
                <a:gd name="connsiteY60" fmla="*/ 467260 h 935321"/>
                <a:gd name="connsiteX61" fmla="*/ 324257 w 1049363"/>
                <a:gd name="connsiteY61" fmla="*/ 267236 h 935321"/>
                <a:gd name="connsiteX62" fmla="*/ 486184 w 1049363"/>
                <a:gd name="connsiteY62" fmla="*/ 167022 h 935321"/>
                <a:gd name="connsiteX63" fmla="*/ 472923 w 1049363"/>
                <a:gd name="connsiteY63" fmla="*/ 167022 h 935321"/>
                <a:gd name="connsiteX64" fmla="*/ 457891 w 1049363"/>
                <a:gd name="connsiteY64" fmla="*/ 151990 h 935321"/>
                <a:gd name="connsiteX65" fmla="*/ 457891 w 1049363"/>
                <a:gd name="connsiteY65" fmla="*/ 148649 h 935321"/>
                <a:gd name="connsiteX66" fmla="*/ 472923 w 1049363"/>
                <a:gd name="connsiteY66" fmla="*/ 133618 h 935321"/>
                <a:gd name="connsiteX67" fmla="*/ 484062 w 1049363"/>
                <a:gd name="connsiteY67" fmla="*/ 138561 h 935321"/>
                <a:gd name="connsiteX68" fmla="*/ 487887 w 1049363"/>
                <a:gd name="connsiteY68" fmla="*/ 150152 h 935321"/>
                <a:gd name="connsiteX69" fmla="*/ 561495 w 1049363"/>
                <a:gd name="connsiteY69" fmla="*/ 150154 h 935321"/>
                <a:gd name="connsiteX70" fmla="*/ 565320 w 1049363"/>
                <a:gd name="connsiteY70" fmla="*/ 138564 h 935321"/>
                <a:gd name="connsiteX71" fmla="*/ 576459 w 1049363"/>
                <a:gd name="connsiteY71" fmla="*/ 133620 h 935321"/>
                <a:gd name="connsiteX72" fmla="*/ 591491 w 1049363"/>
                <a:gd name="connsiteY72" fmla="*/ 148652 h 935321"/>
                <a:gd name="connsiteX73" fmla="*/ 591491 w 1049363"/>
                <a:gd name="connsiteY73" fmla="*/ 151992 h 935321"/>
                <a:gd name="connsiteX74" fmla="*/ 576459 w 1049363"/>
                <a:gd name="connsiteY74" fmla="*/ 167024 h 935321"/>
                <a:gd name="connsiteX75" fmla="*/ 563198 w 1049363"/>
                <a:gd name="connsiteY75" fmla="*/ 167024 h 935321"/>
                <a:gd name="connsiteX76" fmla="*/ 491279 w 1049363"/>
                <a:gd name="connsiteY76" fmla="*/ 300640 h 935321"/>
                <a:gd name="connsiteX77" fmla="*/ 558087 w 1049363"/>
                <a:gd name="connsiteY77" fmla="*/ 300640 h 935321"/>
                <a:gd name="connsiteX78" fmla="*/ 558087 w 1049363"/>
                <a:gd name="connsiteY78" fmla="*/ 334044 h 935321"/>
                <a:gd name="connsiteX79" fmla="*/ 524683 w 1049363"/>
                <a:gd name="connsiteY79" fmla="*/ 367448 h 935321"/>
                <a:gd name="connsiteX80" fmla="*/ 491279 w 1049363"/>
                <a:gd name="connsiteY80" fmla="*/ 334044 h 935321"/>
                <a:gd name="connsiteX81" fmla="*/ 509733 w 1049363"/>
                <a:gd name="connsiteY81" fmla="*/ 267236 h 935321"/>
                <a:gd name="connsiteX82" fmla="*/ 516415 w 1049363"/>
                <a:gd name="connsiteY82" fmla="*/ 200428 h 935321"/>
                <a:gd name="connsiteX83" fmla="*/ 532951 w 1049363"/>
                <a:gd name="connsiteY83" fmla="*/ 200428 h 935321"/>
                <a:gd name="connsiteX84" fmla="*/ 539632 w 1049363"/>
                <a:gd name="connsiteY84" fmla="*/ 267236 h 935321"/>
                <a:gd name="connsiteX85" fmla="*/ 708407 w 1049363"/>
                <a:gd name="connsiteY85" fmla="*/ 634683 h 935321"/>
                <a:gd name="connsiteX86" fmla="*/ 775215 w 1049363"/>
                <a:gd name="connsiteY86" fmla="*/ 634683 h 935321"/>
                <a:gd name="connsiteX87" fmla="*/ 808619 w 1049363"/>
                <a:gd name="connsiteY87" fmla="*/ 601279 h 935321"/>
                <a:gd name="connsiteX88" fmla="*/ 808619 w 1049363"/>
                <a:gd name="connsiteY88" fmla="*/ 517768 h 935321"/>
                <a:gd name="connsiteX89" fmla="*/ 842023 w 1049363"/>
                <a:gd name="connsiteY89" fmla="*/ 517768 h 935321"/>
                <a:gd name="connsiteX90" fmla="*/ 842023 w 1049363"/>
                <a:gd name="connsiteY90" fmla="*/ 651385 h 935321"/>
                <a:gd name="connsiteX91" fmla="*/ 708405 w 1049363"/>
                <a:gd name="connsiteY91" fmla="*/ 651385 h 935321"/>
                <a:gd name="connsiteX92" fmla="*/ 708405 w 1049363"/>
                <a:gd name="connsiteY92" fmla="*/ 634683 h 935321"/>
                <a:gd name="connsiteX93" fmla="*/ 749745 w 1049363"/>
                <a:gd name="connsiteY93" fmla="*/ 467662 h 935321"/>
                <a:gd name="connsiteX94" fmla="*/ 775215 w 1049363"/>
                <a:gd name="connsiteY94" fmla="*/ 467662 h 935321"/>
                <a:gd name="connsiteX95" fmla="*/ 775215 w 1049363"/>
                <a:gd name="connsiteY95" fmla="*/ 601279 h 935321"/>
                <a:gd name="connsiteX96" fmla="*/ 641599 w 1049363"/>
                <a:gd name="connsiteY96" fmla="*/ 601279 h 935321"/>
                <a:gd name="connsiteX97" fmla="*/ 641599 w 1049363"/>
                <a:gd name="connsiteY97" fmla="*/ 492765 h 935321"/>
                <a:gd name="connsiteX98" fmla="*/ 749745 w 1049363"/>
                <a:gd name="connsiteY98" fmla="*/ 467662 h 935321"/>
                <a:gd name="connsiteX99" fmla="*/ 994550 w 1049363"/>
                <a:gd name="connsiteY99" fmla="*/ 274885 h 935321"/>
                <a:gd name="connsiteX100" fmla="*/ 1002117 w 1049363"/>
                <a:gd name="connsiteY100" fmla="*/ 283020 h 935321"/>
                <a:gd name="connsiteX101" fmla="*/ 999911 w 1049363"/>
                <a:gd name="connsiteY101" fmla="*/ 285057 h 935321"/>
                <a:gd name="connsiteX102" fmla="*/ 663078 w 1049363"/>
                <a:gd name="connsiteY102" fmla="*/ 455286 h 935321"/>
                <a:gd name="connsiteX103" fmla="*/ 758515 w 1049363"/>
                <a:gd name="connsiteY103" fmla="*/ 267252 h 935321"/>
                <a:gd name="connsiteX104" fmla="*/ 681652 w 1049363"/>
                <a:gd name="connsiteY104" fmla="*/ 94184 h 935321"/>
                <a:gd name="connsiteX105" fmla="*/ 678778 w 1049363"/>
                <a:gd name="connsiteY105" fmla="*/ 87236 h 935321"/>
                <a:gd name="connsiteX106" fmla="*/ 994550 w 1049363"/>
                <a:gd name="connsiteY106" fmla="*/ 274885 h 935321"/>
                <a:gd name="connsiteX107" fmla="*/ 504906 w 1049363"/>
                <a:gd name="connsiteY107" fmla="*/ 33406 h 935321"/>
                <a:gd name="connsiteX108" fmla="*/ 544441 w 1049363"/>
                <a:gd name="connsiteY108" fmla="*/ 33406 h 935321"/>
                <a:gd name="connsiteX109" fmla="*/ 658282 w 1049363"/>
                <a:gd name="connsiteY109" fmla="*/ 147264 h 935321"/>
                <a:gd name="connsiteX110" fmla="*/ 607574 w 1049363"/>
                <a:gd name="connsiteY110" fmla="*/ 241983 h 935321"/>
                <a:gd name="connsiteX111" fmla="*/ 572967 w 1049363"/>
                <a:gd name="connsiteY111" fmla="*/ 265065 h 935321"/>
                <a:gd name="connsiteX112" fmla="*/ 566519 w 1049363"/>
                <a:gd name="connsiteY112" fmla="*/ 200428 h 935321"/>
                <a:gd name="connsiteX113" fmla="*/ 576457 w 1049363"/>
                <a:gd name="connsiteY113" fmla="*/ 200428 h 935321"/>
                <a:gd name="connsiteX114" fmla="*/ 624893 w 1049363"/>
                <a:gd name="connsiteY114" fmla="*/ 151992 h 935321"/>
                <a:gd name="connsiteX115" fmla="*/ 624893 w 1049363"/>
                <a:gd name="connsiteY115" fmla="*/ 148652 h 935321"/>
                <a:gd name="connsiteX116" fmla="*/ 576457 w 1049363"/>
                <a:gd name="connsiteY116" fmla="*/ 100216 h 935321"/>
                <a:gd name="connsiteX117" fmla="*/ 540547 w 1049363"/>
                <a:gd name="connsiteY117" fmla="*/ 116149 h 935321"/>
                <a:gd name="connsiteX118" fmla="*/ 528253 w 1049363"/>
                <a:gd name="connsiteY118" fmla="*/ 153478 h 935321"/>
                <a:gd name="connsiteX119" fmla="*/ 529606 w 1049363"/>
                <a:gd name="connsiteY119" fmla="*/ 167024 h 935321"/>
                <a:gd name="connsiteX120" fmla="*/ 519752 w 1049363"/>
                <a:gd name="connsiteY120" fmla="*/ 167024 h 935321"/>
                <a:gd name="connsiteX121" fmla="*/ 521104 w 1049363"/>
                <a:gd name="connsiteY121" fmla="*/ 153478 h 935321"/>
                <a:gd name="connsiteX122" fmla="*/ 508811 w 1049363"/>
                <a:gd name="connsiteY122" fmla="*/ 116149 h 935321"/>
                <a:gd name="connsiteX123" fmla="*/ 472900 w 1049363"/>
                <a:gd name="connsiteY123" fmla="*/ 100216 h 935321"/>
                <a:gd name="connsiteX124" fmla="*/ 424465 w 1049363"/>
                <a:gd name="connsiteY124" fmla="*/ 148652 h 935321"/>
                <a:gd name="connsiteX125" fmla="*/ 424465 w 1049363"/>
                <a:gd name="connsiteY125" fmla="*/ 151992 h 935321"/>
                <a:gd name="connsiteX126" fmla="*/ 472900 w 1049363"/>
                <a:gd name="connsiteY126" fmla="*/ 200428 h 935321"/>
                <a:gd name="connsiteX127" fmla="*/ 482839 w 1049363"/>
                <a:gd name="connsiteY127" fmla="*/ 200428 h 935321"/>
                <a:gd name="connsiteX128" fmla="*/ 476374 w 1049363"/>
                <a:gd name="connsiteY128" fmla="*/ 265065 h 935321"/>
                <a:gd name="connsiteX129" fmla="*/ 441767 w 1049363"/>
                <a:gd name="connsiteY129" fmla="*/ 241983 h 935321"/>
                <a:gd name="connsiteX130" fmla="*/ 391059 w 1049363"/>
                <a:gd name="connsiteY130" fmla="*/ 147248 h 935321"/>
                <a:gd name="connsiteX131" fmla="*/ 504906 w 1049363"/>
                <a:gd name="connsiteY131" fmla="*/ 33406 h 935321"/>
                <a:gd name="connsiteX132" fmla="*/ 56937 w 1049363"/>
                <a:gd name="connsiteY132" fmla="*/ 257531 h 935321"/>
                <a:gd name="connsiteX133" fmla="*/ 372508 w 1049363"/>
                <a:gd name="connsiteY133" fmla="*/ 83227 h 935321"/>
                <a:gd name="connsiteX134" fmla="*/ 367714 w 1049363"/>
                <a:gd name="connsiteY134" fmla="*/ 94184 h 935321"/>
                <a:gd name="connsiteX135" fmla="*/ 290851 w 1049363"/>
                <a:gd name="connsiteY135" fmla="*/ 267236 h 935321"/>
                <a:gd name="connsiteX136" fmla="*/ 379907 w 1049363"/>
                <a:gd name="connsiteY136" fmla="*/ 450509 h 935321"/>
                <a:gd name="connsiteX137" fmla="*/ 47232 w 1049363"/>
                <a:gd name="connsiteY137" fmla="*/ 267236 h 935321"/>
                <a:gd name="connsiteX138" fmla="*/ 107127 w 1049363"/>
                <a:gd name="connsiteY138" fmla="*/ 400854 h 935321"/>
                <a:gd name="connsiteX139" fmla="*/ 165485 w 1049363"/>
                <a:gd name="connsiteY139" fmla="*/ 400854 h 935321"/>
                <a:gd name="connsiteX140" fmla="*/ 507981 w 1049363"/>
                <a:gd name="connsiteY140" fmla="*/ 500465 h 935321"/>
                <a:gd name="connsiteX141" fmla="*/ 507981 w 1049363"/>
                <a:gd name="connsiteY141" fmla="*/ 818491 h 935321"/>
                <a:gd name="connsiteX142" fmla="*/ 444028 w 1049363"/>
                <a:gd name="connsiteY142" fmla="*/ 801705 h 935321"/>
                <a:gd name="connsiteX143" fmla="*/ 107127 w 1049363"/>
                <a:gd name="connsiteY143" fmla="*/ 801705 h 935321"/>
                <a:gd name="connsiteX144" fmla="*/ 1009046 w 1049363"/>
                <a:gd name="connsiteY144" fmla="*/ 868515 h 935321"/>
                <a:gd name="connsiteX145" fmla="*/ 564467 w 1049363"/>
                <a:gd name="connsiteY145" fmla="*/ 868515 h 935321"/>
                <a:gd name="connsiteX146" fmla="*/ 558087 w 1049363"/>
                <a:gd name="connsiteY146" fmla="*/ 881276 h 935321"/>
                <a:gd name="connsiteX147" fmla="*/ 524683 w 1049363"/>
                <a:gd name="connsiteY147" fmla="*/ 901919 h 935321"/>
                <a:gd name="connsiteX148" fmla="*/ 491279 w 1049363"/>
                <a:gd name="connsiteY148" fmla="*/ 881276 h 935321"/>
                <a:gd name="connsiteX149" fmla="*/ 484899 w 1049363"/>
                <a:gd name="connsiteY149" fmla="*/ 868515 h 935321"/>
                <a:gd name="connsiteX150" fmla="*/ 40319 w 1049363"/>
                <a:gd name="connsiteY150" fmla="*/ 868515 h 935321"/>
                <a:gd name="connsiteX151" fmla="*/ 40319 w 1049363"/>
                <a:gd name="connsiteY151" fmla="*/ 467662 h 935321"/>
                <a:gd name="connsiteX152" fmla="*/ 73723 w 1049363"/>
                <a:gd name="connsiteY152" fmla="*/ 467662 h 935321"/>
                <a:gd name="connsiteX153" fmla="*/ 73723 w 1049363"/>
                <a:gd name="connsiteY153" fmla="*/ 801705 h 935321"/>
                <a:gd name="connsiteX154" fmla="*/ 107127 w 1049363"/>
                <a:gd name="connsiteY154" fmla="*/ 835109 h 935321"/>
                <a:gd name="connsiteX155" fmla="*/ 444028 w 1049363"/>
                <a:gd name="connsiteY155" fmla="*/ 835109 h 935321"/>
                <a:gd name="connsiteX156" fmla="*/ 512875 w 1049363"/>
                <a:gd name="connsiteY156" fmla="*/ 863621 h 935321"/>
                <a:gd name="connsiteX157" fmla="*/ 524683 w 1049363"/>
                <a:gd name="connsiteY157" fmla="*/ 875428 h 935321"/>
                <a:gd name="connsiteX158" fmla="*/ 536490 w 1049363"/>
                <a:gd name="connsiteY158" fmla="*/ 863621 h 935321"/>
                <a:gd name="connsiteX159" fmla="*/ 605338 w 1049363"/>
                <a:gd name="connsiteY159" fmla="*/ 835109 h 935321"/>
                <a:gd name="connsiteX160" fmla="*/ 942238 w 1049363"/>
                <a:gd name="connsiteY160" fmla="*/ 835109 h 935321"/>
                <a:gd name="connsiteX161" fmla="*/ 975642 w 1049363"/>
                <a:gd name="connsiteY161" fmla="*/ 801705 h 935321"/>
                <a:gd name="connsiteX162" fmla="*/ 975642 w 1049363"/>
                <a:gd name="connsiteY162" fmla="*/ 467662 h 935321"/>
                <a:gd name="connsiteX163" fmla="*/ 1009046 w 1049363"/>
                <a:gd name="connsiteY163" fmla="*/ 467662 h 935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1049363" h="935321">
                  <a:moveTo>
                    <a:pt x="1009046" y="434258"/>
                  </a:moveTo>
                  <a:lnTo>
                    <a:pt x="975642" y="434258"/>
                  </a:lnTo>
                  <a:lnTo>
                    <a:pt x="975642" y="400854"/>
                  </a:lnTo>
                  <a:cubicBezTo>
                    <a:pt x="975642" y="385037"/>
                    <a:pt x="964585" y="371842"/>
                    <a:pt x="949803" y="368384"/>
                  </a:cubicBezTo>
                  <a:cubicBezTo>
                    <a:pt x="975124" y="350446"/>
                    <a:pt x="999475" y="330904"/>
                    <a:pt x="1022557" y="309592"/>
                  </a:cubicBezTo>
                  <a:lnTo>
                    <a:pt x="1049364" y="284840"/>
                  </a:lnTo>
                  <a:lnTo>
                    <a:pt x="1019016" y="252137"/>
                  </a:lnTo>
                  <a:cubicBezTo>
                    <a:pt x="920488" y="146061"/>
                    <a:pt x="793603" y="75176"/>
                    <a:pt x="651818" y="46800"/>
                  </a:cubicBezTo>
                  <a:cubicBezTo>
                    <a:pt x="624944" y="18090"/>
                    <a:pt x="586814" y="0"/>
                    <a:pt x="544457" y="0"/>
                  </a:cubicBezTo>
                  <a:lnTo>
                    <a:pt x="504906" y="0"/>
                  </a:lnTo>
                  <a:cubicBezTo>
                    <a:pt x="464136" y="0"/>
                    <a:pt x="427191" y="16669"/>
                    <a:pt x="400501" y="43543"/>
                  </a:cubicBezTo>
                  <a:cubicBezTo>
                    <a:pt x="260655" y="67745"/>
                    <a:pt x="133784" y="133452"/>
                    <a:pt x="33304" y="233916"/>
                  </a:cubicBezTo>
                  <a:lnTo>
                    <a:pt x="0" y="267236"/>
                  </a:lnTo>
                  <a:lnTo>
                    <a:pt x="22365" y="289601"/>
                  </a:lnTo>
                  <a:cubicBezTo>
                    <a:pt x="51143" y="318379"/>
                    <a:pt x="82026" y="344267"/>
                    <a:pt x="114493" y="367450"/>
                  </a:cubicBezTo>
                  <a:lnTo>
                    <a:pt x="107127" y="367450"/>
                  </a:lnTo>
                  <a:cubicBezTo>
                    <a:pt x="88706" y="367450"/>
                    <a:pt x="73723" y="382432"/>
                    <a:pt x="73723" y="400854"/>
                  </a:cubicBezTo>
                  <a:lnTo>
                    <a:pt x="73723" y="434258"/>
                  </a:lnTo>
                  <a:lnTo>
                    <a:pt x="40319" y="434258"/>
                  </a:lnTo>
                  <a:cubicBezTo>
                    <a:pt x="21898" y="434258"/>
                    <a:pt x="6915" y="449240"/>
                    <a:pt x="6915" y="467662"/>
                  </a:cubicBezTo>
                  <a:lnTo>
                    <a:pt x="6915" y="868513"/>
                  </a:lnTo>
                  <a:cubicBezTo>
                    <a:pt x="6915" y="886935"/>
                    <a:pt x="21898" y="901917"/>
                    <a:pt x="40319" y="901917"/>
                  </a:cubicBezTo>
                  <a:lnTo>
                    <a:pt x="464589" y="901917"/>
                  </a:lnTo>
                  <a:cubicBezTo>
                    <a:pt x="477434" y="922677"/>
                    <a:pt x="499914" y="935321"/>
                    <a:pt x="524683" y="935321"/>
                  </a:cubicBezTo>
                  <a:cubicBezTo>
                    <a:pt x="549452" y="935321"/>
                    <a:pt x="571934" y="922677"/>
                    <a:pt x="584776" y="901917"/>
                  </a:cubicBezTo>
                  <a:lnTo>
                    <a:pt x="1009046" y="901917"/>
                  </a:lnTo>
                  <a:cubicBezTo>
                    <a:pt x="1027468" y="901917"/>
                    <a:pt x="1042450" y="886935"/>
                    <a:pt x="1042450" y="868513"/>
                  </a:cubicBezTo>
                  <a:lnTo>
                    <a:pt x="1042450" y="467662"/>
                  </a:lnTo>
                  <a:cubicBezTo>
                    <a:pt x="1042450" y="449240"/>
                    <a:pt x="1027468" y="434258"/>
                    <a:pt x="1009046" y="434258"/>
                  </a:cubicBezTo>
                  <a:close/>
                  <a:moveTo>
                    <a:pt x="942238" y="400854"/>
                  </a:moveTo>
                  <a:lnTo>
                    <a:pt x="942238" y="801705"/>
                  </a:lnTo>
                  <a:lnTo>
                    <a:pt x="605338" y="801705"/>
                  </a:lnTo>
                  <a:cubicBezTo>
                    <a:pt x="582557" y="801705"/>
                    <a:pt x="560727" y="807618"/>
                    <a:pt x="541385" y="818491"/>
                  </a:cubicBezTo>
                  <a:lnTo>
                    <a:pt x="541385" y="500867"/>
                  </a:lnTo>
                  <a:cubicBezTo>
                    <a:pt x="563815" y="500600"/>
                    <a:pt x="586096" y="499330"/>
                    <a:pt x="608193" y="497026"/>
                  </a:cubicBezTo>
                  <a:lnTo>
                    <a:pt x="608193" y="601282"/>
                  </a:lnTo>
                  <a:cubicBezTo>
                    <a:pt x="608193" y="619703"/>
                    <a:pt x="623175" y="634686"/>
                    <a:pt x="641597" y="634686"/>
                  </a:cubicBezTo>
                  <a:lnTo>
                    <a:pt x="675001" y="634686"/>
                  </a:lnTo>
                  <a:lnTo>
                    <a:pt x="675001" y="651388"/>
                  </a:lnTo>
                  <a:cubicBezTo>
                    <a:pt x="675001" y="669809"/>
                    <a:pt x="689983" y="684791"/>
                    <a:pt x="708405" y="684791"/>
                  </a:cubicBezTo>
                  <a:lnTo>
                    <a:pt x="842023" y="684791"/>
                  </a:lnTo>
                  <a:cubicBezTo>
                    <a:pt x="860444" y="684791"/>
                    <a:pt x="875426" y="669809"/>
                    <a:pt x="875426" y="651388"/>
                  </a:cubicBezTo>
                  <a:lnTo>
                    <a:pt x="875426" y="517770"/>
                  </a:lnTo>
                  <a:cubicBezTo>
                    <a:pt x="875426" y="499348"/>
                    <a:pt x="860444" y="484366"/>
                    <a:pt x="842023" y="484366"/>
                  </a:cubicBezTo>
                  <a:lnTo>
                    <a:pt x="808619" y="484366"/>
                  </a:lnTo>
                  <a:lnTo>
                    <a:pt x="808619" y="467664"/>
                  </a:lnTo>
                  <a:cubicBezTo>
                    <a:pt x="808619" y="460648"/>
                    <a:pt x="806413" y="454134"/>
                    <a:pt x="802706" y="448756"/>
                  </a:cubicBezTo>
                  <a:cubicBezTo>
                    <a:pt x="836126" y="435295"/>
                    <a:pt x="868495" y="419261"/>
                    <a:pt x="899644" y="400854"/>
                  </a:cubicBezTo>
                  <a:close/>
                  <a:moveTo>
                    <a:pt x="324257" y="267236"/>
                  </a:moveTo>
                  <a:cubicBezTo>
                    <a:pt x="324257" y="227267"/>
                    <a:pt x="336434" y="188770"/>
                    <a:pt x="358212" y="156149"/>
                  </a:cubicBezTo>
                  <a:cubicBezTo>
                    <a:pt x="360985" y="202047"/>
                    <a:pt x="384668" y="244069"/>
                    <a:pt x="423233" y="269790"/>
                  </a:cubicBezTo>
                  <a:lnTo>
                    <a:pt x="457873" y="292888"/>
                  </a:lnTo>
                  <a:lnTo>
                    <a:pt x="457873" y="334042"/>
                  </a:lnTo>
                  <a:cubicBezTo>
                    <a:pt x="457873" y="370887"/>
                    <a:pt x="487838" y="400850"/>
                    <a:pt x="524681" y="400850"/>
                  </a:cubicBezTo>
                  <a:cubicBezTo>
                    <a:pt x="561524" y="400850"/>
                    <a:pt x="591489" y="370887"/>
                    <a:pt x="591489" y="334042"/>
                  </a:cubicBezTo>
                  <a:lnTo>
                    <a:pt x="591489" y="292870"/>
                  </a:lnTo>
                  <a:lnTo>
                    <a:pt x="626129" y="269771"/>
                  </a:lnTo>
                  <a:cubicBezTo>
                    <a:pt x="664693" y="244067"/>
                    <a:pt x="688395" y="202027"/>
                    <a:pt x="691149" y="156130"/>
                  </a:cubicBezTo>
                  <a:cubicBezTo>
                    <a:pt x="712912" y="188766"/>
                    <a:pt x="725105" y="227249"/>
                    <a:pt x="725105" y="267217"/>
                  </a:cubicBezTo>
                  <a:cubicBezTo>
                    <a:pt x="725105" y="376835"/>
                    <a:pt x="636616" y="466073"/>
                    <a:pt x="527333" y="467510"/>
                  </a:cubicBezTo>
                  <a:cubicBezTo>
                    <a:pt x="523927" y="467477"/>
                    <a:pt x="520551" y="467344"/>
                    <a:pt x="517161" y="467260"/>
                  </a:cubicBezTo>
                  <a:cubicBezTo>
                    <a:pt x="410138" y="463286"/>
                    <a:pt x="324257" y="375216"/>
                    <a:pt x="324257" y="267236"/>
                  </a:cubicBezTo>
                  <a:close/>
                  <a:moveTo>
                    <a:pt x="486184" y="167022"/>
                  </a:moveTo>
                  <a:lnTo>
                    <a:pt x="472923" y="167022"/>
                  </a:lnTo>
                  <a:cubicBezTo>
                    <a:pt x="464622" y="167022"/>
                    <a:pt x="457891" y="160275"/>
                    <a:pt x="457891" y="151990"/>
                  </a:cubicBezTo>
                  <a:lnTo>
                    <a:pt x="457891" y="148649"/>
                  </a:lnTo>
                  <a:cubicBezTo>
                    <a:pt x="457891" y="140349"/>
                    <a:pt x="464638" y="133618"/>
                    <a:pt x="472923" y="133618"/>
                  </a:cubicBezTo>
                  <a:cubicBezTo>
                    <a:pt x="477215" y="133618"/>
                    <a:pt x="481191" y="135372"/>
                    <a:pt x="484062" y="138561"/>
                  </a:cubicBezTo>
                  <a:cubicBezTo>
                    <a:pt x="486952" y="141751"/>
                    <a:pt x="488305" y="145876"/>
                    <a:pt x="487887" y="150152"/>
                  </a:cubicBezTo>
                  <a:close/>
                  <a:moveTo>
                    <a:pt x="561495" y="150154"/>
                  </a:moveTo>
                  <a:cubicBezTo>
                    <a:pt x="561061" y="145878"/>
                    <a:pt x="562413" y="141769"/>
                    <a:pt x="565320" y="138564"/>
                  </a:cubicBezTo>
                  <a:cubicBezTo>
                    <a:pt x="568193" y="135374"/>
                    <a:pt x="572151" y="133620"/>
                    <a:pt x="576459" y="133620"/>
                  </a:cubicBezTo>
                  <a:cubicBezTo>
                    <a:pt x="584760" y="133620"/>
                    <a:pt x="591491" y="140367"/>
                    <a:pt x="591491" y="148652"/>
                  </a:cubicBezTo>
                  <a:lnTo>
                    <a:pt x="591491" y="151992"/>
                  </a:lnTo>
                  <a:cubicBezTo>
                    <a:pt x="591491" y="160293"/>
                    <a:pt x="584744" y="167024"/>
                    <a:pt x="576459" y="167024"/>
                  </a:cubicBezTo>
                  <a:lnTo>
                    <a:pt x="563198" y="167024"/>
                  </a:lnTo>
                  <a:close/>
                  <a:moveTo>
                    <a:pt x="491279" y="300640"/>
                  </a:moveTo>
                  <a:lnTo>
                    <a:pt x="558087" y="300640"/>
                  </a:lnTo>
                  <a:lnTo>
                    <a:pt x="558087" y="334044"/>
                  </a:lnTo>
                  <a:cubicBezTo>
                    <a:pt x="558087" y="352465"/>
                    <a:pt x="543104" y="367448"/>
                    <a:pt x="524683" y="367448"/>
                  </a:cubicBezTo>
                  <a:cubicBezTo>
                    <a:pt x="506261" y="367448"/>
                    <a:pt x="491279" y="352465"/>
                    <a:pt x="491279" y="334044"/>
                  </a:cubicBezTo>
                  <a:close/>
                  <a:moveTo>
                    <a:pt x="509733" y="267236"/>
                  </a:moveTo>
                  <a:lnTo>
                    <a:pt x="516415" y="200428"/>
                  </a:lnTo>
                  <a:lnTo>
                    <a:pt x="532951" y="200428"/>
                  </a:lnTo>
                  <a:lnTo>
                    <a:pt x="539632" y="267236"/>
                  </a:lnTo>
                  <a:close/>
                  <a:moveTo>
                    <a:pt x="708407" y="634683"/>
                  </a:moveTo>
                  <a:lnTo>
                    <a:pt x="775215" y="634683"/>
                  </a:lnTo>
                  <a:cubicBezTo>
                    <a:pt x="793636" y="634683"/>
                    <a:pt x="808619" y="619701"/>
                    <a:pt x="808619" y="601279"/>
                  </a:cubicBezTo>
                  <a:lnTo>
                    <a:pt x="808619" y="517768"/>
                  </a:lnTo>
                  <a:lnTo>
                    <a:pt x="842023" y="517768"/>
                  </a:lnTo>
                  <a:lnTo>
                    <a:pt x="842023" y="651385"/>
                  </a:lnTo>
                  <a:lnTo>
                    <a:pt x="708405" y="651385"/>
                  </a:lnTo>
                  <a:lnTo>
                    <a:pt x="708405" y="634683"/>
                  </a:lnTo>
                  <a:close/>
                  <a:moveTo>
                    <a:pt x="749745" y="467662"/>
                  </a:moveTo>
                  <a:lnTo>
                    <a:pt x="775215" y="467662"/>
                  </a:lnTo>
                  <a:lnTo>
                    <a:pt x="775215" y="601279"/>
                  </a:lnTo>
                  <a:lnTo>
                    <a:pt x="641599" y="601279"/>
                  </a:lnTo>
                  <a:lnTo>
                    <a:pt x="641599" y="492765"/>
                  </a:lnTo>
                  <a:cubicBezTo>
                    <a:pt x="678376" y="487188"/>
                    <a:pt x="714502" y="478752"/>
                    <a:pt x="749745" y="467662"/>
                  </a:cubicBezTo>
                  <a:close/>
                  <a:moveTo>
                    <a:pt x="994550" y="274885"/>
                  </a:moveTo>
                  <a:lnTo>
                    <a:pt x="1002117" y="283020"/>
                  </a:lnTo>
                  <a:lnTo>
                    <a:pt x="999911" y="285057"/>
                  </a:lnTo>
                  <a:cubicBezTo>
                    <a:pt x="904725" y="372910"/>
                    <a:pt x="788211" y="431284"/>
                    <a:pt x="663078" y="455286"/>
                  </a:cubicBezTo>
                  <a:cubicBezTo>
                    <a:pt x="720817" y="412663"/>
                    <a:pt x="758515" y="344367"/>
                    <a:pt x="758515" y="267252"/>
                  </a:cubicBezTo>
                  <a:cubicBezTo>
                    <a:pt x="758515" y="201246"/>
                    <a:pt x="730456" y="138512"/>
                    <a:pt x="681652" y="94184"/>
                  </a:cubicBezTo>
                  <a:cubicBezTo>
                    <a:pt x="680733" y="91846"/>
                    <a:pt x="679815" y="89523"/>
                    <a:pt x="678778" y="87236"/>
                  </a:cubicBezTo>
                  <a:cubicBezTo>
                    <a:pt x="800119" y="118119"/>
                    <a:pt x="908683" y="182406"/>
                    <a:pt x="994550" y="274885"/>
                  </a:cubicBezTo>
                  <a:close/>
                  <a:moveTo>
                    <a:pt x="504906" y="33406"/>
                  </a:moveTo>
                  <a:lnTo>
                    <a:pt x="544441" y="33406"/>
                  </a:lnTo>
                  <a:cubicBezTo>
                    <a:pt x="607223" y="33406"/>
                    <a:pt x="658282" y="84481"/>
                    <a:pt x="658282" y="147264"/>
                  </a:cubicBezTo>
                  <a:cubicBezTo>
                    <a:pt x="658282" y="185413"/>
                    <a:pt x="639326" y="220821"/>
                    <a:pt x="607574" y="241983"/>
                  </a:cubicBezTo>
                  <a:lnTo>
                    <a:pt x="572967" y="265065"/>
                  </a:lnTo>
                  <a:lnTo>
                    <a:pt x="566519" y="200428"/>
                  </a:lnTo>
                  <a:lnTo>
                    <a:pt x="576457" y="200428"/>
                  </a:lnTo>
                  <a:cubicBezTo>
                    <a:pt x="603163" y="200428"/>
                    <a:pt x="624893" y="178698"/>
                    <a:pt x="624893" y="151992"/>
                  </a:cubicBezTo>
                  <a:lnTo>
                    <a:pt x="624893" y="148652"/>
                  </a:lnTo>
                  <a:cubicBezTo>
                    <a:pt x="624893" y="121946"/>
                    <a:pt x="603163" y="100216"/>
                    <a:pt x="576457" y="100216"/>
                  </a:cubicBezTo>
                  <a:cubicBezTo>
                    <a:pt x="562795" y="100216"/>
                    <a:pt x="549700" y="106029"/>
                    <a:pt x="540547" y="116149"/>
                  </a:cubicBezTo>
                  <a:cubicBezTo>
                    <a:pt x="531377" y="126270"/>
                    <a:pt x="526900" y="139883"/>
                    <a:pt x="528253" y="153478"/>
                  </a:cubicBezTo>
                  <a:lnTo>
                    <a:pt x="529606" y="167024"/>
                  </a:lnTo>
                  <a:lnTo>
                    <a:pt x="519752" y="167024"/>
                  </a:lnTo>
                  <a:lnTo>
                    <a:pt x="521104" y="153478"/>
                  </a:lnTo>
                  <a:cubicBezTo>
                    <a:pt x="522457" y="139883"/>
                    <a:pt x="517981" y="126287"/>
                    <a:pt x="508811" y="116149"/>
                  </a:cubicBezTo>
                  <a:cubicBezTo>
                    <a:pt x="499658" y="106029"/>
                    <a:pt x="486563" y="100216"/>
                    <a:pt x="472900" y="100216"/>
                  </a:cubicBezTo>
                  <a:cubicBezTo>
                    <a:pt x="446194" y="100216"/>
                    <a:pt x="424465" y="121946"/>
                    <a:pt x="424465" y="148652"/>
                  </a:cubicBezTo>
                  <a:lnTo>
                    <a:pt x="424465" y="151992"/>
                  </a:lnTo>
                  <a:cubicBezTo>
                    <a:pt x="424465" y="178698"/>
                    <a:pt x="446194" y="200428"/>
                    <a:pt x="472900" y="200428"/>
                  </a:cubicBezTo>
                  <a:lnTo>
                    <a:pt x="482839" y="200428"/>
                  </a:lnTo>
                  <a:lnTo>
                    <a:pt x="476374" y="265065"/>
                  </a:lnTo>
                  <a:lnTo>
                    <a:pt x="441767" y="241983"/>
                  </a:lnTo>
                  <a:cubicBezTo>
                    <a:pt x="410017" y="220821"/>
                    <a:pt x="391059" y="185413"/>
                    <a:pt x="391059" y="147248"/>
                  </a:cubicBezTo>
                  <a:cubicBezTo>
                    <a:pt x="391065" y="84481"/>
                    <a:pt x="442140" y="33406"/>
                    <a:pt x="504906" y="33406"/>
                  </a:cubicBezTo>
                  <a:close/>
                  <a:moveTo>
                    <a:pt x="56937" y="257531"/>
                  </a:moveTo>
                  <a:cubicBezTo>
                    <a:pt x="144374" y="170094"/>
                    <a:pt x="252838" y="110402"/>
                    <a:pt x="372508" y="83227"/>
                  </a:cubicBezTo>
                  <a:cubicBezTo>
                    <a:pt x="370770" y="86802"/>
                    <a:pt x="369151" y="90442"/>
                    <a:pt x="367714" y="94184"/>
                  </a:cubicBezTo>
                  <a:cubicBezTo>
                    <a:pt x="318893" y="138496"/>
                    <a:pt x="290851" y="201229"/>
                    <a:pt x="290851" y="267236"/>
                  </a:cubicBezTo>
                  <a:cubicBezTo>
                    <a:pt x="290851" y="341494"/>
                    <a:pt x="325759" y="407634"/>
                    <a:pt x="379907" y="450509"/>
                  </a:cubicBezTo>
                  <a:cubicBezTo>
                    <a:pt x="254992" y="422298"/>
                    <a:pt x="140197" y="359749"/>
                    <a:pt x="47232" y="267236"/>
                  </a:cubicBezTo>
                  <a:close/>
                  <a:moveTo>
                    <a:pt x="107127" y="400854"/>
                  </a:moveTo>
                  <a:lnTo>
                    <a:pt x="165485" y="400854"/>
                  </a:lnTo>
                  <a:cubicBezTo>
                    <a:pt x="268586" y="462017"/>
                    <a:pt x="385636" y="496339"/>
                    <a:pt x="507981" y="500465"/>
                  </a:cubicBezTo>
                  <a:lnTo>
                    <a:pt x="507981" y="818491"/>
                  </a:lnTo>
                  <a:cubicBezTo>
                    <a:pt x="488655" y="807618"/>
                    <a:pt x="466827" y="801705"/>
                    <a:pt x="444028" y="801705"/>
                  </a:cubicBezTo>
                  <a:lnTo>
                    <a:pt x="107127" y="801705"/>
                  </a:lnTo>
                  <a:close/>
                  <a:moveTo>
                    <a:pt x="1009046" y="868515"/>
                  </a:moveTo>
                  <a:lnTo>
                    <a:pt x="564467" y="868515"/>
                  </a:lnTo>
                  <a:lnTo>
                    <a:pt x="558087" y="881276"/>
                  </a:lnTo>
                  <a:cubicBezTo>
                    <a:pt x="551723" y="894020"/>
                    <a:pt x="538929" y="901919"/>
                    <a:pt x="524683" y="901919"/>
                  </a:cubicBezTo>
                  <a:cubicBezTo>
                    <a:pt x="510436" y="901919"/>
                    <a:pt x="497643" y="894002"/>
                    <a:pt x="491279" y="881276"/>
                  </a:cubicBezTo>
                  <a:lnTo>
                    <a:pt x="484899" y="868515"/>
                  </a:lnTo>
                  <a:lnTo>
                    <a:pt x="40319" y="868515"/>
                  </a:lnTo>
                  <a:lnTo>
                    <a:pt x="40319" y="467662"/>
                  </a:lnTo>
                  <a:lnTo>
                    <a:pt x="73723" y="467662"/>
                  </a:lnTo>
                  <a:lnTo>
                    <a:pt x="73723" y="801705"/>
                  </a:lnTo>
                  <a:cubicBezTo>
                    <a:pt x="73723" y="820127"/>
                    <a:pt x="88706" y="835109"/>
                    <a:pt x="107127" y="835109"/>
                  </a:cubicBezTo>
                  <a:lnTo>
                    <a:pt x="444028" y="835109"/>
                  </a:lnTo>
                  <a:cubicBezTo>
                    <a:pt x="470033" y="835109"/>
                    <a:pt x="494484" y="845230"/>
                    <a:pt x="512875" y="863621"/>
                  </a:cubicBezTo>
                  <a:lnTo>
                    <a:pt x="524683" y="875428"/>
                  </a:lnTo>
                  <a:lnTo>
                    <a:pt x="536490" y="863621"/>
                  </a:lnTo>
                  <a:cubicBezTo>
                    <a:pt x="554879" y="845232"/>
                    <a:pt x="579331" y="835109"/>
                    <a:pt x="605338" y="835109"/>
                  </a:cubicBezTo>
                  <a:lnTo>
                    <a:pt x="942238" y="835109"/>
                  </a:lnTo>
                  <a:cubicBezTo>
                    <a:pt x="960660" y="835109"/>
                    <a:pt x="975642" y="820127"/>
                    <a:pt x="975642" y="801705"/>
                  </a:cubicBezTo>
                  <a:lnTo>
                    <a:pt x="975642" y="467662"/>
                  </a:lnTo>
                  <a:lnTo>
                    <a:pt x="1009046" y="467662"/>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6" name="任意多边形: 形状 185">
              <a:extLst>
                <a:ext uri="{FF2B5EF4-FFF2-40B4-BE49-F238E27FC236}">
                  <a16:creationId xmlns:a16="http://schemas.microsoft.com/office/drawing/2014/main" id="{D57E1B54-61AB-CFA2-5C3A-EB4A908232C7}"/>
                </a:ext>
              </a:extLst>
            </p:cNvPr>
            <p:cNvSpPr/>
            <p:nvPr/>
          </p:nvSpPr>
          <p:spPr>
            <a:xfrm>
              <a:off x="5910125" y="4858912"/>
              <a:ext cx="133614" cy="133616"/>
            </a:xfrm>
            <a:custGeom>
              <a:avLst/>
              <a:gdLst>
                <a:gd name="connsiteX0" fmla="*/ 100212 w 133615"/>
                <a:gd name="connsiteY0" fmla="*/ 0 h 133615"/>
                <a:gd name="connsiteX1" fmla="*/ 33404 w 133615"/>
                <a:gd name="connsiteY1" fmla="*/ 0 h 133615"/>
                <a:gd name="connsiteX2" fmla="*/ 0 w 133615"/>
                <a:gd name="connsiteY2" fmla="*/ 33404 h 133615"/>
                <a:gd name="connsiteX3" fmla="*/ 0 w 133615"/>
                <a:gd name="connsiteY3" fmla="*/ 100212 h 133615"/>
                <a:gd name="connsiteX4" fmla="*/ 33404 w 133615"/>
                <a:gd name="connsiteY4" fmla="*/ 133616 h 133615"/>
                <a:gd name="connsiteX5" fmla="*/ 100212 w 133615"/>
                <a:gd name="connsiteY5" fmla="*/ 133616 h 133615"/>
                <a:gd name="connsiteX6" fmla="*/ 133616 w 133615"/>
                <a:gd name="connsiteY6" fmla="*/ 100212 h 133615"/>
                <a:gd name="connsiteX7" fmla="*/ 133616 w 133615"/>
                <a:gd name="connsiteY7" fmla="*/ 33404 h 133615"/>
                <a:gd name="connsiteX8" fmla="*/ 100212 w 133615"/>
                <a:gd name="connsiteY8" fmla="*/ 0 h 133615"/>
                <a:gd name="connsiteX9" fmla="*/ 33404 w 133615"/>
                <a:gd name="connsiteY9" fmla="*/ 100214 h 133615"/>
                <a:gd name="connsiteX10" fmla="*/ 33404 w 133615"/>
                <a:gd name="connsiteY10" fmla="*/ 33406 h 133615"/>
                <a:gd name="connsiteX11" fmla="*/ 100212 w 133615"/>
                <a:gd name="connsiteY11" fmla="*/ 33406 h 133615"/>
                <a:gd name="connsiteX12" fmla="*/ 100228 w 133615"/>
                <a:gd name="connsiteY12" fmla="*/ 100214 h 133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615" h="133615">
                  <a:moveTo>
                    <a:pt x="100212" y="0"/>
                  </a:moveTo>
                  <a:lnTo>
                    <a:pt x="33404" y="0"/>
                  </a:lnTo>
                  <a:cubicBezTo>
                    <a:pt x="14982" y="0"/>
                    <a:pt x="0" y="14982"/>
                    <a:pt x="0" y="33404"/>
                  </a:cubicBezTo>
                  <a:lnTo>
                    <a:pt x="0" y="100212"/>
                  </a:lnTo>
                  <a:cubicBezTo>
                    <a:pt x="0" y="118633"/>
                    <a:pt x="14982" y="133616"/>
                    <a:pt x="33404" y="133616"/>
                  </a:cubicBezTo>
                  <a:lnTo>
                    <a:pt x="100212" y="133616"/>
                  </a:lnTo>
                  <a:cubicBezTo>
                    <a:pt x="118633" y="133616"/>
                    <a:pt x="133616" y="118633"/>
                    <a:pt x="133616" y="100212"/>
                  </a:cubicBezTo>
                  <a:lnTo>
                    <a:pt x="133616" y="33404"/>
                  </a:lnTo>
                  <a:cubicBezTo>
                    <a:pt x="133616" y="14982"/>
                    <a:pt x="118635" y="0"/>
                    <a:pt x="100212" y="0"/>
                  </a:cubicBezTo>
                  <a:close/>
                  <a:moveTo>
                    <a:pt x="33404" y="100214"/>
                  </a:moveTo>
                  <a:lnTo>
                    <a:pt x="33404" y="33406"/>
                  </a:lnTo>
                  <a:lnTo>
                    <a:pt x="100212" y="33406"/>
                  </a:lnTo>
                  <a:lnTo>
                    <a:pt x="100228" y="10021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7" name="任意多边形: 形状 186">
              <a:extLst>
                <a:ext uri="{FF2B5EF4-FFF2-40B4-BE49-F238E27FC236}">
                  <a16:creationId xmlns:a16="http://schemas.microsoft.com/office/drawing/2014/main" id="{682B8CB6-0C5F-6F34-29F4-6EAF15F0734E}"/>
                </a:ext>
              </a:extLst>
            </p:cNvPr>
            <p:cNvSpPr/>
            <p:nvPr/>
          </p:nvSpPr>
          <p:spPr>
            <a:xfrm>
              <a:off x="6077149" y="4858912"/>
              <a:ext cx="133614" cy="133616"/>
            </a:xfrm>
            <a:custGeom>
              <a:avLst/>
              <a:gdLst>
                <a:gd name="connsiteX0" fmla="*/ 100212 w 133615"/>
                <a:gd name="connsiteY0" fmla="*/ 0 h 133615"/>
                <a:gd name="connsiteX1" fmla="*/ 33404 w 133615"/>
                <a:gd name="connsiteY1" fmla="*/ 0 h 133615"/>
                <a:gd name="connsiteX2" fmla="*/ 0 w 133615"/>
                <a:gd name="connsiteY2" fmla="*/ 33404 h 133615"/>
                <a:gd name="connsiteX3" fmla="*/ 0 w 133615"/>
                <a:gd name="connsiteY3" fmla="*/ 100212 h 133615"/>
                <a:gd name="connsiteX4" fmla="*/ 33404 w 133615"/>
                <a:gd name="connsiteY4" fmla="*/ 133616 h 133615"/>
                <a:gd name="connsiteX5" fmla="*/ 100212 w 133615"/>
                <a:gd name="connsiteY5" fmla="*/ 133616 h 133615"/>
                <a:gd name="connsiteX6" fmla="*/ 133616 w 133615"/>
                <a:gd name="connsiteY6" fmla="*/ 100212 h 133615"/>
                <a:gd name="connsiteX7" fmla="*/ 133616 w 133615"/>
                <a:gd name="connsiteY7" fmla="*/ 33404 h 133615"/>
                <a:gd name="connsiteX8" fmla="*/ 100212 w 133615"/>
                <a:gd name="connsiteY8" fmla="*/ 0 h 133615"/>
                <a:gd name="connsiteX9" fmla="*/ 33404 w 133615"/>
                <a:gd name="connsiteY9" fmla="*/ 100214 h 133615"/>
                <a:gd name="connsiteX10" fmla="*/ 33404 w 133615"/>
                <a:gd name="connsiteY10" fmla="*/ 33406 h 133615"/>
                <a:gd name="connsiteX11" fmla="*/ 100212 w 133615"/>
                <a:gd name="connsiteY11" fmla="*/ 33406 h 133615"/>
                <a:gd name="connsiteX12" fmla="*/ 100228 w 133615"/>
                <a:gd name="connsiteY12" fmla="*/ 100214 h 133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615" h="133615">
                  <a:moveTo>
                    <a:pt x="100212" y="0"/>
                  </a:moveTo>
                  <a:lnTo>
                    <a:pt x="33404" y="0"/>
                  </a:lnTo>
                  <a:cubicBezTo>
                    <a:pt x="14982" y="0"/>
                    <a:pt x="0" y="14982"/>
                    <a:pt x="0" y="33404"/>
                  </a:cubicBezTo>
                  <a:lnTo>
                    <a:pt x="0" y="100212"/>
                  </a:lnTo>
                  <a:cubicBezTo>
                    <a:pt x="0" y="118633"/>
                    <a:pt x="14982" y="133616"/>
                    <a:pt x="33404" y="133616"/>
                  </a:cubicBezTo>
                  <a:lnTo>
                    <a:pt x="100212" y="133616"/>
                  </a:lnTo>
                  <a:cubicBezTo>
                    <a:pt x="118633" y="133616"/>
                    <a:pt x="133616" y="118633"/>
                    <a:pt x="133616" y="100212"/>
                  </a:cubicBezTo>
                  <a:lnTo>
                    <a:pt x="133616" y="33404"/>
                  </a:lnTo>
                  <a:cubicBezTo>
                    <a:pt x="133616" y="14982"/>
                    <a:pt x="118635" y="0"/>
                    <a:pt x="100212" y="0"/>
                  </a:cubicBezTo>
                  <a:close/>
                  <a:moveTo>
                    <a:pt x="33404" y="100214"/>
                  </a:moveTo>
                  <a:lnTo>
                    <a:pt x="33404" y="33406"/>
                  </a:lnTo>
                  <a:lnTo>
                    <a:pt x="100212" y="33406"/>
                  </a:lnTo>
                  <a:lnTo>
                    <a:pt x="100228" y="10021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8" name="任意多边形: 形状 187">
              <a:extLst>
                <a:ext uri="{FF2B5EF4-FFF2-40B4-BE49-F238E27FC236}">
                  <a16:creationId xmlns:a16="http://schemas.microsoft.com/office/drawing/2014/main" id="{560DF8B2-E018-60E3-516E-38EC6209CD9E}"/>
                </a:ext>
              </a:extLst>
            </p:cNvPr>
            <p:cNvSpPr/>
            <p:nvPr/>
          </p:nvSpPr>
          <p:spPr>
            <a:xfrm>
              <a:off x="5910125" y="4792104"/>
              <a:ext cx="300637" cy="33404"/>
            </a:xfrm>
            <a:custGeom>
              <a:avLst/>
              <a:gdLst>
                <a:gd name="connsiteX0" fmla="*/ 0 w 300639"/>
                <a:gd name="connsiteY0" fmla="*/ 0 h 33403"/>
                <a:gd name="connsiteX1" fmla="*/ 300640 w 300639"/>
                <a:gd name="connsiteY1" fmla="*/ 0 h 33403"/>
                <a:gd name="connsiteX2" fmla="*/ 300640 w 300639"/>
                <a:gd name="connsiteY2" fmla="*/ 33404 h 33403"/>
                <a:gd name="connsiteX3" fmla="*/ 0 w 300639"/>
                <a:gd name="connsiteY3" fmla="*/ 33404 h 33403"/>
              </a:gdLst>
              <a:ahLst/>
              <a:cxnLst>
                <a:cxn ang="0">
                  <a:pos x="connsiteX0" y="connsiteY0"/>
                </a:cxn>
                <a:cxn ang="0">
                  <a:pos x="connsiteX1" y="connsiteY1"/>
                </a:cxn>
                <a:cxn ang="0">
                  <a:pos x="connsiteX2" y="connsiteY2"/>
                </a:cxn>
                <a:cxn ang="0">
                  <a:pos x="connsiteX3" y="connsiteY3"/>
                </a:cxn>
              </a:cxnLst>
              <a:rect l="l" t="t" r="r" b="b"/>
              <a:pathLst>
                <a:path w="300639" h="33403">
                  <a:moveTo>
                    <a:pt x="0" y="0"/>
                  </a:moveTo>
                  <a:lnTo>
                    <a:pt x="300640" y="0"/>
                  </a:lnTo>
                  <a:lnTo>
                    <a:pt x="300640" y="33404"/>
                  </a:lnTo>
                  <a:lnTo>
                    <a:pt x="0" y="3340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9" name="任意多边形: 形状 188">
              <a:extLst>
                <a:ext uri="{FF2B5EF4-FFF2-40B4-BE49-F238E27FC236}">
                  <a16:creationId xmlns:a16="http://schemas.microsoft.com/office/drawing/2014/main" id="{0EF12B41-2095-75ED-B5EA-2D9C9D729A6A}"/>
                </a:ext>
              </a:extLst>
            </p:cNvPr>
            <p:cNvSpPr/>
            <p:nvPr/>
          </p:nvSpPr>
          <p:spPr>
            <a:xfrm>
              <a:off x="5910125" y="4725296"/>
              <a:ext cx="233830" cy="33404"/>
            </a:xfrm>
            <a:custGeom>
              <a:avLst/>
              <a:gdLst>
                <a:gd name="connsiteX0" fmla="*/ 0 w 233829"/>
                <a:gd name="connsiteY0" fmla="*/ 0 h 33403"/>
                <a:gd name="connsiteX1" fmla="*/ 233830 w 233829"/>
                <a:gd name="connsiteY1" fmla="*/ 0 h 33403"/>
                <a:gd name="connsiteX2" fmla="*/ 233830 w 233829"/>
                <a:gd name="connsiteY2" fmla="*/ 33404 h 33403"/>
                <a:gd name="connsiteX3" fmla="*/ 0 w 233829"/>
                <a:gd name="connsiteY3" fmla="*/ 33404 h 33403"/>
              </a:gdLst>
              <a:ahLst/>
              <a:cxnLst>
                <a:cxn ang="0">
                  <a:pos x="connsiteX0" y="connsiteY0"/>
                </a:cxn>
                <a:cxn ang="0">
                  <a:pos x="connsiteX1" y="connsiteY1"/>
                </a:cxn>
                <a:cxn ang="0">
                  <a:pos x="connsiteX2" y="connsiteY2"/>
                </a:cxn>
                <a:cxn ang="0">
                  <a:pos x="connsiteX3" y="connsiteY3"/>
                </a:cxn>
              </a:cxnLst>
              <a:rect l="l" t="t" r="r" b="b"/>
              <a:pathLst>
                <a:path w="233829" h="33403">
                  <a:moveTo>
                    <a:pt x="0" y="0"/>
                  </a:moveTo>
                  <a:lnTo>
                    <a:pt x="233830" y="0"/>
                  </a:lnTo>
                  <a:lnTo>
                    <a:pt x="233830" y="33404"/>
                  </a:lnTo>
                  <a:lnTo>
                    <a:pt x="0" y="3340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0" name="任意多边形: 形状 189">
              <a:extLst>
                <a:ext uri="{FF2B5EF4-FFF2-40B4-BE49-F238E27FC236}">
                  <a16:creationId xmlns:a16="http://schemas.microsoft.com/office/drawing/2014/main" id="{B32E1F3B-2D31-A8AE-C460-53B2E65FED31}"/>
                </a:ext>
              </a:extLst>
            </p:cNvPr>
            <p:cNvSpPr/>
            <p:nvPr/>
          </p:nvSpPr>
          <p:spPr>
            <a:xfrm>
              <a:off x="6344383" y="4892316"/>
              <a:ext cx="66807" cy="33404"/>
            </a:xfrm>
            <a:custGeom>
              <a:avLst/>
              <a:gdLst>
                <a:gd name="connsiteX0" fmla="*/ 0 w 66807"/>
                <a:gd name="connsiteY0" fmla="*/ 0 h 33403"/>
                <a:gd name="connsiteX1" fmla="*/ 66808 w 66807"/>
                <a:gd name="connsiteY1" fmla="*/ 0 h 33403"/>
                <a:gd name="connsiteX2" fmla="*/ 66808 w 66807"/>
                <a:gd name="connsiteY2" fmla="*/ 33404 h 33403"/>
                <a:gd name="connsiteX3" fmla="*/ 0 w 66807"/>
                <a:gd name="connsiteY3" fmla="*/ 33404 h 33403"/>
              </a:gdLst>
              <a:ahLst/>
              <a:cxnLst>
                <a:cxn ang="0">
                  <a:pos x="connsiteX0" y="connsiteY0"/>
                </a:cxn>
                <a:cxn ang="0">
                  <a:pos x="connsiteX1" y="connsiteY1"/>
                </a:cxn>
                <a:cxn ang="0">
                  <a:pos x="connsiteX2" y="connsiteY2"/>
                </a:cxn>
                <a:cxn ang="0">
                  <a:pos x="connsiteX3" y="connsiteY3"/>
                </a:cxn>
              </a:cxnLst>
              <a:rect l="l" t="t" r="r" b="b"/>
              <a:pathLst>
                <a:path w="66807" h="33403">
                  <a:moveTo>
                    <a:pt x="0" y="0"/>
                  </a:moveTo>
                  <a:lnTo>
                    <a:pt x="66808" y="0"/>
                  </a:lnTo>
                  <a:lnTo>
                    <a:pt x="66808" y="33404"/>
                  </a:lnTo>
                  <a:lnTo>
                    <a:pt x="0" y="3340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1" name="任意多边形: 形状 190">
              <a:extLst>
                <a:ext uri="{FF2B5EF4-FFF2-40B4-BE49-F238E27FC236}">
                  <a16:creationId xmlns:a16="http://schemas.microsoft.com/office/drawing/2014/main" id="{454BC622-D8EF-5839-D081-671433F5D0A0}"/>
                </a:ext>
              </a:extLst>
            </p:cNvPr>
            <p:cNvSpPr/>
            <p:nvPr/>
          </p:nvSpPr>
          <p:spPr>
            <a:xfrm>
              <a:off x="6344383" y="4959124"/>
              <a:ext cx="167024" cy="33404"/>
            </a:xfrm>
            <a:custGeom>
              <a:avLst/>
              <a:gdLst>
                <a:gd name="connsiteX0" fmla="*/ 0 w 167021"/>
                <a:gd name="connsiteY0" fmla="*/ 0 h 33403"/>
                <a:gd name="connsiteX1" fmla="*/ 167022 w 167021"/>
                <a:gd name="connsiteY1" fmla="*/ 0 h 33403"/>
                <a:gd name="connsiteX2" fmla="*/ 167022 w 167021"/>
                <a:gd name="connsiteY2" fmla="*/ 33404 h 33403"/>
                <a:gd name="connsiteX3" fmla="*/ 0 w 167021"/>
                <a:gd name="connsiteY3" fmla="*/ 33404 h 33403"/>
              </a:gdLst>
              <a:ahLst/>
              <a:cxnLst>
                <a:cxn ang="0">
                  <a:pos x="connsiteX0" y="connsiteY0"/>
                </a:cxn>
                <a:cxn ang="0">
                  <a:pos x="connsiteX1" y="connsiteY1"/>
                </a:cxn>
                <a:cxn ang="0">
                  <a:pos x="connsiteX2" y="connsiteY2"/>
                </a:cxn>
                <a:cxn ang="0">
                  <a:pos x="connsiteX3" y="connsiteY3"/>
                </a:cxn>
              </a:cxnLst>
              <a:rect l="l" t="t" r="r" b="b"/>
              <a:pathLst>
                <a:path w="167021" h="33403">
                  <a:moveTo>
                    <a:pt x="0" y="0"/>
                  </a:moveTo>
                  <a:lnTo>
                    <a:pt x="167022" y="0"/>
                  </a:lnTo>
                  <a:lnTo>
                    <a:pt x="167022" y="33404"/>
                  </a:lnTo>
                  <a:lnTo>
                    <a:pt x="0" y="3340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2" name="任意多边形: 形状 191">
              <a:extLst>
                <a:ext uri="{FF2B5EF4-FFF2-40B4-BE49-F238E27FC236}">
                  <a16:creationId xmlns:a16="http://schemas.microsoft.com/office/drawing/2014/main" id="{8312E821-FB24-05F8-A2EC-87251931AD1A}"/>
                </a:ext>
              </a:extLst>
            </p:cNvPr>
            <p:cNvSpPr/>
            <p:nvPr/>
          </p:nvSpPr>
          <p:spPr>
            <a:xfrm>
              <a:off x="6544810" y="4959124"/>
              <a:ext cx="133620" cy="33404"/>
            </a:xfrm>
            <a:custGeom>
              <a:avLst/>
              <a:gdLst>
                <a:gd name="connsiteX0" fmla="*/ 0 w 133617"/>
                <a:gd name="connsiteY0" fmla="*/ 0 h 33403"/>
                <a:gd name="connsiteX1" fmla="*/ 133618 w 133617"/>
                <a:gd name="connsiteY1" fmla="*/ 0 h 33403"/>
                <a:gd name="connsiteX2" fmla="*/ 133618 w 133617"/>
                <a:gd name="connsiteY2" fmla="*/ 33404 h 33403"/>
                <a:gd name="connsiteX3" fmla="*/ 0 w 133617"/>
                <a:gd name="connsiteY3" fmla="*/ 33404 h 33403"/>
              </a:gdLst>
              <a:ahLst/>
              <a:cxnLst>
                <a:cxn ang="0">
                  <a:pos x="connsiteX0" y="connsiteY0"/>
                </a:cxn>
                <a:cxn ang="0">
                  <a:pos x="connsiteX1" y="connsiteY1"/>
                </a:cxn>
                <a:cxn ang="0">
                  <a:pos x="connsiteX2" y="connsiteY2"/>
                </a:cxn>
                <a:cxn ang="0">
                  <a:pos x="connsiteX3" y="connsiteY3"/>
                </a:cxn>
              </a:cxnLst>
              <a:rect l="l" t="t" r="r" b="b"/>
              <a:pathLst>
                <a:path w="133617" h="33403">
                  <a:moveTo>
                    <a:pt x="0" y="0"/>
                  </a:moveTo>
                  <a:lnTo>
                    <a:pt x="133618" y="0"/>
                  </a:lnTo>
                  <a:lnTo>
                    <a:pt x="133618" y="33404"/>
                  </a:lnTo>
                  <a:lnTo>
                    <a:pt x="0" y="3340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3" name="图形 47">
            <a:extLst>
              <a:ext uri="{FF2B5EF4-FFF2-40B4-BE49-F238E27FC236}">
                <a16:creationId xmlns:a16="http://schemas.microsoft.com/office/drawing/2014/main" id="{A780F5B1-6BA2-03C9-A5CA-03E76231CBC4}"/>
              </a:ext>
            </a:extLst>
          </p:cNvPr>
          <p:cNvGrpSpPr>
            <a:grpSpLocks noChangeAspect="1"/>
          </p:cNvGrpSpPr>
          <p:nvPr/>
        </p:nvGrpSpPr>
        <p:grpSpPr>
          <a:xfrm>
            <a:off x="4752683" y="334504"/>
            <a:ext cx="158645" cy="140617"/>
            <a:chOff x="6258822" y="3033626"/>
            <a:chExt cx="920131" cy="1083472"/>
          </a:xfrm>
          <a:gradFill>
            <a:gsLst>
              <a:gs pos="0">
                <a:schemeClr val="accent1"/>
              </a:gs>
              <a:gs pos="100000">
                <a:schemeClr val="accent2"/>
              </a:gs>
            </a:gsLst>
            <a:path path="circle">
              <a:fillToRect l="100000" t="100000"/>
            </a:path>
          </a:gradFill>
        </p:grpSpPr>
        <p:sp>
          <p:nvSpPr>
            <p:cNvPr id="194" name="任意多边形: 形状 193">
              <a:extLst>
                <a:ext uri="{FF2B5EF4-FFF2-40B4-BE49-F238E27FC236}">
                  <a16:creationId xmlns:a16="http://schemas.microsoft.com/office/drawing/2014/main" id="{81C1C3AD-3090-C063-0CF9-FA6BAD61B599}"/>
                </a:ext>
              </a:extLst>
            </p:cNvPr>
            <p:cNvSpPr/>
            <p:nvPr/>
          </p:nvSpPr>
          <p:spPr>
            <a:xfrm>
              <a:off x="6503850" y="3198745"/>
              <a:ext cx="258689" cy="31742"/>
            </a:xfrm>
            <a:custGeom>
              <a:avLst/>
              <a:gdLst>
                <a:gd name="connsiteX0" fmla="*/ 258690 w 258689"/>
                <a:gd name="connsiteY0" fmla="*/ 15871 h 31742"/>
                <a:gd name="connsiteX1" fmla="*/ 242819 w 258689"/>
                <a:gd name="connsiteY1" fmla="*/ 0 h 31742"/>
                <a:gd name="connsiteX2" fmla="*/ 15871 w 258689"/>
                <a:gd name="connsiteY2" fmla="*/ 0 h 31742"/>
                <a:gd name="connsiteX3" fmla="*/ 0 w 258689"/>
                <a:gd name="connsiteY3" fmla="*/ 15871 h 31742"/>
                <a:gd name="connsiteX4" fmla="*/ 15871 w 258689"/>
                <a:gd name="connsiteY4" fmla="*/ 31742 h 31742"/>
                <a:gd name="connsiteX5" fmla="*/ 242819 w 258689"/>
                <a:gd name="connsiteY5" fmla="*/ 31742 h 31742"/>
                <a:gd name="connsiteX6" fmla="*/ 258690 w 258689"/>
                <a:gd name="connsiteY6" fmla="*/ 15871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8689" h="31742">
                  <a:moveTo>
                    <a:pt x="258690" y="15871"/>
                  </a:moveTo>
                  <a:cubicBezTo>
                    <a:pt x="258690" y="7106"/>
                    <a:pt x="251584" y="0"/>
                    <a:pt x="242819" y="0"/>
                  </a:cubicBezTo>
                  <a:lnTo>
                    <a:pt x="15871" y="0"/>
                  </a:lnTo>
                  <a:cubicBezTo>
                    <a:pt x="7106" y="0"/>
                    <a:pt x="0" y="7106"/>
                    <a:pt x="0" y="15871"/>
                  </a:cubicBezTo>
                  <a:cubicBezTo>
                    <a:pt x="0" y="24636"/>
                    <a:pt x="7106" y="31742"/>
                    <a:pt x="15871" y="31742"/>
                  </a:cubicBezTo>
                  <a:lnTo>
                    <a:pt x="242819" y="31742"/>
                  </a:lnTo>
                  <a:cubicBezTo>
                    <a:pt x="251584" y="31742"/>
                    <a:pt x="258690" y="24636"/>
                    <a:pt x="258690" y="15871"/>
                  </a:cubicBezTo>
                  <a:close/>
                </a:path>
              </a:pathLst>
            </a:custGeom>
            <a:grpFill/>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5" name="任意多边形: 形状 194">
              <a:extLst>
                <a:ext uri="{FF2B5EF4-FFF2-40B4-BE49-F238E27FC236}">
                  <a16:creationId xmlns:a16="http://schemas.microsoft.com/office/drawing/2014/main" id="{B32E479F-2655-52F7-F379-1E94422BB23D}"/>
                </a:ext>
              </a:extLst>
            </p:cNvPr>
            <p:cNvSpPr/>
            <p:nvPr/>
          </p:nvSpPr>
          <p:spPr>
            <a:xfrm>
              <a:off x="6258822" y="3033626"/>
              <a:ext cx="920131" cy="1083472"/>
            </a:xfrm>
            <a:custGeom>
              <a:avLst/>
              <a:gdLst>
                <a:gd name="connsiteX0" fmla="*/ 879400 w 920131"/>
                <a:gd name="connsiteY0" fmla="*/ 960964 h 1083472"/>
                <a:gd name="connsiteX1" fmla="*/ 879400 w 920131"/>
                <a:gd name="connsiteY1" fmla="*/ 935030 h 1083472"/>
                <a:gd name="connsiteX2" fmla="*/ 846578 w 920131"/>
                <a:gd name="connsiteY2" fmla="*/ 874794 h 1083472"/>
                <a:gd name="connsiteX3" fmla="*/ 826276 w 920131"/>
                <a:gd name="connsiteY3" fmla="*/ 861695 h 1083472"/>
                <a:gd name="connsiteX4" fmla="*/ 837519 w 920131"/>
                <a:gd name="connsiteY4" fmla="*/ 831343 h 1083472"/>
                <a:gd name="connsiteX5" fmla="*/ 837519 w 920131"/>
                <a:gd name="connsiteY5" fmla="*/ 826071 h 1083472"/>
                <a:gd name="connsiteX6" fmla="*/ 790792 w 920131"/>
                <a:gd name="connsiteY6" fmla="*/ 779344 h 1083472"/>
                <a:gd name="connsiteX7" fmla="*/ 788907 w 920131"/>
                <a:gd name="connsiteY7" fmla="*/ 779344 h 1083472"/>
                <a:gd name="connsiteX8" fmla="*/ 767193 w 920131"/>
                <a:gd name="connsiteY8" fmla="*/ 680879 h 1083472"/>
                <a:gd name="connsiteX9" fmla="*/ 810726 w 920131"/>
                <a:gd name="connsiteY9" fmla="*/ 628551 h 1083472"/>
                <a:gd name="connsiteX10" fmla="*/ 785508 w 920131"/>
                <a:gd name="connsiteY10" fmla="*/ 583314 h 1083472"/>
                <a:gd name="connsiteX11" fmla="*/ 800133 w 920131"/>
                <a:gd name="connsiteY11" fmla="*/ 558402 h 1083472"/>
                <a:gd name="connsiteX12" fmla="*/ 791560 w 920131"/>
                <a:gd name="connsiteY12" fmla="*/ 537660 h 1083472"/>
                <a:gd name="connsiteX13" fmla="*/ 770818 w 920131"/>
                <a:gd name="connsiteY13" fmla="*/ 546232 h 1083472"/>
                <a:gd name="connsiteX14" fmla="*/ 748977 w 920131"/>
                <a:gd name="connsiteY14" fmla="*/ 575321 h 1083472"/>
                <a:gd name="connsiteX15" fmla="*/ 657387 w 920131"/>
                <a:gd name="connsiteY15" fmla="*/ 575321 h 1083472"/>
                <a:gd name="connsiteX16" fmla="*/ 629877 w 920131"/>
                <a:gd name="connsiteY16" fmla="*/ 518178 h 1083472"/>
                <a:gd name="connsiteX17" fmla="*/ 703132 w 920131"/>
                <a:gd name="connsiteY17" fmla="*/ 444923 h 1083472"/>
                <a:gd name="connsiteX18" fmla="*/ 768628 w 920131"/>
                <a:gd name="connsiteY18" fmla="*/ 485374 h 1083472"/>
                <a:gd name="connsiteX19" fmla="*/ 789933 w 920131"/>
                <a:gd name="connsiteY19" fmla="*/ 492435 h 1083472"/>
                <a:gd name="connsiteX20" fmla="*/ 796995 w 920131"/>
                <a:gd name="connsiteY20" fmla="*/ 471130 h 1083472"/>
                <a:gd name="connsiteX21" fmla="*/ 748740 w 920131"/>
                <a:gd name="connsiteY21" fmla="*/ 423516 h 1083472"/>
                <a:gd name="connsiteX22" fmla="*/ 748740 w 920131"/>
                <a:gd name="connsiteY22" fmla="*/ 151365 h 1083472"/>
                <a:gd name="connsiteX23" fmla="*/ 707930 w 920131"/>
                <a:gd name="connsiteY23" fmla="*/ 110555 h 1083472"/>
                <a:gd name="connsiteX24" fmla="*/ 577801 w 920131"/>
                <a:gd name="connsiteY24" fmla="*/ 110555 h 1083472"/>
                <a:gd name="connsiteX25" fmla="*/ 557845 w 920131"/>
                <a:gd name="connsiteY25" fmla="*/ 101639 h 1083472"/>
                <a:gd name="connsiteX26" fmla="*/ 495552 w 920131"/>
                <a:gd name="connsiteY26" fmla="*/ 101639 h 1083472"/>
                <a:gd name="connsiteX27" fmla="*/ 374372 w 920131"/>
                <a:gd name="connsiteY27" fmla="*/ 0 h 1083472"/>
                <a:gd name="connsiteX28" fmla="*/ 253188 w 920131"/>
                <a:gd name="connsiteY28" fmla="*/ 101637 h 1083472"/>
                <a:gd name="connsiteX29" fmla="*/ 190895 w 920131"/>
                <a:gd name="connsiteY29" fmla="*/ 101637 h 1083472"/>
                <a:gd name="connsiteX30" fmla="*/ 170939 w 920131"/>
                <a:gd name="connsiteY30" fmla="*/ 110553 h 1083472"/>
                <a:gd name="connsiteX31" fmla="*/ 40810 w 920131"/>
                <a:gd name="connsiteY31" fmla="*/ 110553 h 1083472"/>
                <a:gd name="connsiteX32" fmla="*/ 0 w 920131"/>
                <a:gd name="connsiteY32" fmla="*/ 151363 h 1083472"/>
                <a:gd name="connsiteX33" fmla="*/ 0 w 920131"/>
                <a:gd name="connsiteY33" fmla="*/ 991845 h 1083472"/>
                <a:gd name="connsiteX34" fmla="*/ 40810 w 920131"/>
                <a:gd name="connsiteY34" fmla="*/ 1032655 h 1083472"/>
                <a:gd name="connsiteX35" fmla="*/ 486141 w 920131"/>
                <a:gd name="connsiteY35" fmla="*/ 1032655 h 1083472"/>
                <a:gd name="connsiteX36" fmla="*/ 486141 w 920131"/>
                <a:gd name="connsiteY36" fmla="*/ 1034111 h 1083472"/>
                <a:gd name="connsiteX37" fmla="*/ 535503 w 920131"/>
                <a:gd name="connsiteY37" fmla="*/ 1083473 h 1083472"/>
                <a:gd name="connsiteX38" fmla="*/ 870770 w 920131"/>
                <a:gd name="connsiteY38" fmla="*/ 1083473 h 1083472"/>
                <a:gd name="connsiteX39" fmla="*/ 920132 w 920131"/>
                <a:gd name="connsiteY39" fmla="*/ 1034111 h 1083472"/>
                <a:gd name="connsiteX40" fmla="*/ 920132 w 920131"/>
                <a:gd name="connsiteY40" fmla="*/ 1009553 h 1083472"/>
                <a:gd name="connsiteX41" fmla="*/ 879400 w 920131"/>
                <a:gd name="connsiteY41" fmla="*/ 960964 h 1083472"/>
                <a:gd name="connsiteX42" fmla="*/ 829370 w 920131"/>
                <a:gd name="connsiteY42" fmla="*/ 901464 h 1083472"/>
                <a:gd name="connsiteX43" fmla="*/ 847660 w 920131"/>
                <a:gd name="connsiteY43" fmla="*/ 935028 h 1083472"/>
                <a:gd name="connsiteX44" fmla="*/ 847660 w 920131"/>
                <a:gd name="connsiteY44" fmla="*/ 960192 h 1083472"/>
                <a:gd name="connsiteX45" fmla="*/ 558613 w 920131"/>
                <a:gd name="connsiteY45" fmla="*/ 960192 h 1083472"/>
                <a:gd name="connsiteX46" fmla="*/ 558613 w 920131"/>
                <a:gd name="connsiteY46" fmla="*/ 935028 h 1083472"/>
                <a:gd name="connsiteX47" fmla="*/ 576903 w 920131"/>
                <a:gd name="connsiteY47" fmla="*/ 901464 h 1083472"/>
                <a:gd name="connsiteX48" fmla="*/ 613253 w 920131"/>
                <a:gd name="connsiteY48" fmla="*/ 878011 h 1083472"/>
                <a:gd name="connsiteX49" fmla="*/ 615477 w 920131"/>
                <a:gd name="connsiteY49" fmla="*/ 878068 h 1083472"/>
                <a:gd name="connsiteX50" fmla="*/ 790794 w 920131"/>
                <a:gd name="connsiteY50" fmla="*/ 878068 h 1083472"/>
                <a:gd name="connsiteX51" fmla="*/ 793020 w 920131"/>
                <a:gd name="connsiteY51" fmla="*/ 878011 h 1083472"/>
                <a:gd name="connsiteX52" fmla="*/ 790794 w 920131"/>
                <a:gd name="connsiteY52" fmla="*/ 811085 h 1083472"/>
                <a:gd name="connsiteX53" fmla="*/ 805779 w 920131"/>
                <a:gd name="connsiteY53" fmla="*/ 826069 h 1083472"/>
                <a:gd name="connsiteX54" fmla="*/ 805779 w 920131"/>
                <a:gd name="connsiteY54" fmla="*/ 831341 h 1083472"/>
                <a:gd name="connsiteX55" fmla="*/ 790794 w 920131"/>
                <a:gd name="connsiteY55" fmla="*/ 846325 h 1083472"/>
                <a:gd name="connsiteX56" fmla="*/ 615477 w 920131"/>
                <a:gd name="connsiteY56" fmla="*/ 846325 h 1083472"/>
                <a:gd name="connsiteX57" fmla="*/ 600492 w 920131"/>
                <a:gd name="connsiteY57" fmla="*/ 831341 h 1083472"/>
                <a:gd name="connsiteX58" fmla="*/ 600492 w 920131"/>
                <a:gd name="connsiteY58" fmla="*/ 826069 h 1083472"/>
                <a:gd name="connsiteX59" fmla="*/ 615477 w 920131"/>
                <a:gd name="connsiteY59" fmla="*/ 811085 h 1083472"/>
                <a:gd name="connsiteX60" fmla="*/ 649835 w 920131"/>
                <a:gd name="connsiteY60" fmla="*/ 779342 h 1083472"/>
                <a:gd name="connsiteX61" fmla="*/ 670543 w 920131"/>
                <a:gd name="connsiteY61" fmla="*/ 681779 h 1083472"/>
                <a:gd name="connsiteX62" fmla="*/ 735171 w 920131"/>
                <a:gd name="connsiteY62" fmla="*/ 681779 h 1083472"/>
                <a:gd name="connsiteX63" fmla="*/ 755926 w 920131"/>
                <a:gd name="connsiteY63" fmla="*/ 779342 h 1083472"/>
                <a:gd name="connsiteX64" fmla="*/ 648772 w 920131"/>
                <a:gd name="connsiteY64" fmla="*/ 607063 h 1083472"/>
                <a:gd name="connsiteX65" fmla="*/ 757499 w 920131"/>
                <a:gd name="connsiteY65" fmla="*/ 607063 h 1083472"/>
                <a:gd name="connsiteX66" fmla="*/ 778984 w 920131"/>
                <a:gd name="connsiteY66" fmla="*/ 628551 h 1083472"/>
                <a:gd name="connsiteX67" fmla="*/ 757499 w 920131"/>
                <a:gd name="connsiteY67" fmla="*/ 650036 h 1083472"/>
                <a:gd name="connsiteX68" fmla="*/ 648772 w 920131"/>
                <a:gd name="connsiteY68" fmla="*/ 650036 h 1083472"/>
                <a:gd name="connsiteX69" fmla="*/ 627285 w 920131"/>
                <a:gd name="connsiteY69" fmla="*/ 628551 h 1083472"/>
                <a:gd name="connsiteX70" fmla="*/ 648772 w 920131"/>
                <a:gd name="connsiteY70" fmla="*/ 607063 h 1083472"/>
                <a:gd name="connsiteX71" fmla="*/ 584769 w 920131"/>
                <a:gd name="connsiteY71" fmla="*/ 142297 h 1083472"/>
                <a:gd name="connsiteX72" fmla="*/ 707934 w 920131"/>
                <a:gd name="connsiteY72" fmla="*/ 142297 h 1083472"/>
                <a:gd name="connsiteX73" fmla="*/ 717002 w 920131"/>
                <a:gd name="connsiteY73" fmla="*/ 151365 h 1083472"/>
                <a:gd name="connsiteX74" fmla="*/ 717002 w 920131"/>
                <a:gd name="connsiteY74" fmla="*/ 414095 h 1083472"/>
                <a:gd name="connsiteX75" fmla="*/ 703134 w 920131"/>
                <a:gd name="connsiteY75" fmla="*/ 413181 h 1083472"/>
                <a:gd name="connsiteX76" fmla="*/ 686396 w 920131"/>
                <a:gd name="connsiteY76" fmla="*/ 414531 h 1083472"/>
                <a:gd name="connsiteX77" fmla="*/ 686396 w 920131"/>
                <a:gd name="connsiteY77" fmla="*/ 201243 h 1083472"/>
                <a:gd name="connsiteX78" fmla="*/ 658054 w 920131"/>
                <a:gd name="connsiteY78" fmla="*/ 172901 h 1083472"/>
                <a:gd name="connsiteX79" fmla="*/ 584767 w 920131"/>
                <a:gd name="connsiteY79" fmla="*/ 172901 h 1083472"/>
                <a:gd name="connsiteX80" fmla="*/ 584767 w 920131"/>
                <a:gd name="connsiteY80" fmla="*/ 142297 h 1083472"/>
                <a:gd name="connsiteX81" fmla="*/ 374372 w 920131"/>
                <a:gd name="connsiteY81" fmla="*/ 31742 h 1083472"/>
                <a:gd name="connsiteX82" fmla="*/ 463149 w 920131"/>
                <a:gd name="connsiteY82" fmla="*/ 101637 h 1083472"/>
                <a:gd name="connsiteX83" fmla="*/ 285595 w 920131"/>
                <a:gd name="connsiteY83" fmla="*/ 101637 h 1083472"/>
                <a:gd name="connsiteX84" fmla="*/ 374372 w 920131"/>
                <a:gd name="connsiteY84" fmla="*/ 31742 h 1083472"/>
                <a:gd name="connsiteX85" fmla="*/ 486909 w 920131"/>
                <a:gd name="connsiteY85" fmla="*/ 1000913 h 1083472"/>
                <a:gd name="connsiteX86" fmla="*/ 40810 w 920131"/>
                <a:gd name="connsiteY86" fmla="*/ 1000913 h 1083472"/>
                <a:gd name="connsiteX87" fmla="*/ 31742 w 920131"/>
                <a:gd name="connsiteY87" fmla="*/ 991845 h 1083472"/>
                <a:gd name="connsiteX88" fmla="*/ 31742 w 920131"/>
                <a:gd name="connsiteY88" fmla="*/ 151365 h 1083472"/>
                <a:gd name="connsiteX89" fmla="*/ 40810 w 920131"/>
                <a:gd name="connsiteY89" fmla="*/ 142297 h 1083472"/>
                <a:gd name="connsiteX90" fmla="*/ 163975 w 920131"/>
                <a:gd name="connsiteY90" fmla="*/ 142297 h 1083472"/>
                <a:gd name="connsiteX91" fmla="*/ 163975 w 920131"/>
                <a:gd name="connsiteY91" fmla="*/ 172901 h 1083472"/>
                <a:gd name="connsiteX92" fmla="*/ 90690 w 920131"/>
                <a:gd name="connsiteY92" fmla="*/ 172901 h 1083472"/>
                <a:gd name="connsiteX93" fmla="*/ 62348 w 920131"/>
                <a:gd name="connsiteY93" fmla="*/ 201243 h 1083472"/>
                <a:gd name="connsiteX94" fmla="*/ 62348 w 920131"/>
                <a:gd name="connsiteY94" fmla="*/ 941967 h 1083472"/>
                <a:gd name="connsiteX95" fmla="*/ 90690 w 920131"/>
                <a:gd name="connsiteY95" fmla="*/ 970309 h 1083472"/>
                <a:gd name="connsiteX96" fmla="*/ 220940 w 920131"/>
                <a:gd name="connsiteY96" fmla="*/ 970309 h 1083472"/>
                <a:gd name="connsiteX97" fmla="*/ 236811 w 920131"/>
                <a:gd name="connsiteY97" fmla="*/ 954438 h 1083472"/>
                <a:gd name="connsiteX98" fmla="*/ 220940 w 920131"/>
                <a:gd name="connsiteY98" fmla="*/ 938567 h 1083472"/>
                <a:gd name="connsiteX99" fmla="*/ 94091 w 920131"/>
                <a:gd name="connsiteY99" fmla="*/ 938567 h 1083472"/>
                <a:gd name="connsiteX100" fmla="*/ 94091 w 920131"/>
                <a:gd name="connsiteY100" fmla="*/ 204643 h 1083472"/>
                <a:gd name="connsiteX101" fmla="*/ 163975 w 920131"/>
                <a:gd name="connsiteY101" fmla="*/ 204643 h 1083472"/>
                <a:gd name="connsiteX102" fmla="*/ 163975 w 920131"/>
                <a:gd name="connsiteY102" fmla="*/ 233425 h 1083472"/>
                <a:gd name="connsiteX103" fmla="*/ 190895 w 920131"/>
                <a:gd name="connsiteY103" fmla="*/ 260345 h 1083472"/>
                <a:gd name="connsiteX104" fmla="*/ 413510 w 920131"/>
                <a:gd name="connsiteY104" fmla="*/ 260345 h 1083472"/>
                <a:gd name="connsiteX105" fmla="*/ 429382 w 920131"/>
                <a:gd name="connsiteY105" fmla="*/ 244474 h 1083472"/>
                <a:gd name="connsiteX106" fmla="*/ 413510 w 920131"/>
                <a:gd name="connsiteY106" fmla="*/ 228603 h 1083472"/>
                <a:gd name="connsiteX107" fmla="*/ 195719 w 920131"/>
                <a:gd name="connsiteY107" fmla="*/ 228603 h 1083472"/>
                <a:gd name="connsiteX108" fmla="*/ 195719 w 920131"/>
                <a:gd name="connsiteY108" fmla="*/ 133380 h 1083472"/>
                <a:gd name="connsiteX109" fmla="*/ 553029 w 920131"/>
                <a:gd name="connsiteY109" fmla="*/ 133380 h 1083472"/>
                <a:gd name="connsiteX110" fmla="*/ 553029 w 920131"/>
                <a:gd name="connsiteY110" fmla="*/ 228601 h 1083472"/>
                <a:gd name="connsiteX111" fmla="*/ 487576 w 920131"/>
                <a:gd name="connsiteY111" fmla="*/ 228601 h 1083472"/>
                <a:gd name="connsiteX112" fmla="*/ 471705 w 920131"/>
                <a:gd name="connsiteY112" fmla="*/ 244472 h 1083472"/>
                <a:gd name="connsiteX113" fmla="*/ 487576 w 920131"/>
                <a:gd name="connsiteY113" fmla="*/ 260343 h 1083472"/>
                <a:gd name="connsiteX114" fmla="*/ 557852 w 920131"/>
                <a:gd name="connsiteY114" fmla="*/ 260343 h 1083472"/>
                <a:gd name="connsiteX115" fmla="*/ 584769 w 920131"/>
                <a:gd name="connsiteY115" fmla="*/ 233423 h 1083472"/>
                <a:gd name="connsiteX116" fmla="*/ 584769 w 920131"/>
                <a:gd name="connsiteY116" fmla="*/ 204643 h 1083472"/>
                <a:gd name="connsiteX117" fmla="*/ 654653 w 920131"/>
                <a:gd name="connsiteY117" fmla="*/ 204643 h 1083472"/>
                <a:gd name="connsiteX118" fmla="*/ 654653 w 920131"/>
                <a:gd name="connsiteY118" fmla="*/ 425090 h 1083472"/>
                <a:gd name="connsiteX119" fmla="*/ 598137 w 920131"/>
                <a:gd name="connsiteY119" fmla="*/ 518180 h 1083472"/>
                <a:gd name="connsiteX120" fmla="*/ 599586 w 920131"/>
                <a:gd name="connsiteY120" fmla="*/ 535533 h 1083472"/>
                <a:gd name="connsiteX121" fmla="*/ 586202 w 920131"/>
                <a:gd name="connsiteY121" fmla="*/ 535533 h 1083472"/>
                <a:gd name="connsiteX122" fmla="*/ 586202 w 920131"/>
                <a:gd name="connsiteY122" fmla="*/ 361165 h 1083472"/>
                <a:gd name="connsiteX123" fmla="*/ 563703 w 920131"/>
                <a:gd name="connsiteY123" fmla="*/ 338666 h 1083472"/>
                <a:gd name="connsiteX124" fmla="*/ 519136 w 920131"/>
                <a:gd name="connsiteY124" fmla="*/ 338666 h 1083472"/>
                <a:gd name="connsiteX125" fmla="*/ 496635 w 920131"/>
                <a:gd name="connsiteY125" fmla="*/ 361165 h 1083472"/>
                <a:gd name="connsiteX126" fmla="*/ 496635 w 920131"/>
                <a:gd name="connsiteY126" fmla="*/ 535533 h 1083472"/>
                <a:gd name="connsiteX127" fmla="*/ 474837 w 920131"/>
                <a:gd name="connsiteY127" fmla="*/ 535533 h 1083472"/>
                <a:gd name="connsiteX128" fmla="*/ 474837 w 920131"/>
                <a:gd name="connsiteY128" fmla="*/ 459599 h 1083472"/>
                <a:gd name="connsiteX129" fmla="*/ 452338 w 920131"/>
                <a:gd name="connsiteY129" fmla="*/ 437100 h 1083472"/>
                <a:gd name="connsiteX130" fmla="*/ 407771 w 920131"/>
                <a:gd name="connsiteY130" fmla="*/ 437100 h 1083472"/>
                <a:gd name="connsiteX131" fmla="*/ 385272 w 920131"/>
                <a:gd name="connsiteY131" fmla="*/ 459599 h 1083472"/>
                <a:gd name="connsiteX132" fmla="*/ 385272 w 920131"/>
                <a:gd name="connsiteY132" fmla="*/ 535533 h 1083472"/>
                <a:gd name="connsiteX133" fmla="*/ 363474 w 920131"/>
                <a:gd name="connsiteY133" fmla="*/ 535533 h 1083472"/>
                <a:gd name="connsiteX134" fmla="*/ 363474 w 920131"/>
                <a:gd name="connsiteY134" fmla="*/ 316366 h 1083472"/>
                <a:gd name="connsiteX135" fmla="*/ 340975 w 920131"/>
                <a:gd name="connsiteY135" fmla="*/ 293867 h 1083472"/>
                <a:gd name="connsiteX136" fmla="*/ 296408 w 920131"/>
                <a:gd name="connsiteY136" fmla="*/ 293867 h 1083472"/>
                <a:gd name="connsiteX137" fmla="*/ 273909 w 920131"/>
                <a:gd name="connsiteY137" fmla="*/ 316366 h 1083472"/>
                <a:gd name="connsiteX138" fmla="*/ 273909 w 920131"/>
                <a:gd name="connsiteY138" fmla="*/ 535531 h 1083472"/>
                <a:gd name="connsiteX139" fmla="*/ 252111 w 920131"/>
                <a:gd name="connsiteY139" fmla="*/ 535531 h 1083472"/>
                <a:gd name="connsiteX140" fmla="*/ 252111 w 920131"/>
                <a:gd name="connsiteY140" fmla="*/ 434988 h 1083472"/>
                <a:gd name="connsiteX141" fmla="*/ 229612 w 920131"/>
                <a:gd name="connsiteY141" fmla="*/ 412489 h 1083472"/>
                <a:gd name="connsiteX142" fmla="*/ 185043 w 920131"/>
                <a:gd name="connsiteY142" fmla="*/ 412489 h 1083472"/>
                <a:gd name="connsiteX143" fmla="*/ 162544 w 920131"/>
                <a:gd name="connsiteY143" fmla="*/ 434988 h 1083472"/>
                <a:gd name="connsiteX144" fmla="*/ 162544 w 920131"/>
                <a:gd name="connsiteY144" fmla="*/ 535531 h 1083472"/>
                <a:gd name="connsiteX145" fmla="*/ 138795 w 920131"/>
                <a:gd name="connsiteY145" fmla="*/ 535531 h 1083472"/>
                <a:gd name="connsiteX146" fmla="*/ 122924 w 920131"/>
                <a:gd name="connsiteY146" fmla="*/ 551402 h 1083472"/>
                <a:gd name="connsiteX147" fmla="*/ 138795 w 920131"/>
                <a:gd name="connsiteY147" fmla="*/ 567273 h 1083472"/>
                <a:gd name="connsiteX148" fmla="*/ 610385 w 920131"/>
                <a:gd name="connsiteY148" fmla="*/ 567273 h 1083472"/>
                <a:gd name="connsiteX149" fmla="*/ 620835 w 920131"/>
                <a:gd name="connsiteY149" fmla="*/ 583267 h 1083472"/>
                <a:gd name="connsiteX150" fmla="*/ 595545 w 920131"/>
                <a:gd name="connsiteY150" fmla="*/ 628549 h 1083472"/>
                <a:gd name="connsiteX151" fmla="*/ 638545 w 920131"/>
                <a:gd name="connsiteY151" fmla="*/ 680780 h 1083472"/>
                <a:gd name="connsiteX152" fmla="*/ 616869 w 920131"/>
                <a:gd name="connsiteY152" fmla="*/ 779340 h 1083472"/>
                <a:gd name="connsiteX153" fmla="*/ 615477 w 920131"/>
                <a:gd name="connsiteY153" fmla="*/ 779340 h 1083472"/>
                <a:gd name="connsiteX154" fmla="*/ 568750 w 920131"/>
                <a:gd name="connsiteY154" fmla="*/ 826067 h 1083472"/>
                <a:gd name="connsiteX155" fmla="*/ 568750 w 920131"/>
                <a:gd name="connsiteY155" fmla="*/ 831339 h 1083472"/>
                <a:gd name="connsiteX156" fmla="*/ 579993 w 920131"/>
                <a:gd name="connsiteY156" fmla="*/ 861691 h 1083472"/>
                <a:gd name="connsiteX157" fmla="*/ 559691 w 920131"/>
                <a:gd name="connsiteY157" fmla="*/ 874790 h 1083472"/>
                <a:gd name="connsiteX158" fmla="*/ 526869 w 920131"/>
                <a:gd name="connsiteY158" fmla="*/ 935028 h 1083472"/>
                <a:gd name="connsiteX159" fmla="*/ 526869 w 920131"/>
                <a:gd name="connsiteY159" fmla="*/ 938564 h 1083472"/>
                <a:gd name="connsiteX160" fmla="*/ 295005 w 920131"/>
                <a:gd name="connsiteY160" fmla="*/ 938564 h 1083472"/>
                <a:gd name="connsiteX161" fmla="*/ 279134 w 920131"/>
                <a:gd name="connsiteY161" fmla="*/ 954436 h 1083472"/>
                <a:gd name="connsiteX162" fmla="*/ 295005 w 920131"/>
                <a:gd name="connsiteY162" fmla="*/ 970307 h 1083472"/>
                <a:gd name="connsiteX163" fmla="*/ 505686 w 920131"/>
                <a:gd name="connsiteY163" fmla="*/ 970307 h 1083472"/>
                <a:gd name="connsiteX164" fmla="*/ 486909 w 920131"/>
                <a:gd name="connsiteY164" fmla="*/ 1000913 h 1083472"/>
                <a:gd name="connsiteX165" fmla="*/ 554459 w 920131"/>
                <a:gd name="connsiteY165" fmla="*/ 370407 h 1083472"/>
                <a:gd name="connsiteX166" fmla="*/ 554459 w 920131"/>
                <a:gd name="connsiteY166" fmla="*/ 535531 h 1083472"/>
                <a:gd name="connsiteX167" fmla="*/ 528378 w 920131"/>
                <a:gd name="connsiteY167" fmla="*/ 535531 h 1083472"/>
                <a:gd name="connsiteX168" fmla="*/ 528378 w 920131"/>
                <a:gd name="connsiteY168" fmla="*/ 370407 h 1083472"/>
                <a:gd name="connsiteX169" fmla="*/ 443094 w 920131"/>
                <a:gd name="connsiteY169" fmla="*/ 468840 h 1083472"/>
                <a:gd name="connsiteX170" fmla="*/ 443094 w 920131"/>
                <a:gd name="connsiteY170" fmla="*/ 535531 h 1083472"/>
                <a:gd name="connsiteX171" fmla="*/ 417013 w 920131"/>
                <a:gd name="connsiteY171" fmla="*/ 535531 h 1083472"/>
                <a:gd name="connsiteX172" fmla="*/ 417013 w 920131"/>
                <a:gd name="connsiteY172" fmla="*/ 468840 h 1083472"/>
                <a:gd name="connsiteX173" fmla="*/ 331731 w 920131"/>
                <a:gd name="connsiteY173" fmla="*/ 325610 h 1083472"/>
                <a:gd name="connsiteX174" fmla="*/ 331731 w 920131"/>
                <a:gd name="connsiteY174" fmla="*/ 535533 h 1083472"/>
                <a:gd name="connsiteX175" fmla="*/ 305650 w 920131"/>
                <a:gd name="connsiteY175" fmla="*/ 535533 h 1083472"/>
                <a:gd name="connsiteX176" fmla="*/ 305650 w 920131"/>
                <a:gd name="connsiteY176" fmla="*/ 325610 h 1083472"/>
                <a:gd name="connsiteX177" fmla="*/ 220366 w 920131"/>
                <a:gd name="connsiteY177" fmla="*/ 444231 h 1083472"/>
                <a:gd name="connsiteX178" fmla="*/ 220366 w 920131"/>
                <a:gd name="connsiteY178" fmla="*/ 535531 h 1083472"/>
                <a:gd name="connsiteX179" fmla="*/ 194285 w 920131"/>
                <a:gd name="connsiteY179" fmla="*/ 535531 h 1083472"/>
                <a:gd name="connsiteX180" fmla="*/ 194285 w 920131"/>
                <a:gd name="connsiteY180" fmla="*/ 444231 h 1083472"/>
                <a:gd name="connsiteX181" fmla="*/ 888389 w 920131"/>
                <a:gd name="connsiteY181" fmla="*/ 1034113 h 1083472"/>
                <a:gd name="connsiteX182" fmla="*/ 870770 w 920131"/>
                <a:gd name="connsiteY182" fmla="*/ 1051733 h 1083472"/>
                <a:gd name="connsiteX183" fmla="*/ 535503 w 920131"/>
                <a:gd name="connsiteY183" fmla="*/ 1051733 h 1083472"/>
                <a:gd name="connsiteX184" fmla="*/ 517884 w 920131"/>
                <a:gd name="connsiteY184" fmla="*/ 1034113 h 1083472"/>
                <a:gd name="connsiteX185" fmla="*/ 517884 w 920131"/>
                <a:gd name="connsiteY185" fmla="*/ 1009555 h 1083472"/>
                <a:gd name="connsiteX186" fmla="*/ 535503 w 920131"/>
                <a:gd name="connsiteY186" fmla="*/ 991936 h 1083472"/>
                <a:gd name="connsiteX187" fmla="*/ 870770 w 920131"/>
                <a:gd name="connsiteY187" fmla="*/ 991936 h 1083472"/>
                <a:gd name="connsiteX188" fmla="*/ 888389 w 920131"/>
                <a:gd name="connsiteY188" fmla="*/ 1009555 h 108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Lst>
              <a:rect l="l" t="t" r="r" b="b"/>
              <a:pathLst>
                <a:path w="920131" h="1083472">
                  <a:moveTo>
                    <a:pt x="879400" y="960964"/>
                  </a:moveTo>
                  <a:lnTo>
                    <a:pt x="879400" y="935030"/>
                  </a:lnTo>
                  <a:cubicBezTo>
                    <a:pt x="879400" y="910572"/>
                    <a:pt x="867130" y="888054"/>
                    <a:pt x="846578" y="874794"/>
                  </a:cubicBezTo>
                  <a:lnTo>
                    <a:pt x="826276" y="861695"/>
                  </a:lnTo>
                  <a:cubicBezTo>
                    <a:pt x="833276" y="853522"/>
                    <a:pt x="837519" y="842922"/>
                    <a:pt x="837519" y="831343"/>
                  </a:cubicBezTo>
                  <a:lnTo>
                    <a:pt x="837519" y="826071"/>
                  </a:lnTo>
                  <a:cubicBezTo>
                    <a:pt x="837519" y="800305"/>
                    <a:pt x="816559" y="779344"/>
                    <a:pt x="790792" y="779344"/>
                  </a:cubicBezTo>
                  <a:lnTo>
                    <a:pt x="788907" y="779344"/>
                  </a:lnTo>
                  <a:cubicBezTo>
                    <a:pt x="779926" y="747653"/>
                    <a:pt x="772655" y="714687"/>
                    <a:pt x="767193" y="680879"/>
                  </a:cubicBezTo>
                  <a:cubicBezTo>
                    <a:pt x="791929" y="676306"/>
                    <a:pt x="810726" y="654590"/>
                    <a:pt x="810726" y="628551"/>
                  </a:cubicBezTo>
                  <a:cubicBezTo>
                    <a:pt x="810726" y="609472"/>
                    <a:pt x="800632" y="592714"/>
                    <a:pt x="785508" y="583314"/>
                  </a:cubicBezTo>
                  <a:cubicBezTo>
                    <a:pt x="791402" y="575848"/>
                    <a:pt x="796356" y="567504"/>
                    <a:pt x="800133" y="558402"/>
                  </a:cubicBezTo>
                  <a:cubicBezTo>
                    <a:pt x="803493" y="550306"/>
                    <a:pt x="799655" y="541020"/>
                    <a:pt x="791560" y="537660"/>
                  </a:cubicBezTo>
                  <a:cubicBezTo>
                    <a:pt x="783464" y="534295"/>
                    <a:pt x="774178" y="538138"/>
                    <a:pt x="770818" y="546232"/>
                  </a:cubicBezTo>
                  <a:cubicBezTo>
                    <a:pt x="765976" y="557899"/>
                    <a:pt x="758375" y="567779"/>
                    <a:pt x="748977" y="575321"/>
                  </a:cubicBezTo>
                  <a:lnTo>
                    <a:pt x="657387" y="575321"/>
                  </a:lnTo>
                  <a:cubicBezTo>
                    <a:pt x="640634" y="561892"/>
                    <a:pt x="629877" y="541274"/>
                    <a:pt x="629877" y="518178"/>
                  </a:cubicBezTo>
                  <a:cubicBezTo>
                    <a:pt x="629877" y="477785"/>
                    <a:pt x="662739" y="444923"/>
                    <a:pt x="703132" y="444923"/>
                  </a:cubicBezTo>
                  <a:cubicBezTo>
                    <a:pt x="731004" y="444923"/>
                    <a:pt x="756100" y="460424"/>
                    <a:pt x="768628" y="485374"/>
                  </a:cubicBezTo>
                  <a:cubicBezTo>
                    <a:pt x="772561" y="493208"/>
                    <a:pt x="782101" y="496369"/>
                    <a:pt x="789933" y="492435"/>
                  </a:cubicBezTo>
                  <a:cubicBezTo>
                    <a:pt x="797767" y="488501"/>
                    <a:pt x="800929" y="478964"/>
                    <a:pt x="796995" y="471130"/>
                  </a:cubicBezTo>
                  <a:cubicBezTo>
                    <a:pt x="786310" y="449850"/>
                    <a:pt x="769237" y="433369"/>
                    <a:pt x="748740" y="423516"/>
                  </a:cubicBezTo>
                  <a:lnTo>
                    <a:pt x="748740" y="151365"/>
                  </a:lnTo>
                  <a:cubicBezTo>
                    <a:pt x="748740" y="128862"/>
                    <a:pt x="730433" y="110555"/>
                    <a:pt x="707930" y="110555"/>
                  </a:cubicBezTo>
                  <a:lnTo>
                    <a:pt x="577801" y="110555"/>
                  </a:lnTo>
                  <a:cubicBezTo>
                    <a:pt x="572870" y="105095"/>
                    <a:pt x="565764" y="101639"/>
                    <a:pt x="557845" y="101639"/>
                  </a:cubicBezTo>
                  <a:lnTo>
                    <a:pt x="495552" y="101639"/>
                  </a:lnTo>
                  <a:cubicBezTo>
                    <a:pt x="485367" y="43961"/>
                    <a:pt x="434928" y="0"/>
                    <a:pt x="374372" y="0"/>
                  </a:cubicBezTo>
                  <a:cubicBezTo>
                    <a:pt x="313816" y="0"/>
                    <a:pt x="263379" y="43961"/>
                    <a:pt x="253188" y="101637"/>
                  </a:cubicBezTo>
                  <a:lnTo>
                    <a:pt x="190895" y="101637"/>
                  </a:lnTo>
                  <a:cubicBezTo>
                    <a:pt x="182976" y="101637"/>
                    <a:pt x="175870" y="105095"/>
                    <a:pt x="170939" y="110553"/>
                  </a:cubicBezTo>
                  <a:lnTo>
                    <a:pt x="40810" y="110553"/>
                  </a:lnTo>
                  <a:cubicBezTo>
                    <a:pt x="18307" y="110553"/>
                    <a:pt x="0" y="128859"/>
                    <a:pt x="0" y="151363"/>
                  </a:cubicBezTo>
                  <a:lnTo>
                    <a:pt x="0" y="991845"/>
                  </a:lnTo>
                  <a:cubicBezTo>
                    <a:pt x="0" y="1014349"/>
                    <a:pt x="18307" y="1032655"/>
                    <a:pt x="40810" y="1032655"/>
                  </a:cubicBezTo>
                  <a:lnTo>
                    <a:pt x="486141" y="1032655"/>
                  </a:lnTo>
                  <a:lnTo>
                    <a:pt x="486141" y="1034111"/>
                  </a:lnTo>
                  <a:cubicBezTo>
                    <a:pt x="486141" y="1061329"/>
                    <a:pt x="508285" y="1083473"/>
                    <a:pt x="535503" y="1083473"/>
                  </a:cubicBezTo>
                  <a:lnTo>
                    <a:pt x="870770" y="1083473"/>
                  </a:lnTo>
                  <a:cubicBezTo>
                    <a:pt x="897988" y="1083473"/>
                    <a:pt x="920132" y="1061329"/>
                    <a:pt x="920132" y="1034111"/>
                  </a:cubicBezTo>
                  <a:lnTo>
                    <a:pt x="920132" y="1009553"/>
                  </a:lnTo>
                  <a:cubicBezTo>
                    <a:pt x="920132" y="985281"/>
                    <a:pt x="902517" y="965059"/>
                    <a:pt x="879400" y="960964"/>
                  </a:cubicBezTo>
                  <a:close/>
                  <a:moveTo>
                    <a:pt x="829370" y="901464"/>
                  </a:moveTo>
                  <a:cubicBezTo>
                    <a:pt x="840822" y="908854"/>
                    <a:pt x="847660" y="921400"/>
                    <a:pt x="847660" y="935028"/>
                  </a:cubicBezTo>
                  <a:lnTo>
                    <a:pt x="847660" y="960192"/>
                  </a:lnTo>
                  <a:lnTo>
                    <a:pt x="558613" y="960192"/>
                  </a:lnTo>
                  <a:lnTo>
                    <a:pt x="558613" y="935028"/>
                  </a:lnTo>
                  <a:cubicBezTo>
                    <a:pt x="558613" y="921400"/>
                    <a:pt x="565451" y="908851"/>
                    <a:pt x="576903" y="901464"/>
                  </a:cubicBezTo>
                  <a:lnTo>
                    <a:pt x="613253" y="878011"/>
                  </a:lnTo>
                  <a:cubicBezTo>
                    <a:pt x="613991" y="878044"/>
                    <a:pt x="614732" y="878068"/>
                    <a:pt x="615477" y="878068"/>
                  </a:cubicBezTo>
                  <a:lnTo>
                    <a:pt x="790794" y="878068"/>
                  </a:lnTo>
                  <a:cubicBezTo>
                    <a:pt x="791541" y="878068"/>
                    <a:pt x="792282" y="878047"/>
                    <a:pt x="793020" y="878011"/>
                  </a:cubicBezTo>
                  <a:close/>
                  <a:moveTo>
                    <a:pt x="790794" y="811085"/>
                  </a:moveTo>
                  <a:cubicBezTo>
                    <a:pt x="799056" y="811085"/>
                    <a:pt x="805779" y="817808"/>
                    <a:pt x="805779" y="826069"/>
                  </a:cubicBezTo>
                  <a:lnTo>
                    <a:pt x="805779" y="831341"/>
                  </a:lnTo>
                  <a:cubicBezTo>
                    <a:pt x="805779" y="839602"/>
                    <a:pt x="799056" y="846325"/>
                    <a:pt x="790794" y="846325"/>
                  </a:cubicBezTo>
                  <a:lnTo>
                    <a:pt x="615477" y="846325"/>
                  </a:lnTo>
                  <a:cubicBezTo>
                    <a:pt x="607215" y="846325"/>
                    <a:pt x="600492" y="839604"/>
                    <a:pt x="600492" y="831341"/>
                  </a:cubicBezTo>
                  <a:lnTo>
                    <a:pt x="600492" y="826069"/>
                  </a:lnTo>
                  <a:cubicBezTo>
                    <a:pt x="600492" y="817808"/>
                    <a:pt x="607213" y="811085"/>
                    <a:pt x="615477" y="811085"/>
                  </a:cubicBezTo>
                  <a:close/>
                  <a:moveTo>
                    <a:pt x="649835" y="779342"/>
                  </a:moveTo>
                  <a:cubicBezTo>
                    <a:pt x="658354" y="747949"/>
                    <a:pt x="665283" y="715297"/>
                    <a:pt x="670543" y="681779"/>
                  </a:cubicBezTo>
                  <a:lnTo>
                    <a:pt x="735171" y="681779"/>
                  </a:lnTo>
                  <a:cubicBezTo>
                    <a:pt x="740411" y="715178"/>
                    <a:pt x="747356" y="747833"/>
                    <a:pt x="755926" y="779342"/>
                  </a:cubicBezTo>
                  <a:close/>
                  <a:moveTo>
                    <a:pt x="648772" y="607063"/>
                  </a:moveTo>
                  <a:lnTo>
                    <a:pt x="757499" y="607063"/>
                  </a:lnTo>
                  <a:cubicBezTo>
                    <a:pt x="769347" y="607063"/>
                    <a:pt x="778984" y="616703"/>
                    <a:pt x="778984" y="628551"/>
                  </a:cubicBezTo>
                  <a:cubicBezTo>
                    <a:pt x="778984" y="640399"/>
                    <a:pt x="769345" y="650036"/>
                    <a:pt x="757499" y="650036"/>
                  </a:cubicBezTo>
                  <a:lnTo>
                    <a:pt x="648772" y="650036"/>
                  </a:lnTo>
                  <a:cubicBezTo>
                    <a:pt x="636924" y="650036"/>
                    <a:pt x="627285" y="640397"/>
                    <a:pt x="627285" y="628551"/>
                  </a:cubicBezTo>
                  <a:cubicBezTo>
                    <a:pt x="627285" y="616705"/>
                    <a:pt x="636926" y="607063"/>
                    <a:pt x="648772" y="607063"/>
                  </a:cubicBezTo>
                  <a:close/>
                  <a:moveTo>
                    <a:pt x="584769" y="142297"/>
                  </a:moveTo>
                  <a:lnTo>
                    <a:pt x="707934" y="142297"/>
                  </a:lnTo>
                  <a:cubicBezTo>
                    <a:pt x="712934" y="142297"/>
                    <a:pt x="717002" y="146364"/>
                    <a:pt x="717002" y="151365"/>
                  </a:cubicBezTo>
                  <a:lnTo>
                    <a:pt x="717002" y="414095"/>
                  </a:lnTo>
                  <a:cubicBezTo>
                    <a:pt x="712448" y="413498"/>
                    <a:pt x="707820" y="413181"/>
                    <a:pt x="703134" y="413181"/>
                  </a:cubicBezTo>
                  <a:cubicBezTo>
                    <a:pt x="697438" y="413181"/>
                    <a:pt x="691849" y="413653"/>
                    <a:pt x="686396" y="414531"/>
                  </a:cubicBezTo>
                  <a:lnTo>
                    <a:pt x="686396" y="201243"/>
                  </a:lnTo>
                  <a:cubicBezTo>
                    <a:pt x="686396" y="185615"/>
                    <a:pt x="673682" y="172901"/>
                    <a:pt x="658054" y="172901"/>
                  </a:cubicBezTo>
                  <a:lnTo>
                    <a:pt x="584767" y="172901"/>
                  </a:lnTo>
                  <a:lnTo>
                    <a:pt x="584767" y="142297"/>
                  </a:lnTo>
                  <a:close/>
                  <a:moveTo>
                    <a:pt x="374372" y="31742"/>
                  </a:moveTo>
                  <a:cubicBezTo>
                    <a:pt x="417355" y="31742"/>
                    <a:pt x="453464" y="61589"/>
                    <a:pt x="463149" y="101637"/>
                  </a:cubicBezTo>
                  <a:lnTo>
                    <a:pt x="285595" y="101637"/>
                  </a:lnTo>
                  <a:cubicBezTo>
                    <a:pt x="295281" y="61589"/>
                    <a:pt x="331391" y="31742"/>
                    <a:pt x="374372" y="31742"/>
                  </a:cubicBezTo>
                  <a:close/>
                  <a:moveTo>
                    <a:pt x="486909" y="1000913"/>
                  </a:moveTo>
                  <a:lnTo>
                    <a:pt x="40810" y="1000913"/>
                  </a:lnTo>
                  <a:cubicBezTo>
                    <a:pt x="35810" y="1000913"/>
                    <a:pt x="31742" y="996846"/>
                    <a:pt x="31742" y="991845"/>
                  </a:cubicBezTo>
                  <a:lnTo>
                    <a:pt x="31742" y="151365"/>
                  </a:lnTo>
                  <a:cubicBezTo>
                    <a:pt x="31742" y="146364"/>
                    <a:pt x="35810" y="142297"/>
                    <a:pt x="40810" y="142297"/>
                  </a:cubicBezTo>
                  <a:lnTo>
                    <a:pt x="163975" y="142297"/>
                  </a:lnTo>
                  <a:lnTo>
                    <a:pt x="163975" y="172901"/>
                  </a:lnTo>
                  <a:lnTo>
                    <a:pt x="90690" y="172901"/>
                  </a:lnTo>
                  <a:cubicBezTo>
                    <a:pt x="75062" y="172901"/>
                    <a:pt x="62348" y="185615"/>
                    <a:pt x="62348" y="201243"/>
                  </a:cubicBezTo>
                  <a:lnTo>
                    <a:pt x="62348" y="941967"/>
                  </a:lnTo>
                  <a:cubicBezTo>
                    <a:pt x="62348" y="957595"/>
                    <a:pt x="75062" y="970309"/>
                    <a:pt x="90690" y="970309"/>
                  </a:cubicBezTo>
                  <a:lnTo>
                    <a:pt x="220940" y="970309"/>
                  </a:lnTo>
                  <a:cubicBezTo>
                    <a:pt x="229705" y="970309"/>
                    <a:pt x="236811" y="963203"/>
                    <a:pt x="236811" y="954438"/>
                  </a:cubicBezTo>
                  <a:cubicBezTo>
                    <a:pt x="236811" y="945673"/>
                    <a:pt x="229705" y="938567"/>
                    <a:pt x="220940" y="938567"/>
                  </a:cubicBezTo>
                  <a:lnTo>
                    <a:pt x="94091" y="938567"/>
                  </a:lnTo>
                  <a:lnTo>
                    <a:pt x="94091" y="204643"/>
                  </a:lnTo>
                  <a:lnTo>
                    <a:pt x="163975" y="204643"/>
                  </a:lnTo>
                  <a:lnTo>
                    <a:pt x="163975" y="233425"/>
                  </a:lnTo>
                  <a:cubicBezTo>
                    <a:pt x="163975" y="248268"/>
                    <a:pt x="176052" y="260345"/>
                    <a:pt x="190895" y="260345"/>
                  </a:cubicBezTo>
                  <a:lnTo>
                    <a:pt x="413510" y="260345"/>
                  </a:lnTo>
                  <a:cubicBezTo>
                    <a:pt x="422276" y="260345"/>
                    <a:pt x="429382" y="253239"/>
                    <a:pt x="429382" y="244474"/>
                  </a:cubicBezTo>
                  <a:cubicBezTo>
                    <a:pt x="429382" y="235709"/>
                    <a:pt x="422276" y="228603"/>
                    <a:pt x="413510" y="228603"/>
                  </a:cubicBezTo>
                  <a:lnTo>
                    <a:pt x="195719" y="228603"/>
                  </a:lnTo>
                  <a:lnTo>
                    <a:pt x="195719" y="133380"/>
                  </a:lnTo>
                  <a:lnTo>
                    <a:pt x="553029" y="133380"/>
                  </a:lnTo>
                  <a:lnTo>
                    <a:pt x="553029" y="228601"/>
                  </a:lnTo>
                  <a:lnTo>
                    <a:pt x="487576" y="228601"/>
                  </a:lnTo>
                  <a:cubicBezTo>
                    <a:pt x="478811" y="228601"/>
                    <a:pt x="471705" y="235707"/>
                    <a:pt x="471705" y="244472"/>
                  </a:cubicBezTo>
                  <a:cubicBezTo>
                    <a:pt x="471705" y="253237"/>
                    <a:pt x="478811" y="260343"/>
                    <a:pt x="487576" y="260343"/>
                  </a:cubicBezTo>
                  <a:lnTo>
                    <a:pt x="557852" y="260343"/>
                  </a:lnTo>
                  <a:cubicBezTo>
                    <a:pt x="572694" y="260343"/>
                    <a:pt x="584769" y="248266"/>
                    <a:pt x="584769" y="233423"/>
                  </a:cubicBezTo>
                  <a:lnTo>
                    <a:pt x="584769" y="204643"/>
                  </a:lnTo>
                  <a:lnTo>
                    <a:pt x="654653" y="204643"/>
                  </a:lnTo>
                  <a:lnTo>
                    <a:pt x="654653" y="425090"/>
                  </a:lnTo>
                  <a:cubicBezTo>
                    <a:pt x="621101" y="442636"/>
                    <a:pt x="598137" y="477766"/>
                    <a:pt x="598137" y="518180"/>
                  </a:cubicBezTo>
                  <a:cubicBezTo>
                    <a:pt x="598137" y="524093"/>
                    <a:pt x="598641" y="529887"/>
                    <a:pt x="599586" y="535533"/>
                  </a:cubicBezTo>
                  <a:lnTo>
                    <a:pt x="586202" y="535533"/>
                  </a:lnTo>
                  <a:lnTo>
                    <a:pt x="586202" y="361165"/>
                  </a:lnTo>
                  <a:cubicBezTo>
                    <a:pt x="586202" y="348758"/>
                    <a:pt x="576108" y="338666"/>
                    <a:pt x="563703" y="338666"/>
                  </a:cubicBezTo>
                  <a:lnTo>
                    <a:pt x="519136" y="338666"/>
                  </a:lnTo>
                  <a:cubicBezTo>
                    <a:pt x="506729" y="338666"/>
                    <a:pt x="496635" y="348760"/>
                    <a:pt x="496635" y="361165"/>
                  </a:cubicBezTo>
                  <a:lnTo>
                    <a:pt x="496635" y="535533"/>
                  </a:lnTo>
                  <a:lnTo>
                    <a:pt x="474837" y="535533"/>
                  </a:lnTo>
                  <a:lnTo>
                    <a:pt x="474837" y="459599"/>
                  </a:lnTo>
                  <a:cubicBezTo>
                    <a:pt x="474837" y="447192"/>
                    <a:pt x="464743" y="437100"/>
                    <a:pt x="452338" y="437100"/>
                  </a:cubicBezTo>
                  <a:lnTo>
                    <a:pt x="407771" y="437100"/>
                  </a:lnTo>
                  <a:cubicBezTo>
                    <a:pt x="395364" y="437100"/>
                    <a:pt x="385272" y="447194"/>
                    <a:pt x="385272" y="459599"/>
                  </a:cubicBezTo>
                  <a:lnTo>
                    <a:pt x="385272" y="535533"/>
                  </a:lnTo>
                  <a:lnTo>
                    <a:pt x="363474" y="535533"/>
                  </a:lnTo>
                  <a:lnTo>
                    <a:pt x="363474" y="316366"/>
                  </a:lnTo>
                  <a:cubicBezTo>
                    <a:pt x="363474" y="303959"/>
                    <a:pt x="353380" y="293867"/>
                    <a:pt x="340975" y="293867"/>
                  </a:cubicBezTo>
                  <a:lnTo>
                    <a:pt x="296408" y="293867"/>
                  </a:lnTo>
                  <a:cubicBezTo>
                    <a:pt x="284001" y="293867"/>
                    <a:pt x="273909" y="303961"/>
                    <a:pt x="273909" y="316366"/>
                  </a:cubicBezTo>
                  <a:lnTo>
                    <a:pt x="273909" y="535531"/>
                  </a:lnTo>
                  <a:lnTo>
                    <a:pt x="252111" y="535531"/>
                  </a:lnTo>
                  <a:lnTo>
                    <a:pt x="252111" y="434988"/>
                  </a:lnTo>
                  <a:cubicBezTo>
                    <a:pt x="252111" y="422581"/>
                    <a:pt x="242017" y="412489"/>
                    <a:pt x="229612" y="412489"/>
                  </a:cubicBezTo>
                  <a:lnTo>
                    <a:pt x="185043" y="412489"/>
                  </a:lnTo>
                  <a:cubicBezTo>
                    <a:pt x="172636" y="412489"/>
                    <a:pt x="162544" y="422583"/>
                    <a:pt x="162544" y="434988"/>
                  </a:cubicBezTo>
                  <a:lnTo>
                    <a:pt x="162544" y="535531"/>
                  </a:lnTo>
                  <a:lnTo>
                    <a:pt x="138795" y="535531"/>
                  </a:lnTo>
                  <a:cubicBezTo>
                    <a:pt x="130030" y="535531"/>
                    <a:pt x="122924" y="542637"/>
                    <a:pt x="122924" y="551402"/>
                  </a:cubicBezTo>
                  <a:cubicBezTo>
                    <a:pt x="122924" y="560167"/>
                    <a:pt x="130030" y="567273"/>
                    <a:pt x="138795" y="567273"/>
                  </a:cubicBezTo>
                  <a:lnTo>
                    <a:pt x="610385" y="567273"/>
                  </a:lnTo>
                  <a:cubicBezTo>
                    <a:pt x="613392" y="572926"/>
                    <a:pt x="616884" y="578286"/>
                    <a:pt x="620835" y="583267"/>
                  </a:cubicBezTo>
                  <a:cubicBezTo>
                    <a:pt x="605670" y="592659"/>
                    <a:pt x="595545" y="609440"/>
                    <a:pt x="595545" y="628549"/>
                  </a:cubicBezTo>
                  <a:cubicBezTo>
                    <a:pt x="595545" y="654400"/>
                    <a:pt x="614074" y="675997"/>
                    <a:pt x="638545" y="680780"/>
                  </a:cubicBezTo>
                  <a:cubicBezTo>
                    <a:pt x="633041" y="715034"/>
                    <a:pt x="625880" y="747594"/>
                    <a:pt x="616869" y="779340"/>
                  </a:cubicBezTo>
                  <a:lnTo>
                    <a:pt x="615477" y="779340"/>
                  </a:lnTo>
                  <a:cubicBezTo>
                    <a:pt x="589713" y="779340"/>
                    <a:pt x="568750" y="800301"/>
                    <a:pt x="568750" y="826067"/>
                  </a:cubicBezTo>
                  <a:lnTo>
                    <a:pt x="568750" y="831339"/>
                  </a:lnTo>
                  <a:cubicBezTo>
                    <a:pt x="568750" y="842918"/>
                    <a:pt x="572993" y="853518"/>
                    <a:pt x="579993" y="861691"/>
                  </a:cubicBezTo>
                  <a:lnTo>
                    <a:pt x="559691" y="874790"/>
                  </a:lnTo>
                  <a:cubicBezTo>
                    <a:pt x="539141" y="888052"/>
                    <a:pt x="526869" y="910570"/>
                    <a:pt x="526869" y="935028"/>
                  </a:cubicBezTo>
                  <a:lnTo>
                    <a:pt x="526869" y="938564"/>
                  </a:lnTo>
                  <a:lnTo>
                    <a:pt x="295005" y="938564"/>
                  </a:lnTo>
                  <a:cubicBezTo>
                    <a:pt x="286240" y="938564"/>
                    <a:pt x="279134" y="945671"/>
                    <a:pt x="279134" y="954436"/>
                  </a:cubicBezTo>
                  <a:cubicBezTo>
                    <a:pt x="279134" y="963201"/>
                    <a:pt x="286240" y="970307"/>
                    <a:pt x="295005" y="970307"/>
                  </a:cubicBezTo>
                  <a:lnTo>
                    <a:pt x="505686" y="970307"/>
                  </a:lnTo>
                  <a:cubicBezTo>
                    <a:pt x="496017" y="977669"/>
                    <a:pt x="489117" y="988476"/>
                    <a:pt x="486909" y="1000913"/>
                  </a:cubicBezTo>
                  <a:close/>
                  <a:moveTo>
                    <a:pt x="554459" y="370407"/>
                  </a:moveTo>
                  <a:lnTo>
                    <a:pt x="554459" y="535531"/>
                  </a:lnTo>
                  <a:lnTo>
                    <a:pt x="528378" y="535531"/>
                  </a:lnTo>
                  <a:lnTo>
                    <a:pt x="528378" y="370407"/>
                  </a:lnTo>
                  <a:close/>
                  <a:moveTo>
                    <a:pt x="443094" y="468840"/>
                  </a:moveTo>
                  <a:lnTo>
                    <a:pt x="443094" y="535531"/>
                  </a:lnTo>
                  <a:lnTo>
                    <a:pt x="417013" y="535531"/>
                  </a:lnTo>
                  <a:lnTo>
                    <a:pt x="417013" y="468840"/>
                  </a:lnTo>
                  <a:close/>
                  <a:moveTo>
                    <a:pt x="331731" y="325610"/>
                  </a:moveTo>
                  <a:lnTo>
                    <a:pt x="331731" y="535533"/>
                  </a:lnTo>
                  <a:lnTo>
                    <a:pt x="305650" y="535533"/>
                  </a:lnTo>
                  <a:lnTo>
                    <a:pt x="305650" y="325610"/>
                  </a:lnTo>
                  <a:close/>
                  <a:moveTo>
                    <a:pt x="220366" y="444231"/>
                  </a:moveTo>
                  <a:lnTo>
                    <a:pt x="220366" y="535531"/>
                  </a:lnTo>
                  <a:lnTo>
                    <a:pt x="194285" y="535531"/>
                  </a:lnTo>
                  <a:lnTo>
                    <a:pt x="194285" y="444231"/>
                  </a:lnTo>
                  <a:close/>
                  <a:moveTo>
                    <a:pt x="888389" y="1034113"/>
                  </a:moveTo>
                  <a:cubicBezTo>
                    <a:pt x="888389" y="1043829"/>
                    <a:pt x="880486" y="1051733"/>
                    <a:pt x="870770" y="1051733"/>
                  </a:cubicBezTo>
                  <a:lnTo>
                    <a:pt x="535503" y="1051733"/>
                  </a:lnTo>
                  <a:cubicBezTo>
                    <a:pt x="525788" y="1051733"/>
                    <a:pt x="517884" y="1043829"/>
                    <a:pt x="517884" y="1034113"/>
                  </a:cubicBezTo>
                  <a:lnTo>
                    <a:pt x="517884" y="1009555"/>
                  </a:lnTo>
                  <a:cubicBezTo>
                    <a:pt x="517884" y="999840"/>
                    <a:pt x="525788" y="991936"/>
                    <a:pt x="535503" y="991936"/>
                  </a:cubicBezTo>
                  <a:lnTo>
                    <a:pt x="870770" y="991936"/>
                  </a:lnTo>
                  <a:cubicBezTo>
                    <a:pt x="880486" y="991936"/>
                    <a:pt x="888389" y="999840"/>
                    <a:pt x="888389" y="1009555"/>
                  </a:cubicBezTo>
                  <a:close/>
                </a:path>
              </a:pathLst>
            </a:custGeom>
            <a:grpFill/>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6" name="任意多边形: 形状 195">
              <a:extLst>
                <a:ext uri="{FF2B5EF4-FFF2-40B4-BE49-F238E27FC236}">
                  <a16:creationId xmlns:a16="http://schemas.microsoft.com/office/drawing/2014/main" id="{90BA2583-1084-EB01-3571-DCF10726E0A4}"/>
                </a:ext>
              </a:extLst>
            </p:cNvPr>
            <p:cNvSpPr/>
            <p:nvPr/>
          </p:nvSpPr>
          <p:spPr>
            <a:xfrm>
              <a:off x="6381745" y="3632449"/>
              <a:ext cx="452183" cy="92103"/>
            </a:xfrm>
            <a:custGeom>
              <a:avLst/>
              <a:gdLst>
                <a:gd name="connsiteX0" fmla="*/ 452183 w 452183"/>
                <a:gd name="connsiteY0" fmla="*/ 46052 h 92103"/>
                <a:gd name="connsiteX1" fmla="*/ 406131 w 452183"/>
                <a:gd name="connsiteY1" fmla="*/ 0 h 92103"/>
                <a:gd name="connsiteX2" fmla="*/ 46052 w 452183"/>
                <a:gd name="connsiteY2" fmla="*/ 0 h 92103"/>
                <a:gd name="connsiteX3" fmla="*/ 0 w 452183"/>
                <a:gd name="connsiteY3" fmla="*/ 46052 h 92103"/>
                <a:gd name="connsiteX4" fmla="*/ 46052 w 452183"/>
                <a:gd name="connsiteY4" fmla="*/ 92104 h 92103"/>
                <a:gd name="connsiteX5" fmla="*/ 406131 w 452183"/>
                <a:gd name="connsiteY5" fmla="*/ 92104 h 92103"/>
                <a:gd name="connsiteX6" fmla="*/ 452183 w 452183"/>
                <a:gd name="connsiteY6" fmla="*/ 46052 h 92103"/>
                <a:gd name="connsiteX7" fmla="*/ 188307 w 452183"/>
                <a:gd name="connsiteY7" fmla="*/ 60361 h 92103"/>
                <a:gd name="connsiteX8" fmla="*/ 46052 w 452183"/>
                <a:gd name="connsiteY8" fmla="*/ 60361 h 92103"/>
                <a:gd name="connsiteX9" fmla="*/ 44592 w 452183"/>
                <a:gd name="connsiteY9" fmla="*/ 60287 h 92103"/>
                <a:gd name="connsiteX10" fmla="*/ 31745 w 452183"/>
                <a:gd name="connsiteY10" fmla="*/ 46052 h 92103"/>
                <a:gd name="connsiteX11" fmla="*/ 44592 w 452183"/>
                <a:gd name="connsiteY11" fmla="*/ 31816 h 92103"/>
                <a:gd name="connsiteX12" fmla="*/ 46052 w 452183"/>
                <a:gd name="connsiteY12" fmla="*/ 31742 h 92103"/>
                <a:gd name="connsiteX13" fmla="*/ 188307 w 452183"/>
                <a:gd name="connsiteY13" fmla="*/ 31742 h 92103"/>
                <a:gd name="connsiteX14" fmla="*/ 220049 w 452183"/>
                <a:gd name="connsiteY14" fmla="*/ 31744 h 92103"/>
                <a:gd name="connsiteX15" fmla="*/ 406131 w 452183"/>
                <a:gd name="connsiteY15" fmla="*/ 31744 h 92103"/>
                <a:gd name="connsiteX16" fmla="*/ 420441 w 452183"/>
                <a:gd name="connsiteY16" fmla="*/ 46054 h 92103"/>
                <a:gd name="connsiteX17" fmla="*/ 406131 w 452183"/>
                <a:gd name="connsiteY17" fmla="*/ 60364 h 92103"/>
                <a:gd name="connsiteX18" fmla="*/ 220049 w 452183"/>
                <a:gd name="connsiteY18" fmla="*/ 60364 h 92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2183" h="92103">
                  <a:moveTo>
                    <a:pt x="452183" y="46052"/>
                  </a:moveTo>
                  <a:cubicBezTo>
                    <a:pt x="452183" y="20658"/>
                    <a:pt x="431523" y="0"/>
                    <a:pt x="406131" y="0"/>
                  </a:cubicBezTo>
                  <a:lnTo>
                    <a:pt x="46052" y="0"/>
                  </a:lnTo>
                  <a:cubicBezTo>
                    <a:pt x="20658" y="0"/>
                    <a:pt x="0" y="20658"/>
                    <a:pt x="0" y="46052"/>
                  </a:cubicBezTo>
                  <a:cubicBezTo>
                    <a:pt x="0" y="71446"/>
                    <a:pt x="20658" y="92104"/>
                    <a:pt x="46052" y="92104"/>
                  </a:cubicBezTo>
                  <a:lnTo>
                    <a:pt x="406131" y="92104"/>
                  </a:lnTo>
                  <a:cubicBezTo>
                    <a:pt x="431525" y="92104"/>
                    <a:pt x="452183" y="71446"/>
                    <a:pt x="452183" y="46052"/>
                  </a:cubicBezTo>
                  <a:close/>
                  <a:moveTo>
                    <a:pt x="188307" y="60361"/>
                  </a:moveTo>
                  <a:lnTo>
                    <a:pt x="46052" y="60361"/>
                  </a:lnTo>
                  <a:cubicBezTo>
                    <a:pt x="45559" y="60361"/>
                    <a:pt x="45072" y="60336"/>
                    <a:pt x="44592" y="60287"/>
                  </a:cubicBezTo>
                  <a:cubicBezTo>
                    <a:pt x="37386" y="59553"/>
                    <a:pt x="31745" y="53450"/>
                    <a:pt x="31745" y="46052"/>
                  </a:cubicBezTo>
                  <a:cubicBezTo>
                    <a:pt x="31745" y="38654"/>
                    <a:pt x="37386" y="32551"/>
                    <a:pt x="44592" y="31816"/>
                  </a:cubicBezTo>
                  <a:cubicBezTo>
                    <a:pt x="45072" y="31768"/>
                    <a:pt x="45559" y="31742"/>
                    <a:pt x="46052" y="31742"/>
                  </a:cubicBezTo>
                  <a:lnTo>
                    <a:pt x="188307" y="31742"/>
                  </a:lnTo>
                  <a:close/>
                  <a:moveTo>
                    <a:pt x="220049" y="31744"/>
                  </a:moveTo>
                  <a:lnTo>
                    <a:pt x="406131" y="31744"/>
                  </a:lnTo>
                  <a:cubicBezTo>
                    <a:pt x="414022" y="31744"/>
                    <a:pt x="420441" y="38163"/>
                    <a:pt x="420441" y="46054"/>
                  </a:cubicBezTo>
                  <a:cubicBezTo>
                    <a:pt x="420441" y="53945"/>
                    <a:pt x="414020" y="60364"/>
                    <a:pt x="406131" y="60364"/>
                  </a:cubicBezTo>
                  <a:lnTo>
                    <a:pt x="220049" y="60364"/>
                  </a:lnTo>
                  <a:close/>
                </a:path>
              </a:pathLst>
            </a:custGeom>
            <a:grpFill/>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7" name="任意多边形: 形状 196">
              <a:extLst>
                <a:ext uri="{FF2B5EF4-FFF2-40B4-BE49-F238E27FC236}">
                  <a16:creationId xmlns:a16="http://schemas.microsoft.com/office/drawing/2014/main" id="{BBFA4C03-7F3D-60C3-7455-36477FB6827F}"/>
                </a:ext>
              </a:extLst>
            </p:cNvPr>
            <p:cNvSpPr/>
            <p:nvPr/>
          </p:nvSpPr>
          <p:spPr>
            <a:xfrm>
              <a:off x="6481579" y="3762768"/>
              <a:ext cx="352349" cy="31742"/>
            </a:xfrm>
            <a:custGeom>
              <a:avLst/>
              <a:gdLst>
                <a:gd name="connsiteX0" fmla="*/ 336478 w 352349"/>
                <a:gd name="connsiteY0" fmla="*/ 0 h 31742"/>
                <a:gd name="connsiteX1" fmla="*/ 15871 w 352349"/>
                <a:gd name="connsiteY1" fmla="*/ 0 h 31742"/>
                <a:gd name="connsiteX2" fmla="*/ 0 w 352349"/>
                <a:gd name="connsiteY2" fmla="*/ 15871 h 31742"/>
                <a:gd name="connsiteX3" fmla="*/ 15871 w 352349"/>
                <a:gd name="connsiteY3" fmla="*/ 31742 h 31742"/>
                <a:gd name="connsiteX4" fmla="*/ 336478 w 352349"/>
                <a:gd name="connsiteY4" fmla="*/ 31742 h 31742"/>
                <a:gd name="connsiteX5" fmla="*/ 352349 w 352349"/>
                <a:gd name="connsiteY5" fmla="*/ 15871 h 31742"/>
                <a:gd name="connsiteX6" fmla="*/ 336478 w 352349"/>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349" h="31742">
                  <a:moveTo>
                    <a:pt x="336478" y="0"/>
                  </a:moveTo>
                  <a:lnTo>
                    <a:pt x="15871" y="0"/>
                  </a:lnTo>
                  <a:cubicBezTo>
                    <a:pt x="7106" y="0"/>
                    <a:pt x="0" y="7106"/>
                    <a:pt x="0" y="15871"/>
                  </a:cubicBezTo>
                  <a:cubicBezTo>
                    <a:pt x="0" y="24636"/>
                    <a:pt x="7106" y="31742"/>
                    <a:pt x="15871" y="31742"/>
                  </a:cubicBezTo>
                  <a:lnTo>
                    <a:pt x="336478" y="31742"/>
                  </a:lnTo>
                  <a:cubicBezTo>
                    <a:pt x="345243" y="31742"/>
                    <a:pt x="352349" y="24636"/>
                    <a:pt x="352349" y="15871"/>
                  </a:cubicBezTo>
                  <a:cubicBezTo>
                    <a:pt x="352349" y="7106"/>
                    <a:pt x="345243" y="0"/>
                    <a:pt x="336478" y="0"/>
                  </a:cubicBezTo>
                  <a:close/>
                </a:path>
              </a:pathLst>
            </a:custGeom>
            <a:grpFill/>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8" name="任意多边形: 形状 197">
              <a:extLst>
                <a:ext uri="{FF2B5EF4-FFF2-40B4-BE49-F238E27FC236}">
                  <a16:creationId xmlns:a16="http://schemas.microsoft.com/office/drawing/2014/main" id="{829DFAD2-E78A-BAC1-B895-FAB3D8F82747}"/>
                </a:ext>
              </a:extLst>
            </p:cNvPr>
            <p:cNvSpPr/>
            <p:nvPr/>
          </p:nvSpPr>
          <p:spPr>
            <a:xfrm>
              <a:off x="6481579" y="3822425"/>
              <a:ext cx="324752" cy="31742"/>
            </a:xfrm>
            <a:custGeom>
              <a:avLst/>
              <a:gdLst>
                <a:gd name="connsiteX0" fmla="*/ 308881 w 324752"/>
                <a:gd name="connsiteY0" fmla="*/ 0 h 31742"/>
                <a:gd name="connsiteX1" fmla="*/ 15871 w 324752"/>
                <a:gd name="connsiteY1" fmla="*/ 0 h 31742"/>
                <a:gd name="connsiteX2" fmla="*/ 0 w 324752"/>
                <a:gd name="connsiteY2" fmla="*/ 15871 h 31742"/>
                <a:gd name="connsiteX3" fmla="*/ 15871 w 324752"/>
                <a:gd name="connsiteY3" fmla="*/ 31742 h 31742"/>
                <a:gd name="connsiteX4" fmla="*/ 308881 w 324752"/>
                <a:gd name="connsiteY4" fmla="*/ 31742 h 31742"/>
                <a:gd name="connsiteX5" fmla="*/ 324752 w 324752"/>
                <a:gd name="connsiteY5" fmla="*/ 15871 h 31742"/>
                <a:gd name="connsiteX6" fmla="*/ 308881 w 324752"/>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4752" h="31742">
                  <a:moveTo>
                    <a:pt x="308881" y="0"/>
                  </a:moveTo>
                  <a:lnTo>
                    <a:pt x="15871" y="0"/>
                  </a:lnTo>
                  <a:cubicBezTo>
                    <a:pt x="7106" y="0"/>
                    <a:pt x="0" y="7106"/>
                    <a:pt x="0" y="15871"/>
                  </a:cubicBezTo>
                  <a:cubicBezTo>
                    <a:pt x="0" y="24636"/>
                    <a:pt x="7106" y="31742"/>
                    <a:pt x="15871" y="31742"/>
                  </a:cubicBezTo>
                  <a:lnTo>
                    <a:pt x="308881" y="31742"/>
                  </a:lnTo>
                  <a:cubicBezTo>
                    <a:pt x="317646" y="31742"/>
                    <a:pt x="324752" y="24636"/>
                    <a:pt x="324752" y="15871"/>
                  </a:cubicBezTo>
                  <a:cubicBezTo>
                    <a:pt x="324752" y="7106"/>
                    <a:pt x="317646" y="0"/>
                    <a:pt x="308881" y="0"/>
                  </a:cubicBezTo>
                  <a:close/>
                </a:path>
              </a:pathLst>
            </a:custGeom>
            <a:grpFill/>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9" name="任意多边形: 形状 198">
              <a:extLst>
                <a:ext uri="{FF2B5EF4-FFF2-40B4-BE49-F238E27FC236}">
                  <a16:creationId xmlns:a16="http://schemas.microsoft.com/office/drawing/2014/main" id="{F4F14AE7-3950-D98D-D495-A47576929E72}"/>
                </a:ext>
              </a:extLst>
            </p:cNvPr>
            <p:cNvSpPr/>
            <p:nvPr/>
          </p:nvSpPr>
          <p:spPr>
            <a:xfrm>
              <a:off x="6481579" y="3882082"/>
              <a:ext cx="303512" cy="31742"/>
            </a:xfrm>
            <a:custGeom>
              <a:avLst/>
              <a:gdLst>
                <a:gd name="connsiteX0" fmla="*/ 303512 w 303512"/>
                <a:gd name="connsiteY0" fmla="*/ 15871 h 31742"/>
                <a:gd name="connsiteX1" fmla="*/ 287641 w 303512"/>
                <a:gd name="connsiteY1" fmla="*/ 0 h 31742"/>
                <a:gd name="connsiteX2" fmla="*/ 15871 w 303512"/>
                <a:gd name="connsiteY2" fmla="*/ 0 h 31742"/>
                <a:gd name="connsiteX3" fmla="*/ 0 w 303512"/>
                <a:gd name="connsiteY3" fmla="*/ 15871 h 31742"/>
                <a:gd name="connsiteX4" fmla="*/ 15871 w 303512"/>
                <a:gd name="connsiteY4" fmla="*/ 31742 h 31742"/>
                <a:gd name="connsiteX5" fmla="*/ 287641 w 303512"/>
                <a:gd name="connsiteY5" fmla="*/ 31742 h 31742"/>
                <a:gd name="connsiteX6" fmla="*/ 303512 w 303512"/>
                <a:gd name="connsiteY6" fmla="*/ 15871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3512" h="31742">
                  <a:moveTo>
                    <a:pt x="303512" y="15871"/>
                  </a:moveTo>
                  <a:cubicBezTo>
                    <a:pt x="303512" y="7106"/>
                    <a:pt x="296406" y="0"/>
                    <a:pt x="287641" y="0"/>
                  </a:cubicBezTo>
                  <a:lnTo>
                    <a:pt x="15871" y="0"/>
                  </a:lnTo>
                  <a:cubicBezTo>
                    <a:pt x="7106" y="0"/>
                    <a:pt x="0" y="7106"/>
                    <a:pt x="0" y="15871"/>
                  </a:cubicBezTo>
                  <a:cubicBezTo>
                    <a:pt x="0" y="24636"/>
                    <a:pt x="7106" y="31742"/>
                    <a:pt x="15871" y="31742"/>
                  </a:cubicBezTo>
                  <a:lnTo>
                    <a:pt x="287641" y="31742"/>
                  </a:lnTo>
                  <a:cubicBezTo>
                    <a:pt x="296406" y="31742"/>
                    <a:pt x="303512" y="24636"/>
                    <a:pt x="303512" y="15871"/>
                  </a:cubicBezTo>
                  <a:close/>
                </a:path>
              </a:pathLst>
            </a:custGeom>
            <a:grpFill/>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0" name="任意多边形: 形状 199">
              <a:extLst>
                <a:ext uri="{FF2B5EF4-FFF2-40B4-BE49-F238E27FC236}">
                  <a16:creationId xmlns:a16="http://schemas.microsoft.com/office/drawing/2014/main" id="{33BF476B-B58F-B94F-223D-A6774BE7965F}"/>
                </a:ext>
              </a:extLst>
            </p:cNvPr>
            <p:cNvSpPr/>
            <p:nvPr/>
          </p:nvSpPr>
          <p:spPr>
            <a:xfrm>
              <a:off x="6381745" y="3762768"/>
              <a:ext cx="78547" cy="31742"/>
            </a:xfrm>
            <a:custGeom>
              <a:avLst/>
              <a:gdLst>
                <a:gd name="connsiteX0" fmla="*/ 62676 w 78547"/>
                <a:gd name="connsiteY0" fmla="*/ 0 h 31742"/>
                <a:gd name="connsiteX1" fmla="*/ 15871 w 78547"/>
                <a:gd name="connsiteY1" fmla="*/ 0 h 31742"/>
                <a:gd name="connsiteX2" fmla="*/ 0 w 78547"/>
                <a:gd name="connsiteY2" fmla="*/ 15871 h 31742"/>
                <a:gd name="connsiteX3" fmla="*/ 15871 w 78547"/>
                <a:gd name="connsiteY3" fmla="*/ 31742 h 31742"/>
                <a:gd name="connsiteX4" fmla="*/ 62676 w 78547"/>
                <a:gd name="connsiteY4" fmla="*/ 31742 h 31742"/>
                <a:gd name="connsiteX5" fmla="*/ 78548 w 78547"/>
                <a:gd name="connsiteY5" fmla="*/ 15871 h 31742"/>
                <a:gd name="connsiteX6" fmla="*/ 62676 w 78547"/>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47" h="31742">
                  <a:moveTo>
                    <a:pt x="62676" y="0"/>
                  </a:moveTo>
                  <a:lnTo>
                    <a:pt x="15871" y="0"/>
                  </a:lnTo>
                  <a:cubicBezTo>
                    <a:pt x="7106" y="0"/>
                    <a:pt x="0" y="7106"/>
                    <a:pt x="0" y="15871"/>
                  </a:cubicBezTo>
                  <a:cubicBezTo>
                    <a:pt x="0" y="24636"/>
                    <a:pt x="7106" y="31742"/>
                    <a:pt x="15871" y="31742"/>
                  </a:cubicBezTo>
                  <a:lnTo>
                    <a:pt x="62676" y="31742"/>
                  </a:lnTo>
                  <a:cubicBezTo>
                    <a:pt x="71442" y="31742"/>
                    <a:pt x="78548" y="24636"/>
                    <a:pt x="78548" y="15871"/>
                  </a:cubicBezTo>
                  <a:cubicBezTo>
                    <a:pt x="78548" y="7106"/>
                    <a:pt x="71442" y="0"/>
                    <a:pt x="62676" y="0"/>
                  </a:cubicBezTo>
                  <a:close/>
                </a:path>
              </a:pathLst>
            </a:custGeom>
            <a:grpFill/>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1" name="任意多边形: 形状 200">
              <a:extLst>
                <a:ext uri="{FF2B5EF4-FFF2-40B4-BE49-F238E27FC236}">
                  <a16:creationId xmlns:a16="http://schemas.microsoft.com/office/drawing/2014/main" id="{E2461A98-D9C6-E5F4-EAE0-A87462B4B6F9}"/>
                </a:ext>
              </a:extLst>
            </p:cNvPr>
            <p:cNvSpPr/>
            <p:nvPr/>
          </p:nvSpPr>
          <p:spPr>
            <a:xfrm>
              <a:off x="6381745" y="3822425"/>
              <a:ext cx="78547" cy="31742"/>
            </a:xfrm>
            <a:custGeom>
              <a:avLst/>
              <a:gdLst>
                <a:gd name="connsiteX0" fmla="*/ 62676 w 78547"/>
                <a:gd name="connsiteY0" fmla="*/ 0 h 31742"/>
                <a:gd name="connsiteX1" fmla="*/ 15871 w 78547"/>
                <a:gd name="connsiteY1" fmla="*/ 0 h 31742"/>
                <a:gd name="connsiteX2" fmla="*/ 0 w 78547"/>
                <a:gd name="connsiteY2" fmla="*/ 15871 h 31742"/>
                <a:gd name="connsiteX3" fmla="*/ 15871 w 78547"/>
                <a:gd name="connsiteY3" fmla="*/ 31742 h 31742"/>
                <a:gd name="connsiteX4" fmla="*/ 62676 w 78547"/>
                <a:gd name="connsiteY4" fmla="*/ 31742 h 31742"/>
                <a:gd name="connsiteX5" fmla="*/ 78548 w 78547"/>
                <a:gd name="connsiteY5" fmla="*/ 15871 h 31742"/>
                <a:gd name="connsiteX6" fmla="*/ 62676 w 78547"/>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47" h="31742">
                  <a:moveTo>
                    <a:pt x="62676" y="0"/>
                  </a:moveTo>
                  <a:lnTo>
                    <a:pt x="15871" y="0"/>
                  </a:lnTo>
                  <a:cubicBezTo>
                    <a:pt x="7106" y="0"/>
                    <a:pt x="0" y="7106"/>
                    <a:pt x="0" y="15871"/>
                  </a:cubicBezTo>
                  <a:cubicBezTo>
                    <a:pt x="0" y="24636"/>
                    <a:pt x="7106" y="31742"/>
                    <a:pt x="15871" y="31742"/>
                  </a:cubicBezTo>
                  <a:lnTo>
                    <a:pt x="62676" y="31742"/>
                  </a:lnTo>
                  <a:cubicBezTo>
                    <a:pt x="71442" y="31742"/>
                    <a:pt x="78548" y="24636"/>
                    <a:pt x="78548" y="15871"/>
                  </a:cubicBezTo>
                  <a:cubicBezTo>
                    <a:pt x="78548" y="7106"/>
                    <a:pt x="71442" y="0"/>
                    <a:pt x="62676" y="0"/>
                  </a:cubicBezTo>
                  <a:close/>
                </a:path>
              </a:pathLst>
            </a:custGeom>
            <a:grpFill/>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2" name="任意多边形: 形状 201">
              <a:extLst>
                <a:ext uri="{FF2B5EF4-FFF2-40B4-BE49-F238E27FC236}">
                  <a16:creationId xmlns:a16="http://schemas.microsoft.com/office/drawing/2014/main" id="{18F9C97B-C697-FCD1-7409-C893014A59C1}"/>
                </a:ext>
              </a:extLst>
            </p:cNvPr>
            <p:cNvSpPr/>
            <p:nvPr/>
          </p:nvSpPr>
          <p:spPr>
            <a:xfrm>
              <a:off x="6381745" y="3882082"/>
              <a:ext cx="78547" cy="31742"/>
            </a:xfrm>
            <a:custGeom>
              <a:avLst/>
              <a:gdLst>
                <a:gd name="connsiteX0" fmla="*/ 62676 w 78547"/>
                <a:gd name="connsiteY0" fmla="*/ 0 h 31742"/>
                <a:gd name="connsiteX1" fmla="*/ 15871 w 78547"/>
                <a:gd name="connsiteY1" fmla="*/ 0 h 31742"/>
                <a:gd name="connsiteX2" fmla="*/ 0 w 78547"/>
                <a:gd name="connsiteY2" fmla="*/ 15871 h 31742"/>
                <a:gd name="connsiteX3" fmla="*/ 15871 w 78547"/>
                <a:gd name="connsiteY3" fmla="*/ 31742 h 31742"/>
                <a:gd name="connsiteX4" fmla="*/ 62676 w 78547"/>
                <a:gd name="connsiteY4" fmla="*/ 31742 h 31742"/>
                <a:gd name="connsiteX5" fmla="*/ 78548 w 78547"/>
                <a:gd name="connsiteY5" fmla="*/ 15871 h 31742"/>
                <a:gd name="connsiteX6" fmla="*/ 62676 w 78547"/>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47" h="31742">
                  <a:moveTo>
                    <a:pt x="62676" y="0"/>
                  </a:moveTo>
                  <a:lnTo>
                    <a:pt x="15871" y="0"/>
                  </a:lnTo>
                  <a:cubicBezTo>
                    <a:pt x="7106" y="0"/>
                    <a:pt x="0" y="7106"/>
                    <a:pt x="0" y="15871"/>
                  </a:cubicBezTo>
                  <a:cubicBezTo>
                    <a:pt x="0" y="24636"/>
                    <a:pt x="7106" y="31742"/>
                    <a:pt x="15871" y="31742"/>
                  </a:cubicBezTo>
                  <a:lnTo>
                    <a:pt x="62676" y="31742"/>
                  </a:lnTo>
                  <a:cubicBezTo>
                    <a:pt x="71442" y="31742"/>
                    <a:pt x="78548" y="24636"/>
                    <a:pt x="78548" y="15871"/>
                  </a:cubicBezTo>
                  <a:cubicBezTo>
                    <a:pt x="78548" y="7106"/>
                    <a:pt x="71442" y="0"/>
                    <a:pt x="62676" y="0"/>
                  </a:cubicBezTo>
                  <a:close/>
                </a:path>
              </a:pathLst>
            </a:custGeom>
            <a:grpFill/>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cxnSp>
        <p:nvCxnSpPr>
          <p:cNvPr id="205" name="直接连接符 204">
            <a:extLst>
              <a:ext uri="{FF2B5EF4-FFF2-40B4-BE49-F238E27FC236}">
                <a16:creationId xmlns:a16="http://schemas.microsoft.com/office/drawing/2014/main" id="{DC2356C7-711F-EE0D-ED6C-03E5302EADFD}"/>
              </a:ext>
            </a:extLst>
          </p:cNvPr>
          <p:cNvCxnSpPr>
            <a:cxnSpLocks/>
          </p:cNvCxnSpPr>
          <p:nvPr/>
        </p:nvCxnSpPr>
        <p:spPr>
          <a:xfrm>
            <a:off x="407988" y="666875"/>
            <a:ext cx="11376025" cy="0"/>
          </a:xfrm>
          <a:prstGeom prst="line">
            <a:avLst/>
          </a:prstGeom>
          <a:ln w="9525">
            <a:gradFill flip="none" rotWithShape="1">
              <a:gsLst>
                <a:gs pos="0">
                  <a:schemeClr val="accent1"/>
                </a:gs>
                <a:gs pos="58000">
                  <a:srgbClr val="1168F4"/>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26" name="文本框 225">
            <a:extLst>
              <a:ext uri="{FF2B5EF4-FFF2-40B4-BE49-F238E27FC236}">
                <a16:creationId xmlns:a16="http://schemas.microsoft.com/office/drawing/2014/main" id="{903CBEDD-ECDF-09BE-330E-B54D1803EDF9}"/>
              </a:ext>
            </a:extLst>
          </p:cNvPr>
          <p:cNvSpPr txBox="1"/>
          <p:nvPr/>
        </p:nvSpPr>
        <p:spPr>
          <a:xfrm>
            <a:off x="9097234" y="6396735"/>
            <a:ext cx="2801395"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w="3175">
                  <a:noFill/>
                </a:ln>
                <a:solidFill>
                  <a:prstClr val="white">
                    <a:lumMod val="85000"/>
                  </a:prstClr>
                </a:solidFill>
                <a:effectLst>
                  <a:outerShdw blurRad="152400" dist="101600" dir="5400000" sx="98000" sy="98000" algn="t" rotWithShape="0">
                    <a:prstClr val="white">
                      <a:lumMod val="85000"/>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正德丨厚生丨经世丨济用</a:t>
            </a:r>
          </a:p>
        </p:txBody>
      </p:sp>
      <p:grpSp>
        <p:nvGrpSpPr>
          <p:cNvPr id="213" name="组合 212">
            <a:extLst>
              <a:ext uri="{FF2B5EF4-FFF2-40B4-BE49-F238E27FC236}">
                <a16:creationId xmlns:a16="http://schemas.microsoft.com/office/drawing/2014/main" id="{139705E3-8F97-B683-73A5-844A044E98BE}"/>
              </a:ext>
            </a:extLst>
          </p:cNvPr>
          <p:cNvGrpSpPr/>
          <p:nvPr/>
        </p:nvGrpSpPr>
        <p:grpSpPr>
          <a:xfrm>
            <a:off x="397828" y="6453189"/>
            <a:ext cx="1009527" cy="188718"/>
            <a:chOff x="695357" y="6477795"/>
            <a:chExt cx="976623" cy="182567"/>
          </a:xfrm>
        </p:grpSpPr>
        <p:sp>
          <p:nvSpPr>
            <p:cNvPr id="214" name="椭圆 213">
              <a:extLst>
                <a:ext uri="{FF2B5EF4-FFF2-40B4-BE49-F238E27FC236}">
                  <a16:creationId xmlns:a16="http://schemas.microsoft.com/office/drawing/2014/main" id="{4BEDC135-AC07-AF4D-C138-812C6F13BD68}"/>
                </a:ext>
              </a:extLst>
            </p:cNvPr>
            <p:cNvSpPr/>
            <p:nvPr/>
          </p:nvSpPr>
          <p:spPr>
            <a:xfrm>
              <a:off x="695357" y="6477795"/>
              <a:ext cx="182567" cy="182567"/>
            </a:xfrm>
            <a:prstGeom prst="ellipse">
              <a:avLst/>
            </a:prstGeom>
            <a:gradFill flip="none" rotWithShape="1">
              <a:gsLst>
                <a:gs pos="100000">
                  <a:schemeClr val="accent1"/>
                </a:gs>
                <a:gs pos="59000">
                  <a:srgbClr val="1169F3"/>
                </a:gs>
                <a:gs pos="13000">
                  <a:schemeClr val="accent2"/>
                </a:gs>
              </a:gsLst>
              <a:lin ang="135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5" name="椭圆 214">
              <a:extLst>
                <a:ext uri="{FF2B5EF4-FFF2-40B4-BE49-F238E27FC236}">
                  <a16:creationId xmlns:a16="http://schemas.microsoft.com/office/drawing/2014/main" id="{BC20AB3F-94F2-1057-0B8F-832C624C1A52}"/>
                </a:ext>
              </a:extLst>
            </p:cNvPr>
            <p:cNvSpPr/>
            <p:nvPr/>
          </p:nvSpPr>
          <p:spPr>
            <a:xfrm>
              <a:off x="960042" y="6477795"/>
              <a:ext cx="182567" cy="182567"/>
            </a:xfrm>
            <a:prstGeom prst="ellipse">
              <a:avLst/>
            </a:prstGeom>
            <a:gradFill>
              <a:gsLst>
                <a:gs pos="25000">
                  <a:schemeClr val="bg1">
                    <a:lumMod val="50000"/>
                  </a:schemeClr>
                </a:gs>
                <a:gs pos="100000">
                  <a:schemeClr val="bg1">
                    <a:lumMod val="85000"/>
                  </a:schemeClr>
                </a:gs>
              </a:gsLst>
              <a:lin ang="135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6" name="椭圆 215">
              <a:extLst>
                <a:ext uri="{FF2B5EF4-FFF2-40B4-BE49-F238E27FC236}">
                  <a16:creationId xmlns:a16="http://schemas.microsoft.com/office/drawing/2014/main" id="{DE17091D-CCAA-54D6-6C79-E7DABBA83E0E}"/>
                </a:ext>
              </a:extLst>
            </p:cNvPr>
            <p:cNvSpPr/>
            <p:nvPr/>
          </p:nvSpPr>
          <p:spPr>
            <a:xfrm>
              <a:off x="1224727" y="6477795"/>
              <a:ext cx="182567" cy="182567"/>
            </a:xfrm>
            <a:prstGeom prst="ellipse">
              <a:avLst/>
            </a:prstGeom>
            <a:gradFill>
              <a:gsLst>
                <a:gs pos="25000">
                  <a:schemeClr val="bg1">
                    <a:lumMod val="50000"/>
                  </a:schemeClr>
                </a:gs>
                <a:gs pos="100000">
                  <a:schemeClr val="bg1">
                    <a:lumMod val="85000"/>
                  </a:schemeClr>
                </a:gs>
              </a:gsLst>
              <a:lin ang="135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7" name="椭圆 216">
              <a:extLst>
                <a:ext uri="{FF2B5EF4-FFF2-40B4-BE49-F238E27FC236}">
                  <a16:creationId xmlns:a16="http://schemas.microsoft.com/office/drawing/2014/main" id="{9C6CB0CF-8702-E114-094E-9497F532EC4C}"/>
                </a:ext>
              </a:extLst>
            </p:cNvPr>
            <p:cNvSpPr/>
            <p:nvPr/>
          </p:nvSpPr>
          <p:spPr>
            <a:xfrm>
              <a:off x="1489413" y="6477795"/>
              <a:ext cx="182567" cy="182567"/>
            </a:xfrm>
            <a:prstGeom prst="ellipse">
              <a:avLst/>
            </a:prstGeom>
            <a:gradFill>
              <a:gsLst>
                <a:gs pos="25000">
                  <a:schemeClr val="bg1">
                    <a:lumMod val="50000"/>
                  </a:schemeClr>
                </a:gs>
                <a:gs pos="100000">
                  <a:schemeClr val="bg1">
                    <a:lumMod val="85000"/>
                  </a:schemeClr>
                </a:gs>
              </a:gsLst>
              <a:lin ang="135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组合 12">
            <a:extLst>
              <a:ext uri="{FF2B5EF4-FFF2-40B4-BE49-F238E27FC236}">
                <a16:creationId xmlns:a16="http://schemas.microsoft.com/office/drawing/2014/main" id="{C6F7F775-7021-D697-C279-A63A00399A99}"/>
              </a:ext>
            </a:extLst>
          </p:cNvPr>
          <p:cNvGrpSpPr/>
          <p:nvPr/>
        </p:nvGrpSpPr>
        <p:grpSpPr>
          <a:xfrm>
            <a:off x="511173" y="1032458"/>
            <a:ext cx="5459780" cy="5124666"/>
            <a:chOff x="511173" y="1032458"/>
            <a:chExt cx="5459780" cy="5124666"/>
          </a:xfrm>
        </p:grpSpPr>
        <p:sp>
          <p:nvSpPr>
            <p:cNvPr id="3" name="任意多边形: 形状 2">
              <a:extLst>
                <a:ext uri="{FF2B5EF4-FFF2-40B4-BE49-F238E27FC236}">
                  <a16:creationId xmlns:a16="http://schemas.microsoft.com/office/drawing/2014/main" id="{1950B87E-93E2-B415-725A-871EE153C86C}"/>
                </a:ext>
              </a:extLst>
            </p:cNvPr>
            <p:cNvSpPr/>
            <p:nvPr/>
          </p:nvSpPr>
          <p:spPr>
            <a:xfrm>
              <a:off x="963922" y="1032458"/>
              <a:ext cx="5007031" cy="5124666"/>
            </a:xfrm>
            <a:custGeom>
              <a:avLst/>
              <a:gdLst>
                <a:gd name="connsiteX0" fmla="*/ 4255465 w 4734696"/>
                <a:gd name="connsiteY0" fmla="*/ 191735 h 4948353"/>
                <a:gd name="connsiteX1" fmla="*/ 4214276 w 4734696"/>
                <a:gd name="connsiteY1" fmla="*/ 467574 h 4948353"/>
                <a:gd name="connsiteX2" fmla="*/ 4436694 w 4734696"/>
                <a:gd name="connsiteY2" fmla="*/ 467574 h 4948353"/>
                <a:gd name="connsiteX3" fmla="*/ 4477883 w 4734696"/>
                <a:gd name="connsiteY3" fmla="*/ 191735 h 4948353"/>
                <a:gd name="connsiteX4" fmla="*/ 3971899 w 4734696"/>
                <a:gd name="connsiteY4" fmla="*/ 191735 h 4948353"/>
                <a:gd name="connsiteX5" fmla="*/ 3930710 w 4734696"/>
                <a:gd name="connsiteY5" fmla="*/ 467574 h 4948353"/>
                <a:gd name="connsiteX6" fmla="*/ 4153128 w 4734696"/>
                <a:gd name="connsiteY6" fmla="*/ 467574 h 4948353"/>
                <a:gd name="connsiteX7" fmla="*/ 4194317 w 4734696"/>
                <a:gd name="connsiteY7" fmla="*/ 191735 h 4948353"/>
                <a:gd name="connsiteX8" fmla="*/ 3688333 w 4734696"/>
                <a:gd name="connsiteY8" fmla="*/ 191735 h 4948353"/>
                <a:gd name="connsiteX9" fmla="*/ 3647144 w 4734696"/>
                <a:gd name="connsiteY9" fmla="*/ 467574 h 4948353"/>
                <a:gd name="connsiteX10" fmla="*/ 3869562 w 4734696"/>
                <a:gd name="connsiteY10" fmla="*/ 467574 h 4948353"/>
                <a:gd name="connsiteX11" fmla="*/ 3910751 w 4734696"/>
                <a:gd name="connsiteY11" fmla="*/ 191735 h 4948353"/>
                <a:gd name="connsiteX12" fmla="*/ 0 w 4734696"/>
                <a:gd name="connsiteY12" fmla="*/ 0 h 4948353"/>
                <a:gd name="connsiteX13" fmla="*/ 4734696 w 4734696"/>
                <a:gd name="connsiteY13" fmla="*/ 0 h 4948353"/>
                <a:gd name="connsiteX14" fmla="*/ 4734696 w 4734696"/>
                <a:gd name="connsiteY14" fmla="*/ 4948353 h 4948353"/>
                <a:gd name="connsiteX15" fmla="*/ 0 w 4734696"/>
                <a:gd name="connsiteY15" fmla="*/ 4948353 h 4948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734696" h="4948353">
                  <a:moveTo>
                    <a:pt x="4255465" y="191735"/>
                  </a:moveTo>
                  <a:lnTo>
                    <a:pt x="4214276" y="467574"/>
                  </a:lnTo>
                  <a:lnTo>
                    <a:pt x="4436694" y="467574"/>
                  </a:lnTo>
                  <a:lnTo>
                    <a:pt x="4477883" y="191735"/>
                  </a:lnTo>
                  <a:close/>
                  <a:moveTo>
                    <a:pt x="3971899" y="191735"/>
                  </a:moveTo>
                  <a:lnTo>
                    <a:pt x="3930710" y="467574"/>
                  </a:lnTo>
                  <a:lnTo>
                    <a:pt x="4153128" y="467574"/>
                  </a:lnTo>
                  <a:lnTo>
                    <a:pt x="4194317" y="191735"/>
                  </a:lnTo>
                  <a:close/>
                  <a:moveTo>
                    <a:pt x="3688333" y="191735"/>
                  </a:moveTo>
                  <a:lnTo>
                    <a:pt x="3647144" y="467574"/>
                  </a:lnTo>
                  <a:lnTo>
                    <a:pt x="3869562" y="467574"/>
                  </a:lnTo>
                  <a:lnTo>
                    <a:pt x="3910751" y="191735"/>
                  </a:lnTo>
                  <a:close/>
                  <a:moveTo>
                    <a:pt x="0" y="0"/>
                  </a:moveTo>
                  <a:lnTo>
                    <a:pt x="4734696" y="0"/>
                  </a:lnTo>
                  <a:lnTo>
                    <a:pt x="4734696" y="4948353"/>
                  </a:lnTo>
                  <a:lnTo>
                    <a:pt x="0" y="4948353"/>
                  </a:lnTo>
                  <a:close/>
                </a:path>
              </a:pathLst>
            </a:custGeom>
            <a:solidFill>
              <a:schemeClr val="bg1"/>
            </a:solidFill>
            <a:ln>
              <a:noFill/>
            </a:ln>
            <a:effectLst>
              <a:outerShdw blurRad="419100" dist="139700" dir="2700000" algn="tl" rotWithShape="0">
                <a:schemeClr val="accent2">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6" name="组合 5">
              <a:extLst>
                <a:ext uri="{FF2B5EF4-FFF2-40B4-BE49-F238E27FC236}">
                  <a16:creationId xmlns:a16="http://schemas.microsoft.com/office/drawing/2014/main" id="{76740400-0712-878E-01FA-6417FC7B8F51}"/>
                </a:ext>
              </a:extLst>
            </p:cNvPr>
            <p:cNvGrpSpPr/>
            <p:nvPr/>
          </p:nvGrpSpPr>
          <p:grpSpPr>
            <a:xfrm flipH="1">
              <a:off x="511173" y="1342141"/>
              <a:ext cx="396097" cy="396433"/>
              <a:chOff x="3882051" y="3134975"/>
              <a:chExt cx="396097" cy="396433"/>
            </a:xfrm>
            <a:gradFill flip="none" rotWithShape="1">
              <a:gsLst>
                <a:gs pos="53000">
                  <a:srgbClr val="3B85FE"/>
                </a:gs>
                <a:gs pos="0">
                  <a:schemeClr val="accent2"/>
                </a:gs>
                <a:gs pos="100000">
                  <a:schemeClr val="accent1">
                    <a:lumMod val="60000"/>
                    <a:lumOff val="40000"/>
                  </a:schemeClr>
                </a:gs>
              </a:gsLst>
              <a:lin ang="5400000" scaled="1"/>
              <a:tileRect/>
            </a:gradFill>
          </p:grpSpPr>
          <p:sp>
            <p:nvSpPr>
              <p:cNvPr id="10" name="任意多边形: 形状 9">
                <a:extLst>
                  <a:ext uri="{FF2B5EF4-FFF2-40B4-BE49-F238E27FC236}">
                    <a16:creationId xmlns:a16="http://schemas.microsoft.com/office/drawing/2014/main" id="{793D67FD-685B-5310-44A9-BF2204FA1FE5}"/>
                  </a:ext>
                </a:extLst>
              </p:cNvPr>
              <p:cNvSpPr/>
              <p:nvPr/>
            </p:nvSpPr>
            <p:spPr>
              <a:xfrm flipH="1">
                <a:off x="3882052" y="3134975"/>
                <a:ext cx="396096" cy="396433"/>
              </a:xfrm>
              <a:custGeom>
                <a:avLst/>
                <a:gdLst>
                  <a:gd name="connsiteX0" fmla="*/ 0 w 611859"/>
                  <a:gd name="connsiteY0" fmla="*/ 0 h 396433"/>
                  <a:gd name="connsiteX1" fmla="*/ 611859 w 611859"/>
                  <a:gd name="connsiteY1" fmla="*/ 0 h 396433"/>
                  <a:gd name="connsiteX2" fmla="*/ 611859 w 611859"/>
                  <a:gd name="connsiteY2" fmla="*/ 396433 h 396433"/>
                  <a:gd name="connsiteX3" fmla="*/ 0 w 611859"/>
                  <a:gd name="connsiteY3" fmla="*/ 396433 h 396433"/>
                  <a:gd name="connsiteX4" fmla="*/ 198216 w 611859"/>
                  <a:gd name="connsiteY4" fmla="*/ 198217 h 396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1859" h="396433">
                    <a:moveTo>
                      <a:pt x="0" y="0"/>
                    </a:moveTo>
                    <a:lnTo>
                      <a:pt x="611859" y="0"/>
                    </a:lnTo>
                    <a:lnTo>
                      <a:pt x="611859" y="396433"/>
                    </a:lnTo>
                    <a:lnTo>
                      <a:pt x="0" y="396433"/>
                    </a:lnTo>
                    <a:lnTo>
                      <a:pt x="198216" y="198217"/>
                    </a:lnTo>
                    <a:close/>
                  </a:path>
                </a:pathLst>
              </a:custGeom>
              <a:grpFill/>
              <a:ln>
                <a:noFill/>
              </a:ln>
              <a:effectLst>
                <a:outerShdw blurRad="127000" dir="18900000" sy="23000" kx="-1200000" algn="b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 name="等腰三角形 10">
                <a:extLst>
                  <a:ext uri="{FF2B5EF4-FFF2-40B4-BE49-F238E27FC236}">
                    <a16:creationId xmlns:a16="http://schemas.microsoft.com/office/drawing/2014/main" id="{E6C04EBE-35A0-366F-4B67-8E8B3DDA0342}"/>
                  </a:ext>
                </a:extLst>
              </p:cNvPr>
              <p:cNvSpPr/>
              <p:nvPr/>
            </p:nvSpPr>
            <p:spPr>
              <a:xfrm flipH="1" flipV="1">
                <a:off x="3882051" y="3429808"/>
                <a:ext cx="96477" cy="101600"/>
              </a:xfrm>
              <a:prstGeom prst="triangle">
                <a:avLst>
                  <a:gd name="adj" fmla="val 100000"/>
                </a:avLst>
              </a:prstGeom>
              <a:grpFill/>
              <a:ln>
                <a:noFill/>
              </a:ln>
              <a:effectLst>
                <a:outerShdw blurRad="127000" dir="18900000" sy="23000" kx="-1200000" algn="b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9" name="矩形 8">
              <a:extLst>
                <a:ext uri="{FF2B5EF4-FFF2-40B4-BE49-F238E27FC236}">
                  <a16:creationId xmlns:a16="http://schemas.microsoft.com/office/drawing/2014/main" id="{57A2DD0B-58C2-8298-DD48-7CA4E476A962}"/>
                </a:ext>
              </a:extLst>
            </p:cNvPr>
            <p:cNvSpPr/>
            <p:nvPr/>
          </p:nvSpPr>
          <p:spPr>
            <a:xfrm>
              <a:off x="810792" y="1239733"/>
              <a:ext cx="2551560" cy="396433"/>
            </a:xfrm>
            <a:prstGeom prst="rect">
              <a:avLst/>
            </a:prstGeom>
            <a:gradFill flip="none" rotWithShape="1">
              <a:gsLst>
                <a:gs pos="53000">
                  <a:srgbClr val="3B85FE"/>
                </a:gs>
                <a:gs pos="0">
                  <a:schemeClr val="accent2"/>
                </a:gs>
                <a:gs pos="100000">
                  <a:schemeClr val="accent1">
                    <a:lumMod val="60000"/>
                    <a:lumOff val="40000"/>
                  </a:schemeClr>
                </a:gs>
              </a:gsLst>
              <a:lin ang="5400000" scaled="1"/>
              <a:tileRect/>
            </a:gradFill>
            <a:ln>
              <a:noFill/>
            </a:ln>
            <a:effectLst>
              <a:outerShdw blurRad="203200" dist="152400" dir="5400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11">
              <a:extLst>
                <a:ext uri="{FF2B5EF4-FFF2-40B4-BE49-F238E27FC236}">
                  <a16:creationId xmlns:a16="http://schemas.microsoft.com/office/drawing/2014/main" id="{779891B5-92D2-DE31-3C01-8C8C720AF5EF}"/>
                </a:ext>
              </a:extLst>
            </p:cNvPr>
            <p:cNvSpPr txBox="1"/>
            <p:nvPr/>
          </p:nvSpPr>
          <p:spPr>
            <a:xfrm>
              <a:off x="1206888" y="1252048"/>
              <a:ext cx="133882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OPPOSans M" panose="00020600040101010101" pitchFamily="18" charset="-122"/>
                  <a:sym typeface="Arial" panose="020B0604020202020204" pitchFamily="34" charset="0"/>
                </a:rPr>
                <a:t>关键词标题</a:t>
              </a: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OPPOSans M" panose="00020600040101010101" pitchFamily="18" charset="-122"/>
                <a:sym typeface="Arial" panose="020B0604020202020204" pitchFamily="34" charset="0"/>
              </a:endParaRPr>
            </a:p>
          </p:txBody>
        </p:sp>
      </p:grpSp>
      <p:grpSp>
        <p:nvGrpSpPr>
          <p:cNvPr id="14" name="组合 13">
            <a:extLst>
              <a:ext uri="{FF2B5EF4-FFF2-40B4-BE49-F238E27FC236}">
                <a16:creationId xmlns:a16="http://schemas.microsoft.com/office/drawing/2014/main" id="{F733B5F3-12F1-3B05-11A8-839DCADA5358}"/>
              </a:ext>
            </a:extLst>
          </p:cNvPr>
          <p:cNvGrpSpPr/>
          <p:nvPr/>
        </p:nvGrpSpPr>
        <p:grpSpPr>
          <a:xfrm>
            <a:off x="6221047" y="1032458"/>
            <a:ext cx="5459780" cy="5124666"/>
            <a:chOff x="6221047" y="1032458"/>
            <a:chExt cx="5459780" cy="5124666"/>
          </a:xfrm>
        </p:grpSpPr>
        <p:sp>
          <p:nvSpPr>
            <p:cNvPr id="19" name="任意多边形: 形状 18">
              <a:extLst>
                <a:ext uri="{FF2B5EF4-FFF2-40B4-BE49-F238E27FC236}">
                  <a16:creationId xmlns:a16="http://schemas.microsoft.com/office/drawing/2014/main" id="{9E57F8B8-508D-D86F-571F-7D03AA37BD1A}"/>
                </a:ext>
              </a:extLst>
            </p:cNvPr>
            <p:cNvSpPr/>
            <p:nvPr/>
          </p:nvSpPr>
          <p:spPr>
            <a:xfrm>
              <a:off x="6673796" y="1032458"/>
              <a:ext cx="5007031" cy="5124666"/>
            </a:xfrm>
            <a:custGeom>
              <a:avLst/>
              <a:gdLst>
                <a:gd name="connsiteX0" fmla="*/ 4255465 w 4734696"/>
                <a:gd name="connsiteY0" fmla="*/ 191735 h 4948353"/>
                <a:gd name="connsiteX1" fmla="*/ 4214276 w 4734696"/>
                <a:gd name="connsiteY1" fmla="*/ 467574 h 4948353"/>
                <a:gd name="connsiteX2" fmla="*/ 4436694 w 4734696"/>
                <a:gd name="connsiteY2" fmla="*/ 467574 h 4948353"/>
                <a:gd name="connsiteX3" fmla="*/ 4477883 w 4734696"/>
                <a:gd name="connsiteY3" fmla="*/ 191735 h 4948353"/>
                <a:gd name="connsiteX4" fmla="*/ 3971899 w 4734696"/>
                <a:gd name="connsiteY4" fmla="*/ 191735 h 4948353"/>
                <a:gd name="connsiteX5" fmla="*/ 3930710 w 4734696"/>
                <a:gd name="connsiteY5" fmla="*/ 467574 h 4948353"/>
                <a:gd name="connsiteX6" fmla="*/ 4153128 w 4734696"/>
                <a:gd name="connsiteY6" fmla="*/ 467574 h 4948353"/>
                <a:gd name="connsiteX7" fmla="*/ 4194317 w 4734696"/>
                <a:gd name="connsiteY7" fmla="*/ 191735 h 4948353"/>
                <a:gd name="connsiteX8" fmla="*/ 3688333 w 4734696"/>
                <a:gd name="connsiteY8" fmla="*/ 191735 h 4948353"/>
                <a:gd name="connsiteX9" fmla="*/ 3647144 w 4734696"/>
                <a:gd name="connsiteY9" fmla="*/ 467574 h 4948353"/>
                <a:gd name="connsiteX10" fmla="*/ 3869562 w 4734696"/>
                <a:gd name="connsiteY10" fmla="*/ 467574 h 4948353"/>
                <a:gd name="connsiteX11" fmla="*/ 3910751 w 4734696"/>
                <a:gd name="connsiteY11" fmla="*/ 191735 h 4948353"/>
                <a:gd name="connsiteX12" fmla="*/ 0 w 4734696"/>
                <a:gd name="connsiteY12" fmla="*/ 0 h 4948353"/>
                <a:gd name="connsiteX13" fmla="*/ 4734696 w 4734696"/>
                <a:gd name="connsiteY13" fmla="*/ 0 h 4948353"/>
                <a:gd name="connsiteX14" fmla="*/ 4734696 w 4734696"/>
                <a:gd name="connsiteY14" fmla="*/ 4948353 h 4948353"/>
                <a:gd name="connsiteX15" fmla="*/ 0 w 4734696"/>
                <a:gd name="connsiteY15" fmla="*/ 4948353 h 4948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734696" h="4948353">
                  <a:moveTo>
                    <a:pt x="4255465" y="191735"/>
                  </a:moveTo>
                  <a:lnTo>
                    <a:pt x="4214276" y="467574"/>
                  </a:lnTo>
                  <a:lnTo>
                    <a:pt x="4436694" y="467574"/>
                  </a:lnTo>
                  <a:lnTo>
                    <a:pt x="4477883" y="191735"/>
                  </a:lnTo>
                  <a:close/>
                  <a:moveTo>
                    <a:pt x="3971899" y="191735"/>
                  </a:moveTo>
                  <a:lnTo>
                    <a:pt x="3930710" y="467574"/>
                  </a:lnTo>
                  <a:lnTo>
                    <a:pt x="4153128" y="467574"/>
                  </a:lnTo>
                  <a:lnTo>
                    <a:pt x="4194317" y="191735"/>
                  </a:lnTo>
                  <a:close/>
                  <a:moveTo>
                    <a:pt x="3688333" y="191735"/>
                  </a:moveTo>
                  <a:lnTo>
                    <a:pt x="3647144" y="467574"/>
                  </a:lnTo>
                  <a:lnTo>
                    <a:pt x="3869562" y="467574"/>
                  </a:lnTo>
                  <a:lnTo>
                    <a:pt x="3910751" y="191735"/>
                  </a:lnTo>
                  <a:close/>
                  <a:moveTo>
                    <a:pt x="0" y="0"/>
                  </a:moveTo>
                  <a:lnTo>
                    <a:pt x="4734696" y="0"/>
                  </a:lnTo>
                  <a:lnTo>
                    <a:pt x="4734696" y="4948353"/>
                  </a:lnTo>
                  <a:lnTo>
                    <a:pt x="0" y="4948353"/>
                  </a:lnTo>
                  <a:close/>
                </a:path>
              </a:pathLst>
            </a:custGeom>
            <a:solidFill>
              <a:schemeClr val="bg1"/>
            </a:solidFill>
            <a:ln>
              <a:noFill/>
            </a:ln>
            <a:effectLst>
              <a:outerShdw blurRad="419100" dist="139700" dir="2700000" algn="tl" rotWithShape="0">
                <a:schemeClr val="accent2">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21" name="组合 20">
              <a:extLst>
                <a:ext uri="{FF2B5EF4-FFF2-40B4-BE49-F238E27FC236}">
                  <a16:creationId xmlns:a16="http://schemas.microsoft.com/office/drawing/2014/main" id="{177EF6EB-F104-D3F6-165E-017C8611B067}"/>
                </a:ext>
              </a:extLst>
            </p:cNvPr>
            <p:cNvGrpSpPr/>
            <p:nvPr/>
          </p:nvGrpSpPr>
          <p:grpSpPr>
            <a:xfrm flipH="1">
              <a:off x="6221047" y="1342141"/>
              <a:ext cx="396097" cy="396433"/>
              <a:chOff x="3882051" y="3134975"/>
              <a:chExt cx="396097" cy="396433"/>
            </a:xfrm>
            <a:gradFill flip="none" rotWithShape="1">
              <a:gsLst>
                <a:gs pos="53000">
                  <a:srgbClr val="3B85FE"/>
                </a:gs>
                <a:gs pos="0">
                  <a:schemeClr val="accent2"/>
                </a:gs>
                <a:gs pos="100000">
                  <a:schemeClr val="accent1">
                    <a:lumMod val="60000"/>
                    <a:lumOff val="40000"/>
                  </a:schemeClr>
                </a:gs>
              </a:gsLst>
              <a:lin ang="5400000" scaled="1"/>
              <a:tileRect/>
            </a:gradFill>
          </p:grpSpPr>
          <p:sp>
            <p:nvSpPr>
              <p:cNvPr id="23" name="任意多边形: 形状 22">
                <a:extLst>
                  <a:ext uri="{FF2B5EF4-FFF2-40B4-BE49-F238E27FC236}">
                    <a16:creationId xmlns:a16="http://schemas.microsoft.com/office/drawing/2014/main" id="{69E2111A-3700-91A2-07D6-2FED6F2E6153}"/>
                  </a:ext>
                </a:extLst>
              </p:cNvPr>
              <p:cNvSpPr/>
              <p:nvPr/>
            </p:nvSpPr>
            <p:spPr>
              <a:xfrm flipH="1">
                <a:off x="3882052" y="3134975"/>
                <a:ext cx="396096" cy="396433"/>
              </a:xfrm>
              <a:custGeom>
                <a:avLst/>
                <a:gdLst>
                  <a:gd name="connsiteX0" fmla="*/ 0 w 611859"/>
                  <a:gd name="connsiteY0" fmla="*/ 0 h 396433"/>
                  <a:gd name="connsiteX1" fmla="*/ 611859 w 611859"/>
                  <a:gd name="connsiteY1" fmla="*/ 0 h 396433"/>
                  <a:gd name="connsiteX2" fmla="*/ 611859 w 611859"/>
                  <a:gd name="connsiteY2" fmla="*/ 396433 h 396433"/>
                  <a:gd name="connsiteX3" fmla="*/ 0 w 611859"/>
                  <a:gd name="connsiteY3" fmla="*/ 396433 h 396433"/>
                  <a:gd name="connsiteX4" fmla="*/ 198216 w 611859"/>
                  <a:gd name="connsiteY4" fmla="*/ 198217 h 396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1859" h="396433">
                    <a:moveTo>
                      <a:pt x="0" y="0"/>
                    </a:moveTo>
                    <a:lnTo>
                      <a:pt x="611859" y="0"/>
                    </a:lnTo>
                    <a:lnTo>
                      <a:pt x="611859" y="396433"/>
                    </a:lnTo>
                    <a:lnTo>
                      <a:pt x="0" y="396433"/>
                    </a:lnTo>
                    <a:lnTo>
                      <a:pt x="198216" y="198217"/>
                    </a:lnTo>
                    <a:close/>
                  </a:path>
                </a:pathLst>
              </a:custGeom>
              <a:grpFill/>
              <a:ln>
                <a:noFill/>
              </a:ln>
              <a:effectLst>
                <a:outerShdw blurRad="254000" dist="152400" dir="5400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4" name="等腰三角形 23">
                <a:extLst>
                  <a:ext uri="{FF2B5EF4-FFF2-40B4-BE49-F238E27FC236}">
                    <a16:creationId xmlns:a16="http://schemas.microsoft.com/office/drawing/2014/main" id="{487D2C7B-0036-1914-9912-F379CC5D8D7B}"/>
                  </a:ext>
                </a:extLst>
              </p:cNvPr>
              <p:cNvSpPr/>
              <p:nvPr/>
            </p:nvSpPr>
            <p:spPr>
              <a:xfrm flipH="1" flipV="1">
                <a:off x="3882051" y="3429808"/>
                <a:ext cx="96477" cy="101600"/>
              </a:xfrm>
              <a:prstGeom prst="triangle">
                <a:avLst>
                  <a:gd name="adj" fmla="val 100000"/>
                </a:avLst>
              </a:prstGeom>
              <a:grpFill/>
              <a:ln>
                <a:noFill/>
              </a:ln>
              <a:effectLst>
                <a:outerShdw blurRad="254000" dist="152400" dir="5400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22" name="矩形 21">
              <a:extLst>
                <a:ext uri="{FF2B5EF4-FFF2-40B4-BE49-F238E27FC236}">
                  <a16:creationId xmlns:a16="http://schemas.microsoft.com/office/drawing/2014/main" id="{3C3F29AC-B7B0-A362-35EE-DE44FA7386ED}"/>
                </a:ext>
              </a:extLst>
            </p:cNvPr>
            <p:cNvSpPr/>
            <p:nvPr/>
          </p:nvSpPr>
          <p:spPr>
            <a:xfrm>
              <a:off x="6520666" y="1239733"/>
              <a:ext cx="2551560" cy="396433"/>
            </a:xfrm>
            <a:prstGeom prst="rect">
              <a:avLst/>
            </a:prstGeom>
            <a:gradFill flip="none" rotWithShape="1">
              <a:gsLst>
                <a:gs pos="53000">
                  <a:srgbClr val="3B85FE"/>
                </a:gs>
                <a:gs pos="0">
                  <a:schemeClr val="accent2"/>
                </a:gs>
                <a:gs pos="100000">
                  <a:schemeClr val="accent1">
                    <a:lumMod val="60000"/>
                    <a:lumOff val="40000"/>
                  </a:schemeClr>
                </a:gs>
              </a:gsLst>
              <a:lin ang="5400000" scaled="1"/>
              <a:tileRect/>
            </a:gradFill>
            <a:ln>
              <a:noFill/>
            </a:ln>
            <a:effectLst>
              <a:outerShdw blurRad="254000" dist="152400" dir="5400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5" name="文本框 24">
              <a:extLst>
                <a:ext uri="{FF2B5EF4-FFF2-40B4-BE49-F238E27FC236}">
                  <a16:creationId xmlns:a16="http://schemas.microsoft.com/office/drawing/2014/main" id="{21BDE77F-C1C4-3D7E-EAF2-F9E3FFDD6F5E}"/>
                </a:ext>
              </a:extLst>
            </p:cNvPr>
            <p:cNvSpPr txBox="1"/>
            <p:nvPr/>
          </p:nvSpPr>
          <p:spPr>
            <a:xfrm>
              <a:off x="7217762" y="1252048"/>
              <a:ext cx="646331" cy="369332"/>
            </a:xfrm>
            <a:prstGeom prst="rect">
              <a:avLst/>
            </a:prstGeom>
            <a:noFill/>
            <a:ln>
              <a:noFill/>
            </a:ln>
            <a:effectLst>
              <a:outerShdw blurRad="254000" dist="152400" dir="5400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defPPr>
                <a:defRPr lang="zh-CN"/>
              </a:defPPr>
              <a:lvl1pPr algn="ctr" defTabSz="457200">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rPr>
                <a:t>关键词标题</a:t>
              </a:r>
            </a:p>
          </p:txBody>
        </p:sp>
      </p:grpSp>
      <p:grpSp>
        <p:nvGrpSpPr>
          <p:cNvPr id="20" name="组合 19">
            <a:extLst>
              <a:ext uri="{FF2B5EF4-FFF2-40B4-BE49-F238E27FC236}">
                <a16:creationId xmlns:a16="http://schemas.microsoft.com/office/drawing/2014/main" id="{B3774871-6251-FBD6-1FEA-BC54D04B12B1}"/>
              </a:ext>
            </a:extLst>
          </p:cNvPr>
          <p:cNvGrpSpPr/>
          <p:nvPr/>
        </p:nvGrpSpPr>
        <p:grpSpPr>
          <a:xfrm>
            <a:off x="6977264" y="1962288"/>
            <a:ext cx="4352155" cy="668966"/>
            <a:chOff x="6977264" y="1962288"/>
            <a:chExt cx="4352155" cy="668966"/>
          </a:xfrm>
        </p:grpSpPr>
        <p:sp>
          <p:nvSpPr>
            <p:cNvPr id="27" name="文本框 26">
              <a:extLst>
                <a:ext uri="{FF2B5EF4-FFF2-40B4-BE49-F238E27FC236}">
                  <a16:creationId xmlns:a16="http://schemas.microsoft.com/office/drawing/2014/main" id="{CDACD0BB-E6E9-C9C0-1DF3-93FD3E79F1AC}"/>
                </a:ext>
              </a:extLst>
            </p:cNvPr>
            <p:cNvSpPr txBox="1"/>
            <p:nvPr/>
          </p:nvSpPr>
          <p:spPr>
            <a:xfrm>
              <a:off x="7670564" y="1962288"/>
              <a:ext cx="3658855" cy="668966"/>
            </a:xfrm>
            <a:prstGeom prst="rect">
              <a:avLst/>
            </a:prstGeom>
            <a:noFill/>
          </p:spPr>
          <p:txBody>
            <a:bodyPr wrap="square" rtlCol="0">
              <a:spAutoFit/>
            </a:bodyPr>
            <a:lstStyle/>
            <a:p>
              <a:pPr marR="0" lvl="0" indent="0" fontAlgn="auto">
                <a:lnSpc>
                  <a:spcPct val="120000"/>
                </a:lnSpc>
                <a:spcBef>
                  <a:spcPts val="0"/>
                </a:spcBef>
                <a:buClrTx/>
                <a:buSzTx/>
                <a:buFontTx/>
                <a:buNone/>
                <a:tabLst/>
                <a:defRPr/>
              </a:pPr>
              <a:r>
                <a:rPr lang="zh-CN" altLang="en-US" sz="1600"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在这里输入你的正文阐述与关键词标题相关的具体内容。</a:t>
              </a:r>
            </a:p>
          </p:txBody>
        </p:sp>
        <p:sp>
          <p:nvSpPr>
            <p:cNvPr id="28" name="任意多边形: 形状 27">
              <a:extLst>
                <a:ext uri="{FF2B5EF4-FFF2-40B4-BE49-F238E27FC236}">
                  <a16:creationId xmlns:a16="http://schemas.microsoft.com/office/drawing/2014/main" id="{0BD541E5-712C-02EB-7AF3-B6888648B99D}"/>
                </a:ext>
              </a:extLst>
            </p:cNvPr>
            <p:cNvSpPr/>
            <p:nvPr/>
          </p:nvSpPr>
          <p:spPr>
            <a:xfrm>
              <a:off x="6977264" y="1968732"/>
              <a:ext cx="656078" cy="656078"/>
            </a:xfrm>
            <a:custGeom>
              <a:avLst/>
              <a:gdLst>
                <a:gd name="connsiteX0" fmla="*/ 758361 w 1516722"/>
                <a:gd name="connsiteY0" fmla="*/ 0 h 1516722"/>
                <a:gd name="connsiteX1" fmla="*/ 1516722 w 1516722"/>
                <a:gd name="connsiteY1" fmla="*/ 758361 h 1516722"/>
                <a:gd name="connsiteX2" fmla="*/ 1509094 w 1516722"/>
                <a:gd name="connsiteY2" fmla="*/ 834034 h 1516722"/>
                <a:gd name="connsiteX3" fmla="*/ 830024 w 1516722"/>
                <a:gd name="connsiteY3" fmla="*/ 1513103 h 1516722"/>
                <a:gd name="connsiteX4" fmla="*/ 758361 w 1516722"/>
                <a:gd name="connsiteY4" fmla="*/ 1516722 h 1516722"/>
                <a:gd name="connsiteX5" fmla="*/ 0 w 1516722"/>
                <a:gd name="connsiteY5" fmla="*/ 758361 h 1516722"/>
                <a:gd name="connsiteX6" fmla="*/ 758361 w 1516722"/>
                <a:gd name="connsiteY6" fmla="*/ 0 h 1516722"/>
                <a:gd name="connsiteX0" fmla="*/ 758361 w 1516722"/>
                <a:gd name="connsiteY0" fmla="*/ 0 h 1516722"/>
                <a:gd name="connsiteX1" fmla="*/ 1516722 w 1516722"/>
                <a:gd name="connsiteY1" fmla="*/ 758361 h 1516722"/>
                <a:gd name="connsiteX2" fmla="*/ 1509094 w 1516722"/>
                <a:gd name="connsiteY2" fmla="*/ 834034 h 1516722"/>
                <a:gd name="connsiteX3" fmla="*/ 867855 w 1516722"/>
                <a:gd name="connsiteY3" fmla="*/ 1475574 h 1516722"/>
                <a:gd name="connsiteX4" fmla="*/ 830024 w 1516722"/>
                <a:gd name="connsiteY4" fmla="*/ 1513103 h 1516722"/>
                <a:gd name="connsiteX5" fmla="*/ 758361 w 1516722"/>
                <a:gd name="connsiteY5" fmla="*/ 1516722 h 1516722"/>
                <a:gd name="connsiteX6" fmla="*/ 0 w 1516722"/>
                <a:gd name="connsiteY6" fmla="*/ 758361 h 1516722"/>
                <a:gd name="connsiteX7" fmla="*/ 758361 w 1516722"/>
                <a:gd name="connsiteY7" fmla="*/ 0 h 1516722"/>
                <a:gd name="connsiteX0" fmla="*/ 758361 w 1516722"/>
                <a:gd name="connsiteY0" fmla="*/ 0 h 1516722"/>
                <a:gd name="connsiteX1" fmla="*/ 1516722 w 1516722"/>
                <a:gd name="connsiteY1" fmla="*/ 758361 h 1516722"/>
                <a:gd name="connsiteX2" fmla="*/ 1509094 w 1516722"/>
                <a:gd name="connsiteY2" fmla="*/ 834034 h 1516722"/>
                <a:gd name="connsiteX3" fmla="*/ 1472375 w 1516722"/>
                <a:gd name="connsiteY3" fmla="*/ 871054 h 1516722"/>
                <a:gd name="connsiteX4" fmla="*/ 867855 w 1516722"/>
                <a:gd name="connsiteY4" fmla="*/ 1475574 h 1516722"/>
                <a:gd name="connsiteX5" fmla="*/ 830024 w 1516722"/>
                <a:gd name="connsiteY5" fmla="*/ 151310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30024 w 1516722"/>
                <a:gd name="connsiteY5" fmla="*/ 151310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30024 w 1516722"/>
                <a:gd name="connsiteY5" fmla="*/ 151310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20499 w 1516722"/>
                <a:gd name="connsiteY5" fmla="*/ 150929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20499 w 1516722"/>
                <a:gd name="connsiteY5" fmla="*/ 1509293 h 1516722"/>
                <a:gd name="connsiteX6" fmla="*/ 758361 w 1516722"/>
                <a:gd name="connsiteY6" fmla="*/ 1516722 h 1516722"/>
                <a:gd name="connsiteX7" fmla="*/ 0 w 1516722"/>
                <a:gd name="connsiteY7" fmla="*/ 758361 h 1516722"/>
                <a:gd name="connsiteX8" fmla="*/ 758361 w 1516722"/>
                <a:gd name="connsiteY8" fmla="*/ 0 h 151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6722" h="1516722">
                  <a:moveTo>
                    <a:pt x="758361" y="0"/>
                  </a:moveTo>
                  <a:cubicBezTo>
                    <a:pt x="1177192" y="0"/>
                    <a:pt x="1516722" y="339530"/>
                    <a:pt x="1516722" y="758361"/>
                  </a:cubicBezTo>
                  <a:cubicBezTo>
                    <a:pt x="1513544" y="781045"/>
                    <a:pt x="1519892" y="801825"/>
                    <a:pt x="1507189" y="826414"/>
                  </a:cubicBezTo>
                  <a:cubicBezTo>
                    <a:pt x="1494486" y="851003"/>
                    <a:pt x="1484615" y="859561"/>
                    <a:pt x="1472375" y="871054"/>
                  </a:cubicBezTo>
                  <a:lnTo>
                    <a:pt x="867855" y="1475574"/>
                  </a:lnTo>
                  <a:cubicBezTo>
                    <a:pt x="852070" y="1486814"/>
                    <a:pt x="838189" y="1498053"/>
                    <a:pt x="820499" y="1509293"/>
                  </a:cubicBezTo>
                  <a:cubicBezTo>
                    <a:pt x="802809" y="1520533"/>
                    <a:pt x="779074" y="1514246"/>
                    <a:pt x="758361" y="1516722"/>
                  </a:cubicBezTo>
                  <a:cubicBezTo>
                    <a:pt x="339530" y="1516722"/>
                    <a:pt x="0" y="1177192"/>
                    <a:pt x="0" y="758361"/>
                  </a:cubicBezTo>
                  <a:cubicBezTo>
                    <a:pt x="0" y="339530"/>
                    <a:pt x="339530" y="0"/>
                    <a:pt x="758361" y="0"/>
                  </a:cubicBezTo>
                  <a:close/>
                </a:path>
              </a:pathLst>
            </a:cu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任意多边形: 形状 28">
              <a:extLst>
                <a:ext uri="{FF2B5EF4-FFF2-40B4-BE49-F238E27FC236}">
                  <a16:creationId xmlns:a16="http://schemas.microsoft.com/office/drawing/2014/main" id="{9071FE99-92B2-E28A-4326-0345BA0705A5}"/>
                </a:ext>
              </a:extLst>
            </p:cNvPr>
            <p:cNvSpPr/>
            <p:nvPr/>
          </p:nvSpPr>
          <p:spPr>
            <a:xfrm rot="21596683">
              <a:off x="7337604" y="2330266"/>
              <a:ext cx="292283" cy="292283"/>
            </a:xfrm>
            <a:custGeom>
              <a:avLst/>
              <a:gdLst>
                <a:gd name="connsiteX0" fmla="*/ 1849679 w 1849679"/>
                <a:gd name="connsiteY0" fmla="*/ 0 h 1849680"/>
                <a:gd name="connsiteX1" fmla="*/ 1754378 w 1849679"/>
                <a:gd name="connsiteY1" fmla="*/ 122199 h 1849680"/>
                <a:gd name="connsiteX2" fmla="*/ 1277426 w 1849679"/>
                <a:gd name="connsiteY2" fmla="*/ 599152 h 1849680"/>
                <a:gd name="connsiteX3" fmla="*/ 1277426 w 1849679"/>
                <a:gd name="connsiteY3" fmla="*/ 599153 h 1849680"/>
                <a:gd name="connsiteX4" fmla="*/ 122199 w 1849679"/>
                <a:gd name="connsiteY4" fmla="*/ 1754378 h 1849680"/>
                <a:gd name="connsiteX5" fmla="*/ 0 w 1849679"/>
                <a:gd name="connsiteY5" fmla="*/ 1849680 h 1849680"/>
                <a:gd name="connsiteX6" fmla="*/ 206599 w 1849679"/>
                <a:gd name="connsiteY6" fmla="*/ 1408604 h 1849680"/>
                <a:gd name="connsiteX7" fmla="*/ 221276 w 1849679"/>
                <a:gd name="connsiteY7" fmla="*/ 971061 h 1849680"/>
                <a:gd name="connsiteX8" fmla="*/ 233586 w 1849679"/>
                <a:gd name="connsiteY8" fmla="*/ 911860 h 1849680"/>
                <a:gd name="connsiteX9" fmla="*/ 232380 w 1849679"/>
                <a:gd name="connsiteY9" fmla="*/ 910654 h 1849680"/>
                <a:gd name="connsiteX10" fmla="*/ 241230 w 1849679"/>
                <a:gd name="connsiteY10" fmla="*/ 875098 h 1849680"/>
                <a:gd name="connsiteX11" fmla="*/ 249154 w 1849679"/>
                <a:gd name="connsiteY11" fmla="*/ 836988 h 1849680"/>
                <a:gd name="connsiteX12" fmla="*/ 254069 w 1849679"/>
                <a:gd name="connsiteY12" fmla="*/ 823513 h 1849680"/>
                <a:gd name="connsiteX13" fmla="*/ 265106 w 1849679"/>
                <a:gd name="connsiteY13" fmla="*/ 779166 h 1849680"/>
                <a:gd name="connsiteX14" fmla="*/ 436763 w 1849679"/>
                <a:gd name="connsiteY14" fmla="*/ 488078 h 1849680"/>
                <a:gd name="connsiteX15" fmla="*/ 463106 w 1849679"/>
                <a:gd name="connsiteY15" fmla="*/ 463091 h 1849680"/>
                <a:gd name="connsiteX16" fmla="*/ 488078 w 1849679"/>
                <a:gd name="connsiteY16" fmla="*/ 436764 h 1849680"/>
                <a:gd name="connsiteX17" fmla="*/ 779166 w 1849679"/>
                <a:gd name="connsiteY17" fmla="*/ 265106 h 1849680"/>
                <a:gd name="connsiteX18" fmla="*/ 823507 w 1849679"/>
                <a:gd name="connsiteY18" fmla="*/ 254071 h 1849680"/>
                <a:gd name="connsiteX19" fmla="*/ 836987 w 1849679"/>
                <a:gd name="connsiteY19" fmla="*/ 249154 h 1849680"/>
                <a:gd name="connsiteX20" fmla="*/ 875114 w 1849679"/>
                <a:gd name="connsiteY20" fmla="*/ 241226 h 1849680"/>
                <a:gd name="connsiteX21" fmla="*/ 910654 w 1849679"/>
                <a:gd name="connsiteY21" fmla="*/ 232381 h 1849680"/>
                <a:gd name="connsiteX22" fmla="*/ 911859 w 1849679"/>
                <a:gd name="connsiteY22" fmla="*/ 233586 h 1849680"/>
                <a:gd name="connsiteX23" fmla="*/ 971060 w 1849679"/>
                <a:gd name="connsiteY23" fmla="*/ 221276 h 1849680"/>
                <a:gd name="connsiteX24" fmla="*/ 1408603 w 1849679"/>
                <a:gd name="connsiteY24" fmla="*/ 206599 h 1849680"/>
                <a:gd name="connsiteX25" fmla="*/ 1849679 w 1849679"/>
                <a:gd name="connsiteY25" fmla="*/ 0 h 1849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849679" h="1849680">
                  <a:moveTo>
                    <a:pt x="1849679" y="0"/>
                  </a:moveTo>
                  <a:cubicBezTo>
                    <a:pt x="1804744" y="67311"/>
                    <a:pt x="1787884" y="90738"/>
                    <a:pt x="1754378" y="122199"/>
                  </a:cubicBezTo>
                  <a:lnTo>
                    <a:pt x="1277426" y="599152"/>
                  </a:lnTo>
                  <a:lnTo>
                    <a:pt x="1277426" y="599153"/>
                  </a:lnTo>
                  <a:lnTo>
                    <a:pt x="122199" y="1754378"/>
                  </a:lnTo>
                  <a:cubicBezTo>
                    <a:pt x="90738" y="1787885"/>
                    <a:pt x="67311" y="1804745"/>
                    <a:pt x="0" y="1849680"/>
                  </a:cubicBezTo>
                  <a:cubicBezTo>
                    <a:pt x="104236" y="1719660"/>
                    <a:pt x="194467" y="1613607"/>
                    <a:pt x="206599" y="1408604"/>
                  </a:cubicBezTo>
                  <a:cubicBezTo>
                    <a:pt x="212666" y="1306102"/>
                    <a:pt x="195961" y="1146644"/>
                    <a:pt x="221276" y="971061"/>
                  </a:cubicBezTo>
                  <a:lnTo>
                    <a:pt x="233586" y="911860"/>
                  </a:lnTo>
                  <a:lnTo>
                    <a:pt x="232380" y="910654"/>
                  </a:lnTo>
                  <a:lnTo>
                    <a:pt x="241230" y="875098"/>
                  </a:lnTo>
                  <a:lnTo>
                    <a:pt x="249154" y="836988"/>
                  </a:lnTo>
                  <a:lnTo>
                    <a:pt x="254069" y="823513"/>
                  </a:lnTo>
                  <a:lnTo>
                    <a:pt x="265106" y="779166"/>
                  </a:lnTo>
                  <a:cubicBezTo>
                    <a:pt x="299827" y="674961"/>
                    <a:pt x="353261" y="575153"/>
                    <a:pt x="436763" y="488078"/>
                  </a:cubicBezTo>
                  <a:lnTo>
                    <a:pt x="463106" y="463091"/>
                  </a:lnTo>
                  <a:lnTo>
                    <a:pt x="488078" y="436764"/>
                  </a:lnTo>
                  <a:cubicBezTo>
                    <a:pt x="575153" y="353262"/>
                    <a:pt x="674961" y="299827"/>
                    <a:pt x="779166" y="265106"/>
                  </a:cubicBezTo>
                  <a:lnTo>
                    <a:pt x="823507" y="254071"/>
                  </a:lnTo>
                  <a:lnTo>
                    <a:pt x="836987" y="249154"/>
                  </a:lnTo>
                  <a:lnTo>
                    <a:pt x="875114" y="241226"/>
                  </a:lnTo>
                  <a:lnTo>
                    <a:pt x="910654" y="232381"/>
                  </a:lnTo>
                  <a:lnTo>
                    <a:pt x="911859" y="233586"/>
                  </a:lnTo>
                  <a:lnTo>
                    <a:pt x="971060" y="221276"/>
                  </a:lnTo>
                  <a:cubicBezTo>
                    <a:pt x="1146643" y="195960"/>
                    <a:pt x="1306101" y="212666"/>
                    <a:pt x="1408603" y="206599"/>
                  </a:cubicBezTo>
                  <a:cubicBezTo>
                    <a:pt x="1613606" y="194467"/>
                    <a:pt x="1719659" y="104236"/>
                    <a:pt x="1849679"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38">
              <a:extLst>
                <a:ext uri="{FF2B5EF4-FFF2-40B4-BE49-F238E27FC236}">
                  <a16:creationId xmlns:a16="http://schemas.microsoft.com/office/drawing/2014/main" id="{1770EB9C-A004-A763-2BCB-AC6C625CC31A}"/>
                </a:ext>
              </a:extLst>
            </p:cNvPr>
            <p:cNvSpPr txBox="1"/>
            <p:nvPr/>
          </p:nvSpPr>
          <p:spPr>
            <a:xfrm>
              <a:off x="7130053" y="2053576"/>
              <a:ext cx="45836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rPr>
                <a:t>1</a:t>
              </a:r>
              <a:endParaRPr kumimoji="0" lang="id-ID" sz="24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6" name="组合 25">
            <a:extLst>
              <a:ext uri="{FF2B5EF4-FFF2-40B4-BE49-F238E27FC236}">
                <a16:creationId xmlns:a16="http://schemas.microsoft.com/office/drawing/2014/main" id="{C5575810-8C31-E8FE-2A71-ACA69081D2E1}"/>
              </a:ext>
            </a:extLst>
          </p:cNvPr>
          <p:cNvGrpSpPr/>
          <p:nvPr/>
        </p:nvGrpSpPr>
        <p:grpSpPr>
          <a:xfrm>
            <a:off x="6977264" y="2980467"/>
            <a:ext cx="4400095" cy="668966"/>
            <a:chOff x="6977264" y="2980467"/>
            <a:chExt cx="4400095" cy="668966"/>
          </a:xfrm>
        </p:grpSpPr>
        <p:sp>
          <p:nvSpPr>
            <p:cNvPr id="32" name="文本框 31">
              <a:extLst>
                <a:ext uri="{FF2B5EF4-FFF2-40B4-BE49-F238E27FC236}">
                  <a16:creationId xmlns:a16="http://schemas.microsoft.com/office/drawing/2014/main" id="{B1D9536E-CCA1-084E-FD8F-8D41249850AD}"/>
                </a:ext>
              </a:extLst>
            </p:cNvPr>
            <p:cNvSpPr txBox="1"/>
            <p:nvPr/>
          </p:nvSpPr>
          <p:spPr>
            <a:xfrm>
              <a:off x="7670564" y="2980467"/>
              <a:ext cx="3706795" cy="668966"/>
            </a:xfrm>
            <a:prstGeom prst="rect">
              <a:avLst/>
            </a:prstGeom>
            <a:noFill/>
          </p:spPr>
          <p:txBody>
            <a:bodyPr wrap="square" rtlCol="0">
              <a:spAutoFit/>
            </a:bodyPr>
            <a:lstStyle/>
            <a:p>
              <a:pPr marR="0" lvl="0" indent="0" fontAlgn="auto">
                <a:lnSpc>
                  <a:spcPct val="120000"/>
                </a:lnSpc>
                <a:spcBef>
                  <a:spcPts val="0"/>
                </a:spcBef>
                <a:buClrTx/>
                <a:buSzTx/>
                <a:buFontTx/>
                <a:buNone/>
                <a:tabLst/>
                <a:defRPr/>
              </a:pPr>
              <a:r>
                <a:rPr lang="zh-CN" altLang="en-US" sz="1600"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在这里输入你的正文阐述与关键词标题相关的具体内容。</a:t>
              </a:r>
            </a:p>
          </p:txBody>
        </p:sp>
        <p:grpSp>
          <p:nvGrpSpPr>
            <p:cNvPr id="33" name="组合 32">
              <a:extLst>
                <a:ext uri="{FF2B5EF4-FFF2-40B4-BE49-F238E27FC236}">
                  <a16:creationId xmlns:a16="http://schemas.microsoft.com/office/drawing/2014/main" id="{242AA869-362D-C1DB-C924-8C534F98979D}"/>
                </a:ext>
              </a:extLst>
            </p:cNvPr>
            <p:cNvGrpSpPr/>
            <p:nvPr/>
          </p:nvGrpSpPr>
          <p:grpSpPr>
            <a:xfrm>
              <a:off x="6977264" y="2986911"/>
              <a:ext cx="656078" cy="656078"/>
              <a:chOff x="3971090" y="981075"/>
              <a:chExt cx="2385153" cy="2385153"/>
            </a:xfrm>
            <a:gradFill>
              <a:gsLst>
                <a:gs pos="0">
                  <a:schemeClr val="accent1"/>
                </a:gs>
                <a:gs pos="100000">
                  <a:schemeClr val="accent1">
                    <a:lumMod val="75000"/>
                  </a:schemeClr>
                </a:gs>
              </a:gsLst>
              <a:lin ang="5400000" scaled="1"/>
            </a:gradFill>
            <a:effectLst>
              <a:outerShdw blurRad="292100" dist="114300" dir="2700000" sx="94000" sy="94000" algn="tl" rotWithShape="0">
                <a:schemeClr val="accent1">
                  <a:lumMod val="75000"/>
                  <a:alpha val="40000"/>
                </a:schemeClr>
              </a:outerShdw>
            </a:effectLst>
          </p:grpSpPr>
          <p:sp>
            <p:nvSpPr>
              <p:cNvPr id="35" name="任意多边形: 形状 34">
                <a:extLst>
                  <a:ext uri="{FF2B5EF4-FFF2-40B4-BE49-F238E27FC236}">
                    <a16:creationId xmlns:a16="http://schemas.microsoft.com/office/drawing/2014/main" id="{ED149A5C-AB20-6A7B-5BE9-9E87EF41F523}"/>
                  </a:ext>
                </a:extLst>
              </p:cNvPr>
              <p:cNvSpPr/>
              <p:nvPr/>
            </p:nvSpPr>
            <p:spPr>
              <a:xfrm>
                <a:off x="3971090" y="981075"/>
                <a:ext cx="2385153" cy="2385153"/>
              </a:xfrm>
              <a:custGeom>
                <a:avLst/>
                <a:gdLst>
                  <a:gd name="connsiteX0" fmla="*/ 758361 w 1516722"/>
                  <a:gd name="connsiteY0" fmla="*/ 0 h 1516722"/>
                  <a:gd name="connsiteX1" fmla="*/ 1516722 w 1516722"/>
                  <a:gd name="connsiteY1" fmla="*/ 758361 h 1516722"/>
                  <a:gd name="connsiteX2" fmla="*/ 1509094 w 1516722"/>
                  <a:gd name="connsiteY2" fmla="*/ 834034 h 1516722"/>
                  <a:gd name="connsiteX3" fmla="*/ 830024 w 1516722"/>
                  <a:gd name="connsiteY3" fmla="*/ 1513103 h 1516722"/>
                  <a:gd name="connsiteX4" fmla="*/ 758361 w 1516722"/>
                  <a:gd name="connsiteY4" fmla="*/ 1516722 h 1516722"/>
                  <a:gd name="connsiteX5" fmla="*/ 0 w 1516722"/>
                  <a:gd name="connsiteY5" fmla="*/ 758361 h 1516722"/>
                  <a:gd name="connsiteX6" fmla="*/ 758361 w 1516722"/>
                  <a:gd name="connsiteY6" fmla="*/ 0 h 1516722"/>
                  <a:gd name="connsiteX0" fmla="*/ 758361 w 1516722"/>
                  <a:gd name="connsiteY0" fmla="*/ 0 h 1516722"/>
                  <a:gd name="connsiteX1" fmla="*/ 1516722 w 1516722"/>
                  <a:gd name="connsiteY1" fmla="*/ 758361 h 1516722"/>
                  <a:gd name="connsiteX2" fmla="*/ 1509094 w 1516722"/>
                  <a:gd name="connsiteY2" fmla="*/ 834034 h 1516722"/>
                  <a:gd name="connsiteX3" fmla="*/ 867855 w 1516722"/>
                  <a:gd name="connsiteY3" fmla="*/ 1475574 h 1516722"/>
                  <a:gd name="connsiteX4" fmla="*/ 830024 w 1516722"/>
                  <a:gd name="connsiteY4" fmla="*/ 1513103 h 1516722"/>
                  <a:gd name="connsiteX5" fmla="*/ 758361 w 1516722"/>
                  <a:gd name="connsiteY5" fmla="*/ 1516722 h 1516722"/>
                  <a:gd name="connsiteX6" fmla="*/ 0 w 1516722"/>
                  <a:gd name="connsiteY6" fmla="*/ 758361 h 1516722"/>
                  <a:gd name="connsiteX7" fmla="*/ 758361 w 1516722"/>
                  <a:gd name="connsiteY7" fmla="*/ 0 h 1516722"/>
                  <a:gd name="connsiteX0" fmla="*/ 758361 w 1516722"/>
                  <a:gd name="connsiteY0" fmla="*/ 0 h 1516722"/>
                  <a:gd name="connsiteX1" fmla="*/ 1516722 w 1516722"/>
                  <a:gd name="connsiteY1" fmla="*/ 758361 h 1516722"/>
                  <a:gd name="connsiteX2" fmla="*/ 1509094 w 1516722"/>
                  <a:gd name="connsiteY2" fmla="*/ 834034 h 1516722"/>
                  <a:gd name="connsiteX3" fmla="*/ 1472375 w 1516722"/>
                  <a:gd name="connsiteY3" fmla="*/ 871054 h 1516722"/>
                  <a:gd name="connsiteX4" fmla="*/ 867855 w 1516722"/>
                  <a:gd name="connsiteY4" fmla="*/ 1475574 h 1516722"/>
                  <a:gd name="connsiteX5" fmla="*/ 830024 w 1516722"/>
                  <a:gd name="connsiteY5" fmla="*/ 151310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30024 w 1516722"/>
                  <a:gd name="connsiteY5" fmla="*/ 151310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30024 w 1516722"/>
                  <a:gd name="connsiteY5" fmla="*/ 151310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20499 w 1516722"/>
                  <a:gd name="connsiteY5" fmla="*/ 150929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20499 w 1516722"/>
                  <a:gd name="connsiteY5" fmla="*/ 1509293 h 1516722"/>
                  <a:gd name="connsiteX6" fmla="*/ 758361 w 1516722"/>
                  <a:gd name="connsiteY6" fmla="*/ 1516722 h 1516722"/>
                  <a:gd name="connsiteX7" fmla="*/ 0 w 1516722"/>
                  <a:gd name="connsiteY7" fmla="*/ 758361 h 1516722"/>
                  <a:gd name="connsiteX8" fmla="*/ 758361 w 1516722"/>
                  <a:gd name="connsiteY8" fmla="*/ 0 h 151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6722" h="1516722">
                    <a:moveTo>
                      <a:pt x="758361" y="0"/>
                    </a:moveTo>
                    <a:cubicBezTo>
                      <a:pt x="1177192" y="0"/>
                      <a:pt x="1516722" y="339530"/>
                      <a:pt x="1516722" y="758361"/>
                    </a:cubicBezTo>
                    <a:cubicBezTo>
                      <a:pt x="1513544" y="781045"/>
                      <a:pt x="1519892" y="801825"/>
                      <a:pt x="1507189" y="826414"/>
                    </a:cubicBezTo>
                    <a:cubicBezTo>
                      <a:pt x="1494486" y="851003"/>
                      <a:pt x="1484615" y="859561"/>
                      <a:pt x="1472375" y="871054"/>
                    </a:cubicBezTo>
                    <a:lnTo>
                      <a:pt x="867855" y="1475574"/>
                    </a:lnTo>
                    <a:cubicBezTo>
                      <a:pt x="852070" y="1486814"/>
                      <a:pt x="838189" y="1498053"/>
                      <a:pt x="820499" y="1509293"/>
                    </a:cubicBezTo>
                    <a:cubicBezTo>
                      <a:pt x="802809" y="1520533"/>
                      <a:pt x="779074" y="1514246"/>
                      <a:pt x="758361" y="1516722"/>
                    </a:cubicBezTo>
                    <a:cubicBezTo>
                      <a:pt x="339530" y="1516722"/>
                      <a:pt x="0" y="1177192"/>
                      <a:pt x="0" y="758361"/>
                    </a:cubicBezTo>
                    <a:cubicBezTo>
                      <a:pt x="0" y="339530"/>
                      <a:pt x="339530" y="0"/>
                      <a:pt x="758361" y="0"/>
                    </a:cubicBezTo>
                    <a:close/>
                  </a:path>
                </a:pathLst>
              </a:cu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任意多边形: 形状 35">
                <a:extLst>
                  <a:ext uri="{FF2B5EF4-FFF2-40B4-BE49-F238E27FC236}">
                    <a16:creationId xmlns:a16="http://schemas.microsoft.com/office/drawing/2014/main" id="{82F2A17C-1DB7-0B5C-3021-3D9EBE59869C}"/>
                  </a:ext>
                </a:extLst>
              </p:cNvPr>
              <p:cNvSpPr/>
              <p:nvPr/>
            </p:nvSpPr>
            <p:spPr>
              <a:xfrm rot="21596683">
                <a:off x="5281097" y="2295420"/>
                <a:ext cx="1062585" cy="1062585"/>
              </a:xfrm>
              <a:custGeom>
                <a:avLst/>
                <a:gdLst>
                  <a:gd name="connsiteX0" fmla="*/ 1849679 w 1849679"/>
                  <a:gd name="connsiteY0" fmla="*/ 0 h 1849680"/>
                  <a:gd name="connsiteX1" fmla="*/ 1754378 w 1849679"/>
                  <a:gd name="connsiteY1" fmla="*/ 122199 h 1849680"/>
                  <a:gd name="connsiteX2" fmla="*/ 1277426 w 1849679"/>
                  <a:gd name="connsiteY2" fmla="*/ 599152 h 1849680"/>
                  <a:gd name="connsiteX3" fmla="*/ 1277426 w 1849679"/>
                  <a:gd name="connsiteY3" fmla="*/ 599153 h 1849680"/>
                  <a:gd name="connsiteX4" fmla="*/ 122199 w 1849679"/>
                  <a:gd name="connsiteY4" fmla="*/ 1754378 h 1849680"/>
                  <a:gd name="connsiteX5" fmla="*/ 0 w 1849679"/>
                  <a:gd name="connsiteY5" fmla="*/ 1849680 h 1849680"/>
                  <a:gd name="connsiteX6" fmla="*/ 206599 w 1849679"/>
                  <a:gd name="connsiteY6" fmla="*/ 1408604 h 1849680"/>
                  <a:gd name="connsiteX7" fmla="*/ 221276 w 1849679"/>
                  <a:gd name="connsiteY7" fmla="*/ 971061 h 1849680"/>
                  <a:gd name="connsiteX8" fmla="*/ 233586 w 1849679"/>
                  <a:gd name="connsiteY8" fmla="*/ 911860 h 1849680"/>
                  <a:gd name="connsiteX9" fmla="*/ 232380 w 1849679"/>
                  <a:gd name="connsiteY9" fmla="*/ 910654 h 1849680"/>
                  <a:gd name="connsiteX10" fmla="*/ 241230 w 1849679"/>
                  <a:gd name="connsiteY10" fmla="*/ 875098 h 1849680"/>
                  <a:gd name="connsiteX11" fmla="*/ 249154 w 1849679"/>
                  <a:gd name="connsiteY11" fmla="*/ 836988 h 1849680"/>
                  <a:gd name="connsiteX12" fmla="*/ 254069 w 1849679"/>
                  <a:gd name="connsiteY12" fmla="*/ 823513 h 1849680"/>
                  <a:gd name="connsiteX13" fmla="*/ 265106 w 1849679"/>
                  <a:gd name="connsiteY13" fmla="*/ 779166 h 1849680"/>
                  <a:gd name="connsiteX14" fmla="*/ 436763 w 1849679"/>
                  <a:gd name="connsiteY14" fmla="*/ 488078 h 1849680"/>
                  <a:gd name="connsiteX15" fmla="*/ 463106 w 1849679"/>
                  <a:gd name="connsiteY15" fmla="*/ 463091 h 1849680"/>
                  <a:gd name="connsiteX16" fmla="*/ 488078 w 1849679"/>
                  <a:gd name="connsiteY16" fmla="*/ 436764 h 1849680"/>
                  <a:gd name="connsiteX17" fmla="*/ 779166 w 1849679"/>
                  <a:gd name="connsiteY17" fmla="*/ 265106 h 1849680"/>
                  <a:gd name="connsiteX18" fmla="*/ 823507 w 1849679"/>
                  <a:gd name="connsiteY18" fmla="*/ 254071 h 1849680"/>
                  <a:gd name="connsiteX19" fmla="*/ 836987 w 1849679"/>
                  <a:gd name="connsiteY19" fmla="*/ 249154 h 1849680"/>
                  <a:gd name="connsiteX20" fmla="*/ 875114 w 1849679"/>
                  <a:gd name="connsiteY20" fmla="*/ 241226 h 1849680"/>
                  <a:gd name="connsiteX21" fmla="*/ 910654 w 1849679"/>
                  <a:gd name="connsiteY21" fmla="*/ 232381 h 1849680"/>
                  <a:gd name="connsiteX22" fmla="*/ 911859 w 1849679"/>
                  <a:gd name="connsiteY22" fmla="*/ 233586 h 1849680"/>
                  <a:gd name="connsiteX23" fmla="*/ 971060 w 1849679"/>
                  <a:gd name="connsiteY23" fmla="*/ 221276 h 1849680"/>
                  <a:gd name="connsiteX24" fmla="*/ 1408603 w 1849679"/>
                  <a:gd name="connsiteY24" fmla="*/ 206599 h 1849680"/>
                  <a:gd name="connsiteX25" fmla="*/ 1849679 w 1849679"/>
                  <a:gd name="connsiteY25" fmla="*/ 0 h 1849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849679" h="1849680">
                    <a:moveTo>
                      <a:pt x="1849679" y="0"/>
                    </a:moveTo>
                    <a:cubicBezTo>
                      <a:pt x="1804744" y="67311"/>
                      <a:pt x="1787884" y="90738"/>
                      <a:pt x="1754378" y="122199"/>
                    </a:cubicBezTo>
                    <a:lnTo>
                      <a:pt x="1277426" y="599152"/>
                    </a:lnTo>
                    <a:lnTo>
                      <a:pt x="1277426" y="599153"/>
                    </a:lnTo>
                    <a:lnTo>
                      <a:pt x="122199" y="1754378"/>
                    </a:lnTo>
                    <a:cubicBezTo>
                      <a:pt x="90738" y="1787885"/>
                      <a:pt x="67311" y="1804745"/>
                      <a:pt x="0" y="1849680"/>
                    </a:cubicBezTo>
                    <a:cubicBezTo>
                      <a:pt x="104236" y="1719660"/>
                      <a:pt x="194467" y="1613607"/>
                      <a:pt x="206599" y="1408604"/>
                    </a:cubicBezTo>
                    <a:cubicBezTo>
                      <a:pt x="212666" y="1306102"/>
                      <a:pt x="195961" y="1146644"/>
                      <a:pt x="221276" y="971061"/>
                    </a:cubicBezTo>
                    <a:lnTo>
                      <a:pt x="233586" y="911860"/>
                    </a:lnTo>
                    <a:lnTo>
                      <a:pt x="232380" y="910654"/>
                    </a:lnTo>
                    <a:lnTo>
                      <a:pt x="241230" y="875098"/>
                    </a:lnTo>
                    <a:lnTo>
                      <a:pt x="249154" y="836988"/>
                    </a:lnTo>
                    <a:lnTo>
                      <a:pt x="254069" y="823513"/>
                    </a:lnTo>
                    <a:lnTo>
                      <a:pt x="265106" y="779166"/>
                    </a:lnTo>
                    <a:cubicBezTo>
                      <a:pt x="299827" y="674961"/>
                      <a:pt x="353261" y="575153"/>
                      <a:pt x="436763" y="488078"/>
                    </a:cubicBezTo>
                    <a:lnTo>
                      <a:pt x="463106" y="463091"/>
                    </a:lnTo>
                    <a:lnTo>
                      <a:pt x="488078" y="436764"/>
                    </a:lnTo>
                    <a:cubicBezTo>
                      <a:pt x="575153" y="353262"/>
                      <a:pt x="674961" y="299827"/>
                      <a:pt x="779166" y="265106"/>
                    </a:cubicBezTo>
                    <a:lnTo>
                      <a:pt x="823507" y="254071"/>
                    </a:lnTo>
                    <a:lnTo>
                      <a:pt x="836987" y="249154"/>
                    </a:lnTo>
                    <a:lnTo>
                      <a:pt x="875114" y="241226"/>
                    </a:lnTo>
                    <a:lnTo>
                      <a:pt x="910654" y="232381"/>
                    </a:lnTo>
                    <a:lnTo>
                      <a:pt x="911859" y="233586"/>
                    </a:lnTo>
                    <a:lnTo>
                      <a:pt x="971060" y="221276"/>
                    </a:lnTo>
                    <a:cubicBezTo>
                      <a:pt x="1146643" y="195960"/>
                      <a:pt x="1306101" y="212666"/>
                      <a:pt x="1408603" y="206599"/>
                    </a:cubicBezTo>
                    <a:cubicBezTo>
                      <a:pt x="1613606" y="194467"/>
                      <a:pt x="1719659" y="104236"/>
                      <a:pt x="1849679"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34" name="TextBox 38">
              <a:extLst>
                <a:ext uri="{FF2B5EF4-FFF2-40B4-BE49-F238E27FC236}">
                  <a16:creationId xmlns:a16="http://schemas.microsoft.com/office/drawing/2014/main" id="{A3C0189D-F982-2D77-E1E7-E390A9E99ADB}"/>
                </a:ext>
              </a:extLst>
            </p:cNvPr>
            <p:cNvSpPr txBox="1"/>
            <p:nvPr/>
          </p:nvSpPr>
          <p:spPr>
            <a:xfrm>
              <a:off x="7130053" y="3071755"/>
              <a:ext cx="45836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rPr>
                <a:t>2</a:t>
              </a:r>
              <a:endParaRPr kumimoji="0" lang="id-ID" sz="24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1" name="组合 30">
            <a:extLst>
              <a:ext uri="{FF2B5EF4-FFF2-40B4-BE49-F238E27FC236}">
                <a16:creationId xmlns:a16="http://schemas.microsoft.com/office/drawing/2014/main" id="{E8171C07-52BA-1411-1E9E-73ED8A76E1DC}"/>
              </a:ext>
            </a:extLst>
          </p:cNvPr>
          <p:cNvGrpSpPr/>
          <p:nvPr/>
        </p:nvGrpSpPr>
        <p:grpSpPr>
          <a:xfrm>
            <a:off x="6977264" y="3998646"/>
            <a:ext cx="4400095" cy="668966"/>
            <a:chOff x="6977264" y="3998646"/>
            <a:chExt cx="4400095" cy="668966"/>
          </a:xfrm>
        </p:grpSpPr>
        <p:sp>
          <p:nvSpPr>
            <p:cNvPr id="38" name="文本框 37">
              <a:extLst>
                <a:ext uri="{FF2B5EF4-FFF2-40B4-BE49-F238E27FC236}">
                  <a16:creationId xmlns:a16="http://schemas.microsoft.com/office/drawing/2014/main" id="{07BEADCE-E2A4-457A-990C-960CB697D45E}"/>
                </a:ext>
              </a:extLst>
            </p:cNvPr>
            <p:cNvSpPr txBox="1"/>
            <p:nvPr/>
          </p:nvSpPr>
          <p:spPr>
            <a:xfrm>
              <a:off x="7670564" y="3998646"/>
              <a:ext cx="3706795" cy="668966"/>
            </a:xfrm>
            <a:prstGeom prst="rect">
              <a:avLst/>
            </a:prstGeom>
            <a:noFill/>
          </p:spPr>
          <p:txBody>
            <a:bodyPr wrap="square" rtlCol="0">
              <a:spAutoFit/>
            </a:bodyPr>
            <a:lstStyle/>
            <a:p>
              <a:pPr marR="0" lvl="0" indent="0" fontAlgn="auto">
                <a:lnSpc>
                  <a:spcPct val="120000"/>
                </a:lnSpc>
                <a:spcBef>
                  <a:spcPts val="0"/>
                </a:spcBef>
                <a:buClrTx/>
                <a:buSzTx/>
                <a:buFontTx/>
                <a:buNone/>
                <a:tabLst/>
                <a:defRPr/>
              </a:pPr>
              <a:r>
                <a:rPr lang="zh-CN" altLang="en-US" sz="1600"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在这里输入你的正文阐述与关键词标题相关的具体内容。</a:t>
              </a:r>
            </a:p>
          </p:txBody>
        </p:sp>
        <p:grpSp>
          <p:nvGrpSpPr>
            <p:cNvPr id="39" name="组合 38">
              <a:extLst>
                <a:ext uri="{FF2B5EF4-FFF2-40B4-BE49-F238E27FC236}">
                  <a16:creationId xmlns:a16="http://schemas.microsoft.com/office/drawing/2014/main" id="{BC8C33C2-D5F1-A284-8179-8F742962584A}"/>
                </a:ext>
              </a:extLst>
            </p:cNvPr>
            <p:cNvGrpSpPr/>
            <p:nvPr/>
          </p:nvGrpSpPr>
          <p:grpSpPr>
            <a:xfrm>
              <a:off x="6977264" y="4005090"/>
              <a:ext cx="656078" cy="656078"/>
              <a:chOff x="3971090" y="981075"/>
              <a:chExt cx="2385153" cy="2385153"/>
            </a:xfrm>
            <a:gradFill>
              <a:gsLst>
                <a:gs pos="0">
                  <a:schemeClr val="accent1"/>
                </a:gs>
                <a:gs pos="100000">
                  <a:schemeClr val="accent1">
                    <a:lumMod val="75000"/>
                  </a:schemeClr>
                </a:gs>
              </a:gsLst>
              <a:lin ang="5400000" scaled="1"/>
            </a:gradFill>
            <a:effectLst>
              <a:outerShdw blurRad="292100" dist="114300" dir="2700000" sx="94000" sy="94000" algn="tl" rotWithShape="0">
                <a:schemeClr val="accent1">
                  <a:lumMod val="75000"/>
                  <a:alpha val="40000"/>
                </a:schemeClr>
              </a:outerShdw>
            </a:effectLst>
          </p:grpSpPr>
          <p:sp>
            <p:nvSpPr>
              <p:cNvPr id="41" name="任意多边形: 形状 40">
                <a:extLst>
                  <a:ext uri="{FF2B5EF4-FFF2-40B4-BE49-F238E27FC236}">
                    <a16:creationId xmlns:a16="http://schemas.microsoft.com/office/drawing/2014/main" id="{2A1E1279-588D-E0C5-8819-C86DB4A1123B}"/>
                  </a:ext>
                </a:extLst>
              </p:cNvPr>
              <p:cNvSpPr/>
              <p:nvPr/>
            </p:nvSpPr>
            <p:spPr>
              <a:xfrm>
                <a:off x="3971090" y="981075"/>
                <a:ext cx="2385153" cy="2385153"/>
              </a:xfrm>
              <a:custGeom>
                <a:avLst/>
                <a:gdLst>
                  <a:gd name="connsiteX0" fmla="*/ 758361 w 1516722"/>
                  <a:gd name="connsiteY0" fmla="*/ 0 h 1516722"/>
                  <a:gd name="connsiteX1" fmla="*/ 1516722 w 1516722"/>
                  <a:gd name="connsiteY1" fmla="*/ 758361 h 1516722"/>
                  <a:gd name="connsiteX2" fmla="*/ 1509094 w 1516722"/>
                  <a:gd name="connsiteY2" fmla="*/ 834034 h 1516722"/>
                  <a:gd name="connsiteX3" fmla="*/ 830024 w 1516722"/>
                  <a:gd name="connsiteY3" fmla="*/ 1513103 h 1516722"/>
                  <a:gd name="connsiteX4" fmla="*/ 758361 w 1516722"/>
                  <a:gd name="connsiteY4" fmla="*/ 1516722 h 1516722"/>
                  <a:gd name="connsiteX5" fmla="*/ 0 w 1516722"/>
                  <a:gd name="connsiteY5" fmla="*/ 758361 h 1516722"/>
                  <a:gd name="connsiteX6" fmla="*/ 758361 w 1516722"/>
                  <a:gd name="connsiteY6" fmla="*/ 0 h 1516722"/>
                  <a:gd name="connsiteX0" fmla="*/ 758361 w 1516722"/>
                  <a:gd name="connsiteY0" fmla="*/ 0 h 1516722"/>
                  <a:gd name="connsiteX1" fmla="*/ 1516722 w 1516722"/>
                  <a:gd name="connsiteY1" fmla="*/ 758361 h 1516722"/>
                  <a:gd name="connsiteX2" fmla="*/ 1509094 w 1516722"/>
                  <a:gd name="connsiteY2" fmla="*/ 834034 h 1516722"/>
                  <a:gd name="connsiteX3" fmla="*/ 867855 w 1516722"/>
                  <a:gd name="connsiteY3" fmla="*/ 1475574 h 1516722"/>
                  <a:gd name="connsiteX4" fmla="*/ 830024 w 1516722"/>
                  <a:gd name="connsiteY4" fmla="*/ 1513103 h 1516722"/>
                  <a:gd name="connsiteX5" fmla="*/ 758361 w 1516722"/>
                  <a:gd name="connsiteY5" fmla="*/ 1516722 h 1516722"/>
                  <a:gd name="connsiteX6" fmla="*/ 0 w 1516722"/>
                  <a:gd name="connsiteY6" fmla="*/ 758361 h 1516722"/>
                  <a:gd name="connsiteX7" fmla="*/ 758361 w 1516722"/>
                  <a:gd name="connsiteY7" fmla="*/ 0 h 1516722"/>
                  <a:gd name="connsiteX0" fmla="*/ 758361 w 1516722"/>
                  <a:gd name="connsiteY0" fmla="*/ 0 h 1516722"/>
                  <a:gd name="connsiteX1" fmla="*/ 1516722 w 1516722"/>
                  <a:gd name="connsiteY1" fmla="*/ 758361 h 1516722"/>
                  <a:gd name="connsiteX2" fmla="*/ 1509094 w 1516722"/>
                  <a:gd name="connsiteY2" fmla="*/ 834034 h 1516722"/>
                  <a:gd name="connsiteX3" fmla="*/ 1472375 w 1516722"/>
                  <a:gd name="connsiteY3" fmla="*/ 871054 h 1516722"/>
                  <a:gd name="connsiteX4" fmla="*/ 867855 w 1516722"/>
                  <a:gd name="connsiteY4" fmla="*/ 1475574 h 1516722"/>
                  <a:gd name="connsiteX5" fmla="*/ 830024 w 1516722"/>
                  <a:gd name="connsiteY5" fmla="*/ 151310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30024 w 1516722"/>
                  <a:gd name="connsiteY5" fmla="*/ 151310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30024 w 1516722"/>
                  <a:gd name="connsiteY5" fmla="*/ 151310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20499 w 1516722"/>
                  <a:gd name="connsiteY5" fmla="*/ 150929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20499 w 1516722"/>
                  <a:gd name="connsiteY5" fmla="*/ 1509293 h 1516722"/>
                  <a:gd name="connsiteX6" fmla="*/ 758361 w 1516722"/>
                  <a:gd name="connsiteY6" fmla="*/ 1516722 h 1516722"/>
                  <a:gd name="connsiteX7" fmla="*/ 0 w 1516722"/>
                  <a:gd name="connsiteY7" fmla="*/ 758361 h 1516722"/>
                  <a:gd name="connsiteX8" fmla="*/ 758361 w 1516722"/>
                  <a:gd name="connsiteY8" fmla="*/ 0 h 151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6722" h="1516722">
                    <a:moveTo>
                      <a:pt x="758361" y="0"/>
                    </a:moveTo>
                    <a:cubicBezTo>
                      <a:pt x="1177192" y="0"/>
                      <a:pt x="1516722" y="339530"/>
                      <a:pt x="1516722" y="758361"/>
                    </a:cubicBezTo>
                    <a:cubicBezTo>
                      <a:pt x="1513544" y="781045"/>
                      <a:pt x="1519892" y="801825"/>
                      <a:pt x="1507189" y="826414"/>
                    </a:cubicBezTo>
                    <a:cubicBezTo>
                      <a:pt x="1494486" y="851003"/>
                      <a:pt x="1484615" y="859561"/>
                      <a:pt x="1472375" y="871054"/>
                    </a:cubicBezTo>
                    <a:lnTo>
                      <a:pt x="867855" y="1475574"/>
                    </a:lnTo>
                    <a:cubicBezTo>
                      <a:pt x="852070" y="1486814"/>
                      <a:pt x="838189" y="1498053"/>
                      <a:pt x="820499" y="1509293"/>
                    </a:cubicBezTo>
                    <a:cubicBezTo>
                      <a:pt x="802809" y="1520533"/>
                      <a:pt x="779074" y="1514246"/>
                      <a:pt x="758361" y="1516722"/>
                    </a:cubicBezTo>
                    <a:cubicBezTo>
                      <a:pt x="339530" y="1516722"/>
                      <a:pt x="0" y="1177192"/>
                      <a:pt x="0" y="758361"/>
                    </a:cubicBezTo>
                    <a:cubicBezTo>
                      <a:pt x="0" y="339530"/>
                      <a:pt x="339530" y="0"/>
                      <a:pt x="758361" y="0"/>
                    </a:cubicBezTo>
                    <a:close/>
                  </a:path>
                </a:pathLst>
              </a:cu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rtlCol="0" anchor="ctr"/>
              <a:lstStyle/>
              <a:p>
                <a:pPr algn="ctr"/>
                <a:endParaRPr lang="zh-CN" altLang="en-US" sz="3200" kern="0" dirty="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任意多边形: 形状 41">
                <a:extLst>
                  <a:ext uri="{FF2B5EF4-FFF2-40B4-BE49-F238E27FC236}">
                    <a16:creationId xmlns:a16="http://schemas.microsoft.com/office/drawing/2014/main" id="{18437752-1D09-7402-78B8-F60297B0BA67}"/>
                  </a:ext>
                </a:extLst>
              </p:cNvPr>
              <p:cNvSpPr/>
              <p:nvPr/>
            </p:nvSpPr>
            <p:spPr>
              <a:xfrm rot="21596683">
                <a:off x="5281097" y="2295420"/>
                <a:ext cx="1062585" cy="1062585"/>
              </a:xfrm>
              <a:custGeom>
                <a:avLst/>
                <a:gdLst>
                  <a:gd name="connsiteX0" fmla="*/ 1849679 w 1849679"/>
                  <a:gd name="connsiteY0" fmla="*/ 0 h 1849680"/>
                  <a:gd name="connsiteX1" fmla="*/ 1754378 w 1849679"/>
                  <a:gd name="connsiteY1" fmla="*/ 122199 h 1849680"/>
                  <a:gd name="connsiteX2" fmla="*/ 1277426 w 1849679"/>
                  <a:gd name="connsiteY2" fmla="*/ 599152 h 1849680"/>
                  <a:gd name="connsiteX3" fmla="*/ 1277426 w 1849679"/>
                  <a:gd name="connsiteY3" fmla="*/ 599153 h 1849680"/>
                  <a:gd name="connsiteX4" fmla="*/ 122199 w 1849679"/>
                  <a:gd name="connsiteY4" fmla="*/ 1754378 h 1849680"/>
                  <a:gd name="connsiteX5" fmla="*/ 0 w 1849679"/>
                  <a:gd name="connsiteY5" fmla="*/ 1849680 h 1849680"/>
                  <a:gd name="connsiteX6" fmla="*/ 206599 w 1849679"/>
                  <a:gd name="connsiteY6" fmla="*/ 1408604 h 1849680"/>
                  <a:gd name="connsiteX7" fmla="*/ 221276 w 1849679"/>
                  <a:gd name="connsiteY7" fmla="*/ 971061 h 1849680"/>
                  <a:gd name="connsiteX8" fmla="*/ 233586 w 1849679"/>
                  <a:gd name="connsiteY8" fmla="*/ 911860 h 1849680"/>
                  <a:gd name="connsiteX9" fmla="*/ 232380 w 1849679"/>
                  <a:gd name="connsiteY9" fmla="*/ 910654 h 1849680"/>
                  <a:gd name="connsiteX10" fmla="*/ 241230 w 1849679"/>
                  <a:gd name="connsiteY10" fmla="*/ 875098 h 1849680"/>
                  <a:gd name="connsiteX11" fmla="*/ 249154 w 1849679"/>
                  <a:gd name="connsiteY11" fmla="*/ 836988 h 1849680"/>
                  <a:gd name="connsiteX12" fmla="*/ 254069 w 1849679"/>
                  <a:gd name="connsiteY12" fmla="*/ 823513 h 1849680"/>
                  <a:gd name="connsiteX13" fmla="*/ 265106 w 1849679"/>
                  <a:gd name="connsiteY13" fmla="*/ 779166 h 1849680"/>
                  <a:gd name="connsiteX14" fmla="*/ 436763 w 1849679"/>
                  <a:gd name="connsiteY14" fmla="*/ 488078 h 1849680"/>
                  <a:gd name="connsiteX15" fmla="*/ 463106 w 1849679"/>
                  <a:gd name="connsiteY15" fmla="*/ 463091 h 1849680"/>
                  <a:gd name="connsiteX16" fmla="*/ 488078 w 1849679"/>
                  <a:gd name="connsiteY16" fmla="*/ 436764 h 1849680"/>
                  <a:gd name="connsiteX17" fmla="*/ 779166 w 1849679"/>
                  <a:gd name="connsiteY17" fmla="*/ 265106 h 1849680"/>
                  <a:gd name="connsiteX18" fmla="*/ 823507 w 1849679"/>
                  <a:gd name="connsiteY18" fmla="*/ 254071 h 1849680"/>
                  <a:gd name="connsiteX19" fmla="*/ 836987 w 1849679"/>
                  <a:gd name="connsiteY19" fmla="*/ 249154 h 1849680"/>
                  <a:gd name="connsiteX20" fmla="*/ 875114 w 1849679"/>
                  <a:gd name="connsiteY20" fmla="*/ 241226 h 1849680"/>
                  <a:gd name="connsiteX21" fmla="*/ 910654 w 1849679"/>
                  <a:gd name="connsiteY21" fmla="*/ 232381 h 1849680"/>
                  <a:gd name="connsiteX22" fmla="*/ 911859 w 1849679"/>
                  <a:gd name="connsiteY22" fmla="*/ 233586 h 1849680"/>
                  <a:gd name="connsiteX23" fmla="*/ 971060 w 1849679"/>
                  <a:gd name="connsiteY23" fmla="*/ 221276 h 1849680"/>
                  <a:gd name="connsiteX24" fmla="*/ 1408603 w 1849679"/>
                  <a:gd name="connsiteY24" fmla="*/ 206599 h 1849680"/>
                  <a:gd name="connsiteX25" fmla="*/ 1849679 w 1849679"/>
                  <a:gd name="connsiteY25" fmla="*/ 0 h 1849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849679" h="1849680">
                    <a:moveTo>
                      <a:pt x="1849679" y="0"/>
                    </a:moveTo>
                    <a:cubicBezTo>
                      <a:pt x="1804744" y="67311"/>
                      <a:pt x="1787884" y="90738"/>
                      <a:pt x="1754378" y="122199"/>
                    </a:cubicBezTo>
                    <a:lnTo>
                      <a:pt x="1277426" y="599152"/>
                    </a:lnTo>
                    <a:lnTo>
                      <a:pt x="1277426" y="599153"/>
                    </a:lnTo>
                    <a:lnTo>
                      <a:pt x="122199" y="1754378"/>
                    </a:lnTo>
                    <a:cubicBezTo>
                      <a:pt x="90738" y="1787885"/>
                      <a:pt x="67311" y="1804745"/>
                      <a:pt x="0" y="1849680"/>
                    </a:cubicBezTo>
                    <a:cubicBezTo>
                      <a:pt x="104236" y="1719660"/>
                      <a:pt x="194467" y="1613607"/>
                      <a:pt x="206599" y="1408604"/>
                    </a:cubicBezTo>
                    <a:cubicBezTo>
                      <a:pt x="212666" y="1306102"/>
                      <a:pt x="195961" y="1146644"/>
                      <a:pt x="221276" y="971061"/>
                    </a:cubicBezTo>
                    <a:lnTo>
                      <a:pt x="233586" y="911860"/>
                    </a:lnTo>
                    <a:lnTo>
                      <a:pt x="232380" y="910654"/>
                    </a:lnTo>
                    <a:lnTo>
                      <a:pt x="241230" y="875098"/>
                    </a:lnTo>
                    <a:lnTo>
                      <a:pt x="249154" y="836988"/>
                    </a:lnTo>
                    <a:lnTo>
                      <a:pt x="254069" y="823513"/>
                    </a:lnTo>
                    <a:lnTo>
                      <a:pt x="265106" y="779166"/>
                    </a:lnTo>
                    <a:cubicBezTo>
                      <a:pt x="299827" y="674961"/>
                      <a:pt x="353261" y="575153"/>
                      <a:pt x="436763" y="488078"/>
                    </a:cubicBezTo>
                    <a:lnTo>
                      <a:pt x="463106" y="463091"/>
                    </a:lnTo>
                    <a:lnTo>
                      <a:pt x="488078" y="436764"/>
                    </a:lnTo>
                    <a:cubicBezTo>
                      <a:pt x="575153" y="353262"/>
                      <a:pt x="674961" y="299827"/>
                      <a:pt x="779166" y="265106"/>
                    </a:cubicBezTo>
                    <a:lnTo>
                      <a:pt x="823507" y="254071"/>
                    </a:lnTo>
                    <a:lnTo>
                      <a:pt x="836987" y="249154"/>
                    </a:lnTo>
                    <a:lnTo>
                      <a:pt x="875114" y="241226"/>
                    </a:lnTo>
                    <a:lnTo>
                      <a:pt x="910654" y="232381"/>
                    </a:lnTo>
                    <a:lnTo>
                      <a:pt x="911859" y="233586"/>
                    </a:lnTo>
                    <a:lnTo>
                      <a:pt x="971060" y="221276"/>
                    </a:lnTo>
                    <a:cubicBezTo>
                      <a:pt x="1146643" y="195960"/>
                      <a:pt x="1306101" y="212666"/>
                      <a:pt x="1408603" y="206599"/>
                    </a:cubicBezTo>
                    <a:cubicBezTo>
                      <a:pt x="1613606" y="194467"/>
                      <a:pt x="1719659" y="104236"/>
                      <a:pt x="1849679"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40" name="TextBox 38">
              <a:extLst>
                <a:ext uri="{FF2B5EF4-FFF2-40B4-BE49-F238E27FC236}">
                  <a16:creationId xmlns:a16="http://schemas.microsoft.com/office/drawing/2014/main" id="{05E1BC4B-38BF-4F19-0255-CD67ED23B748}"/>
                </a:ext>
              </a:extLst>
            </p:cNvPr>
            <p:cNvSpPr txBox="1"/>
            <p:nvPr/>
          </p:nvSpPr>
          <p:spPr>
            <a:xfrm>
              <a:off x="7130053" y="4089934"/>
              <a:ext cx="45836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rPr>
                <a:t>3</a:t>
              </a:r>
              <a:endParaRPr kumimoji="0" lang="id-ID" sz="24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7" name="组合 36">
            <a:extLst>
              <a:ext uri="{FF2B5EF4-FFF2-40B4-BE49-F238E27FC236}">
                <a16:creationId xmlns:a16="http://schemas.microsoft.com/office/drawing/2014/main" id="{8466FDC9-9F0F-3587-8F85-23B34B64F881}"/>
              </a:ext>
            </a:extLst>
          </p:cNvPr>
          <p:cNvGrpSpPr/>
          <p:nvPr/>
        </p:nvGrpSpPr>
        <p:grpSpPr>
          <a:xfrm>
            <a:off x="6977264" y="5016825"/>
            <a:ext cx="4352155" cy="668966"/>
            <a:chOff x="6977264" y="5016825"/>
            <a:chExt cx="4352155" cy="668966"/>
          </a:xfrm>
        </p:grpSpPr>
        <p:sp>
          <p:nvSpPr>
            <p:cNvPr id="44" name="文本框 43">
              <a:extLst>
                <a:ext uri="{FF2B5EF4-FFF2-40B4-BE49-F238E27FC236}">
                  <a16:creationId xmlns:a16="http://schemas.microsoft.com/office/drawing/2014/main" id="{32471611-A0BA-2D1B-B1E6-3D7939AE61DE}"/>
                </a:ext>
              </a:extLst>
            </p:cNvPr>
            <p:cNvSpPr txBox="1"/>
            <p:nvPr/>
          </p:nvSpPr>
          <p:spPr>
            <a:xfrm>
              <a:off x="7670564" y="5016825"/>
              <a:ext cx="3658855" cy="668966"/>
            </a:xfrm>
            <a:prstGeom prst="rect">
              <a:avLst/>
            </a:prstGeom>
            <a:noFill/>
          </p:spPr>
          <p:txBody>
            <a:bodyPr wrap="square" rtlCol="0">
              <a:spAutoFit/>
            </a:bodyPr>
            <a:lstStyle/>
            <a:p>
              <a:pPr marR="0" lvl="0" indent="0" fontAlgn="auto">
                <a:lnSpc>
                  <a:spcPct val="120000"/>
                </a:lnSpc>
                <a:spcBef>
                  <a:spcPts val="0"/>
                </a:spcBef>
                <a:buClrTx/>
                <a:buSzTx/>
                <a:buFontTx/>
                <a:buNone/>
                <a:tabLst/>
                <a:defRPr/>
              </a:pPr>
              <a:r>
                <a:rPr lang="zh-CN" altLang="en-US" sz="1600"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在这里输入你的正文阐述与关键词标题相关的具体内容。</a:t>
              </a:r>
            </a:p>
          </p:txBody>
        </p:sp>
        <p:grpSp>
          <p:nvGrpSpPr>
            <p:cNvPr id="45" name="组合 44">
              <a:extLst>
                <a:ext uri="{FF2B5EF4-FFF2-40B4-BE49-F238E27FC236}">
                  <a16:creationId xmlns:a16="http://schemas.microsoft.com/office/drawing/2014/main" id="{82BE8179-1D98-A47E-7B4E-A2634358B9C4}"/>
                </a:ext>
              </a:extLst>
            </p:cNvPr>
            <p:cNvGrpSpPr/>
            <p:nvPr/>
          </p:nvGrpSpPr>
          <p:grpSpPr>
            <a:xfrm>
              <a:off x="6977264" y="5023269"/>
              <a:ext cx="656078" cy="656078"/>
              <a:chOff x="3971090" y="981075"/>
              <a:chExt cx="2385153" cy="2385153"/>
            </a:xfrm>
            <a:gradFill>
              <a:gsLst>
                <a:gs pos="0">
                  <a:schemeClr val="accent1"/>
                </a:gs>
                <a:gs pos="100000">
                  <a:schemeClr val="accent1">
                    <a:lumMod val="75000"/>
                  </a:schemeClr>
                </a:gs>
              </a:gsLst>
              <a:lin ang="5400000" scaled="1"/>
            </a:gradFill>
            <a:effectLst>
              <a:outerShdw blurRad="292100" dist="114300" dir="2700000" sx="94000" sy="94000" algn="tl" rotWithShape="0">
                <a:schemeClr val="accent1">
                  <a:lumMod val="75000"/>
                  <a:alpha val="40000"/>
                </a:schemeClr>
              </a:outerShdw>
            </a:effectLst>
          </p:grpSpPr>
          <p:sp>
            <p:nvSpPr>
              <p:cNvPr id="47" name="任意多边形: 形状 46">
                <a:extLst>
                  <a:ext uri="{FF2B5EF4-FFF2-40B4-BE49-F238E27FC236}">
                    <a16:creationId xmlns:a16="http://schemas.microsoft.com/office/drawing/2014/main" id="{618F2CD7-701B-D785-87AB-0E1807848E09}"/>
                  </a:ext>
                </a:extLst>
              </p:cNvPr>
              <p:cNvSpPr/>
              <p:nvPr/>
            </p:nvSpPr>
            <p:spPr>
              <a:xfrm>
                <a:off x="3971090" y="981075"/>
                <a:ext cx="2385153" cy="2385153"/>
              </a:xfrm>
              <a:custGeom>
                <a:avLst/>
                <a:gdLst>
                  <a:gd name="connsiteX0" fmla="*/ 758361 w 1516722"/>
                  <a:gd name="connsiteY0" fmla="*/ 0 h 1516722"/>
                  <a:gd name="connsiteX1" fmla="*/ 1516722 w 1516722"/>
                  <a:gd name="connsiteY1" fmla="*/ 758361 h 1516722"/>
                  <a:gd name="connsiteX2" fmla="*/ 1509094 w 1516722"/>
                  <a:gd name="connsiteY2" fmla="*/ 834034 h 1516722"/>
                  <a:gd name="connsiteX3" fmla="*/ 830024 w 1516722"/>
                  <a:gd name="connsiteY3" fmla="*/ 1513103 h 1516722"/>
                  <a:gd name="connsiteX4" fmla="*/ 758361 w 1516722"/>
                  <a:gd name="connsiteY4" fmla="*/ 1516722 h 1516722"/>
                  <a:gd name="connsiteX5" fmla="*/ 0 w 1516722"/>
                  <a:gd name="connsiteY5" fmla="*/ 758361 h 1516722"/>
                  <a:gd name="connsiteX6" fmla="*/ 758361 w 1516722"/>
                  <a:gd name="connsiteY6" fmla="*/ 0 h 1516722"/>
                  <a:gd name="connsiteX0" fmla="*/ 758361 w 1516722"/>
                  <a:gd name="connsiteY0" fmla="*/ 0 h 1516722"/>
                  <a:gd name="connsiteX1" fmla="*/ 1516722 w 1516722"/>
                  <a:gd name="connsiteY1" fmla="*/ 758361 h 1516722"/>
                  <a:gd name="connsiteX2" fmla="*/ 1509094 w 1516722"/>
                  <a:gd name="connsiteY2" fmla="*/ 834034 h 1516722"/>
                  <a:gd name="connsiteX3" fmla="*/ 867855 w 1516722"/>
                  <a:gd name="connsiteY3" fmla="*/ 1475574 h 1516722"/>
                  <a:gd name="connsiteX4" fmla="*/ 830024 w 1516722"/>
                  <a:gd name="connsiteY4" fmla="*/ 1513103 h 1516722"/>
                  <a:gd name="connsiteX5" fmla="*/ 758361 w 1516722"/>
                  <a:gd name="connsiteY5" fmla="*/ 1516722 h 1516722"/>
                  <a:gd name="connsiteX6" fmla="*/ 0 w 1516722"/>
                  <a:gd name="connsiteY6" fmla="*/ 758361 h 1516722"/>
                  <a:gd name="connsiteX7" fmla="*/ 758361 w 1516722"/>
                  <a:gd name="connsiteY7" fmla="*/ 0 h 1516722"/>
                  <a:gd name="connsiteX0" fmla="*/ 758361 w 1516722"/>
                  <a:gd name="connsiteY0" fmla="*/ 0 h 1516722"/>
                  <a:gd name="connsiteX1" fmla="*/ 1516722 w 1516722"/>
                  <a:gd name="connsiteY1" fmla="*/ 758361 h 1516722"/>
                  <a:gd name="connsiteX2" fmla="*/ 1509094 w 1516722"/>
                  <a:gd name="connsiteY2" fmla="*/ 834034 h 1516722"/>
                  <a:gd name="connsiteX3" fmla="*/ 1472375 w 1516722"/>
                  <a:gd name="connsiteY3" fmla="*/ 871054 h 1516722"/>
                  <a:gd name="connsiteX4" fmla="*/ 867855 w 1516722"/>
                  <a:gd name="connsiteY4" fmla="*/ 1475574 h 1516722"/>
                  <a:gd name="connsiteX5" fmla="*/ 830024 w 1516722"/>
                  <a:gd name="connsiteY5" fmla="*/ 151310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30024 w 1516722"/>
                  <a:gd name="connsiteY5" fmla="*/ 151310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30024 w 1516722"/>
                  <a:gd name="connsiteY5" fmla="*/ 151310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20499 w 1516722"/>
                  <a:gd name="connsiteY5" fmla="*/ 150929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20499 w 1516722"/>
                  <a:gd name="connsiteY5" fmla="*/ 1509293 h 1516722"/>
                  <a:gd name="connsiteX6" fmla="*/ 758361 w 1516722"/>
                  <a:gd name="connsiteY6" fmla="*/ 1516722 h 1516722"/>
                  <a:gd name="connsiteX7" fmla="*/ 0 w 1516722"/>
                  <a:gd name="connsiteY7" fmla="*/ 758361 h 1516722"/>
                  <a:gd name="connsiteX8" fmla="*/ 758361 w 1516722"/>
                  <a:gd name="connsiteY8" fmla="*/ 0 h 151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6722" h="1516722">
                    <a:moveTo>
                      <a:pt x="758361" y="0"/>
                    </a:moveTo>
                    <a:cubicBezTo>
                      <a:pt x="1177192" y="0"/>
                      <a:pt x="1516722" y="339530"/>
                      <a:pt x="1516722" y="758361"/>
                    </a:cubicBezTo>
                    <a:cubicBezTo>
                      <a:pt x="1513544" y="781045"/>
                      <a:pt x="1519892" y="801825"/>
                      <a:pt x="1507189" y="826414"/>
                    </a:cubicBezTo>
                    <a:cubicBezTo>
                      <a:pt x="1494486" y="851003"/>
                      <a:pt x="1484615" y="859561"/>
                      <a:pt x="1472375" y="871054"/>
                    </a:cubicBezTo>
                    <a:lnTo>
                      <a:pt x="867855" y="1475574"/>
                    </a:lnTo>
                    <a:cubicBezTo>
                      <a:pt x="852070" y="1486814"/>
                      <a:pt x="838189" y="1498053"/>
                      <a:pt x="820499" y="1509293"/>
                    </a:cubicBezTo>
                    <a:cubicBezTo>
                      <a:pt x="802809" y="1520533"/>
                      <a:pt x="779074" y="1514246"/>
                      <a:pt x="758361" y="1516722"/>
                    </a:cubicBezTo>
                    <a:cubicBezTo>
                      <a:pt x="339530" y="1516722"/>
                      <a:pt x="0" y="1177192"/>
                      <a:pt x="0" y="758361"/>
                    </a:cubicBezTo>
                    <a:cubicBezTo>
                      <a:pt x="0" y="339530"/>
                      <a:pt x="339530" y="0"/>
                      <a:pt x="758361" y="0"/>
                    </a:cubicBezTo>
                    <a:close/>
                  </a:path>
                </a:pathLst>
              </a:cu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任意多边形: 形状 47">
                <a:extLst>
                  <a:ext uri="{FF2B5EF4-FFF2-40B4-BE49-F238E27FC236}">
                    <a16:creationId xmlns:a16="http://schemas.microsoft.com/office/drawing/2014/main" id="{C2A3C618-6BC9-3E29-63F2-623FDEC2ECB0}"/>
                  </a:ext>
                </a:extLst>
              </p:cNvPr>
              <p:cNvSpPr/>
              <p:nvPr/>
            </p:nvSpPr>
            <p:spPr>
              <a:xfrm rot="21596683">
                <a:off x="5281097" y="2295420"/>
                <a:ext cx="1062585" cy="1062585"/>
              </a:xfrm>
              <a:custGeom>
                <a:avLst/>
                <a:gdLst>
                  <a:gd name="connsiteX0" fmla="*/ 1849679 w 1849679"/>
                  <a:gd name="connsiteY0" fmla="*/ 0 h 1849680"/>
                  <a:gd name="connsiteX1" fmla="*/ 1754378 w 1849679"/>
                  <a:gd name="connsiteY1" fmla="*/ 122199 h 1849680"/>
                  <a:gd name="connsiteX2" fmla="*/ 1277426 w 1849679"/>
                  <a:gd name="connsiteY2" fmla="*/ 599152 h 1849680"/>
                  <a:gd name="connsiteX3" fmla="*/ 1277426 w 1849679"/>
                  <a:gd name="connsiteY3" fmla="*/ 599153 h 1849680"/>
                  <a:gd name="connsiteX4" fmla="*/ 122199 w 1849679"/>
                  <a:gd name="connsiteY4" fmla="*/ 1754378 h 1849680"/>
                  <a:gd name="connsiteX5" fmla="*/ 0 w 1849679"/>
                  <a:gd name="connsiteY5" fmla="*/ 1849680 h 1849680"/>
                  <a:gd name="connsiteX6" fmla="*/ 206599 w 1849679"/>
                  <a:gd name="connsiteY6" fmla="*/ 1408604 h 1849680"/>
                  <a:gd name="connsiteX7" fmla="*/ 221276 w 1849679"/>
                  <a:gd name="connsiteY7" fmla="*/ 971061 h 1849680"/>
                  <a:gd name="connsiteX8" fmla="*/ 233586 w 1849679"/>
                  <a:gd name="connsiteY8" fmla="*/ 911860 h 1849680"/>
                  <a:gd name="connsiteX9" fmla="*/ 232380 w 1849679"/>
                  <a:gd name="connsiteY9" fmla="*/ 910654 h 1849680"/>
                  <a:gd name="connsiteX10" fmla="*/ 241230 w 1849679"/>
                  <a:gd name="connsiteY10" fmla="*/ 875098 h 1849680"/>
                  <a:gd name="connsiteX11" fmla="*/ 249154 w 1849679"/>
                  <a:gd name="connsiteY11" fmla="*/ 836988 h 1849680"/>
                  <a:gd name="connsiteX12" fmla="*/ 254069 w 1849679"/>
                  <a:gd name="connsiteY12" fmla="*/ 823513 h 1849680"/>
                  <a:gd name="connsiteX13" fmla="*/ 265106 w 1849679"/>
                  <a:gd name="connsiteY13" fmla="*/ 779166 h 1849680"/>
                  <a:gd name="connsiteX14" fmla="*/ 436763 w 1849679"/>
                  <a:gd name="connsiteY14" fmla="*/ 488078 h 1849680"/>
                  <a:gd name="connsiteX15" fmla="*/ 463106 w 1849679"/>
                  <a:gd name="connsiteY15" fmla="*/ 463091 h 1849680"/>
                  <a:gd name="connsiteX16" fmla="*/ 488078 w 1849679"/>
                  <a:gd name="connsiteY16" fmla="*/ 436764 h 1849680"/>
                  <a:gd name="connsiteX17" fmla="*/ 779166 w 1849679"/>
                  <a:gd name="connsiteY17" fmla="*/ 265106 h 1849680"/>
                  <a:gd name="connsiteX18" fmla="*/ 823507 w 1849679"/>
                  <a:gd name="connsiteY18" fmla="*/ 254071 h 1849680"/>
                  <a:gd name="connsiteX19" fmla="*/ 836987 w 1849679"/>
                  <a:gd name="connsiteY19" fmla="*/ 249154 h 1849680"/>
                  <a:gd name="connsiteX20" fmla="*/ 875114 w 1849679"/>
                  <a:gd name="connsiteY20" fmla="*/ 241226 h 1849680"/>
                  <a:gd name="connsiteX21" fmla="*/ 910654 w 1849679"/>
                  <a:gd name="connsiteY21" fmla="*/ 232381 h 1849680"/>
                  <a:gd name="connsiteX22" fmla="*/ 911859 w 1849679"/>
                  <a:gd name="connsiteY22" fmla="*/ 233586 h 1849680"/>
                  <a:gd name="connsiteX23" fmla="*/ 971060 w 1849679"/>
                  <a:gd name="connsiteY23" fmla="*/ 221276 h 1849680"/>
                  <a:gd name="connsiteX24" fmla="*/ 1408603 w 1849679"/>
                  <a:gd name="connsiteY24" fmla="*/ 206599 h 1849680"/>
                  <a:gd name="connsiteX25" fmla="*/ 1849679 w 1849679"/>
                  <a:gd name="connsiteY25" fmla="*/ 0 h 1849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849679" h="1849680">
                    <a:moveTo>
                      <a:pt x="1849679" y="0"/>
                    </a:moveTo>
                    <a:cubicBezTo>
                      <a:pt x="1804744" y="67311"/>
                      <a:pt x="1787884" y="90738"/>
                      <a:pt x="1754378" y="122199"/>
                    </a:cubicBezTo>
                    <a:lnTo>
                      <a:pt x="1277426" y="599152"/>
                    </a:lnTo>
                    <a:lnTo>
                      <a:pt x="1277426" y="599153"/>
                    </a:lnTo>
                    <a:lnTo>
                      <a:pt x="122199" y="1754378"/>
                    </a:lnTo>
                    <a:cubicBezTo>
                      <a:pt x="90738" y="1787885"/>
                      <a:pt x="67311" y="1804745"/>
                      <a:pt x="0" y="1849680"/>
                    </a:cubicBezTo>
                    <a:cubicBezTo>
                      <a:pt x="104236" y="1719660"/>
                      <a:pt x="194467" y="1613607"/>
                      <a:pt x="206599" y="1408604"/>
                    </a:cubicBezTo>
                    <a:cubicBezTo>
                      <a:pt x="212666" y="1306102"/>
                      <a:pt x="195961" y="1146644"/>
                      <a:pt x="221276" y="971061"/>
                    </a:cubicBezTo>
                    <a:lnTo>
                      <a:pt x="233586" y="911860"/>
                    </a:lnTo>
                    <a:lnTo>
                      <a:pt x="232380" y="910654"/>
                    </a:lnTo>
                    <a:lnTo>
                      <a:pt x="241230" y="875098"/>
                    </a:lnTo>
                    <a:lnTo>
                      <a:pt x="249154" y="836988"/>
                    </a:lnTo>
                    <a:lnTo>
                      <a:pt x="254069" y="823513"/>
                    </a:lnTo>
                    <a:lnTo>
                      <a:pt x="265106" y="779166"/>
                    </a:lnTo>
                    <a:cubicBezTo>
                      <a:pt x="299827" y="674961"/>
                      <a:pt x="353261" y="575153"/>
                      <a:pt x="436763" y="488078"/>
                    </a:cubicBezTo>
                    <a:lnTo>
                      <a:pt x="463106" y="463091"/>
                    </a:lnTo>
                    <a:lnTo>
                      <a:pt x="488078" y="436764"/>
                    </a:lnTo>
                    <a:cubicBezTo>
                      <a:pt x="575153" y="353262"/>
                      <a:pt x="674961" y="299827"/>
                      <a:pt x="779166" y="265106"/>
                    </a:cubicBezTo>
                    <a:lnTo>
                      <a:pt x="823507" y="254071"/>
                    </a:lnTo>
                    <a:lnTo>
                      <a:pt x="836987" y="249154"/>
                    </a:lnTo>
                    <a:lnTo>
                      <a:pt x="875114" y="241226"/>
                    </a:lnTo>
                    <a:lnTo>
                      <a:pt x="910654" y="232381"/>
                    </a:lnTo>
                    <a:lnTo>
                      <a:pt x="911859" y="233586"/>
                    </a:lnTo>
                    <a:lnTo>
                      <a:pt x="971060" y="221276"/>
                    </a:lnTo>
                    <a:cubicBezTo>
                      <a:pt x="1146643" y="195960"/>
                      <a:pt x="1306101" y="212666"/>
                      <a:pt x="1408603" y="206599"/>
                    </a:cubicBezTo>
                    <a:cubicBezTo>
                      <a:pt x="1613606" y="194467"/>
                      <a:pt x="1719659" y="104236"/>
                      <a:pt x="1849679"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46" name="TextBox 38">
              <a:extLst>
                <a:ext uri="{FF2B5EF4-FFF2-40B4-BE49-F238E27FC236}">
                  <a16:creationId xmlns:a16="http://schemas.microsoft.com/office/drawing/2014/main" id="{B0B55028-6686-5F0C-1115-3C269271F08B}"/>
                </a:ext>
              </a:extLst>
            </p:cNvPr>
            <p:cNvSpPr txBox="1"/>
            <p:nvPr/>
          </p:nvSpPr>
          <p:spPr>
            <a:xfrm>
              <a:off x="7108281" y="5108113"/>
              <a:ext cx="45836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rPr>
                <a:t>4</a:t>
              </a:r>
              <a:endParaRPr kumimoji="0" lang="id-ID" sz="24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组合 14">
            <a:extLst>
              <a:ext uri="{FF2B5EF4-FFF2-40B4-BE49-F238E27FC236}">
                <a16:creationId xmlns:a16="http://schemas.microsoft.com/office/drawing/2014/main" id="{4BB2573D-DF1A-D444-5CCA-6EB2C2480DE4}"/>
              </a:ext>
            </a:extLst>
          </p:cNvPr>
          <p:cNvGrpSpPr/>
          <p:nvPr/>
        </p:nvGrpSpPr>
        <p:grpSpPr>
          <a:xfrm>
            <a:off x="1267390" y="1962288"/>
            <a:ext cx="4352155" cy="668966"/>
            <a:chOff x="1267390" y="1962288"/>
            <a:chExt cx="4352155" cy="668966"/>
          </a:xfrm>
        </p:grpSpPr>
        <p:sp>
          <p:nvSpPr>
            <p:cNvPr id="128" name="文本框 127">
              <a:extLst>
                <a:ext uri="{FF2B5EF4-FFF2-40B4-BE49-F238E27FC236}">
                  <a16:creationId xmlns:a16="http://schemas.microsoft.com/office/drawing/2014/main" id="{7F3F0469-CBD2-B08A-DF9B-CABD1207B52D}"/>
                </a:ext>
              </a:extLst>
            </p:cNvPr>
            <p:cNvSpPr txBox="1"/>
            <p:nvPr/>
          </p:nvSpPr>
          <p:spPr>
            <a:xfrm>
              <a:off x="1960690" y="1962288"/>
              <a:ext cx="3658855" cy="668966"/>
            </a:xfrm>
            <a:prstGeom prst="rect">
              <a:avLst/>
            </a:prstGeom>
            <a:noFill/>
          </p:spPr>
          <p:txBody>
            <a:bodyPr wrap="square" rtlCol="0">
              <a:spAutoFit/>
            </a:bodyPr>
            <a:lstStyle/>
            <a:p>
              <a:pPr marR="0" lvl="0" indent="0" fontAlgn="auto">
                <a:lnSpc>
                  <a:spcPct val="120000"/>
                </a:lnSpc>
                <a:spcBef>
                  <a:spcPts val="0"/>
                </a:spcBef>
                <a:buClrTx/>
                <a:buSzTx/>
                <a:buFontTx/>
                <a:buNone/>
                <a:tabLst/>
                <a:defRPr/>
              </a:pPr>
              <a:r>
                <a:rPr lang="zh-CN" altLang="en-US" sz="1600"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在这里输入你的正文阐述与关键词标题相关的具体内容。</a:t>
              </a:r>
            </a:p>
          </p:txBody>
        </p:sp>
        <p:sp>
          <p:nvSpPr>
            <p:cNvPr id="129" name="任意多边形: 形状 128">
              <a:extLst>
                <a:ext uri="{FF2B5EF4-FFF2-40B4-BE49-F238E27FC236}">
                  <a16:creationId xmlns:a16="http://schemas.microsoft.com/office/drawing/2014/main" id="{B985B107-9C09-85AF-2B01-7B1B7F4EF9A4}"/>
                </a:ext>
              </a:extLst>
            </p:cNvPr>
            <p:cNvSpPr/>
            <p:nvPr/>
          </p:nvSpPr>
          <p:spPr>
            <a:xfrm>
              <a:off x="1267390" y="1968732"/>
              <a:ext cx="656078" cy="656078"/>
            </a:xfrm>
            <a:custGeom>
              <a:avLst/>
              <a:gdLst>
                <a:gd name="connsiteX0" fmla="*/ 758361 w 1516722"/>
                <a:gd name="connsiteY0" fmla="*/ 0 h 1516722"/>
                <a:gd name="connsiteX1" fmla="*/ 1516722 w 1516722"/>
                <a:gd name="connsiteY1" fmla="*/ 758361 h 1516722"/>
                <a:gd name="connsiteX2" fmla="*/ 1509094 w 1516722"/>
                <a:gd name="connsiteY2" fmla="*/ 834034 h 1516722"/>
                <a:gd name="connsiteX3" fmla="*/ 830024 w 1516722"/>
                <a:gd name="connsiteY3" fmla="*/ 1513103 h 1516722"/>
                <a:gd name="connsiteX4" fmla="*/ 758361 w 1516722"/>
                <a:gd name="connsiteY4" fmla="*/ 1516722 h 1516722"/>
                <a:gd name="connsiteX5" fmla="*/ 0 w 1516722"/>
                <a:gd name="connsiteY5" fmla="*/ 758361 h 1516722"/>
                <a:gd name="connsiteX6" fmla="*/ 758361 w 1516722"/>
                <a:gd name="connsiteY6" fmla="*/ 0 h 1516722"/>
                <a:gd name="connsiteX0" fmla="*/ 758361 w 1516722"/>
                <a:gd name="connsiteY0" fmla="*/ 0 h 1516722"/>
                <a:gd name="connsiteX1" fmla="*/ 1516722 w 1516722"/>
                <a:gd name="connsiteY1" fmla="*/ 758361 h 1516722"/>
                <a:gd name="connsiteX2" fmla="*/ 1509094 w 1516722"/>
                <a:gd name="connsiteY2" fmla="*/ 834034 h 1516722"/>
                <a:gd name="connsiteX3" fmla="*/ 867855 w 1516722"/>
                <a:gd name="connsiteY3" fmla="*/ 1475574 h 1516722"/>
                <a:gd name="connsiteX4" fmla="*/ 830024 w 1516722"/>
                <a:gd name="connsiteY4" fmla="*/ 1513103 h 1516722"/>
                <a:gd name="connsiteX5" fmla="*/ 758361 w 1516722"/>
                <a:gd name="connsiteY5" fmla="*/ 1516722 h 1516722"/>
                <a:gd name="connsiteX6" fmla="*/ 0 w 1516722"/>
                <a:gd name="connsiteY6" fmla="*/ 758361 h 1516722"/>
                <a:gd name="connsiteX7" fmla="*/ 758361 w 1516722"/>
                <a:gd name="connsiteY7" fmla="*/ 0 h 1516722"/>
                <a:gd name="connsiteX0" fmla="*/ 758361 w 1516722"/>
                <a:gd name="connsiteY0" fmla="*/ 0 h 1516722"/>
                <a:gd name="connsiteX1" fmla="*/ 1516722 w 1516722"/>
                <a:gd name="connsiteY1" fmla="*/ 758361 h 1516722"/>
                <a:gd name="connsiteX2" fmla="*/ 1509094 w 1516722"/>
                <a:gd name="connsiteY2" fmla="*/ 834034 h 1516722"/>
                <a:gd name="connsiteX3" fmla="*/ 1472375 w 1516722"/>
                <a:gd name="connsiteY3" fmla="*/ 871054 h 1516722"/>
                <a:gd name="connsiteX4" fmla="*/ 867855 w 1516722"/>
                <a:gd name="connsiteY4" fmla="*/ 1475574 h 1516722"/>
                <a:gd name="connsiteX5" fmla="*/ 830024 w 1516722"/>
                <a:gd name="connsiteY5" fmla="*/ 151310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30024 w 1516722"/>
                <a:gd name="connsiteY5" fmla="*/ 151310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30024 w 1516722"/>
                <a:gd name="connsiteY5" fmla="*/ 151310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20499 w 1516722"/>
                <a:gd name="connsiteY5" fmla="*/ 150929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20499 w 1516722"/>
                <a:gd name="connsiteY5" fmla="*/ 1509293 h 1516722"/>
                <a:gd name="connsiteX6" fmla="*/ 758361 w 1516722"/>
                <a:gd name="connsiteY6" fmla="*/ 1516722 h 1516722"/>
                <a:gd name="connsiteX7" fmla="*/ 0 w 1516722"/>
                <a:gd name="connsiteY7" fmla="*/ 758361 h 1516722"/>
                <a:gd name="connsiteX8" fmla="*/ 758361 w 1516722"/>
                <a:gd name="connsiteY8" fmla="*/ 0 h 151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6722" h="1516722">
                  <a:moveTo>
                    <a:pt x="758361" y="0"/>
                  </a:moveTo>
                  <a:cubicBezTo>
                    <a:pt x="1177192" y="0"/>
                    <a:pt x="1516722" y="339530"/>
                    <a:pt x="1516722" y="758361"/>
                  </a:cubicBezTo>
                  <a:cubicBezTo>
                    <a:pt x="1513544" y="781045"/>
                    <a:pt x="1519892" y="801825"/>
                    <a:pt x="1507189" y="826414"/>
                  </a:cubicBezTo>
                  <a:cubicBezTo>
                    <a:pt x="1494486" y="851003"/>
                    <a:pt x="1484615" y="859561"/>
                    <a:pt x="1472375" y="871054"/>
                  </a:cubicBezTo>
                  <a:lnTo>
                    <a:pt x="867855" y="1475574"/>
                  </a:lnTo>
                  <a:cubicBezTo>
                    <a:pt x="852070" y="1486814"/>
                    <a:pt x="838189" y="1498053"/>
                    <a:pt x="820499" y="1509293"/>
                  </a:cubicBezTo>
                  <a:cubicBezTo>
                    <a:pt x="802809" y="1520533"/>
                    <a:pt x="779074" y="1514246"/>
                    <a:pt x="758361" y="1516722"/>
                  </a:cubicBezTo>
                  <a:cubicBezTo>
                    <a:pt x="339530" y="1516722"/>
                    <a:pt x="0" y="1177192"/>
                    <a:pt x="0" y="758361"/>
                  </a:cubicBezTo>
                  <a:cubicBezTo>
                    <a:pt x="0" y="339530"/>
                    <a:pt x="339530" y="0"/>
                    <a:pt x="758361" y="0"/>
                  </a:cubicBezTo>
                  <a:close/>
                </a:path>
              </a:pathLst>
            </a:cu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0" name="任意多边形: 形状 129">
              <a:extLst>
                <a:ext uri="{FF2B5EF4-FFF2-40B4-BE49-F238E27FC236}">
                  <a16:creationId xmlns:a16="http://schemas.microsoft.com/office/drawing/2014/main" id="{2BB50E03-327F-2F12-3D28-6019031428C0}"/>
                </a:ext>
              </a:extLst>
            </p:cNvPr>
            <p:cNvSpPr/>
            <p:nvPr/>
          </p:nvSpPr>
          <p:spPr>
            <a:xfrm rot="21596683">
              <a:off x="1627730" y="2330266"/>
              <a:ext cx="292283" cy="292283"/>
            </a:xfrm>
            <a:custGeom>
              <a:avLst/>
              <a:gdLst>
                <a:gd name="connsiteX0" fmla="*/ 1849679 w 1849679"/>
                <a:gd name="connsiteY0" fmla="*/ 0 h 1849680"/>
                <a:gd name="connsiteX1" fmla="*/ 1754378 w 1849679"/>
                <a:gd name="connsiteY1" fmla="*/ 122199 h 1849680"/>
                <a:gd name="connsiteX2" fmla="*/ 1277426 w 1849679"/>
                <a:gd name="connsiteY2" fmla="*/ 599152 h 1849680"/>
                <a:gd name="connsiteX3" fmla="*/ 1277426 w 1849679"/>
                <a:gd name="connsiteY3" fmla="*/ 599153 h 1849680"/>
                <a:gd name="connsiteX4" fmla="*/ 122199 w 1849679"/>
                <a:gd name="connsiteY4" fmla="*/ 1754378 h 1849680"/>
                <a:gd name="connsiteX5" fmla="*/ 0 w 1849679"/>
                <a:gd name="connsiteY5" fmla="*/ 1849680 h 1849680"/>
                <a:gd name="connsiteX6" fmla="*/ 206599 w 1849679"/>
                <a:gd name="connsiteY6" fmla="*/ 1408604 h 1849680"/>
                <a:gd name="connsiteX7" fmla="*/ 221276 w 1849679"/>
                <a:gd name="connsiteY7" fmla="*/ 971061 h 1849680"/>
                <a:gd name="connsiteX8" fmla="*/ 233586 w 1849679"/>
                <a:gd name="connsiteY8" fmla="*/ 911860 h 1849680"/>
                <a:gd name="connsiteX9" fmla="*/ 232380 w 1849679"/>
                <a:gd name="connsiteY9" fmla="*/ 910654 h 1849680"/>
                <a:gd name="connsiteX10" fmla="*/ 241230 w 1849679"/>
                <a:gd name="connsiteY10" fmla="*/ 875098 h 1849680"/>
                <a:gd name="connsiteX11" fmla="*/ 249154 w 1849679"/>
                <a:gd name="connsiteY11" fmla="*/ 836988 h 1849680"/>
                <a:gd name="connsiteX12" fmla="*/ 254069 w 1849679"/>
                <a:gd name="connsiteY12" fmla="*/ 823513 h 1849680"/>
                <a:gd name="connsiteX13" fmla="*/ 265106 w 1849679"/>
                <a:gd name="connsiteY13" fmla="*/ 779166 h 1849680"/>
                <a:gd name="connsiteX14" fmla="*/ 436763 w 1849679"/>
                <a:gd name="connsiteY14" fmla="*/ 488078 h 1849680"/>
                <a:gd name="connsiteX15" fmla="*/ 463106 w 1849679"/>
                <a:gd name="connsiteY15" fmla="*/ 463091 h 1849680"/>
                <a:gd name="connsiteX16" fmla="*/ 488078 w 1849679"/>
                <a:gd name="connsiteY16" fmla="*/ 436764 h 1849680"/>
                <a:gd name="connsiteX17" fmla="*/ 779166 w 1849679"/>
                <a:gd name="connsiteY17" fmla="*/ 265106 h 1849680"/>
                <a:gd name="connsiteX18" fmla="*/ 823507 w 1849679"/>
                <a:gd name="connsiteY18" fmla="*/ 254071 h 1849680"/>
                <a:gd name="connsiteX19" fmla="*/ 836987 w 1849679"/>
                <a:gd name="connsiteY19" fmla="*/ 249154 h 1849680"/>
                <a:gd name="connsiteX20" fmla="*/ 875114 w 1849679"/>
                <a:gd name="connsiteY20" fmla="*/ 241226 h 1849680"/>
                <a:gd name="connsiteX21" fmla="*/ 910654 w 1849679"/>
                <a:gd name="connsiteY21" fmla="*/ 232381 h 1849680"/>
                <a:gd name="connsiteX22" fmla="*/ 911859 w 1849679"/>
                <a:gd name="connsiteY22" fmla="*/ 233586 h 1849680"/>
                <a:gd name="connsiteX23" fmla="*/ 971060 w 1849679"/>
                <a:gd name="connsiteY23" fmla="*/ 221276 h 1849680"/>
                <a:gd name="connsiteX24" fmla="*/ 1408603 w 1849679"/>
                <a:gd name="connsiteY24" fmla="*/ 206599 h 1849680"/>
                <a:gd name="connsiteX25" fmla="*/ 1849679 w 1849679"/>
                <a:gd name="connsiteY25" fmla="*/ 0 h 1849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849679" h="1849680">
                  <a:moveTo>
                    <a:pt x="1849679" y="0"/>
                  </a:moveTo>
                  <a:cubicBezTo>
                    <a:pt x="1804744" y="67311"/>
                    <a:pt x="1787884" y="90738"/>
                    <a:pt x="1754378" y="122199"/>
                  </a:cubicBezTo>
                  <a:lnTo>
                    <a:pt x="1277426" y="599152"/>
                  </a:lnTo>
                  <a:lnTo>
                    <a:pt x="1277426" y="599153"/>
                  </a:lnTo>
                  <a:lnTo>
                    <a:pt x="122199" y="1754378"/>
                  </a:lnTo>
                  <a:cubicBezTo>
                    <a:pt x="90738" y="1787885"/>
                    <a:pt x="67311" y="1804745"/>
                    <a:pt x="0" y="1849680"/>
                  </a:cubicBezTo>
                  <a:cubicBezTo>
                    <a:pt x="104236" y="1719660"/>
                    <a:pt x="194467" y="1613607"/>
                    <a:pt x="206599" y="1408604"/>
                  </a:cubicBezTo>
                  <a:cubicBezTo>
                    <a:pt x="212666" y="1306102"/>
                    <a:pt x="195961" y="1146644"/>
                    <a:pt x="221276" y="971061"/>
                  </a:cubicBezTo>
                  <a:lnTo>
                    <a:pt x="233586" y="911860"/>
                  </a:lnTo>
                  <a:lnTo>
                    <a:pt x="232380" y="910654"/>
                  </a:lnTo>
                  <a:lnTo>
                    <a:pt x="241230" y="875098"/>
                  </a:lnTo>
                  <a:lnTo>
                    <a:pt x="249154" y="836988"/>
                  </a:lnTo>
                  <a:lnTo>
                    <a:pt x="254069" y="823513"/>
                  </a:lnTo>
                  <a:lnTo>
                    <a:pt x="265106" y="779166"/>
                  </a:lnTo>
                  <a:cubicBezTo>
                    <a:pt x="299827" y="674961"/>
                    <a:pt x="353261" y="575153"/>
                    <a:pt x="436763" y="488078"/>
                  </a:cubicBezTo>
                  <a:lnTo>
                    <a:pt x="463106" y="463091"/>
                  </a:lnTo>
                  <a:lnTo>
                    <a:pt x="488078" y="436764"/>
                  </a:lnTo>
                  <a:cubicBezTo>
                    <a:pt x="575153" y="353262"/>
                    <a:pt x="674961" y="299827"/>
                    <a:pt x="779166" y="265106"/>
                  </a:cubicBezTo>
                  <a:lnTo>
                    <a:pt x="823507" y="254071"/>
                  </a:lnTo>
                  <a:lnTo>
                    <a:pt x="836987" y="249154"/>
                  </a:lnTo>
                  <a:lnTo>
                    <a:pt x="875114" y="241226"/>
                  </a:lnTo>
                  <a:lnTo>
                    <a:pt x="910654" y="232381"/>
                  </a:lnTo>
                  <a:lnTo>
                    <a:pt x="911859" y="233586"/>
                  </a:lnTo>
                  <a:lnTo>
                    <a:pt x="971060" y="221276"/>
                  </a:lnTo>
                  <a:cubicBezTo>
                    <a:pt x="1146643" y="195960"/>
                    <a:pt x="1306101" y="212666"/>
                    <a:pt x="1408603" y="206599"/>
                  </a:cubicBezTo>
                  <a:cubicBezTo>
                    <a:pt x="1613606" y="194467"/>
                    <a:pt x="1719659" y="104236"/>
                    <a:pt x="1849679"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1" name="TextBox 38">
              <a:extLst>
                <a:ext uri="{FF2B5EF4-FFF2-40B4-BE49-F238E27FC236}">
                  <a16:creationId xmlns:a16="http://schemas.microsoft.com/office/drawing/2014/main" id="{4B781291-C0C6-92B3-D045-CE1E5FF9E00C}"/>
                </a:ext>
              </a:extLst>
            </p:cNvPr>
            <p:cNvSpPr txBox="1"/>
            <p:nvPr/>
          </p:nvSpPr>
          <p:spPr>
            <a:xfrm>
              <a:off x="1420179" y="2053576"/>
              <a:ext cx="45836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rPr>
                <a:t>1</a:t>
              </a:r>
              <a:endParaRPr kumimoji="0" lang="id-ID" sz="24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组合 15">
            <a:extLst>
              <a:ext uri="{FF2B5EF4-FFF2-40B4-BE49-F238E27FC236}">
                <a16:creationId xmlns:a16="http://schemas.microsoft.com/office/drawing/2014/main" id="{2F42296C-40E5-6456-F1F3-A82EA4480B95}"/>
              </a:ext>
            </a:extLst>
          </p:cNvPr>
          <p:cNvGrpSpPr/>
          <p:nvPr/>
        </p:nvGrpSpPr>
        <p:grpSpPr>
          <a:xfrm>
            <a:off x="1267390" y="2980467"/>
            <a:ext cx="4400095" cy="668966"/>
            <a:chOff x="1267390" y="2980467"/>
            <a:chExt cx="4400095" cy="668966"/>
          </a:xfrm>
        </p:grpSpPr>
        <p:sp>
          <p:nvSpPr>
            <p:cNvPr id="132" name="文本框 131">
              <a:extLst>
                <a:ext uri="{FF2B5EF4-FFF2-40B4-BE49-F238E27FC236}">
                  <a16:creationId xmlns:a16="http://schemas.microsoft.com/office/drawing/2014/main" id="{6075BE6F-C84E-C142-A138-93F9B27CBA87}"/>
                </a:ext>
              </a:extLst>
            </p:cNvPr>
            <p:cNvSpPr txBox="1"/>
            <p:nvPr/>
          </p:nvSpPr>
          <p:spPr>
            <a:xfrm>
              <a:off x="1960690" y="2980467"/>
              <a:ext cx="3706795" cy="668966"/>
            </a:xfrm>
            <a:prstGeom prst="rect">
              <a:avLst/>
            </a:prstGeom>
            <a:noFill/>
          </p:spPr>
          <p:txBody>
            <a:bodyPr wrap="square" rtlCol="0">
              <a:spAutoFit/>
            </a:bodyPr>
            <a:lstStyle/>
            <a:p>
              <a:pPr marR="0" lvl="0" indent="0" fontAlgn="auto">
                <a:lnSpc>
                  <a:spcPct val="120000"/>
                </a:lnSpc>
                <a:spcBef>
                  <a:spcPts val="0"/>
                </a:spcBef>
                <a:buClrTx/>
                <a:buSzTx/>
                <a:buFontTx/>
                <a:buNone/>
                <a:tabLst/>
                <a:defRPr/>
              </a:pPr>
              <a:r>
                <a:rPr lang="zh-CN" altLang="en-US" sz="1600"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在这里输入你的正文阐述与关键词标题相关的具体内容。</a:t>
              </a:r>
            </a:p>
          </p:txBody>
        </p:sp>
        <p:grpSp>
          <p:nvGrpSpPr>
            <p:cNvPr id="133" name="组合 132">
              <a:extLst>
                <a:ext uri="{FF2B5EF4-FFF2-40B4-BE49-F238E27FC236}">
                  <a16:creationId xmlns:a16="http://schemas.microsoft.com/office/drawing/2014/main" id="{21DF839D-93A1-7F2A-A7B5-971AF8B2DB47}"/>
                </a:ext>
              </a:extLst>
            </p:cNvPr>
            <p:cNvGrpSpPr/>
            <p:nvPr/>
          </p:nvGrpSpPr>
          <p:grpSpPr>
            <a:xfrm>
              <a:off x="1267390" y="2986911"/>
              <a:ext cx="656078" cy="656078"/>
              <a:chOff x="3971090" y="981075"/>
              <a:chExt cx="2385153" cy="2385153"/>
            </a:xfrm>
            <a:gradFill>
              <a:gsLst>
                <a:gs pos="0">
                  <a:schemeClr val="accent1"/>
                </a:gs>
                <a:gs pos="100000">
                  <a:schemeClr val="accent1">
                    <a:lumMod val="75000"/>
                  </a:schemeClr>
                </a:gs>
              </a:gsLst>
              <a:lin ang="5400000" scaled="1"/>
            </a:gradFill>
            <a:effectLst>
              <a:outerShdw blurRad="292100" dist="114300" dir="2700000" sx="94000" sy="94000" algn="tl" rotWithShape="0">
                <a:schemeClr val="accent1">
                  <a:lumMod val="75000"/>
                  <a:alpha val="40000"/>
                </a:schemeClr>
              </a:outerShdw>
            </a:effectLst>
          </p:grpSpPr>
          <p:sp>
            <p:nvSpPr>
              <p:cNvPr id="145" name="任意多边形: 形状 144">
                <a:extLst>
                  <a:ext uri="{FF2B5EF4-FFF2-40B4-BE49-F238E27FC236}">
                    <a16:creationId xmlns:a16="http://schemas.microsoft.com/office/drawing/2014/main" id="{B58EA38E-FCD4-C77A-D4F4-AD34603D2A35}"/>
                  </a:ext>
                </a:extLst>
              </p:cNvPr>
              <p:cNvSpPr/>
              <p:nvPr/>
            </p:nvSpPr>
            <p:spPr>
              <a:xfrm>
                <a:off x="3971090" y="981075"/>
                <a:ext cx="2385153" cy="2385153"/>
              </a:xfrm>
              <a:custGeom>
                <a:avLst/>
                <a:gdLst>
                  <a:gd name="connsiteX0" fmla="*/ 758361 w 1516722"/>
                  <a:gd name="connsiteY0" fmla="*/ 0 h 1516722"/>
                  <a:gd name="connsiteX1" fmla="*/ 1516722 w 1516722"/>
                  <a:gd name="connsiteY1" fmla="*/ 758361 h 1516722"/>
                  <a:gd name="connsiteX2" fmla="*/ 1509094 w 1516722"/>
                  <a:gd name="connsiteY2" fmla="*/ 834034 h 1516722"/>
                  <a:gd name="connsiteX3" fmla="*/ 830024 w 1516722"/>
                  <a:gd name="connsiteY3" fmla="*/ 1513103 h 1516722"/>
                  <a:gd name="connsiteX4" fmla="*/ 758361 w 1516722"/>
                  <a:gd name="connsiteY4" fmla="*/ 1516722 h 1516722"/>
                  <a:gd name="connsiteX5" fmla="*/ 0 w 1516722"/>
                  <a:gd name="connsiteY5" fmla="*/ 758361 h 1516722"/>
                  <a:gd name="connsiteX6" fmla="*/ 758361 w 1516722"/>
                  <a:gd name="connsiteY6" fmla="*/ 0 h 1516722"/>
                  <a:gd name="connsiteX0" fmla="*/ 758361 w 1516722"/>
                  <a:gd name="connsiteY0" fmla="*/ 0 h 1516722"/>
                  <a:gd name="connsiteX1" fmla="*/ 1516722 w 1516722"/>
                  <a:gd name="connsiteY1" fmla="*/ 758361 h 1516722"/>
                  <a:gd name="connsiteX2" fmla="*/ 1509094 w 1516722"/>
                  <a:gd name="connsiteY2" fmla="*/ 834034 h 1516722"/>
                  <a:gd name="connsiteX3" fmla="*/ 867855 w 1516722"/>
                  <a:gd name="connsiteY3" fmla="*/ 1475574 h 1516722"/>
                  <a:gd name="connsiteX4" fmla="*/ 830024 w 1516722"/>
                  <a:gd name="connsiteY4" fmla="*/ 1513103 h 1516722"/>
                  <a:gd name="connsiteX5" fmla="*/ 758361 w 1516722"/>
                  <a:gd name="connsiteY5" fmla="*/ 1516722 h 1516722"/>
                  <a:gd name="connsiteX6" fmla="*/ 0 w 1516722"/>
                  <a:gd name="connsiteY6" fmla="*/ 758361 h 1516722"/>
                  <a:gd name="connsiteX7" fmla="*/ 758361 w 1516722"/>
                  <a:gd name="connsiteY7" fmla="*/ 0 h 1516722"/>
                  <a:gd name="connsiteX0" fmla="*/ 758361 w 1516722"/>
                  <a:gd name="connsiteY0" fmla="*/ 0 h 1516722"/>
                  <a:gd name="connsiteX1" fmla="*/ 1516722 w 1516722"/>
                  <a:gd name="connsiteY1" fmla="*/ 758361 h 1516722"/>
                  <a:gd name="connsiteX2" fmla="*/ 1509094 w 1516722"/>
                  <a:gd name="connsiteY2" fmla="*/ 834034 h 1516722"/>
                  <a:gd name="connsiteX3" fmla="*/ 1472375 w 1516722"/>
                  <a:gd name="connsiteY3" fmla="*/ 871054 h 1516722"/>
                  <a:gd name="connsiteX4" fmla="*/ 867855 w 1516722"/>
                  <a:gd name="connsiteY4" fmla="*/ 1475574 h 1516722"/>
                  <a:gd name="connsiteX5" fmla="*/ 830024 w 1516722"/>
                  <a:gd name="connsiteY5" fmla="*/ 151310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30024 w 1516722"/>
                  <a:gd name="connsiteY5" fmla="*/ 151310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30024 w 1516722"/>
                  <a:gd name="connsiteY5" fmla="*/ 151310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20499 w 1516722"/>
                  <a:gd name="connsiteY5" fmla="*/ 150929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20499 w 1516722"/>
                  <a:gd name="connsiteY5" fmla="*/ 1509293 h 1516722"/>
                  <a:gd name="connsiteX6" fmla="*/ 758361 w 1516722"/>
                  <a:gd name="connsiteY6" fmla="*/ 1516722 h 1516722"/>
                  <a:gd name="connsiteX7" fmla="*/ 0 w 1516722"/>
                  <a:gd name="connsiteY7" fmla="*/ 758361 h 1516722"/>
                  <a:gd name="connsiteX8" fmla="*/ 758361 w 1516722"/>
                  <a:gd name="connsiteY8" fmla="*/ 0 h 151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6722" h="1516722">
                    <a:moveTo>
                      <a:pt x="758361" y="0"/>
                    </a:moveTo>
                    <a:cubicBezTo>
                      <a:pt x="1177192" y="0"/>
                      <a:pt x="1516722" y="339530"/>
                      <a:pt x="1516722" y="758361"/>
                    </a:cubicBezTo>
                    <a:cubicBezTo>
                      <a:pt x="1513544" y="781045"/>
                      <a:pt x="1519892" y="801825"/>
                      <a:pt x="1507189" y="826414"/>
                    </a:cubicBezTo>
                    <a:cubicBezTo>
                      <a:pt x="1494486" y="851003"/>
                      <a:pt x="1484615" y="859561"/>
                      <a:pt x="1472375" y="871054"/>
                    </a:cubicBezTo>
                    <a:lnTo>
                      <a:pt x="867855" y="1475574"/>
                    </a:lnTo>
                    <a:cubicBezTo>
                      <a:pt x="852070" y="1486814"/>
                      <a:pt x="838189" y="1498053"/>
                      <a:pt x="820499" y="1509293"/>
                    </a:cubicBezTo>
                    <a:cubicBezTo>
                      <a:pt x="802809" y="1520533"/>
                      <a:pt x="779074" y="1514246"/>
                      <a:pt x="758361" y="1516722"/>
                    </a:cubicBezTo>
                    <a:cubicBezTo>
                      <a:pt x="339530" y="1516722"/>
                      <a:pt x="0" y="1177192"/>
                      <a:pt x="0" y="758361"/>
                    </a:cubicBezTo>
                    <a:cubicBezTo>
                      <a:pt x="0" y="339530"/>
                      <a:pt x="339530" y="0"/>
                      <a:pt x="758361" y="0"/>
                    </a:cubicBezTo>
                    <a:close/>
                  </a:path>
                </a:pathLst>
              </a:cu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6" name="任意多边形: 形状 145">
                <a:extLst>
                  <a:ext uri="{FF2B5EF4-FFF2-40B4-BE49-F238E27FC236}">
                    <a16:creationId xmlns:a16="http://schemas.microsoft.com/office/drawing/2014/main" id="{66974CC8-31CE-0678-C6AE-110D399623F2}"/>
                  </a:ext>
                </a:extLst>
              </p:cNvPr>
              <p:cNvSpPr/>
              <p:nvPr/>
            </p:nvSpPr>
            <p:spPr>
              <a:xfrm rot="21596683">
                <a:off x="5281097" y="2295420"/>
                <a:ext cx="1062585" cy="1062585"/>
              </a:xfrm>
              <a:custGeom>
                <a:avLst/>
                <a:gdLst>
                  <a:gd name="connsiteX0" fmla="*/ 1849679 w 1849679"/>
                  <a:gd name="connsiteY0" fmla="*/ 0 h 1849680"/>
                  <a:gd name="connsiteX1" fmla="*/ 1754378 w 1849679"/>
                  <a:gd name="connsiteY1" fmla="*/ 122199 h 1849680"/>
                  <a:gd name="connsiteX2" fmla="*/ 1277426 w 1849679"/>
                  <a:gd name="connsiteY2" fmla="*/ 599152 h 1849680"/>
                  <a:gd name="connsiteX3" fmla="*/ 1277426 w 1849679"/>
                  <a:gd name="connsiteY3" fmla="*/ 599153 h 1849680"/>
                  <a:gd name="connsiteX4" fmla="*/ 122199 w 1849679"/>
                  <a:gd name="connsiteY4" fmla="*/ 1754378 h 1849680"/>
                  <a:gd name="connsiteX5" fmla="*/ 0 w 1849679"/>
                  <a:gd name="connsiteY5" fmla="*/ 1849680 h 1849680"/>
                  <a:gd name="connsiteX6" fmla="*/ 206599 w 1849679"/>
                  <a:gd name="connsiteY6" fmla="*/ 1408604 h 1849680"/>
                  <a:gd name="connsiteX7" fmla="*/ 221276 w 1849679"/>
                  <a:gd name="connsiteY7" fmla="*/ 971061 h 1849680"/>
                  <a:gd name="connsiteX8" fmla="*/ 233586 w 1849679"/>
                  <a:gd name="connsiteY8" fmla="*/ 911860 h 1849680"/>
                  <a:gd name="connsiteX9" fmla="*/ 232380 w 1849679"/>
                  <a:gd name="connsiteY9" fmla="*/ 910654 h 1849680"/>
                  <a:gd name="connsiteX10" fmla="*/ 241230 w 1849679"/>
                  <a:gd name="connsiteY10" fmla="*/ 875098 h 1849680"/>
                  <a:gd name="connsiteX11" fmla="*/ 249154 w 1849679"/>
                  <a:gd name="connsiteY11" fmla="*/ 836988 h 1849680"/>
                  <a:gd name="connsiteX12" fmla="*/ 254069 w 1849679"/>
                  <a:gd name="connsiteY12" fmla="*/ 823513 h 1849680"/>
                  <a:gd name="connsiteX13" fmla="*/ 265106 w 1849679"/>
                  <a:gd name="connsiteY13" fmla="*/ 779166 h 1849680"/>
                  <a:gd name="connsiteX14" fmla="*/ 436763 w 1849679"/>
                  <a:gd name="connsiteY14" fmla="*/ 488078 h 1849680"/>
                  <a:gd name="connsiteX15" fmla="*/ 463106 w 1849679"/>
                  <a:gd name="connsiteY15" fmla="*/ 463091 h 1849680"/>
                  <a:gd name="connsiteX16" fmla="*/ 488078 w 1849679"/>
                  <a:gd name="connsiteY16" fmla="*/ 436764 h 1849680"/>
                  <a:gd name="connsiteX17" fmla="*/ 779166 w 1849679"/>
                  <a:gd name="connsiteY17" fmla="*/ 265106 h 1849680"/>
                  <a:gd name="connsiteX18" fmla="*/ 823507 w 1849679"/>
                  <a:gd name="connsiteY18" fmla="*/ 254071 h 1849680"/>
                  <a:gd name="connsiteX19" fmla="*/ 836987 w 1849679"/>
                  <a:gd name="connsiteY19" fmla="*/ 249154 h 1849680"/>
                  <a:gd name="connsiteX20" fmla="*/ 875114 w 1849679"/>
                  <a:gd name="connsiteY20" fmla="*/ 241226 h 1849680"/>
                  <a:gd name="connsiteX21" fmla="*/ 910654 w 1849679"/>
                  <a:gd name="connsiteY21" fmla="*/ 232381 h 1849680"/>
                  <a:gd name="connsiteX22" fmla="*/ 911859 w 1849679"/>
                  <a:gd name="connsiteY22" fmla="*/ 233586 h 1849680"/>
                  <a:gd name="connsiteX23" fmla="*/ 971060 w 1849679"/>
                  <a:gd name="connsiteY23" fmla="*/ 221276 h 1849680"/>
                  <a:gd name="connsiteX24" fmla="*/ 1408603 w 1849679"/>
                  <a:gd name="connsiteY24" fmla="*/ 206599 h 1849680"/>
                  <a:gd name="connsiteX25" fmla="*/ 1849679 w 1849679"/>
                  <a:gd name="connsiteY25" fmla="*/ 0 h 1849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849679" h="1849680">
                    <a:moveTo>
                      <a:pt x="1849679" y="0"/>
                    </a:moveTo>
                    <a:cubicBezTo>
                      <a:pt x="1804744" y="67311"/>
                      <a:pt x="1787884" y="90738"/>
                      <a:pt x="1754378" y="122199"/>
                    </a:cubicBezTo>
                    <a:lnTo>
                      <a:pt x="1277426" y="599152"/>
                    </a:lnTo>
                    <a:lnTo>
                      <a:pt x="1277426" y="599153"/>
                    </a:lnTo>
                    <a:lnTo>
                      <a:pt x="122199" y="1754378"/>
                    </a:lnTo>
                    <a:cubicBezTo>
                      <a:pt x="90738" y="1787885"/>
                      <a:pt x="67311" y="1804745"/>
                      <a:pt x="0" y="1849680"/>
                    </a:cubicBezTo>
                    <a:cubicBezTo>
                      <a:pt x="104236" y="1719660"/>
                      <a:pt x="194467" y="1613607"/>
                      <a:pt x="206599" y="1408604"/>
                    </a:cubicBezTo>
                    <a:cubicBezTo>
                      <a:pt x="212666" y="1306102"/>
                      <a:pt x="195961" y="1146644"/>
                      <a:pt x="221276" y="971061"/>
                    </a:cubicBezTo>
                    <a:lnTo>
                      <a:pt x="233586" y="911860"/>
                    </a:lnTo>
                    <a:lnTo>
                      <a:pt x="232380" y="910654"/>
                    </a:lnTo>
                    <a:lnTo>
                      <a:pt x="241230" y="875098"/>
                    </a:lnTo>
                    <a:lnTo>
                      <a:pt x="249154" y="836988"/>
                    </a:lnTo>
                    <a:lnTo>
                      <a:pt x="254069" y="823513"/>
                    </a:lnTo>
                    <a:lnTo>
                      <a:pt x="265106" y="779166"/>
                    </a:lnTo>
                    <a:cubicBezTo>
                      <a:pt x="299827" y="674961"/>
                      <a:pt x="353261" y="575153"/>
                      <a:pt x="436763" y="488078"/>
                    </a:cubicBezTo>
                    <a:lnTo>
                      <a:pt x="463106" y="463091"/>
                    </a:lnTo>
                    <a:lnTo>
                      <a:pt x="488078" y="436764"/>
                    </a:lnTo>
                    <a:cubicBezTo>
                      <a:pt x="575153" y="353262"/>
                      <a:pt x="674961" y="299827"/>
                      <a:pt x="779166" y="265106"/>
                    </a:cubicBezTo>
                    <a:lnTo>
                      <a:pt x="823507" y="254071"/>
                    </a:lnTo>
                    <a:lnTo>
                      <a:pt x="836987" y="249154"/>
                    </a:lnTo>
                    <a:lnTo>
                      <a:pt x="875114" y="241226"/>
                    </a:lnTo>
                    <a:lnTo>
                      <a:pt x="910654" y="232381"/>
                    </a:lnTo>
                    <a:lnTo>
                      <a:pt x="911859" y="233586"/>
                    </a:lnTo>
                    <a:lnTo>
                      <a:pt x="971060" y="221276"/>
                    </a:lnTo>
                    <a:cubicBezTo>
                      <a:pt x="1146643" y="195960"/>
                      <a:pt x="1306101" y="212666"/>
                      <a:pt x="1408603" y="206599"/>
                    </a:cubicBezTo>
                    <a:cubicBezTo>
                      <a:pt x="1613606" y="194467"/>
                      <a:pt x="1719659" y="104236"/>
                      <a:pt x="1849679"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134" name="TextBox 38">
              <a:extLst>
                <a:ext uri="{FF2B5EF4-FFF2-40B4-BE49-F238E27FC236}">
                  <a16:creationId xmlns:a16="http://schemas.microsoft.com/office/drawing/2014/main" id="{F208FBA6-C52F-1F2D-A4FA-53D0A9218BC2}"/>
                </a:ext>
              </a:extLst>
            </p:cNvPr>
            <p:cNvSpPr txBox="1"/>
            <p:nvPr/>
          </p:nvSpPr>
          <p:spPr>
            <a:xfrm>
              <a:off x="1420179" y="3071755"/>
              <a:ext cx="45836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rPr>
                <a:t>2</a:t>
              </a:r>
              <a:endParaRPr kumimoji="0" lang="id-ID" sz="24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7" name="组合 16">
            <a:extLst>
              <a:ext uri="{FF2B5EF4-FFF2-40B4-BE49-F238E27FC236}">
                <a16:creationId xmlns:a16="http://schemas.microsoft.com/office/drawing/2014/main" id="{59D3A69A-7F02-BA96-06C5-6EAE920E0EE4}"/>
              </a:ext>
            </a:extLst>
          </p:cNvPr>
          <p:cNvGrpSpPr/>
          <p:nvPr/>
        </p:nvGrpSpPr>
        <p:grpSpPr>
          <a:xfrm>
            <a:off x="1267390" y="3998646"/>
            <a:ext cx="4400095" cy="668966"/>
            <a:chOff x="1267390" y="3998646"/>
            <a:chExt cx="4400095" cy="668966"/>
          </a:xfrm>
        </p:grpSpPr>
        <p:sp>
          <p:nvSpPr>
            <p:cNvPr id="135" name="文本框 134">
              <a:extLst>
                <a:ext uri="{FF2B5EF4-FFF2-40B4-BE49-F238E27FC236}">
                  <a16:creationId xmlns:a16="http://schemas.microsoft.com/office/drawing/2014/main" id="{4C4F3D1E-5236-6408-C7C9-EA80FC03D903}"/>
                </a:ext>
              </a:extLst>
            </p:cNvPr>
            <p:cNvSpPr txBox="1"/>
            <p:nvPr/>
          </p:nvSpPr>
          <p:spPr>
            <a:xfrm>
              <a:off x="1960690" y="3998646"/>
              <a:ext cx="3706795" cy="668966"/>
            </a:xfrm>
            <a:prstGeom prst="rect">
              <a:avLst/>
            </a:prstGeom>
            <a:noFill/>
          </p:spPr>
          <p:txBody>
            <a:bodyPr wrap="square" rtlCol="0">
              <a:spAutoFit/>
            </a:bodyPr>
            <a:lstStyle/>
            <a:p>
              <a:pPr marR="0" lvl="0" indent="0" fontAlgn="auto">
                <a:lnSpc>
                  <a:spcPct val="120000"/>
                </a:lnSpc>
                <a:spcBef>
                  <a:spcPts val="0"/>
                </a:spcBef>
                <a:buClrTx/>
                <a:buSzTx/>
                <a:buFontTx/>
                <a:buNone/>
                <a:tabLst/>
                <a:defRPr/>
              </a:pPr>
              <a:r>
                <a:rPr lang="zh-CN" altLang="en-US" sz="1600"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在这里输入你的正文阐述与关键词标题相关的具体内容。</a:t>
              </a:r>
            </a:p>
          </p:txBody>
        </p:sp>
        <p:grpSp>
          <p:nvGrpSpPr>
            <p:cNvPr id="136" name="组合 135">
              <a:extLst>
                <a:ext uri="{FF2B5EF4-FFF2-40B4-BE49-F238E27FC236}">
                  <a16:creationId xmlns:a16="http://schemas.microsoft.com/office/drawing/2014/main" id="{9D2030DD-9B20-1C16-9B4E-1AE8FD26F15E}"/>
                </a:ext>
              </a:extLst>
            </p:cNvPr>
            <p:cNvGrpSpPr/>
            <p:nvPr/>
          </p:nvGrpSpPr>
          <p:grpSpPr>
            <a:xfrm>
              <a:off x="1267390" y="4005090"/>
              <a:ext cx="656078" cy="656078"/>
              <a:chOff x="3971090" y="981075"/>
              <a:chExt cx="2385153" cy="2385153"/>
            </a:xfrm>
            <a:gradFill>
              <a:gsLst>
                <a:gs pos="0">
                  <a:schemeClr val="accent1"/>
                </a:gs>
                <a:gs pos="100000">
                  <a:schemeClr val="accent1">
                    <a:lumMod val="75000"/>
                  </a:schemeClr>
                </a:gs>
              </a:gsLst>
              <a:lin ang="5400000" scaled="1"/>
            </a:gradFill>
            <a:effectLst>
              <a:outerShdw blurRad="292100" dist="114300" dir="2700000" sx="94000" sy="94000" algn="tl" rotWithShape="0">
                <a:schemeClr val="accent1">
                  <a:lumMod val="75000"/>
                  <a:alpha val="40000"/>
                </a:schemeClr>
              </a:outerShdw>
            </a:effectLst>
          </p:grpSpPr>
          <p:sp>
            <p:nvSpPr>
              <p:cNvPr id="143" name="任意多边形: 形状 142">
                <a:extLst>
                  <a:ext uri="{FF2B5EF4-FFF2-40B4-BE49-F238E27FC236}">
                    <a16:creationId xmlns:a16="http://schemas.microsoft.com/office/drawing/2014/main" id="{7B0F0E55-71E5-E900-C2DA-F5EEAFCCD2D2}"/>
                  </a:ext>
                </a:extLst>
              </p:cNvPr>
              <p:cNvSpPr/>
              <p:nvPr/>
            </p:nvSpPr>
            <p:spPr>
              <a:xfrm>
                <a:off x="3971090" y="981075"/>
                <a:ext cx="2385153" cy="2385153"/>
              </a:xfrm>
              <a:custGeom>
                <a:avLst/>
                <a:gdLst>
                  <a:gd name="connsiteX0" fmla="*/ 758361 w 1516722"/>
                  <a:gd name="connsiteY0" fmla="*/ 0 h 1516722"/>
                  <a:gd name="connsiteX1" fmla="*/ 1516722 w 1516722"/>
                  <a:gd name="connsiteY1" fmla="*/ 758361 h 1516722"/>
                  <a:gd name="connsiteX2" fmla="*/ 1509094 w 1516722"/>
                  <a:gd name="connsiteY2" fmla="*/ 834034 h 1516722"/>
                  <a:gd name="connsiteX3" fmla="*/ 830024 w 1516722"/>
                  <a:gd name="connsiteY3" fmla="*/ 1513103 h 1516722"/>
                  <a:gd name="connsiteX4" fmla="*/ 758361 w 1516722"/>
                  <a:gd name="connsiteY4" fmla="*/ 1516722 h 1516722"/>
                  <a:gd name="connsiteX5" fmla="*/ 0 w 1516722"/>
                  <a:gd name="connsiteY5" fmla="*/ 758361 h 1516722"/>
                  <a:gd name="connsiteX6" fmla="*/ 758361 w 1516722"/>
                  <a:gd name="connsiteY6" fmla="*/ 0 h 1516722"/>
                  <a:gd name="connsiteX0" fmla="*/ 758361 w 1516722"/>
                  <a:gd name="connsiteY0" fmla="*/ 0 h 1516722"/>
                  <a:gd name="connsiteX1" fmla="*/ 1516722 w 1516722"/>
                  <a:gd name="connsiteY1" fmla="*/ 758361 h 1516722"/>
                  <a:gd name="connsiteX2" fmla="*/ 1509094 w 1516722"/>
                  <a:gd name="connsiteY2" fmla="*/ 834034 h 1516722"/>
                  <a:gd name="connsiteX3" fmla="*/ 867855 w 1516722"/>
                  <a:gd name="connsiteY3" fmla="*/ 1475574 h 1516722"/>
                  <a:gd name="connsiteX4" fmla="*/ 830024 w 1516722"/>
                  <a:gd name="connsiteY4" fmla="*/ 1513103 h 1516722"/>
                  <a:gd name="connsiteX5" fmla="*/ 758361 w 1516722"/>
                  <a:gd name="connsiteY5" fmla="*/ 1516722 h 1516722"/>
                  <a:gd name="connsiteX6" fmla="*/ 0 w 1516722"/>
                  <a:gd name="connsiteY6" fmla="*/ 758361 h 1516722"/>
                  <a:gd name="connsiteX7" fmla="*/ 758361 w 1516722"/>
                  <a:gd name="connsiteY7" fmla="*/ 0 h 1516722"/>
                  <a:gd name="connsiteX0" fmla="*/ 758361 w 1516722"/>
                  <a:gd name="connsiteY0" fmla="*/ 0 h 1516722"/>
                  <a:gd name="connsiteX1" fmla="*/ 1516722 w 1516722"/>
                  <a:gd name="connsiteY1" fmla="*/ 758361 h 1516722"/>
                  <a:gd name="connsiteX2" fmla="*/ 1509094 w 1516722"/>
                  <a:gd name="connsiteY2" fmla="*/ 834034 h 1516722"/>
                  <a:gd name="connsiteX3" fmla="*/ 1472375 w 1516722"/>
                  <a:gd name="connsiteY3" fmla="*/ 871054 h 1516722"/>
                  <a:gd name="connsiteX4" fmla="*/ 867855 w 1516722"/>
                  <a:gd name="connsiteY4" fmla="*/ 1475574 h 1516722"/>
                  <a:gd name="connsiteX5" fmla="*/ 830024 w 1516722"/>
                  <a:gd name="connsiteY5" fmla="*/ 151310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30024 w 1516722"/>
                  <a:gd name="connsiteY5" fmla="*/ 151310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30024 w 1516722"/>
                  <a:gd name="connsiteY5" fmla="*/ 151310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20499 w 1516722"/>
                  <a:gd name="connsiteY5" fmla="*/ 150929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20499 w 1516722"/>
                  <a:gd name="connsiteY5" fmla="*/ 1509293 h 1516722"/>
                  <a:gd name="connsiteX6" fmla="*/ 758361 w 1516722"/>
                  <a:gd name="connsiteY6" fmla="*/ 1516722 h 1516722"/>
                  <a:gd name="connsiteX7" fmla="*/ 0 w 1516722"/>
                  <a:gd name="connsiteY7" fmla="*/ 758361 h 1516722"/>
                  <a:gd name="connsiteX8" fmla="*/ 758361 w 1516722"/>
                  <a:gd name="connsiteY8" fmla="*/ 0 h 151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6722" h="1516722">
                    <a:moveTo>
                      <a:pt x="758361" y="0"/>
                    </a:moveTo>
                    <a:cubicBezTo>
                      <a:pt x="1177192" y="0"/>
                      <a:pt x="1516722" y="339530"/>
                      <a:pt x="1516722" y="758361"/>
                    </a:cubicBezTo>
                    <a:cubicBezTo>
                      <a:pt x="1513544" y="781045"/>
                      <a:pt x="1519892" y="801825"/>
                      <a:pt x="1507189" y="826414"/>
                    </a:cubicBezTo>
                    <a:cubicBezTo>
                      <a:pt x="1494486" y="851003"/>
                      <a:pt x="1484615" y="859561"/>
                      <a:pt x="1472375" y="871054"/>
                    </a:cubicBezTo>
                    <a:lnTo>
                      <a:pt x="867855" y="1475574"/>
                    </a:lnTo>
                    <a:cubicBezTo>
                      <a:pt x="852070" y="1486814"/>
                      <a:pt x="838189" y="1498053"/>
                      <a:pt x="820499" y="1509293"/>
                    </a:cubicBezTo>
                    <a:cubicBezTo>
                      <a:pt x="802809" y="1520533"/>
                      <a:pt x="779074" y="1514246"/>
                      <a:pt x="758361" y="1516722"/>
                    </a:cubicBezTo>
                    <a:cubicBezTo>
                      <a:pt x="339530" y="1516722"/>
                      <a:pt x="0" y="1177192"/>
                      <a:pt x="0" y="758361"/>
                    </a:cubicBezTo>
                    <a:cubicBezTo>
                      <a:pt x="0" y="339530"/>
                      <a:pt x="339530" y="0"/>
                      <a:pt x="758361" y="0"/>
                    </a:cubicBezTo>
                    <a:close/>
                  </a:path>
                </a:pathLst>
              </a:cu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rtlCol="0" anchor="ctr"/>
              <a:lstStyle/>
              <a:p>
                <a:pPr algn="ctr"/>
                <a:endParaRPr lang="zh-CN" altLang="en-US" sz="3200" kern="0" dirty="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4" name="任意多边形: 形状 143">
                <a:extLst>
                  <a:ext uri="{FF2B5EF4-FFF2-40B4-BE49-F238E27FC236}">
                    <a16:creationId xmlns:a16="http://schemas.microsoft.com/office/drawing/2014/main" id="{FE52C3DD-CC09-BDF9-01E7-D0E331F25BFB}"/>
                  </a:ext>
                </a:extLst>
              </p:cNvPr>
              <p:cNvSpPr/>
              <p:nvPr/>
            </p:nvSpPr>
            <p:spPr>
              <a:xfrm rot="21596683">
                <a:off x="5281097" y="2295420"/>
                <a:ext cx="1062585" cy="1062585"/>
              </a:xfrm>
              <a:custGeom>
                <a:avLst/>
                <a:gdLst>
                  <a:gd name="connsiteX0" fmla="*/ 1849679 w 1849679"/>
                  <a:gd name="connsiteY0" fmla="*/ 0 h 1849680"/>
                  <a:gd name="connsiteX1" fmla="*/ 1754378 w 1849679"/>
                  <a:gd name="connsiteY1" fmla="*/ 122199 h 1849680"/>
                  <a:gd name="connsiteX2" fmla="*/ 1277426 w 1849679"/>
                  <a:gd name="connsiteY2" fmla="*/ 599152 h 1849680"/>
                  <a:gd name="connsiteX3" fmla="*/ 1277426 w 1849679"/>
                  <a:gd name="connsiteY3" fmla="*/ 599153 h 1849680"/>
                  <a:gd name="connsiteX4" fmla="*/ 122199 w 1849679"/>
                  <a:gd name="connsiteY4" fmla="*/ 1754378 h 1849680"/>
                  <a:gd name="connsiteX5" fmla="*/ 0 w 1849679"/>
                  <a:gd name="connsiteY5" fmla="*/ 1849680 h 1849680"/>
                  <a:gd name="connsiteX6" fmla="*/ 206599 w 1849679"/>
                  <a:gd name="connsiteY6" fmla="*/ 1408604 h 1849680"/>
                  <a:gd name="connsiteX7" fmla="*/ 221276 w 1849679"/>
                  <a:gd name="connsiteY7" fmla="*/ 971061 h 1849680"/>
                  <a:gd name="connsiteX8" fmla="*/ 233586 w 1849679"/>
                  <a:gd name="connsiteY8" fmla="*/ 911860 h 1849680"/>
                  <a:gd name="connsiteX9" fmla="*/ 232380 w 1849679"/>
                  <a:gd name="connsiteY9" fmla="*/ 910654 h 1849680"/>
                  <a:gd name="connsiteX10" fmla="*/ 241230 w 1849679"/>
                  <a:gd name="connsiteY10" fmla="*/ 875098 h 1849680"/>
                  <a:gd name="connsiteX11" fmla="*/ 249154 w 1849679"/>
                  <a:gd name="connsiteY11" fmla="*/ 836988 h 1849680"/>
                  <a:gd name="connsiteX12" fmla="*/ 254069 w 1849679"/>
                  <a:gd name="connsiteY12" fmla="*/ 823513 h 1849680"/>
                  <a:gd name="connsiteX13" fmla="*/ 265106 w 1849679"/>
                  <a:gd name="connsiteY13" fmla="*/ 779166 h 1849680"/>
                  <a:gd name="connsiteX14" fmla="*/ 436763 w 1849679"/>
                  <a:gd name="connsiteY14" fmla="*/ 488078 h 1849680"/>
                  <a:gd name="connsiteX15" fmla="*/ 463106 w 1849679"/>
                  <a:gd name="connsiteY15" fmla="*/ 463091 h 1849680"/>
                  <a:gd name="connsiteX16" fmla="*/ 488078 w 1849679"/>
                  <a:gd name="connsiteY16" fmla="*/ 436764 h 1849680"/>
                  <a:gd name="connsiteX17" fmla="*/ 779166 w 1849679"/>
                  <a:gd name="connsiteY17" fmla="*/ 265106 h 1849680"/>
                  <a:gd name="connsiteX18" fmla="*/ 823507 w 1849679"/>
                  <a:gd name="connsiteY18" fmla="*/ 254071 h 1849680"/>
                  <a:gd name="connsiteX19" fmla="*/ 836987 w 1849679"/>
                  <a:gd name="connsiteY19" fmla="*/ 249154 h 1849680"/>
                  <a:gd name="connsiteX20" fmla="*/ 875114 w 1849679"/>
                  <a:gd name="connsiteY20" fmla="*/ 241226 h 1849680"/>
                  <a:gd name="connsiteX21" fmla="*/ 910654 w 1849679"/>
                  <a:gd name="connsiteY21" fmla="*/ 232381 h 1849680"/>
                  <a:gd name="connsiteX22" fmla="*/ 911859 w 1849679"/>
                  <a:gd name="connsiteY22" fmla="*/ 233586 h 1849680"/>
                  <a:gd name="connsiteX23" fmla="*/ 971060 w 1849679"/>
                  <a:gd name="connsiteY23" fmla="*/ 221276 h 1849680"/>
                  <a:gd name="connsiteX24" fmla="*/ 1408603 w 1849679"/>
                  <a:gd name="connsiteY24" fmla="*/ 206599 h 1849680"/>
                  <a:gd name="connsiteX25" fmla="*/ 1849679 w 1849679"/>
                  <a:gd name="connsiteY25" fmla="*/ 0 h 1849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849679" h="1849680">
                    <a:moveTo>
                      <a:pt x="1849679" y="0"/>
                    </a:moveTo>
                    <a:cubicBezTo>
                      <a:pt x="1804744" y="67311"/>
                      <a:pt x="1787884" y="90738"/>
                      <a:pt x="1754378" y="122199"/>
                    </a:cubicBezTo>
                    <a:lnTo>
                      <a:pt x="1277426" y="599152"/>
                    </a:lnTo>
                    <a:lnTo>
                      <a:pt x="1277426" y="599153"/>
                    </a:lnTo>
                    <a:lnTo>
                      <a:pt x="122199" y="1754378"/>
                    </a:lnTo>
                    <a:cubicBezTo>
                      <a:pt x="90738" y="1787885"/>
                      <a:pt x="67311" y="1804745"/>
                      <a:pt x="0" y="1849680"/>
                    </a:cubicBezTo>
                    <a:cubicBezTo>
                      <a:pt x="104236" y="1719660"/>
                      <a:pt x="194467" y="1613607"/>
                      <a:pt x="206599" y="1408604"/>
                    </a:cubicBezTo>
                    <a:cubicBezTo>
                      <a:pt x="212666" y="1306102"/>
                      <a:pt x="195961" y="1146644"/>
                      <a:pt x="221276" y="971061"/>
                    </a:cubicBezTo>
                    <a:lnTo>
                      <a:pt x="233586" y="911860"/>
                    </a:lnTo>
                    <a:lnTo>
                      <a:pt x="232380" y="910654"/>
                    </a:lnTo>
                    <a:lnTo>
                      <a:pt x="241230" y="875098"/>
                    </a:lnTo>
                    <a:lnTo>
                      <a:pt x="249154" y="836988"/>
                    </a:lnTo>
                    <a:lnTo>
                      <a:pt x="254069" y="823513"/>
                    </a:lnTo>
                    <a:lnTo>
                      <a:pt x="265106" y="779166"/>
                    </a:lnTo>
                    <a:cubicBezTo>
                      <a:pt x="299827" y="674961"/>
                      <a:pt x="353261" y="575153"/>
                      <a:pt x="436763" y="488078"/>
                    </a:cubicBezTo>
                    <a:lnTo>
                      <a:pt x="463106" y="463091"/>
                    </a:lnTo>
                    <a:lnTo>
                      <a:pt x="488078" y="436764"/>
                    </a:lnTo>
                    <a:cubicBezTo>
                      <a:pt x="575153" y="353262"/>
                      <a:pt x="674961" y="299827"/>
                      <a:pt x="779166" y="265106"/>
                    </a:cubicBezTo>
                    <a:lnTo>
                      <a:pt x="823507" y="254071"/>
                    </a:lnTo>
                    <a:lnTo>
                      <a:pt x="836987" y="249154"/>
                    </a:lnTo>
                    <a:lnTo>
                      <a:pt x="875114" y="241226"/>
                    </a:lnTo>
                    <a:lnTo>
                      <a:pt x="910654" y="232381"/>
                    </a:lnTo>
                    <a:lnTo>
                      <a:pt x="911859" y="233586"/>
                    </a:lnTo>
                    <a:lnTo>
                      <a:pt x="971060" y="221276"/>
                    </a:lnTo>
                    <a:cubicBezTo>
                      <a:pt x="1146643" y="195960"/>
                      <a:pt x="1306101" y="212666"/>
                      <a:pt x="1408603" y="206599"/>
                    </a:cubicBezTo>
                    <a:cubicBezTo>
                      <a:pt x="1613606" y="194467"/>
                      <a:pt x="1719659" y="104236"/>
                      <a:pt x="1849679"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137" name="TextBox 38">
              <a:extLst>
                <a:ext uri="{FF2B5EF4-FFF2-40B4-BE49-F238E27FC236}">
                  <a16:creationId xmlns:a16="http://schemas.microsoft.com/office/drawing/2014/main" id="{C85C4A9A-E846-F6B6-315B-68E821EFD9FE}"/>
                </a:ext>
              </a:extLst>
            </p:cNvPr>
            <p:cNvSpPr txBox="1"/>
            <p:nvPr/>
          </p:nvSpPr>
          <p:spPr>
            <a:xfrm>
              <a:off x="1420179" y="4089934"/>
              <a:ext cx="45836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rPr>
                <a:t>3</a:t>
              </a:r>
              <a:endParaRPr kumimoji="0" lang="id-ID" sz="24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 name="组合 17">
            <a:extLst>
              <a:ext uri="{FF2B5EF4-FFF2-40B4-BE49-F238E27FC236}">
                <a16:creationId xmlns:a16="http://schemas.microsoft.com/office/drawing/2014/main" id="{3F192EB9-A638-8833-EB31-8CB5FB5A18F6}"/>
              </a:ext>
            </a:extLst>
          </p:cNvPr>
          <p:cNvGrpSpPr/>
          <p:nvPr/>
        </p:nvGrpSpPr>
        <p:grpSpPr>
          <a:xfrm>
            <a:off x="1267390" y="5016825"/>
            <a:ext cx="4352155" cy="668966"/>
            <a:chOff x="1267390" y="5016825"/>
            <a:chExt cx="4352155" cy="668966"/>
          </a:xfrm>
        </p:grpSpPr>
        <p:sp>
          <p:nvSpPr>
            <p:cNvPr id="138" name="文本框 137">
              <a:extLst>
                <a:ext uri="{FF2B5EF4-FFF2-40B4-BE49-F238E27FC236}">
                  <a16:creationId xmlns:a16="http://schemas.microsoft.com/office/drawing/2014/main" id="{1B953CDC-2532-A36C-BA4A-121918768ACB}"/>
                </a:ext>
              </a:extLst>
            </p:cNvPr>
            <p:cNvSpPr txBox="1"/>
            <p:nvPr/>
          </p:nvSpPr>
          <p:spPr>
            <a:xfrm>
              <a:off x="1960690" y="5016825"/>
              <a:ext cx="3658855" cy="668966"/>
            </a:xfrm>
            <a:prstGeom prst="rect">
              <a:avLst/>
            </a:prstGeom>
            <a:noFill/>
          </p:spPr>
          <p:txBody>
            <a:bodyPr wrap="square" rtlCol="0">
              <a:spAutoFit/>
            </a:bodyPr>
            <a:lstStyle/>
            <a:p>
              <a:pPr marR="0" lvl="0" indent="0" fontAlgn="auto">
                <a:lnSpc>
                  <a:spcPct val="120000"/>
                </a:lnSpc>
                <a:spcBef>
                  <a:spcPts val="0"/>
                </a:spcBef>
                <a:buClrTx/>
                <a:buSzTx/>
                <a:buFontTx/>
                <a:buNone/>
                <a:tabLst/>
                <a:defRPr/>
              </a:pPr>
              <a:r>
                <a:rPr lang="zh-CN" altLang="en-US" sz="1600" dirty="0">
                  <a:solidFill>
                    <a:prstClr val="black">
                      <a:lumMod val="75000"/>
                      <a:lumOff val="25000"/>
                    </a:prstClr>
                  </a:solidFill>
                  <a:latin typeface="Arial" panose="020B0604020202020204" pitchFamily="34" charset="0"/>
                  <a:ea typeface="微软雅黑" panose="020B0503020204020204" pitchFamily="34" charset="-122"/>
                  <a:sym typeface="Arial" panose="020B0604020202020204" pitchFamily="34" charset="0"/>
                </a:rPr>
                <a:t>在这里输入你的正文阐述与关键词标题相关的具体内容。</a:t>
              </a:r>
            </a:p>
          </p:txBody>
        </p:sp>
        <p:grpSp>
          <p:nvGrpSpPr>
            <p:cNvPr id="139" name="组合 138">
              <a:extLst>
                <a:ext uri="{FF2B5EF4-FFF2-40B4-BE49-F238E27FC236}">
                  <a16:creationId xmlns:a16="http://schemas.microsoft.com/office/drawing/2014/main" id="{ADFC1105-8ABF-05ED-A682-7FDC56ACDAC5}"/>
                </a:ext>
              </a:extLst>
            </p:cNvPr>
            <p:cNvGrpSpPr/>
            <p:nvPr/>
          </p:nvGrpSpPr>
          <p:grpSpPr>
            <a:xfrm>
              <a:off x="1267390" y="5023269"/>
              <a:ext cx="656078" cy="656078"/>
              <a:chOff x="3971090" y="981075"/>
              <a:chExt cx="2385153" cy="2385153"/>
            </a:xfrm>
            <a:gradFill>
              <a:gsLst>
                <a:gs pos="0">
                  <a:schemeClr val="accent1"/>
                </a:gs>
                <a:gs pos="100000">
                  <a:schemeClr val="accent1">
                    <a:lumMod val="75000"/>
                  </a:schemeClr>
                </a:gs>
              </a:gsLst>
              <a:lin ang="5400000" scaled="1"/>
            </a:gradFill>
            <a:effectLst>
              <a:outerShdw blurRad="292100" dist="114300" dir="2700000" sx="94000" sy="94000" algn="tl" rotWithShape="0">
                <a:schemeClr val="accent1">
                  <a:lumMod val="75000"/>
                  <a:alpha val="40000"/>
                </a:schemeClr>
              </a:outerShdw>
            </a:effectLst>
          </p:grpSpPr>
          <p:sp>
            <p:nvSpPr>
              <p:cNvPr id="141" name="任意多边形: 形状 140">
                <a:extLst>
                  <a:ext uri="{FF2B5EF4-FFF2-40B4-BE49-F238E27FC236}">
                    <a16:creationId xmlns:a16="http://schemas.microsoft.com/office/drawing/2014/main" id="{FB471778-CB81-9BE7-08D5-10148794D78B}"/>
                  </a:ext>
                </a:extLst>
              </p:cNvPr>
              <p:cNvSpPr/>
              <p:nvPr/>
            </p:nvSpPr>
            <p:spPr>
              <a:xfrm>
                <a:off x="3971090" y="981075"/>
                <a:ext cx="2385153" cy="2385153"/>
              </a:xfrm>
              <a:custGeom>
                <a:avLst/>
                <a:gdLst>
                  <a:gd name="connsiteX0" fmla="*/ 758361 w 1516722"/>
                  <a:gd name="connsiteY0" fmla="*/ 0 h 1516722"/>
                  <a:gd name="connsiteX1" fmla="*/ 1516722 w 1516722"/>
                  <a:gd name="connsiteY1" fmla="*/ 758361 h 1516722"/>
                  <a:gd name="connsiteX2" fmla="*/ 1509094 w 1516722"/>
                  <a:gd name="connsiteY2" fmla="*/ 834034 h 1516722"/>
                  <a:gd name="connsiteX3" fmla="*/ 830024 w 1516722"/>
                  <a:gd name="connsiteY3" fmla="*/ 1513103 h 1516722"/>
                  <a:gd name="connsiteX4" fmla="*/ 758361 w 1516722"/>
                  <a:gd name="connsiteY4" fmla="*/ 1516722 h 1516722"/>
                  <a:gd name="connsiteX5" fmla="*/ 0 w 1516722"/>
                  <a:gd name="connsiteY5" fmla="*/ 758361 h 1516722"/>
                  <a:gd name="connsiteX6" fmla="*/ 758361 w 1516722"/>
                  <a:gd name="connsiteY6" fmla="*/ 0 h 1516722"/>
                  <a:gd name="connsiteX0" fmla="*/ 758361 w 1516722"/>
                  <a:gd name="connsiteY0" fmla="*/ 0 h 1516722"/>
                  <a:gd name="connsiteX1" fmla="*/ 1516722 w 1516722"/>
                  <a:gd name="connsiteY1" fmla="*/ 758361 h 1516722"/>
                  <a:gd name="connsiteX2" fmla="*/ 1509094 w 1516722"/>
                  <a:gd name="connsiteY2" fmla="*/ 834034 h 1516722"/>
                  <a:gd name="connsiteX3" fmla="*/ 867855 w 1516722"/>
                  <a:gd name="connsiteY3" fmla="*/ 1475574 h 1516722"/>
                  <a:gd name="connsiteX4" fmla="*/ 830024 w 1516722"/>
                  <a:gd name="connsiteY4" fmla="*/ 1513103 h 1516722"/>
                  <a:gd name="connsiteX5" fmla="*/ 758361 w 1516722"/>
                  <a:gd name="connsiteY5" fmla="*/ 1516722 h 1516722"/>
                  <a:gd name="connsiteX6" fmla="*/ 0 w 1516722"/>
                  <a:gd name="connsiteY6" fmla="*/ 758361 h 1516722"/>
                  <a:gd name="connsiteX7" fmla="*/ 758361 w 1516722"/>
                  <a:gd name="connsiteY7" fmla="*/ 0 h 1516722"/>
                  <a:gd name="connsiteX0" fmla="*/ 758361 w 1516722"/>
                  <a:gd name="connsiteY0" fmla="*/ 0 h 1516722"/>
                  <a:gd name="connsiteX1" fmla="*/ 1516722 w 1516722"/>
                  <a:gd name="connsiteY1" fmla="*/ 758361 h 1516722"/>
                  <a:gd name="connsiteX2" fmla="*/ 1509094 w 1516722"/>
                  <a:gd name="connsiteY2" fmla="*/ 834034 h 1516722"/>
                  <a:gd name="connsiteX3" fmla="*/ 1472375 w 1516722"/>
                  <a:gd name="connsiteY3" fmla="*/ 871054 h 1516722"/>
                  <a:gd name="connsiteX4" fmla="*/ 867855 w 1516722"/>
                  <a:gd name="connsiteY4" fmla="*/ 1475574 h 1516722"/>
                  <a:gd name="connsiteX5" fmla="*/ 830024 w 1516722"/>
                  <a:gd name="connsiteY5" fmla="*/ 151310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30024 w 1516722"/>
                  <a:gd name="connsiteY5" fmla="*/ 151310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30024 w 1516722"/>
                  <a:gd name="connsiteY5" fmla="*/ 151310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20499 w 1516722"/>
                  <a:gd name="connsiteY5" fmla="*/ 150929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20499 w 1516722"/>
                  <a:gd name="connsiteY5" fmla="*/ 1509293 h 1516722"/>
                  <a:gd name="connsiteX6" fmla="*/ 758361 w 1516722"/>
                  <a:gd name="connsiteY6" fmla="*/ 1516722 h 1516722"/>
                  <a:gd name="connsiteX7" fmla="*/ 0 w 1516722"/>
                  <a:gd name="connsiteY7" fmla="*/ 758361 h 1516722"/>
                  <a:gd name="connsiteX8" fmla="*/ 758361 w 1516722"/>
                  <a:gd name="connsiteY8" fmla="*/ 0 h 151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6722" h="1516722">
                    <a:moveTo>
                      <a:pt x="758361" y="0"/>
                    </a:moveTo>
                    <a:cubicBezTo>
                      <a:pt x="1177192" y="0"/>
                      <a:pt x="1516722" y="339530"/>
                      <a:pt x="1516722" y="758361"/>
                    </a:cubicBezTo>
                    <a:cubicBezTo>
                      <a:pt x="1513544" y="781045"/>
                      <a:pt x="1519892" y="801825"/>
                      <a:pt x="1507189" y="826414"/>
                    </a:cubicBezTo>
                    <a:cubicBezTo>
                      <a:pt x="1494486" y="851003"/>
                      <a:pt x="1484615" y="859561"/>
                      <a:pt x="1472375" y="871054"/>
                    </a:cubicBezTo>
                    <a:lnTo>
                      <a:pt x="867855" y="1475574"/>
                    </a:lnTo>
                    <a:cubicBezTo>
                      <a:pt x="852070" y="1486814"/>
                      <a:pt x="838189" y="1498053"/>
                      <a:pt x="820499" y="1509293"/>
                    </a:cubicBezTo>
                    <a:cubicBezTo>
                      <a:pt x="802809" y="1520533"/>
                      <a:pt x="779074" y="1514246"/>
                      <a:pt x="758361" y="1516722"/>
                    </a:cubicBezTo>
                    <a:cubicBezTo>
                      <a:pt x="339530" y="1516722"/>
                      <a:pt x="0" y="1177192"/>
                      <a:pt x="0" y="758361"/>
                    </a:cubicBezTo>
                    <a:cubicBezTo>
                      <a:pt x="0" y="339530"/>
                      <a:pt x="339530" y="0"/>
                      <a:pt x="758361" y="0"/>
                    </a:cubicBezTo>
                    <a:close/>
                  </a:path>
                </a:pathLst>
              </a:cu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2" name="任意多边形: 形状 141">
                <a:extLst>
                  <a:ext uri="{FF2B5EF4-FFF2-40B4-BE49-F238E27FC236}">
                    <a16:creationId xmlns:a16="http://schemas.microsoft.com/office/drawing/2014/main" id="{4EB7E3A5-AE30-AE2A-D11B-2C6059385A50}"/>
                  </a:ext>
                </a:extLst>
              </p:cNvPr>
              <p:cNvSpPr/>
              <p:nvPr/>
            </p:nvSpPr>
            <p:spPr>
              <a:xfrm rot="21596683">
                <a:off x="5281097" y="2295420"/>
                <a:ext cx="1062585" cy="1062585"/>
              </a:xfrm>
              <a:custGeom>
                <a:avLst/>
                <a:gdLst>
                  <a:gd name="connsiteX0" fmla="*/ 1849679 w 1849679"/>
                  <a:gd name="connsiteY0" fmla="*/ 0 h 1849680"/>
                  <a:gd name="connsiteX1" fmla="*/ 1754378 w 1849679"/>
                  <a:gd name="connsiteY1" fmla="*/ 122199 h 1849680"/>
                  <a:gd name="connsiteX2" fmla="*/ 1277426 w 1849679"/>
                  <a:gd name="connsiteY2" fmla="*/ 599152 h 1849680"/>
                  <a:gd name="connsiteX3" fmla="*/ 1277426 w 1849679"/>
                  <a:gd name="connsiteY3" fmla="*/ 599153 h 1849680"/>
                  <a:gd name="connsiteX4" fmla="*/ 122199 w 1849679"/>
                  <a:gd name="connsiteY4" fmla="*/ 1754378 h 1849680"/>
                  <a:gd name="connsiteX5" fmla="*/ 0 w 1849679"/>
                  <a:gd name="connsiteY5" fmla="*/ 1849680 h 1849680"/>
                  <a:gd name="connsiteX6" fmla="*/ 206599 w 1849679"/>
                  <a:gd name="connsiteY6" fmla="*/ 1408604 h 1849680"/>
                  <a:gd name="connsiteX7" fmla="*/ 221276 w 1849679"/>
                  <a:gd name="connsiteY7" fmla="*/ 971061 h 1849680"/>
                  <a:gd name="connsiteX8" fmla="*/ 233586 w 1849679"/>
                  <a:gd name="connsiteY8" fmla="*/ 911860 h 1849680"/>
                  <a:gd name="connsiteX9" fmla="*/ 232380 w 1849679"/>
                  <a:gd name="connsiteY9" fmla="*/ 910654 h 1849680"/>
                  <a:gd name="connsiteX10" fmla="*/ 241230 w 1849679"/>
                  <a:gd name="connsiteY10" fmla="*/ 875098 h 1849680"/>
                  <a:gd name="connsiteX11" fmla="*/ 249154 w 1849679"/>
                  <a:gd name="connsiteY11" fmla="*/ 836988 h 1849680"/>
                  <a:gd name="connsiteX12" fmla="*/ 254069 w 1849679"/>
                  <a:gd name="connsiteY12" fmla="*/ 823513 h 1849680"/>
                  <a:gd name="connsiteX13" fmla="*/ 265106 w 1849679"/>
                  <a:gd name="connsiteY13" fmla="*/ 779166 h 1849680"/>
                  <a:gd name="connsiteX14" fmla="*/ 436763 w 1849679"/>
                  <a:gd name="connsiteY14" fmla="*/ 488078 h 1849680"/>
                  <a:gd name="connsiteX15" fmla="*/ 463106 w 1849679"/>
                  <a:gd name="connsiteY15" fmla="*/ 463091 h 1849680"/>
                  <a:gd name="connsiteX16" fmla="*/ 488078 w 1849679"/>
                  <a:gd name="connsiteY16" fmla="*/ 436764 h 1849680"/>
                  <a:gd name="connsiteX17" fmla="*/ 779166 w 1849679"/>
                  <a:gd name="connsiteY17" fmla="*/ 265106 h 1849680"/>
                  <a:gd name="connsiteX18" fmla="*/ 823507 w 1849679"/>
                  <a:gd name="connsiteY18" fmla="*/ 254071 h 1849680"/>
                  <a:gd name="connsiteX19" fmla="*/ 836987 w 1849679"/>
                  <a:gd name="connsiteY19" fmla="*/ 249154 h 1849680"/>
                  <a:gd name="connsiteX20" fmla="*/ 875114 w 1849679"/>
                  <a:gd name="connsiteY20" fmla="*/ 241226 h 1849680"/>
                  <a:gd name="connsiteX21" fmla="*/ 910654 w 1849679"/>
                  <a:gd name="connsiteY21" fmla="*/ 232381 h 1849680"/>
                  <a:gd name="connsiteX22" fmla="*/ 911859 w 1849679"/>
                  <a:gd name="connsiteY22" fmla="*/ 233586 h 1849680"/>
                  <a:gd name="connsiteX23" fmla="*/ 971060 w 1849679"/>
                  <a:gd name="connsiteY23" fmla="*/ 221276 h 1849680"/>
                  <a:gd name="connsiteX24" fmla="*/ 1408603 w 1849679"/>
                  <a:gd name="connsiteY24" fmla="*/ 206599 h 1849680"/>
                  <a:gd name="connsiteX25" fmla="*/ 1849679 w 1849679"/>
                  <a:gd name="connsiteY25" fmla="*/ 0 h 1849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849679" h="1849680">
                    <a:moveTo>
                      <a:pt x="1849679" y="0"/>
                    </a:moveTo>
                    <a:cubicBezTo>
                      <a:pt x="1804744" y="67311"/>
                      <a:pt x="1787884" y="90738"/>
                      <a:pt x="1754378" y="122199"/>
                    </a:cubicBezTo>
                    <a:lnTo>
                      <a:pt x="1277426" y="599152"/>
                    </a:lnTo>
                    <a:lnTo>
                      <a:pt x="1277426" y="599153"/>
                    </a:lnTo>
                    <a:lnTo>
                      <a:pt x="122199" y="1754378"/>
                    </a:lnTo>
                    <a:cubicBezTo>
                      <a:pt x="90738" y="1787885"/>
                      <a:pt x="67311" y="1804745"/>
                      <a:pt x="0" y="1849680"/>
                    </a:cubicBezTo>
                    <a:cubicBezTo>
                      <a:pt x="104236" y="1719660"/>
                      <a:pt x="194467" y="1613607"/>
                      <a:pt x="206599" y="1408604"/>
                    </a:cubicBezTo>
                    <a:cubicBezTo>
                      <a:pt x="212666" y="1306102"/>
                      <a:pt x="195961" y="1146644"/>
                      <a:pt x="221276" y="971061"/>
                    </a:cubicBezTo>
                    <a:lnTo>
                      <a:pt x="233586" y="911860"/>
                    </a:lnTo>
                    <a:lnTo>
                      <a:pt x="232380" y="910654"/>
                    </a:lnTo>
                    <a:lnTo>
                      <a:pt x="241230" y="875098"/>
                    </a:lnTo>
                    <a:lnTo>
                      <a:pt x="249154" y="836988"/>
                    </a:lnTo>
                    <a:lnTo>
                      <a:pt x="254069" y="823513"/>
                    </a:lnTo>
                    <a:lnTo>
                      <a:pt x="265106" y="779166"/>
                    </a:lnTo>
                    <a:cubicBezTo>
                      <a:pt x="299827" y="674961"/>
                      <a:pt x="353261" y="575153"/>
                      <a:pt x="436763" y="488078"/>
                    </a:cubicBezTo>
                    <a:lnTo>
                      <a:pt x="463106" y="463091"/>
                    </a:lnTo>
                    <a:lnTo>
                      <a:pt x="488078" y="436764"/>
                    </a:lnTo>
                    <a:cubicBezTo>
                      <a:pt x="575153" y="353262"/>
                      <a:pt x="674961" y="299827"/>
                      <a:pt x="779166" y="265106"/>
                    </a:cubicBezTo>
                    <a:lnTo>
                      <a:pt x="823507" y="254071"/>
                    </a:lnTo>
                    <a:lnTo>
                      <a:pt x="836987" y="249154"/>
                    </a:lnTo>
                    <a:lnTo>
                      <a:pt x="875114" y="241226"/>
                    </a:lnTo>
                    <a:lnTo>
                      <a:pt x="910654" y="232381"/>
                    </a:lnTo>
                    <a:lnTo>
                      <a:pt x="911859" y="233586"/>
                    </a:lnTo>
                    <a:lnTo>
                      <a:pt x="971060" y="221276"/>
                    </a:lnTo>
                    <a:cubicBezTo>
                      <a:pt x="1146643" y="195960"/>
                      <a:pt x="1306101" y="212666"/>
                      <a:pt x="1408603" y="206599"/>
                    </a:cubicBezTo>
                    <a:cubicBezTo>
                      <a:pt x="1613606" y="194467"/>
                      <a:pt x="1719659" y="104236"/>
                      <a:pt x="1849679"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140" name="TextBox 38">
              <a:extLst>
                <a:ext uri="{FF2B5EF4-FFF2-40B4-BE49-F238E27FC236}">
                  <a16:creationId xmlns:a16="http://schemas.microsoft.com/office/drawing/2014/main" id="{AD8DC6C2-F9E5-CC03-9648-BE0F5810330F}"/>
                </a:ext>
              </a:extLst>
            </p:cNvPr>
            <p:cNvSpPr txBox="1"/>
            <p:nvPr/>
          </p:nvSpPr>
          <p:spPr>
            <a:xfrm>
              <a:off x="1398407" y="5108113"/>
              <a:ext cx="45836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rPr>
                <a:t>4</a:t>
              </a:r>
              <a:endParaRPr kumimoji="0" lang="id-ID" sz="24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Tree>
    <p:custDataLst>
      <p:custData r:id="rId1"/>
    </p:custDataLst>
    <p:extLst>
      <p:ext uri="{BB962C8B-B14F-4D97-AF65-F5344CB8AC3E}">
        <p14:creationId xmlns:p14="http://schemas.microsoft.com/office/powerpoint/2010/main" val="40946154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48"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4FFDF459-4844-9CCC-673B-87A50CE3681E}"/>
              </a:ext>
            </a:extLst>
          </p:cNvPr>
          <p:cNvGrpSpPr/>
          <p:nvPr/>
        </p:nvGrpSpPr>
        <p:grpSpPr>
          <a:xfrm rot="3730504" flipH="1" flipV="1">
            <a:off x="5744667" y="-1738310"/>
            <a:ext cx="4271122" cy="12192001"/>
            <a:chOff x="-5555229" y="-3452589"/>
            <a:chExt cx="4271122" cy="12192001"/>
          </a:xfrm>
        </p:grpSpPr>
        <p:sp>
          <p:nvSpPr>
            <p:cNvPr id="11" name="任意多边形: 形状 10">
              <a:extLst>
                <a:ext uri="{FF2B5EF4-FFF2-40B4-BE49-F238E27FC236}">
                  <a16:creationId xmlns:a16="http://schemas.microsoft.com/office/drawing/2014/main" id="{C57F852D-B6F9-D3C3-5DFF-0161E195D6AE}"/>
                </a:ext>
              </a:extLst>
            </p:cNvPr>
            <p:cNvSpPr/>
            <p:nvPr/>
          </p:nvSpPr>
          <p:spPr>
            <a:xfrm rot="16200000" flipH="1" flipV="1">
              <a:off x="-10572834" y="1565017"/>
              <a:ext cx="12192000" cy="2156790"/>
            </a:xfrm>
            <a:custGeom>
              <a:avLst/>
              <a:gdLst>
                <a:gd name="connsiteX0" fmla="*/ 12192000 w 12192000"/>
                <a:gd name="connsiteY0" fmla="*/ 0 h 2156790"/>
                <a:gd name="connsiteX1" fmla="*/ 12192000 w 12192000"/>
                <a:gd name="connsiteY1" fmla="*/ 799270 h 2156790"/>
                <a:gd name="connsiteX2" fmla="*/ 12133888 w 12192000"/>
                <a:gd name="connsiteY2" fmla="*/ 823681 h 2156790"/>
                <a:gd name="connsiteX3" fmla="*/ 68141 w 12192000"/>
                <a:gd name="connsiteY3" fmla="*/ 275471 h 2156790"/>
                <a:gd name="connsiteX4" fmla="*/ 0 w 12192000"/>
                <a:gd name="connsiteY4" fmla="*/ 214510 h 2156790"/>
                <a:gd name="connsiteX5" fmla="*/ 0 w 12192000"/>
                <a:gd name="connsiteY5" fmla="*/ 68607 h 2156790"/>
                <a:gd name="connsiteX6" fmla="*/ 45137 w 12192000"/>
                <a:gd name="connsiteY6" fmla="*/ 109409 h 2156790"/>
                <a:gd name="connsiteX7" fmla="*/ 11944433 w 12192000"/>
                <a:gd name="connsiteY7" fmla="*/ 129083 h 215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156790">
                  <a:moveTo>
                    <a:pt x="12192000" y="0"/>
                  </a:moveTo>
                  <a:lnTo>
                    <a:pt x="12192000" y="799270"/>
                  </a:lnTo>
                  <a:lnTo>
                    <a:pt x="12133888" y="823681"/>
                  </a:lnTo>
                  <a:cubicBezTo>
                    <a:pt x="10899556" y="1334029"/>
                    <a:pt x="4221536" y="3843454"/>
                    <a:pt x="68141" y="275471"/>
                  </a:cubicBezTo>
                  <a:lnTo>
                    <a:pt x="0" y="214510"/>
                  </a:lnTo>
                  <a:lnTo>
                    <a:pt x="0" y="68607"/>
                  </a:lnTo>
                  <a:lnTo>
                    <a:pt x="45137" y="109409"/>
                  </a:lnTo>
                  <a:cubicBezTo>
                    <a:pt x="931326" y="888890"/>
                    <a:pt x="4869874" y="3729497"/>
                    <a:pt x="11944433" y="129083"/>
                  </a:cubicBezTo>
                  <a:close/>
                </a:path>
              </a:pathLst>
            </a:custGeom>
            <a:gradFill flip="none" rotWithShape="1">
              <a:gsLst>
                <a:gs pos="0">
                  <a:schemeClr val="accent1"/>
                </a:gs>
                <a:gs pos="100000">
                  <a:schemeClr val="accent2"/>
                </a:gs>
              </a:gsLst>
              <a:lin ang="16200000" scaled="1"/>
              <a:tileRect/>
            </a:gradFill>
            <a:ln w="1330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2" name="任意多边形: 形状 11">
              <a:extLst>
                <a:ext uri="{FF2B5EF4-FFF2-40B4-BE49-F238E27FC236}">
                  <a16:creationId xmlns:a16="http://schemas.microsoft.com/office/drawing/2014/main" id="{810720E9-F4C5-A493-ACEB-1399EEB90842}"/>
                </a:ext>
              </a:extLst>
            </p:cNvPr>
            <p:cNvSpPr/>
            <p:nvPr/>
          </p:nvSpPr>
          <p:spPr>
            <a:xfrm rot="16200000" flipH="1" flipV="1">
              <a:off x="-10027913" y="1167067"/>
              <a:ext cx="12192000" cy="2952687"/>
            </a:xfrm>
            <a:custGeom>
              <a:avLst/>
              <a:gdLst>
                <a:gd name="connsiteX0" fmla="*/ 12192000 w 12192000"/>
                <a:gd name="connsiteY0" fmla="*/ 0 h 2952687"/>
                <a:gd name="connsiteX1" fmla="*/ 12192000 w 12192000"/>
                <a:gd name="connsiteY1" fmla="*/ 969979 h 2952687"/>
                <a:gd name="connsiteX2" fmla="*/ 12133313 w 12192000"/>
                <a:gd name="connsiteY2" fmla="*/ 1002982 h 2952687"/>
                <a:gd name="connsiteX3" fmla="*/ 100925 w 12192000"/>
                <a:gd name="connsiteY3" fmla="*/ 1206556 h 2952687"/>
                <a:gd name="connsiteX4" fmla="*/ 0 w 12192000"/>
                <a:gd name="connsiteY4" fmla="*/ 1118596 h 2952687"/>
                <a:gd name="connsiteX5" fmla="*/ 0 w 12192000"/>
                <a:gd name="connsiteY5" fmla="*/ 1004645 h 2952687"/>
                <a:gd name="connsiteX6" fmla="*/ 83636 w 12192000"/>
                <a:gd name="connsiteY6" fmla="*/ 1073448 h 2952687"/>
                <a:gd name="connsiteX7" fmla="*/ 11959778 w 12192000"/>
                <a:gd name="connsiteY7" fmla="*/ 160632 h 2952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952687">
                  <a:moveTo>
                    <a:pt x="12192000" y="0"/>
                  </a:moveTo>
                  <a:lnTo>
                    <a:pt x="12192000" y="969979"/>
                  </a:lnTo>
                  <a:lnTo>
                    <a:pt x="12133313" y="1002982"/>
                  </a:lnTo>
                  <a:cubicBezTo>
                    <a:pt x="10951838" y="1657873"/>
                    <a:pt x="4537814" y="4919257"/>
                    <a:pt x="100925" y="1206556"/>
                  </a:cubicBezTo>
                  <a:lnTo>
                    <a:pt x="0" y="1118596"/>
                  </a:lnTo>
                  <a:lnTo>
                    <a:pt x="0" y="1004645"/>
                  </a:lnTo>
                  <a:lnTo>
                    <a:pt x="83636" y="1073448"/>
                  </a:lnTo>
                  <a:cubicBezTo>
                    <a:pt x="1059681" y="1854897"/>
                    <a:pt x="5324169" y="4647002"/>
                    <a:pt x="11959778" y="160632"/>
                  </a:cubicBezTo>
                  <a:close/>
                </a:path>
              </a:pathLst>
            </a:custGeom>
            <a:gradFill>
              <a:gsLst>
                <a:gs pos="0">
                  <a:schemeClr val="bg1">
                    <a:lumMod val="95000"/>
                  </a:schemeClr>
                </a:gs>
                <a:gs pos="100000">
                  <a:schemeClr val="bg1">
                    <a:lumMod val="85000"/>
                  </a:schemeClr>
                </a:gs>
              </a:gsLst>
              <a:lin ang="9000000" scaled="0"/>
            </a:gradFill>
            <a:ln w="133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 name="任意多边形: 形状 12">
              <a:extLst>
                <a:ext uri="{FF2B5EF4-FFF2-40B4-BE49-F238E27FC236}">
                  <a16:creationId xmlns:a16="http://schemas.microsoft.com/office/drawing/2014/main" id="{94022CDF-CC05-4AA5-40E2-0A09BBB4BA8A}"/>
                </a:ext>
              </a:extLst>
            </p:cNvPr>
            <p:cNvSpPr/>
            <p:nvPr/>
          </p:nvSpPr>
          <p:spPr>
            <a:xfrm rot="16200000" flipH="1" flipV="1">
              <a:off x="-9384411" y="639106"/>
              <a:ext cx="12192000" cy="4008609"/>
            </a:xfrm>
            <a:custGeom>
              <a:avLst/>
              <a:gdLst>
                <a:gd name="connsiteX0" fmla="*/ 12192000 w 12192000"/>
                <a:gd name="connsiteY0" fmla="*/ 0 h 4008609"/>
                <a:gd name="connsiteX1" fmla="*/ 12192000 w 12192000"/>
                <a:gd name="connsiteY1" fmla="*/ 1146524 h 4008609"/>
                <a:gd name="connsiteX2" fmla="*/ 12188417 w 12192000"/>
                <a:gd name="connsiteY2" fmla="*/ 1149367 h 4008609"/>
                <a:gd name="connsiteX3" fmla="*/ 184879 w 12192000"/>
                <a:gd name="connsiteY3" fmla="*/ 2473599 h 4008609"/>
                <a:gd name="connsiteX4" fmla="*/ 0 w 12192000"/>
                <a:gd name="connsiteY4" fmla="*/ 2327470 h 4008609"/>
                <a:gd name="connsiteX5" fmla="*/ 0 w 12192000"/>
                <a:gd name="connsiteY5" fmla="*/ 2193519 h 4008609"/>
                <a:gd name="connsiteX6" fmla="*/ 60213 w 12192000"/>
                <a:gd name="connsiteY6" fmla="*/ 2242527 h 4008609"/>
                <a:gd name="connsiteX7" fmla="*/ 11911699 w 12192000"/>
                <a:gd name="connsiteY7" fmla="*/ 269471 h 4008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008609">
                  <a:moveTo>
                    <a:pt x="12192000" y="0"/>
                  </a:moveTo>
                  <a:lnTo>
                    <a:pt x="12192000" y="1146524"/>
                  </a:lnTo>
                  <a:lnTo>
                    <a:pt x="12188417" y="1149367"/>
                  </a:lnTo>
                  <a:cubicBezTo>
                    <a:pt x="11428500" y="1748460"/>
                    <a:pt x="5282334" y="6343459"/>
                    <a:pt x="184879" y="2473599"/>
                  </a:cubicBezTo>
                  <a:lnTo>
                    <a:pt x="0" y="2327470"/>
                  </a:lnTo>
                  <a:lnTo>
                    <a:pt x="0" y="2193519"/>
                  </a:lnTo>
                  <a:lnTo>
                    <a:pt x="60213" y="2242527"/>
                  </a:lnTo>
                  <a:cubicBezTo>
                    <a:pt x="905915" y="2914003"/>
                    <a:pt x="5644300" y="6158808"/>
                    <a:pt x="11911699" y="269471"/>
                  </a:cubicBezTo>
                  <a:close/>
                </a:path>
              </a:pathLst>
            </a:custGeom>
            <a:gradFill>
              <a:gsLst>
                <a:gs pos="0">
                  <a:schemeClr val="bg1"/>
                </a:gs>
                <a:gs pos="100000">
                  <a:schemeClr val="bg1">
                    <a:lumMod val="95000"/>
                  </a:schemeClr>
                </a:gs>
              </a:gsLst>
              <a:lin ang="9000000" scaled="0"/>
            </a:gradFill>
            <a:ln w="13185" cap="flat">
              <a:noFill/>
              <a:prstDash val="solid"/>
              <a:miter/>
            </a:ln>
            <a:effectLst>
              <a:outerShdw blurRad="444500" dist="190500" dir="18900000" algn="bl" rotWithShape="0">
                <a:prstClr val="black">
                  <a:alpha val="12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5" name="矩形: 圆角 4">
            <a:extLst>
              <a:ext uri="{FF2B5EF4-FFF2-40B4-BE49-F238E27FC236}">
                <a16:creationId xmlns:a16="http://schemas.microsoft.com/office/drawing/2014/main" id="{2FAE1DDE-E46A-EA6B-2F93-3CEC459C6007}"/>
              </a:ext>
            </a:extLst>
          </p:cNvPr>
          <p:cNvSpPr/>
          <p:nvPr/>
        </p:nvSpPr>
        <p:spPr>
          <a:xfrm>
            <a:off x="407988" y="225425"/>
            <a:ext cx="5688012" cy="358775"/>
          </a:xfrm>
          <a:prstGeom prst="roundRect">
            <a:avLst>
              <a:gd name="adj" fmla="val 5346"/>
            </a:avLst>
          </a:prstGeom>
          <a:gradFill flip="none" rotWithShape="1">
            <a:gsLst>
              <a:gs pos="17000">
                <a:schemeClr val="accent1"/>
              </a:gs>
              <a:gs pos="100000">
                <a:schemeClr val="accent3"/>
              </a:gs>
              <a:gs pos="73000">
                <a:schemeClr val="accent2"/>
              </a:gs>
            </a:gsLst>
            <a:path path="circle">
              <a:fillToRect r="100000" b="100000"/>
            </a:path>
            <a:tileRect l="-100000" t="-100000"/>
          </a:gradFill>
          <a:ln w="12700" cap="flat" cmpd="sng" algn="ctr">
            <a:solidFill>
              <a:schemeClr val="bg1">
                <a:lumMod val="95000"/>
              </a:schemeClr>
            </a:solid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 name="任意多边形: 形状 1">
            <a:extLst>
              <a:ext uri="{FF2B5EF4-FFF2-40B4-BE49-F238E27FC236}">
                <a16:creationId xmlns:a16="http://schemas.microsoft.com/office/drawing/2014/main" id="{2BBDA202-3DEB-1E07-B046-3A46869D8B91}"/>
              </a:ext>
            </a:extLst>
          </p:cNvPr>
          <p:cNvSpPr/>
          <p:nvPr>
            <p:custDataLst>
              <p:tags r:id="rId2"/>
            </p:custDataLst>
          </p:nvPr>
        </p:nvSpPr>
        <p:spPr>
          <a:xfrm>
            <a:off x="4644644" y="222878"/>
            <a:ext cx="1403728" cy="307342"/>
          </a:xfrm>
          <a:custGeom>
            <a:avLst/>
            <a:gdLst>
              <a:gd name="connsiteX0" fmla="*/ 0 w 1403728"/>
              <a:gd name="connsiteY0" fmla="*/ 0 h 307342"/>
              <a:gd name="connsiteX1" fmla="*/ 1403728 w 1403728"/>
              <a:gd name="connsiteY1" fmla="*/ 0 h 307342"/>
              <a:gd name="connsiteX2" fmla="*/ 1345391 w 1403728"/>
              <a:gd name="connsiteY2" fmla="*/ 56526 h 307342"/>
              <a:gd name="connsiteX3" fmla="*/ 1343214 w 1403728"/>
              <a:gd name="connsiteY3" fmla="*/ 56526 h 307342"/>
              <a:gd name="connsiteX4" fmla="*/ 1343214 w 1403728"/>
              <a:gd name="connsiteY4" fmla="*/ 307342 h 307342"/>
              <a:gd name="connsiteX5" fmla="*/ 60514 w 1403728"/>
              <a:gd name="connsiteY5" fmla="*/ 307342 h 307342"/>
              <a:gd name="connsiteX6" fmla="*/ 60514 w 1403728"/>
              <a:gd name="connsiteY6" fmla="*/ 56526 h 307342"/>
              <a:gd name="connsiteX7" fmla="*/ 58337 w 1403728"/>
              <a:gd name="connsiteY7" fmla="*/ 56526 h 30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3728" h="307342">
                <a:moveTo>
                  <a:pt x="0" y="0"/>
                </a:moveTo>
                <a:lnTo>
                  <a:pt x="1403728" y="0"/>
                </a:lnTo>
                <a:lnTo>
                  <a:pt x="1345391" y="56526"/>
                </a:lnTo>
                <a:lnTo>
                  <a:pt x="1343214" y="56526"/>
                </a:lnTo>
                <a:lnTo>
                  <a:pt x="1343214" y="307342"/>
                </a:lnTo>
                <a:lnTo>
                  <a:pt x="60514" y="307342"/>
                </a:lnTo>
                <a:lnTo>
                  <a:pt x="60514" y="56526"/>
                </a:lnTo>
                <a:lnTo>
                  <a:pt x="58337" y="56526"/>
                </a:lnTo>
                <a:close/>
              </a:path>
            </a:pathLst>
          </a:custGeom>
          <a:solidFill>
            <a:schemeClr val="bg1"/>
          </a:solidFill>
          <a:ln w="12700" cap="flat" cmpd="sng" algn="ctr">
            <a:noFill/>
            <a:prstDash val="solid"/>
            <a:miter lim="800000"/>
          </a:ln>
          <a:effectLst>
            <a:outerShdw blurRad="23876" dist="17907" dir="5400000" algn="t" rotWithShape="0">
              <a:prstClr val="black">
                <a:alpha val="24000"/>
              </a:prstClr>
            </a:outerShdw>
          </a:effectLst>
        </p:spPr>
        <p:txBody>
          <a:bodyPr wrap="square" lIns="42977" tIns="21488" rIns="42977" bIns="21488"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04"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23" name="图片 222">
            <a:extLst>
              <a:ext uri="{FF2B5EF4-FFF2-40B4-BE49-F238E27FC236}">
                <a16:creationId xmlns:a16="http://schemas.microsoft.com/office/drawing/2014/main" id="{9012031B-854F-CD57-F8ED-F29238397388}"/>
              </a:ext>
            </a:extLst>
          </p:cNvPr>
          <p:cNvPicPr>
            <a:picLocks noChangeAspect="1"/>
          </p:cNvPicPr>
          <p:nvPr/>
        </p:nvPicPr>
        <p:blipFill rotWithShape="1">
          <a:blip r:embed="rId49" cstate="email">
            <a:extLst>
              <a:ext uri="{28A0092B-C50C-407E-A947-70E740481C1C}">
                <a14:useLocalDpi xmlns:a14="http://schemas.microsoft.com/office/drawing/2010/main"/>
              </a:ext>
            </a:extLst>
          </a:blip>
          <a:srcRect/>
          <a:stretch/>
        </p:blipFill>
        <p:spPr>
          <a:xfrm>
            <a:off x="9141289" y="223933"/>
            <a:ext cx="2682052" cy="442942"/>
          </a:xfrm>
          <a:prstGeom prst="rect">
            <a:avLst/>
          </a:prstGeom>
        </p:spPr>
      </p:pic>
      <p:sp>
        <p:nvSpPr>
          <p:cNvPr id="7" name="文本框 6">
            <a:extLst>
              <a:ext uri="{FF2B5EF4-FFF2-40B4-BE49-F238E27FC236}">
                <a16:creationId xmlns:a16="http://schemas.microsoft.com/office/drawing/2014/main" id="{D6140ABF-D2EE-F04A-0F17-0306E2B93F81}"/>
              </a:ext>
            </a:extLst>
          </p:cNvPr>
          <p:cNvSpPr txBox="1"/>
          <p:nvPr>
            <p:custDataLst>
              <p:tags r:id="rId3"/>
            </p:custDataLst>
          </p:nvPr>
        </p:nvSpPr>
        <p:spPr>
          <a:xfrm>
            <a:off x="685995"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01.</a:t>
            </a:r>
            <a:r>
              <a:rPr kumimoji="0" lang="zh-CN" altLang="en-US"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研究背景意义</a:t>
            </a:r>
          </a:p>
        </p:txBody>
      </p:sp>
      <p:sp>
        <p:nvSpPr>
          <p:cNvPr id="8" name="任意多边形: 形状 7">
            <a:extLst>
              <a:ext uri="{FF2B5EF4-FFF2-40B4-BE49-F238E27FC236}">
                <a16:creationId xmlns:a16="http://schemas.microsoft.com/office/drawing/2014/main" id="{BCCF509B-B8A6-D3C8-4F04-B1B9A78420CF}"/>
              </a:ext>
            </a:extLst>
          </p:cNvPr>
          <p:cNvSpPr/>
          <p:nvPr>
            <p:custDataLst>
              <p:tags r:id="rId4"/>
            </p:custDataLst>
          </p:nvPr>
        </p:nvSpPr>
        <p:spPr>
          <a:xfrm>
            <a:off x="526550" y="334504"/>
            <a:ext cx="159445" cy="140617"/>
          </a:xfrm>
          <a:custGeom>
            <a:avLst/>
            <a:gdLst>
              <a:gd name="connsiteX0" fmla="*/ 269126 w 279440"/>
              <a:gd name="connsiteY0" fmla="*/ 0 h 246442"/>
              <a:gd name="connsiteX1" fmla="*/ 91692 w 279440"/>
              <a:gd name="connsiteY1" fmla="*/ 0 h 246442"/>
              <a:gd name="connsiteX2" fmla="*/ 87598 w 279440"/>
              <a:gd name="connsiteY2" fmla="*/ 4093 h 246442"/>
              <a:gd name="connsiteX3" fmla="*/ 91692 w 279440"/>
              <a:gd name="connsiteY3" fmla="*/ 8187 h 246442"/>
              <a:gd name="connsiteX4" fmla="*/ 269126 w 279440"/>
              <a:gd name="connsiteY4" fmla="*/ 8187 h 246442"/>
              <a:gd name="connsiteX5" fmla="*/ 271254 w 279440"/>
              <a:gd name="connsiteY5" fmla="*/ 10315 h 246442"/>
              <a:gd name="connsiteX6" fmla="*/ 271254 w 279440"/>
              <a:gd name="connsiteY6" fmla="*/ 27997 h 246442"/>
              <a:gd name="connsiteX7" fmla="*/ 52981 w 279440"/>
              <a:gd name="connsiteY7" fmla="*/ 27997 h 246442"/>
              <a:gd name="connsiteX8" fmla="*/ 52981 w 279440"/>
              <a:gd name="connsiteY8" fmla="*/ 8187 h 246442"/>
              <a:gd name="connsiteX9" fmla="*/ 72589 w 279440"/>
              <a:gd name="connsiteY9" fmla="*/ 8187 h 246442"/>
              <a:gd name="connsiteX10" fmla="*/ 76683 w 279440"/>
              <a:gd name="connsiteY10" fmla="*/ 4093 h 246442"/>
              <a:gd name="connsiteX11" fmla="*/ 72589 w 279440"/>
              <a:gd name="connsiteY11" fmla="*/ 0 h 246442"/>
              <a:gd name="connsiteX12" fmla="*/ 10315 w 279440"/>
              <a:gd name="connsiteY12" fmla="*/ 0 h 246442"/>
              <a:gd name="connsiteX13" fmla="*/ 0 w 279440"/>
              <a:gd name="connsiteY13" fmla="*/ 10315 h 246442"/>
              <a:gd name="connsiteX14" fmla="*/ 0 w 279440"/>
              <a:gd name="connsiteY14" fmla="*/ 208779 h 246442"/>
              <a:gd name="connsiteX15" fmla="*/ 10315 w 279440"/>
              <a:gd name="connsiteY15" fmla="*/ 219093 h 246442"/>
              <a:gd name="connsiteX16" fmla="*/ 161006 w 279440"/>
              <a:gd name="connsiteY16" fmla="*/ 219093 h 246442"/>
              <a:gd name="connsiteX17" fmla="*/ 165099 w 279440"/>
              <a:gd name="connsiteY17" fmla="*/ 215000 h 246442"/>
              <a:gd name="connsiteX18" fmla="*/ 161006 w 279440"/>
              <a:gd name="connsiteY18" fmla="*/ 210907 h 246442"/>
              <a:gd name="connsiteX19" fmla="*/ 10315 w 279440"/>
              <a:gd name="connsiteY19" fmla="*/ 210907 h 246442"/>
              <a:gd name="connsiteX20" fmla="*/ 8187 w 279440"/>
              <a:gd name="connsiteY20" fmla="*/ 208779 h 246442"/>
              <a:gd name="connsiteX21" fmla="*/ 8187 w 279440"/>
              <a:gd name="connsiteY21" fmla="*/ 36183 h 246442"/>
              <a:gd name="connsiteX22" fmla="*/ 271254 w 279440"/>
              <a:gd name="connsiteY22" fmla="*/ 36183 h 246442"/>
              <a:gd name="connsiteX23" fmla="*/ 271254 w 279440"/>
              <a:gd name="connsiteY23" fmla="*/ 208779 h 246442"/>
              <a:gd name="connsiteX24" fmla="*/ 269126 w 279440"/>
              <a:gd name="connsiteY24" fmla="*/ 210907 h 246442"/>
              <a:gd name="connsiteX25" fmla="*/ 256998 w 279440"/>
              <a:gd name="connsiteY25" fmla="*/ 210907 h 246442"/>
              <a:gd name="connsiteX26" fmla="*/ 219792 w 279440"/>
              <a:gd name="connsiteY26" fmla="*/ 173701 h 246442"/>
              <a:gd name="connsiteX27" fmla="*/ 208840 w 279440"/>
              <a:gd name="connsiteY27" fmla="*/ 171885 h 246442"/>
              <a:gd name="connsiteX28" fmla="*/ 195513 w 279440"/>
              <a:gd name="connsiteY28" fmla="*/ 158557 h 246442"/>
              <a:gd name="connsiteX29" fmla="*/ 202948 w 279440"/>
              <a:gd name="connsiteY29" fmla="*/ 143713 h 246442"/>
              <a:gd name="connsiteX30" fmla="*/ 216133 w 279440"/>
              <a:gd name="connsiteY30" fmla="*/ 143713 h 246442"/>
              <a:gd name="connsiteX31" fmla="*/ 221864 w 279440"/>
              <a:gd name="connsiteY31" fmla="*/ 137983 h 246442"/>
              <a:gd name="connsiteX32" fmla="*/ 221864 w 279440"/>
              <a:gd name="connsiteY32" fmla="*/ 100846 h 246442"/>
              <a:gd name="connsiteX33" fmla="*/ 217771 w 279440"/>
              <a:gd name="connsiteY33" fmla="*/ 96752 h 246442"/>
              <a:gd name="connsiteX34" fmla="*/ 213677 w 279440"/>
              <a:gd name="connsiteY34" fmla="*/ 100846 h 246442"/>
              <a:gd name="connsiteX35" fmla="*/ 213677 w 279440"/>
              <a:gd name="connsiteY35" fmla="*/ 135527 h 246442"/>
              <a:gd name="connsiteX36" fmla="*/ 203200 w 279440"/>
              <a:gd name="connsiteY36" fmla="*/ 135527 h 246442"/>
              <a:gd name="connsiteX37" fmla="*/ 203200 w 279440"/>
              <a:gd name="connsiteY37" fmla="*/ 64180 h 246442"/>
              <a:gd name="connsiteX38" fmla="*/ 213677 w 279440"/>
              <a:gd name="connsiteY38" fmla="*/ 64180 h 246442"/>
              <a:gd name="connsiteX39" fmla="*/ 213677 w 279440"/>
              <a:gd name="connsiteY39" fmla="*/ 81744 h 246442"/>
              <a:gd name="connsiteX40" fmla="*/ 217771 w 279440"/>
              <a:gd name="connsiteY40" fmla="*/ 85837 h 246442"/>
              <a:gd name="connsiteX41" fmla="*/ 221864 w 279440"/>
              <a:gd name="connsiteY41" fmla="*/ 81744 h 246442"/>
              <a:gd name="connsiteX42" fmla="*/ 221864 w 279440"/>
              <a:gd name="connsiteY42" fmla="*/ 61724 h 246442"/>
              <a:gd name="connsiteX43" fmla="*/ 216133 w 279440"/>
              <a:gd name="connsiteY43" fmla="*/ 55993 h 246442"/>
              <a:gd name="connsiteX44" fmla="*/ 200744 w 279440"/>
              <a:gd name="connsiteY44" fmla="*/ 55993 h 246442"/>
              <a:gd name="connsiteX45" fmla="*/ 195013 w 279440"/>
              <a:gd name="connsiteY45" fmla="*/ 61724 h 246442"/>
              <a:gd name="connsiteX46" fmla="*/ 195013 w 279440"/>
              <a:gd name="connsiteY46" fmla="*/ 84605 h 246442"/>
              <a:gd name="connsiteX47" fmla="*/ 140684 w 279440"/>
              <a:gd name="connsiteY47" fmla="*/ 55993 h 246442"/>
              <a:gd name="connsiteX48" fmla="*/ 74717 w 279440"/>
              <a:gd name="connsiteY48" fmla="*/ 121961 h 246442"/>
              <a:gd name="connsiteX49" fmla="*/ 140684 w 279440"/>
              <a:gd name="connsiteY49" fmla="*/ 187928 h 246442"/>
              <a:gd name="connsiteX50" fmla="*/ 177293 w 279440"/>
              <a:gd name="connsiteY50" fmla="*/ 176802 h 246442"/>
              <a:gd name="connsiteX51" fmla="*/ 190734 w 279440"/>
              <a:gd name="connsiteY51" fmla="*/ 190243 h 246442"/>
              <a:gd name="connsiteX52" fmla="*/ 192767 w 279440"/>
              <a:gd name="connsiteY52" fmla="*/ 200727 h 246442"/>
              <a:gd name="connsiteX53" fmla="*/ 202947 w 279440"/>
              <a:gd name="connsiteY53" fmla="*/ 210907 h 246442"/>
              <a:gd name="connsiteX54" fmla="*/ 180108 w 279440"/>
              <a:gd name="connsiteY54" fmla="*/ 210907 h 246442"/>
              <a:gd name="connsiteX55" fmla="*/ 176015 w 279440"/>
              <a:gd name="connsiteY55" fmla="*/ 215001 h 246442"/>
              <a:gd name="connsiteX56" fmla="*/ 180108 w 279440"/>
              <a:gd name="connsiteY56" fmla="*/ 219094 h 246442"/>
              <a:gd name="connsiteX57" fmla="*/ 211133 w 279440"/>
              <a:gd name="connsiteY57" fmla="*/ 219094 h 246442"/>
              <a:gd name="connsiteX58" fmla="*/ 235688 w 279440"/>
              <a:gd name="connsiteY58" fmla="*/ 243649 h 246442"/>
              <a:gd name="connsiteX59" fmla="*/ 242442 w 279440"/>
              <a:gd name="connsiteY59" fmla="*/ 246443 h 246442"/>
              <a:gd name="connsiteX60" fmla="*/ 249196 w 279440"/>
              <a:gd name="connsiteY60" fmla="*/ 243649 h 246442"/>
              <a:gd name="connsiteX61" fmla="*/ 262714 w 279440"/>
              <a:gd name="connsiteY61" fmla="*/ 230131 h 246442"/>
              <a:gd name="connsiteX62" fmla="*/ 264490 w 279440"/>
              <a:gd name="connsiteY62" fmla="*/ 219094 h 246442"/>
              <a:gd name="connsiteX63" fmla="*/ 269126 w 279440"/>
              <a:gd name="connsiteY63" fmla="*/ 219094 h 246442"/>
              <a:gd name="connsiteX64" fmla="*/ 279440 w 279440"/>
              <a:gd name="connsiteY64" fmla="*/ 208779 h 246442"/>
              <a:gd name="connsiteX65" fmla="*/ 279440 w 279440"/>
              <a:gd name="connsiteY65" fmla="*/ 10315 h 246442"/>
              <a:gd name="connsiteX66" fmla="*/ 269126 w 279440"/>
              <a:gd name="connsiteY66" fmla="*/ 0 h 246442"/>
              <a:gd name="connsiteX67" fmla="*/ 44794 w 279440"/>
              <a:gd name="connsiteY67" fmla="*/ 27997 h 246442"/>
              <a:gd name="connsiteX68" fmla="*/ 8187 w 279440"/>
              <a:gd name="connsiteY68" fmla="*/ 27997 h 246442"/>
              <a:gd name="connsiteX69" fmla="*/ 8187 w 279440"/>
              <a:gd name="connsiteY69" fmla="*/ 10315 h 246442"/>
              <a:gd name="connsiteX70" fmla="*/ 10315 w 279440"/>
              <a:gd name="connsiteY70" fmla="*/ 8187 h 246442"/>
              <a:gd name="connsiteX71" fmla="*/ 44794 w 279440"/>
              <a:gd name="connsiteY71" fmla="*/ 8187 h 246442"/>
              <a:gd name="connsiteX72" fmla="*/ 140683 w 279440"/>
              <a:gd name="connsiteY72" fmla="*/ 179741 h 246442"/>
              <a:gd name="connsiteX73" fmla="*/ 82903 w 279440"/>
              <a:gd name="connsiteY73" fmla="*/ 121961 h 246442"/>
              <a:gd name="connsiteX74" fmla="*/ 140683 w 279440"/>
              <a:gd name="connsiteY74" fmla="*/ 64180 h 246442"/>
              <a:gd name="connsiteX75" fmla="*/ 195013 w 279440"/>
              <a:gd name="connsiteY75" fmla="*/ 102286 h 246442"/>
              <a:gd name="connsiteX76" fmla="*/ 195013 w 279440"/>
              <a:gd name="connsiteY76" fmla="*/ 137983 h 246442"/>
              <a:gd name="connsiteX77" fmla="*/ 195490 w 279440"/>
              <a:gd name="connsiteY77" fmla="*/ 140266 h 246442"/>
              <a:gd name="connsiteX78" fmla="*/ 140683 w 279440"/>
              <a:gd name="connsiteY78" fmla="*/ 179741 h 246442"/>
              <a:gd name="connsiteX79" fmla="*/ 183848 w 279440"/>
              <a:gd name="connsiteY79" fmla="*/ 171780 h 246442"/>
              <a:gd name="connsiteX80" fmla="*/ 190504 w 279440"/>
              <a:gd name="connsiteY80" fmla="*/ 165128 h 246442"/>
              <a:gd name="connsiteX81" fmla="*/ 202681 w 279440"/>
              <a:gd name="connsiteY81" fmla="*/ 177304 h 246442"/>
              <a:gd name="connsiteX82" fmla="*/ 196027 w 279440"/>
              <a:gd name="connsiteY82" fmla="*/ 183959 h 246442"/>
              <a:gd name="connsiteX83" fmla="*/ 256925 w 279440"/>
              <a:gd name="connsiteY83" fmla="*/ 224342 h 246442"/>
              <a:gd name="connsiteX84" fmla="*/ 243407 w 279440"/>
              <a:gd name="connsiteY84" fmla="*/ 237860 h 246442"/>
              <a:gd name="connsiteX85" fmla="*/ 241477 w 279440"/>
              <a:gd name="connsiteY85" fmla="*/ 237860 h 246442"/>
              <a:gd name="connsiteX86" fmla="*/ 198555 w 279440"/>
              <a:gd name="connsiteY86" fmla="*/ 194938 h 246442"/>
              <a:gd name="connsiteX87" fmla="*/ 198555 w 279440"/>
              <a:gd name="connsiteY87" fmla="*/ 193008 h 246442"/>
              <a:gd name="connsiteX88" fmla="*/ 212073 w 279440"/>
              <a:gd name="connsiteY88" fmla="*/ 179490 h 246442"/>
              <a:gd name="connsiteX89" fmla="*/ 213038 w 279440"/>
              <a:gd name="connsiteY89" fmla="*/ 179091 h 246442"/>
              <a:gd name="connsiteX90" fmla="*/ 214003 w 279440"/>
              <a:gd name="connsiteY90" fmla="*/ 179490 h 246442"/>
              <a:gd name="connsiteX91" fmla="*/ 256926 w 279440"/>
              <a:gd name="connsiteY91" fmla="*/ 222412 h 246442"/>
              <a:gd name="connsiteX92" fmla="*/ 256925 w 279440"/>
              <a:gd name="connsiteY92" fmla="*/ 224342 h 24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279440" h="246442">
                <a:moveTo>
                  <a:pt x="269126" y="0"/>
                </a:moveTo>
                <a:lnTo>
                  <a:pt x="91692" y="0"/>
                </a:lnTo>
                <a:cubicBezTo>
                  <a:pt x="89430" y="0"/>
                  <a:pt x="87598" y="1833"/>
                  <a:pt x="87598" y="4093"/>
                </a:cubicBezTo>
                <a:cubicBezTo>
                  <a:pt x="87598" y="6354"/>
                  <a:pt x="89430" y="8187"/>
                  <a:pt x="91692" y="8187"/>
                </a:cubicBezTo>
                <a:lnTo>
                  <a:pt x="269126" y="8187"/>
                </a:lnTo>
                <a:cubicBezTo>
                  <a:pt x="270300" y="8187"/>
                  <a:pt x="271254" y="9141"/>
                  <a:pt x="271254" y="10315"/>
                </a:cubicBezTo>
                <a:lnTo>
                  <a:pt x="271254" y="27997"/>
                </a:lnTo>
                <a:lnTo>
                  <a:pt x="52981" y="27997"/>
                </a:lnTo>
                <a:lnTo>
                  <a:pt x="52981" y="8187"/>
                </a:lnTo>
                <a:lnTo>
                  <a:pt x="72589" y="8187"/>
                </a:lnTo>
                <a:cubicBezTo>
                  <a:pt x="74850" y="8187"/>
                  <a:pt x="76683" y="6354"/>
                  <a:pt x="76683" y="4093"/>
                </a:cubicBezTo>
                <a:cubicBezTo>
                  <a:pt x="76683" y="1833"/>
                  <a:pt x="74850" y="0"/>
                  <a:pt x="72589" y="0"/>
                </a:cubicBezTo>
                <a:lnTo>
                  <a:pt x="10315" y="0"/>
                </a:lnTo>
                <a:cubicBezTo>
                  <a:pt x="4628" y="0"/>
                  <a:pt x="0" y="4627"/>
                  <a:pt x="0" y="10315"/>
                </a:cubicBezTo>
                <a:lnTo>
                  <a:pt x="0" y="208779"/>
                </a:lnTo>
                <a:cubicBezTo>
                  <a:pt x="0" y="214466"/>
                  <a:pt x="4628" y="219093"/>
                  <a:pt x="10315" y="219093"/>
                </a:cubicBezTo>
                <a:lnTo>
                  <a:pt x="161006" y="219093"/>
                </a:lnTo>
                <a:cubicBezTo>
                  <a:pt x="163267" y="219093"/>
                  <a:pt x="165099" y="217261"/>
                  <a:pt x="165099" y="215000"/>
                </a:cubicBezTo>
                <a:cubicBezTo>
                  <a:pt x="165099" y="212739"/>
                  <a:pt x="163267" y="210907"/>
                  <a:pt x="161006" y="210907"/>
                </a:cubicBezTo>
                <a:lnTo>
                  <a:pt x="10315" y="210907"/>
                </a:lnTo>
                <a:cubicBezTo>
                  <a:pt x="9141" y="210907"/>
                  <a:pt x="8187" y="209952"/>
                  <a:pt x="8187" y="208779"/>
                </a:cubicBezTo>
                <a:lnTo>
                  <a:pt x="8187" y="36183"/>
                </a:lnTo>
                <a:lnTo>
                  <a:pt x="271254" y="36183"/>
                </a:lnTo>
                <a:lnTo>
                  <a:pt x="271254" y="208779"/>
                </a:lnTo>
                <a:cubicBezTo>
                  <a:pt x="271254" y="209952"/>
                  <a:pt x="270300" y="210907"/>
                  <a:pt x="269126" y="210907"/>
                </a:cubicBezTo>
                <a:lnTo>
                  <a:pt x="256998" y="210907"/>
                </a:lnTo>
                <a:lnTo>
                  <a:pt x="219792" y="173701"/>
                </a:lnTo>
                <a:cubicBezTo>
                  <a:pt x="216834" y="170742"/>
                  <a:pt x="212405" y="170143"/>
                  <a:pt x="208840" y="171885"/>
                </a:cubicBezTo>
                <a:lnTo>
                  <a:pt x="195513" y="158557"/>
                </a:lnTo>
                <a:cubicBezTo>
                  <a:pt x="198578" y="153977"/>
                  <a:pt x="201095" y="149002"/>
                  <a:pt x="202948" y="143713"/>
                </a:cubicBezTo>
                <a:lnTo>
                  <a:pt x="216133" y="143713"/>
                </a:lnTo>
                <a:cubicBezTo>
                  <a:pt x="219294" y="143713"/>
                  <a:pt x="221864" y="141143"/>
                  <a:pt x="221864" y="137983"/>
                </a:cubicBezTo>
                <a:lnTo>
                  <a:pt x="221864" y="100846"/>
                </a:lnTo>
                <a:cubicBezTo>
                  <a:pt x="221864" y="98585"/>
                  <a:pt x="220032" y="96752"/>
                  <a:pt x="217771" y="96752"/>
                </a:cubicBezTo>
                <a:cubicBezTo>
                  <a:pt x="215510" y="96752"/>
                  <a:pt x="213677" y="98585"/>
                  <a:pt x="213677" y="100846"/>
                </a:cubicBezTo>
                <a:lnTo>
                  <a:pt x="213677" y="135527"/>
                </a:lnTo>
                <a:lnTo>
                  <a:pt x="203200" y="135527"/>
                </a:lnTo>
                <a:lnTo>
                  <a:pt x="203200" y="64180"/>
                </a:lnTo>
                <a:lnTo>
                  <a:pt x="213677" y="64180"/>
                </a:lnTo>
                <a:lnTo>
                  <a:pt x="213677" y="81744"/>
                </a:lnTo>
                <a:cubicBezTo>
                  <a:pt x="213677" y="84005"/>
                  <a:pt x="215510" y="85837"/>
                  <a:pt x="217771" y="85837"/>
                </a:cubicBezTo>
                <a:cubicBezTo>
                  <a:pt x="220032" y="85837"/>
                  <a:pt x="221864" y="84005"/>
                  <a:pt x="221864" y="81744"/>
                </a:cubicBezTo>
                <a:lnTo>
                  <a:pt x="221864" y="61724"/>
                </a:lnTo>
                <a:cubicBezTo>
                  <a:pt x="221864" y="58564"/>
                  <a:pt x="219294" y="55993"/>
                  <a:pt x="216133" y="55993"/>
                </a:cubicBezTo>
                <a:lnTo>
                  <a:pt x="200744" y="55993"/>
                </a:lnTo>
                <a:cubicBezTo>
                  <a:pt x="197584" y="55993"/>
                  <a:pt x="195013" y="58564"/>
                  <a:pt x="195013" y="61724"/>
                </a:cubicBezTo>
                <a:lnTo>
                  <a:pt x="195013" y="84605"/>
                </a:lnTo>
                <a:cubicBezTo>
                  <a:pt x="183105" y="67338"/>
                  <a:pt x="163199" y="55993"/>
                  <a:pt x="140684" y="55993"/>
                </a:cubicBezTo>
                <a:cubicBezTo>
                  <a:pt x="104310" y="55993"/>
                  <a:pt x="74717" y="85586"/>
                  <a:pt x="74717" y="121961"/>
                </a:cubicBezTo>
                <a:cubicBezTo>
                  <a:pt x="74717" y="158335"/>
                  <a:pt x="104310" y="187928"/>
                  <a:pt x="140684" y="187928"/>
                </a:cubicBezTo>
                <a:cubicBezTo>
                  <a:pt x="154221" y="187928"/>
                  <a:pt x="166814" y="183825"/>
                  <a:pt x="177293" y="176802"/>
                </a:cubicBezTo>
                <a:lnTo>
                  <a:pt x="190734" y="190243"/>
                </a:lnTo>
                <a:cubicBezTo>
                  <a:pt x="189263" y="193720"/>
                  <a:pt x="189937" y="197897"/>
                  <a:pt x="192767" y="200727"/>
                </a:cubicBezTo>
                <a:lnTo>
                  <a:pt x="202947" y="210907"/>
                </a:lnTo>
                <a:lnTo>
                  <a:pt x="180108" y="210907"/>
                </a:lnTo>
                <a:cubicBezTo>
                  <a:pt x="177847" y="210907"/>
                  <a:pt x="176015" y="212740"/>
                  <a:pt x="176015" y="215001"/>
                </a:cubicBezTo>
                <a:cubicBezTo>
                  <a:pt x="176015" y="217261"/>
                  <a:pt x="177847" y="219094"/>
                  <a:pt x="180108" y="219094"/>
                </a:cubicBezTo>
                <a:lnTo>
                  <a:pt x="211133" y="219094"/>
                </a:lnTo>
                <a:lnTo>
                  <a:pt x="235688" y="243649"/>
                </a:lnTo>
                <a:cubicBezTo>
                  <a:pt x="237550" y="245512"/>
                  <a:pt x="239996" y="246443"/>
                  <a:pt x="242442" y="246443"/>
                </a:cubicBezTo>
                <a:cubicBezTo>
                  <a:pt x="244887" y="246443"/>
                  <a:pt x="247334" y="245512"/>
                  <a:pt x="249196" y="243649"/>
                </a:cubicBezTo>
                <a:lnTo>
                  <a:pt x="262714" y="230131"/>
                </a:lnTo>
                <a:cubicBezTo>
                  <a:pt x="265695" y="227150"/>
                  <a:pt x="266283" y="222673"/>
                  <a:pt x="264490" y="219094"/>
                </a:cubicBezTo>
                <a:lnTo>
                  <a:pt x="269126" y="219094"/>
                </a:lnTo>
                <a:cubicBezTo>
                  <a:pt x="274813" y="219094"/>
                  <a:pt x="279440" y="214467"/>
                  <a:pt x="279440" y="208779"/>
                </a:cubicBezTo>
                <a:lnTo>
                  <a:pt x="279440" y="10315"/>
                </a:lnTo>
                <a:cubicBezTo>
                  <a:pt x="279441" y="4627"/>
                  <a:pt x="274813" y="0"/>
                  <a:pt x="269126" y="0"/>
                </a:cubicBezTo>
                <a:close/>
                <a:moveTo>
                  <a:pt x="44794" y="27997"/>
                </a:moveTo>
                <a:lnTo>
                  <a:pt x="8187" y="27997"/>
                </a:lnTo>
                <a:lnTo>
                  <a:pt x="8187" y="10315"/>
                </a:lnTo>
                <a:cubicBezTo>
                  <a:pt x="8187" y="9141"/>
                  <a:pt x="9141" y="8187"/>
                  <a:pt x="10315" y="8187"/>
                </a:cubicBezTo>
                <a:lnTo>
                  <a:pt x="44794" y="8187"/>
                </a:lnTo>
                <a:close/>
                <a:moveTo>
                  <a:pt x="140683" y="179741"/>
                </a:moveTo>
                <a:cubicBezTo>
                  <a:pt x="108823" y="179741"/>
                  <a:pt x="82903" y="153821"/>
                  <a:pt x="82903" y="121961"/>
                </a:cubicBezTo>
                <a:cubicBezTo>
                  <a:pt x="82903" y="90100"/>
                  <a:pt x="108823" y="64180"/>
                  <a:pt x="140683" y="64180"/>
                </a:cubicBezTo>
                <a:cubicBezTo>
                  <a:pt x="165638" y="64180"/>
                  <a:pt x="186947" y="80083"/>
                  <a:pt x="195013" y="102286"/>
                </a:cubicBezTo>
                <a:lnTo>
                  <a:pt x="195013" y="137983"/>
                </a:lnTo>
                <a:cubicBezTo>
                  <a:pt x="195013" y="138795"/>
                  <a:pt x="195185" y="139566"/>
                  <a:pt x="195490" y="140266"/>
                </a:cubicBezTo>
                <a:cubicBezTo>
                  <a:pt x="187816" y="163182"/>
                  <a:pt x="166148" y="179741"/>
                  <a:pt x="140683" y="179741"/>
                </a:cubicBezTo>
                <a:close/>
                <a:moveTo>
                  <a:pt x="183848" y="171780"/>
                </a:moveTo>
                <a:cubicBezTo>
                  <a:pt x="186220" y="169721"/>
                  <a:pt x="188446" y="167501"/>
                  <a:pt x="190504" y="165128"/>
                </a:cubicBezTo>
                <a:lnTo>
                  <a:pt x="202681" y="177304"/>
                </a:lnTo>
                <a:lnTo>
                  <a:pt x="196027" y="183959"/>
                </a:lnTo>
                <a:close/>
                <a:moveTo>
                  <a:pt x="256925" y="224342"/>
                </a:moveTo>
                <a:lnTo>
                  <a:pt x="243407" y="237860"/>
                </a:lnTo>
                <a:cubicBezTo>
                  <a:pt x="242875" y="238392"/>
                  <a:pt x="242009" y="238392"/>
                  <a:pt x="241477" y="237860"/>
                </a:cubicBezTo>
                <a:lnTo>
                  <a:pt x="198555" y="194938"/>
                </a:lnTo>
                <a:cubicBezTo>
                  <a:pt x="198023" y="194405"/>
                  <a:pt x="198023" y="193540"/>
                  <a:pt x="198555" y="193008"/>
                </a:cubicBezTo>
                <a:lnTo>
                  <a:pt x="212073" y="179490"/>
                </a:lnTo>
                <a:cubicBezTo>
                  <a:pt x="212339" y="179224"/>
                  <a:pt x="212688" y="179091"/>
                  <a:pt x="213038" y="179091"/>
                </a:cubicBezTo>
                <a:cubicBezTo>
                  <a:pt x="213388" y="179091"/>
                  <a:pt x="213737" y="179224"/>
                  <a:pt x="214003" y="179490"/>
                </a:cubicBezTo>
                <a:lnTo>
                  <a:pt x="256926" y="222412"/>
                </a:lnTo>
                <a:cubicBezTo>
                  <a:pt x="257457" y="222945"/>
                  <a:pt x="257457" y="223811"/>
                  <a:pt x="256925" y="224342"/>
                </a:cubicBezTo>
                <a:close/>
              </a:path>
            </a:pathLst>
          </a:custGeom>
          <a:solidFill>
            <a:schemeClr val="bg1"/>
          </a:solid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6" name="文本框 155">
            <a:extLst>
              <a:ext uri="{FF2B5EF4-FFF2-40B4-BE49-F238E27FC236}">
                <a16:creationId xmlns:a16="http://schemas.microsoft.com/office/drawing/2014/main" id="{BDA13076-EA88-ACB3-E95E-0D0519F63175}"/>
              </a:ext>
            </a:extLst>
          </p:cNvPr>
          <p:cNvSpPr txBox="1"/>
          <p:nvPr>
            <p:custDataLst>
              <p:tags r:id="rId5"/>
            </p:custDataLst>
          </p:nvPr>
        </p:nvSpPr>
        <p:spPr>
          <a:xfrm>
            <a:off x="2094573"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solidFill>
                  <a:prstClr val="white"/>
                </a:soli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02.</a:t>
            </a:r>
            <a:r>
              <a:rPr kumimoji="0" lang="zh-CN" altLang="en-US" sz="1050" b="0" i="0" u="none" strike="noStrike" kern="1200" cap="none" spc="0" normalizeH="0" baseline="0" noProof="0" dirty="0">
                <a:ln w="3175">
                  <a:noFill/>
                </a:ln>
                <a:solidFill>
                  <a:prstClr val="white"/>
                </a:soli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研究方法思路</a:t>
            </a:r>
          </a:p>
        </p:txBody>
      </p:sp>
      <p:sp>
        <p:nvSpPr>
          <p:cNvPr id="160" name="文本框 159">
            <a:extLst>
              <a:ext uri="{FF2B5EF4-FFF2-40B4-BE49-F238E27FC236}">
                <a16:creationId xmlns:a16="http://schemas.microsoft.com/office/drawing/2014/main" id="{A63DFC0C-8AF7-D24C-3C4E-0873F0DFA188}"/>
              </a:ext>
            </a:extLst>
          </p:cNvPr>
          <p:cNvSpPr txBox="1"/>
          <p:nvPr>
            <p:custDataLst>
              <p:tags r:id="rId6"/>
            </p:custDataLst>
          </p:nvPr>
        </p:nvSpPr>
        <p:spPr>
          <a:xfrm>
            <a:off x="3503151"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solidFill>
                  <a:prstClr val="white"/>
                </a:soli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03.</a:t>
            </a:r>
            <a:r>
              <a:rPr kumimoji="0" lang="zh-CN" altLang="en-US" sz="1050" b="0" i="0" u="none" strike="noStrike" kern="1200" cap="none" spc="0" normalizeH="0" baseline="0" noProof="0" dirty="0">
                <a:ln w="3175">
                  <a:noFill/>
                </a:ln>
                <a:solidFill>
                  <a:prstClr val="white"/>
                </a:soli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研究过程问题</a:t>
            </a:r>
          </a:p>
        </p:txBody>
      </p:sp>
      <p:sp>
        <p:nvSpPr>
          <p:cNvPr id="165" name="文本框 164">
            <a:extLst>
              <a:ext uri="{FF2B5EF4-FFF2-40B4-BE49-F238E27FC236}">
                <a16:creationId xmlns:a16="http://schemas.microsoft.com/office/drawing/2014/main" id="{7AAD05D0-A807-A76E-F99E-382E32083080}"/>
              </a:ext>
            </a:extLst>
          </p:cNvPr>
          <p:cNvSpPr txBox="1"/>
          <p:nvPr>
            <p:custDataLst>
              <p:tags r:id="rId7"/>
            </p:custDataLst>
          </p:nvPr>
        </p:nvSpPr>
        <p:spPr>
          <a:xfrm>
            <a:off x="4911728"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gradFill>
                  <a:gsLst>
                    <a:gs pos="0">
                      <a:srgbClr val="02A0E7"/>
                    </a:gs>
                    <a:gs pos="100000">
                      <a:srgbClr val="2C1DFF"/>
                    </a:gs>
                  </a:gsLst>
                  <a:path path="circle">
                    <a:fillToRect r="100000" b="100000"/>
                  </a:path>
                </a:gra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04.</a:t>
            </a:r>
            <a:r>
              <a:rPr kumimoji="0" lang="zh-CN" altLang="en-US" sz="1050" b="0" i="0" u="none" strike="noStrike" kern="1200" cap="none" spc="0" normalizeH="0" baseline="0" noProof="0" dirty="0">
                <a:ln w="3175">
                  <a:noFill/>
                </a:ln>
                <a:gradFill>
                  <a:gsLst>
                    <a:gs pos="0">
                      <a:srgbClr val="02A0E7"/>
                    </a:gs>
                    <a:gs pos="100000">
                      <a:srgbClr val="2C1DFF"/>
                    </a:gs>
                  </a:gsLst>
                  <a:path path="circle">
                    <a:fillToRect r="100000" b="100000"/>
                  </a:path>
                </a:gra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研究成果结论</a:t>
            </a:r>
          </a:p>
        </p:txBody>
      </p:sp>
      <p:grpSp>
        <p:nvGrpSpPr>
          <p:cNvPr id="175" name="图形 46">
            <a:extLst>
              <a:ext uri="{FF2B5EF4-FFF2-40B4-BE49-F238E27FC236}">
                <a16:creationId xmlns:a16="http://schemas.microsoft.com/office/drawing/2014/main" id="{4D7463A4-CD57-CAB5-B07D-B7B61BC05325}"/>
              </a:ext>
            </a:extLst>
          </p:cNvPr>
          <p:cNvGrpSpPr>
            <a:grpSpLocks noChangeAspect="1"/>
          </p:cNvGrpSpPr>
          <p:nvPr/>
        </p:nvGrpSpPr>
        <p:grpSpPr>
          <a:xfrm>
            <a:off x="1957797" y="334504"/>
            <a:ext cx="114108" cy="140617"/>
            <a:chOff x="7032589" y="3575363"/>
            <a:chExt cx="879220" cy="1083475"/>
          </a:xfrm>
          <a:solidFill>
            <a:schemeClr val="bg1"/>
          </a:solidFill>
        </p:grpSpPr>
        <p:sp>
          <p:nvSpPr>
            <p:cNvPr id="176" name="任意多边形: 形状 175">
              <a:extLst>
                <a:ext uri="{FF2B5EF4-FFF2-40B4-BE49-F238E27FC236}">
                  <a16:creationId xmlns:a16="http://schemas.microsoft.com/office/drawing/2014/main" id="{F65025CC-458B-E74C-90FF-FF29B1D3FBE0}"/>
                </a:ext>
              </a:extLst>
            </p:cNvPr>
            <p:cNvSpPr/>
            <p:nvPr/>
          </p:nvSpPr>
          <p:spPr>
            <a:xfrm>
              <a:off x="7089880" y="4283848"/>
              <a:ext cx="71401" cy="31742"/>
            </a:xfrm>
            <a:custGeom>
              <a:avLst/>
              <a:gdLst>
                <a:gd name="connsiteX0" fmla="*/ 15871 w 71401"/>
                <a:gd name="connsiteY0" fmla="*/ 31742 h 31742"/>
                <a:gd name="connsiteX1" fmla="*/ 55530 w 71401"/>
                <a:gd name="connsiteY1" fmla="*/ 31742 h 31742"/>
                <a:gd name="connsiteX2" fmla="*/ 71401 w 71401"/>
                <a:gd name="connsiteY2" fmla="*/ 15871 h 31742"/>
                <a:gd name="connsiteX3" fmla="*/ 55530 w 71401"/>
                <a:gd name="connsiteY3" fmla="*/ 0 h 31742"/>
                <a:gd name="connsiteX4" fmla="*/ 15871 w 71401"/>
                <a:gd name="connsiteY4" fmla="*/ 0 h 31742"/>
                <a:gd name="connsiteX5" fmla="*/ 0 w 71401"/>
                <a:gd name="connsiteY5" fmla="*/ 15871 h 31742"/>
                <a:gd name="connsiteX6" fmla="*/ 15871 w 71401"/>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401" h="31742">
                  <a:moveTo>
                    <a:pt x="15871" y="31742"/>
                  </a:moveTo>
                  <a:lnTo>
                    <a:pt x="55530" y="31742"/>
                  </a:lnTo>
                  <a:cubicBezTo>
                    <a:pt x="64297" y="31742"/>
                    <a:pt x="71401" y="24636"/>
                    <a:pt x="71401" y="15871"/>
                  </a:cubicBezTo>
                  <a:cubicBezTo>
                    <a:pt x="71401" y="7106"/>
                    <a:pt x="64297" y="0"/>
                    <a:pt x="55530" y="0"/>
                  </a:cubicBezTo>
                  <a:lnTo>
                    <a:pt x="15871" y="0"/>
                  </a:lnTo>
                  <a:cubicBezTo>
                    <a:pt x="7104" y="0"/>
                    <a:pt x="0" y="7106"/>
                    <a:pt x="0" y="15871"/>
                  </a:cubicBezTo>
                  <a:cubicBezTo>
                    <a:pt x="0" y="24636"/>
                    <a:pt x="7104" y="31742"/>
                    <a:pt x="15871" y="31742"/>
                  </a:cubicBezTo>
                  <a:close/>
                </a:path>
              </a:pathLst>
            </a:custGeom>
            <a:grp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7" name="任意多边形: 形状 176">
              <a:extLst>
                <a:ext uri="{FF2B5EF4-FFF2-40B4-BE49-F238E27FC236}">
                  <a16:creationId xmlns:a16="http://schemas.microsoft.com/office/drawing/2014/main" id="{E237A964-E7D0-1C75-5999-8558C85BCE24}"/>
                </a:ext>
              </a:extLst>
            </p:cNvPr>
            <p:cNvSpPr/>
            <p:nvPr/>
          </p:nvSpPr>
          <p:spPr>
            <a:xfrm>
              <a:off x="7181013" y="4283848"/>
              <a:ext cx="130097" cy="31742"/>
            </a:xfrm>
            <a:custGeom>
              <a:avLst/>
              <a:gdLst>
                <a:gd name="connsiteX0" fmla="*/ 15871 w 130097"/>
                <a:gd name="connsiteY0" fmla="*/ 31742 h 31742"/>
                <a:gd name="connsiteX1" fmla="*/ 114226 w 130097"/>
                <a:gd name="connsiteY1" fmla="*/ 31742 h 31742"/>
                <a:gd name="connsiteX2" fmla="*/ 130097 w 130097"/>
                <a:gd name="connsiteY2" fmla="*/ 15871 h 31742"/>
                <a:gd name="connsiteX3" fmla="*/ 114226 w 130097"/>
                <a:gd name="connsiteY3" fmla="*/ 0 h 31742"/>
                <a:gd name="connsiteX4" fmla="*/ 15871 w 130097"/>
                <a:gd name="connsiteY4" fmla="*/ 0 h 31742"/>
                <a:gd name="connsiteX5" fmla="*/ 0 w 130097"/>
                <a:gd name="connsiteY5" fmla="*/ 15871 h 31742"/>
                <a:gd name="connsiteX6" fmla="*/ 15871 w 130097"/>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097" h="31742">
                  <a:moveTo>
                    <a:pt x="15871" y="31742"/>
                  </a:moveTo>
                  <a:lnTo>
                    <a:pt x="114226" y="31742"/>
                  </a:lnTo>
                  <a:cubicBezTo>
                    <a:pt x="122993" y="31742"/>
                    <a:pt x="130097" y="24636"/>
                    <a:pt x="130097" y="15871"/>
                  </a:cubicBezTo>
                  <a:cubicBezTo>
                    <a:pt x="130097" y="7106"/>
                    <a:pt x="122993" y="0"/>
                    <a:pt x="114226" y="0"/>
                  </a:cubicBezTo>
                  <a:lnTo>
                    <a:pt x="15871" y="0"/>
                  </a:lnTo>
                  <a:cubicBezTo>
                    <a:pt x="7104" y="0"/>
                    <a:pt x="0" y="7106"/>
                    <a:pt x="0" y="15871"/>
                  </a:cubicBezTo>
                  <a:cubicBezTo>
                    <a:pt x="0" y="24636"/>
                    <a:pt x="7106" y="31742"/>
                    <a:pt x="15871" y="31742"/>
                  </a:cubicBezTo>
                  <a:close/>
                </a:path>
              </a:pathLst>
            </a:custGeom>
            <a:grp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8" name="任意多边形: 形状 177">
              <a:extLst>
                <a:ext uri="{FF2B5EF4-FFF2-40B4-BE49-F238E27FC236}">
                  <a16:creationId xmlns:a16="http://schemas.microsoft.com/office/drawing/2014/main" id="{CB393FFB-F358-E595-92B1-B7B8D12B1F27}"/>
                </a:ext>
              </a:extLst>
            </p:cNvPr>
            <p:cNvSpPr/>
            <p:nvPr/>
          </p:nvSpPr>
          <p:spPr>
            <a:xfrm>
              <a:off x="7032589" y="3575363"/>
              <a:ext cx="879220" cy="1083475"/>
            </a:xfrm>
            <a:custGeom>
              <a:avLst/>
              <a:gdLst>
                <a:gd name="connsiteX0" fmla="*/ 852755 w 879220"/>
                <a:gd name="connsiteY0" fmla="*/ 291597 h 1083475"/>
                <a:gd name="connsiteX1" fmla="*/ 678403 w 879220"/>
                <a:gd name="connsiteY1" fmla="*/ 291597 h 1083475"/>
                <a:gd name="connsiteX2" fmla="*/ 495829 w 879220"/>
                <a:gd name="connsiteY2" fmla="*/ 199129 h 1083475"/>
                <a:gd name="connsiteX3" fmla="*/ 496407 w 879220"/>
                <a:gd name="connsiteY3" fmla="*/ 184572 h 1083475"/>
                <a:gd name="connsiteX4" fmla="*/ 441384 w 879220"/>
                <a:gd name="connsiteY4" fmla="*/ 53104 h 1083475"/>
                <a:gd name="connsiteX5" fmla="*/ 309080 w 879220"/>
                <a:gd name="connsiteY5" fmla="*/ 20 h 1083475"/>
                <a:gd name="connsiteX6" fmla="*/ 182314 w 879220"/>
                <a:gd name="connsiteY6" fmla="*/ 53434 h 1083475"/>
                <a:gd name="connsiteX7" fmla="*/ 127329 w 879220"/>
                <a:gd name="connsiteY7" fmla="*/ 179521 h 1083475"/>
                <a:gd name="connsiteX8" fmla="*/ 177343 w 879220"/>
                <a:gd name="connsiteY8" fmla="*/ 310878 h 1083475"/>
                <a:gd name="connsiteX9" fmla="*/ 89027 w 879220"/>
                <a:gd name="connsiteY9" fmla="*/ 535371 h 1083475"/>
                <a:gd name="connsiteX10" fmla="*/ 104200 w 879220"/>
                <a:gd name="connsiteY10" fmla="*/ 643515 h 1083475"/>
                <a:gd name="connsiteX11" fmla="*/ 26465 w 879220"/>
                <a:gd name="connsiteY11" fmla="*/ 643515 h 1083475"/>
                <a:gd name="connsiteX12" fmla="*/ 0 w 879220"/>
                <a:gd name="connsiteY12" fmla="*/ 669978 h 1083475"/>
                <a:gd name="connsiteX13" fmla="*/ 0 w 879220"/>
                <a:gd name="connsiteY13" fmla="*/ 778738 h 1083475"/>
                <a:gd name="connsiteX14" fmla="*/ 26465 w 879220"/>
                <a:gd name="connsiteY14" fmla="*/ 805200 h 1083475"/>
                <a:gd name="connsiteX15" fmla="*/ 209212 w 879220"/>
                <a:gd name="connsiteY15" fmla="*/ 805200 h 1083475"/>
                <a:gd name="connsiteX16" fmla="*/ 229106 w 879220"/>
                <a:gd name="connsiteY16" fmla="*/ 821256 h 1083475"/>
                <a:gd name="connsiteX17" fmla="*/ 257353 w 879220"/>
                <a:gd name="connsiteY17" fmla="*/ 876856 h 1083475"/>
                <a:gd name="connsiteX18" fmla="*/ 257353 w 879220"/>
                <a:gd name="connsiteY18" fmla="*/ 1046422 h 1083475"/>
                <a:gd name="connsiteX19" fmla="*/ 294407 w 879220"/>
                <a:gd name="connsiteY19" fmla="*/ 1083476 h 1083475"/>
                <a:gd name="connsiteX20" fmla="*/ 538935 w 879220"/>
                <a:gd name="connsiteY20" fmla="*/ 1083476 h 1083475"/>
                <a:gd name="connsiteX21" fmla="*/ 575989 w 879220"/>
                <a:gd name="connsiteY21" fmla="*/ 1046422 h 1083475"/>
                <a:gd name="connsiteX22" fmla="*/ 575989 w 879220"/>
                <a:gd name="connsiteY22" fmla="*/ 1022107 h 1083475"/>
                <a:gd name="connsiteX23" fmla="*/ 560118 w 879220"/>
                <a:gd name="connsiteY23" fmla="*/ 1006236 h 1083475"/>
                <a:gd name="connsiteX24" fmla="*/ 544247 w 879220"/>
                <a:gd name="connsiteY24" fmla="*/ 1022107 h 1083475"/>
                <a:gd name="connsiteX25" fmla="*/ 544247 w 879220"/>
                <a:gd name="connsiteY25" fmla="*/ 1046422 h 1083475"/>
                <a:gd name="connsiteX26" fmla="*/ 538935 w 879220"/>
                <a:gd name="connsiteY26" fmla="*/ 1051733 h 1083475"/>
                <a:gd name="connsiteX27" fmla="*/ 294409 w 879220"/>
                <a:gd name="connsiteY27" fmla="*/ 1051733 h 1083475"/>
                <a:gd name="connsiteX28" fmla="*/ 289097 w 879220"/>
                <a:gd name="connsiteY28" fmla="*/ 1046422 h 1083475"/>
                <a:gd name="connsiteX29" fmla="*/ 289097 w 879220"/>
                <a:gd name="connsiteY29" fmla="*/ 876854 h 1083475"/>
                <a:gd name="connsiteX30" fmla="*/ 258921 w 879220"/>
                <a:gd name="connsiteY30" fmla="*/ 805198 h 1083475"/>
                <a:gd name="connsiteX31" fmla="*/ 309347 w 879220"/>
                <a:gd name="connsiteY31" fmla="*/ 805198 h 1083475"/>
                <a:gd name="connsiteX32" fmla="*/ 335809 w 879220"/>
                <a:gd name="connsiteY32" fmla="*/ 778736 h 1083475"/>
                <a:gd name="connsiteX33" fmla="*/ 335809 w 879220"/>
                <a:gd name="connsiteY33" fmla="*/ 760513 h 1083475"/>
                <a:gd name="connsiteX34" fmla="*/ 434439 w 879220"/>
                <a:gd name="connsiteY34" fmla="*/ 781616 h 1083475"/>
                <a:gd name="connsiteX35" fmla="*/ 675952 w 879220"/>
                <a:gd name="connsiteY35" fmla="*/ 540102 h 1083475"/>
                <a:gd name="connsiteX36" fmla="*/ 659781 w 879220"/>
                <a:gd name="connsiteY36" fmla="*/ 453280 h 1083475"/>
                <a:gd name="connsiteX37" fmla="*/ 740559 w 879220"/>
                <a:gd name="connsiteY37" fmla="*/ 453280 h 1083475"/>
                <a:gd name="connsiteX38" fmla="*/ 753139 w 879220"/>
                <a:gd name="connsiteY38" fmla="*/ 536979 h 1083475"/>
                <a:gd name="connsiteX39" fmla="*/ 757871 w 879220"/>
                <a:gd name="connsiteY39" fmla="*/ 554655 h 1083475"/>
                <a:gd name="connsiteX40" fmla="*/ 828739 w 879220"/>
                <a:gd name="connsiteY40" fmla="*/ 680800 h 1083475"/>
                <a:gd name="connsiteX41" fmla="*/ 831141 w 879220"/>
                <a:gd name="connsiteY41" fmla="*/ 689973 h 1083475"/>
                <a:gd name="connsiteX42" fmla="*/ 812407 w 879220"/>
                <a:gd name="connsiteY42" fmla="*/ 708705 h 1083475"/>
                <a:gd name="connsiteX43" fmla="*/ 759050 w 879220"/>
                <a:gd name="connsiteY43" fmla="*/ 708705 h 1083475"/>
                <a:gd name="connsiteX44" fmla="*/ 721994 w 879220"/>
                <a:gd name="connsiteY44" fmla="*/ 745759 h 1083475"/>
                <a:gd name="connsiteX45" fmla="*/ 721994 w 879220"/>
                <a:gd name="connsiteY45" fmla="*/ 813430 h 1083475"/>
                <a:gd name="connsiteX46" fmla="*/ 645852 w 879220"/>
                <a:gd name="connsiteY46" fmla="*/ 889574 h 1083475"/>
                <a:gd name="connsiteX47" fmla="*/ 581301 w 879220"/>
                <a:gd name="connsiteY47" fmla="*/ 889574 h 1083475"/>
                <a:gd name="connsiteX48" fmla="*/ 544245 w 879220"/>
                <a:gd name="connsiteY48" fmla="*/ 926628 h 1083475"/>
                <a:gd name="connsiteX49" fmla="*/ 544245 w 879220"/>
                <a:gd name="connsiteY49" fmla="*/ 948041 h 1083475"/>
                <a:gd name="connsiteX50" fmla="*/ 560116 w 879220"/>
                <a:gd name="connsiteY50" fmla="*/ 963912 h 1083475"/>
                <a:gd name="connsiteX51" fmla="*/ 575987 w 879220"/>
                <a:gd name="connsiteY51" fmla="*/ 948041 h 1083475"/>
                <a:gd name="connsiteX52" fmla="*/ 575987 w 879220"/>
                <a:gd name="connsiteY52" fmla="*/ 926630 h 1083475"/>
                <a:gd name="connsiteX53" fmla="*/ 581301 w 879220"/>
                <a:gd name="connsiteY53" fmla="*/ 921318 h 1083475"/>
                <a:gd name="connsiteX54" fmla="*/ 645852 w 879220"/>
                <a:gd name="connsiteY54" fmla="*/ 921318 h 1083475"/>
                <a:gd name="connsiteX55" fmla="*/ 753736 w 879220"/>
                <a:gd name="connsiteY55" fmla="*/ 813432 h 1083475"/>
                <a:gd name="connsiteX56" fmla="*/ 753736 w 879220"/>
                <a:gd name="connsiteY56" fmla="*/ 745762 h 1083475"/>
                <a:gd name="connsiteX57" fmla="*/ 759050 w 879220"/>
                <a:gd name="connsiteY57" fmla="*/ 740450 h 1083475"/>
                <a:gd name="connsiteX58" fmla="*/ 812407 w 879220"/>
                <a:gd name="connsiteY58" fmla="*/ 740450 h 1083475"/>
                <a:gd name="connsiteX59" fmla="*/ 862883 w 879220"/>
                <a:gd name="connsiteY59" fmla="*/ 689975 h 1083475"/>
                <a:gd name="connsiteX60" fmla="*/ 856414 w 879220"/>
                <a:gd name="connsiteY60" fmla="*/ 665254 h 1083475"/>
                <a:gd name="connsiteX61" fmla="*/ 785548 w 879220"/>
                <a:gd name="connsiteY61" fmla="*/ 539116 h 1083475"/>
                <a:gd name="connsiteX62" fmla="*/ 784878 w 879220"/>
                <a:gd name="connsiteY62" fmla="*/ 536471 h 1083475"/>
                <a:gd name="connsiteX63" fmla="*/ 773463 w 879220"/>
                <a:gd name="connsiteY63" fmla="*/ 453285 h 1083475"/>
                <a:gd name="connsiteX64" fmla="*/ 852755 w 879220"/>
                <a:gd name="connsiteY64" fmla="*/ 453285 h 1083475"/>
                <a:gd name="connsiteX65" fmla="*/ 879220 w 879220"/>
                <a:gd name="connsiteY65" fmla="*/ 426822 h 1083475"/>
                <a:gd name="connsiteX66" fmla="*/ 879220 w 879220"/>
                <a:gd name="connsiteY66" fmla="*/ 318060 h 1083475"/>
                <a:gd name="connsiteX67" fmla="*/ 852755 w 879220"/>
                <a:gd name="connsiteY67" fmla="*/ 291597 h 1083475"/>
                <a:gd name="connsiteX68" fmla="*/ 629915 w 879220"/>
                <a:gd name="connsiteY68" fmla="*/ 291597 h 1083475"/>
                <a:gd name="connsiteX69" fmla="*/ 569878 w 879220"/>
                <a:gd name="connsiteY69" fmla="*/ 291597 h 1083475"/>
                <a:gd name="connsiteX70" fmla="*/ 543415 w 879220"/>
                <a:gd name="connsiteY70" fmla="*/ 318060 h 1083475"/>
                <a:gd name="connsiteX71" fmla="*/ 543415 w 879220"/>
                <a:gd name="connsiteY71" fmla="*/ 324660 h 1083475"/>
                <a:gd name="connsiteX72" fmla="*/ 456212 w 879220"/>
                <a:gd name="connsiteY72" fmla="*/ 299613 h 1083475"/>
                <a:gd name="connsiteX73" fmla="*/ 490661 w 879220"/>
                <a:gd name="connsiteY73" fmla="*/ 230518 h 1083475"/>
                <a:gd name="connsiteX74" fmla="*/ 629915 w 879220"/>
                <a:gd name="connsiteY74" fmla="*/ 291597 h 1083475"/>
                <a:gd name="connsiteX75" fmla="*/ 159057 w 879220"/>
                <a:gd name="connsiteY75" fmla="*/ 180370 h 1083475"/>
                <a:gd name="connsiteX76" fmla="*/ 204614 w 879220"/>
                <a:gd name="connsiteY76" fmla="*/ 76019 h 1083475"/>
                <a:gd name="connsiteX77" fmla="*/ 309541 w 879220"/>
                <a:gd name="connsiteY77" fmla="*/ 31758 h 1083475"/>
                <a:gd name="connsiteX78" fmla="*/ 311846 w 879220"/>
                <a:gd name="connsiteY78" fmla="*/ 31741 h 1083475"/>
                <a:gd name="connsiteX79" fmla="*/ 419106 w 879220"/>
                <a:gd name="connsiteY79" fmla="*/ 75713 h 1083475"/>
                <a:gd name="connsiteX80" fmla="*/ 464664 w 879220"/>
                <a:gd name="connsiteY80" fmla="*/ 184572 h 1083475"/>
                <a:gd name="connsiteX81" fmla="*/ 405935 w 879220"/>
                <a:gd name="connsiteY81" fmla="*/ 304971 h 1083475"/>
                <a:gd name="connsiteX82" fmla="*/ 375405 w 879220"/>
                <a:gd name="connsiteY82" fmla="*/ 348382 h 1083475"/>
                <a:gd name="connsiteX83" fmla="*/ 369206 w 879220"/>
                <a:gd name="connsiteY83" fmla="*/ 367995 h 1083475"/>
                <a:gd name="connsiteX84" fmla="*/ 327702 w 879220"/>
                <a:gd name="connsiteY84" fmla="*/ 367995 h 1083475"/>
                <a:gd name="connsiteX85" fmla="*/ 327702 w 879220"/>
                <a:gd name="connsiteY85" fmla="*/ 297125 h 1083475"/>
                <a:gd name="connsiteX86" fmla="*/ 425515 w 879220"/>
                <a:gd name="connsiteY86" fmla="*/ 184572 h 1083475"/>
                <a:gd name="connsiteX87" fmla="*/ 418532 w 879220"/>
                <a:gd name="connsiteY87" fmla="*/ 145286 h 1083475"/>
                <a:gd name="connsiteX88" fmla="*/ 398153 w 879220"/>
                <a:gd name="connsiteY88" fmla="*/ 135879 h 1083475"/>
                <a:gd name="connsiteX89" fmla="*/ 388749 w 879220"/>
                <a:gd name="connsiteY89" fmla="*/ 156258 h 1083475"/>
                <a:gd name="connsiteX90" fmla="*/ 393773 w 879220"/>
                <a:gd name="connsiteY90" fmla="*/ 184570 h 1083475"/>
                <a:gd name="connsiteX91" fmla="*/ 327702 w 879220"/>
                <a:gd name="connsiteY91" fmla="*/ 264955 h 1083475"/>
                <a:gd name="connsiteX92" fmla="*/ 327702 w 879220"/>
                <a:gd name="connsiteY92" fmla="*/ 240862 h 1083475"/>
                <a:gd name="connsiteX93" fmla="*/ 370330 w 879220"/>
                <a:gd name="connsiteY93" fmla="*/ 184570 h 1083475"/>
                <a:gd name="connsiteX94" fmla="*/ 311831 w 879220"/>
                <a:gd name="connsiteY94" fmla="*/ 126071 h 1083475"/>
                <a:gd name="connsiteX95" fmla="*/ 253332 w 879220"/>
                <a:gd name="connsiteY95" fmla="*/ 184570 h 1083475"/>
                <a:gd name="connsiteX96" fmla="*/ 295960 w 879220"/>
                <a:gd name="connsiteY96" fmla="*/ 240862 h 1083475"/>
                <a:gd name="connsiteX97" fmla="*/ 295960 w 879220"/>
                <a:gd name="connsiteY97" fmla="*/ 264955 h 1083475"/>
                <a:gd name="connsiteX98" fmla="*/ 229891 w 879220"/>
                <a:gd name="connsiteY98" fmla="*/ 184570 h 1083475"/>
                <a:gd name="connsiteX99" fmla="*/ 311831 w 879220"/>
                <a:gd name="connsiteY99" fmla="*/ 102630 h 1083475"/>
                <a:gd name="connsiteX100" fmla="*/ 346786 w 879220"/>
                <a:gd name="connsiteY100" fmla="*/ 110449 h 1083475"/>
                <a:gd name="connsiteX101" fmla="*/ 367916 w 879220"/>
                <a:gd name="connsiteY101" fmla="*/ 102882 h 1083475"/>
                <a:gd name="connsiteX102" fmla="*/ 360346 w 879220"/>
                <a:gd name="connsiteY102" fmla="*/ 81752 h 1083475"/>
                <a:gd name="connsiteX103" fmla="*/ 311831 w 879220"/>
                <a:gd name="connsiteY103" fmla="*/ 70888 h 1083475"/>
                <a:gd name="connsiteX104" fmla="*/ 198149 w 879220"/>
                <a:gd name="connsiteY104" fmla="*/ 184570 h 1083475"/>
                <a:gd name="connsiteX105" fmla="*/ 295960 w 879220"/>
                <a:gd name="connsiteY105" fmla="*/ 297122 h 1083475"/>
                <a:gd name="connsiteX106" fmla="*/ 295960 w 879220"/>
                <a:gd name="connsiteY106" fmla="*/ 367993 h 1083475"/>
                <a:gd name="connsiteX107" fmla="*/ 254458 w 879220"/>
                <a:gd name="connsiteY107" fmla="*/ 367993 h 1083475"/>
                <a:gd name="connsiteX108" fmla="*/ 248389 w 879220"/>
                <a:gd name="connsiteY108" fmla="*/ 348784 h 1083475"/>
                <a:gd name="connsiteX109" fmla="*/ 218606 w 879220"/>
                <a:gd name="connsiteY109" fmla="*/ 305648 h 1083475"/>
                <a:gd name="connsiteX110" fmla="*/ 159057 w 879220"/>
                <a:gd name="connsiteY110" fmla="*/ 180370 h 1083475"/>
                <a:gd name="connsiteX111" fmla="*/ 338145 w 879220"/>
                <a:gd name="connsiteY111" fmla="*/ 546508 h 1083475"/>
                <a:gd name="connsiteX112" fmla="*/ 328485 w 879220"/>
                <a:gd name="connsiteY112" fmla="*/ 554369 h 1083475"/>
                <a:gd name="connsiteX113" fmla="*/ 295810 w 879220"/>
                <a:gd name="connsiteY113" fmla="*/ 554369 h 1083475"/>
                <a:gd name="connsiteX114" fmla="*/ 286164 w 879220"/>
                <a:gd name="connsiteY114" fmla="*/ 546584 h 1083475"/>
                <a:gd name="connsiteX115" fmla="*/ 280480 w 879220"/>
                <a:gd name="connsiteY115" fmla="*/ 520253 h 1083475"/>
                <a:gd name="connsiteX116" fmla="*/ 343601 w 879220"/>
                <a:gd name="connsiteY116" fmla="*/ 520253 h 1083475"/>
                <a:gd name="connsiteX117" fmla="*/ 250158 w 879220"/>
                <a:gd name="connsiteY117" fmla="*/ 488510 h 1083475"/>
                <a:gd name="connsiteX118" fmla="*/ 235901 w 879220"/>
                <a:gd name="connsiteY118" fmla="*/ 474252 h 1083475"/>
                <a:gd name="connsiteX119" fmla="*/ 250158 w 879220"/>
                <a:gd name="connsiteY119" fmla="*/ 459995 h 1083475"/>
                <a:gd name="connsiteX120" fmla="*/ 373502 w 879220"/>
                <a:gd name="connsiteY120" fmla="*/ 459995 h 1083475"/>
                <a:gd name="connsiteX121" fmla="*/ 387759 w 879220"/>
                <a:gd name="connsiteY121" fmla="*/ 474252 h 1083475"/>
                <a:gd name="connsiteX122" fmla="*/ 373502 w 879220"/>
                <a:gd name="connsiteY122" fmla="*/ 488510 h 1083475"/>
                <a:gd name="connsiteX123" fmla="*/ 373502 w 879220"/>
                <a:gd name="connsiteY123" fmla="*/ 428253 h 1083475"/>
                <a:gd name="connsiteX124" fmla="*/ 250158 w 879220"/>
                <a:gd name="connsiteY124" fmla="*/ 428253 h 1083475"/>
                <a:gd name="connsiteX125" fmla="*/ 235901 w 879220"/>
                <a:gd name="connsiteY125" fmla="*/ 413996 h 1083475"/>
                <a:gd name="connsiteX126" fmla="*/ 250158 w 879220"/>
                <a:gd name="connsiteY126" fmla="*/ 399739 h 1083475"/>
                <a:gd name="connsiteX127" fmla="*/ 373502 w 879220"/>
                <a:gd name="connsiteY127" fmla="*/ 399739 h 1083475"/>
                <a:gd name="connsiteX128" fmla="*/ 387759 w 879220"/>
                <a:gd name="connsiteY128" fmla="*/ 413996 h 1083475"/>
                <a:gd name="connsiteX129" fmla="*/ 373502 w 879220"/>
                <a:gd name="connsiteY129" fmla="*/ 428253 h 1083475"/>
                <a:gd name="connsiteX130" fmla="*/ 311831 w 879220"/>
                <a:gd name="connsiteY130" fmla="*/ 211329 h 1083475"/>
                <a:gd name="connsiteX131" fmla="*/ 285074 w 879220"/>
                <a:gd name="connsiteY131" fmla="*/ 184572 h 1083475"/>
                <a:gd name="connsiteX132" fmla="*/ 311831 w 879220"/>
                <a:gd name="connsiteY132" fmla="*/ 157816 h 1083475"/>
                <a:gd name="connsiteX133" fmla="*/ 338588 w 879220"/>
                <a:gd name="connsiteY133" fmla="*/ 184572 h 1083475"/>
                <a:gd name="connsiteX134" fmla="*/ 311831 w 879220"/>
                <a:gd name="connsiteY134" fmla="*/ 211329 h 1083475"/>
                <a:gd name="connsiteX135" fmla="*/ 120763 w 879220"/>
                <a:gd name="connsiteY135" fmla="*/ 535976 h 1083475"/>
                <a:gd name="connsiteX136" fmla="*/ 200879 w 879220"/>
                <a:gd name="connsiteY136" fmla="*/ 332177 h 1083475"/>
                <a:gd name="connsiteX137" fmla="*/ 218119 w 879220"/>
                <a:gd name="connsiteY137" fmla="*/ 358351 h 1083475"/>
                <a:gd name="connsiteX138" fmla="*/ 223801 w 879220"/>
                <a:gd name="connsiteY138" fmla="*/ 376328 h 1083475"/>
                <a:gd name="connsiteX139" fmla="*/ 204159 w 879220"/>
                <a:gd name="connsiteY139" fmla="*/ 413994 h 1083475"/>
                <a:gd name="connsiteX140" fmla="*/ 213775 w 879220"/>
                <a:gd name="connsiteY140" fmla="*/ 442025 h 1083475"/>
                <a:gd name="connsiteX141" fmla="*/ 208488 w 879220"/>
                <a:gd name="connsiteY141" fmla="*/ 454859 h 1083475"/>
                <a:gd name="connsiteX142" fmla="*/ 205646 w 879220"/>
                <a:gd name="connsiteY142" fmla="*/ 462782 h 1083475"/>
                <a:gd name="connsiteX143" fmla="*/ 192926 w 879220"/>
                <a:gd name="connsiteY143" fmla="*/ 540102 h 1083475"/>
                <a:gd name="connsiteX144" fmla="*/ 216242 w 879220"/>
                <a:gd name="connsiteY144" fmla="*/ 643513 h 1083475"/>
                <a:gd name="connsiteX145" fmla="*/ 137550 w 879220"/>
                <a:gd name="connsiteY145" fmla="*/ 643513 h 1083475"/>
                <a:gd name="connsiteX146" fmla="*/ 120763 w 879220"/>
                <a:gd name="connsiteY146" fmla="*/ 535976 h 1083475"/>
                <a:gd name="connsiteX147" fmla="*/ 304065 w 879220"/>
                <a:gd name="connsiteY147" fmla="*/ 773458 h 1083475"/>
                <a:gd name="connsiteX148" fmla="*/ 31742 w 879220"/>
                <a:gd name="connsiteY148" fmla="*/ 773458 h 1083475"/>
                <a:gd name="connsiteX149" fmla="*/ 31742 w 879220"/>
                <a:gd name="connsiteY149" fmla="*/ 675260 h 1083475"/>
                <a:gd name="connsiteX150" fmla="*/ 304065 w 879220"/>
                <a:gd name="connsiteY150" fmla="*/ 675260 h 1083475"/>
                <a:gd name="connsiteX151" fmla="*/ 644208 w 879220"/>
                <a:gd name="connsiteY151" fmla="*/ 540104 h 1083475"/>
                <a:gd name="connsiteX152" fmla="*/ 434437 w 879220"/>
                <a:gd name="connsiteY152" fmla="*/ 749875 h 1083475"/>
                <a:gd name="connsiteX153" fmla="*/ 335807 w 879220"/>
                <a:gd name="connsiteY153" fmla="*/ 725156 h 1083475"/>
                <a:gd name="connsiteX154" fmla="*/ 335807 w 879220"/>
                <a:gd name="connsiteY154" fmla="*/ 669978 h 1083475"/>
                <a:gd name="connsiteX155" fmla="*/ 309345 w 879220"/>
                <a:gd name="connsiteY155" fmla="*/ 643515 h 1083475"/>
                <a:gd name="connsiteX156" fmla="*/ 252028 w 879220"/>
                <a:gd name="connsiteY156" fmla="*/ 643515 h 1083475"/>
                <a:gd name="connsiteX157" fmla="*/ 224666 w 879220"/>
                <a:gd name="connsiteY157" fmla="*/ 540104 h 1083475"/>
                <a:gd name="connsiteX158" fmla="*/ 226359 w 879220"/>
                <a:gd name="connsiteY158" fmla="*/ 513566 h 1083475"/>
                <a:gd name="connsiteX159" fmla="*/ 247993 w 879220"/>
                <a:gd name="connsiteY159" fmla="*/ 520196 h 1083475"/>
                <a:gd name="connsiteX160" fmla="*/ 255135 w 879220"/>
                <a:gd name="connsiteY160" fmla="*/ 553278 h 1083475"/>
                <a:gd name="connsiteX161" fmla="*/ 295807 w 879220"/>
                <a:gd name="connsiteY161" fmla="*/ 586110 h 1083475"/>
                <a:gd name="connsiteX162" fmla="*/ 316065 w 879220"/>
                <a:gd name="connsiteY162" fmla="*/ 586110 h 1083475"/>
                <a:gd name="connsiteX163" fmla="*/ 434439 w 879220"/>
                <a:gd name="connsiteY163" fmla="*/ 667140 h 1083475"/>
                <a:gd name="connsiteX164" fmla="*/ 479336 w 879220"/>
                <a:gd name="connsiteY164" fmla="*/ 658923 h 1083475"/>
                <a:gd name="connsiteX165" fmla="*/ 488552 w 879220"/>
                <a:gd name="connsiteY165" fmla="*/ 638457 h 1083475"/>
                <a:gd name="connsiteX166" fmla="*/ 468084 w 879220"/>
                <a:gd name="connsiteY166" fmla="*/ 629241 h 1083475"/>
                <a:gd name="connsiteX167" fmla="*/ 434439 w 879220"/>
                <a:gd name="connsiteY167" fmla="*/ 635397 h 1083475"/>
                <a:gd name="connsiteX168" fmla="*/ 348398 w 879220"/>
                <a:gd name="connsiteY168" fmla="*/ 580965 h 1083475"/>
                <a:gd name="connsiteX169" fmla="*/ 369221 w 879220"/>
                <a:gd name="connsiteY169" fmla="*/ 552964 h 1083475"/>
                <a:gd name="connsiteX170" fmla="*/ 376033 w 879220"/>
                <a:gd name="connsiteY170" fmla="*/ 520179 h 1083475"/>
                <a:gd name="connsiteX171" fmla="*/ 419503 w 879220"/>
                <a:gd name="connsiteY171" fmla="*/ 474252 h 1083475"/>
                <a:gd name="connsiteX172" fmla="*/ 411049 w 879220"/>
                <a:gd name="connsiteY172" fmla="*/ 447764 h 1083475"/>
                <a:gd name="connsiteX173" fmla="*/ 434437 w 879220"/>
                <a:gd name="connsiteY173" fmla="*/ 444809 h 1083475"/>
                <a:gd name="connsiteX174" fmla="*/ 529732 w 879220"/>
                <a:gd name="connsiteY174" fmla="*/ 540104 h 1083475"/>
                <a:gd name="connsiteX175" fmla="*/ 516732 w 879220"/>
                <a:gd name="connsiteY175" fmla="*/ 588046 h 1083475"/>
                <a:gd name="connsiteX176" fmla="*/ 522414 w 879220"/>
                <a:gd name="connsiteY176" fmla="*/ 609760 h 1083475"/>
                <a:gd name="connsiteX177" fmla="*/ 544128 w 879220"/>
                <a:gd name="connsiteY177" fmla="*/ 604078 h 1083475"/>
                <a:gd name="connsiteX178" fmla="*/ 561474 w 879220"/>
                <a:gd name="connsiteY178" fmla="*/ 540104 h 1083475"/>
                <a:gd name="connsiteX179" fmla="*/ 434437 w 879220"/>
                <a:gd name="connsiteY179" fmla="*/ 413067 h 1083475"/>
                <a:gd name="connsiteX180" fmla="*/ 419501 w 879220"/>
                <a:gd name="connsiteY180" fmla="*/ 413958 h 1083475"/>
                <a:gd name="connsiteX181" fmla="*/ 399861 w 879220"/>
                <a:gd name="connsiteY181" fmla="*/ 376330 h 1083475"/>
                <a:gd name="connsiteX182" fmla="*/ 405670 w 879220"/>
                <a:gd name="connsiteY182" fmla="*/ 357947 h 1083475"/>
                <a:gd name="connsiteX183" fmla="*/ 424764 w 879220"/>
                <a:gd name="connsiteY183" fmla="*/ 330583 h 1083475"/>
                <a:gd name="connsiteX184" fmla="*/ 434437 w 879220"/>
                <a:gd name="connsiteY184" fmla="*/ 330334 h 1083475"/>
                <a:gd name="connsiteX185" fmla="*/ 543413 w 879220"/>
                <a:gd name="connsiteY185" fmla="*/ 360969 h 1083475"/>
                <a:gd name="connsiteX186" fmla="*/ 543413 w 879220"/>
                <a:gd name="connsiteY186" fmla="*/ 426820 h 1083475"/>
                <a:gd name="connsiteX187" fmla="*/ 569876 w 879220"/>
                <a:gd name="connsiteY187" fmla="*/ 453283 h 1083475"/>
                <a:gd name="connsiteX188" fmla="*/ 625351 w 879220"/>
                <a:gd name="connsiteY188" fmla="*/ 453283 h 1083475"/>
                <a:gd name="connsiteX189" fmla="*/ 644208 w 879220"/>
                <a:gd name="connsiteY189" fmla="*/ 540104 h 1083475"/>
                <a:gd name="connsiteX190" fmla="*/ 847478 w 879220"/>
                <a:gd name="connsiteY190" fmla="*/ 421540 h 1083475"/>
                <a:gd name="connsiteX191" fmla="*/ 575155 w 879220"/>
                <a:gd name="connsiteY191" fmla="*/ 421540 h 1083475"/>
                <a:gd name="connsiteX192" fmla="*/ 575155 w 879220"/>
                <a:gd name="connsiteY192" fmla="*/ 323342 h 1083475"/>
                <a:gd name="connsiteX193" fmla="*/ 847478 w 879220"/>
                <a:gd name="connsiteY193" fmla="*/ 323342 h 108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Lst>
              <a:rect l="l" t="t" r="r" b="b"/>
              <a:pathLst>
                <a:path w="879220" h="1083475">
                  <a:moveTo>
                    <a:pt x="852755" y="291597"/>
                  </a:moveTo>
                  <a:lnTo>
                    <a:pt x="678403" y="291597"/>
                  </a:lnTo>
                  <a:cubicBezTo>
                    <a:pt x="627501" y="242519"/>
                    <a:pt x="564228" y="210726"/>
                    <a:pt x="495829" y="199129"/>
                  </a:cubicBezTo>
                  <a:cubicBezTo>
                    <a:pt x="496204" y="194313"/>
                    <a:pt x="496407" y="189458"/>
                    <a:pt x="496407" y="184572"/>
                  </a:cubicBezTo>
                  <a:cubicBezTo>
                    <a:pt x="496407" y="134760"/>
                    <a:pt x="476866" y="88071"/>
                    <a:pt x="441384" y="53104"/>
                  </a:cubicBezTo>
                  <a:cubicBezTo>
                    <a:pt x="405909" y="18145"/>
                    <a:pt x="358907" y="-696"/>
                    <a:pt x="309080" y="20"/>
                  </a:cubicBezTo>
                  <a:cubicBezTo>
                    <a:pt x="261511" y="714"/>
                    <a:pt x="216490" y="19683"/>
                    <a:pt x="182314" y="53434"/>
                  </a:cubicBezTo>
                  <a:cubicBezTo>
                    <a:pt x="148129" y="87189"/>
                    <a:pt x="128601" y="131967"/>
                    <a:pt x="127329" y="179521"/>
                  </a:cubicBezTo>
                  <a:cubicBezTo>
                    <a:pt x="126019" y="228375"/>
                    <a:pt x="144371" y="275669"/>
                    <a:pt x="177343" y="310878"/>
                  </a:cubicBezTo>
                  <a:cubicBezTo>
                    <a:pt x="121825" y="372983"/>
                    <a:pt x="90618" y="451882"/>
                    <a:pt x="89027" y="535371"/>
                  </a:cubicBezTo>
                  <a:cubicBezTo>
                    <a:pt x="88322" y="572403"/>
                    <a:pt x="93600" y="608863"/>
                    <a:pt x="104200" y="643515"/>
                  </a:cubicBezTo>
                  <a:lnTo>
                    <a:pt x="26465" y="643515"/>
                  </a:lnTo>
                  <a:cubicBezTo>
                    <a:pt x="11872" y="643515"/>
                    <a:pt x="0" y="655387"/>
                    <a:pt x="0" y="669978"/>
                  </a:cubicBezTo>
                  <a:lnTo>
                    <a:pt x="0" y="778738"/>
                  </a:lnTo>
                  <a:cubicBezTo>
                    <a:pt x="0" y="793329"/>
                    <a:pt x="11872" y="805200"/>
                    <a:pt x="26465" y="805200"/>
                  </a:cubicBezTo>
                  <a:lnTo>
                    <a:pt x="209212" y="805200"/>
                  </a:lnTo>
                  <a:cubicBezTo>
                    <a:pt x="215622" y="810772"/>
                    <a:pt x="222246" y="816139"/>
                    <a:pt x="229106" y="821256"/>
                  </a:cubicBezTo>
                  <a:cubicBezTo>
                    <a:pt x="246791" y="834446"/>
                    <a:pt x="257353" y="855231"/>
                    <a:pt x="257353" y="876856"/>
                  </a:cubicBezTo>
                  <a:lnTo>
                    <a:pt x="257353" y="1046422"/>
                  </a:lnTo>
                  <a:cubicBezTo>
                    <a:pt x="257353" y="1066853"/>
                    <a:pt x="273973" y="1083476"/>
                    <a:pt x="294407" y="1083476"/>
                  </a:cubicBezTo>
                  <a:lnTo>
                    <a:pt x="538935" y="1083476"/>
                  </a:lnTo>
                  <a:cubicBezTo>
                    <a:pt x="559367" y="1083476"/>
                    <a:pt x="575989" y="1066853"/>
                    <a:pt x="575989" y="1046422"/>
                  </a:cubicBezTo>
                  <a:lnTo>
                    <a:pt x="575989" y="1022107"/>
                  </a:lnTo>
                  <a:cubicBezTo>
                    <a:pt x="575989" y="1013342"/>
                    <a:pt x="568885" y="1006236"/>
                    <a:pt x="560118" y="1006236"/>
                  </a:cubicBezTo>
                  <a:cubicBezTo>
                    <a:pt x="551351" y="1006236"/>
                    <a:pt x="544247" y="1013342"/>
                    <a:pt x="544247" y="1022107"/>
                  </a:cubicBezTo>
                  <a:lnTo>
                    <a:pt x="544247" y="1046422"/>
                  </a:lnTo>
                  <a:cubicBezTo>
                    <a:pt x="544247" y="1049350"/>
                    <a:pt x="541864" y="1051733"/>
                    <a:pt x="538935" y="1051733"/>
                  </a:cubicBezTo>
                  <a:lnTo>
                    <a:pt x="294409" y="1051733"/>
                  </a:lnTo>
                  <a:cubicBezTo>
                    <a:pt x="291480" y="1051733"/>
                    <a:pt x="289097" y="1049350"/>
                    <a:pt x="289097" y="1046422"/>
                  </a:cubicBezTo>
                  <a:lnTo>
                    <a:pt x="289097" y="876854"/>
                  </a:lnTo>
                  <a:cubicBezTo>
                    <a:pt x="289097" y="850010"/>
                    <a:pt x="277998" y="824129"/>
                    <a:pt x="258921" y="805198"/>
                  </a:cubicBezTo>
                  <a:lnTo>
                    <a:pt x="309347" y="805198"/>
                  </a:lnTo>
                  <a:cubicBezTo>
                    <a:pt x="323940" y="805198"/>
                    <a:pt x="335809" y="793327"/>
                    <a:pt x="335809" y="778736"/>
                  </a:cubicBezTo>
                  <a:lnTo>
                    <a:pt x="335809" y="760513"/>
                  </a:lnTo>
                  <a:cubicBezTo>
                    <a:pt x="365943" y="774053"/>
                    <a:pt x="399319" y="781616"/>
                    <a:pt x="434439" y="781616"/>
                  </a:cubicBezTo>
                  <a:cubicBezTo>
                    <a:pt x="567611" y="781616"/>
                    <a:pt x="675952" y="673272"/>
                    <a:pt x="675952" y="540102"/>
                  </a:cubicBezTo>
                  <a:cubicBezTo>
                    <a:pt x="675952" y="509507"/>
                    <a:pt x="670207" y="480238"/>
                    <a:pt x="659781" y="453280"/>
                  </a:cubicBezTo>
                  <a:lnTo>
                    <a:pt x="740559" y="453280"/>
                  </a:lnTo>
                  <a:cubicBezTo>
                    <a:pt x="748389" y="480164"/>
                    <a:pt x="752680" y="508254"/>
                    <a:pt x="753139" y="536979"/>
                  </a:cubicBezTo>
                  <a:cubicBezTo>
                    <a:pt x="753241" y="543205"/>
                    <a:pt x="754875" y="549316"/>
                    <a:pt x="757871" y="554655"/>
                  </a:cubicBezTo>
                  <a:lnTo>
                    <a:pt x="828739" y="680800"/>
                  </a:lnTo>
                  <a:cubicBezTo>
                    <a:pt x="830309" y="683595"/>
                    <a:pt x="831141" y="686767"/>
                    <a:pt x="831141" y="689973"/>
                  </a:cubicBezTo>
                  <a:cubicBezTo>
                    <a:pt x="831141" y="700302"/>
                    <a:pt x="822736" y="708705"/>
                    <a:pt x="812407" y="708705"/>
                  </a:cubicBezTo>
                  <a:lnTo>
                    <a:pt x="759050" y="708705"/>
                  </a:lnTo>
                  <a:cubicBezTo>
                    <a:pt x="738618" y="708705"/>
                    <a:pt x="721994" y="725328"/>
                    <a:pt x="721994" y="745759"/>
                  </a:cubicBezTo>
                  <a:lnTo>
                    <a:pt x="721994" y="813430"/>
                  </a:lnTo>
                  <a:cubicBezTo>
                    <a:pt x="721994" y="855415"/>
                    <a:pt x="687835" y="889574"/>
                    <a:pt x="645852" y="889574"/>
                  </a:cubicBezTo>
                  <a:lnTo>
                    <a:pt x="581301" y="889574"/>
                  </a:lnTo>
                  <a:cubicBezTo>
                    <a:pt x="560869" y="889574"/>
                    <a:pt x="544245" y="906196"/>
                    <a:pt x="544245" y="926628"/>
                  </a:cubicBezTo>
                  <a:lnTo>
                    <a:pt x="544245" y="948041"/>
                  </a:lnTo>
                  <a:cubicBezTo>
                    <a:pt x="544245" y="956806"/>
                    <a:pt x="551349" y="963912"/>
                    <a:pt x="560116" y="963912"/>
                  </a:cubicBezTo>
                  <a:cubicBezTo>
                    <a:pt x="568883" y="963912"/>
                    <a:pt x="575987" y="956806"/>
                    <a:pt x="575987" y="948041"/>
                  </a:cubicBezTo>
                  <a:lnTo>
                    <a:pt x="575987" y="926630"/>
                  </a:lnTo>
                  <a:cubicBezTo>
                    <a:pt x="575987" y="923701"/>
                    <a:pt x="578370" y="921318"/>
                    <a:pt x="581301" y="921318"/>
                  </a:cubicBezTo>
                  <a:lnTo>
                    <a:pt x="645852" y="921318"/>
                  </a:lnTo>
                  <a:cubicBezTo>
                    <a:pt x="705340" y="921318"/>
                    <a:pt x="753736" y="872920"/>
                    <a:pt x="753736" y="813432"/>
                  </a:cubicBezTo>
                  <a:lnTo>
                    <a:pt x="753736" y="745762"/>
                  </a:lnTo>
                  <a:cubicBezTo>
                    <a:pt x="753736" y="742833"/>
                    <a:pt x="756119" y="740450"/>
                    <a:pt x="759050" y="740450"/>
                  </a:cubicBezTo>
                  <a:lnTo>
                    <a:pt x="812407" y="740450"/>
                  </a:lnTo>
                  <a:cubicBezTo>
                    <a:pt x="840238" y="740450"/>
                    <a:pt x="862883" y="717807"/>
                    <a:pt x="862883" y="689975"/>
                  </a:cubicBezTo>
                  <a:cubicBezTo>
                    <a:pt x="862883" y="681335"/>
                    <a:pt x="860647" y="672786"/>
                    <a:pt x="856414" y="665254"/>
                  </a:cubicBezTo>
                  <a:lnTo>
                    <a:pt x="785548" y="539116"/>
                  </a:lnTo>
                  <a:cubicBezTo>
                    <a:pt x="785125" y="538361"/>
                    <a:pt x="784892" y="537444"/>
                    <a:pt x="784878" y="536471"/>
                  </a:cubicBezTo>
                  <a:cubicBezTo>
                    <a:pt x="784422" y="508019"/>
                    <a:pt x="780514" y="480147"/>
                    <a:pt x="773463" y="453285"/>
                  </a:cubicBezTo>
                  <a:lnTo>
                    <a:pt x="852755" y="453285"/>
                  </a:lnTo>
                  <a:cubicBezTo>
                    <a:pt x="867348" y="453285"/>
                    <a:pt x="879220" y="441413"/>
                    <a:pt x="879220" y="426822"/>
                  </a:cubicBezTo>
                  <a:lnTo>
                    <a:pt x="879220" y="318060"/>
                  </a:lnTo>
                  <a:cubicBezTo>
                    <a:pt x="879220" y="303469"/>
                    <a:pt x="867348" y="291597"/>
                    <a:pt x="852755" y="291597"/>
                  </a:cubicBezTo>
                  <a:close/>
                  <a:moveTo>
                    <a:pt x="629915" y="291597"/>
                  </a:moveTo>
                  <a:lnTo>
                    <a:pt x="569878" y="291597"/>
                  </a:lnTo>
                  <a:cubicBezTo>
                    <a:pt x="555285" y="291597"/>
                    <a:pt x="543415" y="303469"/>
                    <a:pt x="543415" y="318060"/>
                  </a:cubicBezTo>
                  <a:lnTo>
                    <a:pt x="543415" y="324660"/>
                  </a:lnTo>
                  <a:cubicBezTo>
                    <a:pt x="516790" y="311138"/>
                    <a:pt x="487348" y="302413"/>
                    <a:pt x="456212" y="299613"/>
                  </a:cubicBezTo>
                  <a:cubicBezTo>
                    <a:pt x="472517" y="279245"/>
                    <a:pt x="484228" y="255749"/>
                    <a:pt x="490661" y="230518"/>
                  </a:cubicBezTo>
                  <a:cubicBezTo>
                    <a:pt x="541348" y="239171"/>
                    <a:pt x="588987" y="259969"/>
                    <a:pt x="629915" y="291597"/>
                  </a:cubicBezTo>
                  <a:close/>
                  <a:moveTo>
                    <a:pt x="159057" y="180370"/>
                  </a:moveTo>
                  <a:cubicBezTo>
                    <a:pt x="160111" y="141047"/>
                    <a:pt x="176291" y="103989"/>
                    <a:pt x="204614" y="76019"/>
                  </a:cubicBezTo>
                  <a:cubicBezTo>
                    <a:pt x="232936" y="48052"/>
                    <a:pt x="270200" y="32331"/>
                    <a:pt x="309541" y="31758"/>
                  </a:cubicBezTo>
                  <a:cubicBezTo>
                    <a:pt x="310312" y="31747"/>
                    <a:pt x="311076" y="31741"/>
                    <a:pt x="311846" y="31741"/>
                  </a:cubicBezTo>
                  <a:cubicBezTo>
                    <a:pt x="352265" y="31741"/>
                    <a:pt x="390277" y="47305"/>
                    <a:pt x="419106" y="75713"/>
                  </a:cubicBezTo>
                  <a:cubicBezTo>
                    <a:pt x="448484" y="104666"/>
                    <a:pt x="464664" y="143328"/>
                    <a:pt x="464664" y="184572"/>
                  </a:cubicBezTo>
                  <a:cubicBezTo>
                    <a:pt x="464664" y="231877"/>
                    <a:pt x="443259" y="275762"/>
                    <a:pt x="405935" y="304971"/>
                  </a:cubicBezTo>
                  <a:cubicBezTo>
                    <a:pt x="391322" y="316407"/>
                    <a:pt x="380763" y="331419"/>
                    <a:pt x="375405" y="348382"/>
                  </a:cubicBezTo>
                  <a:lnTo>
                    <a:pt x="369206" y="367995"/>
                  </a:lnTo>
                  <a:lnTo>
                    <a:pt x="327702" y="367995"/>
                  </a:lnTo>
                  <a:lnTo>
                    <a:pt x="327702" y="297125"/>
                  </a:lnTo>
                  <a:cubicBezTo>
                    <a:pt x="382898" y="289377"/>
                    <a:pt x="425515" y="241872"/>
                    <a:pt x="425515" y="184572"/>
                  </a:cubicBezTo>
                  <a:cubicBezTo>
                    <a:pt x="425515" y="171080"/>
                    <a:pt x="423166" y="157860"/>
                    <a:pt x="418532" y="145286"/>
                  </a:cubicBezTo>
                  <a:cubicBezTo>
                    <a:pt x="415504" y="137062"/>
                    <a:pt x="406390" y="132853"/>
                    <a:pt x="398153" y="135879"/>
                  </a:cubicBezTo>
                  <a:cubicBezTo>
                    <a:pt x="389928" y="138910"/>
                    <a:pt x="385717" y="148035"/>
                    <a:pt x="388749" y="156258"/>
                  </a:cubicBezTo>
                  <a:cubicBezTo>
                    <a:pt x="392082" y="165309"/>
                    <a:pt x="393773" y="174834"/>
                    <a:pt x="393773" y="184570"/>
                  </a:cubicBezTo>
                  <a:cubicBezTo>
                    <a:pt x="393773" y="224322"/>
                    <a:pt x="365315" y="257542"/>
                    <a:pt x="327702" y="264955"/>
                  </a:cubicBezTo>
                  <a:lnTo>
                    <a:pt x="327702" y="240862"/>
                  </a:lnTo>
                  <a:cubicBezTo>
                    <a:pt x="352269" y="233925"/>
                    <a:pt x="370330" y="211325"/>
                    <a:pt x="370330" y="184570"/>
                  </a:cubicBezTo>
                  <a:cubicBezTo>
                    <a:pt x="370330" y="152313"/>
                    <a:pt x="344090" y="126071"/>
                    <a:pt x="311831" y="126071"/>
                  </a:cubicBezTo>
                  <a:cubicBezTo>
                    <a:pt x="279572" y="126071"/>
                    <a:pt x="253332" y="152313"/>
                    <a:pt x="253332" y="184570"/>
                  </a:cubicBezTo>
                  <a:cubicBezTo>
                    <a:pt x="253332" y="211325"/>
                    <a:pt x="271393" y="233925"/>
                    <a:pt x="295960" y="240862"/>
                  </a:cubicBezTo>
                  <a:lnTo>
                    <a:pt x="295960" y="264955"/>
                  </a:lnTo>
                  <a:cubicBezTo>
                    <a:pt x="258349" y="257542"/>
                    <a:pt x="229891" y="224322"/>
                    <a:pt x="229891" y="184570"/>
                  </a:cubicBezTo>
                  <a:cubicBezTo>
                    <a:pt x="229891" y="139388"/>
                    <a:pt x="266649" y="102630"/>
                    <a:pt x="311831" y="102630"/>
                  </a:cubicBezTo>
                  <a:cubicBezTo>
                    <a:pt x="324043" y="102630"/>
                    <a:pt x="335803" y="105261"/>
                    <a:pt x="346786" y="110449"/>
                  </a:cubicBezTo>
                  <a:cubicBezTo>
                    <a:pt x="354709" y="114195"/>
                    <a:pt x="364170" y="110807"/>
                    <a:pt x="367916" y="102882"/>
                  </a:cubicBezTo>
                  <a:cubicBezTo>
                    <a:pt x="371661" y="94957"/>
                    <a:pt x="368271" y="85496"/>
                    <a:pt x="360346" y="81752"/>
                  </a:cubicBezTo>
                  <a:cubicBezTo>
                    <a:pt x="345093" y="74542"/>
                    <a:pt x="328771" y="70888"/>
                    <a:pt x="311831" y="70888"/>
                  </a:cubicBezTo>
                  <a:cubicBezTo>
                    <a:pt x="249146" y="70888"/>
                    <a:pt x="198149" y="121885"/>
                    <a:pt x="198149" y="184570"/>
                  </a:cubicBezTo>
                  <a:cubicBezTo>
                    <a:pt x="198149" y="241867"/>
                    <a:pt x="240764" y="289373"/>
                    <a:pt x="295960" y="297122"/>
                  </a:cubicBezTo>
                  <a:lnTo>
                    <a:pt x="295960" y="367993"/>
                  </a:lnTo>
                  <a:lnTo>
                    <a:pt x="254458" y="367993"/>
                  </a:lnTo>
                  <a:lnTo>
                    <a:pt x="248389" y="348784"/>
                  </a:lnTo>
                  <a:cubicBezTo>
                    <a:pt x="242876" y="331337"/>
                    <a:pt x="232574" y="316422"/>
                    <a:pt x="218606" y="305648"/>
                  </a:cubicBezTo>
                  <a:cubicBezTo>
                    <a:pt x="180013" y="275895"/>
                    <a:pt x="157751" y="229062"/>
                    <a:pt x="159057" y="180370"/>
                  </a:cubicBezTo>
                  <a:close/>
                  <a:moveTo>
                    <a:pt x="338145" y="546508"/>
                  </a:moveTo>
                  <a:cubicBezTo>
                    <a:pt x="337200" y="551062"/>
                    <a:pt x="333137" y="554369"/>
                    <a:pt x="328485" y="554369"/>
                  </a:cubicBezTo>
                  <a:lnTo>
                    <a:pt x="295810" y="554369"/>
                  </a:lnTo>
                  <a:cubicBezTo>
                    <a:pt x="291194" y="554369"/>
                    <a:pt x="287138" y="551096"/>
                    <a:pt x="286164" y="546584"/>
                  </a:cubicBezTo>
                  <a:lnTo>
                    <a:pt x="280480" y="520253"/>
                  </a:lnTo>
                  <a:lnTo>
                    <a:pt x="343601" y="520253"/>
                  </a:lnTo>
                  <a:close/>
                  <a:moveTo>
                    <a:pt x="250158" y="488510"/>
                  </a:moveTo>
                  <a:cubicBezTo>
                    <a:pt x="242296" y="488510"/>
                    <a:pt x="235901" y="482115"/>
                    <a:pt x="235901" y="474252"/>
                  </a:cubicBezTo>
                  <a:cubicBezTo>
                    <a:pt x="235901" y="466390"/>
                    <a:pt x="242296" y="459995"/>
                    <a:pt x="250158" y="459995"/>
                  </a:cubicBezTo>
                  <a:lnTo>
                    <a:pt x="373502" y="459995"/>
                  </a:lnTo>
                  <a:cubicBezTo>
                    <a:pt x="381364" y="459995"/>
                    <a:pt x="387759" y="466390"/>
                    <a:pt x="387759" y="474252"/>
                  </a:cubicBezTo>
                  <a:cubicBezTo>
                    <a:pt x="387759" y="482113"/>
                    <a:pt x="381364" y="488510"/>
                    <a:pt x="373502" y="488510"/>
                  </a:cubicBezTo>
                  <a:close/>
                  <a:moveTo>
                    <a:pt x="373502" y="428253"/>
                  </a:moveTo>
                  <a:lnTo>
                    <a:pt x="250158" y="428253"/>
                  </a:lnTo>
                  <a:cubicBezTo>
                    <a:pt x="242296" y="428253"/>
                    <a:pt x="235901" y="421858"/>
                    <a:pt x="235901" y="413996"/>
                  </a:cubicBezTo>
                  <a:cubicBezTo>
                    <a:pt x="235901" y="406134"/>
                    <a:pt x="242296" y="399739"/>
                    <a:pt x="250158" y="399739"/>
                  </a:cubicBezTo>
                  <a:lnTo>
                    <a:pt x="373502" y="399739"/>
                  </a:lnTo>
                  <a:cubicBezTo>
                    <a:pt x="381364" y="399739"/>
                    <a:pt x="387759" y="406134"/>
                    <a:pt x="387759" y="413996"/>
                  </a:cubicBezTo>
                  <a:cubicBezTo>
                    <a:pt x="387759" y="421858"/>
                    <a:pt x="381364" y="428253"/>
                    <a:pt x="373502" y="428253"/>
                  </a:cubicBezTo>
                  <a:close/>
                  <a:moveTo>
                    <a:pt x="311831" y="211329"/>
                  </a:moveTo>
                  <a:cubicBezTo>
                    <a:pt x="297077" y="211329"/>
                    <a:pt x="285074" y="199326"/>
                    <a:pt x="285074" y="184572"/>
                  </a:cubicBezTo>
                  <a:cubicBezTo>
                    <a:pt x="285074" y="169818"/>
                    <a:pt x="297077" y="157816"/>
                    <a:pt x="311831" y="157816"/>
                  </a:cubicBezTo>
                  <a:cubicBezTo>
                    <a:pt x="326585" y="157816"/>
                    <a:pt x="338588" y="169818"/>
                    <a:pt x="338588" y="184572"/>
                  </a:cubicBezTo>
                  <a:cubicBezTo>
                    <a:pt x="338588" y="199326"/>
                    <a:pt x="326585" y="211329"/>
                    <a:pt x="311831" y="211329"/>
                  </a:cubicBezTo>
                  <a:close/>
                  <a:moveTo>
                    <a:pt x="120763" y="535976"/>
                  </a:moveTo>
                  <a:cubicBezTo>
                    <a:pt x="122206" y="460213"/>
                    <a:pt x="150514" y="388596"/>
                    <a:pt x="200879" y="332177"/>
                  </a:cubicBezTo>
                  <a:cubicBezTo>
                    <a:pt x="208842" y="338860"/>
                    <a:pt x="214799" y="347845"/>
                    <a:pt x="218119" y="358351"/>
                  </a:cubicBezTo>
                  <a:lnTo>
                    <a:pt x="223801" y="376328"/>
                  </a:lnTo>
                  <a:cubicBezTo>
                    <a:pt x="211936" y="384655"/>
                    <a:pt x="204159" y="398430"/>
                    <a:pt x="204159" y="413994"/>
                  </a:cubicBezTo>
                  <a:cubicBezTo>
                    <a:pt x="204159" y="424549"/>
                    <a:pt x="207771" y="434254"/>
                    <a:pt x="213775" y="442025"/>
                  </a:cubicBezTo>
                  <a:cubicBezTo>
                    <a:pt x="211893" y="446240"/>
                    <a:pt x="210130" y="450521"/>
                    <a:pt x="208488" y="454859"/>
                  </a:cubicBezTo>
                  <a:cubicBezTo>
                    <a:pt x="207305" y="457384"/>
                    <a:pt x="206355" y="460033"/>
                    <a:pt x="205646" y="462782"/>
                  </a:cubicBezTo>
                  <a:cubicBezTo>
                    <a:pt x="197417" y="487071"/>
                    <a:pt x="192926" y="513068"/>
                    <a:pt x="192926" y="540102"/>
                  </a:cubicBezTo>
                  <a:cubicBezTo>
                    <a:pt x="192926" y="577091"/>
                    <a:pt x="201315" y="612147"/>
                    <a:pt x="216242" y="643513"/>
                  </a:cubicBezTo>
                  <a:lnTo>
                    <a:pt x="137550" y="643513"/>
                  </a:lnTo>
                  <a:cubicBezTo>
                    <a:pt x="125922" y="609290"/>
                    <a:pt x="120058" y="572947"/>
                    <a:pt x="120763" y="535976"/>
                  </a:cubicBezTo>
                  <a:close/>
                  <a:moveTo>
                    <a:pt x="304065" y="773458"/>
                  </a:moveTo>
                  <a:lnTo>
                    <a:pt x="31742" y="773458"/>
                  </a:lnTo>
                  <a:lnTo>
                    <a:pt x="31742" y="675260"/>
                  </a:lnTo>
                  <a:lnTo>
                    <a:pt x="304065" y="675260"/>
                  </a:lnTo>
                  <a:close/>
                  <a:moveTo>
                    <a:pt x="644208" y="540104"/>
                  </a:moveTo>
                  <a:cubicBezTo>
                    <a:pt x="644208" y="655772"/>
                    <a:pt x="550104" y="749875"/>
                    <a:pt x="434437" y="749875"/>
                  </a:cubicBezTo>
                  <a:cubicBezTo>
                    <a:pt x="398797" y="749875"/>
                    <a:pt x="365228" y="740905"/>
                    <a:pt x="335807" y="725156"/>
                  </a:cubicBezTo>
                  <a:lnTo>
                    <a:pt x="335807" y="669978"/>
                  </a:lnTo>
                  <a:cubicBezTo>
                    <a:pt x="335807" y="655387"/>
                    <a:pt x="323938" y="643515"/>
                    <a:pt x="309345" y="643515"/>
                  </a:cubicBezTo>
                  <a:lnTo>
                    <a:pt x="252028" y="643515"/>
                  </a:lnTo>
                  <a:cubicBezTo>
                    <a:pt x="234642" y="612974"/>
                    <a:pt x="224666" y="577690"/>
                    <a:pt x="224666" y="540104"/>
                  </a:cubicBezTo>
                  <a:cubicBezTo>
                    <a:pt x="224666" y="531115"/>
                    <a:pt x="225253" y="522261"/>
                    <a:pt x="226359" y="513566"/>
                  </a:cubicBezTo>
                  <a:cubicBezTo>
                    <a:pt x="232731" y="517436"/>
                    <a:pt x="240095" y="519829"/>
                    <a:pt x="247993" y="520196"/>
                  </a:cubicBezTo>
                  <a:lnTo>
                    <a:pt x="255135" y="553278"/>
                  </a:lnTo>
                  <a:cubicBezTo>
                    <a:pt x="259238" y="572302"/>
                    <a:pt x="276343" y="586110"/>
                    <a:pt x="295807" y="586110"/>
                  </a:cubicBezTo>
                  <a:lnTo>
                    <a:pt x="316065" y="586110"/>
                  </a:lnTo>
                  <a:cubicBezTo>
                    <a:pt x="334535" y="633478"/>
                    <a:pt x="380615" y="667140"/>
                    <a:pt x="434439" y="667140"/>
                  </a:cubicBezTo>
                  <a:cubicBezTo>
                    <a:pt x="449843" y="667140"/>
                    <a:pt x="464950" y="664376"/>
                    <a:pt x="479336" y="658923"/>
                  </a:cubicBezTo>
                  <a:cubicBezTo>
                    <a:pt x="487532" y="655816"/>
                    <a:pt x="491658" y="646653"/>
                    <a:pt x="488552" y="638457"/>
                  </a:cubicBezTo>
                  <a:cubicBezTo>
                    <a:pt x="485443" y="630259"/>
                    <a:pt x="476278" y="626139"/>
                    <a:pt x="468084" y="629241"/>
                  </a:cubicBezTo>
                  <a:cubicBezTo>
                    <a:pt x="457306" y="633326"/>
                    <a:pt x="445987" y="635397"/>
                    <a:pt x="434439" y="635397"/>
                  </a:cubicBezTo>
                  <a:cubicBezTo>
                    <a:pt x="396513" y="635397"/>
                    <a:pt x="363724" y="613116"/>
                    <a:pt x="348398" y="580965"/>
                  </a:cubicBezTo>
                  <a:cubicBezTo>
                    <a:pt x="358822" y="575241"/>
                    <a:pt x="366684" y="565177"/>
                    <a:pt x="369221" y="552964"/>
                  </a:cubicBezTo>
                  <a:lnTo>
                    <a:pt x="376033" y="520179"/>
                  </a:lnTo>
                  <a:cubicBezTo>
                    <a:pt x="400225" y="518860"/>
                    <a:pt x="419503" y="498767"/>
                    <a:pt x="419503" y="474252"/>
                  </a:cubicBezTo>
                  <a:cubicBezTo>
                    <a:pt x="419503" y="464388"/>
                    <a:pt x="416357" y="455259"/>
                    <a:pt x="411049" y="447764"/>
                  </a:cubicBezTo>
                  <a:cubicBezTo>
                    <a:pt x="418538" y="445857"/>
                    <a:pt x="426364" y="444809"/>
                    <a:pt x="434437" y="444809"/>
                  </a:cubicBezTo>
                  <a:cubicBezTo>
                    <a:pt x="486983" y="444809"/>
                    <a:pt x="529732" y="487558"/>
                    <a:pt x="529732" y="540104"/>
                  </a:cubicBezTo>
                  <a:cubicBezTo>
                    <a:pt x="529732" y="556936"/>
                    <a:pt x="525237" y="573514"/>
                    <a:pt x="516732" y="588046"/>
                  </a:cubicBezTo>
                  <a:cubicBezTo>
                    <a:pt x="512303" y="595611"/>
                    <a:pt x="514847" y="605333"/>
                    <a:pt x="522414" y="609760"/>
                  </a:cubicBezTo>
                  <a:cubicBezTo>
                    <a:pt x="529975" y="614185"/>
                    <a:pt x="539703" y="611643"/>
                    <a:pt x="544128" y="604078"/>
                  </a:cubicBezTo>
                  <a:cubicBezTo>
                    <a:pt x="555477" y="584688"/>
                    <a:pt x="561474" y="562565"/>
                    <a:pt x="561474" y="540104"/>
                  </a:cubicBezTo>
                  <a:cubicBezTo>
                    <a:pt x="561474" y="470055"/>
                    <a:pt x="504484" y="413067"/>
                    <a:pt x="434437" y="413067"/>
                  </a:cubicBezTo>
                  <a:cubicBezTo>
                    <a:pt x="429384" y="413067"/>
                    <a:pt x="424402" y="413376"/>
                    <a:pt x="419501" y="413958"/>
                  </a:cubicBezTo>
                  <a:cubicBezTo>
                    <a:pt x="419489" y="398410"/>
                    <a:pt x="411716" y="384651"/>
                    <a:pt x="399861" y="376330"/>
                  </a:cubicBezTo>
                  <a:lnTo>
                    <a:pt x="405670" y="357947"/>
                  </a:lnTo>
                  <a:cubicBezTo>
                    <a:pt x="409001" y="347402"/>
                    <a:pt x="415610" y="337973"/>
                    <a:pt x="424764" y="330583"/>
                  </a:cubicBezTo>
                  <a:cubicBezTo>
                    <a:pt x="427970" y="330431"/>
                    <a:pt x="431191" y="330334"/>
                    <a:pt x="434437" y="330334"/>
                  </a:cubicBezTo>
                  <a:cubicBezTo>
                    <a:pt x="474327" y="330334"/>
                    <a:pt x="511628" y="341560"/>
                    <a:pt x="543413" y="360969"/>
                  </a:cubicBezTo>
                  <a:lnTo>
                    <a:pt x="543413" y="426820"/>
                  </a:lnTo>
                  <a:cubicBezTo>
                    <a:pt x="543413" y="441411"/>
                    <a:pt x="555283" y="453283"/>
                    <a:pt x="569876" y="453283"/>
                  </a:cubicBezTo>
                  <a:lnTo>
                    <a:pt x="625351" y="453283"/>
                  </a:lnTo>
                  <a:cubicBezTo>
                    <a:pt x="637442" y="479756"/>
                    <a:pt x="644208" y="509149"/>
                    <a:pt x="644208" y="540104"/>
                  </a:cubicBezTo>
                  <a:close/>
                  <a:moveTo>
                    <a:pt x="847478" y="421540"/>
                  </a:moveTo>
                  <a:lnTo>
                    <a:pt x="575155" y="421540"/>
                  </a:lnTo>
                  <a:lnTo>
                    <a:pt x="575155" y="323342"/>
                  </a:lnTo>
                  <a:lnTo>
                    <a:pt x="847478" y="323342"/>
                  </a:lnTo>
                  <a:close/>
                </a:path>
              </a:pathLst>
            </a:custGeom>
            <a:grp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9" name="任意多边形: 形状 178">
              <a:extLst>
                <a:ext uri="{FF2B5EF4-FFF2-40B4-BE49-F238E27FC236}">
                  <a16:creationId xmlns:a16="http://schemas.microsoft.com/office/drawing/2014/main" id="{58C0D573-9BC2-B034-3555-0F6DFD72F19F}"/>
                </a:ext>
              </a:extLst>
            </p:cNvPr>
            <p:cNvSpPr/>
            <p:nvPr/>
          </p:nvSpPr>
          <p:spPr>
            <a:xfrm>
              <a:off x="7633291" y="3931933"/>
              <a:ext cx="71401" cy="31742"/>
            </a:xfrm>
            <a:custGeom>
              <a:avLst/>
              <a:gdLst>
                <a:gd name="connsiteX0" fmla="*/ 15871 w 71401"/>
                <a:gd name="connsiteY0" fmla="*/ 31742 h 31742"/>
                <a:gd name="connsiteX1" fmla="*/ 55530 w 71401"/>
                <a:gd name="connsiteY1" fmla="*/ 31742 h 31742"/>
                <a:gd name="connsiteX2" fmla="*/ 71401 w 71401"/>
                <a:gd name="connsiteY2" fmla="*/ 15871 h 31742"/>
                <a:gd name="connsiteX3" fmla="*/ 55530 w 71401"/>
                <a:gd name="connsiteY3" fmla="*/ 0 h 31742"/>
                <a:gd name="connsiteX4" fmla="*/ 15871 w 71401"/>
                <a:gd name="connsiteY4" fmla="*/ 0 h 31742"/>
                <a:gd name="connsiteX5" fmla="*/ 0 w 71401"/>
                <a:gd name="connsiteY5" fmla="*/ 15871 h 31742"/>
                <a:gd name="connsiteX6" fmla="*/ 15871 w 71401"/>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401" h="31742">
                  <a:moveTo>
                    <a:pt x="15871" y="31742"/>
                  </a:moveTo>
                  <a:lnTo>
                    <a:pt x="55530" y="31742"/>
                  </a:lnTo>
                  <a:cubicBezTo>
                    <a:pt x="64297" y="31742"/>
                    <a:pt x="71401" y="24636"/>
                    <a:pt x="71401" y="15871"/>
                  </a:cubicBezTo>
                  <a:cubicBezTo>
                    <a:pt x="71401" y="7106"/>
                    <a:pt x="64297" y="0"/>
                    <a:pt x="55530" y="0"/>
                  </a:cubicBezTo>
                  <a:lnTo>
                    <a:pt x="15871" y="0"/>
                  </a:lnTo>
                  <a:cubicBezTo>
                    <a:pt x="7104" y="0"/>
                    <a:pt x="0" y="7106"/>
                    <a:pt x="0" y="15871"/>
                  </a:cubicBezTo>
                  <a:cubicBezTo>
                    <a:pt x="0" y="24636"/>
                    <a:pt x="7104" y="31742"/>
                    <a:pt x="15871" y="31742"/>
                  </a:cubicBezTo>
                  <a:close/>
                </a:path>
              </a:pathLst>
            </a:custGeom>
            <a:grp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0" name="任意多边形: 形状 179">
              <a:extLst>
                <a:ext uri="{FF2B5EF4-FFF2-40B4-BE49-F238E27FC236}">
                  <a16:creationId xmlns:a16="http://schemas.microsoft.com/office/drawing/2014/main" id="{0D957D83-9B18-93ED-FB49-1257D65D813C}"/>
                </a:ext>
              </a:extLst>
            </p:cNvPr>
            <p:cNvSpPr/>
            <p:nvPr/>
          </p:nvSpPr>
          <p:spPr>
            <a:xfrm>
              <a:off x="7724424" y="3931933"/>
              <a:ext cx="130097" cy="31742"/>
            </a:xfrm>
            <a:custGeom>
              <a:avLst/>
              <a:gdLst>
                <a:gd name="connsiteX0" fmla="*/ 15871 w 130097"/>
                <a:gd name="connsiteY0" fmla="*/ 31742 h 31742"/>
                <a:gd name="connsiteX1" fmla="*/ 114226 w 130097"/>
                <a:gd name="connsiteY1" fmla="*/ 31742 h 31742"/>
                <a:gd name="connsiteX2" fmla="*/ 130097 w 130097"/>
                <a:gd name="connsiteY2" fmla="*/ 15871 h 31742"/>
                <a:gd name="connsiteX3" fmla="*/ 114226 w 130097"/>
                <a:gd name="connsiteY3" fmla="*/ 0 h 31742"/>
                <a:gd name="connsiteX4" fmla="*/ 15871 w 130097"/>
                <a:gd name="connsiteY4" fmla="*/ 0 h 31742"/>
                <a:gd name="connsiteX5" fmla="*/ 0 w 130097"/>
                <a:gd name="connsiteY5" fmla="*/ 15871 h 31742"/>
                <a:gd name="connsiteX6" fmla="*/ 15871 w 130097"/>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097" h="31742">
                  <a:moveTo>
                    <a:pt x="15871" y="31742"/>
                  </a:moveTo>
                  <a:lnTo>
                    <a:pt x="114226" y="31742"/>
                  </a:lnTo>
                  <a:cubicBezTo>
                    <a:pt x="122993" y="31742"/>
                    <a:pt x="130097" y="24636"/>
                    <a:pt x="130097" y="15871"/>
                  </a:cubicBezTo>
                  <a:cubicBezTo>
                    <a:pt x="130097" y="7106"/>
                    <a:pt x="122993" y="0"/>
                    <a:pt x="114226" y="0"/>
                  </a:cubicBezTo>
                  <a:lnTo>
                    <a:pt x="15871" y="0"/>
                  </a:lnTo>
                  <a:cubicBezTo>
                    <a:pt x="7104" y="0"/>
                    <a:pt x="0" y="7106"/>
                    <a:pt x="0" y="15871"/>
                  </a:cubicBezTo>
                  <a:cubicBezTo>
                    <a:pt x="0" y="24636"/>
                    <a:pt x="7106" y="31742"/>
                    <a:pt x="15871" y="31742"/>
                  </a:cubicBezTo>
                  <a:close/>
                </a:path>
              </a:pathLst>
            </a:custGeom>
            <a:grp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1" name="图形 45">
            <a:extLst>
              <a:ext uri="{FF2B5EF4-FFF2-40B4-BE49-F238E27FC236}">
                <a16:creationId xmlns:a16="http://schemas.microsoft.com/office/drawing/2014/main" id="{394EC394-2DDA-EFE6-2F39-2C056BCF2D63}"/>
              </a:ext>
            </a:extLst>
          </p:cNvPr>
          <p:cNvGrpSpPr>
            <a:grpSpLocks noChangeAspect="1"/>
          </p:cNvGrpSpPr>
          <p:nvPr/>
        </p:nvGrpSpPr>
        <p:grpSpPr>
          <a:xfrm>
            <a:off x="3344106" y="334504"/>
            <a:ext cx="158645" cy="140617"/>
            <a:chOff x="5769593" y="4124016"/>
            <a:chExt cx="1049363" cy="1035533"/>
          </a:xfrm>
          <a:solidFill>
            <a:schemeClr val="bg1"/>
          </a:solidFill>
        </p:grpSpPr>
        <p:sp>
          <p:nvSpPr>
            <p:cNvPr id="182" name="任意多边形: 形状 181">
              <a:extLst>
                <a:ext uri="{FF2B5EF4-FFF2-40B4-BE49-F238E27FC236}">
                  <a16:creationId xmlns:a16="http://schemas.microsoft.com/office/drawing/2014/main" id="{FA3129F7-2ED1-6D1B-79EA-7AB3F31FD5B2}"/>
                </a:ext>
              </a:extLst>
            </p:cNvPr>
            <p:cNvSpPr/>
            <p:nvPr/>
          </p:nvSpPr>
          <p:spPr>
            <a:xfrm>
              <a:off x="6277576" y="4124016"/>
              <a:ext cx="33403" cy="66808"/>
            </a:xfrm>
            <a:custGeom>
              <a:avLst/>
              <a:gdLst>
                <a:gd name="connsiteX0" fmla="*/ 0 w 33403"/>
                <a:gd name="connsiteY0" fmla="*/ 0 h 66807"/>
                <a:gd name="connsiteX1" fmla="*/ 33404 w 33403"/>
                <a:gd name="connsiteY1" fmla="*/ 0 h 66807"/>
                <a:gd name="connsiteX2" fmla="*/ 33404 w 33403"/>
                <a:gd name="connsiteY2" fmla="*/ 66808 h 66807"/>
                <a:gd name="connsiteX3" fmla="*/ 0 w 33403"/>
                <a:gd name="connsiteY3" fmla="*/ 66808 h 66807"/>
              </a:gdLst>
              <a:ahLst/>
              <a:cxnLst>
                <a:cxn ang="0">
                  <a:pos x="connsiteX0" y="connsiteY0"/>
                </a:cxn>
                <a:cxn ang="0">
                  <a:pos x="connsiteX1" y="connsiteY1"/>
                </a:cxn>
                <a:cxn ang="0">
                  <a:pos x="connsiteX2" y="connsiteY2"/>
                </a:cxn>
                <a:cxn ang="0">
                  <a:pos x="connsiteX3" y="connsiteY3"/>
                </a:cxn>
              </a:cxnLst>
              <a:rect l="l" t="t" r="r" b="b"/>
              <a:pathLst>
                <a:path w="33403" h="66807">
                  <a:moveTo>
                    <a:pt x="0" y="0"/>
                  </a:moveTo>
                  <a:lnTo>
                    <a:pt x="33404" y="0"/>
                  </a:lnTo>
                  <a:lnTo>
                    <a:pt x="33404" y="66808"/>
                  </a:lnTo>
                  <a:lnTo>
                    <a:pt x="0" y="66808"/>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3" name="任意多边形: 形状 182">
              <a:extLst>
                <a:ext uri="{FF2B5EF4-FFF2-40B4-BE49-F238E27FC236}">
                  <a16:creationId xmlns:a16="http://schemas.microsoft.com/office/drawing/2014/main" id="{036DCC4B-B019-92EC-9E4F-352A7AC33B71}"/>
                </a:ext>
              </a:extLst>
            </p:cNvPr>
            <p:cNvSpPr/>
            <p:nvPr/>
          </p:nvSpPr>
          <p:spPr>
            <a:xfrm rot="18900000">
              <a:off x="6185667" y="4147095"/>
              <a:ext cx="33397" cy="70858"/>
            </a:xfrm>
            <a:custGeom>
              <a:avLst/>
              <a:gdLst>
                <a:gd name="connsiteX0" fmla="*/ 0 w 33398"/>
                <a:gd name="connsiteY0" fmla="*/ 0 h 70855"/>
                <a:gd name="connsiteX1" fmla="*/ 33399 w 33398"/>
                <a:gd name="connsiteY1" fmla="*/ 0 h 70855"/>
                <a:gd name="connsiteX2" fmla="*/ 33399 w 33398"/>
                <a:gd name="connsiteY2" fmla="*/ 70855 h 70855"/>
                <a:gd name="connsiteX3" fmla="*/ 0 w 33398"/>
                <a:gd name="connsiteY3" fmla="*/ 70855 h 70855"/>
              </a:gdLst>
              <a:ahLst/>
              <a:cxnLst>
                <a:cxn ang="0">
                  <a:pos x="connsiteX0" y="connsiteY0"/>
                </a:cxn>
                <a:cxn ang="0">
                  <a:pos x="connsiteX1" y="connsiteY1"/>
                </a:cxn>
                <a:cxn ang="0">
                  <a:pos x="connsiteX2" y="connsiteY2"/>
                </a:cxn>
                <a:cxn ang="0">
                  <a:pos x="connsiteX3" y="connsiteY3"/>
                </a:cxn>
              </a:cxnLst>
              <a:rect l="l" t="t" r="r" b="b"/>
              <a:pathLst>
                <a:path w="33398" h="70855">
                  <a:moveTo>
                    <a:pt x="0" y="0"/>
                  </a:moveTo>
                  <a:lnTo>
                    <a:pt x="33399" y="0"/>
                  </a:lnTo>
                  <a:lnTo>
                    <a:pt x="33399" y="70855"/>
                  </a:lnTo>
                  <a:lnTo>
                    <a:pt x="0" y="70855"/>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4" name="任意多边形: 形状 183">
              <a:extLst>
                <a:ext uri="{FF2B5EF4-FFF2-40B4-BE49-F238E27FC236}">
                  <a16:creationId xmlns:a16="http://schemas.microsoft.com/office/drawing/2014/main" id="{F8747F1B-1CC3-060F-D9B0-A4C324D5AAC3}"/>
                </a:ext>
              </a:extLst>
            </p:cNvPr>
            <p:cNvSpPr/>
            <p:nvPr/>
          </p:nvSpPr>
          <p:spPr>
            <a:xfrm rot="18900000">
              <a:off x="6350640" y="4165830"/>
              <a:ext cx="70855" cy="33397"/>
            </a:xfrm>
            <a:custGeom>
              <a:avLst/>
              <a:gdLst>
                <a:gd name="connsiteX0" fmla="*/ 0 w 70855"/>
                <a:gd name="connsiteY0" fmla="*/ 0 h 33398"/>
                <a:gd name="connsiteX1" fmla="*/ 70855 w 70855"/>
                <a:gd name="connsiteY1" fmla="*/ 0 h 33398"/>
                <a:gd name="connsiteX2" fmla="*/ 70855 w 70855"/>
                <a:gd name="connsiteY2" fmla="*/ 33399 h 33398"/>
                <a:gd name="connsiteX3" fmla="*/ 0 w 70855"/>
                <a:gd name="connsiteY3" fmla="*/ 33399 h 33398"/>
              </a:gdLst>
              <a:ahLst/>
              <a:cxnLst>
                <a:cxn ang="0">
                  <a:pos x="connsiteX0" y="connsiteY0"/>
                </a:cxn>
                <a:cxn ang="0">
                  <a:pos x="connsiteX1" y="connsiteY1"/>
                </a:cxn>
                <a:cxn ang="0">
                  <a:pos x="connsiteX2" y="connsiteY2"/>
                </a:cxn>
                <a:cxn ang="0">
                  <a:pos x="connsiteX3" y="connsiteY3"/>
                </a:cxn>
              </a:cxnLst>
              <a:rect l="l" t="t" r="r" b="b"/>
              <a:pathLst>
                <a:path w="70855" h="33398">
                  <a:moveTo>
                    <a:pt x="0" y="0"/>
                  </a:moveTo>
                  <a:lnTo>
                    <a:pt x="70855" y="0"/>
                  </a:lnTo>
                  <a:lnTo>
                    <a:pt x="70855" y="33399"/>
                  </a:lnTo>
                  <a:lnTo>
                    <a:pt x="0" y="33399"/>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5" name="任意多边形: 形状 184">
              <a:extLst>
                <a:ext uri="{FF2B5EF4-FFF2-40B4-BE49-F238E27FC236}">
                  <a16:creationId xmlns:a16="http://schemas.microsoft.com/office/drawing/2014/main" id="{DE068653-2860-96E8-CEE9-E8A4B525A6B1}"/>
                </a:ext>
              </a:extLst>
            </p:cNvPr>
            <p:cNvSpPr/>
            <p:nvPr/>
          </p:nvSpPr>
          <p:spPr>
            <a:xfrm>
              <a:off x="5769593" y="4224228"/>
              <a:ext cx="1049363" cy="935321"/>
            </a:xfrm>
            <a:custGeom>
              <a:avLst/>
              <a:gdLst>
                <a:gd name="connsiteX0" fmla="*/ 1009046 w 1049363"/>
                <a:gd name="connsiteY0" fmla="*/ 434258 h 935321"/>
                <a:gd name="connsiteX1" fmla="*/ 975642 w 1049363"/>
                <a:gd name="connsiteY1" fmla="*/ 434258 h 935321"/>
                <a:gd name="connsiteX2" fmla="*/ 975642 w 1049363"/>
                <a:gd name="connsiteY2" fmla="*/ 400854 h 935321"/>
                <a:gd name="connsiteX3" fmla="*/ 949803 w 1049363"/>
                <a:gd name="connsiteY3" fmla="*/ 368384 h 935321"/>
                <a:gd name="connsiteX4" fmla="*/ 1022557 w 1049363"/>
                <a:gd name="connsiteY4" fmla="*/ 309592 h 935321"/>
                <a:gd name="connsiteX5" fmla="*/ 1049364 w 1049363"/>
                <a:gd name="connsiteY5" fmla="*/ 284840 h 935321"/>
                <a:gd name="connsiteX6" fmla="*/ 1019016 w 1049363"/>
                <a:gd name="connsiteY6" fmla="*/ 252137 h 935321"/>
                <a:gd name="connsiteX7" fmla="*/ 651818 w 1049363"/>
                <a:gd name="connsiteY7" fmla="*/ 46800 h 935321"/>
                <a:gd name="connsiteX8" fmla="*/ 544457 w 1049363"/>
                <a:gd name="connsiteY8" fmla="*/ 0 h 935321"/>
                <a:gd name="connsiteX9" fmla="*/ 504906 w 1049363"/>
                <a:gd name="connsiteY9" fmla="*/ 0 h 935321"/>
                <a:gd name="connsiteX10" fmla="*/ 400501 w 1049363"/>
                <a:gd name="connsiteY10" fmla="*/ 43543 h 935321"/>
                <a:gd name="connsiteX11" fmla="*/ 33304 w 1049363"/>
                <a:gd name="connsiteY11" fmla="*/ 233916 h 935321"/>
                <a:gd name="connsiteX12" fmla="*/ 0 w 1049363"/>
                <a:gd name="connsiteY12" fmla="*/ 267236 h 935321"/>
                <a:gd name="connsiteX13" fmla="*/ 22365 w 1049363"/>
                <a:gd name="connsiteY13" fmla="*/ 289601 h 935321"/>
                <a:gd name="connsiteX14" fmla="*/ 114493 w 1049363"/>
                <a:gd name="connsiteY14" fmla="*/ 367450 h 935321"/>
                <a:gd name="connsiteX15" fmla="*/ 107127 w 1049363"/>
                <a:gd name="connsiteY15" fmla="*/ 367450 h 935321"/>
                <a:gd name="connsiteX16" fmla="*/ 73723 w 1049363"/>
                <a:gd name="connsiteY16" fmla="*/ 400854 h 935321"/>
                <a:gd name="connsiteX17" fmla="*/ 73723 w 1049363"/>
                <a:gd name="connsiteY17" fmla="*/ 434258 h 935321"/>
                <a:gd name="connsiteX18" fmla="*/ 40319 w 1049363"/>
                <a:gd name="connsiteY18" fmla="*/ 434258 h 935321"/>
                <a:gd name="connsiteX19" fmla="*/ 6915 w 1049363"/>
                <a:gd name="connsiteY19" fmla="*/ 467662 h 935321"/>
                <a:gd name="connsiteX20" fmla="*/ 6915 w 1049363"/>
                <a:gd name="connsiteY20" fmla="*/ 868513 h 935321"/>
                <a:gd name="connsiteX21" fmla="*/ 40319 w 1049363"/>
                <a:gd name="connsiteY21" fmla="*/ 901917 h 935321"/>
                <a:gd name="connsiteX22" fmla="*/ 464589 w 1049363"/>
                <a:gd name="connsiteY22" fmla="*/ 901917 h 935321"/>
                <a:gd name="connsiteX23" fmla="*/ 524683 w 1049363"/>
                <a:gd name="connsiteY23" fmla="*/ 935321 h 935321"/>
                <a:gd name="connsiteX24" fmla="*/ 584776 w 1049363"/>
                <a:gd name="connsiteY24" fmla="*/ 901917 h 935321"/>
                <a:gd name="connsiteX25" fmla="*/ 1009046 w 1049363"/>
                <a:gd name="connsiteY25" fmla="*/ 901917 h 935321"/>
                <a:gd name="connsiteX26" fmla="*/ 1042450 w 1049363"/>
                <a:gd name="connsiteY26" fmla="*/ 868513 h 935321"/>
                <a:gd name="connsiteX27" fmla="*/ 1042450 w 1049363"/>
                <a:gd name="connsiteY27" fmla="*/ 467662 h 935321"/>
                <a:gd name="connsiteX28" fmla="*/ 1009046 w 1049363"/>
                <a:gd name="connsiteY28" fmla="*/ 434258 h 935321"/>
                <a:gd name="connsiteX29" fmla="*/ 942238 w 1049363"/>
                <a:gd name="connsiteY29" fmla="*/ 400854 h 935321"/>
                <a:gd name="connsiteX30" fmla="*/ 942238 w 1049363"/>
                <a:gd name="connsiteY30" fmla="*/ 801705 h 935321"/>
                <a:gd name="connsiteX31" fmla="*/ 605338 w 1049363"/>
                <a:gd name="connsiteY31" fmla="*/ 801705 h 935321"/>
                <a:gd name="connsiteX32" fmla="*/ 541385 w 1049363"/>
                <a:gd name="connsiteY32" fmla="*/ 818491 h 935321"/>
                <a:gd name="connsiteX33" fmla="*/ 541385 w 1049363"/>
                <a:gd name="connsiteY33" fmla="*/ 500867 h 935321"/>
                <a:gd name="connsiteX34" fmla="*/ 608193 w 1049363"/>
                <a:gd name="connsiteY34" fmla="*/ 497026 h 935321"/>
                <a:gd name="connsiteX35" fmla="*/ 608193 w 1049363"/>
                <a:gd name="connsiteY35" fmla="*/ 601282 h 935321"/>
                <a:gd name="connsiteX36" fmla="*/ 641597 w 1049363"/>
                <a:gd name="connsiteY36" fmla="*/ 634686 h 935321"/>
                <a:gd name="connsiteX37" fmla="*/ 675001 w 1049363"/>
                <a:gd name="connsiteY37" fmla="*/ 634686 h 935321"/>
                <a:gd name="connsiteX38" fmla="*/ 675001 w 1049363"/>
                <a:gd name="connsiteY38" fmla="*/ 651388 h 935321"/>
                <a:gd name="connsiteX39" fmla="*/ 708405 w 1049363"/>
                <a:gd name="connsiteY39" fmla="*/ 684791 h 935321"/>
                <a:gd name="connsiteX40" fmla="*/ 842023 w 1049363"/>
                <a:gd name="connsiteY40" fmla="*/ 684791 h 935321"/>
                <a:gd name="connsiteX41" fmla="*/ 875426 w 1049363"/>
                <a:gd name="connsiteY41" fmla="*/ 651388 h 935321"/>
                <a:gd name="connsiteX42" fmla="*/ 875426 w 1049363"/>
                <a:gd name="connsiteY42" fmla="*/ 517770 h 935321"/>
                <a:gd name="connsiteX43" fmla="*/ 842023 w 1049363"/>
                <a:gd name="connsiteY43" fmla="*/ 484366 h 935321"/>
                <a:gd name="connsiteX44" fmla="*/ 808619 w 1049363"/>
                <a:gd name="connsiteY44" fmla="*/ 484366 h 935321"/>
                <a:gd name="connsiteX45" fmla="*/ 808619 w 1049363"/>
                <a:gd name="connsiteY45" fmla="*/ 467664 h 935321"/>
                <a:gd name="connsiteX46" fmla="*/ 802706 w 1049363"/>
                <a:gd name="connsiteY46" fmla="*/ 448756 h 935321"/>
                <a:gd name="connsiteX47" fmla="*/ 899644 w 1049363"/>
                <a:gd name="connsiteY47" fmla="*/ 400854 h 935321"/>
                <a:gd name="connsiteX48" fmla="*/ 324257 w 1049363"/>
                <a:gd name="connsiteY48" fmla="*/ 267236 h 935321"/>
                <a:gd name="connsiteX49" fmla="*/ 358212 w 1049363"/>
                <a:gd name="connsiteY49" fmla="*/ 156149 h 935321"/>
                <a:gd name="connsiteX50" fmla="*/ 423233 w 1049363"/>
                <a:gd name="connsiteY50" fmla="*/ 269790 h 935321"/>
                <a:gd name="connsiteX51" fmla="*/ 457873 w 1049363"/>
                <a:gd name="connsiteY51" fmla="*/ 292888 h 935321"/>
                <a:gd name="connsiteX52" fmla="*/ 457873 w 1049363"/>
                <a:gd name="connsiteY52" fmla="*/ 334042 h 935321"/>
                <a:gd name="connsiteX53" fmla="*/ 524681 w 1049363"/>
                <a:gd name="connsiteY53" fmla="*/ 400850 h 935321"/>
                <a:gd name="connsiteX54" fmla="*/ 591489 w 1049363"/>
                <a:gd name="connsiteY54" fmla="*/ 334042 h 935321"/>
                <a:gd name="connsiteX55" fmla="*/ 591489 w 1049363"/>
                <a:gd name="connsiteY55" fmla="*/ 292870 h 935321"/>
                <a:gd name="connsiteX56" fmla="*/ 626129 w 1049363"/>
                <a:gd name="connsiteY56" fmla="*/ 269771 h 935321"/>
                <a:gd name="connsiteX57" fmla="*/ 691149 w 1049363"/>
                <a:gd name="connsiteY57" fmla="*/ 156130 h 935321"/>
                <a:gd name="connsiteX58" fmla="*/ 725105 w 1049363"/>
                <a:gd name="connsiteY58" fmla="*/ 267217 h 935321"/>
                <a:gd name="connsiteX59" fmla="*/ 527333 w 1049363"/>
                <a:gd name="connsiteY59" fmla="*/ 467510 h 935321"/>
                <a:gd name="connsiteX60" fmla="*/ 517161 w 1049363"/>
                <a:gd name="connsiteY60" fmla="*/ 467260 h 935321"/>
                <a:gd name="connsiteX61" fmla="*/ 324257 w 1049363"/>
                <a:gd name="connsiteY61" fmla="*/ 267236 h 935321"/>
                <a:gd name="connsiteX62" fmla="*/ 486184 w 1049363"/>
                <a:gd name="connsiteY62" fmla="*/ 167022 h 935321"/>
                <a:gd name="connsiteX63" fmla="*/ 472923 w 1049363"/>
                <a:gd name="connsiteY63" fmla="*/ 167022 h 935321"/>
                <a:gd name="connsiteX64" fmla="*/ 457891 w 1049363"/>
                <a:gd name="connsiteY64" fmla="*/ 151990 h 935321"/>
                <a:gd name="connsiteX65" fmla="*/ 457891 w 1049363"/>
                <a:gd name="connsiteY65" fmla="*/ 148649 h 935321"/>
                <a:gd name="connsiteX66" fmla="*/ 472923 w 1049363"/>
                <a:gd name="connsiteY66" fmla="*/ 133618 h 935321"/>
                <a:gd name="connsiteX67" fmla="*/ 484062 w 1049363"/>
                <a:gd name="connsiteY67" fmla="*/ 138561 h 935321"/>
                <a:gd name="connsiteX68" fmla="*/ 487887 w 1049363"/>
                <a:gd name="connsiteY68" fmla="*/ 150152 h 935321"/>
                <a:gd name="connsiteX69" fmla="*/ 561495 w 1049363"/>
                <a:gd name="connsiteY69" fmla="*/ 150154 h 935321"/>
                <a:gd name="connsiteX70" fmla="*/ 565320 w 1049363"/>
                <a:gd name="connsiteY70" fmla="*/ 138564 h 935321"/>
                <a:gd name="connsiteX71" fmla="*/ 576459 w 1049363"/>
                <a:gd name="connsiteY71" fmla="*/ 133620 h 935321"/>
                <a:gd name="connsiteX72" fmla="*/ 591491 w 1049363"/>
                <a:gd name="connsiteY72" fmla="*/ 148652 h 935321"/>
                <a:gd name="connsiteX73" fmla="*/ 591491 w 1049363"/>
                <a:gd name="connsiteY73" fmla="*/ 151992 h 935321"/>
                <a:gd name="connsiteX74" fmla="*/ 576459 w 1049363"/>
                <a:gd name="connsiteY74" fmla="*/ 167024 h 935321"/>
                <a:gd name="connsiteX75" fmla="*/ 563198 w 1049363"/>
                <a:gd name="connsiteY75" fmla="*/ 167024 h 935321"/>
                <a:gd name="connsiteX76" fmla="*/ 491279 w 1049363"/>
                <a:gd name="connsiteY76" fmla="*/ 300640 h 935321"/>
                <a:gd name="connsiteX77" fmla="*/ 558087 w 1049363"/>
                <a:gd name="connsiteY77" fmla="*/ 300640 h 935321"/>
                <a:gd name="connsiteX78" fmla="*/ 558087 w 1049363"/>
                <a:gd name="connsiteY78" fmla="*/ 334044 h 935321"/>
                <a:gd name="connsiteX79" fmla="*/ 524683 w 1049363"/>
                <a:gd name="connsiteY79" fmla="*/ 367448 h 935321"/>
                <a:gd name="connsiteX80" fmla="*/ 491279 w 1049363"/>
                <a:gd name="connsiteY80" fmla="*/ 334044 h 935321"/>
                <a:gd name="connsiteX81" fmla="*/ 509733 w 1049363"/>
                <a:gd name="connsiteY81" fmla="*/ 267236 h 935321"/>
                <a:gd name="connsiteX82" fmla="*/ 516415 w 1049363"/>
                <a:gd name="connsiteY82" fmla="*/ 200428 h 935321"/>
                <a:gd name="connsiteX83" fmla="*/ 532951 w 1049363"/>
                <a:gd name="connsiteY83" fmla="*/ 200428 h 935321"/>
                <a:gd name="connsiteX84" fmla="*/ 539632 w 1049363"/>
                <a:gd name="connsiteY84" fmla="*/ 267236 h 935321"/>
                <a:gd name="connsiteX85" fmla="*/ 708407 w 1049363"/>
                <a:gd name="connsiteY85" fmla="*/ 634683 h 935321"/>
                <a:gd name="connsiteX86" fmla="*/ 775215 w 1049363"/>
                <a:gd name="connsiteY86" fmla="*/ 634683 h 935321"/>
                <a:gd name="connsiteX87" fmla="*/ 808619 w 1049363"/>
                <a:gd name="connsiteY87" fmla="*/ 601279 h 935321"/>
                <a:gd name="connsiteX88" fmla="*/ 808619 w 1049363"/>
                <a:gd name="connsiteY88" fmla="*/ 517768 h 935321"/>
                <a:gd name="connsiteX89" fmla="*/ 842023 w 1049363"/>
                <a:gd name="connsiteY89" fmla="*/ 517768 h 935321"/>
                <a:gd name="connsiteX90" fmla="*/ 842023 w 1049363"/>
                <a:gd name="connsiteY90" fmla="*/ 651385 h 935321"/>
                <a:gd name="connsiteX91" fmla="*/ 708405 w 1049363"/>
                <a:gd name="connsiteY91" fmla="*/ 651385 h 935321"/>
                <a:gd name="connsiteX92" fmla="*/ 708405 w 1049363"/>
                <a:gd name="connsiteY92" fmla="*/ 634683 h 935321"/>
                <a:gd name="connsiteX93" fmla="*/ 749745 w 1049363"/>
                <a:gd name="connsiteY93" fmla="*/ 467662 h 935321"/>
                <a:gd name="connsiteX94" fmla="*/ 775215 w 1049363"/>
                <a:gd name="connsiteY94" fmla="*/ 467662 h 935321"/>
                <a:gd name="connsiteX95" fmla="*/ 775215 w 1049363"/>
                <a:gd name="connsiteY95" fmla="*/ 601279 h 935321"/>
                <a:gd name="connsiteX96" fmla="*/ 641599 w 1049363"/>
                <a:gd name="connsiteY96" fmla="*/ 601279 h 935321"/>
                <a:gd name="connsiteX97" fmla="*/ 641599 w 1049363"/>
                <a:gd name="connsiteY97" fmla="*/ 492765 h 935321"/>
                <a:gd name="connsiteX98" fmla="*/ 749745 w 1049363"/>
                <a:gd name="connsiteY98" fmla="*/ 467662 h 935321"/>
                <a:gd name="connsiteX99" fmla="*/ 994550 w 1049363"/>
                <a:gd name="connsiteY99" fmla="*/ 274885 h 935321"/>
                <a:gd name="connsiteX100" fmla="*/ 1002117 w 1049363"/>
                <a:gd name="connsiteY100" fmla="*/ 283020 h 935321"/>
                <a:gd name="connsiteX101" fmla="*/ 999911 w 1049363"/>
                <a:gd name="connsiteY101" fmla="*/ 285057 h 935321"/>
                <a:gd name="connsiteX102" fmla="*/ 663078 w 1049363"/>
                <a:gd name="connsiteY102" fmla="*/ 455286 h 935321"/>
                <a:gd name="connsiteX103" fmla="*/ 758515 w 1049363"/>
                <a:gd name="connsiteY103" fmla="*/ 267252 h 935321"/>
                <a:gd name="connsiteX104" fmla="*/ 681652 w 1049363"/>
                <a:gd name="connsiteY104" fmla="*/ 94184 h 935321"/>
                <a:gd name="connsiteX105" fmla="*/ 678778 w 1049363"/>
                <a:gd name="connsiteY105" fmla="*/ 87236 h 935321"/>
                <a:gd name="connsiteX106" fmla="*/ 994550 w 1049363"/>
                <a:gd name="connsiteY106" fmla="*/ 274885 h 935321"/>
                <a:gd name="connsiteX107" fmla="*/ 504906 w 1049363"/>
                <a:gd name="connsiteY107" fmla="*/ 33406 h 935321"/>
                <a:gd name="connsiteX108" fmla="*/ 544441 w 1049363"/>
                <a:gd name="connsiteY108" fmla="*/ 33406 h 935321"/>
                <a:gd name="connsiteX109" fmla="*/ 658282 w 1049363"/>
                <a:gd name="connsiteY109" fmla="*/ 147264 h 935321"/>
                <a:gd name="connsiteX110" fmla="*/ 607574 w 1049363"/>
                <a:gd name="connsiteY110" fmla="*/ 241983 h 935321"/>
                <a:gd name="connsiteX111" fmla="*/ 572967 w 1049363"/>
                <a:gd name="connsiteY111" fmla="*/ 265065 h 935321"/>
                <a:gd name="connsiteX112" fmla="*/ 566519 w 1049363"/>
                <a:gd name="connsiteY112" fmla="*/ 200428 h 935321"/>
                <a:gd name="connsiteX113" fmla="*/ 576457 w 1049363"/>
                <a:gd name="connsiteY113" fmla="*/ 200428 h 935321"/>
                <a:gd name="connsiteX114" fmla="*/ 624893 w 1049363"/>
                <a:gd name="connsiteY114" fmla="*/ 151992 h 935321"/>
                <a:gd name="connsiteX115" fmla="*/ 624893 w 1049363"/>
                <a:gd name="connsiteY115" fmla="*/ 148652 h 935321"/>
                <a:gd name="connsiteX116" fmla="*/ 576457 w 1049363"/>
                <a:gd name="connsiteY116" fmla="*/ 100216 h 935321"/>
                <a:gd name="connsiteX117" fmla="*/ 540547 w 1049363"/>
                <a:gd name="connsiteY117" fmla="*/ 116149 h 935321"/>
                <a:gd name="connsiteX118" fmla="*/ 528253 w 1049363"/>
                <a:gd name="connsiteY118" fmla="*/ 153478 h 935321"/>
                <a:gd name="connsiteX119" fmla="*/ 529606 w 1049363"/>
                <a:gd name="connsiteY119" fmla="*/ 167024 h 935321"/>
                <a:gd name="connsiteX120" fmla="*/ 519752 w 1049363"/>
                <a:gd name="connsiteY120" fmla="*/ 167024 h 935321"/>
                <a:gd name="connsiteX121" fmla="*/ 521104 w 1049363"/>
                <a:gd name="connsiteY121" fmla="*/ 153478 h 935321"/>
                <a:gd name="connsiteX122" fmla="*/ 508811 w 1049363"/>
                <a:gd name="connsiteY122" fmla="*/ 116149 h 935321"/>
                <a:gd name="connsiteX123" fmla="*/ 472900 w 1049363"/>
                <a:gd name="connsiteY123" fmla="*/ 100216 h 935321"/>
                <a:gd name="connsiteX124" fmla="*/ 424465 w 1049363"/>
                <a:gd name="connsiteY124" fmla="*/ 148652 h 935321"/>
                <a:gd name="connsiteX125" fmla="*/ 424465 w 1049363"/>
                <a:gd name="connsiteY125" fmla="*/ 151992 h 935321"/>
                <a:gd name="connsiteX126" fmla="*/ 472900 w 1049363"/>
                <a:gd name="connsiteY126" fmla="*/ 200428 h 935321"/>
                <a:gd name="connsiteX127" fmla="*/ 482839 w 1049363"/>
                <a:gd name="connsiteY127" fmla="*/ 200428 h 935321"/>
                <a:gd name="connsiteX128" fmla="*/ 476374 w 1049363"/>
                <a:gd name="connsiteY128" fmla="*/ 265065 h 935321"/>
                <a:gd name="connsiteX129" fmla="*/ 441767 w 1049363"/>
                <a:gd name="connsiteY129" fmla="*/ 241983 h 935321"/>
                <a:gd name="connsiteX130" fmla="*/ 391059 w 1049363"/>
                <a:gd name="connsiteY130" fmla="*/ 147248 h 935321"/>
                <a:gd name="connsiteX131" fmla="*/ 504906 w 1049363"/>
                <a:gd name="connsiteY131" fmla="*/ 33406 h 935321"/>
                <a:gd name="connsiteX132" fmla="*/ 56937 w 1049363"/>
                <a:gd name="connsiteY132" fmla="*/ 257531 h 935321"/>
                <a:gd name="connsiteX133" fmla="*/ 372508 w 1049363"/>
                <a:gd name="connsiteY133" fmla="*/ 83227 h 935321"/>
                <a:gd name="connsiteX134" fmla="*/ 367714 w 1049363"/>
                <a:gd name="connsiteY134" fmla="*/ 94184 h 935321"/>
                <a:gd name="connsiteX135" fmla="*/ 290851 w 1049363"/>
                <a:gd name="connsiteY135" fmla="*/ 267236 h 935321"/>
                <a:gd name="connsiteX136" fmla="*/ 379907 w 1049363"/>
                <a:gd name="connsiteY136" fmla="*/ 450509 h 935321"/>
                <a:gd name="connsiteX137" fmla="*/ 47232 w 1049363"/>
                <a:gd name="connsiteY137" fmla="*/ 267236 h 935321"/>
                <a:gd name="connsiteX138" fmla="*/ 107127 w 1049363"/>
                <a:gd name="connsiteY138" fmla="*/ 400854 h 935321"/>
                <a:gd name="connsiteX139" fmla="*/ 165485 w 1049363"/>
                <a:gd name="connsiteY139" fmla="*/ 400854 h 935321"/>
                <a:gd name="connsiteX140" fmla="*/ 507981 w 1049363"/>
                <a:gd name="connsiteY140" fmla="*/ 500465 h 935321"/>
                <a:gd name="connsiteX141" fmla="*/ 507981 w 1049363"/>
                <a:gd name="connsiteY141" fmla="*/ 818491 h 935321"/>
                <a:gd name="connsiteX142" fmla="*/ 444028 w 1049363"/>
                <a:gd name="connsiteY142" fmla="*/ 801705 h 935321"/>
                <a:gd name="connsiteX143" fmla="*/ 107127 w 1049363"/>
                <a:gd name="connsiteY143" fmla="*/ 801705 h 935321"/>
                <a:gd name="connsiteX144" fmla="*/ 1009046 w 1049363"/>
                <a:gd name="connsiteY144" fmla="*/ 868515 h 935321"/>
                <a:gd name="connsiteX145" fmla="*/ 564467 w 1049363"/>
                <a:gd name="connsiteY145" fmla="*/ 868515 h 935321"/>
                <a:gd name="connsiteX146" fmla="*/ 558087 w 1049363"/>
                <a:gd name="connsiteY146" fmla="*/ 881276 h 935321"/>
                <a:gd name="connsiteX147" fmla="*/ 524683 w 1049363"/>
                <a:gd name="connsiteY147" fmla="*/ 901919 h 935321"/>
                <a:gd name="connsiteX148" fmla="*/ 491279 w 1049363"/>
                <a:gd name="connsiteY148" fmla="*/ 881276 h 935321"/>
                <a:gd name="connsiteX149" fmla="*/ 484899 w 1049363"/>
                <a:gd name="connsiteY149" fmla="*/ 868515 h 935321"/>
                <a:gd name="connsiteX150" fmla="*/ 40319 w 1049363"/>
                <a:gd name="connsiteY150" fmla="*/ 868515 h 935321"/>
                <a:gd name="connsiteX151" fmla="*/ 40319 w 1049363"/>
                <a:gd name="connsiteY151" fmla="*/ 467662 h 935321"/>
                <a:gd name="connsiteX152" fmla="*/ 73723 w 1049363"/>
                <a:gd name="connsiteY152" fmla="*/ 467662 h 935321"/>
                <a:gd name="connsiteX153" fmla="*/ 73723 w 1049363"/>
                <a:gd name="connsiteY153" fmla="*/ 801705 h 935321"/>
                <a:gd name="connsiteX154" fmla="*/ 107127 w 1049363"/>
                <a:gd name="connsiteY154" fmla="*/ 835109 h 935321"/>
                <a:gd name="connsiteX155" fmla="*/ 444028 w 1049363"/>
                <a:gd name="connsiteY155" fmla="*/ 835109 h 935321"/>
                <a:gd name="connsiteX156" fmla="*/ 512875 w 1049363"/>
                <a:gd name="connsiteY156" fmla="*/ 863621 h 935321"/>
                <a:gd name="connsiteX157" fmla="*/ 524683 w 1049363"/>
                <a:gd name="connsiteY157" fmla="*/ 875428 h 935321"/>
                <a:gd name="connsiteX158" fmla="*/ 536490 w 1049363"/>
                <a:gd name="connsiteY158" fmla="*/ 863621 h 935321"/>
                <a:gd name="connsiteX159" fmla="*/ 605338 w 1049363"/>
                <a:gd name="connsiteY159" fmla="*/ 835109 h 935321"/>
                <a:gd name="connsiteX160" fmla="*/ 942238 w 1049363"/>
                <a:gd name="connsiteY160" fmla="*/ 835109 h 935321"/>
                <a:gd name="connsiteX161" fmla="*/ 975642 w 1049363"/>
                <a:gd name="connsiteY161" fmla="*/ 801705 h 935321"/>
                <a:gd name="connsiteX162" fmla="*/ 975642 w 1049363"/>
                <a:gd name="connsiteY162" fmla="*/ 467662 h 935321"/>
                <a:gd name="connsiteX163" fmla="*/ 1009046 w 1049363"/>
                <a:gd name="connsiteY163" fmla="*/ 467662 h 935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1049363" h="935321">
                  <a:moveTo>
                    <a:pt x="1009046" y="434258"/>
                  </a:moveTo>
                  <a:lnTo>
                    <a:pt x="975642" y="434258"/>
                  </a:lnTo>
                  <a:lnTo>
                    <a:pt x="975642" y="400854"/>
                  </a:lnTo>
                  <a:cubicBezTo>
                    <a:pt x="975642" y="385037"/>
                    <a:pt x="964585" y="371842"/>
                    <a:pt x="949803" y="368384"/>
                  </a:cubicBezTo>
                  <a:cubicBezTo>
                    <a:pt x="975124" y="350446"/>
                    <a:pt x="999475" y="330904"/>
                    <a:pt x="1022557" y="309592"/>
                  </a:cubicBezTo>
                  <a:lnTo>
                    <a:pt x="1049364" y="284840"/>
                  </a:lnTo>
                  <a:lnTo>
                    <a:pt x="1019016" y="252137"/>
                  </a:lnTo>
                  <a:cubicBezTo>
                    <a:pt x="920488" y="146061"/>
                    <a:pt x="793603" y="75176"/>
                    <a:pt x="651818" y="46800"/>
                  </a:cubicBezTo>
                  <a:cubicBezTo>
                    <a:pt x="624944" y="18090"/>
                    <a:pt x="586814" y="0"/>
                    <a:pt x="544457" y="0"/>
                  </a:cubicBezTo>
                  <a:lnTo>
                    <a:pt x="504906" y="0"/>
                  </a:lnTo>
                  <a:cubicBezTo>
                    <a:pt x="464136" y="0"/>
                    <a:pt x="427191" y="16669"/>
                    <a:pt x="400501" y="43543"/>
                  </a:cubicBezTo>
                  <a:cubicBezTo>
                    <a:pt x="260655" y="67745"/>
                    <a:pt x="133784" y="133452"/>
                    <a:pt x="33304" y="233916"/>
                  </a:cubicBezTo>
                  <a:lnTo>
                    <a:pt x="0" y="267236"/>
                  </a:lnTo>
                  <a:lnTo>
                    <a:pt x="22365" y="289601"/>
                  </a:lnTo>
                  <a:cubicBezTo>
                    <a:pt x="51143" y="318379"/>
                    <a:pt x="82026" y="344267"/>
                    <a:pt x="114493" y="367450"/>
                  </a:cubicBezTo>
                  <a:lnTo>
                    <a:pt x="107127" y="367450"/>
                  </a:lnTo>
                  <a:cubicBezTo>
                    <a:pt x="88706" y="367450"/>
                    <a:pt x="73723" y="382432"/>
                    <a:pt x="73723" y="400854"/>
                  </a:cubicBezTo>
                  <a:lnTo>
                    <a:pt x="73723" y="434258"/>
                  </a:lnTo>
                  <a:lnTo>
                    <a:pt x="40319" y="434258"/>
                  </a:lnTo>
                  <a:cubicBezTo>
                    <a:pt x="21898" y="434258"/>
                    <a:pt x="6915" y="449240"/>
                    <a:pt x="6915" y="467662"/>
                  </a:cubicBezTo>
                  <a:lnTo>
                    <a:pt x="6915" y="868513"/>
                  </a:lnTo>
                  <a:cubicBezTo>
                    <a:pt x="6915" y="886935"/>
                    <a:pt x="21898" y="901917"/>
                    <a:pt x="40319" y="901917"/>
                  </a:cubicBezTo>
                  <a:lnTo>
                    <a:pt x="464589" y="901917"/>
                  </a:lnTo>
                  <a:cubicBezTo>
                    <a:pt x="477434" y="922677"/>
                    <a:pt x="499914" y="935321"/>
                    <a:pt x="524683" y="935321"/>
                  </a:cubicBezTo>
                  <a:cubicBezTo>
                    <a:pt x="549452" y="935321"/>
                    <a:pt x="571934" y="922677"/>
                    <a:pt x="584776" y="901917"/>
                  </a:cubicBezTo>
                  <a:lnTo>
                    <a:pt x="1009046" y="901917"/>
                  </a:lnTo>
                  <a:cubicBezTo>
                    <a:pt x="1027468" y="901917"/>
                    <a:pt x="1042450" y="886935"/>
                    <a:pt x="1042450" y="868513"/>
                  </a:cubicBezTo>
                  <a:lnTo>
                    <a:pt x="1042450" y="467662"/>
                  </a:lnTo>
                  <a:cubicBezTo>
                    <a:pt x="1042450" y="449240"/>
                    <a:pt x="1027468" y="434258"/>
                    <a:pt x="1009046" y="434258"/>
                  </a:cubicBezTo>
                  <a:close/>
                  <a:moveTo>
                    <a:pt x="942238" y="400854"/>
                  </a:moveTo>
                  <a:lnTo>
                    <a:pt x="942238" y="801705"/>
                  </a:lnTo>
                  <a:lnTo>
                    <a:pt x="605338" y="801705"/>
                  </a:lnTo>
                  <a:cubicBezTo>
                    <a:pt x="582557" y="801705"/>
                    <a:pt x="560727" y="807618"/>
                    <a:pt x="541385" y="818491"/>
                  </a:cubicBezTo>
                  <a:lnTo>
                    <a:pt x="541385" y="500867"/>
                  </a:lnTo>
                  <a:cubicBezTo>
                    <a:pt x="563815" y="500600"/>
                    <a:pt x="586096" y="499330"/>
                    <a:pt x="608193" y="497026"/>
                  </a:cubicBezTo>
                  <a:lnTo>
                    <a:pt x="608193" y="601282"/>
                  </a:lnTo>
                  <a:cubicBezTo>
                    <a:pt x="608193" y="619703"/>
                    <a:pt x="623175" y="634686"/>
                    <a:pt x="641597" y="634686"/>
                  </a:cubicBezTo>
                  <a:lnTo>
                    <a:pt x="675001" y="634686"/>
                  </a:lnTo>
                  <a:lnTo>
                    <a:pt x="675001" y="651388"/>
                  </a:lnTo>
                  <a:cubicBezTo>
                    <a:pt x="675001" y="669809"/>
                    <a:pt x="689983" y="684791"/>
                    <a:pt x="708405" y="684791"/>
                  </a:cubicBezTo>
                  <a:lnTo>
                    <a:pt x="842023" y="684791"/>
                  </a:lnTo>
                  <a:cubicBezTo>
                    <a:pt x="860444" y="684791"/>
                    <a:pt x="875426" y="669809"/>
                    <a:pt x="875426" y="651388"/>
                  </a:cubicBezTo>
                  <a:lnTo>
                    <a:pt x="875426" y="517770"/>
                  </a:lnTo>
                  <a:cubicBezTo>
                    <a:pt x="875426" y="499348"/>
                    <a:pt x="860444" y="484366"/>
                    <a:pt x="842023" y="484366"/>
                  </a:cubicBezTo>
                  <a:lnTo>
                    <a:pt x="808619" y="484366"/>
                  </a:lnTo>
                  <a:lnTo>
                    <a:pt x="808619" y="467664"/>
                  </a:lnTo>
                  <a:cubicBezTo>
                    <a:pt x="808619" y="460648"/>
                    <a:pt x="806413" y="454134"/>
                    <a:pt x="802706" y="448756"/>
                  </a:cubicBezTo>
                  <a:cubicBezTo>
                    <a:pt x="836126" y="435295"/>
                    <a:pt x="868495" y="419261"/>
                    <a:pt x="899644" y="400854"/>
                  </a:cubicBezTo>
                  <a:close/>
                  <a:moveTo>
                    <a:pt x="324257" y="267236"/>
                  </a:moveTo>
                  <a:cubicBezTo>
                    <a:pt x="324257" y="227267"/>
                    <a:pt x="336434" y="188770"/>
                    <a:pt x="358212" y="156149"/>
                  </a:cubicBezTo>
                  <a:cubicBezTo>
                    <a:pt x="360985" y="202047"/>
                    <a:pt x="384668" y="244069"/>
                    <a:pt x="423233" y="269790"/>
                  </a:cubicBezTo>
                  <a:lnTo>
                    <a:pt x="457873" y="292888"/>
                  </a:lnTo>
                  <a:lnTo>
                    <a:pt x="457873" y="334042"/>
                  </a:lnTo>
                  <a:cubicBezTo>
                    <a:pt x="457873" y="370887"/>
                    <a:pt x="487838" y="400850"/>
                    <a:pt x="524681" y="400850"/>
                  </a:cubicBezTo>
                  <a:cubicBezTo>
                    <a:pt x="561524" y="400850"/>
                    <a:pt x="591489" y="370887"/>
                    <a:pt x="591489" y="334042"/>
                  </a:cubicBezTo>
                  <a:lnTo>
                    <a:pt x="591489" y="292870"/>
                  </a:lnTo>
                  <a:lnTo>
                    <a:pt x="626129" y="269771"/>
                  </a:lnTo>
                  <a:cubicBezTo>
                    <a:pt x="664693" y="244067"/>
                    <a:pt x="688395" y="202027"/>
                    <a:pt x="691149" y="156130"/>
                  </a:cubicBezTo>
                  <a:cubicBezTo>
                    <a:pt x="712912" y="188766"/>
                    <a:pt x="725105" y="227249"/>
                    <a:pt x="725105" y="267217"/>
                  </a:cubicBezTo>
                  <a:cubicBezTo>
                    <a:pt x="725105" y="376835"/>
                    <a:pt x="636616" y="466073"/>
                    <a:pt x="527333" y="467510"/>
                  </a:cubicBezTo>
                  <a:cubicBezTo>
                    <a:pt x="523927" y="467477"/>
                    <a:pt x="520551" y="467344"/>
                    <a:pt x="517161" y="467260"/>
                  </a:cubicBezTo>
                  <a:cubicBezTo>
                    <a:pt x="410138" y="463286"/>
                    <a:pt x="324257" y="375216"/>
                    <a:pt x="324257" y="267236"/>
                  </a:cubicBezTo>
                  <a:close/>
                  <a:moveTo>
                    <a:pt x="486184" y="167022"/>
                  </a:moveTo>
                  <a:lnTo>
                    <a:pt x="472923" y="167022"/>
                  </a:lnTo>
                  <a:cubicBezTo>
                    <a:pt x="464622" y="167022"/>
                    <a:pt x="457891" y="160275"/>
                    <a:pt x="457891" y="151990"/>
                  </a:cubicBezTo>
                  <a:lnTo>
                    <a:pt x="457891" y="148649"/>
                  </a:lnTo>
                  <a:cubicBezTo>
                    <a:pt x="457891" y="140349"/>
                    <a:pt x="464638" y="133618"/>
                    <a:pt x="472923" y="133618"/>
                  </a:cubicBezTo>
                  <a:cubicBezTo>
                    <a:pt x="477215" y="133618"/>
                    <a:pt x="481191" y="135372"/>
                    <a:pt x="484062" y="138561"/>
                  </a:cubicBezTo>
                  <a:cubicBezTo>
                    <a:pt x="486952" y="141751"/>
                    <a:pt x="488305" y="145876"/>
                    <a:pt x="487887" y="150152"/>
                  </a:cubicBezTo>
                  <a:close/>
                  <a:moveTo>
                    <a:pt x="561495" y="150154"/>
                  </a:moveTo>
                  <a:cubicBezTo>
                    <a:pt x="561061" y="145878"/>
                    <a:pt x="562413" y="141769"/>
                    <a:pt x="565320" y="138564"/>
                  </a:cubicBezTo>
                  <a:cubicBezTo>
                    <a:pt x="568193" y="135374"/>
                    <a:pt x="572151" y="133620"/>
                    <a:pt x="576459" y="133620"/>
                  </a:cubicBezTo>
                  <a:cubicBezTo>
                    <a:pt x="584760" y="133620"/>
                    <a:pt x="591491" y="140367"/>
                    <a:pt x="591491" y="148652"/>
                  </a:cubicBezTo>
                  <a:lnTo>
                    <a:pt x="591491" y="151992"/>
                  </a:lnTo>
                  <a:cubicBezTo>
                    <a:pt x="591491" y="160293"/>
                    <a:pt x="584744" y="167024"/>
                    <a:pt x="576459" y="167024"/>
                  </a:cubicBezTo>
                  <a:lnTo>
                    <a:pt x="563198" y="167024"/>
                  </a:lnTo>
                  <a:close/>
                  <a:moveTo>
                    <a:pt x="491279" y="300640"/>
                  </a:moveTo>
                  <a:lnTo>
                    <a:pt x="558087" y="300640"/>
                  </a:lnTo>
                  <a:lnTo>
                    <a:pt x="558087" y="334044"/>
                  </a:lnTo>
                  <a:cubicBezTo>
                    <a:pt x="558087" y="352465"/>
                    <a:pt x="543104" y="367448"/>
                    <a:pt x="524683" y="367448"/>
                  </a:cubicBezTo>
                  <a:cubicBezTo>
                    <a:pt x="506261" y="367448"/>
                    <a:pt x="491279" y="352465"/>
                    <a:pt x="491279" y="334044"/>
                  </a:cubicBezTo>
                  <a:close/>
                  <a:moveTo>
                    <a:pt x="509733" y="267236"/>
                  </a:moveTo>
                  <a:lnTo>
                    <a:pt x="516415" y="200428"/>
                  </a:lnTo>
                  <a:lnTo>
                    <a:pt x="532951" y="200428"/>
                  </a:lnTo>
                  <a:lnTo>
                    <a:pt x="539632" y="267236"/>
                  </a:lnTo>
                  <a:close/>
                  <a:moveTo>
                    <a:pt x="708407" y="634683"/>
                  </a:moveTo>
                  <a:lnTo>
                    <a:pt x="775215" y="634683"/>
                  </a:lnTo>
                  <a:cubicBezTo>
                    <a:pt x="793636" y="634683"/>
                    <a:pt x="808619" y="619701"/>
                    <a:pt x="808619" y="601279"/>
                  </a:cubicBezTo>
                  <a:lnTo>
                    <a:pt x="808619" y="517768"/>
                  </a:lnTo>
                  <a:lnTo>
                    <a:pt x="842023" y="517768"/>
                  </a:lnTo>
                  <a:lnTo>
                    <a:pt x="842023" y="651385"/>
                  </a:lnTo>
                  <a:lnTo>
                    <a:pt x="708405" y="651385"/>
                  </a:lnTo>
                  <a:lnTo>
                    <a:pt x="708405" y="634683"/>
                  </a:lnTo>
                  <a:close/>
                  <a:moveTo>
                    <a:pt x="749745" y="467662"/>
                  </a:moveTo>
                  <a:lnTo>
                    <a:pt x="775215" y="467662"/>
                  </a:lnTo>
                  <a:lnTo>
                    <a:pt x="775215" y="601279"/>
                  </a:lnTo>
                  <a:lnTo>
                    <a:pt x="641599" y="601279"/>
                  </a:lnTo>
                  <a:lnTo>
                    <a:pt x="641599" y="492765"/>
                  </a:lnTo>
                  <a:cubicBezTo>
                    <a:pt x="678376" y="487188"/>
                    <a:pt x="714502" y="478752"/>
                    <a:pt x="749745" y="467662"/>
                  </a:cubicBezTo>
                  <a:close/>
                  <a:moveTo>
                    <a:pt x="994550" y="274885"/>
                  </a:moveTo>
                  <a:lnTo>
                    <a:pt x="1002117" y="283020"/>
                  </a:lnTo>
                  <a:lnTo>
                    <a:pt x="999911" y="285057"/>
                  </a:lnTo>
                  <a:cubicBezTo>
                    <a:pt x="904725" y="372910"/>
                    <a:pt x="788211" y="431284"/>
                    <a:pt x="663078" y="455286"/>
                  </a:cubicBezTo>
                  <a:cubicBezTo>
                    <a:pt x="720817" y="412663"/>
                    <a:pt x="758515" y="344367"/>
                    <a:pt x="758515" y="267252"/>
                  </a:cubicBezTo>
                  <a:cubicBezTo>
                    <a:pt x="758515" y="201246"/>
                    <a:pt x="730456" y="138512"/>
                    <a:pt x="681652" y="94184"/>
                  </a:cubicBezTo>
                  <a:cubicBezTo>
                    <a:pt x="680733" y="91846"/>
                    <a:pt x="679815" y="89523"/>
                    <a:pt x="678778" y="87236"/>
                  </a:cubicBezTo>
                  <a:cubicBezTo>
                    <a:pt x="800119" y="118119"/>
                    <a:pt x="908683" y="182406"/>
                    <a:pt x="994550" y="274885"/>
                  </a:cubicBezTo>
                  <a:close/>
                  <a:moveTo>
                    <a:pt x="504906" y="33406"/>
                  </a:moveTo>
                  <a:lnTo>
                    <a:pt x="544441" y="33406"/>
                  </a:lnTo>
                  <a:cubicBezTo>
                    <a:pt x="607223" y="33406"/>
                    <a:pt x="658282" y="84481"/>
                    <a:pt x="658282" y="147264"/>
                  </a:cubicBezTo>
                  <a:cubicBezTo>
                    <a:pt x="658282" y="185413"/>
                    <a:pt x="639326" y="220821"/>
                    <a:pt x="607574" y="241983"/>
                  </a:cubicBezTo>
                  <a:lnTo>
                    <a:pt x="572967" y="265065"/>
                  </a:lnTo>
                  <a:lnTo>
                    <a:pt x="566519" y="200428"/>
                  </a:lnTo>
                  <a:lnTo>
                    <a:pt x="576457" y="200428"/>
                  </a:lnTo>
                  <a:cubicBezTo>
                    <a:pt x="603163" y="200428"/>
                    <a:pt x="624893" y="178698"/>
                    <a:pt x="624893" y="151992"/>
                  </a:cubicBezTo>
                  <a:lnTo>
                    <a:pt x="624893" y="148652"/>
                  </a:lnTo>
                  <a:cubicBezTo>
                    <a:pt x="624893" y="121946"/>
                    <a:pt x="603163" y="100216"/>
                    <a:pt x="576457" y="100216"/>
                  </a:cubicBezTo>
                  <a:cubicBezTo>
                    <a:pt x="562795" y="100216"/>
                    <a:pt x="549700" y="106029"/>
                    <a:pt x="540547" y="116149"/>
                  </a:cubicBezTo>
                  <a:cubicBezTo>
                    <a:pt x="531377" y="126270"/>
                    <a:pt x="526900" y="139883"/>
                    <a:pt x="528253" y="153478"/>
                  </a:cubicBezTo>
                  <a:lnTo>
                    <a:pt x="529606" y="167024"/>
                  </a:lnTo>
                  <a:lnTo>
                    <a:pt x="519752" y="167024"/>
                  </a:lnTo>
                  <a:lnTo>
                    <a:pt x="521104" y="153478"/>
                  </a:lnTo>
                  <a:cubicBezTo>
                    <a:pt x="522457" y="139883"/>
                    <a:pt x="517981" y="126287"/>
                    <a:pt x="508811" y="116149"/>
                  </a:cubicBezTo>
                  <a:cubicBezTo>
                    <a:pt x="499658" y="106029"/>
                    <a:pt x="486563" y="100216"/>
                    <a:pt x="472900" y="100216"/>
                  </a:cubicBezTo>
                  <a:cubicBezTo>
                    <a:pt x="446194" y="100216"/>
                    <a:pt x="424465" y="121946"/>
                    <a:pt x="424465" y="148652"/>
                  </a:cubicBezTo>
                  <a:lnTo>
                    <a:pt x="424465" y="151992"/>
                  </a:lnTo>
                  <a:cubicBezTo>
                    <a:pt x="424465" y="178698"/>
                    <a:pt x="446194" y="200428"/>
                    <a:pt x="472900" y="200428"/>
                  </a:cubicBezTo>
                  <a:lnTo>
                    <a:pt x="482839" y="200428"/>
                  </a:lnTo>
                  <a:lnTo>
                    <a:pt x="476374" y="265065"/>
                  </a:lnTo>
                  <a:lnTo>
                    <a:pt x="441767" y="241983"/>
                  </a:lnTo>
                  <a:cubicBezTo>
                    <a:pt x="410017" y="220821"/>
                    <a:pt x="391059" y="185413"/>
                    <a:pt x="391059" y="147248"/>
                  </a:cubicBezTo>
                  <a:cubicBezTo>
                    <a:pt x="391065" y="84481"/>
                    <a:pt x="442140" y="33406"/>
                    <a:pt x="504906" y="33406"/>
                  </a:cubicBezTo>
                  <a:close/>
                  <a:moveTo>
                    <a:pt x="56937" y="257531"/>
                  </a:moveTo>
                  <a:cubicBezTo>
                    <a:pt x="144374" y="170094"/>
                    <a:pt x="252838" y="110402"/>
                    <a:pt x="372508" y="83227"/>
                  </a:cubicBezTo>
                  <a:cubicBezTo>
                    <a:pt x="370770" y="86802"/>
                    <a:pt x="369151" y="90442"/>
                    <a:pt x="367714" y="94184"/>
                  </a:cubicBezTo>
                  <a:cubicBezTo>
                    <a:pt x="318893" y="138496"/>
                    <a:pt x="290851" y="201229"/>
                    <a:pt x="290851" y="267236"/>
                  </a:cubicBezTo>
                  <a:cubicBezTo>
                    <a:pt x="290851" y="341494"/>
                    <a:pt x="325759" y="407634"/>
                    <a:pt x="379907" y="450509"/>
                  </a:cubicBezTo>
                  <a:cubicBezTo>
                    <a:pt x="254992" y="422298"/>
                    <a:pt x="140197" y="359749"/>
                    <a:pt x="47232" y="267236"/>
                  </a:cubicBezTo>
                  <a:close/>
                  <a:moveTo>
                    <a:pt x="107127" y="400854"/>
                  </a:moveTo>
                  <a:lnTo>
                    <a:pt x="165485" y="400854"/>
                  </a:lnTo>
                  <a:cubicBezTo>
                    <a:pt x="268586" y="462017"/>
                    <a:pt x="385636" y="496339"/>
                    <a:pt x="507981" y="500465"/>
                  </a:cubicBezTo>
                  <a:lnTo>
                    <a:pt x="507981" y="818491"/>
                  </a:lnTo>
                  <a:cubicBezTo>
                    <a:pt x="488655" y="807618"/>
                    <a:pt x="466827" y="801705"/>
                    <a:pt x="444028" y="801705"/>
                  </a:cubicBezTo>
                  <a:lnTo>
                    <a:pt x="107127" y="801705"/>
                  </a:lnTo>
                  <a:close/>
                  <a:moveTo>
                    <a:pt x="1009046" y="868515"/>
                  </a:moveTo>
                  <a:lnTo>
                    <a:pt x="564467" y="868515"/>
                  </a:lnTo>
                  <a:lnTo>
                    <a:pt x="558087" y="881276"/>
                  </a:lnTo>
                  <a:cubicBezTo>
                    <a:pt x="551723" y="894020"/>
                    <a:pt x="538929" y="901919"/>
                    <a:pt x="524683" y="901919"/>
                  </a:cubicBezTo>
                  <a:cubicBezTo>
                    <a:pt x="510436" y="901919"/>
                    <a:pt x="497643" y="894002"/>
                    <a:pt x="491279" y="881276"/>
                  </a:cubicBezTo>
                  <a:lnTo>
                    <a:pt x="484899" y="868515"/>
                  </a:lnTo>
                  <a:lnTo>
                    <a:pt x="40319" y="868515"/>
                  </a:lnTo>
                  <a:lnTo>
                    <a:pt x="40319" y="467662"/>
                  </a:lnTo>
                  <a:lnTo>
                    <a:pt x="73723" y="467662"/>
                  </a:lnTo>
                  <a:lnTo>
                    <a:pt x="73723" y="801705"/>
                  </a:lnTo>
                  <a:cubicBezTo>
                    <a:pt x="73723" y="820127"/>
                    <a:pt x="88706" y="835109"/>
                    <a:pt x="107127" y="835109"/>
                  </a:cubicBezTo>
                  <a:lnTo>
                    <a:pt x="444028" y="835109"/>
                  </a:lnTo>
                  <a:cubicBezTo>
                    <a:pt x="470033" y="835109"/>
                    <a:pt x="494484" y="845230"/>
                    <a:pt x="512875" y="863621"/>
                  </a:cubicBezTo>
                  <a:lnTo>
                    <a:pt x="524683" y="875428"/>
                  </a:lnTo>
                  <a:lnTo>
                    <a:pt x="536490" y="863621"/>
                  </a:lnTo>
                  <a:cubicBezTo>
                    <a:pt x="554879" y="845232"/>
                    <a:pt x="579331" y="835109"/>
                    <a:pt x="605338" y="835109"/>
                  </a:cubicBezTo>
                  <a:lnTo>
                    <a:pt x="942238" y="835109"/>
                  </a:lnTo>
                  <a:cubicBezTo>
                    <a:pt x="960660" y="835109"/>
                    <a:pt x="975642" y="820127"/>
                    <a:pt x="975642" y="801705"/>
                  </a:cubicBezTo>
                  <a:lnTo>
                    <a:pt x="975642" y="467662"/>
                  </a:lnTo>
                  <a:lnTo>
                    <a:pt x="1009046" y="467662"/>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6" name="任意多边形: 形状 185">
              <a:extLst>
                <a:ext uri="{FF2B5EF4-FFF2-40B4-BE49-F238E27FC236}">
                  <a16:creationId xmlns:a16="http://schemas.microsoft.com/office/drawing/2014/main" id="{D57E1B54-61AB-CFA2-5C3A-EB4A908232C7}"/>
                </a:ext>
              </a:extLst>
            </p:cNvPr>
            <p:cNvSpPr/>
            <p:nvPr/>
          </p:nvSpPr>
          <p:spPr>
            <a:xfrm>
              <a:off x="5910125" y="4858912"/>
              <a:ext cx="133614" cy="133616"/>
            </a:xfrm>
            <a:custGeom>
              <a:avLst/>
              <a:gdLst>
                <a:gd name="connsiteX0" fmla="*/ 100212 w 133615"/>
                <a:gd name="connsiteY0" fmla="*/ 0 h 133615"/>
                <a:gd name="connsiteX1" fmla="*/ 33404 w 133615"/>
                <a:gd name="connsiteY1" fmla="*/ 0 h 133615"/>
                <a:gd name="connsiteX2" fmla="*/ 0 w 133615"/>
                <a:gd name="connsiteY2" fmla="*/ 33404 h 133615"/>
                <a:gd name="connsiteX3" fmla="*/ 0 w 133615"/>
                <a:gd name="connsiteY3" fmla="*/ 100212 h 133615"/>
                <a:gd name="connsiteX4" fmla="*/ 33404 w 133615"/>
                <a:gd name="connsiteY4" fmla="*/ 133616 h 133615"/>
                <a:gd name="connsiteX5" fmla="*/ 100212 w 133615"/>
                <a:gd name="connsiteY5" fmla="*/ 133616 h 133615"/>
                <a:gd name="connsiteX6" fmla="*/ 133616 w 133615"/>
                <a:gd name="connsiteY6" fmla="*/ 100212 h 133615"/>
                <a:gd name="connsiteX7" fmla="*/ 133616 w 133615"/>
                <a:gd name="connsiteY7" fmla="*/ 33404 h 133615"/>
                <a:gd name="connsiteX8" fmla="*/ 100212 w 133615"/>
                <a:gd name="connsiteY8" fmla="*/ 0 h 133615"/>
                <a:gd name="connsiteX9" fmla="*/ 33404 w 133615"/>
                <a:gd name="connsiteY9" fmla="*/ 100214 h 133615"/>
                <a:gd name="connsiteX10" fmla="*/ 33404 w 133615"/>
                <a:gd name="connsiteY10" fmla="*/ 33406 h 133615"/>
                <a:gd name="connsiteX11" fmla="*/ 100212 w 133615"/>
                <a:gd name="connsiteY11" fmla="*/ 33406 h 133615"/>
                <a:gd name="connsiteX12" fmla="*/ 100228 w 133615"/>
                <a:gd name="connsiteY12" fmla="*/ 100214 h 133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615" h="133615">
                  <a:moveTo>
                    <a:pt x="100212" y="0"/>
                  </a:moveTo>
                  <a:lnTo>
                    <a:pt x="33404" y="0"/>
                  </a:lnTo>
                  <a:cubicBezTo>
                    <a:pt x="14982" y="0"/>
                    <a:pt x="0" y="14982"/>
                    <a:pt x="0" y="33404"/>
                  </a:cubicBezTo>
                  <a:lnTo>
                    <a:pt x="0" y="100212"/>
                  </a:lnTo>
                  <a:cubicBezTo>
                    <a:pt x="0" y="118633"/>
                    <a:pt x="14982" y="133616"/>
                    <a:pt x="33404" y="133616"/>
                  </a:cubicBezTo>
                  <a:lnTo>
                    <a:pt x="100212" y="133616"/>
                  </a:lnTo>
                  <a:cubicBezTo>
                    <a:pt x="118633" y="133616"/>
                    <a:pt x="133616" y="118633"/>
                    <a:pt x="133616" y="100212"/>
                  </a:cubicBezTo>
                  <a:lnTo>
                    <a:pt x="133616" y="33404"/>
                  </a:lnTo>
                  <a:cubicBezTo>
                    <a:pt x="133616" y="14982"/>
                    <a:pt x="118635" y="0"/>
                    <a:pt x="100212" y="0"/>
                  </a:cubicBezTo>
                  <a:close/>
                  <a:moveTo>
                    <a:pt x="33404" y="100214"/>
                  </a:moveTo>
                  <a:lnTo>
                    <a:pt x="33404" y="33406"/>
                  </a:lnTo>
                  <a:lnTo>
                    <a:pt x="100212" y="33406"/>
                  </a:lnTo>
                  <a:lnTo>
                    <a:pt x="100228" y="10021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7" name="任意多边形: 形状 186">
              <a:extLst>
                <a:ext uri="{FF2B5EF4-FFF2-40B4-BE49-F238E27FC236}">
                  <a16:creationId xmlns:a16="http://schemas.microsoft.com/office/drawing/2014/main" id="{682B8CB6-0C5F-6F34-29F4-6EAF15F0734E}"/>
                </a:ext>
              </a:extLst>
            </p:cNvPr>
            <p:cNvSpPr/>
            <p:nvPr/>
          </p:nvSpPr>
          <p:spPr>
            <a:xfrm>
              <a:off x="6077149" y="4858912"/>
              <a:ext cx="133614" cy="133616"/>
            </a:xfrm>
            <a:custGeom>
              <a:avLst/>
              <a:gdLst>
                <a:gd name="connsiteX0" fmla="*/ 100212 w 133615"/>
                <a:gd name="connsiteY0" fmla="*/ 0 h 133615"/>
                <a:gd name="connsiteX1" fmla="*/ 33404 w 133615"/>
                <a:gd name="connsiteY1" fmla="*/ 0 h 133615"/>
                <a:gd name="connsiteX2" fmla="*/ 0 w 133615"/>
                <a:gd name="connsiteY2" fmla="*/ 33404 h 133615"/>
                <a:gd name="connsiteX3" fmla="*/ 0 w 133615"/>
                <a:gd name="connsiteY3" fmla="*/ 100212 h 133615"/>
                <a:gd name="connsiteX4" fmla="*/ 33404 w 133615"/>
                <a:gd name="connsiteY4" fmla="*/ 133616 h 133615"/>
                <a:gd name="connsiteX5" fmla="*/ 100212 w 133615"/>
                <a:gd name="connsiteY5" fmla="*/ 133616 h 133615"/>
                <a:gd name="connsiteX6" fmla="*/ 133616 w 133615"/>
                <a:gd name="connsiteY6" fmla="*/ 100212 h 133615"/>
                <a:gd name="connsiteX7" fmla="*/ 133616 w 133615"/>
                <a:gd name="connsiteY7" fmla="*/ 33404 h 133615"/>
                <a:gd name="connsiteX8" fmla="*/ 100212 w 133615"/>
                <a:gd name="connsiteY8" fmla="*/ 0 h 133615"/>
                <a:gd name="connsiteX9" fmla="*/ 33404 w 133615"/>
                <a:gd name="connsiteY9" fmla="*/ 100214 h 133615"/>
                <a:gd name="connsiteX10" fmla="*/ 33404 w 133615"/>
                <a:gd name="connsiteY10" fmla="*/ 33406 h 133615"/>
                <a:gd name="connsiteX11" fmla="*/ 100212 w 133615"/>
                <a:gd name="connsiteY11" fmla="*/ 33406 h 133615"/>
                <a:gd name="connsiteX12" fmla="*/ 100228 w 133615"/>
                <a:gd name="connsiteY12" fmla="*/ 100214 h 133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615" h="133615">
                  <a:moveTo>
                    <a:pt x="100212" y="0"/>
                  </a:moveTo>
                  <a:lnTo>
                    <a:pt x="33404" y="0"/>
                  </a:lnTo>
                  <a:cubicBezTo>
                    <a:pt x="14982" y="0"/>
                    <a:pt x="0" y="14982"/>
                    <a:pt x="0" y="33404"/>
                  </a:cubicBezTo>
                  <a:lnTo>
                    <a:pt x="0" y="100212"/>
                  </a:lnTo>
                  <a:cubicBezTo>
                    <a:pt x="0" y="118633"/>
                    <a:pt x="14982" y="133616"/>
                    <a:pt x="33404" y="133616"/>
                  </a:cubicBezTo>
                  <a:lnTo>
                    <a:pt x="100212" y="133616"/>
                  </a:lnTo>
                  <a:cubicBezTo>
                    <a:pt x="118633" y="133616"/>
                    <a:pt x="133616" y="118633"/>
                    <a:pt x="133616" y="100212"/>
                  </a:cubicBezTo>
                  <a:lnTo>
                    <a:pt x="133616" y="33404"/>
                  </a:lnTo>
                  <a:cubicBezTo>
                    <a:pt x="133616" y="14982"/>
                    <a:pt x="118635" y="0"/>
                    <a:pt x="100212" y="0"/>
                  </a:cubicBezTo>
                  <a:close/>
                  <a:moveTo>
                    <a:pt x="33404" y="100214"/>
                  </a:moveTo>
                  <a:lnTo>
                    <a:pt x="33404" y="33406"/>
                  </a:lnTo>
                  <a:lnTo>
                    <a:pt x="100212" y="33406"/>
                  </a:lnTo>
                  <a:lnTo>
                    <a:pt x="100228" y="10021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8" name="任意多边形: 形状 187">
              <a:extLst>
                <a:ext uri="{FF2B5EF4-FFF2-40B4-BE49-F238E27FC236}">
                  <a16:creationId xmlns:a16="http://schemas.microsoft.com/office/drawing/2014/main" id="{560DF8B2-E018-60E3-516E-38EC6209CD9E}"/>
                </a:ext>
              </a:extLst>
            </p:cNvPr>
            <p:cNvSpPr/>
            <p:nvPr/>
          </p:nvSpPr>
          <p:spPr>
            <a:xfrm>
              <a:off x="5910125" y="4792104"/>
              <a:ext cx="300637" cy="33404"/>
            </a:xfrm>
            <a:custGeom>
              <a:avLst/>
              <a:gdLst>
                <a:gd name="connsiteX0" fmla="*/ 0 w 300639"/>
                <a:gd name="connsiteY0" fmla="*/ 0 h 33403"/>
                <a:gd name="connsiteX1" fmla="*/ 300640 w 300639"/>
                <a:gd name="connsiteY1" fmla="*/ 0 h 33403"/>
                <a:gd name="connsiteX2" fmla="*/ 300640 w 300639"/>
                <a:gd name="connsiteY2" fmla="*/ 33404 h 33403"/>
                <a:gd name="connsiteX3" fmla="*/ 0 w 300639"/>
                <a:gd name="connsiteY3" fmla="*/ 33404 h 33403"/>
              </a:gdLst>
              <a:ahLst/>
              <a:cxnLst>
                <a:cxn ang="0">
                  <a:pos x="connsiteX0" y="connsiteY0"/>
                </a:cxn>
                <a:cxn ang="0">
                  <a:pos x="connsiteX1" y="connsiteY1"/>
                </a:cxn>
                <a:cxn ang="0">
                  <a:pos x="connsiteX2" y="connsiteY2"/>
                </a:cxn>
                <a:cxn ang="0">
                  <a:pos x="connsiteX3" y="connsiteY3"/>
                </a:cxn>
              </a:cxnLst>
              <a:rect l="l" t="t" r="r" b="b"/>
              <a:pathLst>
                <a:path w="300639" h="33403">
                  <a:moveTo>
                    <a:pt x="0" y="0"/>
                  </a:moveTo>
                  <a:lnTo>
                    <a:pt x="300640" y="0"/>
                  </a:lnTo>
                  <a:lnTo>
                    <a:pt x="300640" y="33404"/>
                  </a:lnTo>
                  <a:lnTo>
                    <a:pt x="0" y="3340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9" name="任意多边形: 形状 188">
              <a:extLst>
                <a:ext uri="{FF2B5EF4-FFF2-40B4-BE49-F238E27FC236}">
                  <a16:creationId xmlns:a16="http://schemas.microsoft.com/office/drawing/2014/main" id="{0EF12B41-2095-75ED-B5EA-2D9C9D729A6A}"/>
                </a:ext>
              </a:extLst>
            </p:cNvPr>
            <p:cNvSpPr/>
            <p:nvPr/>
          </p:nvSpPr>
          <p:spPr>
            <a:xfrm>
              <a:off x="5910125" y="4725296"/>
              <a:ext cx="233830" cy="33404"/>
            </a:xfrm>
            <a:custGeom>
              <a:avLst/>
              <a:gdLst>
                <a:gd name="connsiteX0" fmla="*/ 0 w 233829"/>
                <a:gd name="connsiteY0" fmla="*/ 0 h 33403"/>
                <a:gd name="connsiteX1" fmla="*/ 233830 w 233829"/>
                <a:gd name="connsiteY1" fmla="*/ 0 h 33403"/>
                <a:gd name="connsiteX2" fmla="*/ 233830 w 233829"/>
                <a:gd name="connsiteY2" fmla="*/ 33404 h 33403"/>
                <a:gd name="connsiteX3" fmla="*/ 0 w 233829"/>
                <a:gd name="connsiteY3" fmla="*/ 33404 h 33403"/>
              </a:gdLst>
              <a:ahLst/>
              <a:cxnLst>
                <a:cxn ang="0">
                  <a:pos x="connsiteX0" y="connsiteY0"/>
                </a:cxn>
                <a:cxn ang="0">
                  <a:pos x="connsiteX1" y="connsiteY1"/>
                </a:cxn>
                <a:cxn ang="0">
                  <a:pos x="connsiteX2" y="connsiteY2"/>
                </a:cxn>
                <a:cxn ang="0">
                  <a:pos x="connsiteX3" y="connsiteY3"/>
                </a:cxn>
              </a:cxnLst>
              <a:rect l="l" t="t" r="r" b="b"/>
              <a:pathLst>
                <a:path w="233829" h="33403">
                  <a:moveTo>
                    <a:pt x="0" y="0"/>
                  </a:moveTo>
                  <a:lnTo>
                    <a:pt x="233830" y="0"/>
                  </a:lnTo>
                  <a:lnTo>
                    <a:pt x="233830" y="33404"/>
                  </a:lnTo>
                  <a:lnTo>
                    <a:pt x="0" y="3340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0" name="任意多边形: 形状 189">
              <a:extLst>
                <a:ext uri="{FF2B5EF4-FFF2-40B4-BE49-F238E27FC236}">
                  <a16:creationId xmlns:a16="http://schemas.microsoft.com/office/drawing/2014/main" id="{B32E1F3B-2D31-A8AE-C460-53B2E65FED31}"/>
                </a:ext>
              </a:extLst>
            </p:cNvPr>
            <p:cNvSpPr/>
            <p:nvPr/>
          </p:nvSpPr>
          <p:spPr>
            <a:xfrm>
              <a:off x="6344383" y="4892316"/>
              <a:ext cx="66807" cy="33404"/>
            </a:xfrm>
            <a:custGeom>
              <a:avLst/>
              <a:gdLst>
                <a:gd name="connsiteX0" fmla="*/ 0 w 66807"/>
                <a:gd name="connsiteY0" fmla="*/ 0 h 33403"/>
                <a:gd name="connsiteX1" fmla="*/ 66808 w 66807"/>
                <a:gd name="connsiteY1" fmla="*/ 0 h 33403"/>
                <a:gd name="connsiteX2" fmla="*/ 66808 w 66807"/>
                <a:gd name="connsiteY2" fmla="*/ 33404 h 33403"/>
                <a:gd name="connsiteX3" fmla="*/ 0 w 66807"/>
                <a:gd name="connsiteY3" fmla="*/ 33404 h 33403"/>
              </a:gdLst>
              <a:ahLst/>
              <a:cxnLst>
                <a:cxn ang="0">
                  <a:pos x="connsiteX0" y="connsiteY0"/>
                </a:cxn>
                <a:cxn ang="0">
                  <a:pos x="connsiteX1" y="connsiteY1"/>
                </a:cxn>
                <a:cxn ang="0">
                  <a:pos x="connsiteX2" y="connsiteY2"/>
                </a:cxn>
                <a:cxn ang="0">
                  <a:pos x="connsiteX3" y="connsiteY3"/>
                </a:cxn>
              </a:cxnLst>
              <a:rect l="l" t="t" r="r" b="b"/>
              <a:pathLst>
                <a:path w="66807" h="33403">
                  <a:moveTo>
                    <a:pt x="0" y="0"/>
                  </a:moveTo>
                  <a:lnTo>
                    <a:pt x="66808" y="0"/>
                  </a:lnTo>
                  <a:lnTo>
                    <a:pt x="66808" y="33404"/>
                  </a:lnTo>
                  <a:lnTo>
                    <a:pt x="0" y="3340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1" name="任意多边形: 形状 190">
              <a:extLst>
                <a:ext uri="{FF2B5EF4-FFF2-40B4-BE49-F238E27FC236}">
                  <a16:creationId xmlns:a16="http://schemas.microsoft.com/office/drawing/2014/main" id="{454BC622-D8EF-5839-D081-671433F5D0A0}"/>
                </a:ext>
              </a:extLst>
            </p:cNvPr>
            <p:cNvSpPr/>
            <p:nvPr/>
          </p:nvSpPr>
          <p:spPr>
            <a:xfrm>
              <a:off x="6344383" y="4959124"/>
              <a:ext cx="167024" cy="33404"/>
            </a:xfrm>
            <a:custGeom>
              <a:avLst/>
              <a:gdLst>
                <a:gd name="connsiteX0" fmla="*/ 0 w 167021"/>
                <a:gd name="connsiteY0" fmla="*/ 0 h 33403"/>
                <a:gd name="connsiteX1" fmla="*/ 167022 w 167021"/>
                <a:gd name="connsiteY1" fmla="*/ 0 h 33403"/>
                <a:gd name="connsiteX2" fmla="*/ 167022 w 167021"/>
                <a:gd name="connsiteY2" fmla="*/ 33404 h 33403"/>
                <a:gd name="connsiteX3" fmla="*/ 0 w 167021"/>
                <a:gd name="connsiteY3" fmla="*/ 33404 h 33403"/>
              </a:gdLst>
              <a:ahLst/>
              <a:cxnLst>
                <a:cxn ang="0">
                  <a:pos x="connsiteX0" y="connsiteY0"/>
                </a:cxn>
                <a:cxn ang="0">
                  <a:pos x="connsiteX1" y="connsiteY1"/>
                </a:cxn>
                <a:cxn ang="0">
                  <a:pos x="connsiteX2" y="connsiteY2"/>
                </a:cxn>
                <a:cxn ang="0">
                  <a:pos x="connsiteX3" y="connsiteY3"/>
                </a:cxn>
              </a:cxnLst>
              <a:rect l="l" t="t" r="r" b="b"/>
              <a:pathLst>
                <a:path w="167021" h="33403">
                  <a:moveTo>
                    <a:pt x="0" y="0"/>
                  </a:moveTo>
                  <a:lnTo>
                    <a:pt x="167022" y="0"/>
                  </a:lnTo>
                  <a:lnTo>
                    <a:pt x="167022" y="33404"/>
                  </a:lnTo>
                  <a:lnTo>
                    <a:pt x="0" y="3340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2" name="任意多边形: 形状 191">
              <a:extLst>
                <a:ext uri="{FF2B5EF4-FFF2-40B4-BE49-F238E27FC236}">
                  <a16:creationId xmlns:a16="http://schemas.microsoft.com/office/drawing/2014/main" id="{8312E821-FB24-05F8-A2EC-87251931AD1A}"/>
                </a:ext>
              </a:extLst>
            </p:cNvPr>
            <p:cNvSpPr/>
            <p:nvPr/>
          </p:nvSpPr>
          <p:spPr>
            <a:xfrm>
              <a:off x="6544810" y="4959124"/>
              <a:ext cx="133620" cy="33404"/>
            </a:xfrm>
            <a:custGeom>
              <a:avLst/>
              <a:gdLst>
                <a:gd name="connsiteX0" fmla="*/ 0 w 133617"/>
                <a:gd name="connsiteY0" fmla="*/ 0 h 33403"/>
                <a:gd name="connsiteX1" fmla="*/ 133618 w 133617"/>
                <a:gd name="connsiteY1" fmla="*/ 0 h 33403"/>
                <a:gd name="connsiteX2" fmla="*/ 133618 w 133617"/>
                <a:gd name="connsiteY2" fmla="*/ 33404 h 33403"/>
                <a:gd name="connsiteX3" fmla="*/ 0 w 133617"/>
                <a:gd name="connsiteY3" fmla="*/ 33404 h 33403"/>
              </a:gdLst>
              <a:ahLst/>
              <a:cxnLst>
                <a:cxn ang="0">
                  <a:pos x="connsiteX0" y="connsiteY0"/>
                </a:cxn>
                <a:cxn ang="0">
                  <a:pos x="connsiteX1" y="connsiteY1"/>
                </a:cxn>
                <a:cxn ang="0">
                  <a:pos x="connsiteX2" y="connsiteY2"/>
                </a:cxn>
                <a:cxn ang="0">
                  <a:pos x="connsiteX3" y="connsiteY3"/>
                </a:cxn>
              </a:cxnLst>
              <a:rect l="l" t="t" r="r" b="b"/>
              <a:pathLst>
                <a:path w="133617" h="33403">
                  <a:moveTo>
                    <a:pt x="0" y="0"/>
                  </a:moveTo>
                  <a:lnTo>
                    <a:pt x="133618" y="0"/>
                  </a:lnTo>
                  <a:lnTo>
                    <a:pt x="133618" y="33404"/>
                  </a:lnTo>
                  <a:lnTo>
                    <a:pt x="0" y="3340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3" name="图形 47">
            <a:extLst>
              <a:ext uri="{FF2B5EF4-FFF2-40B4-BE49-F238E27FC236}">
                <a16:creationId xmlns:a16="http://schemas.microsoft.com/office/drawing/2014/main" id="{A780F5B1-6BA2-03C9-A5CA-03E76231CBC4}"/>
              </a:ext>
            </a:extLst>
          </p:cNvPr>
          <p:cNvGrpSpPr>
            <a:grpSpLocks noChangeAspect="1"/>
          </p:cNvGrpSpPr>
          <p:nvPr/>
        </p:nvGrpSpPr>
        <p:grpSpPr>
          <a:xfrm>
            <a:off x="4752683" y="334504"/>
            <a:ext cx="158645" cy="140617"/>
            <a:chOff x="6258822" y="3033626"/>
            <a:chExt cx="920131" cy="1083472"/>
          </a:xfrm>
          <a:gradFill>
            <a:gsLst>
              <a:gs pos="0">
                <a:schemeClr val="accent1"/>
              </a:gs>
              <a:gs pos="100000">
                <a:schemeClr val="accent2"/>
              </a:gs>
            </a:gsLst>
            <a:path path="circle">
              <a:fillToRect l="100000" t="100000"/>
            </a:path>
          </a:gradFill>
        </p:grpSpPr>
        <p:sp>
          <p:nvSpPr>
            <p:cNvPr id="194" name="任意多边形: 形状 193">
              <a:extLst>
                <a:ext uri="{FF2B5EF4-FFF2-40B4-BE49-F238E27FC236}">
                  <a16:creationId xmlns:a16="http://schemas.microsoft.com/office/drawing/2014/main" id="{81C1C3AD-3090-C063-0CF9-FA6BAD61B599}"/>
                </a:ext>
              </a:extLst>
            </p:cNvPr>
            <p:cNvSpPr/>
            <p:nvPr/>
          </p:nvSpPr>
          <p:spPr>
            <a:xfrm>
              <a:off x="6503850" y="3198745"/>
              <a:ext cx="258689" cy="31742"/>
            </a:xfrm>
            <a:custGeom>
              <a:avLst/>
              <a:gdLst>
                <a:gd name="connsiteX0" fmla="*/ 258690 w 258689"/>
                <a:gd name="connsiteY0" fmla="*/ 15871 h 31742"/>
                <a:gd name="connsiteX1" fmla="*/ 242819 w 258689"/>
                <a:gd name="connsiteY1" fmla="*/ 0 h 31742"/>
                <a:gd name="connsiteX2" fmla="*/ 15871 w 258689"/>
                <a:gd name="connsiteY2" fmla="*/ 0 h 31742"/>
                <a:gd name="connsiteX3" fmla="*/ 0 w 258689"/>
                <a:gd name="connsiteY3" fmla="*/ 15871 h 31742"/>
                <a:gd name="connsiteX4" fmla="*/ 15871 w 258689"/>
                <a:gd name="connsiteY4" fmla="*/ 31742 h 31742"/>
                <a:gd name="connsiteX5" fmla="*/ 242819 w 258689"/>
                <a:gd name="connsiteY5" fmla="*/ 31742 h 31742"/>
                <a:gd name="connsiteX6" fmla="*/ 258690 w 258689"/>
                <a:gd name="connsiteY6" fmla="*/ 15871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8689" h="31742">
                  <a:moveTo>
                    <a:pt x="258690" y="15871"/>
                  </a:moveTo>
                  <a:cubicBezTo>
                    <a:pt x="258690" y="7106"/>
                    <a:pt x="251584" y="0"/>
                    <a:pt x="242819" y="0"/>
                  </a:cubicBezTo>
                  <a:lnTo>
                    <a:pt x="15871" y="0"/>
                  </a:lnTo>
                  <a:cubicBezTo>
                    <a:pt x="7106" y="0"/>
                    <a:pt x="0" y="7106"/>
                    <a:pt x="0" y="15871"/>
                  </a:cubicBezTo>
                  <a:cubicBezTo>
                    <a:pt x="0" y="24636"/>
                    <a:pt x="7106" y="31742"/>
                    <a:pt x="15871" y="31742"/>
                  </a:cubicBezTo>
                  <a:lnTo>
                    <a:pt x="242819" y="31742"/>
                  </a:lnTo>
                  <a:cubicBezTo>
                    <a:pt x="251584" y="31742"/>
                    <a:pt x="258690" y="24636"/>
                    <a:pt x="258690" y="15871"/>
                  </a:cubicBezTo>
                  <a:close/>
                </a:path>
              </a:pathLst>
            </a:custGeom>
            <a:grpFill/>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5" name="任意多边形: 形状 194">
              <a:extLst>
                <a:ext uri="{FF2B5EF4-FFF2-40B4-BE49-F238E27FC236}">
                  <a16:creationId xmlns:a16="http://schemas.microsoft.com/office/drawing/2014/main" id="{B32E479F-2655-52F7-F379-1E94422BB23D}"/>
                </a:ext>
              </a:extLst>
            </p:cNvPr>
            <p:cNvSpPr/>
            <p:nvPr/>
          </p:nvSpPr>
          <p:spPr>
            <a:xfrm>
              <a:off x="6258822" y="3033626"/>
              <a:ext cx="920131" cy="1083472"/>
            </a:xfrm>
            <a:custGeom>
              <a:avLst/>
              <a:gdLst>
                <a:gd name="connsiteX0" fmla="*/ 879400 w 920131"/>
                <a:gd name="connsiteY0" fmla="*/ 960964 h 1083472"/>
                <a:gd name="connsiteX1" fmla="*/ 879400 w 920131"/>
                <a:gd name="connsiteY1" fmla="*/ 935030 h 1083472"/>
                <a:gd name="connsiteX2" fmla="*/ 846578 w 920131"/>
                <a:gd name="connsiteY2" fmla="*/ 874794 h 1083472"/>
                <a:gd name="connsiteX3" fmla="*/ 826276 w 920131"/>
                <a:gd name="connsiteY3" fmla="*/ 861695 h 1083472"/>
                <a:gd name="connsiteX4" fmla="*/ 837519 w 920131"/>
                <a:gd name="connsiteY4" fmla="*/ 831343 h 1083472"/>
                <a:gd name="connsiteX5" fmla="*/ 837519 w 920131"/>
                <a:gd name="connsiteY5" fmla="*/ 826071 h 1083472"/>
                <a:gd name="connsiteX6" fmla="*/ 790792 w 920131"/>
                <a:gd name="connsiteY6" fmla="*/ 779344 h 1083472"/>
                <a:gd name="connsiteX7" fmla="*/ 788907 w 920131"/>
                <a:gd name="connsiteY7" fmla="*/ 779344 h 1083472"/>
                <a:gd name="connsiteX8" fmla="*/ 767193 w 920131"/>
                <a:gd name="connsiteY8" fmla="*/ 680879 h 1083472"/>
                <a:gd name="connsiteX9" fmla="*/ 810726 w 920131"/>
                <a:gd name="connsiteY9" fmla="*/ 628551 h 1083472"/>
                <a:gd name="connsiteX10" fmla="*/ 785508 w 920131"/>
                <a:gd name="connsiteY10" fmla="*/ 583314 h 1083472"/>
                <a:gd name="connsiteX11" fmla="*/ 800133 w 920131"/>
                <a:gd name="connsiteY11" fmla="*/ 558402 h 1083472"/>
                <a:gd name="connsiteX12" fmla="*/ 791560 w 920131"/>
                <a:gd name="connsiteY12" fmla="*/ 537660 h 1083472"/>
                <a:gd name="connsiteX13" fmla="*/ 770818 w 920131"/>
                <a:gd name="connsiteY13" fmla="*/ 546232 h 1083472"/>
                <a:gd name="connsiteX14" fmla="*/ 748977 w 920131"/>
                <a:gd name="connsiteY14" fmla="*/ 575321 h 1083472"/>
                <a:gd name="connsiteX15" fmla="*/ 657387 w 920131"/>
                <a:gd name="connsiteY15" fmla="*/ 575321 h 1083472"/>
                <a:gd name="connsiteX16" fmla="*/ 629877 w 920131"/>
                <a:gd name="connsiteY16" fmla="*/ 518178 h 1083472"/>
                <a:gd name="connsiteX17" fmla="*/ 703132 w 920131"/>
                <a:gd name="connsiteY17" fmla="*/ 444923 h 1083472"/>
                <a:gd name="connsiteX18" fmla="*/ 768628 w 920131"/>
                <a:gd name="connsiteY18" fmla="*/ 485374 h 1083472"/>
                <a:gd name="connsiteX19" fmla="*/ 789933 w 920131"/>
                <a:gd name="connsiteY19" fmla="*/ 492435 h 1083472"/>
                <a:gd name="connsiteX20" fmla="*/ 796995 w 920131"/>
                <a:gd name="connsiteY20" fmla="*/ 471130 h 1083472"/>
                <a:gd name="connsiteX21" fmla="*/ 748740 w 920131"/>
                <a:gd name="connsiteY21" fmla="*/ 423516 h 1083472"/>
                <a:gd name="connsiteX22" fmla="*/ 748740 w 920131"/>
                <a:gd name="connsiteY22" fmla="*/ 151365 h 1083472"/>
                <a:gd name="connsiteX23" fmla="*/ 707930 w 920131"/>
                <a:gd name="connsiteY23" fmla="*/ 110555 h 1083472"/>
                <a:gd name="connsiteX24" fmla="*/ 577801 w 920131"/>
                <a:gd name="connsiteY24" fmla="*/ 110555 h 1083472"/>
                <a:gd name="connsiteX25" fmla="*/ 557845 w 920131"/>
                <a:gd name="connsiteY25" fmla="*/ 101639 h 1083472"/>
                <a:gd name="connsiteX26" fmla="*/ 495552 w 920131"/>
                <a:gd name="connsiteY26" fmla="*/ 101639 h 1083472"/>
                <a:gd name="connsiteX27" fmla="*/ 374372 w 920131"/>
                <a:gd name="connsiteY27" fmla="*/ 0 h 1083472"/>
                <a:gd name="connsiteX28" fmla="*/ 253188 w 920131"/>
                <a:gd name="connsiteY28" fmla="*/ 101637 h 1083472"/>
                <a:gd name="connsiteX29" fmla="*/ 190895 w 920131"/>
                <a:gd name="connsiteY29" fmla="*/ 101637 h 1083472"/>
                <a:gd name="connsiteX30" fmla="*/ 170939 w 920131"/>
                <a:gd name="connsiteY30" fmla="*/ 110553 h 1083472"/>
                <a:gd name="connsiteX31" fmla="*/ 40810 w 920131"/>
                <a:gd name="connsiteY31" fmla="*/ 110553 h 1083472"/>
                <a:gd name="connsiteX32" fmla="*/ 0 w 920131"/>
                <a:gd name="connsiteY32" fmla="*/ 151363 h 1083472"/>
                <a:gd name="connsiteX33" fmla="*/ 0 w 920131"/>
                <a:gd name="connsiteY33" fmla="*/ 991845 h 1083472"/>
                <a:gd name="connsiteX34" fmla="*/ 40810 w 920131"/>
                <a:gd name="connsiteY34" fmla="*/ 1032655 h 1083472"/>
                <a:gd name="connsiteX35" fmla="*/ 486141 w 920131"/>
                <a:gd name="connsiteY35" fmla="*/ 1032655 h 1083472"/>
                <a:gd name="connsiteX36" fmla="*/ 486141 w 920131"/>
                <a:gd name="connsiteY36" fmla="*/ 1034111 h 1083472"/>
                <a:gd name="connsiteX37" fmla="*/ 535503 w 920131"/>
                <a:gd name="connsiteY37" fmla="*/ 1083473 h 1083472"/>
                <a:gd name="connsiteX38" fmla="*/ 870770 w 920131"/>
                <a:gd name="connsiteY38" fmla="*/ 1083473 h 1083472"/>
                <a:gd name="connsiteX39" fmla="*/ 920132 w 920131"/>
                <a:gd name="connsiteY39" fmla="*/ 1034111 h 1083472"/>
                <a:gd name="connsiteX40" fmla="*/ 920132 w 920131"/>
                <a:gd name="connsiteY40" fmla="*/ 1009553 h 1083472"/>
                <a:gd name="connsiteX41" fmla="*/ 879400 w 920131"/>
                <a:gd name="connsiteY41" fmla="*/ 960964 h 1083472"/>
                <a:gd name="connsiteX42" fmla="*/ 829370 w 920131"/>
                <a:gd name="connsiteY42" fmla="*/ 901464 h 1083472"/>
                <a:gd name="connsiteX43" fmla="*/ 847660 w 920131"/>
                <a:gd name="connsiteY43" fmla="*/ 935028 h 1083472"/>
                <a:gd name="connsiteX44" fmla="*/ 847660 w 920131"/>
                <a:gd name="connsiteY44" fmla="*/ 960192 h 1083472"/>
                <a:gd name="connsiteX45" fmla="*/ 558613 w 920131"/>
                <a:gd name="connsiteY45" fmla="*/ 960192 h 1083472"/>
                <a:gd name="connsiteX46" fmla="*/ 558613 w 920131"/>
                <a:gd name="connsiteY46" fmla="*/ 935028 h 1083472"/>
                <a:gd name="connsiteX47" fmla="*/ 576903 w 920131"/>
                <a:gd name="connsiteY47" fmla="*/ 901464 h 1083472"/>
                <a:gd name="connsiteX48" fmla="*/ 613253 w 920131"/>
                <a:gd name="connsiteY48" fmla="*/ 878011 h 1083472"/>
                <a:gd name="connsiteX49" fmla="*/ 615477 w 920131"/>
                <a:gd name="connsiteY49" fmla="*/ 878068 h 1083472"/>
                <a:gd name="connsiteX50" fmla="*/ 790794 w 920131"/>
                <a:gd name="connsiteY50" fmla="*/ 878068 h 1083472"/>
                <a:gd name="connsiteX51" fmla="*/ 793020 w 920131"/>
                <a:gd name="connsiteY51" fmla="*/ 878011 h 1083472"/>
                <a:gd name="connsiteX52" fmla="*/ 790794 w 920131"/>
                <a:gd name="connsiteY52" fmla="*/ 811085 h 1083472"/>
                <a:gd name="connsiteX53" fmla="*/ 805779 w 920131"/>
                <a:gd name="connsiteY53" fmla="*/ 826069 h 1083472"/>
                <a:gd name="connsiteX54" fmla="*/ 805779 w 920131"/>
                <a:gd name="connsiteY54" fmla="*/ 831341 h 1083472"/>
                <a:gd name="connsiteX55" fmla="*/ 790794 w 920131"/>
                <a:gd name="connsiteY55" fmla="*/ 846325 h 1083472"/>
                <a:gd name="connsiteX56" fmla="*/ 615477 w 920131"/>
                <a:gd name="connsiteY56" fmla="*/ 846325 h 1083472"/>
                <a:gd name="connsiteX57" fmla="*/ 600492 w 920131"/>
                <a:gd name="connsiteY57" fmla="*/ 831341 h 1083472"/>
                <a:gd name="connsiteX58" fmla="*/ 600492 w 920131"/>
                <a:gd name="connsiteY58" fmla="*/ 826069 h 1083472"/>
                <a:gd name="connsiteX59" fmla="*/ 615477 w 920131"/>
                <a:gd name="connsiteY59" fmla="*/ 811085 h 1083472"/>
                <a:gd name="connsiteX60" fmla="*/ 649835 w 920131"/>
                <a:gd name="connsiteY60" fmla="*/ 779342 h 1083472"/>
                <a:gd name="connsiteX61" fmla="*/ 670543 w 920131"/>
                <a:gd name="connsiteY61" fmla="*/ 681779 h 1083472"/>
                <a:gd name="connsiteX62" fmla="*/ 735171 w 920131"/>
                <a:gd name="connsiteY62" fmla="*/ 681779 h 1083472"/>
                <a:gd name="connsiteX63" fmla="*/ 755926 w 920131"/>
                <a:gd name="connsiteY63" fmla="*/ 779342 h 1083472"/>
                <a:gd name="connsiteX64" fmla="*/ 648772 w 920131"/>
                <a:gd name="connsiteY64" fmla="*/ 607063 h 1083472"/>
                <a:gd name="connsiteX65" fmla="*/ 757499 w 920131"/>
                <a:gd name="connsiteY65" fmla="*/ 607063 h 1083472"/>
                <a:gd name="connsiteX66" fmla="*/ 778984 w 920131"/>
                <a:gd name="connsiteY66" fmla="*/ 628551 h 1083472"/>
                <a:gd name="connsiteX67" fmla="*/ 757499 w 920131"/>
                <a:gd name="connsiteY67" fmla="*/ 650036 h 1083472"/>
                <a:gd name="connsiteX68" fmla="*/ 648772 w 920131"/>
                <a:gd name="connsiteY68" fmla="*/ 650036 h 1083472"/>
                <a:gd name="connsiteX69" fmla="*/ 627285 w 920131"/>
                <a:gd name="connsiteY69" fmla="*/ 628551 h 1083472"/>
                <a:gd name="connsiteX70" fmla="*/ 648772 w 920131"/>
                <a:gd name="connsiteY70" fmla="*/ 607063 h 1083472"/>
                <a:gd name="connsiteX71" fmla="*/ 584769 w 920131"/>
                <a:gd name="connsiteY71" fmla="*/ 142297 h 1083472"/>
                <a:gd name="connsiteX72" fmla="*/ 707934 w 920131"/>
                <a:gd name="connsiteY72" fmla="*/ 142297 h 1083472"/>
                <a:gd name="connsiteX73" fmla="*/ 717002 w 920131"/>
                <a:gd name="connsiteY73" fmla="*/ 151365 h 1083472"/>
                <a:gd name="connsiteX74" fmla="*/ 717002 w 920131"/>
                <a:gd name="connsiteY74" fmla="*/ 414095 h 1083472"/>
                <a:gd name="connsiteX75" fmla="*/ 703134 w 920131"/>
                <a:gd name="connsiteY75" fmla="*/ 413181 h 1083472"/>
                <a:gd name="connsiteX76" fmla="*/ 686396 w 920131"/>
                <a:gd name="connsiteY76" fmla="*/ 414531 h 1083472"/>
                <a:gd name="connsiteX77" fmla="*/ 686396 w 920131"/>
                <a:gd name="connsiteY77" fmla="*/ 201243 h 1083472"/>
                <a:gd name="connsiteX78" fmla="*/ 658054 w 920131"/>
                <a:gd name="connsiteY78" fmla="*/ 172901 h 1083472"/>
                <a:gd name="connsiteX79" fmla="*/ 584767 w 920131"/>
                <a:gd name="connsiteY79" fmla="*/ 172901 h 1083472"/>
                <a:gd name="connsiteX80" fmla="*/ 584767 w 920131"/>
                <a:gd name="connsiteY80" fmla="*/ 142297 h 1083472"/>
                <a:gd name="connsiteX81" fmla="*/ 374372 w 920131"/>
                <a:gd name="connsiteY81" fmla="*/ 31742 h 1083472"/>
                <a:gd name="connsiteX82" fmla="*/ 463149 w 920131"/>
                <a:gd name="connsiteY82" fmla="*/ 101637 h 1083472"/>
                <a:gd name="connsiteX83" fmla="*/ 285595 w 920131"/>
                <a:gd name="connsiteY83" fmla="*/ 101637 h 1083472"/>
                <a:gd name="connsiteX84" fmla="*/ 374372 w 920131"/>
                <a:gd name="connsiteY84" fmla="*/ 31742 h 1083472"/>
                <a:gd name="connsiteX85" fmla="*/ 486909 w 920131"/>
                <a:gd name="connsiteY85" fmla="*/ 1000913 h 1083472"/>
                <a:gd name="connsiteX86" fmla="*/ 40810 w 920131"/>
                <a:gd name="connsiteY86" fmla="*/ 1000913 h 1083472"/>
                <a:gd name="connsiteX87" fmla="*/ 31742 w 920131"/>
                <a:gd name="connsiteY87" fmla="*/ 991845 h 1083472"/>
                <a:gd name="connsiteX88" fmla="*/ 31742 w 920131"/>
                <a:gd name="connsiteY88" fmla="*/ 151365 h 1083472"/>
                <a:gd name="connsiteX89" fmla="*/ 40810 w 920131"/>
                <a:gd name="connsiteY89" fmla="*/ 142297 h 1083472"/>
                <a:gd name="connsiteX90" fmla="*/ 163975 w 920131"/>
                <a:gd name="connsiteY90" fmla="*/ 142297 h 1083472"/>
                <a:gd name="connsiteX91" fmla="*/ 163975 w 920131"/>
                <a:gd name="connsiteY91" fmla="*/ 172901 h 1083472"/>
                <a:gd name="connsiteX92" fmla="*/ 90690 w 920131"/>
                <a:gd name="connsiteY92" fmla="*/ 172901 h 1083472"/>
                <a:gd name="connsiteX93" fmla="*/ 62348 w 920131"/>
                <a:gd name="connsiteY93" fmla="*/ 201243 h 1083472"/>
                <a:gd name="connsiteX94" fmla="*/ 62348 w 920131"/>
                <a:gd name="connsiteY94" fmla="*/ 941967 h 1083472"/>
                <a:gd name="connsiteX95" fmla="*/ 90690 w 920131"/>
                <a:gd name="connsiteY95" fmla="*/ 970309 h 1083472"/>
                <a:gd name="connsiteX96" fmla="*/ 220940 w 920131"/>
                <a:gd name="connsiteY96" fmla="*/ 970309 h 1083472"/>
                <a:gd name="connsiteX97" fmla="*/ 236811 w 920131"/>
                <a:gd name="connsiteY97" fmla="*/ 954438 h 1083472"/>
                <a:gd name="connsiteX98" fmla="*/ 220940 w 920131"/>
                <a:gd name="connsiteY98" fmla="*/ 938567 h 1083472"/>
                <a:gd name="connsiteX99" fmla="*/ 94091 w 920131"/>
                <a:gd name="connsiteY99" fmla="*/ 938567 h 1083472"/>
                <a:gd name="connsiteX100" fmla="*/ 94091 w 920131"/>
                <a:gd name="connsiteY100" fmla="*/ 204643 h 1083472"/>
                <a:gd name="connsiteX101" fmla="*/ 163975 w 920131"/>
                <a:gd name="connsiteY101" fmla="*/ 204643 h 1083472"/>
                <a:gd name="connsiteX102" fmla="*/ 163975 w 920131"/>
                <a:gd name="connsiteY102" fmla="*/ 233425 h 1083472"/>
                <a:gd name="connsiteX103" fmla="*/ 190895 w 920131"/>
                <a:gd name="connsiteY103" fmla="*/ 260345 h 1083472"/>
                <a:gd name="connsiteX104" fmla="*/ 413510 w 920131"/>
                <a:gd name="connsiteY104" fmla="*/ 260345 h 1083472"/>
                <a:gd name="connsiteX105" fmla="*/ 429382 w 920131"/>
                <a:gd name="connsiteY105" fmla="*/ 244474 h 1083472"/>
                <a:gd name="connsiteX106" fmla="*/ 413510 w 920131"/>
                <a:gd name="connsiteY106" fmla="*/ 228603 h 1083472"/>
                <a:gd name="connsiteX107" fmla="*/ 195719 w 920131"/>
                <a:gd name="connsiteY107" fmla="*/ 228603 h 1083472"/>
                <a:gd name="connsiteX108" fmla="*/ 195719 w 920131"/>
                <a:gd name="connsiteY108" fmla="*/ 133380 h 1083472"/>
                <a:gd name="connsiteX109" fmla="*/ 553029 w 920131"/>
                <a:gd name="connsiteY109" fmla="*/ 133380 h 1083472"/>
                <a:gd name="connsiteX110" fmla="*/ 553029 w 920131"/>
                <a:gd name="connsiteY110" fmla="*/ 228601 h 1083472"/>
                <a:gd name="connsiteX111" fmla="*/ 487576 w 920131"/>
                <a:gd name="connsiteY111" fmla="*/ 228601 h 1083472"/>
                <a:gd name="connsiteX112" fmla="*/ 471705 w 920131"/>
                <a:gd name="connsiteY112" fmla="*/ 244472 h 1083472"/>
                <a:gd name="connsiteX113" fmla="*/ 487576 w 920131"/>
                <a:gd name="connsiteY113" fmla="*/ 260343 h 1083472"/>
                <a:gd name="connsiteX114" fmla="*/ 557852 w 920131"/>
                <a:gd name="connsiteY114" fmla="*/ 260343 h 1083472"/>
                <a:gd name="connsiteX115" fmla="*/ 584769 w 920131"/>
                <a:gd name="connsiteY115" fmla="*/ 233423 h 1083472"/>
                <a:gd name="connsiteX116" fmla="*/ 584769 w 920131"/>
                <a:gd name="connsiteY116" fmla="*/ 204643 h 1083472"/>
                <a:gd name="connsiteX117" fmla="*/ 654653 w 920131"/>
                <a:gd name="connsiteY117" fmla="*/ 204643 h 1083472"/>
                <a:gd name="connsiteX118" fmla="*/ 654653 w 920131"/>
                <a:gd name="connsiteY118" fmla="*/ 425090 h 1083472"/>
                <a:gd name="connsiteX119" fmla="*/ 598137 w 920131"/>
                <a:gd name="connsiteY119" fmla="*/ 518180 h 1083472"/>
                <a:gd name="connsiteX120" fmla="*/ 599586 w 920131"/>
                <a:gd name="connsiteY120" fmla="*/ 535533 h 1083472"/>
                <a:gd name="connsiteX121" fmla="*/ 586202 w 920131"/>
                <a:gd name="connsiteY121" fmla="*/ 535533 h 1083472"/>
                <a:gd name="connsiteX122" fmla="*/ 586202 w 920131"/>
                <a:gd name="connsiteY122" fmla="*/ 361165 h 1083472"/>
                <a:gd name="connsiteX123" fmla="*/ 563703 w 920131"/>
                <a:gd name="connsiteY123" fmla="*/ 338666 h 1083472"/>
                <a:gd name="connsiteX124" fmla="*/ 519136 w 920131"/>
                <a:gd name="connsiteY124" fmla="*/ 338666 h 1083472"/>
                <a:gd name="connsiteX125" fmla="*/ 496635 w 920131"/>
                <a:gd name="connsiteY125" fmla="*/ 361165 h 1083472"/>
                <a:gd name="connsiteX126" fmla="*/ 496635 w 920131"/>
                <a:gd name="connsiteY126" fmla="*/ 535533 h 1083472"/>
                <a:gd name="connsiteX127" fmla="*/ 474837 w 920131"/>
                <a:gd name="connsiteY127" fmla="*/ 535533 h 1083472"/>
                <a:gd name="connsiteX128" fmla="*/ 474837 w 920131"/>
                <a:gd name="connsiteY128" fmla="*/ 459599 h 1083472"/>
                <a:gd name="connsiteX129" fmla="*/ 452338 w 920131"/>
                <a:gd name="connsiteY129" fmla="*/ 437100 h 1083472"/>
                <a:gd name="connsiteX130" fmla="*/ 407771 w 920131"/>
                <a:gd name="connsiteY130" fmla="*/ 437100 h 1083472"/>
                <a:gd name="connsiteX131" fmla="*/ 385272 w 920131"/>
                <a:gd name="connsiteY131" fmla="*/ 459599 h 1083472"/>
                <a:gd name="connsiteX132" fmla="*/ 385272 w 920131"/>
                <a:gd name="connsiteY132" fmla="*/ 535533 h 1083472"/>
                <a:gd name="connsiteX133" fmla="*/ 363474 w 920131"/>
                <a:gd name="connsiteY133" fmla="*/ 535533 h 1083472"/>
                <a:gd name="connsiteX134" fmla="*/ 363474 w 920131"/>
                <a:gd name="connsiteY134" fmla="*/ 316366 h 1083472"/>
                <a:gd name="connsiteX135" fmla="*/ 340975 w 920131"/>
                <a:gd name="connsiteY135" fmla="*/ 293867 h 1083472"/>
                <a:gd name="connsiteX136" fmla="*/ 296408 w 920131"/>
                <a:gd name="connsiteY136" fmla="*/ 293867 h 1083472"/>
                <a:gd name="connsiteX137" fmla="*/ 273909 w 920131"/>
                <a:gd name="connsiteY137" fmla="*/ 316366 h 1083472"/>
                <a:gd name="connsiteX138" fmla="*/ 273909 w 920131"/>
                <a:gd name="connsiteY138" fmla="*/ 535531 h 1083472"/>
                <a:gd name="connsiteX139" fmla="*/ 252111 w 920131"/>
                <a:gd name="connsiteY139" fmla="*/ 535531 h 1083472"/>
                <a:gd name="connsiteX140" fmla="*/ 252111 w 920131"/>
                <a:gd name="connsiteY140" fmla="*/ 434988 h 1083472"/>
                <a:gd name="connsiteX141" fmla="*/ 229612 w 920131"/>
                <a:gd name="connsiteY141" fmla="*/ 412489 h 1083472"/>
                <a:gd name="connsiteX142" fmla="*/ 185043 w 920131"/>
                <a:gd name="connsiteY142" fmla="*/ 412489 h 1083472"/>
                <a:gd name="connsiteX143" fmla="*/ 162544 w 920131"/>
                <a:gd name="connsiteY143" fmla="*/ 434988 h 1083472"/>
                <a:gd name="connsiteX144" fmla="*/ 162544 w 920131"/>
                <a:gd name="connsiteY144" fmla="*/ 535531 h 1083472"/>
                <a:gd name="connsiteX145" fmla="*/ 138795 w 920131"/>
                <a:gd name="connsiteY145" fmla="*/ 535531 h 1083472"/>
                <a:gd name="connsiteX146" fmla="*/ 122924 w 920131"/>
                <a:gd name="connsiteY146" fmla="*/ 551402 h 1083472"/>
                <a:gd name="connsiteX147" fmla="*/ 138795 w 920131"/>
                <a:gd name="connsiteY147" fmla="*/ 567273 h 1083472"/>
                <a:gd name="connsiteX148" fmla="*/ 610385 w 920131"/>
                <a:gd name="connsiteY148" fmla="*/ 567273 h 1083472"/>
                <a:gd name="connsiteX149" fmla="*/ 620835 w 920131"/>
                <a:gd name="connsiteY149" fmla="*/ 583267 h 1083472"/>
                <a:gd name="connsiteX150" fmla="*/ 595545 w 920131"/>
                <a:gd name="connsiteY150" fmla="*/ 628549 h 1083472"/>
                <a:gd name="connsiteX151" fmla="*/ 638545 w 920131"/>
                <a:gd name="connsiteY151" fmla="*/ 680780 h 1083472"/>
                <a:gd name="connsiteX152" fmla="*/ 616869 w 920131"/>
                <a:gd name="connsiteY152" fmla="*/ 779340 h 1083472"/>
                <a:gd name="connsiteX153" fmla="*/ 615477 w 920131"/>
                <a:gd name="connsiteY153" fmla="*/ 779340 h 1083472"/>
                <a:gd name="connsiteX154" fmla="*/ 568750 w 920131"/>
                <a:gd name="connsiteY154" fmla="*/ 826067 h 1083472"/>
                <a:gd name="connsiteX155" fmla="*/ 568750 w 920131"/>
                <a:gd name="connsiteY155" fmla="*/ 831339 h 1083472"/>
                <a:gd name="connsiteX156" fmla="*/ 579993 w 920131"/>
                <a:gd name="connsiteY156" fmla="*/ 861691 h 1083472"/>
                <a:gd name="connsiteX157" fmla="*/ 559691 w 920131"/>
                <a:gd name="connsiteY157" fmla="*/ 874790 h 1083472"/>
                <a:gd name="connsiteX158" fmla="*/ 526869 w 920131"/>
                <a:gd name="connsiteY158" fmla="*/ 935028 h 1083472"/>
                <a:gd name="connsiteX159" fmla="*/ 526869 w 920131"/>
                <a:gd name="connsiteY159" fmla="*/ 938564 h 1083472"/>
                <a:gd name="connsiteX160" fmla="*/ 295005 w 920131"/>
                <a:gd name="connsiteY160" fmla="*/ 938564 h 1083472"/>
                <a:gd name="connsiteX161" fmla="*/ 279134 w 920131"/>
                <a:gd name="connsiteY161" fmla="*/ 954436 h 1083472"/>
                <a:gd name="connsiteX162" fmla="*/ 295005 w 920131"/>
                <a:gd name="connsiteY162" fmla="*/ 970307 h 1083472"/>
                <a:gd name="connsiteX163" fmla="*/ 505686 w 920131"/>
                <a:gd name="connsiteY163" fmla="*/ 970307 h 1083472"/>
                <a:gd name="connsiteX164" fmla="*/ 486909 w 920131"/>
                <a:gd name="connsiteY164" fmla="*/ 1000913 h 1083472"/>
                <a:gd name="connsiteX165" fmla="*/ 554459 w 920131"/>
                <a:gd name="connsiteY165" fmla="*/ 370407 h 1083472"/>
                <a:gd name="connsiteX166" fmla="*/ 554459 w 920131"/>
                <a:gd name="connsiteY166" fmla="*/ 535531 h 1083472"/>
                <a:gd name="connsiteX167" fmla="*/ 528378 w 920131"/>
                <a:gd name="connsiteY167" fmla="*/ 535531 h 1083472"/>
                <a:gd name="connsiteX168" fmla="*/ 528378 w 920131"/>
                <a:gd name="connsiteY168" fmla="*/ 370407 h 1083472"/>
                <a:gd name="connsiteX169" fmla="*/ 443094 w 920131"/>
                <a:gd name="connsiteY169" fmla="*/ 468840 h 1083472"/>
                <a:gd name="connsiteX170" fmla="*/ 443094 w 920131"/>
                <a:gd name="connsiteY170" fmla="*/ 535531 h 1083472"/>
                <a:gd name="connsiteX171" fmla="*/ 417013 w 920131"/>
                <a:gd name="connsiteY171" fmla="*/ 535531 h 1083472"/>
                <a:gd name="connsiteX172" fmla="*/ 417013 w 920131"/>
                <a:gd name="connsiteY172" fmla="*/ 468840 h 1083472"/>
                <a:gd name="connsiteX173" fmla="*/ 331731 w 920131"/>
                <a:gd name="connsiteY173" fmla="*/ 325610 h 1083472"/>
                <a:gd name="connsiteX174" fmla="*/ 331731 w 920131"/>
                <a:gd name="connsiteY174" fmla="*/ 535533 h 1083472"/>
                <a:gd name="connsiteX175" fmla="*/ 305650 w 920131"/>
                <a:gd name="connsiteY175" fmla="*/ 535533 h 1083472"/>
                <a:gd name="connsiteX176" fmla="*/ 305650 w 920131"/>
                <a:gd name="connsiteY176" fmla="*/ 325610 h 1083472"/>
                <a:gd name="connsiteX177" fmla="*/ 220366 w 920131"/>
                <a:gd name="connsiteY177" fmla="*/ 444231 h 1083472"/>
                <a:gd name="connsiteX178" fmla="*/ 220366 w 920131"/>
                <a:gd name="connsiteY178" fmla="*/ 535531 h 1083472"/>
                <a:gd name="connsiteX179" fmla="*/ 194285 w 920131"/>
                <a:gd name="connsiteY179" fmla="*/ 535531 h 1083472"/>
                <a:gd name="connsiteX180" fmla="*/ 194285 w 920131"/>
                <a:gd name="connsiteY180" fmla="*/ 444231 h 1083472"/>
                <a:gd name="connsiteX181" fmla="*/ 888389 w 920131"/>
                <a:gd name="connsiteY181" fmla="*/ 1034113 h 1083472"/>
                <a:gd name="connsiteX182" fmla="*/ 870770 w 920131"/>
                <a:gd name="connsiteY182" fmla="*/ 1051733 h 1083472"/>
                <a:gd name="connsiteX183" fmla="*/ 535503 w 920131"/>
                <a:gd name="connsiteY183" fmla="*/ 1051733 h 1083472"/>
                <a:gd name="connsiteX184" fmla="*/ 517884 w 920131"/>
                <a:gd name="connsiteY184" fmla="*/ 1034113 h 1083472"/>
                <a:gd name="connsiteX185" fmla="*/ 517884 w 920131"/>
                <a:gd name="connsiteY185" fmla="*/ 1009555 h 1083472"/>
                <a:gd name="connsiteX186" fmla="*/ 535503 w 920131"/>
                <a:gd name="connsiteY186" fmla="*/ 991936 h 1083472"/>
                <a:gd name="connsiteX187" fmla="*/ 870770 w 920131"/>
                <a:gd name="connsiteY187" fmla="*/ 991936 h 1083472"/>
                <a:gd name="connsiteX188" fmla="*/ 888389 w 920131"/>
                <a:gd name="connsiteY188" fmla="*/ 1009555 h 108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Lst>
              <a:rect l="l" t="t" r="r" b="b"/>
              <a:pathLst>
                <a:path w="920131" h="1083472">
                  <a:moveTo>
                    <a:pt x="879400" y="960964"/>
                  </a:moveTo>
                  <a:lnTo>
                    <a:pt x="879400" y="935030"/>
                  </a:lnTo>
                  <a:cubicBezTo>
                    <a:pt x="879400" y="910572"/>
                    <a:pt x="867130" y="888054"/>
                    <a:pt x="846578" y="874794"/>
                  </a:cubicBezTo>
                  <a:lnTo>
                    <a:pt x="826276" y="861695"/>
                  </a:lnTo>
                  <a:cubicBezTo>
                    <a:pt x="833276" y="853522"/>
                    <a:pt x="837519" y="842922"/>
                    <a:pt x="837519" y="831343"/>
                  </a:cubicBezTo>
                  <a:lnTo>
                    <a:pt x="837519" y="826071"/>
                  </a:lnTo>
                  <a:cubicBezTo>
                    <a:pt x="837519" y="800305"/>
                    <a:pt x="816559" y="779344"/>
                    <a:pt x="790792" y="779344"/>
                  </a:cubicBezTo>
                  <a:lnTo>
                    <a:pt x="788907" y="779344"/>
                  </a:lnTo>
                  <a:cubicBezTo>
                    <a:pt x="779926" y="747653"/>
                    <a:pt x="772655" y="714687"/>
                    <a:pt x="767193" y="680879"/>
                  </a:cubicBezTo>
                  <a:cubicBezTo>
                    <a:pt x="791929" y="676306"/>
                    <a:pt x="810726" y="654590"/>
                    <a:pt x="810726" y="628551"/>
                  </a:cubicBezTo>
                  <a:cubicBezTo>
                    <a:pt x="810726" y="609472"/>
                    <a:pt x="800632" y="592714"/>
                    <a:pt x="785508" y="583314"/>
                  </a:cubicBezTo>
                  <a:cubicBezTo>
                    <a:pt x="791402" y="575848"/>
                    <a:pt x="796356" y="567504"/>
                    <a:pt x="800133" y="558402"/>
                  </a:cubicBezTo>
                  <a:cubicBezTo>
                    <a:pt x="803493" y="550306"/>
                    <a:pt x="799655" y="541020"/>
                    <a:pt x="791560" y="537660"/>
                  </a:cubicBezTo>
                  <a:cubicBezTo>
                    <a:pt x="783464" y="534295"/>
                    <a:pt x="774178" y="538138"/>
                    <a:pt x="770818" y="546232"/>
                  </a:cubicBezTo>
                  <a:cubicBezTo>
                    <a:pt x="765976" y="557899"/>
                    <a:pt x="758375" y="567779"/>
                    <a:pt x="748977" y="575321"/>
                  </a:cubicBezTo>
                  <a:lnTo>
                    <a:pt x="657387" y="575321"/>
                  </a:lnTo>
                  <a:cubicBezTo>
                    <a:pt x="640634" y="561892"/>
                    <a:pt x="629877" y="541274"/>
                    <a:pt x="629877" y="518178"/>
                  </a:cubicBezTo>
                  <a:cubicBezTo>
                    <a:pt x="629877" y="477785"/>
                    <a:pt x="662739" y="444923"/>
                    <a:pt x="703132" y="444923"/>
                  </a:cubicBezTo>
                  <a:cubicBezTo>
                    <a:pt x="731004" y="444923"/>
                    <a:pt x="756100" y="460424"/>
                    <a:pt x="768628" y="485374"/>
                  </a:cubicBezTo>
                  <a:cubicBezTo>
                    <a:pt x="772561" y="493208"/>
                    <a:pt x="782101" y="496369"/>
                    <a:pt x="789933" y="492435"/>
                  </a:cubicBezTo>
                  <a:cubicBezTo>
                    <a:pt x="797767" y="488501"/>
                    <a:pt x="800929" y="478964"/>
                    <a:pt x="796995" y="471130"/>
                  </a:cubicBezTo>
                  <a:cubicBezTo>
                    <a:pt x="786310" y="449850"/>
                    <a:pt x="769237" y="433369"/>
                    <a:pt x="748740" y="423516"/>
                  </a:cubicBezTo>
                  <a:lnTo>
                    <a:pt x="748740" y="151365"/>
                  </a:lnTo>
                  <a:cubicBezTo>
                    <a:pt x="748740" y="128862"/>
                    <a:pt x="730433" y="110555"/>
                    <a:pt x="707930" y="110555"/>
                  </a:cubicBezTo>
                  <a:lnTo>
                    <a:pt x="577801" y="110555"/>
                  </a:lnTo>
                  <a:cubicBezTo>
                    <a:pt x="572870" y="105095"/>
                    <a:pt x="565764" y="101639"/>
                    <a:pt x="557845" y="101639"/>
                  </a:cubicBezTo>
                  <a:lnTo>
                    <a:pt x="495552" y="101639"/>
                  </a:lnTo>
                  <a:cubicBezTo>
                    <a:pt x="485367" y="43961"/>
                    <a:pt x="434928" y="0"/>
                    <a:pt x="374372" y="0"/>
                  </a:cubicBezTo>
                  <a:cubicBezTo>
                    <a:pt x="313816" y="0"/>
                    <a:pt x="263379" y="43961"/>
                    <a:pt x="253188" y="101637"/>
                  </a:cubicBezTo>
                  <a:lnTo>
                    <a:pt x="190895" y="101637"/>
                  </a:lnTo>
                  <a:cubicBezTo>
                    <a:pt x="182976" y="101637"/>
                    <a:pt x="175870" y="105095"/>
                    <a:pt x="170939" y="110553"/>
                  </a:cubicBezTo>
                  <a:lnTo>
                    <a:pt x="40810" y="110553"/>
                  </a:lnTo>
                  <a:cubicBezTo>
                    <a:pt x="18307" y="110553"/>
                    <a:pt x="0" y="128859"/>
                    <a:pt x="0" y="151363"/>
                  </a:cubicBezTo>
                  <a:lnTo>
                    <a:pt x="0" y="991845"/>
                  </a:lnTo>
                  <a:cubicBezTo>
                    <a:pt x="0" y="1014349"/>
                    <a:pt x="18307" y="1032655"/>
                    <a:pt x="40810" y="1032655"/>
                  </a:cubicBezTo>
                  <a:lnTo>
                    <a:pt x="486141" y="1032655"/>
                  </a:lnTo>
                  <a:lnTo>
                    <a:pt x="486141" y="1034111"/>
                  </a:lnTo>
                  <a:cubicBezTo>
                    <a:pt x="486141" y="1061329"/>
                    <a:pt x="508285" y="1083473"/>
                    <a:pt x="535503" y="1083473"/>
                  </a:cubicBezTo>
                  <a:lnTo>
                    <a:pt x="870770" y="1083473"/>
                  </a:lnTo>
                  <a:cubicBezTo>
                    <a:pt x="897988" y="1083473"/>
                    <a:pt x="920132" y="1061329"/>
                    <a:pt x="920132" y="1034111"/>
                  </a:cubicBezTo>
                  <a:lnTo>
                    <a:pt x="920132" y="1009553"/>
                  </a:lnTo>
                  <a:cubicBezTo>
                    <a:pt x="920132" y="985281"/>
                    <a:pt x="902517" y="965059"/>
                    <a:pt x="879400" y="960964"/>
                  </a:cubicBezTo>
                  <a:close/>
                  <a:moveTo>
                    <a:pt x="829370" y="901464"/>
                  </a:moveTo>
                  <a:cubicBezTo>
                    <a:pt x="840822" y="908854"/>
                    <a:pt x="847660" y="921400"/>
                    <a:pt x="847660" y="935028"/>
                  </a:cubicBezTo>
                  <a:lnTo>
                    <a:pt x="847660" y="960192"/>
                  </a:lnTo>
                  <a:lnTo>
                    <a:pt x="558613" y="960192"/>
                  </a:lnTo>
                  <a:lnTo>
                    <a:pt x="558613" y="935028"/>
                  </a:lnTo>
                  <a:cubicBezTo>
                    <a:pt x="558613" y="921400"/>
                    <a:pt x="565451" y="908851"/>
                    <a:pt x="576903" y="901464"/>
                  </a:cubicBezTo>
                  <a:lnTo>
                    <a:pt x="613253" y="878011"/>
                  </a:lnTo>
                  <a:cubicBezTo>
                    <a:pt x="613991" y="878044"/>
                    <a:pt x="614732" y="878068"/>
                    <a:pt x="615477" y="878068"/>
                  </a:cubicBezTo>
                  <a:lnTo>
                    <a:pt x="790794" y="878068"/>
                  </a:lnTo>
                  <a:cubicBezTo>
                    <a:pt x="791541" y="878068"/>
                    <a:pt x="792282" y="878047"/>
                    <a:pt x="793020" y="878011"/>
                  </a:cubicBezTo>
                  <a:close/>
                  <a:moveTo>
                    <a:pt x="790794" y="811085"/>
                  </a:moveTo>
                  <a:cubicBezTo>
                    <a:pt x="799056" y="811085"/>
                    <a:pt x="805779" y="817808"/>
                    <a:pt x="805779" y="826069"/>
                  </a:cubicBezTo>
                  <a:lnTo>
                    <a:pt x="805779" y="831341"/>
                  </a:lnTo>
                  <a:cubicBezTo>
                    <a:pt x="805779" y="839602"/>
                    <a:pt x="799056" y="846325"/>
                    <a:pt x="790794" y="846325"/>
                  </a:cubicBezTo>
                  <a:lnTo>
                    <a:pt x="615477" y="846325"/>
                  </a:lnTo>
                  <a:cubicBezTo>
                    <a:pt x="607215" y="846325"/>
                    <a:pt x="600492" y="839604"/>
                    <a:pt x="600492" y="831341"/>
                  </a:cubicBezTo>
                  <a:lnTo>
                    <a:pt x="600492" y="826069"/>
                  </a:lnTo>
                  <a:cubicBezTo>
                    <a:pt x="600492" y="817808"/>
                    <a:pt x="607213" y="811085"/>
                    <a:pt x="615477" y="811085"/>
                  </a:cubicBezTo>
                  <a:close/>
                  <a:moveTo>
                    <a:pt x="649835" y="779342"/>
                  </a:moveTo>
                  <a:cubicBezTo>
                    <a:pt x="658354" y="747949"/>
                    <a:pt x="665283" y="715297"/>
                    <a:pt x="670543" y="681779"/>
                  </a:cubicBezTo>
                  <a:lnTo>
                    <a:pt x="735171" y="681779"/>
                  </a:lnTo>
                  <a:cubicBezTo>
                    <a:pt x="740411" y="715178"/>
                    <a:pt x="747356" y="747833"/>
                    <a:pt x="755926" y="779342"/>
                  </a:cubicBezTo>
                  <a:close/>
                  <a:moveTo>
                    <a:pt x="648772" y="607063"/>
                  </a:moveTo>
                  <a:lnTo>
                    <a:pt x="757499" y="607063"/>
                  </a:lnTo>
                  <a:cubicBezTo>
                    <a:pt x="769347" y="607063"/>
                    <a:pt x="778984" y="616703"/>
                    <a:pt x="778984" y="628551"/>
                  </a:cubicBezTo>
                  <a:cubicBezTo>
                    <a:pt x="778984" y="640399"/>
                    <a:pt x="769345" y="650036"/>
                    <a:pt x="757499" y="650036"/>
                  </a:cubicBezTo>
                  <a:lnTo>
                    <a:pt x="648772" y="650036"/>
                  </a:lnTo>
                  <a:cubicBezTo>
                    <a:pt x="636924" y="650036"/>
                    <a:pt x="627285" y="640397"/>
                    <a:pt x="627285" y="628551"/>
                  </a:cubicBezTo>
                  <a:cubicBezTo>
                    <a:pt x="627285" y="616705"/>
                    <a:pt x="636926" y="607063"/>
                    <a:pt x="648772" y="607063"/>
                  </a:cubicBezTo>
                  <a:close/>
                  <a:moveTo>
                    <a:pt x="584769" y="142297"/>
                  </a:moveTo>
                  <a:lnTo>
                    <a:pt x="707934" y="142297"/>
                  </a:lnTo>
                  <a:cubicBezTo>
                    <a:pt x="712934" y="142297"/>
                    <a:pt x="717002" y="146364"/>
                    <a:pt x="717002" y="151365"/>
                  </a:cubicBezTo>
                  <a:lnTo>
                    <a:pt x="717002" y="414095"/>
                  </a:lnTo>
                  <a:cubicBezTo>
                    <a:pt x="712448" y="413498"/>
                    <a:pt x="707820" y="413181"/>
                    <a:pt x="703134" y="413181"/>
                  </a:cubicBezTo>
                  <a:cubicBezTo>
                    <a:pt x="697438" y="413181"/>
                    <a:pt x="691849" y="413653"/>
                    <a:pt x="686396" y="414531"/>
                  </a:cubicBezTo>
                  <a:lnTo>
                    <a:pt x="686396" y="201243"/>
                  </a:lnTo>
                  <a:cubicBezTo>
                    <a:pt x="686396" y="185615"/>
                    <a:pt x="673682" y="172901"/>
                    <a:pt x="658054" y="172901"/>
                  </a:cubicBezTo>
                  <a:lnTo>
                    <a:pt x="584767" y="172901"/>
                  </a:lnTo>
                  <a:lnTo>
                    <a:pt x="584767" y="142297"/>
                  </a:lnTo>
                  <a:close/>
                  <a:moveTo>
                    <a:pt x="374372" y="31742"/>
                  </a:moveTo>
                  <a:cubicBezTo>
                    <a:pt x="417355" y="31742"/>
                    <a:pt x="453464" y="61589"/>
                    <a:pt x="463149" y="101637"/>
                  </a:cubicBezTo>
                  <a:lnTo>
                    <a:pt x="285595" y="101637"/>
                  </a:lnTo>
                  <a:cubicBezTo>
                    <a:pt x="295281" y="61589"/>
                    <a:pt x="331391" y="31742"/>
                    <a:pt x="374372" y="31742"/>
                  </a:cubicBezTo>
                  <a:close/>
                  <a:moveTo>
                    <a:pt x="486909" y="1000913"/>
                  </a:moveTo>
                  <a:lnTo>
                    <a:pt x="40810" y="1000913"/>
                  </a:lnTo>
                  <a:cubicBezTo>
                    <a:pt x="35810" y="1000913"/>
                    <a:pt x="31742" y="996846"/>
                    <a:pt x="31742" y="991845"/>
                  </a:cubicBezTo>
                  <a:lnTo>
                    <a:pt x="31742" y="151365"/>
                  </a:lnTo>
                  <a:cubicBezTo>
                    <a:pt x="31742" y="146364"/>
                    <a:pt x="35810" y="142297"/>
                    <a:pt x="40810" y="142297"/>
                  </a:cubicBezTo>
                  <a:lnTo>
                    <a:pt x="163975" y="142297"/>
                  </a:lnTo>
                  <a:lnTo>
                    <a:pt x="163975" y="172901"/>
                  </a:lnTo>
                  <a:lnTo>
                    <a:pt x="90690" y="172901"/>
                  </a:lnTo>
                  <a:cubicBezTo>
                    <a:pt x="75062" y="172901"/>
                    <a:pt x="62348" y="185615"/>
                    <a:pt x="62348" y="201243"/>
                  </a:cubicBezTo>
                  <a:lnTo>
                    <a:pt x="62348" y="941967"/>
                  </a:lnTo>
                  <a:cubicBezTo>
                    <a:pt x="62348" y="957595"/>
                    <a:pt x="75062" y="970309"/>
                    <a:pt x="90690" y="970309"/>
                  </a:cubicBezTo>
                  <a:lnTo>
                    <a:pt x="220940" y="970309"/>
                  </a:lnTo>
                  <a:cubicBezTo>
                    <a:pt x="229705" y="970309"/>
                    <a:pt x="236811" y="963203"/>
                    <a:pt x="236811" y="954438"/>
                  </a:cubicBezTo>
                  <a:cubicBezTo>
                    <a:pt x="236811" y="945673"/>
                    <a:pt x="229705" y="938567"/>
                    <a:pt x="220940" y="938567"/>
                  </a:cubicBezTo>
                  <a:lnTo>
                    <a:pt x="94091" y="938567"/>
                  </a:lnTo>
                  <a:lnTo>
                    <a:pt x="94091" y="204643"/>
                  </a:lnTo>
                  <a:lnTo>
                    <a:pt x="163975" y="204643"/>
                  </a:lnTo>
                  <a:lnTo>
                    <a:pt x="163975" y="233425"/>
                  </a:lnTo>
                  <a:cubicBezTo>
                    <a:pt x="163975" y="248268"/>
                    <a:pt x="176052" y="260345"/>
                    <a:pt x="190895" y="260345"/>
                  </a:cubicBezTo>
                  <a:lnTo>
                    <a:pt x="413510" y="260345"/>
                  </a:lnTo>
                  <a:cubicBezTo>
                    <a:pt x="422276" y="260345"/>
                    <a:pt x="429382" y="253239"/>
                    <a:pt x="429382" y="244474"/>
                  </a:cubicBezTo>
                  <a:cubicBezTo>
                    <a:pt x="429382" y="235709"/>
                    <a:pt x="422276" y="228603"/>
                    <a:pt x="413510" y="228603"/>
                  </a:cubicBezTo>
                  <a:lnTo>
                    <a:pt x="195719" y="228603"/>
                  </a:lnTo>
                  <a:lnTo>
                    <a:pt x="195719" y="133380"/>
                  </a:lnTo>
                  <a:lnTo>
                    <a:pt x="553029" y="133380"/>
                  </a:lnTo>
                  <a:lnTo>
                    <a:pt x="553029" y="228601"/>
                  </a:lnTo>
                  <a:lnTo>
                    <a:pt x="487576" y="228601"/>
                  </a:lnTo>
                  <a:cubicBezTo>
                    <a:pt x="478811" y="228601"/>
                    <a:pt x="471705" y="235707"/>
                    <a:pt x="471705" y="244472"/>
                  </a:cubicBezTo>
                  <a:cubicBezTo>
                    <a:pt x="471705" y="253237"/>
                    <a:pt x="478811" y="260343"/>
                    <a:pt x="487576" y="260343"/>
                  </a:cubicBezTo>
                  <a:lnTo>
                    <a:pt x="557852" y="260343"/>
                  </a:lnTo>
                  <a:cubicBezTo>
                    <a:pt x="572694" y="260343"/>
                    <a:pt x="584769" y="248266"/>
                    <a:pt x="584769" y="233423"/>
                  </a:cubicBezTo>
                  <a:lnTo>
                    <a:pt x="584769" y="204643"/>
                  </a:lnTo>
                  <a:lnTo>
                    <a:pt x="654653" y="204643"/>
                  </a:lnTo>
                  <a:lnTo>
                    <a:pt x="654653" y="425090"/>
                  </a:lnTo>
                  <a:cubicBezTo>
                    <a:pt x="621101" y="442636"/>
                    <a:pt x="598137" y="477766"/>
                    <a:pt x="598137" y="518180"/>
                  </a:cubicBezTo>
                  <a:cubicBezTo>
                    <a:pt x="598137" y="524093"/>
                    <a:pt x="598641" y="529887"/>
                    <a:pt x="599586" y="535533"/>
                  </a:cubicBezTo>
                  <a:lnTo>
                    <a:pt x="586202" y="535533"/>
                  </a:lnTo>
                  <a:lnTo>
                    <a:pt x="586202" y="361165"/>
                  </a:lnTo>
                  <a:cubicBezTo>
                    <a:pt x="586202" y="348758"/>
                    <a:pt x="576108" y="338666"/>
                    <a:pt x="563703" y="338666"/>
                  </a:cubicBezTo>
                  <a:lnTo>
                    <a:pt x="519136" y="338666"/>
                  </a:lnTo>
                  <a:cubicBezTo>
                    <a:pt x="506729" y="338666"/>
                    <a:pt x="496635" y="348760"/>
                    <a:pt x="496635" y="361165"/>
                  </a:cubicBezTo>
                  <a:lnTo>
                    <a:pt x="496635" y="535533"/>
                  </a:lnTo>
                  <a:lnTo>
                    <a:pt x="474837" y="535533"/>
                  </a:lnTo>
                  <a:lnTo>
                    <a:pt x="474837" y="459599"/>
                  </a:lnTo>
                  <a:cubicBezTo>
                    <a:pt x="474837" y="447192"/>
                    <a:pt x="464743" y="437100"/>
                    <a:pt x="452338" y="437100"/>
                  </a:cubicBezTo>
                  <a:lnTo>
                    <a:pt x="407771" y="437100"/>
                  </a:lnTo>
                  <a:cubicBezTo>
                    <a:pt x="395364" y="437100"/>
                    <a:pt x="385272" y="447194"/>
                    <a:pt x="385272" y="459599"/>
                  </a:cubicBezTo>
                  <a:lnTo>
                    <a:pt x="385272" y="535533"/>
                  </a:lnTo>
                  <a:lnTo>
                    <a:pt x="363474" y="535533"/>
                  </a:lnTo>
                  <a:lnTo>
                    <a:pt x="363474" y="316366"/>
                  </a:lnTo>
                  <a:cubicBezTo>
                    <a:pt x="363474" y="303959"/>
                    <a:pt x="353380" y="293867"/>
                    <a:pt x="340975" y="293867"/>
                  </a:cubicBezTo>
                  <a:lnTo>
                    <a:pt x="296408" y="293867"/>
                  </a:lnTo>
                  <a:cubicBezTo>
                    <a:pt x="284001" y="293867"/>
                    <a:pt x="273909" y="303961"/>
                    <a:pt x="273909" y="316366"/>
                  </a:cubicBezTo>
                  <a:lnTo>
                    <a:pt x="273909" y="535531"/>
                  </a:lnTo>
                  <a:lnTo>
                    <a:pt x="252111" y="535531"/>
                  </a:lnTo>
                  <a:lnTo>
                    <a:pt x="252111" y="434988"/>
                  </a:lnTo>
                  <a:cubicBezTo>
                    <a:pt x="252111" y="422581"/>
                    <a:pt x="242017" y="412489"/>
                    <a:pt x="229612" y="412489"/>
                  </a:cubicBezTo>
                  <a:lnTo>
                    <a:pt x="185043" y="412489"/>
                  </a:lnTo>
                  <a:cubicBezTo>
                    <a:pt x="172636" y="412489"/>
                    <a:pt x="162544" y="422583"/>
                    <a:pt x="162544" y="434988"/>
                  </a:cubicBezTo>
                  <a:lnTo>
                    <a:pt x="162544" y="535531"/>
                  </a:lnTo>
                  <a:lnTo>
                    <a:pt x="138795" y="535531"/>
                  </a:lnTo>
                  <a:cubicBezTo>
                    <a:pt x="130030" y="535531"/>
                    <a:pt x="122924" y="542637"/>
                    <a:pt x="122924" y="551402"/>
                  </a:cubicBezTo>
                  <a:cubicBezTo>
                    <a:pt x="122924" y="560167"/>
                    <a:pt x="130030" y="567273"/>
                    <a:pt x="138795" y="567273"/>
                  </a:cubicBezTo>
                  <a:lnTo>
                    <a:pt x="610385" y="567273"/>
                  </a:lnTo>
                  <a:cubicBezTo>
                    <a:pt x="613392" y="572926"/>
                    <a:pt x="616884" y="578286"/>
                    <a:pt x="620835" y="583267"/>
                  </a:cubicBezTo>
                  <a:cubicBezTo>
                    <a:pt x="605670" y="592659"/>
                    <a:pt x="595545" y="609440"/>
                    <a:pt x="595545" y="628549"/>
                  </a:cubicBezTo>
                  <a:cubicBezTo>
                    <a:pt x="595545" y="654400"/>
                    <a:pt x="614074" y="675997"/>
                    <a:pt x="638545" y="680780"/>
                  </a:cubicBezTo>
                  <a:cubicBezTo>
                    <a:pt x="633041" y="715034"/>
                    <a:pt x="625880" y="747594"/>
                    <a:pt x="616869" y="779340"/>
                  </a:cubicBezTo>
                  <a:lnTo>
                    <a:pt x="615477" y="779340"/>
                  </a:lnTo>
                  <a:cubicBezTo>
                    <a:pt x="589713" y="779340"/>
                    <a:pt x="568750" y="800301"/>
                    <a:pt x="568750" y="826067"/>
                  </a:cubicBezTo>
                  <a:lnTo>
                    <a:pt x="568750" y="831339"/>
                  </a:lnTo>
                  <a:cubicBezTo>
                    <a:pt x="568750" y="842918"/>
                    <a:pt x="572993" y="853518"/>
                    <a:pt x="579993" y="861691"/>
                  </a:cubicBezTo>
                  <a:lnTo>
                    <a:pt x="559691" y="874790"/>
                  </a:lnTo>
                  <a:cubicBezTo>
                    <a:pt x="539141" y="888052"/>
                    <a:pt x="526869" y="910570"/>
                    <a:pt x="526869" y="935028"/>
                  </a:cubicBezTo>
                  <a:lnTo>
                    <a:pt x="526869" y="938564"/>
                  </a:lnTo>
                  <a:lnTo>
                    <a:pt x="295005" y="938564"/>
                  </a:lnTo>
                  <a:cubicBezTo>
                    <a:pt x="286240" y="938564"/>
                    <a:pt x="279134" y="945671"/>
                    <a:pt x="279134" y="954436"/>
                  </a:cubicBezTo>
                  <a:cubicBezTo>
                    <a:pt x="279134" y="963201"/>
                    <a:pt x="286240" y="970307"/>
                    <a:pt x="295005" y="970307"/>
                  </a:cubicBezTo>
                  <a:lnTo>
                    <a:pt x="505686" y="970307"/>
                  </a:lnTo>
                  <a:cubicBezTo>
                    <a:pt x="496017" y="977669"/>
                    <a:pt x="489117" y="988476"/>
                    <a:pt x="486909" y="1000913"/>
                  </a:cubicBezTo>
                  <a:close/>
                  <a:moveTo>
                    <a:pt x="554459" y="370407"/>
                  </a:moveTo>
                  <a:lnTo>
                    <a:pt x="554459" y="535531"/>
                  </a:lnTo>
                  <a:lnTo>
                    <a:pt x="528378" y="535531"/>
                  </a:lnTo>
                  <a:lnTo>
                    <a:pt x="528378" y="370407"/>
                  </a:lnTo>
                  <a:close/>
                  <a:moveTo>
                    <a:pt x="443094" y="468840"/>
                  </a:moveTo>
                  <a:lnTo>
                    <a:pt x="443094" y="535531"/>
                  </a:lnTo>
                  <a:lnTo>
                    <a:pt x="417013" y="535531"/>
                  </a:lnTo>
                  <a:lnTo>
                    <a:pt x="417013" y="468840"/>
                  </a:lnTo>
                  <a:close/>
                  <a:moveTo>
                    <a:pt x="331731" y="325610"/>
                  </a:moveTo>
                  <a:lnTo>
                    <a:pt x="331731" y="535533"/>
                  </a:lnTo>
                  <a:lnTo>
                    <a:pt x="305650" y="535533"/>
                  </a:lnTo>
                  <a:lnTo>
                    <a:pt x="305650" y="325610"/>
                  </a:lnTo>
                  <a:close/>
                  <a:moveTo>
                    <a:pt x="220366" y="444231"/>
                  </a:moveTo>
                  <a:lnTo>
                    <a:pt x="220366" y="535531"/>
                  </a:lnTo>
                  <a:lnTo>
                    <a:pt x="194285" y="535531"/>
                  </a:lnTo>
                  <a:lnTo>
                    <a:pt x="194285" y="444231"/>
                  </a:lnTo>
                  <a:close/>
                  <a:moveTo>
                    <a:pt x="888389" y="1034113"/>
                  </a:moveTo>
                  <a:cubicBezTo>
                    <a:pt x="888389" y="1043829"/>
                    <a:pt x="880486" y="1051733"/>
                    <a:pt x="870770" y="1051733"/>
                  </a:cubicBezTo>
                  <a:lnTo>
                    <a:pt x="535503" y="1051733"/>
                  </a:lnTo>
                  <a:cubicBezTo>
                    <a:pt x="525788" y="1051733"/>
                    <a:pt x="517884" y="1043829"/>
                    <a:pt x="517884" y="1034113"/>
                  </a:cubicBezTo>
                  <a:lnTo>
                    <a:pt x="517884" y="1009555"/>
                  </a:lnTo>
                  <a:cubicBezTo>
                    <a:pt x="517884" y="999840"/>
                    <a:pt x="525788" y="991936"/>
                    <a:pt x="535503" y="991936"/>
                  </a:cubicBezTo>
                  <a:lnTo>
                    <a:pt x="870770" y="991936"/>
                  </a:lnTo>
                  <a:cubicBezTo>
                    <a:pt x="880486" y="991936"/>
                    <a:pt x="888389" y="999840"/>
                    <a:pt x="888389" y="1009555"/>
                  </a:cubicBezTo>
                  <a:close/>
                </a:path>
              </a:pathLst>
            </a:custGeom>
            <a:grpFill/>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6" name="任意多边形: 形状 195">
              <a:extLst>
                <a:ext uri="{FF2B5EF4-FFF2-40B4-BE49-F238E27FC236}">
                  <a16:creationId xmlns:a16="http://schemas.microsoft.com/office/drawing/2014/main" id="{90BA2583-1084-EB01-3571-DCF10726E0A4}"/>
                </a:ext>
              </a:extLst>
            </p:cNvPr>
            <p:cNvSpPr/>
            <p:nvPr/>
          </p:nvSpPr>
          <p:spPr>
            <a:xfrm>
              <a:off x="6381745" y="3632449"/>
              <a:ext cx="452183" cy="92103"/>
            </a:xfrm>
            <a:custGeom>
              <a:avLst/>
              <a:gdLst>
                <a:gd name="connsiteX0" fmla="*/ 452183 w 452183"/>
                <a:gd name="connsiteY0" fmla="*/ 46052 h 92103"/>
                <a:gd name="connsiteX1" fmla="*/ 406131 w 452183"/>
                <a:gd name="connsiteY1" fmla="*/ 0 h 92103"/>
                <a:gd name="connsiteX2" fmla="*/ 46052 w 452183"/>
                <a:gd name="connsiteY2" fmla="*/ 0 h 92103"/>
                <a:gd name="connsiteX3" fmla="*/ 0 w 452183"/>
                <a:gd name="connsiteY3" fmla="*/ 46052 h 92103"/>
                <a:gd name="connsiteX4" fmla="*/ 46052 w 452183"/>
                <a:gd name="connsiteY4" fmla="*/ 92104 h 92103"/>
                <a:gd name="connsiteX5" fmla="*/ 406131 w 452183"/>
                <a:gd name="connsiteY5" fmla="*/ 92104 h 92103"/>
                <a:gd name="connsiteX6" fmla="*/ 452183 w 452183"/>
                <a:gd name="connsiteY6" fmla="*/ 46052 h 92103"/>
                <a:gd name="connsiteX7" fmla="*/ 188307 w 452183"/>
                <a:gd name="connsiteY7" fmla="*/ 60361 h 92103"/>
                <a:gd name="connsiteX8" fmla="*/ 46052 w 452183"/>
                <a:gd name="connsiteY8" fmla="*/ 60361 h 92103"/>
                <a:gd name="connsiteX9" fmla="*/ 44592 w 452183"/>
                <a:gd name="connsiteY9" fmla="*/ 60287 h 92103"/>
                <a:gd name="connsiteX10" fmla="*/ 31745 w 452183"/>
                <a:gd name="connsiteY10" fmla="*/ 46052 h 92103"/>
                <a:gd name="connsiteX11" fmla="*/ 44592 w 452183"/>
                <a:gd name="connsiteY11" fmla="*/ 31816 h 92103"/>
                <a:gd name="connsiteX12" fmla="*/ 46052 w 452183"/>
                <a:gd name="connsiteY12" fmla="*/ 31742 h 92103"/>
                <a:gd name="connsiteX13" fmla="*/ 188307 w 452183"/>
                <a:gd name="connsiteY13" fmla="*/ 31742 h 92103"/>
                <a:gd name="connsiteX14" fmla="*/ 220049 w 452183"/>
                <a:gd name="connsiteY14" fmla="*/ 31744 h 92103"/>
                <a:gd name="connsiteX15" fmla="*/ 406131 w 452183"/>
                <a:gd name="connsiteY15" fmla="*/ 31744 h 92103"/>
                <a:gd name="connsiteX16" fmla="*/ 420441 w 452183"/>
                <a:gd name="connsiteY16" fmla="*/ 46054 h 92103"/>
                <a:gd name="connsiteX17" fmla="*/ 406131 w 452183"/>
                <a:gd name="connsiteY17" fmla="*/ 60364 h 92103"/>
                <a:gd name="connsiteX18" fmla="*/ 220049 w 452183"/>
                <a:gd name="connsiteY18" fmla="*/ 60364 h 92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2183" h="92103">
                  <a:moveTo>
                    <a:pt x="452183" y="46052"/>
                  </a:moveTo>
                  <a:cubicBezTo>
                    <a:pt x="452183" y="20658"/>
                    <a:pt x="431523" y="0"/>
                    <a:pt x="406131" y="0"/>
                  </a:cubicBezTo>
                  <a:lnTo>
                    <a:pt x="46052" y="0"/>
                  </a:lnTo>
                  <a:cubicBezTo>
                    <a:pt x="20658" y="0"/>
                    <a:pt x="0" y="20658"/>
                    <a:pt x="0" y="46052"/>
                  </a:cubicBezTo>
                  <a:cubicBezTo>
                    <a:pt x="0" y="71446"/>
                    <a:pt x="20658" y="92104"/>
                    <a:pt x="46052" y="92104"/>
                  </a:cubicBezTo>
                  <a:lnTo>
                    <a:pt x="406131" y="92104"/>
                  </a:lnTo>
                  <a:cubicBezTo>
                    <a:pt x="431525" y="92104"/>
                    <a:pt x="452183" y="71446"/>
                    <a:pt x="452183" y="46052"/>
                  </a:cubicBezTo>
                  <a:close/>
                  <a:moveTo>
                    <a:pt x="188307" y="60361"/>
                  </a:moveTo>
                  <a:lnTo>
                    <a:pt x="46052" y="60361"/>
                  </a:lnTo>
                  <a:cubicBezTo>
                    <a:pt x="45559" y="60361"/>
                    <a:pt x="45072" y="60336"/>
                    <a:pt x="44592" y="60287"/>
                  </a:cubicBezTo>
                  <a:cubicBezTo>
                    <a:pt x="37386" y="59553"/>
                    <a:pt x="31745" y="53450"/>
                    <a:pt x="31745" y="46052"/>
                  </a:cubicBezTo>
                  <a:cubicBezTo>
                    <a:pt x="31745" y="38654"/>
                    <a:pt x="37386" y="32551"/>
                    <a:pt x="44592" y="31816"/>
                  </a:cubicBezTo>
                  <a:cubicBezTo>
                    <a:pt x="45072" y="31768"/>
                    <a:pt x="45559" y="31742"/>
                    <a:pt x="46052" y="31742"/>
                  </a:cubicBezTo>
                  <a:lnTo>
                    <a:pt x="188307" y="31742"/>
                  </a:lnTo>
                  <a:close/>
                  <a:moveTo>
                    <a:pt x="220049" y="31744"/>
                  </a:moveTo>
                  <a:lnTo>
                    <a:pt x="406131" y="31744"/>
                  </a:lnTo>
                  <a:cubicBezTo>
                    <a:pt x="414022" y="31744"/>
                    <a:pt x="420441" y="38163"/>
                    <a:pt x="420441" y="46054"/>
                  </a:cubicBezTo>
                  <a:cubicBezTo>
                    <a:pt x="420441" y="53945"/>
                    <a:pt x="414020" y="60364"/>
                    <a:pt x="406131" y="60364"/>
                  </a:cubicBezTo>
                  <a:lnTo>
                    <a:pt x="220049" y="60364"/>
                  </a:lnTo>
                  <a:close/>
                </a:path>
              </a:pathLst>
            </a:custGeom>
            <a:grpFill/>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7" name="任意多边形: 形状 196">
              <a:extLst>
                <a:ext uri="{FF2B5EF4-FFF2-40B4-BE49-F238E27FC236}">
                  <a16:creationId xmlns:a16="http://schemas.microsoft.com/office/drawing/2014/main" id="{BBFA4C03-7F3D-60C3-7455-36477FB6827F}"/>
                </a:ext>
              </a:extLst>
            </p:cNvPr>
            <p:cNvSpPr/>
            <p:nvPr/>
          </p:nvSpPr>
          <p:spPr>
            <a:xfrm>
              <a:off x="6481579" y="3762768"/>
              <a:ext cx="352349" cy="31742"/>
            </a:xfrm>
            <a:custGeom>
              <a:avLst/>
              <a:gdLst>
                <a:gd name="connsiteX0" fmla="*/ 336478 w 352349"/>
                <a:gd name="connsiteY0" fmla="*/ 0 h 31742"/>
                <a:gd name="connsiteX1" fmla="*/ 15871 w 352349"/>
                <a:gd name="connsiteY1" fmla="*/ 0 h 31742"/>
                <a:gd name="connsiteX2" fmla="*/ 0 w 352349"/>
                <a:gd name="connsiteY2" fmla="*/ 15871 h 31742"/>
                <a:gd name="connsiteX3" fmla="*/ 15871 w 352349"/>
                <a:gd name="connsiteY3" fmla="*/ 31742 h 31742"/>
                <a:gd name="connsiteX4" fmla="*/ 336478 w 352349"/>
                <a:gd name="connsiteY4" fmla="*/ 31742 h 31742"/>
                <a:gd name="connsiteX5" fmla="*/ 352349 w 352349"/>
                <a:gd name="connsiteY5" fmla="*/ 15871 h 31742"/>
                <a:gd name="connsiteX6" fmla="*/ 336478 w 352349"/>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349" h="31742">
                  <a:moveTo>
                    <a:pt x="336478" y="0"/>
                  </a:moveTo>
                  <a:lnTo>
                    <a:pt x="15871" y="0"/>
                  </a:lnTo>
                  <a:cubicBezTo>
                    <a:pt x="7106" y="0"/>
                    <a:pt x="0" y="7106"/>
                    <a:pt x="0" y="15871"/>
                  </a:cubicBezTo>
                  <a:cubicBezTo>
                    <a:pt x="0" y="24636"/>
                    <a:pt x="7106" y="31742"/>
                    <a:pt x="15871" y="31742"/>
                  </a:cubicBezTo>
                  <a:lnTo>
                    <a:pt x="336478" y="31742"/>
                  </a:lnTo>
                  <a:cubicBezTo>
                    <a:pt x="345243" y="31742"/>
                    <a:pt x="352349" y="24636"/>
                    <a:pt x="352349" y="15871"/>
                  </a:cubicBezTo>
                  <a:cubicBezTo>
                    <a:pt x="352349" y="7106"/>
                    <a:pt x="345243" y="0"/>
                    <a:pt x="336478" y="0"/>
                  </a:cubicBezTo>
                  <a:close/>
                </a:path>
              </a:pathLst>
            </a:custGeom>
            <a:grpFill/>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8" name="任意多边形: 形状 197">
              <a:extLst>
                <a:ext uri="{FF2B5EF4-FFF2-40B4-BE49-F238E27FC236}">
                  <a16:creationId xmlns:a16="http://schemas.microsoft.com/office/drawing/2014/main" id="{829DFAD2-E78A-BAC1-B895-FAB3D8F82747}"/>
                </a:ext>
              </a:extLst>
            </p:cNvPr>
            <p:cNvSpPr/>
            <p:nvPr/>
          </p:nvSpPr>
          <p:spPr>
            <a:xfrm>
              <a:off x="6481579" y="3822425"/>
              <a:ext cx="324752" cy="31742"/>
            </a:xfrm>
            <a:custGeom>
              <a:avLst/>
              <a:gdLst>
                <a:gd name="connsiteX0" fmla="*/ 308881 w 324752"/>
                <a:gd name="connsiteY0" fmla="*/ 0 h 31742"/>
                <a:gd name="connsiteX1" fmla="*/ 15871 w 324752"/>
                <a:gd name="connsiteY1" fmla="*/ 0 h 31742"/>
                <a:gd name="connsiteX2" fmla="*/ 0 w 324752"/>
                <a:gd name="connsiteY2" fmla="*/ 15871 h 31742"/>
                <a:gd name="connsiteX3" fmla="*/ 15871 w 324752"/>
                <a:gd name="connsiteY3" fmla="*/ 31742 h 31742"/>
                <a:gd name="connsiteX4" fmla="*/ 308881 w 324752"/>
                <a:gd name="connsiteY4" fmla="*/ 31742 h 31742"/>
                <a:gd name="connsiteX5" fmla="*/ 324752 w 324752"/>
                <a:gd name="connsiteY5" fmla="*/ 15871 h 31742"/>
                <a:gd name="connsiteX6" fmla="*/ 308881 w 324752"/>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4752" h="31742">
                  <a:moveTo>
                    <a:pt x="308881" y="0"/>
                  </a:moveTo>
                  <a:lnTo>
                    <a:pt x="15871" y="0"/>
                  </a:lnTo>
                  <a:cubicBezTo>
                    <a:pt x="7106" y="0"/>
                    <a:pt x="0" y="7106"/>
                    <a:pt x="0" y="15871"/>
                  </a:cubicBezTo>
                  <a:cubicBezTo>
                    <a:pt x="0" y="24636"/>
                    <a:pt x="7106" y="31742"/>
                    <a:pt x="15871" y="31742"/>
                  </a:cubicBezTo>
                  <a:lnTo>
                    <a:pt x="308881" y="31742"/>
                  </a:lnTo>
                  <a:cubicBezTo>
                    <a:pt x="317646" y="31742"/>
                    <a:pt x="324752" y="24636"/>
                    <a:pt x="324752" y="15871"/>
                  </a:cubicBezTo>
                  <a:cubicBezTo>
                    <a:pt x="324752" y="7106"/>
                    <a:pt x="317646" y="0"/>
                    <a:pt x="308881" y="0"/>
                  </a:cubicBezTo>
                  <a:close/>
                </a:path>
              </a:pathLst>
            </a:custGeom>
            <a:grpFill/>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9" name="任意多边形: 形状 198">
              <a:extLst>
                <a:ext uri="{FF2B5EF4-FFF2-40B4-BE49-F238E27FC236}">
                  <a16:creationId xmlns:a16="http://schemas.microsoft.com/office/drawing/2014/main" id="{F4F14AE7-3950-D98D-D495-A47576929E72}"/>
                </a:ext>
              </a:extLst>
            </p:cNvPr>
            <p:cNvSpPr/>
            <p:nvPr/>
          </p:nvSpPr>
          <p:spPr>
            <a:xfrm>
              <a:off x="6481579" y="3882082"/>
              <a:ext cx="303512" cy="31742"/>
            </a:xfrm>
            <a:custGeom>
              <a:avLst/>
              <a:gdLst>
                <a:gd name="connsiteX0" fmla="*/ 303512 w 303512"/>
                <a:gd name="connsiteY0" fmla="*/ 15871 h 31742"/>
                <a:gd name="connsiteX1" fmla="*/ 287641 w 303512"/>
                <a:gd name="connsiteY1" fmla="*/ 0 h 31742"/>
                <a:gd name="connsiteX2" fmla="*/ 15871 w 303512"/>
                <a:gd name="connsiteY2" fmla="*/ 0 h 31742"/>
                <a:gd name="connsiteX3" fmla="*/ 0 w 303512"/>
                <a:gd name="connsiteY3" fmla="*/ 15871 h 31742"/>
                <a:gd name="connsiteX4" fmla="*/ 15871 w 303512"/>
                <a:gd name="connsiteY4" fmla="*/ 31742 h 31742"/>
                <a:gd name="connsiteX5" fmla="*/ 287641 w 303512"/>
                <a:gd name="connsiteY5" fmla="*/ 31742 h 31742"/>
                <a:gd name="connsiteX6" fmla="*/ 303512 w 303512"/>
                <a:gd name="connsiteY6" fmla="*/ 15871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3512" h="31742">
                  <a:moveTo>
                    <a:pt x="303512" y="15871"/>
                  </a:moveTo>
                  <a:cubicBezTo>
                    <a:pt x="303512" y="7106"/>
                    <a:pt x="296406" y="0"/>
                    <a:pt x="287641" y="0"/>
                  </a:cubicBezTo>
                  <a:lnTo>
                    <a:pt x="15871" y="0"/>
                  </a:lnTo>
                  <a:cubicBezTo>
                    <a:pt x="7106" y="0"/>
                    <a:pt x="0" y="7106"/>
                    <a:pt x="0" y="15871"/>
                  </a:cubicBezTo>
                  <a:cubicBezTo>
                    <a:pt x="0" y="24636"/>
                    <a:pt x="7106" y="31742"/>
                    <a:pt x="15871" y="31742"/>
                  </a:cubicBezTo>
                  <a:lnTo>
                    <a:pt x="287641" y="31742"/>
                  </a:lnTo>
                  <a:cubicBezTo>
                    <a:pt x="296406" y="31742"/>
                    <a:pt x="303512" y="24636"/>
                    <a:pt x="303512" y="15871"/>
                  </a:cubicBezTo>
                  <a:close/>
                </a:path>
              </a:pathLst>
            </a:custGeom>
            <a:grpFill/>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0" name="任意多边形: 形状 199">
              <a:extLst>
                <a:ext uri="{FF2B5EF4-FFF2-40B4-BE49-F238E27FC236}">
                  <a16:creationId xmlns:a16="http://schemas.microsoft.com/office/drawing/2014/main" id="{33BF476B-B58F-B94F-223D-A6774BE7965F}"/>
                </a:ext>
              </a:extLst>
            </p:cNvPr>
            <p:cNvSpPr/>
            <p:nvPr/>
          </p:nvSpPr>
          <p:spPr>
            <a:xfrm>
              <a:off x="6381745" y="3762768"/>
              <a:ext cx="78547" cy="31742"/>
            </a:xfrm>
            <a:custGeom>
              <a:avLst/>
              <a:gdLst>
                <a:gd name="connsiteX0" fmla="*/ 62676 w 78547"/>
                <a:gd name="connsiteY0" fmla="*/ 0 h 31742"/>
                <a:gd name="connsiteX1" fmla="*/ 15871 w 78547"/>
                <a:gd name="connsiteY1" fmla="*/ 0 h 31742"/>
                <a:gd name="connsiteX2" fmla="*/ 0 w 78547"/>
                <a:gd name="connsiteY2" fmla="*/ 15871 h 31742"/>
                <a:gd name="connsiteX3" fmla="*/ 15871 w 78547"/>
                <a:gd name="connsiteY3" fmla="*/ 31742 h 31742"/>
                <a:gd name="connsiteX4" fmla="*/ 62676 w 78547"/>
                <a:gd name="connsiteY4" fmla="*/ 31742 h 31742"/>
                <a:gd name="connsiteX5" fmla="*/ 78548 w 78547"/>
                <a:gd name="connsiteY5" fmla="*/ 15871 h 31742"/>
                <a:gd name="connsiteX6" fmla="*/ 62676 w 78547"/>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47" h="31742">
                  <a:moveTo>
                    <a:pt x="62676" y="0"/>
                  </a:moveTo>
                  <a:lnTo>
                    <a:pt x="15871" y="0"/>
                  </a:lnTo>
                  <a:cubicBezTo>
                    <a:pt x="7106" y="0"/>
                    <a:pt x="0" y="7106"/>
                    <a:pt x="0" y="15871"/>
                  </a:cubicBezTo>
                  <a:cubicBezTo>
                    <a:pt x="0" y="24636"/>
                    <a:pt x="7106" y="31742"/>
                    <a:pt x="15871" y="31742"/>
                  </a:cubicBezTo>
                  <a:lnTo>
                    <a:pt x="62676" y="31742"/>
                  </a:lnTo>
                  <a:cubicBezTo>
                    <a:pt x="71442" y="31742"/>
                    <a:pt x="78548" y="24636"/>
                    <a:pt x="78548" y="15871"/>
                  </a:cubicBezTo>
                  <a:cubicBezTo>
                    <a:pt x="78548" y="7106"/>
                    <a:pt x="71442" y="0"/>
                    <a:pt x="62676" y="0"/>
                  </a:cubicBezTo>
                  <a:close/>
                </a:path>
              </a:pathLst>
            </a:custGeom>
            <a:grpFill/>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1" name="任意多边形: 形状 200">
              <a:extLst>
                <a:ext uri="{FF2B5EF4-FFF2-40B4-BE49-F238E27FC236}">
                  <a16:creationId xmlns:a16="http://schemas.microsoft.com/office/drawing/2014/main" id="{E2461A98-D9C6-E5F4-EAE0-A87462B4B6F9}"/>
                </a:ext>
              </a:extLst>
            </p:cNvPr>
            <p:cNvSpPr/>
            <p:nvPr/>
          </p:nvSpPr>
          <p:spPr>
            <a:xfrm>
              <a:off x="6381745" y="3822425"/>
              <a:ext cx="78547" cy="31742"/>
            </a:xfrm>
            <a:custGeom>
              <a:avLst/>
              <a:gdLst>
                <a:gd name="connsiteX0" fmla="*/ 62676 w 78547"/>
                <a:gd name="connsiteY0" fmla="*/ 0 h 31742"/>
                <a:gd name="connsiteX1" fmla="*/ 15871 w 78547"/>
                <a:gd name="connsiteY1" fmla="*/ 0 h 31742"/>
                <a:gd name="connsiteX2" fmla="*/ 0 w 78547"/>
                <a:gd name="connsiteY2" fmla="*/ 15871 h 31742"/>
                <a:gd name="connsiteX3" fmla="*/ 15871 w 78547"/>
                <a:gd name="connsiteY3" fmla="*/ 31742 h 31742"/>
                <a:gd name="connsiteX4" fmla="*/ 62676 w 78547"/>
                <a:gd name="connsiteY4" fmla="*/ 31742 h 31742"/>
                <a:gd name="connsiteX5" fmla="*/ 78548 w 78547"/>
                <a:gd name="connsiteY5" fmla="*/ 15871 h 31742"/>
                <a:gd name="connsiteX6" fmla="*/ 62676 w 78547"/>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47" h="31742">
                  <a:moveTo>
                    <a:pt x="62676" y="0"/>
                  </a:moveTo>
                  <a:lnTo>
                    <a:pt x="15871" y="0"/>
                  </a:lnTo>
                  <a:cubicBezTo>
                    <a:pt x="7106" y="0"/>
                    <a:pt x="0" y="7106"/>
                    <a:pt x="0" y="15871"/>
                  </a:cubicBezTo>
                  <a:cubicBezTo>
                    <a:pt x="0" y="24636"/>
                    <a:pt x="7106" y="31742"/>
                    <a:pt x="15871" y="31742"/>
                  </a:cubicBezTo>
                  <a:lnTo>
                    <a:pt x="62676" y="31742"/>
                  </a:lnTo>
                  <a:cubicBezTo>
                    <a:pt x="71442" y="31742"/>
                    <a:pt x="78548" y="24636"/>
                    <a:pt x="78548" y="15871"/>
                  </a:cubicBezTo>
                  <a:cubicBezTo>
                    <a:pt x="78548" y="7106"/>
                    <a:pt x="71442" y="0"/>
                    <a:pt x="62676" y="0"/>
                  </a:cubicBezTo>
                  <a:close/>
                </a:path>
              </a:pathLst>
            </a:custGeom>
            <a:grpFill/>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2" name="任意多边形: 形状 201">
              <a:extLst>
                <a:ext uri="{FF2B5EF4-FFF2-40B4-BE49-F238E27FC236}">
                  <a16:creationId xmlns:a16="http://schemas.microsoft.com/office/drawing/2014/main" id="{18F9C97B-C697-FCD1-7409-C893014A59C1}"/>
                </a:ext>
              </a:extLst>
            </p:cNvPr>
            <p:cNvSpPr/>
            <p:nvPr/>
          </p:nvSpPr>
          <p:spPr>
            <a:xfrm>
              <a:off x="6381745" y="3882082"/>
              <a:ext cx="78547" cy="31742"/>
            </a:xfrm>
            <a:custGeom>
              <a:avLst/>
              <a:gdLst>
                <a:gd name="connsiteX0" fmla="*/ 62676 w 78547"/>
                <a:gd name="connsiteY0" fmla="*/ 0 h 31742"/>
                <a:gd name="connsiteX1" fmla="*/ 15871 w 78547"/>
                <a:gd name="connsiteY1" fmla="*/ 0 h 31742"/>
                <a:gd name="connsiteX2" fmla="*/ 0 w 78547"/>
                <a:gd name="connsiteY2" fmla="*/ 15871 h 31742"/>
                <a:gd name="connsiteX3" fmla="*/ 15871 w 78547"/>
                <a:gd name="connsiteY3" fmla="*/ 31742 h 31742"/>
                <a:gd name="connsiteX4" fmla="*/ 62676 w 78547"/>
                <a:gd name="connsiteY4" fmla="*/ 31742 h 31742"/>
                <a:gd name="connsiteX5" fmla="*/ 78548 w 78547"/>
                <a:gd name="connsiteY5" fmla="*/ 15871 h 31742"/>
                <a:gd name="connsiteX6" fmla="*/ 62676 w 78547"/>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47" h="31742">
                  <a:moveTo>
                    <a:pt x="62676" y="0"/>
                  </a:moveTo>
                  <a:lnTo>
                    <a:pt x="15871" y="0"/>
                  </a:lnTo>
                  <a:cubicBezTo>
                    <a:pt x="7106" y="0"/>
                    <a:pt x="0" y="7106"/>
                    <a:pt x="0" y="15871"/>
                  </a:cubicBezTo>
                  <a:cubicBezTo>
                    <a:pt x="0" y="24636"/>
                    <a:pt x="7106" y="31742"/>
                    <a:pt x="15871" y="31742"/>
                  </a:cubicBezTo>
                  <a:lnTo>
                    <a:pt x="62676" y="31742"/>
                  </a:lnTo>
                  <a:cubicBezTo>
                    <a:pt x="71442" y="31742"/>
                    <a:pt x="78548" y="24636"/>
                    <a:pt x="78548" y="15871"/>
                  </a:cubicBezTo>
                  <a:cubicBezTo>
                    <a:pt x="78548" y="7106"/>
                    <a:pt x="71442" y="0"/>
                    <a:pt x="62676" y="0"/>
                  </a:cubicBezTo>
                  <a:close/>
                </a:path>
              </a:pathLst>
            </a:custGeom>
            <a:grpFill/>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cxnSp>
        <p:nvCxnSpPr>
          <p:cNvPr id="205" name="直接连接符 204">
            <a:extLst>
              <a:ext uri="{FF2B5EF4-FFF2-40B4-BE49-F238E27FC236}">
                <a16:creationId xmlns:a16="http://schemas.microsoft.com/office/drawing/2014/main" id="{DC2356C7-711F-EE0D-ED6C-03E5302EADFD}"/>
              </a:ext>
            </a:extLst>
          </p:cNvPr>
          <p:cNvCxnSpPr>
            <a:cxnSpLocks/>
          </p:cNvCxnSpPr>
          <p:nvPr/>
        </p:nvCxnSpPr>
        <p:spPr>
          <a:xfrm>
            <a:off x="407988" y="666875"/>
            <a:ext cx="11376025" cy="0"/>
          </a:xfrm>
          <a:prstGeom prst="line">
            <a:avLst/>
          </a:prstGeom>
          <a:ln w="9525">
            <a:gradFill flip="none" rotWithShape="1">
              <a:gsLst>
                <a:gs pos="0">
                  <a:schemeClr val="accent1"/>
                </a:gs>
                <a:gs pos="58000">
                  <a:srgbClr val="1168F4"/>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213" name="组合 212">
            <a:extLst>
              <a:ext uri="{FF2B5EF4-FFF2-40B4-BE49-F238E27FC236}">
                <a16:creationId xmlns:a16="http://schemas.microsoft.com/office/drawing/2014/main" id="{139705E3-8F97-B683-73A5-844A044E98BE}"/>
              </a:ext>
            </a:extLst>
          </p:cNvPr>
          <p:cNvGrpSpPr/>
          <p:nvPr/>
        </p:nvGrpSpPr>
        <p:grpSpPr>
          <a:xfrm>
            <a:off x="397828" y="6453189"/>
            <a:ext cx="1009527" cy="188718"/>
            <a:chOff x="695357" y="6477795"/>
            <a:chExt cx="976623" cy="182567"/>
          </a:xfrm>
        </p:grpSpPr>
        <p:sp>
          <p:nvSpPr>
            <p:cNvPr id="214" name="椭圆 213">
              <a:extLst>
                <a:ext uri="{FF2B5EF4-FFF2-40B4-BE49-F238E27FC236}">
                  <a16:creationId xmlns:a16="http://schemas.microsoft.com/office/drawing/2014/main" id="{4BEDC135-AC07-AF4D-C138-812C6F13BD68}"/>
                </a:ext>
              </a:extLst>
            </p:cNvPr>
            <p:cNvSpPr/>
            <p:nvPr/>
          </p:nvSpPr>
          <p:spPr>
            <a:xfrm>
              <a:off x="695357" y="6477795"/>
              <a:ext cx="182567" cy="182567"/>
            </a:xfrm>
            <a:prstGeom prst="ellipse">
              <a:avLst/>
            </a:prstGeom>
            <a:gradFill flip="none" rotWithShape="1">
              <a:gsLst>
                <a:gs pos="100000">
                  <a:schemeClr val="accent1"/>
                </a:gs>
                <a:gs pos="59000">
                  <a:srgbClr val="1169F3"/>
                </a:gs>
                <a:gs pos="13000">
                  <a:schemeClr val="accent2"/>
                </a:gs>
              </a:gsLst>
              <a:lin ang="135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5" name="椭圆 214">
              <a:extLst>
                <a:ext uri="{FF2B5EF4-FFF2-40B4-BE49-F238E27FC236}">
                  <a16:creationId xmlns:a16="http://schemas.microsoft.com/office/drawing/2014/main" id="{BC20AB3F-94F2-1057-0B8F-832C624C1A52}"/>
                </a:ext>
              </a:extLst>
            </p:cNvPr>
            <p:cNvSpPr/>
            <p:nvPr/>
          </p:nvSpPr>
          <p:spPr>
            <a:xfrm>
              <a:off x="960042" y="6477795"/>
              <a:ext cx="182567" cy="182567"/>
            </a:xfrm>
            <a:prstGeom prst="ellipse">
              <a:avLst/>
            </a:prstGeom>
            <a:gradFill>
              <a:gsLst>
                <a:gs pos="25000">
                  <a:schemeClr val="bg1">
                    <a:lumMod val="50000"/>
                  </a:schemeClr>
                </a:gs>
                <a:gs pos="100000">
                  <a:schemeClr val="bg1">
                    <a:lumMod val="85000"/>
                  </a:schemeClr>
                </a:gs>
              </a:gsLst>
              <a:lin ang="135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6" name="椭圆 215">
              <a:extLst>
                <a:ext uri="{FF2B5EF4-FFF2-40B4-BE49-F238E27FC236}">
                  <a16:creationId xmlns:a16="http://schemas.microsoft.com/office/drawing/2014/main" id="{DE17091D-CCAA-54D6-6C79-E7DABBA83E0E}"/>
                </a:ext>
              </a:extLst>
            </p:cNvPr>
            <p:cNvSpPr/>
            <p:nvPr/>
          </p:nvSpPr>
          <p:spPr>
            <a:xfrm>
              <a:off x="1224727" y="6477795"/>
              <a:ext cx="182567" cy="182567"/>
            </a:xfrm>
            <a:prstGeom prst="ellipse">
              <a:avLst/>
            </a:prstGeom>
            <a:gradFill>
              <a:gsLst>
                <a:gs pos="25000">
                  <a:schemeClr val="bg1">
                    <a:lumMod val="50000"/>
                  </a:schemeClr>
                </a:gs>
                <a:gs pos="100000">
                  <a:schemeClr val="bg1">
                    <a:lumMod val="85000"/>
                  </a:schemeClr>
                </a:gs>
              </a:gsLst>
              <a:lin ang="135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7" name="椭圆 216">
              <a:extLst>
                <a:ext uri="{FF2B5EF4-FFF2-40B4-BE49-F238E27FC236}">
                  <a16:creationId xmlns:a16="http://schemas.microsoft.com/office/drawing/2014/main" id="{9C6CB0CF-8702-E114-094E-9497F532EC4C}"/>
                </a:ext>
              </a:extLst>
            </p:cNvPr>
            <p:cNvSpPr/>
            <p:nvPr/>
          </p:nvSpPr>
          <p:spPr>
            <a:xfrm>
              <a:off x="1489413" y="6477795"/>
              <a:ext cx="182567" cy="182567"/>
            </a:xfrm>
            <a:prstGeom prst="ellipse">
              <a:avLst/>
            </a:prstGeom>
            <a:gradFill>
              <a:gsLst>
                <a:gs pos="25000">
                  <a:schemeClr val="bg1">
                    <a:lumMod val="50000"/>
                  </a:schemeClr>
                </a:gs>
                <a:gs pos="100000">
                  <a:schemeClr val="bg1">
                    <a:lumMod val="85000"/>
                  </a:schemeClr>
                </a:gs>
              </a:gsLst>
              <a:lin ang="135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pic>
        <p:nvPicPr>
          <p:cNvPr id="3" name="图片 2">
            <a:extLst>
              <a:ext uri="{FF2B5EF4-FFF2-40B4-BE49-F238E27FC236}">
                <a16:creationId xmlns:a16="http://schemas.microsoft.com/office/drawing/2014/main" id="{8C1B14B3-20A3-BC1D-8C4A-64CD5C86D176}"/>
              </a:ext>
            </a:extLst>
          </p:cNvPr>
          <p:cNvPicPr>
            <a:picLocks noChangeAspect="1"/>
          </p:cNvPicPr>
          <p:nvPr/>
        </p:nvPicPr>
        <p:blipFill>
          <a:blip r:embed="rId50" cstate="email">
            <a:extLst>
              <a:ext uri="{28A0092B-C50C-407E-A947-70E740481C1C}">
                <a14:useLocalDpi xmlns:a14="http://schemas.microsoft.com/office/drawing/2010/main"/>
              </a:ext>
            </a:extLst>
          </a:blip>
          <a:stretch>
            <a:fillRect/>
          </a:stretch>
        </p:blipFill>
        <p:spPr>
          <a:xfrm>
            <a:off x="0" y="3820815"/>
            <a:ext cx="6744181" cy="205345"/>
          </a:xfrm>
          <a:prstGeom prst="rect">
            <a:avLst/>
          </a:prstGeom>
          <a:effectLst>
            <a:outerShdw blurRad="558800" dist="38100" dir="5400000" algn="t" rotWithShape="0">
              <a:schemeClr val="accent2">
                <a:lumMod val="10000"/>
                <a:alpha val="24000"/>
              </a:schemeClr>
            </a:outerShdw>
          </a:effectLst>
        </p:spPr>
      </p:pic>
      <p:pic>
        <p:nvPicPr>
          <p:cNvPr id="16" name="图片 15">
            <a:extLst>
              <a:ext uri="{FF2B5EF4-FFF2-40B4-BE49-F238E27FC236}">
                <a16:creationId xmlns:a16="http://schemas.microsoft.com/office/drawing/2014/main" id="{7959512C-82B8-E237-011F-98AD154BBEEC}"/>
              </a:ext>
            </a:extLst>
          </p:cNvPr>
          <p:cNvPicPr>
            <a:picLocks noChangeAspect="1"/>
          </p:cNvPicPr>
          <p:nvPr/>
        </p:nvPicPr>
        <p:blipFill>
          <a:blip r:embed="rId50" cstate="email">
            <a:extLst>
              <a:ext uri="{28A0092B-C50C-407E-A947-70E740481C1C}">
                <a14:useLocalDpi xmlns:a14="http://schemas.microsoft.com/office/drawing/2010/main"/>
              </a:ext>
            </a:extLst>
          </a:blip>
          <a:stretch>
            <a:fillRect/>
          </a:stretch>
        </p:blipFill>
        <p:spPr>
          <a:xfrm>
            <a:off x="0" y="6062870"/>
            <a:ext cx="6744181" cy="205345"/>
          </a:xfrm>
          <a:prstGeom prst="rect">
            <a:avLst/>
          </a:prstGeom>
          <a:effectLst>
            <a:outerShdw blurRad="558800" dist="38100" dir="5400000" algn="t" rotWithShape="0">
              <a:schemeClr val="accent2">
                <a:lumMod val="10000"/>
                <a:alpha val="24000"/>
              </a:schemeClr>
            </a:outerShdw>
          </a:effectLst>
        </p:spPr>
      </p:pic>
      <p:grpSp>
        <p:nvGrpSpPr>
          <p:cNvPr id="29" name="组合 28">
            <a:extLst>
              <a:ext uri="{FF2B5EF4-FFF2-40B4-BE49-F238E27FC236}">
                <a16:creationId xmlns:a16="http://schemas.microsoft.com/office/drawing/2014/main" id="{815140EE-1C85-5721-C743-80B1579784FD}"/>
              </a:ext>
            </a:extLst>
          </p:cNvPr>
          <p:cNvGrpSpPr/>
          <p:nvPr/>
        </p:nvGrpSpPr>
        <p:grpSpPr>
          <a:xfrm>
            <a:off x="334985" y="2067185"/>
            <a:ext cx="1425279" cy="1809750"/>
            <a:chOff x="771690" y="1471097"/>
            <a:chExt cx="1425279" cy="1809750"/>
          </a:xfrm>
        </p:grpSpPr>
        <p:pic>
          <p:nvPicPr>
            <p:cNvPr id="6" name="图片 5" descr="文本, 信件&#10;&#10;描述已自动生成">
              <a:extLst>
                <a:ext uri="{FF2B5EF4-FFF2-40B4-BE49-F238E27FC236}">
                  <a16:creationId xmlns:a16="http://schemas.microsoft.com/office/drawing/2014/main" id="{13BF8D34-A638-CE3F-91CB-C8C7A287C9F6}"/>
                </a:ext>
              </a:extLst>
            </p:cNvPr>
            <p:cNvPicPr>
              <a:picLocks noChangeAspect="1"/>
            </p:cNvPicPr>
            <p:nvPr/>
          </p:nvPicPr>
          <p:blipFill rotWithShape="1">
            <a:blip r:embed="rId51" cstate="email">
              <a:extLst>
                <a:ext uri="{BEBA8EAE-BF5A-486C-A8C5-ECC9F3942E4B}">
                  <a14:imgProps xmlns:a14="http://schemas.microsoft.com/office/drawing/2010/main">
                    <a14:imgLayer r:embed="rId52">
                      <a14:imgEffect>
                        <a14:backgroundRemoval t="2046" b="95771" l="7358" r="96604">
                          <a14:foregroundMark x1="6981" y1="2729" x2="46038" y2="2046"/>
                          <a14:foregroundMark x1="46038" y1="2046" x2="90943" y2="4638"/>
                          <a14:foregroundMark x1="93774" y1="5048" x2="85849" y2="93997"/>
                          <a14:foregroundMark x1="85849" y1="93997" x2="10566" y2="93452"/>
                          <a14:foregroundMark x1="10566" y1="93452" x2="7358" y2="73397"/>
                          <a14:foregroundMark x1="7358" y1="73397" x2="10566" y2="6003"/>
                          <a14:foregroundMark x1="36038" y1="22510" x2="66604" y2="26603"/>
                          <a14:foregroundMark x1="96226" y1="3138" x2="95472" y2="94543"/>
                          <a14:foregroundMark x1="95472" y1="94543" x2="96792" y2="95771"/>
                        </a14:backgroundRemoval>
                      </a14:imgEffect>
                    </a14:imgLayer>
                  </a14:imgProps>
                </a:ext>
                <a:ext uri="{28A0092B-C50C-407E-A947-70E740481C1C}">
                  <a14:useLocalDpi xmlns:a14="http://schemas.microsoft.com/office/drawing/2010/main"/>
                </a:ext>
              </a:extLst>
            </a:blip>
            <a:srcRect/>
            <a:stretch/>
          </p:blipFill>
          <p:spPr>
            <a:xfrm>
              <a:off x="847582" y="1575668"/>
              <a:ext cx="1207116" cy="1670287"/>
            </a:xfrm>
            <a:prstGeom prst="rect">
              <a:avLst/>
            </a:prstGeom>
            <a:ln w="9525">
              <a:noFill/>
            </a:ln>
            <a:effectLst>
              <a:outerShdw blurRad="152400" dist="38100" dir="2700000" algn="tl" rotWithShape="0">
                <a:prstClr val="black">
                  <a:alpha val="16000"/>
                </a:prstClr>
              </a:outerShdw>
            </a:effectLst>
          </p:spPr>
        </p:pic>
        <p:pic>
          <p:nvPicPr>
            <p:cNvPr id="27" name="Picture 8">
              <a:extLst>
                <a:ext uri="{FF2B5EF4-FFF2-40B4-BE49-F238E27FC236}">
                  <a16:creationId xmlns:a16="http://schemas.microsoft.com/office/drawing/2014/main" id="{FD1E0459-1CCC-4C97-F649-36A29BA02963}"/>
                </a:ext>
              </a:extLst>
            </p:cNvPr>
            <p:cNvPicPr>
              <a:picLocks noChangeAspect="1"/>
            </p:cNvPicPr>
            <p:nvPr/>
          </p:nvPicPr>
          <p:blipFill>
            <a:blip r:embed="rId53" cstate="email">
              <a:extLst>
                <a:ext uri="{28A0092B-C50C-407E-A947-70E740481C1C}">
                  <a14:useLocalDpi xmlns:a14="http://schemas.microsoft.com/office/drawing/2010/main"/>
                </a:ext>
              </a:extLst>
            </a:blip>
            <a:stretch>
              <a:fillRect/>
            </a:stretch>
          </p:blipFill>
          <p:spPr>
            <a:xfrm>
              <a:off x="771690" y="1471097"/>
              <a:ext cx="1425279" cy="1809750"/>
            </a:xfrm>
            <a:prstGeom prst="rect">
              <a:avLst/>
            </a:prstGeom>
          </p:spPr>
        </p:pic>
      </p:grpSp>
      <p:grpSp>
        <p:nvGrpSpPr>
          <p:cNvPr id="30" name="组合 29">
            <a:extLst>
              <a:ext uri="{FF2B5EF4-FFF2-40B4-BE49-F238E27FC236}">
                <a16:creationId xmlns:a16="http://schemas.microsoft.com/office/drawing/2014/main" id="{7703F96E-F398-3F96-7D9F-7CC4536D9221}"/>
              </a:ext>
            </a:extLst>
          </p:cNvPr>
          <p:cNvGrpSpPr/>
          <p:nvPr/>
        </p:nvGrpSpPr>
        <p:grpSpPr>
          <a:xfrm>
            <a:off x="1793395" y="2067185"/>
            <a:ext cx="1425279" cy="1809750"/>
            <a:chOff x="771690" y="1471097"/>
            <a:chExt cx="1425279" cy="1809750"/>
          </a:xfrm>
        </p:grpSpPr>
        <p:pic>
          <p:nvPicPr>
            <p:cNvPr id="31" name="图片 30" descr="文本, 信件&#10;&#10;描述已自动生成">
              <a:extLst>
                <a:ext uri="{FF2B5EF4-FFF2-40B4-BE49-F238E27FC236}">
                  <a16:creationId xmlns:a16="http://schemas.microsoft.com/office/drawing/2014/main" id="{FB22E5C7-CCB9-F8D1-9894-BB6D70AE2AEF}"/>
                </a:ext>
              </a:extLst>
            </p:cNvPr>
            <p:cNvPicPr>
              <a:picLocks noChangeAspect="1"/>
            </p:cNvPicPr>
            <p:nvPr/>
          </p:nvPicPr>
          <p:blipFill rotWithShape="1">
            <a:blip r:embed="rId51" cstate="email">
              <a:extLst>
                <a:ext uri="{BEBA8EAE-BF5A-486C-A8C5-ECC9F3942E4B}">
                  <a14:imgProps xmlns:a14="http://schemas.microsoft.com/office/drawing/2010/main">
                    <a14:imgLayer r:embed="rId52">
                      <a14:imgEffect>
                        <a14:backgroundRemoval t="2046" b="95771" l="7358" r="96604">
                          <a14:foregroundMark x1="6981" y1="2729" x2="46038" y2="2046"/>
                          <a14:foregroundMark x1="46038" y1="2046" x2="90943" y2="4638"/>
                          <a14:foregroundMark x1="93774" y1="5048" x2="85849" y2="93997"/>
                          <a14:foregroundMark x1="85849" y1="93997" x2="10566" y2="93452"/>
                          <a14:foregroundMark x1="10566" y1="93452" x2="7358" y2="73397"/>
                          <a14:foregroundMark x1="7358" y1="73397" x2="10566" y2="6003"/>
                          <a14:foregroundMark x1="36038" y1="22510" x2="66604" y2="26603"/>
                          <a14:foregroundMark x1="96226" y1="3138" x2="95472" y2="94543"/>
                          <a14:foregroundMark x1="95472" y1="94543" x2="96792" y2="95771"/>
                        </a14:backgroundRemoval>
                      </a14:imgEffect>
                    </a14:imgLayer>
                  </a14:imgProps>
                </a:ext>
                <a:ext uri="{28A0092B-C50C-407E-A947-70E740481C1C}">
                  <a14:useLocalDpi xmlns:a14="http://schemas.microsoft.com/office/drawing/2010/main"/>
                </a:ext>
              </a:extLst>
            </a:blip>
            <a:srcRect/>
            <a:stretch/>
          </p:blipFill>
          <p:spPr>
            <a:xfrm>
              <a:off x="847582" y="1575668"/>
              <a:ext cx="1207116" cy="1670287"/>
            </a:xfrm>
            <a:prstGeom prst="rect">
              <a:avLst/>
            </a:prstGeom>
            <a:ln w="9525">
              <a:noFill/>
            </a:ln>
            <a:effectLst>
              <a:outerShdw blurRad="152400" dist="38100" dir="2700000" algn="tl" rotWithShape="0">
                <a:prstClr val="black">
                  <a:alpha val="16000"/>
                </a:prstClr>
              </a:outerShdw>
            </a:effectLst>
          </p:spPr>
        </p:pic>
        <p:pic>
          <p:nvPicPr>
            <p:cNvPr id="32" name="Picture 8">
              <a:extLst>
                <a:ext uri="{FF2B5EF4-FFF2-40B4-BE49-F238E27FC236}">
                  <a16:creationId xmlns:a16="http://schemas.microsoft.com/office/drawing/2014/main" id="{BCBF0A88-5ABF-8F59-C91E-AC96773E6640}"/>
                </a:ext>
              </a:extLst>
            </p:cNvPr>
            <p:cNvPicPr>
              <a:picLocks noChangeAspect="1"/>
            </p:cNvPicPr>
            <p:nvPr/>
          </p:nvPicPr>
          <p:blipFill>
            <a:blip r:embed="rId53" cstate="email">
              <a:extLst>
                <a:ext uri="{28A0092B-C50C-407E-A947-70E740481C1C}">
                  <a14:useLocalDpi xmlns:a14="http://schemas.microsoft.com/office/drawing/2010/main"/>
                </a:ext>
              </a:extLst>
            </a:blip>
            <a:stretch>
              <a:fillRect/>
            </a:stretch>
          </p:blipFill>
          <p:spPr>
            <a:xfrm>
              <a:off x="771690" y="1471097"/>
              <a:ext cx="1425279" cy="1809750"/>
            </a:xfrm>
            <a:prstGeom prst="rect">
              <a:avLst/>
            </a:prstGeom>
          </p:spPr>
        </p:pic>
      </p:grpSp>
      <p:grpSp>
        <p:nvGrpSpPr>
          <p:cNvPr id="33" name="组合 32">
            <a:extLst>
              <a:ext uri="{FF2B5EF4-FFF2-40B4-BE49-F238E27FC236}">
                <a16:creationId xmlns:a16="http://schemas.microsoft.com/office/drawing/2014/main" id="{7EC2A1B1-4466-E34A-CE71-417143174E56}"/>
              </a:ext>
            </a:extLst>
          </p:cNvPr>
          <p:cNvGrpSpPr/>
          <p:nvPr/>
        </p:nvGrpSpPr>
        <p:grpSpPr>
          <a:xfrm>
            <a:off x="3251805" y="2067185"/>
            <a:ext cx="1425279" cy="1809750"/>
            <a:chOff x="771690" y="1471097"/>
            <a:chExt cx="1425279" cy="1809750"/>
          </a:xfrm>
        </p:grpSpPr>
        <p:pic>
          <p:nvPicPr>
            <p:cNvPr id="34" name="图片 33" descr="文本, 信件&#10;&#10;描述已自动生成">
              <a:extLst>
                <a:ext uri="{FF2B5EF4-FFF2-40B4-BE49-F238E27FC236}">
                  <a16:creationId xmlns:a16="http://schemas.microsoft.com/office/drawing/2014/main" id="{7EDC4426-6AA4-4599-8E5A-123C0F4883F5}"/>
                </a:ext>
              </a:extLst>
            </p:cNvPr>
            <p:cNvPicPr>
              <a:picLocks noChangeAspect="1"/>
            </p:cNvPicPr>
            <p:nvPr/>
          </p:nvPicPr>
          <p:blipFill rotWithShape="1">
            <a:blip r:embed="rId51" cstate="email">
              <a:extLst>
                <a:ext uri="{BEBA8EAE-BF5A-486C-A8C5-ECC9F3942E4B}">
                  <a14:imgProps xmlns:a14="http://schemas.microsoft.com/office/drawing/2010/main">
                    <a14:imgLayer r:embed="rId52">
                      <a14:imgEffect>
                        <a14:backgroundRemoval t="2046" b="95771" l="7358" r="96604">
                          <a14:foregroundMark x1="6981" y1="2729" x2="46038" y2="2046"/>
                          <a14:foregroundMark x1="46038" y1="2046" x2="90943" y2="4638"/>
                          <a14:foregroundMark x1="93774" y1="5048" x2="85849" y2="93997"/>
                          <a14:foregroundMark x1="85849" y1="93997" x2="10566" y2="93452"/>
                          <a14:foregroundMark x1="10566" y1="93452" x2="7358" y2="73397"/>
                          <a14:foregroundMark x1="7358" y1="73397" x2="10566" y2="6003"/>
                          <a14:foregroundMark x1="36038" y1="22510" x2="66604" y2="26603"/>
                          <a14:foregroundMark x1="96226" y1="3138" x2="95472" y2="94543"/>
                          <a14:foregroundMark x1="95472" y1="94543" x2="96792" y2="95771"/>
                        </a14:backgroundRemoval>
                      </a14:imgEffect>
                    </a14:imgLayer>
                  </a14:imgProps>
                </a:ext>
                <a:ext uri="{28A0092B-C50C-407E-A947-70E740481C1C}">
                  <a14:useLocalDpi xmlns:a14="http://schemas.microsoft.com/office/drawing/2010/main"/>
                </a:ext>
              </a:extLst>
            </a:blip>
            <a:srcRect/>
            <a:stretch/>
          </p:blipFill>
          <p:spPr>
            <a:xfrm>
              <a:off x="847582" y="1575668"/>
              <a:ext cx="1207116" cy="1670287"/>
            </a:xfrm>
            <a:prstGeom prst="rect">
              <a:avLst/>
            </a:prstGeom>
            <a:ln w="9525">
              <a:noFill/>
            </a:ln>
            <a:effectLst>
              <a:outerShdw blurRad="152400" dist="38100" dir="2700000" algn="tl" rotWithShape="0">
                <a:prstClr val="black">
                  <a:alpha val="16000"/>
                </a:prstClr>
              </a:outerShdw>
            </a:effectLst>
          </p:spPr>
        </p:pic>
        <p:pic>
          <p:nvPicPr>
            <p:cNvPr id="35" name="Picture 8">
              <a:extLst>
                <a:ext uri="{FF2B5EF4-FFF2-40B4-BE49-F238E27FC236}">
                  <a16:creationId xmlns:a16="http://schemas.microsoft.com/office/drawing/2014/main" id="{D157BB2D-105E-2370-A407-18A52684D96E}"/>
                </a:ext>
              </a:extLst>
            </p:cNvPr>
            <p:cNvPicPr>
              <a:picLocks noChangeAspect="1"/>
            </p:cNvPicPr>
            <p:nvPr/>
          </p:nvPicPr>
          <p:blipFill>
            <a:blip r:embed="rId53" cstate="email">
              <a:extLst>
                <a:ext uri="{28A0092B-C50C-407E-A947-70E740481C1C}">
                  <a14:useLocalDpi xmlns:a14="http://schemas.microsoft.com/office/drawing/2010/main"/>
                </a:ext>
              </a:extLst>
            </a:blip>
            <a:stretch>
              <a:fillRect/>
            </a:stretch>
          </p:blipFill>
          <p:spPr>
            <a:xfrm>
              <a:off x="771690" y="1471097"/>
              <a:ext cx="1425279" cy="1809750"/>
            </a:xfrm>
            <a:prstGeom prst="rect">
              <a:avLst/>
            </a:prstGeom>
          </p:spPr>
        </p:pic>
      </p:grpSp>
      <p:grpSp>
        <p:nvGrpSpPr>
          <p:cNvPr id="36" name="组合 35">
            <a:extLst>
              <a:ext uri="{FF2B5EF4-FFF2-40B4-BE49-F238E27FC236}">
                <a16:creationId xmlns:a16="http://schemas.microsoft.com/office/drawing/2014/main" id="{2CFFA63C-F624-5E74-B98D-399A3A28D1EE}"/>
              </a:ext>
            </a:extLst>
          </p:cNvPr>
          <p:cNvGrpSpPr/>
          <p:nvPr/>
        </p:nvGrpSpPr>
        <p:grpSpPr>
          <a:xfrm>
            <a:off x="4710215" y="2067185"/>
            <a:ext cx="1425279" cy="1809750"/>
            <a:chOff x="771690" y="1471097"/>
            <a:chExt cx="1425279" cy="1809750"/>
          </a:xfrm>
        </p:grpSpPr>
        <p:pic>
          <p:nvPicPr>
            <p:cNvPr id="37" name="图片 36" descr="文本, 信件&#10;&#10;描述已自动生成">
              <a:extLst>
                <a:ext uri="{FF2B5EF4-FFF2-40B4-BE49-F238E27FC236}">
                  <a16:creationId xmlns:a16="http://schemas.microsoft.com/office/drawing/2014/main" id="{1D2E44F6-715B-416E-9020-9A9103E5F3AE}"/>
                </a:ext>
              </a:extLst>
            </p:cNvPr>
            <p:cNvPicPr>
              <a:picLocks noChangeAspect="1"/>
            </p:cNvPicPr>
            <p:nvPr/>
          </p:nvPicPr>
          <p:blipFill rotWithShape="1">
            <a:blip r:embed="rId51" cstate="email">
              <a:extLst>
                <a:ext uri="{BEBA8EAE-BF5A-486C-A8C5-ECC9F3942E4B}">
                  <a14:imgProps xmlns:a14="http://schemas.microsoft.com/office/drawing/2010/main">
                    <a14:imgLayer r:embed="rId52">
                      <a14:imgEffect>
                        <a14:backgroundRemoval t="2046" b="95771" l="7358" r="96604">
                          <a14:foregroundMark x1="6981" y1="2729" x2="46038" y2="2046"/>
                          <a14:foregroundMark x1="46038" y1="2046" x2="90943" y2="4638"/>
                          <a14:foregroundMark x1="93774" y1="5048" x2="85849" y2="93997"/>
                          <a14:foregroundMark x1="85849" y1="93997" x2="10566" y2="93452"/>
                          <a14:foregroundMark x1="10566" y1="93452" x2="7358" y2="73397"/>
                          <a14:foregroundMark x1="7358" y1="73397" x2="10566" y2="6003"/>
                          <a14:foregroundMark x1="36038" y1="22510" x2="66604" y2="26603"/>
                          <a14:foregroundMark x1="96226" y1="3138" x2="95472" y2="94543"/>
                          <a14:foregroundMark x1="95472" y1="94543" x2="96792" y2="95771"/>
                        </a14:backgroundRemoval>
                      </a14:imgEffect>
                    </a14:imgLayer>
                  </a14:imgProps>
                </a:ext>
                <a:ext uri="{28A0092B-C50C-407E-A947-70E740481C1C}">
                  <a14:useLocalDpi xmlns:a14="http://schemas.microsoft.com/office/drawing/2010/main"/>
                </a:ext>
              </a:extLst>
            </a:blip>
            <a:srcRect/>
            <a:stretch/>
          </p:blipFill>
          <p:spPr>
            <a:xfrm>
              <a:off x="847582" y="1575668"/>
              <a:ext cx="1207116" cy="1670287"/>
            </a:xfrm>
            <a:prstGeom prst="rect">
              <a:avLst/>
            </a:prstGeom>
            <a:ln w="9525">
              <a:noFill/>
            </a:ln>
            <a:effectLst>
              <a:outerShdw blurRad="152400" dist="38100" dir="2700000" algn="tl" rotWithShape="0">
                <a:prstClr val="black">
                  <a:alpha val="16000"/>
                </a:prstClr>
              </a:outerShdw>
            </a:effectLst>
          </p:spPr>
        </p:pic>
        <p:pic>
          <p:nvPicPr>
            <p:cNvPr id="38" name="Picture 8">
              <a:extLst>
                <a:ext uri="{FF2B5EF4-FFF2-40B4-BE49-F238E27FC236}">
                  <a16:creationId xmlns:a16="http://schemas.microsoft.com/office/drawing/2014/main" id="{772B5EFF-DAF9-D5CD-0D6E-6BA873EBE5FB}"/>
                </a:ext>
              </a:extLst>
            </p:cNvPr>
            <p:cNvPicPr>
              <a:picLocks noChangeAspect="1"/>
            </p:cNvPicPr>
            <p:nvPr/>
          </p:nvPicPr>
          <p:blipFill>
            <a:blip r:embed="rId53" cstate="email">
              <a:extLst>
                <a:ext uri="{28A0092B-C50C-407E-A947-70E740481C1C}">
                  <a14:useLocalDpi xmlns:a14="http://schemas.microsoft.com/office/drawing/2010/main"/>
                </a:ext>
              </a:extLst>
            </a:blip>
            <a:stretch>
              <a:fillRect/>
            </a:stretch>
          </p:blipFill>
          <p:spPr>
            <a:xfrm>
              <a:off x="771690" y="1471097"/>
              <a:ext cx="1425279" cy="1809750"/>
            </a:xfrm>
            <a:prstGeom prst="rect">
              <a:avLst/>
            </a:prstGeom>
          </p:spPr>
        </p:pic>
      </p:grpSp>
      <p:grpSp>
        <p:nvGrpSpPr>
          <p:cNvPr id="39" name="组合 38">
            <a:extLst>
              <a:ext uri="{FF2B5EF4-FFF2-40B4-BE49-F238E27FC236}">
                <a16:creationId xmlns:a16="http://schemas.microsoft.com/office/drawing/2014/main" id="{B7B32FCA-02AD-6B84-D0B1-F7E1BF111A89}"/>
              </a:ext>
            </a:extLst>
          </p:cNvPr>
          <p:cNvGrpSpPr/>
          <p:nvPr/>
        </p:nvGrpSpPr>
        <p:grpSpPr>
          <a:xfrm>
            <a:off x="334985" y="4253120"/>
            <a:ext cx="1425279" cy="1809750"/>
            <a:chOff x="771690" y="1471097"/>
            <a:chExt cx="1425279" cy="1809750"/>
          </a:xfrm>
        </p:grpSpPr>
        <p:pic>
          <p:nvPicPr>
            <p:cNvPr id="40" name="图片 39" descr="文本, 信件&#10;&#10;描述已自动生成">
              <a:extLst>
                <a:ext uri="{FF2B5EF4-FFF2-40B4-BE49-F238E27FC236}">
                  <a16:creationId xmlns:a16="http://schemas.microsoft.com/office/drawing/2014/main" id="{C3288879-7FF7-72CB-F594-ADF0B557EB5A}"/>
                </a:ext>
              </a:extLst>
            </p:cNvPr>
            <p:cNvPicPr>
              <a:picLocks noChangeAspect="1"/>
            </p:cNvPicPr>
            <p:nvPr/>
          </p:nvPicPr>
          <p:blipFill rotWithShape="1">
            <a:blip r:embed="rId51" cstate="email">
              <a:extLst>
                <a:ext uri="{BEBA8EAE-BF5A-486C-A8C5-ECC9F3942E4B}">
                  <a14:imgProps xmlns:a14="http://schemas.microsoft.com/office/drawing/2010/main">
                    <a14:imgLayer r:embed="rId52">
                      <a14:imgEffect>
                        <a14:backgroundRemoval t="2046" b="95771" l="7358" r="96604">
                          <a14:foregroundMark x1="6981" y1="2729" x2="46038" y2="2046"/>
                          <a14:foregroundMark x1="46038" y1="2046" x2="90943" y2="4638"/>
                          <a14:foregroundMark x1="93774" y1="5048" x2="85849" y2="93997"/>
                          <a14:foregroundMark x1="85849" y1="93997" x2="10566" y2="93452"/>
                          <a14:foregroundMark x1="10566" y1="93452" x2="7358" y2="73397"/>
                          <a14:foregroundMark x1="7358" y1="73397" x2="10566" y2="6003"/>
                          <a14:foregroundMark x1="36038" y1="22510" x2="66604" y2="26603"/>
                          <a14:foregroundMark x1="96226" y1="3138" x2="95472" y2="94543"/>
                          <a14:foregroundMark x1="95472" y1="94543" x2="96792" y2="95771"/>
                        </a14:backgroundRemoval>
                      </a14:imgEffect>
                    </a14:imgLayer>
                  </a14:imgProps>
                </a:ext>
                <a:ext uri="{28A0092B-C50C-407E-A947-70E740481C1C}">
                  <a14:useLocalDpi xmlns:a14="http://schemas.microsoft.com/office/drawing/2010/main"/>
                </a:ext>
              </a:extLst>
            </a:blip>
            <a:srcRect/>
            <a:stretch/>
          </p:blipFill>
          <p:spPr>
            <a:xfrm>
              <a:off x="847582" y="1575668"/>
              <a:ext cx="1207116" cy="1670287"/>
            </a:xfrm>
            <a:prstGeom prst="rect">
              <a:avLst/>
            </a:prstGeom>
            <a:ln w="9525">
              <a:noFill/>
            </a:ln>
            <a:effectLst>
              <a:outerShdw blurRad="152400" dist="38100" dir="2700000" algn="tl" rotWithShape="0">
                <a:prstClr val="black">
                  <a:alpha val="16000"/>
                </a:prstClr>
              </a:outerShdw>
            </a:effectLst>
          </p:spPr>
        </p:pic>
        <p:pic>
          <p:nvPicPr>
            <p:cNvPr id="41" name="Picture 8">
              <a:extLst>
                <a:ext uri="{FF2B5EF4-FFF2-40B4-BE49-F238E27FC236}">
                  <a16:creationId xmlns:a16="http://schemas.microsoft.com/office/drawing/2014/main" id="{589E31A0-1F46-F27A-40A9-85C59460DDE7}"/>
                </a:ext>
              </a:extLst>
            </p:cNvPr>
            <p:cNvPicPr>
              <a:picLocks noChangeAspect="1"/>
            </p:cNvPicPr>
            <p:nvPr/>
          </p:nvPicPr>
          <p:blipFill>
            <a:blip r:embed="rId53" cstate="email">
              <a:extLst>
                <a:ext uri="{28A0092B-C50C-407E-A947-70E740481C1C}">
                  <a14:useLocalDpi xmlns:a14="http://schemas.microsoft.com/office/drawing/2010/main"/>
                </a:ext>
              </a:extLst>
            </a:blip>
            <a:stretch>
              <a:fillRect/>
            </a:stretch>
          </p:blipFill>
          <p:spPr>
            <a:xfrm>
              <a:off x="771690" y="1471097"/>
              <a:ext cx="1425279" cy="1809750"/>
            </a:xfrm>
            <a:prstGeom prst="rect">
              <a:avLst/>
            </a:prstGeom>
          </p:spPr>
        </p:pic>
      </p:grpSp>
      <p:grpSp>
        <p:nvGrpSpPr>
          <p:cNvPr id="42" name="组合 41">
            <a:extLst>
              <a:ext uri="{FF2B5EF4-FFF2-40B4-BE49-F238E27FC236}">
                <a16:creationId xmlns:a16="http://schemas.microsoft.com/office/drawing/2014/main" id="{77E5555E-3B4F-2794-B74A-40F83EFA99CB}"/>
              </a:ext>
            </a:extLst>
          </p:cNvPr>
          <p:cNvGrpSpPr/>
          <p:nvPr/>
        </p:nvGrpSpPr>
        <p:grpSpPr>
          <a:xfrm>
            <a:off x="1793395" y="4253120"/>
            <a:ext cx="1425279" cy="1809750"/>
            <a:chOff x="771690" y="1471097"/>
            <a:chExt cx="1425279" cy="1809750"/>
          </a:xfrm>
        </p:grpSpPr>
        <p:pic>
          <p:nvPicPr>
            <p:cNvPr id="43" name="图片 42" descr="文本, 信件&#10;&#10;描述已自动生成">
              <a:extLst>
                <a:ext uri="{FF2B5EF4-FFF2-40B4-BE49-F238E27FC236}">
                  <a16:creationId xmlns:a16="http://schemas.microsoft.com/office/drawing/2014/main" id="{825F59F2-5F5E-9FC5-EC2B-3AE6A149E0B5}"/>
                </a:ext>
              </a:extLst>
            </p:cNvPr>
            <p:cNvPicPr>
              <a:picLocks noChangeAspect="1"/>
            </p:cNvPicPr>
            <p:nvPr/>
          </p:nvPicPr>
          <p:blipFill rotWithShape="1">
            <a:blip r:embed="rId51" cstate="email">
              <a:extLst>
                <a:ext uri="{BEBA8EAE-BF5A-486C-A8C5-ECC9F3942E4B}">
                  <a14:imgProps xmlns:a14="http://schemas.microsoft.com/office/drawing/2010/main">
                    <a14:imgLayer r:embed="rId52">
                      <a14:imgEffect>
                        <a14:backgroundRemoval t="2046" b="95771" l="7358" r="96604">
                          <a14:foregroundMark x1="6981" y1="2729" x2="46038" y2="2046"/>
                          <a14:foregroundMark x1="46038" y1="2046" x2="90943" y2="4638"/>
                          <a14:foregroundMark x1="93774" y1="5048" x2="85849" y2="93997"/>
                          <a14:foregroundMark x1="85849" y1="93997" x2="10566" y2="93452"/>
                          <a14:foregroundMark x1="10566" y1="93452" x2="7358" y2="73397"/>
                          <a14:foregroundMark x1="7358" y1="73397" x2="10566" y2="6003"/>
                          <a14:foregroundMark x1="36038" y1="22510" x2="66604" y2="26603"/>
                          <a14:foregroundMark x1="96226" y1="3138" x2="95472" y2="94543"/>
                          <a14:foregroundMark x1="95472" y1="94543" x2="96792" y2="95771"/>
                        </a14:backgroundRemoval>
                      </a14:imgEffect>
                    </a14:imgLayer>
                  </a14:imgProps>
                </a:ext>
                <a:ext uri="{28A0092B-C50C-407E-A947-70E740481C1C}">
                  <a14:useLocalDpi xmlns:a14="http://schemas.microsoft.com/office/drawing/2010/main"/>
                </a:ext>
              </a:extLst>
            </a:blip>
            <a:srcRect/>
            <a:stretch/>
          </p:blipFill>
          <p:spPr>
            <a:xfrm>
              <a:off x="847582" y="1575668"/>
              <a:ext cx="1207116" cy="1670287"/>
            </a:xfrm>
            <a:prstGeom prst="rect">
              <a:avLst/>
            </a:prstGeom>
            <a:ln w="9525">
              <a:noFill/>
            </a:ln>
            <a:effectLst>
              <a:outerShdw blurRad="152400" dist="38100" dir="2700000" algn="tl" rotWithShape="0">
                <a:prstClr val="black">
                  <a:alpha val="16000"/>
                </a:prstClr>
              </a:outerShdw>
            </a:effectLst>
          </p:spPr>
        </p:pic>
        <p:pic>
          <p:nvPicPr>
            <p:cNvPr id="44" name="Picture 8">
              <a:extLst>
                <a:ext uri="{FF2B5EF4-FFF2-40B4-BE49-F238E27FC236}">
                  <a16:creationId xmlns:a16="http://schemas.microsoft.com/office/drawing/2014/main" id="{C12B4CD0-C14D-5531-3D47-CF2AE1AFDB0B}"/>
                </a:ext>
              </a:extLst>
            </p:cNvPr>
            <p:cNvPicPr>
              <a:picLocks noChangeAspect="1"/>
            </p:cNvPicPr>
            <p:nvPr/>
          </p:nvPicPr>
          <p:blipFill>
            <a:blip r:embed="rId53" cstate="email">
              <a:extLst>
                <a:ext uri="{28A0092B-C50C-407E-A947-70E740481C1C}">
                  <a14:useLocalDpi xmlns:a14="http://schemas.microsoft.com/office/drawing/2010/main"/>
                </a:ext>
              </a:extLst>
            </a:blip>
            <a:stretch>
              <a:fillRect/>
            </a:stretch>
          </p:blipFill>
          <p:spPr>
            <a:xfrm>
              <a:off x="771690" y="1471097"/>
              <a:ext cx="1425279" cy="1809750"/>
            </a:xfrm>
            <a:prstGeom prst="rect">
              <a:avLst/>
            </a:prstGeom>
          </p:spPr>
        </p:pic>
      </p:grpSp>
      <p:grpSp>
        <p:nvGrpSpPr>
          <p:cNvPr id="45" name="组合 44">
            <a:extLst>
              <a:ext uri="{FF2B5EF4-FFF2-40B4-BE49-F238E27FC236}">
                <a16:creationId xmlns:a16="http://schemas.microsoft.com/office/drawing/2014/main" id="{C5F6441F-6148-36BD-3033-0CE53FC5E99B}"/>
              </a:ext>
            </a:extLst>
          </p:cNvPr>
          <p:cNvGrpSpPr/>
          <p:nvPr/>
        </p:nvGrpSpPr>
        <p:grpSpPr>
          <a:xfrm>
            <a:off x="3251805" y="4253120"/>
            <a:ext cx="1425279" cy="1809750"/>
            <a:chOff x="771690" y="1471097"/>
            <a:chExt cx="1425279" cy="1809750"/>
          </a:xfrm>
        </p:grpSpPr>
        <p:pic>
          <p:nvPicPr>
            <p:cNvPr id="46" name="图片 45" descr="文本, 信件&#10;&#10;描述已自动生成">
              <a:extLst>
                <a:ext uri="{FF2B5EF4-FFF2-40B4-BE49-F238E27FC236}">
                  <a16:creationId xmlns:a16="http://schemas.microsoft.com/office/drawing/2014/main" id="{EEC7B3C5-090E-8AF9-779F-DE2C621AB84C}"/>
                </a:ext>
              </a:extLst>
            </p:cNvPr>
            <p:cNvPicPr>
              <a:picLocks noChangeAspect="1"/>
            </p:cNvPicPr>
            <p:nvPr/>
          </p:nvPicPr>
          <p:blipFill rotWithShape="1">
            <a:blip r:embed="rId51" cstate="email">
              <a:extLst>
                <a:ext uri="{BEBA8EAE-BF5A-486C-A8C5-ECC9F3942E4B}">
                  <a14:imgProps xmlns:a14="http://schemas.microsoft.com/office/drawing/2010/main">
                    <a14:imgLayer r:embed="rId52">
                      <a14:imgEffect>
                        <a14:backgroundRemoval t="2046" b="95771" l="7358" r="96604">
                          <a14:foregroundMark x1="6981" y1="2729" x2="46038" y2="2046"/>
                          <a14:foregroundMark x1="46038" y1="2046" x2="90943" y2="4638"/>
                          <a14:foregroundMark x1="93774" y1="5048" x2="85849" y2="93997"/>
                          <a14:foregroundMark x1="85849" y1="93997" x2="10566" y2="93452"/>
                          <a14:foregroundMark x1="10566" y1="93452" x2="7358" y2="73397"/>
                          <a14:foregroundMark x1="7358" y1="73397" x2="10566" y2="6003"/>
                          <a14:foregroundMark x1="36038" y1="22510" x2="66604" y2="26603"/>
                          <a14:foregroundMark x1="96226" y1="3138" x2="95472" y2="94543"/>
                          <a14:foregroundMark x1="95472" y1="94543" x2="96792" y2="95771"/>
                        </a14:backgroundRemoval>
                      </a14:imgEffect>
                    </a14:imgLayer>
                  </a14:imgProps>
                </a:ext>
                <a:ext uri="{28A0092B-C50C-407E-A947-70E740481C1C}">
                  <a14:useLocalDpi xmlns:a14="http://schemas.microsoft.com/office/drawing/2010/main"/>
                </a:ext>
              </a:extLst>
            </a:blip>
            <a:srcRect/>
            <a:stretch/>
          </p:blipFill>
          <p:spPr>
            <a:xfrm>
              <a:off x="847582" y="1575668"/>
              <a:ext cx="1207116" cy="1670287"/>
            </a:xfrm>
            <a:prstGeom prst="rect">
              <a:avLst/>
            </a:prstGeom>
            <a:ln w="9525">
              <a:noFill/>
            </a:ln>
            <a:effectLst>
              <a:outerShdw blurRad="152400" dist="38100" dir="2700000" algn="tl" rotWithShape="0">
                <a:prstClr val="black">
                  <a:alpha val="16000"/>
                </a:prstClr>
              </a:outerShdw>
            </a:effectLst>
          </p:spPr>
        </p:pic>
        <p:pic>
          <p:nvPicPr>
            <p:cNvPr id="47" name="Picture 8">
              <a:extLst>
                <a:ext uri="{FF2B5EF4-FFF2-40B4-BE49-F238E27FC236}">
                  <a16:creationId xmlns:a16="http://schemas.microsoft.com/office/drawing/2014/main" id="{463E7C90-BE85-2955-6A43-F7EFC9CB0A00}"/>
                </a:ext>
              </a:extLst>
            </p:cNvPr>
            <p:cNvPicPr>
              <a:picLocks noChangeAspect="1"/>
            </p:cNvPicPr>
            <p:nvPr/>
          </p:nvPicPr>
          <p:blipFill>
            <a:blip r:embed="rId53" cstate="email">
              <a:extLst>
                <a:ext uri="{28A0092B-C50C-407E-A947-70E740481C1C}">
                  <a14:useLocalDpi xmlns:a14="http://schemas.microsoft.com/office/drawing/2010/main"/>
                </a:ext>
              </a:extLst>
            </a:blip>
            <a:stretch>
              <a:fillRect/>
            </a:stretch>
          </p:blipFill>
          <p:spPr>
            <a:xfrm>
              <a:off x="771690" y="1471097"/>
              <a:ext cx="1425279" cy="1809750"/>
            </a:xfrm>
            <a:prstGeom prst="rect">
              <a:avLst/>
            </a:prstGeom>
          </p:spPr>
        </p:pic>
      </p:grpSp>
      <p:grpSp>
        <p:nvGrpSpPr>
          <p:cNvPr id="48" name="组合 47">
            <a:extLst>
              <a:ext uri="{FF2B5EF4-FFF2-40B4-BE49-F238E27FC236}">
                <a16:creationId xmlns:a16="http://schemas.microsoft.com/office/drawing/2014/main" id="{6A1E245F-71F3-4021-64C7-A9A0BB4590BE}"/>
              </a:ext>
            </a:extLst>
          </p:cNvPr>
          <p:cNvGrpSpPr/>
          <p:nvPr/>
        </p:nvGrpSpPr>
        <p:grpSpPr>
          <a:xfrm>
            <a:off x="4710215" y="4253120"/>
            <a:ext cx="1425279" cy="1809750"/>
            <a:chOff x="771690" y="1471097"/>
            <a:chExt cx="1425279" cy="1809750"/>
          </a:xfrm>
        </p:grpSpPr>
        <p:pic>
          <p:nvPicPr>
            <p:cNvPr id="49" name="图片 48" descr="文本, 信件&#10;&#10;描述已自动生成">
              <a:extLst>
                <a:ext uri="{FF2B5EF4-FFF2-40B4-BE49-F238E27FC236}">
                  <a16:creationId xmlns:a16="http://schemas.microsoft.com/office/drawing/2014/main" id="{B6ECAF4F-0851-1EB5-7BAF-42879ADAC061}"/>
                </a:ext>
              </a:extLst>
            </p:cNvPr>
            <p:cNvPicPr>
              <a:picLocks noChangeAspect="1"/>
            </p:cNvPicPr>
            <p:nvPr/>
          </p:nvPicPr>
          <p:blipFill rotWithShape="1">
            <a:blip r:embed="rId51" cstate="email">
              <a:extLst>
                <a:ext uri="{BEBA8EAE-BF5A-486C-A8C5-ECC9F3942E4B}">
                  <a14:imgProps xmlns:a14="http://schemas.microsoft.com/office/drawing/2010/main">
                    <a14:imgLayer r:embed="rId52">
                      <a14:imgEffect>
                        <a14:backgroundRemoval t="2046" b="95771" l="7358" r="96604">
                          <a14:foregroundMark x1="6981" y1="2729" x2="46038" y2="2046"/>
                          <a14:foregroundMark x1="46038" y1="2046" x2="90943" y2="4638"/>
                          <a14:foregroundMark x1="93774" y1="5048" x2="85849" y2="93997"/>
                          <a14:foregroundMark x1="85849" y1="93997" x2="10566" y2="93452"/>
                          <a14:foregroundMark x1="10566" y1="93452" x2="7358" y2="73397"/>
                          <a14:foregroundMark x1="7358" y1="73397" x2="10566" y2="6003"/>
                          <a14:foregroundMark x1="36038" y1="22510" x2="66604" y2="26603"/>
                          <a14:foregroundMark x1="96226" y1="3138" x2="95472" y2="94543"/>
                          <a14:foregroundMark x1="95472" y1="94543" x2="96792" y2="95771"/>
                        </a14:backgroundRemoval>
                      </a14:imgEffect>
                    </a14:imgLayer>
                  </a14:imgProps>
                </a:ext>
                <a:ext uri="{28A0092B-C50C-407E-A947-70E740481C1C}">
                  <a14:useLocalDpi xmlns:a14="http://schemas.microsoft.com/office/drawing/2010/main"/>
                </a:ext>
              </a:extLst>
            </a:blip>
            <a:srcRect/>
            <a:stretch/>
          </p:blipFill>
          <p:spPr>
            <a:xfrm>
              <a:off x="847582" y="1575668"/>
              <a:ext cx="1207116" cy="1670287"/>
            </a:xfrm>
            <a:prstGeom prst="rect">
              <a:avLst/>
            </a:prstGeom>
            <a:ln w="9525">
              <a:noFill/>
            </a:ln>
            <a:effectLst>
              <a:outerShdw blurRad="152400" dist="38100" dir="2700000" algn="tl" rotWithShape="0">
                <a:prstClr val="black">
                  <a:alpha val="16000"/>
                </a:prstClr>
              </a:outerShdw>
            </a:effectLst>
          </p:spPr>
        </p:pic>
        <p:pic>
          <p:nvPicPr>
            <p:cNvPr id="50" name="Picture 8">
              <a:extLst>
                <a:ext uri="{FF2B5EF4-FFF2-40B4-BE49-F238E27FC236}">
                  <a16:creationId xmlns:a16="http://schemas.microsoft.com/office/drawing/2014/main" id="{2A0783B9-D166-F8F7-72A5-4AC2F0C60A07}"/>
                </a:ext>
              </a:extLst>
            </p:cNvPr>
            <p:cNvPicPr>
              <a:picLocks noChangeAspect="1"/>
            </p:cNvPicPr>
            <p:nvPr/>
          </p:nvPicPr>
          <p:blipFill>
            <a:blip r:embed="rId53" cstate="email">
              <a:extLst>
                <a:ext uri="{28A0092B-C50C-407E-A947-70E740481C1C}">
                  <a14:useLocalDpi xmlns:a14="http://schemas.microsoft.com/office/drawing/2010/main"/>
                </a:ext>
              </a:extLst>
            </a:blip>
            <a:stretch>
              <a:fillRect/>
            </a:stretch>
          </p:blipFill>
          <p:spPr>
            <a:xfrm>
              <a:off x="771690" y="1471097"/>
              <a:ext cx="1425279" cy="1809750"/>
            </a:xfrm>
            <a:prstGeom prst="rect">
              <a:avLst/>
            </a:prstGeom>
          </p:spPr>
        </p:pic>
      </p:grpSp>
      <p:grpSp>
        <p:nvGrpSpPr>
          <p:cNvPr id="225" name="组合 224">
            <a:extLst>
              <a:ext uri="{FF2B5EF4-FFF2-40B4-BE49-F238E27FC236}">
                <a16:creationId xmlns:a16="http://schemas.microsoft.com/office/drawing/2014/main" id="{B0A7C0DA-7F49-7E8C-829B-4654EA425AE0}"/>
              </a:ext>
            </a:extLst>
          </p:cNvPr>
          <p:cNvGrpSpPr/>
          <p:nvPr/>
        </p:nvGrpSpPr>
        <p:grpSpPr>
          <a:xfrm>
            <a:off x="1285137" y="1099073"/>
            <a:ext cx="3867073" cy="783138"/>
            <a:chOff x="575381" y="896677"/>
            <a:chExt cx="5331412" cy="1079687"/>
          </a:xfrm>
        </p:grpSpPr>
        <p:grpSp>
          <p:nvGrpSpPr>
            <p:cNvPr id="222" name="组合 221">
              <a:extLst>
                <a:ext uri="{FF2B5EF4-FFF2-40B4-BE49-F238E27FC236}">
                  <a16:creationId xmlns:a16="http://schemas.microsoft.com/office/drawing/2014/main" id="{283D7837-4B7A-3A30-DCDC-1EF79ACC1879}"/>
                </a:ext>
              </a:extLst>
            </p:cNvPr>
            <p:cNvGrpSpPr/>
            <p:nvPr/>
          </p:nvGrpSpPr>
          <p:grpSpPr>
            <a:xfrm>
              <a:off x="575381" y="1296312"/>
              <a:ext cx="5331412" cy="680052"/>
              <a:chOff x="575381" y="1296312"/>
              <a:chExt cx="5331412" cy="680052"/>
            </a:xfrm>
          </p:grpSpPr>
          <p:sp>
            <p:nvSpPr>
              <p:cNvPr id="53" name="公众号：凌云演示设计2">
                <a:extLst>
                  <a:ext uri="{FF2B5EF4-FFF2-40B4-BE49-F238E27FC236}">
                    <a16:creationId xmlns:a16="http://schemas.microsoft.com/office/drawing/2014/main" id="{1148B55C-3D7A-693C-8E90-5E1A572BD2DC}"/>
                  </a:ext>
                </a:extLst>
              </p:cNvPr>
              <p:cNvSpPr/>
              <p:nvPr/>
            </p:nvSpPr>
            <p:spPr>
              <a:xfrm>
                <a:off x="575381" y="1403850"/>
                <a:ext cx="5331412" cy="572514"/>
              </a:xfrm>
              <a:prstGeom prst="ellipse">
                <a:avLst/>
              </a:prstGeom>
              <a:gradFill flip="none" rotWithShape="1">
                <a:gsLst>
                  <a:gs pos="0">
                    <a:schemeClr val="accent1">
                      <a:alpha val="14000"/>
                    </a:schemeClr>
                  </a:gs>
                  <a:gs pos="91000">
                    <a:schemeClr val="accent1">
                      <a:alpha val="0"/>
                    </a:schemeClr>
                  </a:gs>
                </a:gsLst>
                <a:lin ang="16200000" scaled="1"/>
                <a:tileRect/>
              </a:gradFill>
              <a:ln>
                <a:gradFill>
                  <a:gsLst>
                    <a:gs pos="38000">
                      <a:schemeClr val="accent1">
                        <a:alpha val="0"/>
                      </a:schemeClr>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4" name="公众号：凌云演示设计14">
                <a:extLst>
                  <a:ext uri="{FF2B5EF4-FFF2-40B4-BE49-F238E27FC236}">
                    <a16:creationId xmlns:a16="http://schemas.microsoft.com/office/drawing/2014/main" id="{B3CD02C5-1C05-CE9A-D8AD-24677CFB5071}"/>
                  </a:ext>
                </a:extLst>
              </p:cNvPr>
              <p:cNvSpPr/>
              <p:nvPr/>
            </p:nvSpPr>
            <p:spPr>
              <a:xfrm>
                <a:off x="1150269" y="1296312"/>
                <a:ext cx="4181637" cy="572514"/>
              </a:xfrm>
              <a:prstGeom prst="ellipse">
                <a:avLst/>
              </a:prstGeom>
              <a:gradFill flip="none" rotWithShape="1">
                <a:gsLst>
                  <a:gs pos="0">
                    <a:schemeClr val="accent1">
                      <a:alpha val="5000"/>
                    </a:schemeClr>
                  </a:gs>
                  <a:gs pos="91000">
                    <a:schemeClr val="accent1">
                      <a:alpha val="0"/>
                    </a:schemeClr>
                  </a:gs>
                </a:gsLst>
                <a:lin ang="16200000" scaled="1"/>
                <a:tileRect/>
              </a:gradFill>
              <a:ln>
                <a:gradFill>
                  <a:gsLst>
                    <a:gs pos="38000">
                      <a:schemeClr val="accent1">
                        <a:alpha val="0"/>
                      </a:schemeClr>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24" name="组合 223">
              <a:extLst>
                <a:ext uri="{FF2B5EF4-FFF2-40B4-BE49-F238E27FC236}">
                  <a16:creationId xmlns:a16="http://schemas.microsoft.com/office/drawing/2014/main" id="{BF695879-1B51-615B-0354-C93BCAA6F78B}"/>
                </a:ext>
              </a:extLst>
            </p:cNvPr>
            <p:cNvGrpSpPr/>
            <p:nvPr/>
          </p:nvGrpSpPr>
          <p:grpSpPr>
            <a:xfrm>
              <a:off x="883178" y="896677"/>
              <a:ext cx="4715818" cy="861711"/>
              <a:chOff x="869342" y="896677"/>
              <a:chExt cx="4715818" cy="861711"/>
            </a:xfrm>
          </p:grpSpPr>
          <p:grpSp>
            <p:nvGrpSpPr>
              <p:cNvPr id="221" name="组合 220">
                <a:extLst>
                  <a:ext uri="{FF2B5EF4-FFF2-40B4-BE49-F238E27FC236}">
                    <a16:creationId xmlns:a16="http://schemas.microsoft.com/office/drawing/2014/main" id="{E4C5A279-FC90-2140-E841-F69C0B8212AE}"/>
                  </a:ext>
                </a:extLst>
              </p:cNvPr>
              <p:cNvGrpSpPr/>
              <p:nvPr/>
            </p:nvGrpSpPr>
            <p:grpSpPr>
              <a:xfrm>
                <a:off x="5078652" y="896677"/>
                <a:ext cx="506508" cy="861711"/>
                <a:chOff x="9773503" y="920599"/>
                <a:chExt cx="506508" cy="861711"/>
              </a:xfrm>
            </p:grpSpPr>
            <p:sp>
              <p:nvSpPr>
                <p:cNvPr id="157" name="公众号：凌云演示设计11-30">
                  <a:extLst>
                    <a:ext uri="{FF2B5EF4-FFF2-40B4-BE49-F238E27FC236}">
                      <a16:creationId xmlns:a16="http://schemas.microsoft.com/office/drawing/2014/main" id="{99A3DEC2-321C-F370-66AF-E9CEE126DB81}"/>
                    </a:ext>
                  </a:extLst>
                </p:cNvPr>
                <p:cNvSpPr>
                  <a:spLocks/>
                </p:cNvSpPr>
                <p:nvPr/>
              </p:nvSpPr>
              <p:spPr bwMode="auto">
                <a:xfrm flipH="1">
                  <a:off x="9773503" y="1669752"/>
                  <a:ext cx="92260" cy="61814"/>
                </a:xfrm>
                <a:custGeom>
                  <a:avLst/>
                  <a:gdLst>
                    <a:gd name="T0" fmla="*/ 0 w 93"/>
                    <a:gd name="T1" fmla="*/ 6 h 62"/>
                    <a:gd name="T2" fmla="*/ 93 w 93"/>
                    <a:gd name="T3" fmla="*/ 62 h 62"/>
                    <a:gd name="T4" fmla="*/ 0 w 93"/>
                    <a:gd name="T5" fmla="*/ 6 h 62"/>
                  </a:gdLst>
                  <a:ahLst/>
                  <a:cxnLst>
                    <a:cxn ang="0">
                      <a:pos x="T0" y="T1"/>
                    </a:cxn>
                    <a:cxn ang="0">
                      <a:pos x="T2" y="T3"/>
                    </a:cxn>
                    <a:cxn ang="0">
                      <a:pos x="T4" y="T5"/>
                    </a:cxn>
                  </a:cxnLst>
                  <a:rect l="0" t="0" r="r" b="b"/>
                  <a:pathLst>
                    <a:path w="93" h="62">
                      <a:moveTo>
                        <a:pt x="0" y="6"/>
                      </a:moveTo>
                      <a:cubicBezTo>
                        <a:pt x="54" y="0"/>
                        <a:pt x="75" y="57"/>
                        <a:pt x="93" y="62"/>
                      </a:cubicBezTo>
                      <a:cubicBezTo>
                        <a:pt x="35" y="57"/>
                        <a:pt x="7" y="30"/>
                        <a:pt x="0" y="6"/>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8" name="公众号：凌云演示设计11-31">
                  <a:extLst>
                    <a:ext uri="{FF2B5EF4-FFF2-40B4-BE49-F238E27FC236}">
                      <a16:creationId xmlns:a16="http://schemas.microsoft.com/office/drawing/2014/main" id="{2F81471C-0E8D-FEEB-EFEE-A780BB8B72CE}"/>
                    </a:ext>
                  </a:extLst>
                </p:cNvPr>
                <p:cNvSpPr>
                  <a:spLocks/>
                </p:cNvSpPr>
                <p:nvPr/>
              </p:nvSpPr>
              <p:spPr bwMode="auto">
                <a:xfrm flipH="1">
                  <a:off x="9841775" y="1661449"/>
                  <a:ext cx="83957" cy="65505"/>
                </a:xfrm>
                <a:custGeom>
                  <a:avLst/>
                  <a:gdLst>
                    <a:gd name="T0" fmla="*/ 0 w 85"/>
                    <a:gd name="T1" fmla="*/ 2 h 66"/>
                    <a:gd name="T2" fmla="*/ 85 w 85"/>
                    <a:gd name="T3" fmla="*/ 66 h 66"/>
                    <a:gd name="T4" fmla="*/ 0 w 85"/>
                    <a:gd name="T5" fmla="*/ 2 h 66"/>
                  </a:gdLst>
                  <a:ahLst/>
                  <a:cxnLst>
                    <a:cxn ang="0">
                      <a:pos x="T0" y="T1"/>
                    </a:cxn>
                    <a:cxn ang="0">
                      <a:pos x="T2" y="T3"/>
                    </a:cxn>
                    <a:cxn ang="0">
                      <a:pos x="T4" y="T5"/>
                    </a:cxn>
                  </a:cxnLst>
                  <a:rect l="0" t="0" r="r" b="b"/>
                  <a:pathLst>
                    <a:path w="85" h="66">
                      <a:moveTo>
                        <a:pt x="0" y="2"/>
                      </a:moveTo>
                      <a:cubicBezTo>
                        <a:pt x="50" y="0"/>
                        <a:pt x="69" y="60"/>
                        <a:pt x="85" y="66"/>
                      </a:cubicBezTo>
                      <a:cubicBezTo>
                        <a:pt x="26" y="57"/>
                        <a:pt x="4" y="24"/>
                        <a:pt x="0" y="2"/>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9" name="公众号：凌云演示设计11-32">
                  <a:extLst>
                    <a:ext uri="{FF2B5EF4-FFF2-40B4-BE49-F238E27FC236}">
                      <a16:creationId xmlns:a16="http://schemas.microsoft.com/office/drawing/2014/main" id="{053519BF-D667-B0F2-4408-EBC9750AC71C}"/>
                    </a:ext>
                  </a:extLst>
                </p:cNvPr>
                <p:cNvSpPr>
                  <a:spLocks/>
                </p:cNvSpPr>
                <p:nvPr/>
              </p:nvSpPr>
              <p:spPr bwMode="auto">
                <a:xfrm flipH="1">
                  <a:off x="9908203" y="1641151"/>
                  <a:ext cx="74731" cy="73808"/>
                </a:xfrm>
                <a:custGeom>
                  <a:avLst/>
                  <a:gdLst>
                    <a:gd name="T0" fmla="*/ 0 w 75"/>
                    <a:gd name="T1" fmla="*/ 0 h 74"/>
                    <a:gd name="T2" fmla="*/ 75 w 75"/>
                    <a:gd name="T3" fmla="*/ 74 h 74"/>
                    <a:gd name="T4" fmla="*/ 0 w 75"/>
                    <a:gd name="T5" fmla="*/ 0 h 74"/>
                  </a:gdLst>
                  <a:ahLst/>
                  <a:cxnLst>
                    <a:cxn ang="0">
                      <a:pos x="T0" y="T1"/>
                    </a:cxn>
                    <a:cxn ang="0">
                      <a:pos x="T2" y="T3"/>
                    </a:cxn>
                    <a:cxn ang="0">
                      <a:pos x="T4" y="T5"/>
                    </a:cxn>
                  </a:cxnLst>
                  <a:rect l="0" t="0" r="r" b="b"/>
                  <a:pathLst>
                    <a:path w="75" h="74">
                      <a:moveTo>
                        <a:pt x="0" y="0"/>
                      </a:moveTo>
                      <a:cubicBezTo>
                        <a:pt x="49" y="8"/>
                        <a:pt x="60" y="66"/>
                        <a:pt x="75" y="74"/>
                      </a:cubicBezTo>
                      <a:cubicBezTo>
                        <a:pt x="25" y="62"/>
                        <a:pt x="0" y="28"/>
                        <a:pt x="0"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1" name="公众号：凌云演示设计11-33">
                  <a:extLst>
                    <a:ext uri="{FF2B5EF4-FFF2-40B4-BE49-F238E27FC236}">
                      <a16:creationId xmlns:a16="http://schemas.microsoft.com/office/drawing/2014/main" id="{DF5B3ED5-F1E7-5CBD-7C80-8F4C0173DFE4}"/>
                    </a:ext>
                  </a:extLst>
                </p:cNvPr>
                <p:cNvSpPr>
                  <a:spLocks/>
                </p:cNvSpPr>
                <p:nvPr/>
              </p:nvSpPr>
              <p:spPr bwMode="auto">
                <a:xfrm flipH="1">
                  <a:off x="9972784" y="1611628"/>
                  <a:ext cx="65505" cy="83034"/>
                </a:xfrm>
                <a:custGeom>
                  <a:avLst/>
                  <a:gdLst>
                    <a:gd name="T0" fmla="*/ 4 w 66"/>
                    <a:gd name="T1" fmla="*/ 0 h 84"/>
                    <a:gd name="T2" fmla="*/ 66 w 66"/>
                    <a:gd name="T3" fmla="*/ 84 h 84"/>
                    <a:gd name="T4" fmla="*/ 4 w 66"/>
                    <a:gd name="T5" fmla="*/ 0 h 84"/>
                  </a:gdLst>
                  <a:ahLst/>
                  <a:cxnLst>
                    <a:cxn ang="0">
                      <a:pos x="T0" y="T1"/>
                    </a:cxn>
                    <a:cxn ang="0">
                      <a:pos x="T2" y="T3"/>
                    </a:cxn>
                    <a:cxn ang="0">
                      <a:pos x="T4" y="T5"/>
                    </a:cxn>
                  </a:cxnLst>
                  <a:rect l="0" t="0" r="r" b="b"/>
                  <a:pathLst>
                    <a:path w="66" h="84">
                      <a:moveTo>
                        <a:pt x="4" y="0"/>
                      </a:moveTo>
                      <a:cubicBezTo>
                        <a:pt x="48" y="15"/>
                        <a:pt x="53" y="74"/>
                        <a:pt x="66" y="84"/>
                      </a:cubicBezTo>
                      <a:cubicBezTo>
                        <a:pt x="16" y="64"/>
                        <a:pt x="0" y="26"/>
                        <a:pt x="4"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2" name="公众号：凌云演示设计11-34">
                  <a:extLst>
                    <a:ext uri="{FF2B5EF4-FFF2-40B4-BE49-F238E27FC236}">
                      <a16:creationId xmlns:a16="http://schemas.microsoft.com/office/drawing/2014/main" id="{BEF0E1E3-31AF-6CB4-6542-D2800C999A4E}"/>
                    </a:ext>
                  </a:extLst>
                </p:cNvPr>
                <p:cNvSpPr>
                  <a:spLocks/>
                </p:cNvSpPr>
                <p:nvPr/>
              </p:nvSpPr>
              <p:spPr bwMode="auto">
                <a:xfrm flipH="1">
                  <a:off x="10032753" y="1572879"/>
                  <a:ext cx="58124" cy="92260"/>
                </a:xfrm>
                <a:custGeom>
                  <a:avLst/>
                  <a:gdLst>
                    <a:gd name="T0" fmla="*/ 11 w 58"/>
                    <a:gd name="T1" fmla="*/ 0 h 93"/>
                    <a:gd name="T2" fmla="*/ 58 w 58"/>
                    <a:gd name="T3" fmla="*/ 93 h 93"/>
                    <a:gd name="T4" fmla="*/ 11 w 58"/>
                    <a:gd name="T5" fmla="*/ 0 h 93"/>
                  </a:gdLst>
                  <a:ahLst/>
                  <a:cxnLst>
                    <a:cxn ang="0">
                      <a:pos x="T0" y="T1"/>
                    </a:cxn>
                    <a:cxn ang="0">
                      <a:pos x="T2" y="T3"/>
                    </a:cxn>
                    <a:cxn ang="0">
                      <a:pos x="T4" y="T5"/>
                    </a:cxn>
                  </a:cxnLst>
                  <a:rect l="0" t="0" r="r" b="b"/>
                  <a:pathLst>
                    <a:path w="58" h="93">
                      <a:moveTo>
                        <a:pt x="11" y="0"/>
                      </a:moveTo>
                      <a:cubicBezTo>
                        <a:pt x="46" y="20"/>
                        <a:pt x="52" y="88"/>
                        <a:pt x="58" y="93"/>
                      </a:cubicBezTo>
                      <a:cubicBezTo>
                        <a:pt x="24" y="77"/>
                        <a:pt x="0" y="37"/>
                        <a:pt x="11"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3" name="公众号：凌云演示设计11-35">
                  <a:extLst>
                    <a:ext uri="{FF2B5EF4-FFF2-40B4-BE49-F238E27FC236}">
                      <a16:creationId xmlns:a16="http://schemas.microsoft.com/office/drawing/2014/main" id="{D2881146-DDAF-D1CA-CB4D-6AF8DB565E8E}"/>
                    </a:ext>
                  </a:extLst>
                </p:cNvPr>
                <p:cNvSpPr>
                  <a:spLocks/>
                </p:cNvSpPr>
                <p:nvPr/>
              </p:nvSpPr>
              <p:spPr bwMode="auto">
                <a:xfrm flipH="1">
                  <a:off x="10082574" y="1527671"/>
                  <a:ext cx="46130" cy="97795"/>
                </a:xfrm>
                <a:custGeom>
                  <a:avLst/>
                  <a:gdLst>
                    <a:gd name="T0" fmla="*/ 11 w 46"/>
                    <a:gd name="T1" fmla="*/ 0 h 99"/>
                    <a:gd name="T2" fmla="*/ 41 w 46"/>
                    <a:gd name="T3" fmla="*/ 99 h 99"/>
                    <a:gd name="T4" fmla="*/ 11 w 46"/>
                    <a:gd name="T5" fmla="*/ 0 h 99"/>
                  </a:gdLst>
                  <a:ahLst/>
                  <a:cxnLst>
                    <a:cxn ang="0">
                      <a:pos x="T0" y="T1"/>
                    </a:cxn>
                    <a:cxn ang="0">
                      <a:pos x="T2" y="T3"/>
                    </a:cxn>
                    <a:cxn ang="0">
                      <a:pos x="T4" y="T5"/>
                    </a:cxn>
                  </a:cxnLst>
                  <a:rect l="0" t="0" r="r" b="b"/>
                  <a:pathLst>
                    <a:path w="46" h="99">
                      <a:moveTo>
                        <a:pt x="11" y="0"/>
                      </a:moveTo>
                      <a:cubicBezTo>
                        <a:pt x="46" y="29"/>
                        <a:pt x="32" y="86"/>
                        <a:pt x="41" y="99"/>
                      </a:cubicBezTo>
                      <a:cubicBezTo>
                        <a:pt x="1" y="71"/>
                        <a:pt x="0" y="24"/>
                        <a:pt x="11"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4" name="公众号：凌云演示设计11-36">
                  <a:extLst>
                    <a:ext uri="{FF2B5EF4-FFF2-40B4-BE49-F238E27FC236}">
                      <a16:creationId xmlns:a16="http://schemas.microsoft.com/office/drawing/2014/main" id="{F9A5FCDA-3A0D-4AFA-74C1-18381D686090}"/>
                    </a:ext>
                  </a:extLst>
                </p:cNvPr>
                <p:cNvSpPr>
                  <a:spLocks/>
                </p:cNvSpPr>
                <p:nvPr/>
              </p:nvSpPr>
              <p:spPr bwMode="auto">
                <a:xfrm flipH="1">
                  <a:off x="10117633" y="1475083"/>
                  <a:ext cx="46130" cy="102409"/>
                </a:xfrm>
                <a:custGeom>
                  <a:avLst/>
                  <a:gdLst>
                    <a:gd name="T0" fmla="*/ 19 w 47"/>
                    <a:gd name="T1" fmla="*/ 0 h 103"/>
                    <a:gd name="T2" fmla="*/ 31 w 47"/>
                    <a:gd name="T3" fmla="*/ 103 h 103"/>
                    <a:gd name="T4" fmla="*/ 19 w 47"/>
                    <a:gd name="T5" fmla="*/ 0 h 103"/>
                  </a:gdLst>
                  <a:ahLst/>
                  <a:cxnLst>
                    <a:cxn ang="0">
                      <a:pos x="T0" y="T1"/>
                    </a:cxn>
                    <a:cxn ang="0">
                      <a:pos x="T2" y="T3"/>
                    </a:cxn>
                    <a:cxn ang="0">
                      <a:pos x="T4" y="T5"/>
                    </a:cxn>
                  </a:cxnLst>
                  <a:rect l="0" t="0" r="r" b="b"/>
                  <a:pathLst>
                    <a:path w="47" h="103">
                      <a:moveTo>
                        <a:pt x="19" y="0"/>
                      </a:moveTo>
                      <a:cubicBezTo>
                        <a:pt x="47" y="36"/>
                        <a:pt x="25" y="89"/>
                        <a:pt x="31" y="103"/>
                      </a:cubicBezTo>
                      <a:cubicBezTo>
                        <a:pt x="1" y="71"/>
                        <a:pt x="0" y="29"/>
                        <a:pt x="19"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6" name="公众号：凌云演示设计11-37">
                  <a:extLst>
                    <a:ext uri="{FF2B5EF4-FFF2-40B4-BE49-F238E27FC236}">
                      <a16:creationId xmlns:a16="http://schemas.microsoft.com/office/drawing/2014/main" id="{D6964EA1-51B4-3267-E309-D9EF8193ECFD}"/>
                    </a:ext>
                  </a:extLst>
                </p:cNvPr>
                <p:cNvSpPr>
                  <a:spLocks/>
                </p:cNvSpPr>
                <p:nvPr/>
              </p:nvSpPr>
              <p:spPr bwMode="auto">
                <a:xfrm flipH="1">
                  <a:off x="10143466" y="1417882"/>
                  <a:ext cx="47975" cy="102409"/>
                </a:xfrm>
                <a:custGeom>
                  <a:avLst/>
                  <a:gdLst>
                    <a:gd name="T0" fmla="*/ 26 w 49"/>
                    <a:gd name="T1" fmla="*/ 0 h 104"/>
                    <a:gd name="T2" fmla="*/ 22 w 49"/>
                    <a:gd name="T3" fmla="*/ 104 h 104"/>
                    <a:gd name="T4" fmla="*/ 26 w 49"/>
                    <a:gd name="T5" fmla="*/ 0 h 104"/>
                  </a:gdLst>
                  <a:ahLst/>
                  <a:cxnLst>
                    <a:cxn ang="0">
                      <a:pos x="T0" y="T1"/>
                    </a:cxn>
                    <a:cxn ang="0">
                      <a:pos x="T2" y="T3"/>
                    </a:cxn>
                    <a:cxn ang="0">
                      <a:pos x="T4" y="T5"/>
                    </a:cxn>
                  </a:cxnLst>
                  <a:rect l="0" t="0" r="r" b="b"/>
                  <a:pathLst>
                    <a:path w="49" h="104">
                      <a:moveTo>
                        <a:pt x="26" y="0"/>
                      </a:moveTo>
                      <a:cubicBezTo>
                        <a:pt x="49" y="46"/>
                        <a:pt x="18" y="90"/>
                        <a:pt x="22" y="104"/>
                      </a:cubicBezTo>
                      <a:cubicBezTo>
                        <a:pt x="0" y="72"/>
                        <a:pt x="0" y="32"/>
                        <a:pt x="26"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7" name="公众号：凌云演示设计11-38">
                  <a:extLst>
                    <a:ext uri="{FF2B5EF4-FFF2-40B4-BE49-F238E27FC236}">
                      <a16:creationId xmlns:a16="http://schemas.microsoft.com/office/drawing/2014/main" id="{C7213B75-778A-4176-297C-31310F82B141}"/>
                    </a:ext>
                  </a:extLst>
                </p:cNvPr>
                <p:cNvSpPr>
                  <a:spLocks/>
                </p:cNvSpPr>
                <p:nvPr/>
              </p:nvSpPr>
              <p:spPr bwMode="auto">
                <a:xfrm flipH="1">
                  <a:off x="10161918" y="1357913"/>
                  <a:ext cx="53511" cy="102409"/>
                </a:xfrm>
                <a:custGeom>
                  <a:avLst/>
                  <a:gdLst>
                    <a:gd name="T0" fmla="*/ 38 w 54"/>
                    <a:gd name="T1" fmla="*/ 0 h 103"/>
                    <a:gd name="T2" fmla="*/ 20 w 54"/>
                    <a:gd name="T3" fmla="*/ 103 h 103"/>
                    <a:gd name="T4" fmla="*/ 38 w 54"/>
                    <a:gd name="T5" fmla="*/ 0 h 103"/>
                  </a:gdLst>
                  <a:ahLst/>
                  <a:cxnLst>
                    <a:cxn ang="0">
                      <a:pos x="T0" y="T1"/>
                    </a:cxn>
                    <a:cxn ang="0">
                      <a:pos x="T2" y="T3"/>
                    </a:cxn>
                    <a:cxn ang="0">
                      <a:pos x="T4" y="T5"/>
                    </a:cxn>
                  </a:cxnLst>
                  <a:rect l="0" t="0" r="r" b="b"/>
                  <a:pathLst>
                    <a:path w="54" h="103">
                      <a:moveTo>
                        <a:pt x="38" y="0"/>
                      </a:moveTo>
                      <a:cubicBezTo>
                        <a:pt x="54" y="46"/>
                        <a:pt x="19" y="89"/>
                        <a:pt x="20" y="103"/>
                      </a:cubicBezTo>
                      <a:cubicBezTo>
                        <a:pt x="0" y="66"/>
                        <a:pt x="11" y="27"/>
                        <a:pt x="38"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8" name="公众号：凌云演示设计11-39">
                  <a:extLst>
                    <a:ext uri="{FF2B5EF4-FFF2-40B4-BE49-F238E27FC236}">
                      <a16:creationId xmlns:a16="http://schemas.microsoft.com/office/drawing/2014/main" id="{5BEDB8DE-AC87-2359-1558-77AA7BF8C4F5}"/>
                    </a:ext>
                  </a:extLst>
                </p:cNvPr>
                <p:cNvSpPr>
                  <a:spLocks/>
                </p:cNvSpPr>
                <p:nvPr/>
              </p:nvSpPr>
              <p:spPr bwMode="auto">
                <a:xfrm flipH="1">
                  <a:off x="10172988" y="1297944"/>
                  <a:ext cx="50743" cy="97795"/>
                </a:xfrm>
                <a:custGeom>
                  <a:avLst/>
                  <a:gdLst>
                    <a:gd name="T0" fmla="*/ 42 w 51"/>
                    <a:gd name="T1" fmla="*/ 0 h 99"/>
                    <a:gd name="T2" fmla="*/ 11 w 51"/>
                    <a:gd name="T3" fmla="*/ 99 h 99"/>
                    <a:gd name="T4" fmla="*/ 42 w 51"/>
                    <a:gd name="T5" fmla="*/ 0 h 99"/>
                  </a:gdLst>
                  <a:ahLst/>
                  <a:cxnLst>
                    <a:cxn ang="0">
                      <a:pos x="T0" y="T1"/>
                    </a:cxn>
                    <a:cxn ang="0">
                      <a:pos x="T2" y="T3"/>
                    </a:cxn>
                    <a:cxn ang="0">
                      <a:pos x="T4" y="T5"/>
                    </a:cxn>
                  </a:cxnLst>
                  <a:rect l="0" t="0" r="r" b="b"/>
                  <a:pathLst>
                    <a:path w="51" h="99">
                      <a:moveTo>
                        <a:pt x="42" y="0"/>
                      </a:moveTo>
                      <a:cubicBezTo>
                        <a:pt x="51" y="36"/>
                        <a:pt x="12" y="95"/>
                        <a:pt x="11" y="99"/>
                      </a:cubicBezTo>
                      <a:cubicBezTo>
                        <a:pt x="0" y="67"/>
                        <a:pt x="4" y="33"/>
                        <a:pt x="42"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9" name="公众号：凌云演示设计11-40">
                  <a:extLst>
                    <a:ext uri="{FF2B5EF4-FFF2-40B4-BE49-F238E27FC236}">
                      <a16:creationId xmlns:a16="http://schemas.microsoft.com/office/drawing/2014/main" id="{DFE264A5-FA0D-8F0F-BE44-C6E56118F2C5}"/>
                    </a:ext>
                  </a:extLst>
                </p:cNvPr>
                <p:cNvSpPr>
                  <a:spLocks/>
                </p:cNvSpPr>
                <p:nvPr/>
              </p:nvSpPr>
              <p:spPr bwMode="auto">
                <a:xfrm flipH="1">
                  <a:off x="10174834" y="1237052"/>
                  <a:ext cx="53511" cy="93183"/>
                </a:xfrm>
                <a:custGeom>
                  <a:avLst/>
                  <a:gdLst>
                    <a:gd name="T0" fmla="*/ 52 w 54"/>
                    <a:gd name="T1" fmla="*/ 0 h 94"/>
                    <a:gd name="T2" fmla="*/ 9 w 54"/>
                    <a:gd name="T3" fmla="*/ 94 h 94"/>
                    <a:gd name="T4" fmla="*/ 52 w 54"/>
                    <a:gd name="T5" fmla="*/ 0 h 94"/>
                  </a:gdLst>
                  <a:ahLst/>
                  <a:cxnLst>
                    <a:cxn ang="0">
                      <a:pos x="T0" y="T1"/>
                    </a:cxn>
                    <a:cxn ang="0">
                      <a:pos x="T2" y="T3"/>
                    </a:cxn>
                    <a:cxn ang="0">
                      <a:pos x="T4" y="T5"/>
                    </a:cxn>
                  </a:cxnLst>
                  <a:rect l="0" t="0" r="r" b="b"/>
                  <a:pathLst>
                    <a:path w="54" h="94">
                      <a:moveTo>
                        <a:pt x="52" y="0"/>
                      </a:moveTo>
                      <a:cubicBezTo>
                        <a:pt x="54" y="48"/>
                        <a:pt x="11" y="81"/>
                        <a:pt x="9" y="94"/>
                      </a:cubicBezTo>
                      <a:cubicBezTo>
                        <a:pt x="0" y="61"/>
                        <a:pt x="9" y="29"/>
                        <a:pt x="52"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0" name="公众号：凌云演示设计11-41">
                  <a:extLst>
                    <a:ext uri="{FF2B5EF4-FFF2-40B4-BE49-F238E27FC236}">
                      <a16:creationId xmlns:a16="http://schemas.microsoft.com/office/drawing/2014/main" id="{1D9F14DF-EE2B-6FB4-338C-FC43EBD0530E}"/>
                    </a:ext>
                  </a:extLst>
                </p:cNvPr>
                <p:cNvSpPr>
                  <a:spLocks/>
                </p:cNvSpPr>
                <p:nvPr/>
              </p:nvSpPr>
              <p:spPr bwMode="auto">
                <a:xfrm flipH="1">
                  <a:off x="10163763" y="1178928"/>
                  <a:ext cx="62737" cy="85803"/>
                </a:xfrm>
                <a:custGeom>
                  <a:avLst/>
                  <a:gdLst>
                    <a:gd name="T0" fmla="*/ 63 w 63"/>
                    <a:gd name="T1" fmla="*/ 0 h 87"/>
                    <a:gd name="T2" fmla="*/ 8 w 63"/>
                    <a:gd name="T3" fmla="*/ 87 h 87"/>
                    <a:gd name="T4" fmla="*/ 63 w 63"/>
                    <a:gd name="T5" fmla="*/ 0 h 87"/>
                  </a:gdLst>
                  <a:ahLst/>
                  <a:cxnLst>
                    <a:cxn ang="0">
                      <a:pos x="T0" y="T1"/>
                    </a:cxn>
                    <a:cxn ang="0">
                      <a:pos x="T2" y="T3"/>
                    </a:cxn>
                    <a:cxn ang="0">
                      <a:pos x="T4" y="T5"/>
                    </a:cxn>
                  </a:cxnLst>
                  <a:rect l="0" t="0" r="r" b="b"/>
                  <a:pathLst>
                    <a:path w="63" h="87">
                      <a:moveTo>
                        <a:pt x="63" y="0"/>
                      </a:moveTo>
                      <a:cubicBezTo>
                        <a:pt x="59" y="44"/>
                        <a:pt x="11" y="75"/>
                        <a:pt x="8" y="87"/>
                      </a:cubicBezTo>
                      <a:cubicBezTo>
                        <a:pt x="0" y="39"/>
                        <a:pt x="32" y="19"/>
                        <a:pt x="63"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1" name="公众号：凌云演示设计11-42">
                  <a:extLst>
                    <a:ext uri="{FF2B5EF4-FFF2-40B4-BE49-F238E27FC236}">
                      <a16:creationId xmlns:a16="http://schemas.microsoft.com/office/drawing/2014/main" id="{EE5C320F-0DE2-805E-25F5-3130DD6EC515}"/>
                    </a:ext>
                  </a:extLst>
                </p:cNvPr>
                <p:cNvSpPr>
                  <a:spLocks/>
                </p:cNvSpPr>
                <p:nvPr/>
              </p:nvSpPr>
              <p:spPr bwMode="auto">
                <a:xfrm flipH="1">
                  <a:off x="9777193" y="1718650"/>
                  <a:ext cx="134700" cy="63660"/>
                </a:xfrm>
                <a:custGeom>
                  <a:avLst/>
                  <a:gdLst>
                    <a:gd name="T0" fmla="*/ 0 w 136"/>
                    <a:gd name="T1" fmla="*/ 37 h 64"/>
                    <a:gd name="T2" fmla="*/ 136 w 136"/>
                    <a:gd name="T3" fmla="*/ 19 h 64"/>
                    <a:gd name="T4" fmla="*/ 0 w 136"/>
                    <a:gd name="T5" fmla="*/ 37 h 64"/>
                  </a:gdLst>
                  <a:ahLst/>
                  <a:cxnLst>
                    <a:cxn ang="0">
                      <a:pos x="T0" y="T1"/>
                    </a:cxn>
                    <a:cxn ang="0">
                      <a:pos x="T2" y="T3"/>
                    </a:cxn>
                    <a:cxn ang="0">
                      <a:pos x="T4" y="T5"/>
                    </a:cxn>
                  </a:cxnLst>
                  <a:rect l="0" t="0" r="r" b="b"/>
                  <a:pathLst>
                    <a:path w="136" h="64">
                      <a:moveTo>
                        <a:pt x="0" y="37"/>
                      </a:moveTo>
                      <a:cubicBezTo>
                        <a:pt x="68" y="64"/>
                        <a:pt x="104" y="27"/>
                        <a:pt x="136" y="19"/>
                      </a:cubicBezTo>
                      <a:cubicBezTo>
                        <a:pt x="70" y="0"/>
                        <a:pt x="50" y="35"/>
                        <a:pt x="0" y="37"/>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2" name="公众号：凌云演示设计11-43">
                  <a:extLst>
                    <a:ext uri="{FF2B5EF4-FFF2-40B4-BE49-F238E27FC236}">
                      <a16:creationId xmlns:a16="http://schemas.microsoft.com/office/drawing/2014/main" id="{15120B7A-9C22-FB7C-1132-699727B7B217}"/>
                    </a:ext>
                  </a:extLst>
                </p:cNvPr>
                <p:cNvSpPr>
                  <a:spLocks/>
                </p:cNvSpPr>
                <p:nvPr/>
              </p:nvSpPr>
              <p:spPr bwMode="auto">
                <a:xfrm flipH="1">
                  <a:off x="9843620" y="1708501"/>
                  <a:ext cx="134700" cy="62737"/>
                </a:xfrm>
                <a:custGeom>
                  <a:avLst/>
                  <a:gdLst>
                    <a:gd name="T0" fmla="*/ 0 w 136"/>
                    <a:gd name="T1" fmla="*/ 28 h 63"/>
                    <a:gd name="T2" fmla="*/ 136 w 136"/>
                    <a:gd name="T3" fmla="*/ 24 h 63"/>
                    <a:gd name="T4" fmla="*/ 0 w 136"/>
                    <a:gd name="T5" fmla="*/ 28 h 63"/>
                  </a:gdLst>
                  <a:ahLst/>
                  <a:cxnLst>
                    <a:cxn ang="0">
                      <a:pos x="T0" y="T1"/>
                    </a:cxn>
                    <a:cxn ang="0">
                      <a:pos x="T2" y="T3"/>
                    </a:cxn>
                    <a:cxn ang="0">
                      <a:pos x="T4" y="T5"/>
                    </a:cxn>
                  </a:cxnLst>
                  <a:rect l="0" t="0" r="r" b="b"/>
                  <a:pathLst>
                    <a:path w="136" h="63">
                      <a:moveTo>
                        <a:pt x="0" y="28"/>
                      </a:moveTo>
                      <a:cubicBezTo>
                        <a:pt x="67" y="63"/>
                        <a:pt x="106" y="28"/>
                        <a:pt x="136" y="24"/>
                      </a:cubicBezTo>
                      <a:cubicBezTo>
                        <a:pt x="72" y="0"/>
                        <a:pt x="49" y="31"/>
                        <a:pt x="0" y="28"/>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3" name="公众号：凌云演示设计11-44">
                  <a:extLst>
                    <a:ext uri="{FF2B5EF4-FFF2-40B4-BE49-F238E27FC236}">
                      <a16:creationId xmlns:a16="http://schemas.microsoft.com/office/drawing/2014/main" id="{23A7D70B-22BC-C8CA-CFC5-9E329A2ECB68}"/>
                    </a:ext>
                  </a:extLst>
                </p:cNvPr>
                <p:cNvSpPr>
                  <a:spLocks/>
                </p:cNvSpPr>
                <p:nvPr/>
              </p:nvSpPr>
              <p:spPr bwMode="auto">
                <a:xfrm flipH="1">
                  <a:off x="9910048" y="1689127"/>
                  <a:ext cx="132854" cy="63660"/>
                </a:xfrm>
                <a:custGeom>
                  <a:avLst/>
                  <a:gdLst>
                    <a:gd name="T0" fmla="*/ 0 w 134"/>
                    <a:gd name="T1" fmla="*/ 19 h 64"/>
                    <a:gd name="T2" fmla="*/ 134 w 134"/>
                    <a:gd name="T3" fmla="*/ 32 h 64"/>
                    <a:gd name="T4" fmla="*/ 0 w 134"/>
                    <a:gd name="T5" fmla="*/ 19 h 64"/>
                  </a:gdLst>
                  <a:ahLst/>
                  <a:cxnLst>
                    <a:cxn ang="0">
                      <a:pos x="T0" y="T1"/>
                    </a:cxn>
                    <a:cxn ang="0">
                      <a:pos x="T2" y="T3"/>
                    </a:cxn>
                    <a:cxn ang="0">
                      <a:pos x="T4" y="T5"/>
                    </a:cxn>
                  </a:cxnLst>
                  <a:rect l="0" t="0" r="r" b="b"/>
                  <a:pathLst>
                    <a:path w="134" h="64">
                      <a:moveTo>
                        <a:pt x="0" y="19"/>
                      </a:moveTo>
                      <a:cubicBezTo>
                        <a:pt x="60" y="64"/>
                        <a:pt x="106" y="33"/>
                        <a:pt x="134" y="32"/>
                      </a:cubicBezTo>
                      <a:cubicBezTo>
                        <a:pt x="69" y="0"/>
                        <a:pt x="48" y="30"/>
                        <a:pt x="0" y="19"/>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4" name="公众号：凌云演示设计11-45">
                  <a:extLst>
                    <a:ext uri="{FF2B5EF4-FFF2-40B4-BE49-F238E27FC236}">
                      <a16:creationId xmlns:a16="http://schemas.microsoft.com/office/drawing/2014/main" id="{5869E69C-DA01-023E-0C76-E52F34CA164A}"/>
                    </a:ext>
                  </a:extLst>
                </p:cNvPr>
                <p:cNvSpPr>
                  <a:spLocks/>
                </p:cNvSpPr>
                <p:nvPr/>
              </p:nvSpPr>
              <p:spPr bwMode="auto">
                <a:xfrm flipH="1">
                  <a:off x="9974630" y="1662371"/>
                  <a:ext cx="128242" cy="59046"/>
                </a:xfrm>
                <a:custGeom>
                  <a:avLst/>
                  <a:gdLst>
                    <a:gd name="T0" fmla="*/ 0 w 129"/>
                    <a:gd name="T1" fmla="*/ 7 h 60"/>
                    <a:gd name="T2" fmla="*/ 129 w 129"/>
                    <a:gd name="T3" fmla="*/ 39 h 60"/>
                    <a:gd name="T4" fmla="*/ 0 w 129"/>
                    <a:gd name="T5" fmla="*/ 7 h 60"/>
                  </a:gdLst>
                  <a:ahLst/>
                  <a:cxnLst>
                    <a:cxn ang="0">
                      <a:pos x="T0" y="T1"/>
                    </a:cxn>
                    <a:cxn ang="0">
                      <a:pos x="T2" y="T3"/>
                    </a:cxn>
                    <a:cxn ang="0">
                      <a:pos x="T4" y="T5"/>
                    </a:cxn>
                  </a:cxnLst>
                  <a:rect l="0" t="0" r="r" b="b"/>
                  <a:pathLst>
                    <a:path w="129" h="60">
                      <a:moveTo>
                        <a:pt x="0" y="7"/>
                      </a:moveTo>
                      <a:cubicBezTo>
                        <a:pt x="53" y="60"/>
                        <a:pt x="106" y="36"/>
                        <a:pt x="129" y="39"/>
                      </a:cubicBezTo>
                      <a:cubicBezTo>
                        <a:pt x="76" y="0"/>
                        <a:pt x="39" y="22"/>
                        <a:pt x="0" y="7"/>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3" name="公众号：凌云演示设计11-46">
                  <a:extLst>
                    <a:ext uri="{FF2B5EF4-FFF2-40B4-BE49-F238E27FC236}">
                      <a16:creationId xmlns:a16="http://schemas.microsoft.com/office/drawing/2014/main" id="{104C9D02-ADA8-DF27-9BC6-F2FCC10D66FE}"/>
                    </a:ext>
                  </a:extLst>
                </p:cNvPr>
                <p:cNvSpPr>
                  <a:spLocks/>
                </p:cNvSpPr>
                <p:nvPr/>
              </p:nvSpPr>
              <p:spPr bwMode="auto">
                <a:xfrm flipH="1">
                  <a:off x="10035521" y="1619931"/>
                  <a:ext cx="119016" cy="56279"/>
                </a:xfrm>
                <a:custGeom>
                  <a:avLst/>
                  <a:gdLst>
                    <a:gd name="T0" fmla="*/ 0 w 120"/>
                    <a:gd name="T1" fmla="*/ 1 h 57"/>
                    <a:gd name="T2" fmla="*/ 120 w 120"/>
                    <a:gd name="T3" fmla="*/ 52 h 57"/>
                    <a:gd name="T4" fmla="*/ 0 w 120"/>
                    <a:gd name="T5" fmla="*/ 1 h 57"/>
                  </a:gdLst>
                  <a:ahLst/>
                  <a:cxnLst>
                    <a:cxn ang="0">
                      <a:pos x="T0" y="T1"/>
                    </a:cxn>
                    <a:cxn ang="0">
                      <a:pos x="T2" y="T3"/>
                    </a:cxn>
                    <a:cxn ang="0">
                      <a:pos x="T4" y="T5"/>
                    </a:cxn>
                  </a:cxnLst>
                  <a:rect l="0" t="0" r="r" b="b"/>
                  <a:pathLst>
                    <a:path w="120" h="57">
                      <a:moveTo>
                        <a:pt x="0" y="1"/>
                      </a:moveTo>
                      <a:cubicBezTo>
                        <a:pt x="37" y="57"/>
                        <a:pt x="98" y="47"/>
                        <a:pt x="120" y="52"/>
                      </a:cubicBezTo>
                      <a:cubicBezTo>
                        <a:pt x="60" y="0"/>
                        <a:pt x="40" y="25"/>
                        <a:pt x="0" y="1"/>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4" name="公众号：凌云演示设计11-47">
                  <a:extLst>
                    <a:ext uri="{FF2B5EF4-FFF2-40B4-BE49-F238E27FC236}">
                      <a16:creationId xmlns:a16="http://schemas.microsoft.com/office/drawing/2014/main" id="{F1F0FBE9-853B-C3D7-DB8E-6AD9A69C21AE}"/>
                    </a:ext>
                  </a:extLst>
                </p:cNvPr>
                <p:cNvSpPr>
                  <a:spLocks/>
                </p:cNvSpPr>
                <p:nvPr/>
              </p:nvSpPr>
              <p:spPr bwMode="auto">
                <a:xfrm flipH="1">
                  <a:off x="10089955" y="1564575"/>
                  <a:ext cx="106099" cy="67350"/>
                </a:xfrm>
                <a:custGeom>
                  <a:avLst/>
                  <a:gdLst>
                    <a:gd name="T0" fmla="*/ 0 w 107"/>
                    <a:gd name="T1" fmla="*/ 0 h 68"/>
                    <a:gd name="T2" fmla="*/ 107 w 107"/>
                    <a:gd name="T3" fmla="*/ 68 h 68"/>
                    <a:gd name="T4" fmla="*/ 0 w 107"/>
                    <a:gd name="T5" fmla="*/ 0 h 68"/>
                  </a:gdLst>
                  <a:ahLst/>
                  <a:cxnLst>
                    <a:cxn ang="0">
                      <a:pos x="T0" y="T1"/>
                    </a:cxn>
                    <a:cxn ang="0">
                      <a:pos x="T2" y="T3"/>
                    </a:cxn>
                    <a:cxn ang="0">
                      <a:pos x="T4" y="T5"/>
                    </a:cxn>
                  </a:cxnLst>
                  <a:rect l="0" t="0" r="r" b="b"/>
                  <a:pathLst>
                    <a:path w="107" h="68">
                      <a:moveTo>
                        <a:pt x="0" y="0"/>
                      </a:moveTo>
                      <a:cubicBezTo>
                        <a:pt x="29" y="64"/>
                        <a:pt x="87" y="60"/>
                        <a:pt x="107" y="68"/>
                      </a:cubicBezTo>
                      <a:cubicBezTo>
                        <a:pt x="57" y="8"/>
                        <a:pt x="35" y="28"/>
                        <a:pt x="0"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6" name="公众号：凌云演示设计11-48">
                  <a:extLst>
                    <a:ext uri="{FF2B5EF4-FFF2-40B4-BE49-F238E27FC236}">
                      <a16:creationId xmlns:a16="http://schemas.microsoft.com/office/drawing/2014/main" id="{D9C0A385-182F-502A-4B4A-D481F845D020}"/>
                    </a:ext>
                  </a:extLst>
                </p:cNvPr>
                <p:cNvSpPr>
                  <a:spLocks/>
                </p:cNvSpPr>
                <p:nvPr/>
              </p:nvSpPr>
              <p:spPr bwMode="auto">
                <a:xfrm flipH="1">
                  <a:off x="10135162" y="1501838"/>
                  <a:ext cx="93183" cy="82112"/>
                </a:xfrm>
                <a:custGeom>
                  <a:avLst/>
                  <a:gdLst>
                    <a:gd name="T0" fmla="*/ 0 w 94"/>
                    <a:gd name="T1" fmla="*/ 0 h 83"/>
                    <a:gd name="T2" fmla="*/ 94 w 94"/>
                    <a:gd name="T3" fmla="*/ 83 h 83"/>
                    <a:gd name="T4" fmla="*/ 0 w 94"/>
                    <a:gd name="T5" fmla="*/ 0 h 83"/>
                  </a:gdLst>
                  <a:ahLst/>
                  <a:cxnLst>
                    <a:cxn ang="0">
                      <a:pos x="T0" y="T1"/>
                    </a:cxn>
                    <a:cxn ang="0">
                      <a:pos x="T2" y="T3"/>
                    </a:cxn>
                    <a:cxn ang="0">
                      <a:pos x="T4" y="T5"/>
                    </a:cxn>
                  </a:cxnLst>
                  <a:rect l="0" t="0" r="r" b="b"/>
                  <a:pathLst>
                    <a:path w="94" h="83">
                      <a:moveTo>
                        <a:pt x="0" y="0"/>
                      </a:moveTo>
                      <a:cubicBezTo>
                        <a:pt x="20" y="67"/>
                        <a:pt x="83" y="75"/>
                        <a:pt x="94" y="83"/>
                      </a:cubicBezTo>
                      <a:cubicBezTo>
                        <a:pt x="65" y="24"/>
                        <a:pt x="27" y="28"/>
                        <a:pt x="0"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7" name="公众号：凌云演示设计11-49">
                  <a:extLst>
                    <a:ext uri="{FF2B5EF4-FFF2-40B4-BE49-F238E27FC236}">
                      <a16:creationId xmlns:a16="http://schemas.microsoft.com/office/drawing/2014/main" id="{39056695-68D4-BCAA-90C9-78AC9B36B371}"/>
                    </a:ext>
                  </a:extLst>
                </p:cNvPr>
                <p:cNvSpPr>
                  <a:spLocks/>
                </p:cNvSpPr>
                <p:nvPr/>
              </p:nvSpPr>
              <p:spPr bwMode="auto">
                <a:xfrm flipH="1">
                  <a:off x="10172066" y="1436334"/>
                  <a:ext cx="78421" cy="92260"/>
                </a:xfrm>
                <a:custGeom>
                  <a:avLst/>
                  <a:gdLst>
                    <a:gd name="T0" fmla="*/ 0 w 79"/>
                    <a:gd name="T1" fmla="*/ 0 h 93"/>
                    <a:gd name="T2" fmla="*/ 79 w 79"/>
                    <a:gd name="T3" fmla="*/ 93 h 93"/>
                    <a:gd name="T4" fmla="*/ 0 w 79"/>
                    <a:gd name="T5" fmla="*/ 0 h 93"/>
                  </a:gdLst>
                  <a:ahLst/>
                  <a:cxnLst>
                    <a:cxn ang="0">
                      <a:pos x="T0" y="T1"/>
                    </a:cxn>
                    <a:cxn ang="0">
                      <a:pos x="T2" y="T3"/>
                    </a:cxn>
                    <a:cxn ang="0">
                      <a:pos x="T4" y="T5"/>
                    </a:cxn>
                  </a:cxnLst>
                  <a:rect l="0" t="0" r="r" b="b"/>
                  <a:pathLst>
                    <a:path w="79" h="93">
                      <a:moveTo>
                        <a:pt x="0" y="0"/>
                      </a:moveTo>
                      <a:cubicBezTo>
                        <a:pt x="8" y="67"/>
                        <a:pt x="68" y="82"/>
                        <a:pt x="79" y="93"/>
                      </a:cubicBezTo>
                      <a:cubicBezTo>
                        <a:pt x="59" y="30"/>
                        <a:pt x="22" y="29"/>
                        <a:pt x="0"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8" name="公众号：凌云演示设计11-50">
                  <a:extLst>
                    <a:ext uri="{FF2B5EF4-FFF2-40B4-BE49-F238E27FC236}">
                      <a16:creationId xmlns:a16="http://schemas.microsoft.com/office/drawing/2014/main" id="{37E707F7-22FE-6438-444E-CAC6A85B4C21}"/>
                    </a:ext>
                  </a:extLst>
                </p:cNvPr>
                <p:cNvSpPr>
                  <a:spLocks/>
                </p:cNvSpPr>
                <p:nvPr/>
              </p:nvSpPr>
              <p:spPr bwMode="auto">
                <a:xfrm flipH="1">
                  <a:off x="10199744" y="1368984"/>
                  <a:ext cx="67350" cy="98719"/>
                </a:xfrm>
                <a:custGeom>
                  <a:avLst/>
                  <a:gdLst>
                    <a:gd name="T0" fmla="*/ 3 w 68"/>
                    <a:gd name="T1" fmla="*/ 0 h 100"/>
                    <a:gd name="T2" fmla="*/ 68 w 68"/>
                    <a:gd name="T3" fmla="*/ 100 h 100"/>
                    <a:gd name="T4" fmla="*/ 3 w 68"/>
                    <a:gd name="T5" fmla="*/ 0 h 100"/>
                  </a:gdLst>
                  <a:ahLst/>
                  <a:cxnLst>
                    <a:cxn ang="0">
                      <a:pos x="T0" y="T1"/>
                    </a:cxn>
                    <a:cxn ang="0">
                      <a:pos x="T2" y="T3"/>
                    </a:cxn>
                    <a:cxn ang="0">
                      <a:pos x="T4" y="T5"/>
                    </a:cxn>
                  </a:cxnLst>
                  <a:rect l="0" t="0" r="r" b="b"/>
                  <a:pathLst>
                    <a:path w="68" h="100">
                      <a:moveTo>
                        <a:pt x="3" y="0"/>
                      </a:moveTo>
                      <a:cubicBezTo>
                        <a:pt x="0" y="62"/>
                        <a:pt x="62" y="91"/>
                        <a:pt x="68" y="100"/>
                      </a:cubicBezTo>
                      <a:cubicBezTo>
                        <a:pt x="61" y="41"/>
                        <a:pt x="17" y="23"/>
                        <a:pt x="3"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9" name="公众号：凌云演示设计11-51">
                  <a:extLst>
                    <a:ext uri="{FF2B5EF4-FFF2-40B4-BE49-F238E27FC236}">
                      <a16:creationId xmlns:a16="http://schemas.microsoft.com/office/drawing/2014/main" id="{30690C69-7E04-EE27-47FB-3433911712C2}"/>
                    </a:ext>
                  </a:extLst>
                </p:cNvPr>
                <p:cNvSpPr>
                  <a:spLocks/>
                </p:cNvSpPr>
                <p:nvPr/>
              </p:nvSpPr>
              <p:spPr bwMode="auto">
                <a:xfrm flipH="1">
                  <a:off x="10217274" y="1301634"/>
                  <a:ext cx="59046" cy="103331"/>
                </a:xfrm>
                <a:custGeom>
                  <a:avLst/>
                  <a:gdLst>
                    <a:gd name="T0" fmla="*/ 8 w 59"/>
                    <a:gd name="T1" fmla="*/ 0 h 104"/>
                    <a:gd name="T2" fmla="*/ 59 w 59"/>
                    <a:gd name="T3" fmla="*/ 104 h 104"/>
                    <a:gd name="T4" fmla="*/ 8 w 59"/>
                    <a:gd name="T5" fmla="*/ 0 h 104"/>
                  </a:gdLst>
                  <a:ahLst/>
                  <a:cxnLst>
                    <a:cxn ang="0">
                      <a:pos x="T0" y="T1"/>
                    </a:cxn>
                    <a:cxn ang="0">
                      <a:pos x="T2" y="T3"/>
                    </a:cxn>
                    <a:cxn ang="0">
                      <a:pos x="T4" y="T5"/>
                    </a:cxn>
                  </a:cxnLst>
                  <a:rect l="0" t="0" r="r" b="b"/>
                  <a:pathLst>
                    <a:path w="59" h="104">
                      <a:moveTo>
                        <a:pt x="8" y="0"/>
                      </a:moveTo>
                      <a:cubicBezTo>
                        <a:pt x="0" y="61"/>
                        <a:pt x="53" y="92"/>
                        <a:pt x="59" y="104"/>
                      </a:cubicBezTo>
                      <a:cubicBezTo>
                        <a:pt x="56" y="39"/>
                        <a:pt x="25" y="30"/>
                        <a:pt x="8"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0" name="公众号：凌云演示设计11-52">
                  <a:extLst>
                    <a:ext uri="{FF2B5EF4-FFF2-40B4-BE49-F238E27FC236}">
                      <a16:creationId xmlns:a16="http://schemas.microsoft.com/office/drawing/2014/main" id="{02941F44-4196-02C3-B8CA-0CF7D4910C78}"/>
                    </a:ext>
                  </a:extLst>
                </p:cNvPr>
                <p:cNvSpPr>
                  <a:spLocks/>
                </p:cNvSpPr>
                <p:nvPr/>
              </p:nvSpPr>
              <p:spPr bwMode="auto">
                <a:xfrm flipH="1">
                  <a:off x="10219119" y="1233361"/>
                  <a:ext cx="60892" cy="106099"/>
                </a:xfrm>
                <a:custGeom>
                  <a:avLst/>
                  <a:gdLst>
                    <a:gd name="T0" fmla="*/ 16 w 61"/>
                    <a:gd name="T1" fmla="*/ 0 h 107"/>
                    <a:gd name="T2" fmla="*/ 54 w 61"/>
                    <a:gd name="T3" fmla="*/ 107 h 107"/>
                    <a:gd name="T4" fmla="*/ 16 w 61"/>
                    <a:gd name="T5" fmla="*/ 0 h 107"/>
                  </a:gdLst>
                  <a:ahLst/>
                  <a:cxnLst>
                    <a:cxn ang="0">
                      <a:pos x="T0" y="T1"/>
                    </a:cxn>
                    <a:cxn ang="0">
                      <a:pos x="T2" y="T3"/>
                    </a:cxn>
                    <a:cxn ang="0">
                      <a:pos x="T4" y="T5"/>
                    </a:cxn>
                  </a:cxnLst>
                  <a:rect l="0" t="0" r="r" b="b"/>
                  <a:pathLst>
                    <a:path w="61" h="107">
                      <a:moveTo>
                        <a:pt x="16" y="0"/>
                      </a:moveTo>
                      <a:cubicBezTo>
                        <a:pt x="0" y="59"/>
                        <a:pt x="51" y="98"/>
                        <a:pt x="54" y="107"/>
                      </a:cubicBezTo>
                      <a:cubicBezTo>
                        <a:pt x="61" y="50"/>
                        <a:pt x="30" y="28"/>
                        <a:pt x="16"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1" name="公众号：凌云演示设计11-53">
                  <a:extLst>
                    <a:ext uri="{FF2B5EF4-FFF2-40B4-BE49-F238E27FC236}">
                      <a16:creationId xmlns:a16="http://schemas.microsoft.com/office/drawing/2014/main" id="{57A4FD5C-9B96-9D25-F36E-28AD82019CEA}"/>
                    </a:ext>
                  </a:extLst>
                </p:cNvPr>
                <p:cNvSpPr>
                  <a:spLocks/>
                </p:cNvSpPr>
                <p:nvPr/>
              </p:nvSpPr>
              <p:spPr bwMode="auto">
                <a:xfrm flipH="1">
                  <a:off x="10212661" y="1166012"/>
                  <a:ext cx="60892" cy="107945"/>
                </a:xfrm>
                <a:custGeom>
                  <a:avLst/>
                  <a:gdLst>
                    <a:gd name="T0" fmla="*/ 24 w 62"/>
                    <a:gd name="T1" fmla="*/ 0 h 109"/>
                    <a:gd name="T2" fmla="*/ 48 w 62"/>
                    <a:gd name="T3" fmla="*/ 109 h 109"/>
                    <a:gd name="T4" fmla="*/ 24 w 62"/>
                    <a:gd name="T5" fmla="*/ 0 h 109"/>
                  </a:gdLst>
                  <a:ahLst/>
                  <a:cxnLst>
                    <a:cxn ang="0">
                      <a:pos x="T0" y="T1"/>
                    </a:cxn>
                    <a:cxn ang="0">
                      <a:pos x="T2" y="T3"/>
                    </a:cxn>
                    <a:cxn ang="0">
                      <a:pos x="T4" y="T5"/>
                    </a:cxn>
                  </a:cxnLst>
                  <a:rect l="0" t="0" r="r" b="b"/>
                  <a:pathLst>
                    <a:path w="62" h="109">
                      <a:moveTo>
                        <a:pt x="24" y="0"/>
                      </a:moveTo>
                      <a:cubicBezTo>
                        <a:pt x="0" y="50"/>
                        <a:pt x="47" y="102"/>
                        <a:pt x="48" y="109"/>
                      </a:cubicBezTo>
                      <a:cubicBezTo>
                        <a:pt x="62" y="56"/>
                        <a:pt x="34" y="26"/>
                        <a:pt x="24"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2" name="公众号：凌云演示设计11-54">
                  <a:extLst>
                    <a:ext uri="{FF2B5EF4-FFF2-40B4-BE49-F238E27FC236}">
                      <a16:creationId xmlns:a16="http://schemas.microsoft.com/office/drawing/2014/main" id="{EF2CF576-88BB-F3E7-4230-75417CA48F56}"/>
                    </a:ext>
                  </a:extLst>
                </p:cNvPr>
                <p:cNvSpPr>
                  <a:spLocks/>
                </p:cNvSpPr>
                <p:nvPr/>
              </p:nvSpPr>
              <p:spPr bwMode="auto">
                <a:xfrm flipH="1">
                  <a:off x="10068735" y="965807"/>
                  <a:ext cx="116248" cy="196514"/>
                </a:xfrm>
                <a:custGeom>
                  <a:avLst/>
                  <a:gdLst>
                    <a:gd name="T0" fmla="*/ 114 w 117"/>
                    <a:gd name="T1" fmla="*/ 0 h 198"/>
                    <a:gd name="T2" fmla="*/ 0 w 117"/>
                    <a:gd name="T3" fmla="*/ 197 h 198"/>
                    <a:gd name="T4" fmla="*/ 4 w 117"/>
                    <a:gd name="T5" fmla="*/ 198 h 198"/>
                    <a:gd name="T6" fmla="*/ 117 w 117"/>
                    <a:gd name="T7" fmla="*/ 3 h 198"/>
                    <a:gd name="T8" fmla="*/ 114 w 117"/>
                    <a:gd name="T9" fmla="*/ 0 h 198"/>
                  </a:gdLst>
                  <a:ahLst/>
                  <a:cxnLst>
                    <a:cxn ang="0">
                      <a:pos x="T0" y="T1"/>
                    </a:cxn>
                    <a:cxn ang="0">
                      <a:pos x="T2" y="T3"/>
                    </a:cxn>
                    <a:cxn ang="0">
                      <a:pos x="T4" y="T5"/>
                    </a:cxn>
                    <a:cxn ang="0">
                      <a:pos x="T6" y="T7"/>
                    </a:cxn>
                    <a:cxn ang="0">
                      <a:pos x="T8" y="T9"/>
                    </a:cxn>
                  </a:cxnLst>
                  <a:rect l="0" t="0" r="r" b="b"/>
                  <a:pathLst>
                    <a:path w="117" h="198">
                      <a:moveTo>
                        <a:pt x="114" y="0"/>
                      </a:moveTo>
                      <a:cubicBezTo>
                        <a:pt x="70" y="46"/>
                        <a:pt x="25" y="118"/>
                        <a:pt x="0" y="197"/>
                      </a:cubicBezTo>
                      <a:cubicBezTo>
                        <a:pt x="4" y="198"/>
                        <a:pt x="4" y="198"/>
                        <a:pt x="4" y="198"/>
                      </a:cubicBezTo>
                      <a:cubicBezTo>
                        <a:pt x="28" y="120"/>
                        <a:pt x="73" y="48"/>
                        <a:pt x="117" y="3"/>
                      </a:cubicBezTo>
                      <a:lnTo>
                        <a:pt x="114" y="0"/>
                      </a:ln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8" name="公众号：凌云演示设计11-55">
                  <a:extLst>
                    <a:ext uri="{FF2B5EF4-FFF2-40B4-BE49-F238E27FC236}">
                      <a16:creationId xmlns:a16="http://schemas.microsoft.com/office/drawing/2014/main" id="{1CD305E1-9A21-237F-AA58-003F55D22E53}"/>
                    </a:ext>
                  </a:extLst>
                </p:cNvPr>
                <p:cNvSpPr>
                  <a:spLocks/>
                </p:cNvSpPr>
                <p:nvPr/>
              </p:nvSpPr>
              <p:spPr bwMode="auto">
                <a:xfrm flipH="1">
                  <a:off x="10095490" y="960271"/>
                  <a:ext cx="121783" cy="230650"/>
                </a:xfrm>
                <a:custGeom>
                  <a:avLst/>
                  <a:gdLst>
                    <a:gd name="T0" fmla="*/ 120 w 123"/>
                    <a:gd name="T1" fmla="*/ 0 h 233"/>
                    <a:gd name="T2" fmla="*/ 0 w 123"/>
                    <a:gd name="T3" fmla="*/ 233 h 233"/>
                    <a:gd name="T4" fmla="*/ 4 w 123"/>
                    <a:gd name="T5" fmla="*/ 233 h 233"/>
                    <a:gd name="T6" fmla="*/ 123 w 123"/>
                    <a:gd name="T7" fmla="*/ 2 h 233"/>
                    <a:gd name="T8" fmla="*/ 120 w 123"/>
                    <a:gd name="T9" fmla="*/ 0 h 233"/>
                  </a:gdLst>
                  <a:ahLst/>
                  <a:cxnLst>
                    <a:cxn ang="0">
                      <a:pos x="T0" y="T1"/>
                    </a:cxn>
                    <a:cxn ang="0">
                      <a:pos x="T2" y="T3"/>
                    </a:cxn>
                    <a:cxn ang="0">
                      <a:pos x="T4" y="T5"/>
                    </a:cxn>
                    <a:cxn ang="0">
                      <a:pos x="T6" y="T7"/>
                    </a:cxn>
                    <a:cxn ang="0">
                      <a:pos x="T8" y="T9"/>
                    </a:cxn>
                  </a:cxnLst>
                  <a:rect l="0" t="0" r="r" b="b"/>
                  <a:pathLst>
                    <a:path w="123" h="233">
                      <a:moveTo>
                        <a:pt x="120" y="0"/>
                      </a:moveTo>
                      <a:cubicBezTo>
                        <a:pt x="67" y="58"/>
                        <a:pt x="21" y="141"/>
                        <a:pt x="0" y="233"/>
                      </a:cubicBezTo>
                      <a:cubicBezTo>
                        <a:pt x="4" y="233"/>
                        <a:pt x="4" y="233"/>
                        <a:pt x="4" y="233"/>
                      </a:cubicBezTo>
                      <a:cubicBezTo>
                        <a:pt x="24" y="143"/>
                        <a:pt x="70" y="60"/>
                        <a:pt x="123" y="2"/>
                      </a:cubicBezTo>
                      <a:lnTo>
                        <a:pt x="120" y="0"/>
                      </a:ln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9" name="公众号：凌云演示设计11-56">
                  <a:extLst>
                    <a:ext uri="{FF2B5EF4-FFF2-40B4-BE49-F238E27FC236}">
                      <a16:creationId xmlns:a16="http://schemas.microsoft.com/office/drawing/2014/main" id="{A56EBB8F-5571-ACF7-DC98-0E9EF06356C4}"/>
                    </a:ext>
                  </a:extLst>
                </p:cNvPr>
                <p:cNvSpPr>
                  <a:spLocks/>
                </p:cNvSpPr>
                <p:nvPr/>
              </p:nvSpPr>
              <p:spPr bwMode="auto">
                <a:xfrm flipH="1">
                  <a:off x="10089955" y="920599"/>
                  <a:ext cx="140236" cy="228806"/>
                </a:xfrm>
                <a:custGeom>
                  <a:avLst/>
                  <a:gdLst>
                    <a:gd name="T0" fmla="*/ 139 w 142"/>
                    <a:gd name="T1" fmla="*/ 0 h 231"/>
                    <a:gd name="T2" fmla="*/ 0 w 142"/>
                    <a:gd name="T3" fmla="*/ 230 h 231"/>
                    <a:gd name="T4" fmla="*/ 4 w 142"/>
                    <a:gd name="T5" fmla="*/ 231 h 231"/>
                    <a:gd name="T6" fmla="*/ 142 w 142"/>
                    <a:gd name="T7" fmla="*/ 2 h 231"/>
                    <a:gd name="T8" fmla="*/ 139 w 142"/>
                    <a:gd name="T9" fmla="*/ 0 h 231"/>
                  </a:gdLst>
                  <a:ahLst/>
                  <a:cxnLst>
                    <a:cxn ang="0">
                      <a:pos x="T0" y="T1"/>
                    </a:cxn>
                    <a:cxn ang="0">
                      <a:pos x="T2" y="T3"/>
                    </a:cxn>
                    <a:cxn ang="0">
                      <a:pos x="T4" y="T5"/>
                    </a:cxn>
                    <a:cxn ang="0">
                      <a:pos x="T6" y="T7"/>
                    </a:cxn>
                    <a:cxn ang="0">
                      <a:pos x="T8" y="T9"/>
                    </a:cxn>
                  </a:cxnLst>
                  <a:rect l="0" t="0" r="r" b="b"/>
                  <a:pathLst>
                    <a:path w="142" h="231">
                      <a:moveTo>
                        <a:pt x="139" y="0"/>
                      </a:moveTo>
                      <a:cubicBezTo>
                        <a:pt x="90" y="44"/>
                        <a:pt x="31" y="132"/>
                        <a:pt x="0" y="230"/>
                      </a:cubicBezTo>
                      <a:cubicBezTo>
                        <a:pt x="4" y="231"/>
                        <a:pt x="4" y="231"/>
                        <a:pt x="4" y="231"/>
                      </a:cubicBezTo>
                      <a:cubicBezTo>
                        <a:pt x="33" y="135"/>
                        <a:pt x="92" y="47"/>
                        <a:pt x="142" y="2"/>
                      </a:cubicBezTo>
                      <a:lnTo>
                        <a:pt x="139" y="0"/>
                      </a:ln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20" name="组合 219">
                <a:extLst>
                  <a:ext uri="{FF2B5EF4-FFF2-40B4-BE49-F238E27FC236}">
                    <a16:creationId xmlns:a16="http://schemas.microsoft.com/office/drawing/2014/main" id="{1D972B02-1455-2FF2-B516-406A81A4695A}"/>
                  </a:ext>
                </a:extLst>
              </p:cNvPr>
              <p:cNvGrpSpPr/>
              <p:nvPr/>
            </p:nvGrpSpPr>
            <p:grpSpPr>
              <a:xfrm>
                <a:off x="869342" y="896677"/>
                <a:ext cx="506508" cy="861711"/>
                <a:chOff x="1911990" y="920599"/>
                <a:chExt cx="506508" cy="861711"/>
              </a:xfrm>
            </p:grpSpPr>
            <p:sp>
              <p:nvSpPr>
                <p:cNvPr id="129" name="公众号：凌云演示设计11-30">
                  <a:extLst>
                    <a:ext uri="{FF2B5EF4-FFF2-40B4-BE49-F238E27FC236}">
                      <a16:creationId xmlns:a16="http://schemas.microsoft.com/office/drawing/2014/main" id="{CF340269-63CA-CE08-B804-4FCFACACED23}"/>
                    </a:ext>
                  </a:extLst>
                </p:cNvPr>
                <p:cNvSpPr>
                  <a:spLocks/>
                </p:cNvSpPr>
                <p:nvPr/>
              </p:nvSpPr>
              <p:spPr bwMode="auto">
                <a:xfrm>
                  <a:off x="2326238" y="1669752"/>
                  <a:ext cx="92260" cy="61814"/>
                </a:xfrm>
                <a:custGeom>
                  <a:avLst/>
                  <a:gdLst>
                    <a:gd name="T0" fmla="*/ 0 w 93"/>
                    <a:gd name="T1" fmla="*/ 6 h 62"/>
                    <a:gd name="T2" fmla="*/ 93 w 93"/>
                    <a:gd name="T3" fmla="*/ 62 h 62"/>
                    <a:gd name="T4" fmla="*/ 0 w 93"/>
                    <a:gd name="T5" fmla="*/ 6 h 62"/>
                  </a:gdLst>
                  <a:ahLst/>
                  <a:cxnLst>
                    <a:cxn ang="0">
                      <a:pos x="T0" y="T1"/>
                    </a:cxn>
                    <a:cxn ang="0">
                      <a:pos x="T2" y="T3"/>
                    </a:cxn>
                    <a:cxn ang="0">
                      <a:pos x="T4" y="T5"/>
                    </a:cxn>
                  </a:cxnLst>
                  <a:rect l="0" t="0" r="r" b="b"/>
                  <a:pathLst>
                    <a:path w="93" h="62">
                      <a:moveTo>
                        <a:pt x="0" y="6"/>
                      </a:moveTo>
                      <a:cubicBezTo>
                        <a:pt x="54" y="0"/>
                        <a:pt x="75" y="57"/>
                        <a:pt x="93" y="62"/>
                      </a:cubicBezTo>
                      <a:cubicBezTo>
                        <a:pt x="35" y="57"/>
                        <a:pt x="7" y="30"/>
                        <a:pt x="0" y="6"/>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0" name="公众号：凌云演示设计11-31">
                  <a:extLst>
                    <a:ext uri="{FF2B5EF4-FFF2-40B4-BE49-F238E27FC236}">
                      <a16:creationId xmlns:a16="http://schemas.microsoft.com/office/drawing/2014/main" id="{B4EE1FA3-941C-6F3A-6FD2-D7F2A83992D3}"/>
                    </a:ext>
                  </a:extLst>
                </p:cNvPr>
                <p:cNvSpPr>
                  <a:spLocks/>
                </p:cNvSpPr>
                <p:nvPr/>
              </p:nvSpPr>
              <p:spPr bwMode="auto">
                <a:xfrm>
                  <a:off x="2266269" y="1661449"/>
                  <a:ext cx="83957" cy="65505"/>
                </a:xfrm>
                <a:custGeom>
                  <a:avLst/>
                  <a:gdLst>
                    <a:gd name="T0" fmla="*/ 0 w 85"/>
                    <a:gd name="T1" fmla="*/ 2 h 66"/>
                    <a:gd name="T2" fmla="*/ 85 w 85"/>
                    <a:gd name="T3" fmla="*/ 66 h 66"/>
                    <a:gd name="T4" fmla="*/ 0 w 85"/>
                    <a:gd name="T5" fmla="*/ 2 h 66"/>
                  </a:gdLst>
                  <a:ahLst/>
                  <a:cxnLst>
                    <a:cxn ang="0">
                      <a:pos x="T0" y="T1"/>
                    </a:cxn>
                    <a:cxn ang="0">
                      <a:pos x="T2" y="T3"/>
                    </a:cxn>
                    <a:cxn ang="0">
                      <a:pos x="T4" y="T5"/>
                    </a:cxn>
                  </a:cxnLst>
                  <a:rect l="0" t="0" r="r" b="b"/>
                  <a:pathLst>
                    <a:path w="85" h="66">
                      <a:moveTo>
                        <a:pt x="0" y="2"/>
                      </a:moveTo>
                      <a:cubicBezTo>
                        <a:pt x="50" y="0"/>
                        <a:pt x="69" y="60"/>
                        <a:pt x="85" y="66"/>
                      </a:cubicBezTo>
                      <a:cubicBezTo>
                        <a:pt x="26" y="57"/>
                        <a:pt x="4" y="24"/>
                        <a:pt x="0" y="2"/>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1" name="公众号：凌云演示设计11-32">
                  <a:extLst>
                    <a:ext uri="{FF2B5EF4-FFF2-40B4-BE49-F238E27FC236}">
                      <a16:creationId xmlns:a16="http://schemas.microsoft.com/office/drawing/2014/main" id="{F108BF57-E124-6FC1-5B7D-C2CAF3952349}"/>
                    </a:ext>
                  </a:extLst>
                </p:cNvPr>
                <p:cNvSpPr>
                  <a:spLocks/>
                </p:cNvSpPr>
                <p:nvPr/>
              </p:nvSpPr>
              <p:spPr bwMode="auto">
                <a:xfrm>
                  <a:off x="2209068" y="1641151"/>
                  <a:ext cx="74731" cy="73808"/>
                </a:xfrm>
                <a:custGeom>
                  <a:avLst/>
                  <a:gdLst>
                    <a:gd name="T0" fmla="*/ 0 w 75"/>
                    <a:gd name="T1" fmla="*/ 0 h 74"/>
                    <a:gd name="T2" fmla="*/ 75 w 75"/>
                    <a:gd name="T3" fmla="*/ 74 h 74"/>
                    <a:gd name="T4" fmla="*/ 0 w 75"/>
                    <a:gd name="T5" fmla="*/ 0 h 74"/>
                  </a:gdLst>
                  <a:ahLst/>
                  <a:cxnLst>
                    <a:cxn ang="0">
                      <a:pos x="T0" y="T1"/>
                    </a:cxn>
                    <a:cxn ang="0">
                      <a:pos x="T2" y="T3"/>
                    </a:cxn>
                    <a:cxn ang="0">
                      <a:pos x="T4" y="T5"/>
                    </a:cxn>
                  </a:cxnLst>
                  <a:rect l="0" t="0" r="r" b="b"/>
                  <a:pathLst>
                    <a:path w="75" h="74">
                      <a:moveTo>
                        <a:pt x="0" y="0"/>
                      </a:moveTo>
                      <a:cubicBezTo>
                        <a:pt x="49" y="8"/>
                        <a:pt x="60" y="66"/>
                        <a:pt x="75" y="74"/>
                      </a:cubicBezTo>
                      <a:cubicBezTo>
                        <a:pt x="25" y="62"/>
                        <a:pt x="0" y="28"/>
                        <a:pt x="0"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2" name="公众号：凌云演示设计11-33">
                  <a:extLst>
                    <a:ext uri="{FF2B5EF4-FFF2-40B4-BE49-F238E27FC236}">
                      <a16:creationId xmlns:a16="http://schemas.microsoft.com/office/drawing/2014/main" id="{126AD60B-150B-BF18-76EB-8CDDB17C38C0}"/>
                    </a:ext>
                  </a:extLst>
                </p:cNvPr>
                <p:cNvSpPr>
                  <a:spLocks/>
                </p:cNvSpPr>
                <p:nvPr/>
              </p:nvSpPr>
              <p:spPr bwMode="auto">
                <a:xfrm>
                  <a:off x="2153712" y="1611628"/>
                  <a:ext cx="65505" cy="83034"/>
                </a:xfrm>
                <a:custGeom>
                  <a:avLst/>
                  <a:gdLst>
                    <a:gd name="T0" fmla="*/ 4 w 66"/>
                    <a:gd name="T1" fmla="*/ 0 h 84"/>
                    <a:gd name="T2" fmla="*/ 66 w 66"/>
                    <a:gd name="T3" fmla="*/ 84 h 84"/>
                    <a:gd name="T4" fmla="*/ 4 w 66"/>
                    <a:gd name="T5" fmla="*/ 0 h 84"/>
                  </a:gdLst>
                  <a:ahLst/>
                  <a:cxnLst>
                    <a:cxn ang="0">
                      <a:pos x="T0" y="T1"/>
                    </a:cxn>
                    <a:cxn ang="0">
                      <a:pos x="T2" y="T3"/>
                    </a:cxn>
                    <a:cxn ang="0">
                      <a:pos x="T4" y="T5"/>
                    </a:cxn>
                  </a:cxnLst>
                  <a:rect l="0" t="0" r="r" b="b"/>
                  <a:pathLst>
                    <a:path w="66" h="84">
                      <a:moveTo>
                        <a:pt x="4" y="0"/>
                      </a:moveTo>
                      <a:cubicBezTo>
                        <a:pt x="48" y="15"/>
                        <a:pt x="53" y="74"/>
                        <a:pt x="66" y="84"/>
                      </a:cubicBezTo>
                      <a:cubicBezTo>
                        <a:pt x="16" y="64"/>
                        <a:pt x="0" y="26"/>
                        <a:pt x="4"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3" name="公众号：凌云演示设计11-34">
                  <a:extLst>
                    <a:ext uri="{FF2B5EF4-FFF2-40B4-BE49-F238E27FC236}">
                      <a16:creationId xmlns:a16="http://schemas.microsoft.com/office/drawing/2014/main" id="{361AA495-127A-2CC1-7A9B-723969634ACB}"/>
                    </a:ext>
                  </a:extLst>
                </p:cNvPr>
                <p:cNvSpPr>
                  <a:spLocks/>
                </p:cNvSpPr>
                <p:nvPr/>
              </p:nvSpPr>
              <p:spPr bwMode="auto">
                <a:xfrm>
                  <a:off x="2101124" y="1572879"/>
                  <a:ext cx="58124" cy="92260"/>
                </a:xfrm>
                <a:custGeom>
                  <a:avLst/>
                  <a:gdLst>
                    <a:gd name="T0" fmla="*/ 11 w 58"/>
                    <a:gd name="T1" fmla="*/ 0 h 93"/>
                    <a:gd name="T2" fmla="*/ 58 w 58"/>
                    <a:gd name="T3" fmla="*/ 93 h 93"/>
                    <a:gd name="T4" fmla="*/ 11 w 58"/>
                    <a:gd name="T5" fmla="*/ 0 h 93"/>
                  </a:gdLst>
                  <a:ahLst/>
                  <a:cxnLst>
                    <a:cxn ang="0">
                      <a:pos x="T0" y="T1"/>
                    </a:cxn>
                    <a:cxn ang="0">
                      <a:pos x="T2" y="T3"/>
                    </a:cxn>
                    <a:cxn ang="0">
                      <a:pos x="T4" y="T5"/>
                    </a:cxn>
                  </a:cxnLst>
                  <a:rect l="0" t="0" r="r" b="b"/>
                  <a:pathLst>
                    <a:path w="58" h="93">
                      <a:moveTo>
                        <a:pt x="11" y="0"/>
                      </a:moveTo>
                      <a:cubicBezTo>
                        <a:pt x="46" y="20"/>
                        <a:pt x="52" y="88"/>
                        <a:pt x="58" y="93"/>
                      </a:cubicBezTo>
                      <a:cubicBezTo>
                        <a:pt x="24" y="77"/>
                        <a:pt x="0" y="37"/>
                        <a:pt x="11"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4" name="公众号：凌云演示设计11-35">
                  <a:extLst>
                    <a:ext uri="{FF2B5EF4-FFF2-40B4-BE49-F238E27FC236}">
                      <a16:creationId xmlns:a16="http://schemas.microsoft.com/office/drawing/2014/main" id="{340E33F6-7BEA-7DEC-CAD0-4D745F44FA4F}"/>
                    </a:ext>
                  </a:extLst>
                </p:cNvPr>
                <p:cNvSpPr>
                  <a:spLocks/>
                </p:cNvSpPr>
                <p:nvPr/>
              </p:nvSpPr>
              <p:spPr bwMode="auto">
                <a:xfrm>
                  <a:off x="2063297" y="1527671"/>
                  <a:ext cx="46130" cy="97795"/>
                </a:xfrm>
                <a:custGeom>
                  <a:avLst/>
                  <a:gdLst>
                    <a:gd name="T0" fmla="*/ 11 w 46"/>
                    <a:gd name="T1" fmla="*/ 0 h 99"/>
                    <a:gd name="T2" fmla="*/ 41 w 46"/>
                    <a:gd name="T3" fmla="*/ 99 h 99"/>
                    <a:gd name="T4" fmla="*/ 11 w 46"/>
                    <a:gd name="T5" fmla="*/ 0 h 99"/>
                  </a:gdLst>
                  <a:ahLst/>
                  <a:cxnLst>
                    <a:cxn ang="0">
                      <a:pos x="T0" y="T1"/>
                    </a:cxn>
                    <a:cxn ang="0">
                      <a:pos x="T2" y="T3"/>
                    </a:cxn>
                    <a:cxn ang="0">
                      <a:pos x="T4" y="T5"/>
                    </a:cxn>
                  </a:cxnLst>
                  <a:rect l="0" t="0" r="r" b="b"/>
                  <a:pathLst>
                    <a:path w="46" h="99">
                      <a:moveTo>
                        <a:pt x="11" y="0"/>
                      </a:moveTo>
                      <a:cubicBezTo>
                        <a:pt x="46" y="29"/>
                        <a:pt x="32" y="86"/>
                        <a:pt x="41" y="99"/>
                      </a:cubicBezTo>
                      <a:cubicBezTo>
                        <a:pt x="1" y="71"/>
                        <a:pt x="0" y="24"/>
                        <a:pt x="11"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5" name="公众号：凌云演示设计11-36">
                  <a:extLst>
                    <a:ext uri="{FF2B5EF4-FFF2-40B4-BE49-F238E27FC236}">
                      <a16:creationId xmlns:a16="http://schemas.microsoft.com/office/drawing/2014/main" id="{A18CA75C-7D2E-7B4E-9444-331AFD80E7A7}"/>
                    </a:ext>
                  </a:extLst>
                </p:cNvPr>
                <p:cNvSpPr>
                  <a:spLocks/>
                </p:cNvSpPr>
                <p:nvPr/>
              </p:nvSpPr>
              <p:spPr bwMode="auto">
                <a:xfrm>
                  <a:off x="2028238" y="1475083"/>
                  <a:ext cx="46130" cy="102409"/>
                </a:xfrm>
                <a:custGeom>
                  <a:avLst/>
                  <a:gdLst>
                    <a:gd name="T0" fmla="*/ 19 w 47"/>
                    <a:gd name="T1" fmla="*/ 0 h 103"/>
                    <a:gd name="T2" fmla="*/ 31 w 47"/>
                    <a:gd name="T3" fmla="*/ 103 h 103"/>
                    <a:gd name="T4" fmla="*/ 19 w 47"/>
                    <a:gd name="T5" fmla="*/ 0 h 103"/>
                  </a:gdLst>
                  <a:ahLst/>
                  <a:cxnLst>
                    <a:cxn ang="0">
                      <a:pos x="T0" y="T1"/>
                    </a:cxn>
                    <a:cxn ang="0">
                      <a:pos x="T2" y="T3"/>
                    </a:cxn>
                    <a:cxn ang="0">
                      <a:pos x="T4" y="T5"/>
                    </a:cxn>
                  </a:cxnLst>
                  <a:rect l="0" t="0" r="r" b="b"/>
                  <a:pathLst>
                    <a:path w="47" h="103">
                      <a:moveTo>
                        <a:pt x="19" y="0"/>
                      </a:moveTo>
                      <a:cubicBezTo>
                        <a:pt x="47" y="36"/>
                        <a:pt x="25" y="89"/>
                        <a:pt x="31" y="103"/>
                      </a:cubicBezTo>
                      <a:cubicBezTo>
                        <a:pt x="1" y="71"/>
                        <a:pt x="0" y="29"/>
                        <a:pt x="19"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6" name="公众号：凌云演示设计11-37">
                  <a:extLst>
                    <a:ext uri="{FF2B5EF4-FFF2-40B4-BE49-F238E27FC236}">
                      <a16:creationId xmlns:a16="http://schemas.microsoft.com/office/drawing/2014/main" id="{8454CD18-AEF1-F9FB-7E3E-69CF847C5A48}"/>
                    </a:ext>
                  </a:extLst>
                </p:cNvPr>
                <p:cNvSpPr>
                  <a:spLocks/>
                </p:cNvSpPr>
                <p:nvPr/>
              </p:nvSpPr>
              <p:spPr bwMode="auto">
                <a:xfrm>
                  <a:off x="2000560" y="1417882"/>
                  <a:ext cx="47975" cy="102409"/>
                </a:xfrm>
                <a:custGeom>
                  <a:avLst/>
                  <a:gdLst>
                    <a:gd name="T0" fmla="*/ 26 w 49"/>
                    <a:gd name="T1" fmla="*/ 0 h 104"/>
                    <a:gd name="T2" fmla="*/ 22 w 49"/>
                    <a:gd name="T3" fmla="*/ 104 h 104"/>
                    <a:gd name="T4" fmla="*/ 26 w 49"/>
                    <a:gd name="T5" fmla="*/ 0 h 104"/>
                  </a:gdLst>
                  <a:ahLst/>
                  <a:cxnLst>
                    <a:cxn ang="0">
                      <a:pos x="T0" y="T1"/>
                    </a:cxn>
                    <a:cxn ang="0">
                      <a:pos x="T2" y="T3"/>
                    </a:cxn>
                    <a:cxn ang="0">
                      <a:pos x="T4" y="T5"/>
                    </a:cxn>
                  </a:cxnLst>
                  <a:rect l="0" t="0" r="r" b="b"/>
                  <a:pathLst>
                    <a:path w="49" h="104">
                      <a:moveTo>
                        <a:pt x="26" y="0"/>
                      </a:moveTo>
                      <a:cubicBezTo>
                        <a:pt x="49" y="46"/>
                        <a:pt x="18" y="90"/>
                        <a:pt x="22" y="104"/>
                      </a:cubicBezTo>
                      <a:cubicBezTo>
                        <a:pt x="0" y="72"/>
                        <a:pt x="0" y="32"/>
                        <a:pt x="26"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7" name="公众号：凌云演示设计11-38">
                  <a:extLst>
                    <a:ext uri="{FF2B5EF4-FFF2-40B4-BE49-F238E27FC236}">
                      <a16:creationId xmlns:a16="http://schemas.microsoft.com/office/drawing/2014/main" id="{8E3AEB5B-D533-7711-4F7C-165D6210AA91}"/>
                    </a:ext>
                  </a:extLst>
                </p:cNvPr>
                <p:cNvSpPr>
                  <a:spLocks/>
                </p:cNvSpPr>
                <p:nvPr/>
              </p:nvSpPr>
              <p:spPr bwMode="auto">
                <a:xfrm>
                  <a:off x="1976572" y="1357913"/>
                  <a:ext cx="53511" cy="102409"/>
                </a:xfrm>
                <a:custGeom>
                  <a:avLst/>
                  <a:gdLst>
                    <a:gd name="T0" fmla="*/ 38 w 54"/>
                    <a:gd name="T1" fmla="*/ 0 h 103"/>
                    <a:gd name="T2" fmla="*/ 20 w 54"/>
                    <a:gd name="T3" fmla="*/ 103 h 103"/>
                    <a:gd name="T4" fmla="*/ 38 w 54"/>
                    <a:gd name="T5" fmla="*/ 0 h 103"/>
                  </a:gdLst>
                  <a:ahLst/>
                  <a:cxnLst>
                    <a:cxn ang="0">
                      <a:pos x="T0" y="T1"/>
                    </a:cxn>
                    <a:cxn ang="0">
                      <a:pos x="T2" y="T3"/>
                    </a:cxn>
                    <a:cxn ang="0">
                      <a:pos x="T4" y="T5"/>
                    </a:cxn>
                  </a:cxnLst>
                  <a:rect l="0" t="0" r="r" b="b"/>
                  <a:pathLst>
                    <a:path w="54" h="103">
                      <a:moveTo>
                        <a:pt x="38" y="0"/>
                      </a:moveTo>
                      <a:cubicBezTo>
                        <a:pt x="54" y="46"/>
                        <a:pt x="19" y="89"/>
                        <a:pt x="20" y="103"/>
                      </a:cubicBezTo>
                      <a:cubicBezTo>
                        <a:pt x="0" y="66"/>
                        <a:pt x="11" y="27"/>
                        <a:pt x="38"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8" name="公众号：凌云演示设计11-39">
                  <a:extLst>
                    <a:ext uri="{FF2B5EF4-FFF2-40B4-BE49-F238E27FC236}">
                      <a16:creationId xmlns:a16="http://schemas.microsoft.com/office/drawing/2014/main" id="{3F2A8D9C-F9AE-4E89-EB82-02F099F9A38F}"/>
                    </a:ext>
                  </a:extLst>
                </p:cNvPr>
                <p:cNvSpPr>
                  <a:spLocks/>
                </p:cNvSpPr>
                <p:nvPr/>
              </p:nvSpPr>
              <p:spPr bwMode="auto">
                <a:xfrm>
                  <a:off x="1968269" y="1297944"/>
                  <a:ext cx="50743" cy="97795"/>
                </a:xfrm>
                <a:custGeom>
                  <a:avLst/>
                  <a:gdLst>
                    <a:gd name="T0" fmla="*/ 42 w 51"/>
                    <a:gd name="T1" fmla="*/ 0 h 99"/>
                    <a:gd name="T2" fmla="*/ 11 w 51"/>
                    <a:gd name="T3" fmla="*/ 99 h 99"/>
                    <a:gd name="T4" fmla="*/ 42 w 51"/>
                    <a:gd name="T5" fmla="*/ 0 h 99"/>
                  </a:gdLst>
                  <a:ahLst/>
                  <a:cxnLst>
                    <a:cxn ang="0">
                      <a:pos x="T0" y="T1"/>
                    </a:cxn>
                    <a:cxn ang="0">
                      <a:pos x="T2" y="T3"/>
                    </a:cxn>
                    <a:cxn ang="0">
                      <a:pos x="T4" y="T5"/>
                    </a:cxn>
                  </a:cxnLst>
                  <a:rect l="0" t="0" r="r" b="b"/>
                  <a:pathLst>
                    <a:path w="51" h="99">
                      <a:moveTo>
                        <a:pt x="42" y="0"/>
                      </a:moveTo>
                      <a:cubicBezTo>
                        <a:pt x="51" y="36"/>
                        <a:pt x="12" y="95"/>
                        <a:pt x="11" y="99"/>
                      </a:cubicBezTo>
                      <a:cubicBezTo>
                        <a:pt x="0" y="67"/>
                        <a:pt x="4" y="33"/>
                        <a:pt x="42"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9" name="公众号：凌云演示设计11-40">
                  <a:extLst>
                    <a:ext uri="{FF2B5EF4-FFF2-40B4-BE49-F238E27FC236}">
                      <a16:creationId xmlns:a16="http://schemas.microsoft.com/office/drawing/2014/main" id="{E244A419-F524-6227-E830-F369382C9E61}"/>
                    </a:ext>
                  </a:extLst>
                </p:cNvPr>
                <p:cNvSpPr>
                  <a:spLocks/>
                </p:cNvSpPr>
                <p:nvPr/>
              </p:nvSpPr>
              <p:spPr bwMode="auto">
                <a:xfrm>
                  <a:off x="1963656" y="1237052"/>
                  <a:ext cx="53511" cy="93183"/>
                </a:xfrm>
                <a:custGeom>
                  <a:avLst/>
                  <a:gdLst>
                    <a:gd name="T0" fmla="*/ 52 w 54"/>
                    <a:gd name="T1" fmla="*/ 0 h 94"/>
                    <a:gd name="T2" fmla="*/ 9 w 54"/>
                    <a:gd name="T3" fmla="*/ 94 h 94"/>
                    <a:gd name="T4" fmla="*/ 52 w 54"/>
                    <a:gd name="T5" fmla="*/ 0 h 94"/>
                  </a:gdLst>
                  <a:ahLst/>
                  <a:cxnLst>
                    <a:cxn ang="0">
                      <a:pos x="T0" y="T1"/>
                    </a:cxn>
                    <a:cxn ang="0">
                      <a:pos x="T2" y="T3"/>
                    </a:cxn>
                    <a:cxn ang="0">
                      <a:pos x="T4" y="T5"/>
                    </a:cxn>
                  </a:cxnLst>
                  <a:rect l="0" t="0" r="r" b="b"/>
                  <a:pathLst>
                    <a:path w="54" h="94">
                      <a:moveTo>
                        <a:pt x="52" y="0"/>
                      </a:moveTo>
                      <a:cubicBezTo>
                        <a:pt x="54" y="48"/>
                        <a:pt x="11" y="81"/>
                        <a:pt x="9" y="94"/>
                      </a:cubicBezTo>
                      <a:cubicBezTo>
                        <a:pt x="0" y="61"/>
                        <a:pt x="9" y="29"/>
                        <a:pt x="52"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0" name="公众号：凌云演示设计11-41">
                  <a:extLst>
                    <a:ext uri="{FF2B5EF4-FFF2-40B4-BE49-F238E27FC236}">
                      <a16:creationId xmlns:a16="http://schemas.microsoft.com/office/drawing/2014/main" id="{88E0A216-B8AA-E03F-7B34-8E484AEFE7A6}"/>
                    </a:ext>
                  </a:extLst>
                </p:cNvPr>
                <p:cNvSpPr>
                  <a:spLocks/>
                </p:cNvSpPr>
                <p:nvPr/>
              </p:nvSpPr>
              <p:spPr bwMode="auto">
                <a:xfrm>
                  <a:off x="1965501" y="1178928"/>
                  <a:ext cx="62737" cy="85803"/>
                </a:xfrm>
                <a:custGeom>
                  <a:avLst/>
                  <a:gdLst>
                    <a:gd name="T0" fmla="*/ 63 w 63"/>
                    <a:gd name="T1" fmla="*/ 0 h 87"/>
                    <a:gd name="T2" fmla="*/ 8 w 63"/>
                    <a:gd name="T3" fmla="*/ 87 h 87"/>
                    <a:gd name="T4" fmla="*/ 63 w 63"/>
                    <a:gd name="T5" fmla="*/ 0 h 87"/>
                  </a:gdLst>
                  <a:ahLst/>
                  <a:cxnLst>
                    <a:cxn ang="0">
                      <a:pos x="T0" y="T1"/>
                    </a:cxn>
                    <a:cxn ang="0">
                      <a:pos x="T2" y="T3"/>
                    </a:cxn>
                    <a:cxn ang="0">
                      <a:pos x="T4" y="T5"/>
                    </a:cxn>
                  </a:cxnLst>
                  <a:rect l="0" t="0" r="r" b="b"/>
                  <a:pathLst>
                    <a:path w="63" h="87">
                      <a:moveTo>
                        <a:pt x="63" y="0"/>
                      </a:moveTo>
                      <a:cubicBezTo>
                        <a:pt x="59" y="44"/>
                        <a:pt x="11" y="75"/>
                        <a:pt x="8" y="87"/>
                      </a:cubicBezTo>
                      <a:cubicBezTo>
                        <a:pt x="0" y="39"/>
                        <a:pt x="32" y="19"/>
                        <a:pt x="63"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1" name="公众号：凌云演示设计11-42">
                  <a:extLst>
                    <a:ext uri="{FF2B5EF4-FFF2-40B4-BE49-F238E27FC236}">
                      <a16:creationId xmlns:a16="http://schemas.microsoft.com/office/drawing/2014/main" id="{3CBB0FA2-6359-AD77-F166-0CF6BEB1C62B}"/>
                    </a:ext>
                  </a:extLst>
                </p:cNvPr>
                <p:cNvSpPr>
                  <a:spLocks/>
                </p:cNvSpPr>
                <p:nvPr/>
              </p:nvSpPr>
              <p:spPr bwMode="auto">
                <a:xfrm>
                  <a:off x="2280108" y="1718650"/>
                  <a:ext cx="134700" cy="63660"/>
                </a:xfrm>
                <a:custGeom>
                  <a:avLst/>
                  <a:gdLst>
                    <a:gd name="T0" fmla="*/ 0 w 136"/>
                    <a:gd name="T1" fmla="*/ 37 h 64"/>
                    <a:gd name="T2" fmla="*/ 136 w 136"/>
                    <a:gd name="T3" fmla="*/ 19 h 64"/>
                    <a:gd name="T4" fmla="*/ 0 w 136"/>
                    <a:gd name="T5" fmla="*/ 37 h 64"/>
                  </a:gdLst>
                  <a:ahLst/>
                  <a:cxnLst>
                    <a:cxn ang="0">
                      <a:pos x="T0" y="T1"/>
                    </a:cxn>
                    <a:cxn ang="0">
                      <a:pos x="T2" y="T3"/>
                    </a:cxn>
                    <a:cxn ang="0">
                      <a:pos x="T4" y="T5"/>
                    </a:cxn>
                  </a:cxnLst>
                  <a:rect l="0" t="0" r="r" b="b"/>
                  <a:pathLst>
                    <a:path w="136" h="64">
                      <a:moveTo>
                        <a:pt x="0" y="37"/>
                      </a:moveTo>
                      <a:cubicBezTo>
                        <a:pt x="68" y="64"/>
                        <a:pt x="104" y="27"/>
                        <a:pt x="136" y="19"/>
                      </a:cubicBezTo>
                      <a:cubicBezTo>
                        <a:pt x="70" y="0"/>
                        <a:pt x="50" y="35"/>
                        <a:pt x="0" y="37"/>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2" name="公众号：凌云演示设计11-43">
                  <a:extLst>
                    <a:ext uri="{FF2B5EF4-FFF2-40B4-BE49-F238E27FC236}">
                      <a16:creationId xmlns:a16="http://schemas.microsoft.com/office/drawing/2014/main" id="{75A16FF6-40C6-9441-1976-7F6CE917B21F}"/>
                    </a:ext>
                  </a:extLst>
                </p:cNvPr>
                <p:cNvSpPr>
                  <a:spLocks/>
                </p:cNvSpPr>
                <p:nvPr/>
              </p:nvSpPr>
              <p:spPr bwMode="auto">
                <a:xfrm>
                  <a:off x="2213681" y="1708501"/>
                  <a:ext cx="134700" cy="62737"/>
                </a:xfrm>
                <a:custGeom>
                  <a:avLst/>
                  <a:gdLst>
                    <a:gd name="T0" fmla="*/ 0 w 136"/>
                    <a:gd name="T1" fmla="*/ 28 h 63"/>
                    <a:gd name="T2" fmla="*/ 136 w 136"/>
                    <a:gd name="T3" fmla="*/ 24 h 63"/>
                    <a:gd name="T4" fmla="*/ 0 w 136"/>
                    <a:gd name="T5" fmla="*/ 28 h 63"/>
                  </a:gdLst>
                  <a:ahLst/>
                  <a:cxnLst>
                    <a:cxn ang="0">
                      <a:pos x="T0" y="T1"/>
                    </a:cxn>
                    <a:cxn ang="0">
                      <a:pos x="T2" y="T3"/>
                    </a:cxn>
                    <a:cxn ang="0">
                      <a:pos x="T4" y="T5"/>
                    </a:cxn>
                  </a:cxnLst>
                  <a:rect l="0" t="0" r="r" b="b"/>
                  <a:pathLst>
                    <a:path w="136" h="63">
                      <a:moveTo>
                        <a:pt x="0" y="28"/>
                      </a:moveTo>
                      <a:cubicBezTo>
                        <a:pt x="67" y="63"/>
                        <a:pt x="106" y="28"/>
                        <a:pt x="136" y="24"/>
                      </a:cubicBezTo>
                      <a:cubicBezTo>
                        <a:pt x="72" y="0"/>
                        <a:pt x="49" y="31"/>
                        <a:pt x="0" y="28"/>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3" name="公众号：凌云演示设计11-44">
                  <a:extLst>
                    <a:ext uri="{FF2B5EF4-FFF2-40B4-BE49-F238E27FC236}">
                      <a16:creationId xmlns:a16="http://schemas.microsoft.com/office/drawing/2014/main" id="{E8D0BA5D-9BB6-5A92-89A0-EB92DF11C123}"/>
                    </a:ext>
                  </a:extLst>
                </p:cNvPr>
                <p:cNvSpPr>
                  <a:spLocks/>
                </p:cNvSpPr>
                <p:nvPr/>
              </p:nvSpPr>
              <p:spPr bwMode="auto">
                <a:xfrm>
                  <a:off x="2149098" y="1689127"/>
                  <a:ext cx="132854" cy="63660"/>
                </a:xfrm>
                <a:custGeom>
                  <a:avLst/>
                  <a:gdLst>
                    <a:gd name="T0" fmla="*/ 0 w 134"/>
                    <a:gd name="T1" fmla="*/ 19 h 64"/>
                    <a:gd name="T2" fmla="*/ 134 w 134"/>
                    <a:gd name="T3" fmla="*/ 32 h 64"/>
                    <a:gd name="T4" fmla="*/ 0 w 134"/>
                    <a:gd name="T5" fmla="*/ 19 h 64"/>
                  </a:gdLst>
                  <a:ahLst/>
                  <a:cxnLst>
                    <a:cxn ang="0">
                      <a:pos x="T0" y="T1"/>
                    </a:cxn>
                    <a:cxn ang="0">
                      <a:pos x="T2" y="T3"/>
                    </a:cxn>
                    <a:cxn ang="0">
                      <a:pos x="T4" y="T5"/>
                    </a:cxn>
                  </a:cxnLst>
                  <a:rect l="0" t="0" r="r" b="b"/>
                  <a:pathLst>
                    <a:path w="134" h="64">
                      <a:moveTo>
                        <a:pt x="0" y="19"/>
                      </a:moveTo>
                      <a:cubicBezTo>
                        <a:pt x="60" y="64"/>
                        <a:pt x="106" y="33"/>
                        <a:pt x="134" y="32"/>
                      </a:cubicBezTo>
                      <a:cubicBezTo>
                        <a:pt x="69" y="0"/>
                        <a:pt x="48" y="30"/>
                        <a:pt x="0" y="19"/>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4" name="公众号：凌云演示设计11-45">
                  <a:extLst>
                    <a:ext uri="{FF2B5EF4-FFF2-40B4-BE49-F238E27FC236}">
                      <a16:creationId xmlns:a16="http://schemas.microsoft.com/office/drawing/2014/main" id="{E3D947D0-D741-6969-683D-06BEF08D6517}"/>
                    </a:ext>
                  </a:extLst>
                </p:cNvPr>
                <p:cNvSpPr>
                  <a:spLocks/>
                </p:cNvSpPr>
                <p:nvPr/>
              </p:nvSpPr>
              <p:spPr bwMode="auto">
                <a:xfrm>
                  <a:off x="2089129" y="1662371"/>
                  <a:ext cx="128242" cy="59046"/>
                </a:xfrm>
                <a:custGeom>
                  <a:avLst/>
                  <a:gdLst>
                    <a:gd name="T0" fmla="*/ 0 w 129"/>
                    <a:gd name="T1" fmla="*/ 7 h 60"/>
                    <a:gd name="T2" fmla="*/ 129 w 129"/>
                    <a:gd name="T3" fmla="*/ 39 h 60"/>
                    <a:gd name="T4" fmla="*/ 0 w 129"/>
                    <a:gd name="T5" fmla="*/ 7 h 60"/>
                  </a:gdLst>
                  <a:ahLst/>
                  <a:cxnLst>
                    <a:cxn ang="0">
                      <a:pos x="T0" y="T1"/>
                    </a:cxn>
                    <a:cxn ang="0">
                      <a:pos x="T2" y="T3"/>
                    </a:cxn>
                    <a:cxn ang="0">
                      <a:pos x="T4" y="T5"/>
                    </a:cxn>
                  </a:cxnLst>
                  <a:rect l="0" t="0" r="r" b="b"/>
                  <a:pathLst>
                    <a:path w="129" h="60">
                      <a:moveTo>
                        <a:pt x="0" y="7"/>
                      </a:moveTo>
                      <a:cubicBezTo>
                        <a:pt x="53" y="60"/>
                        <a:pt x="106" y="36"/>
                        <a:pt x="129" y="39"/>
                      </a:cubicBezTo>
                      <a:cubicBezTo>
                        <a:pt x="76" y="0"/>
                        <a:pt x="39" y="22"/>
                        <a:pt x="0" y="7"/>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5" name="公众号：凌云演示设计11-46">
                  <a:extLst>
                    <a:ext uri="{FF2B5EF4-FFF2-40B4-BE49-F238E27FC236}">
                      <a16:creationId xmlns:a16="http://schemas.microsoft.com/office/drawing/2014/main" id="{C54E24D7-B74D-9244-1059-2F1A09A810D6}"/>
                    </a:ext>
                  </a:extLst>
                </p:cNvPr>
                <p:cNvSpPr>
                  <a:spLocks/>
                </p:cNvSpPr>
                <p:nvPr/>
              </p:nvSpPr>
              <p:spPr bwMode="auto">
                <a:xfrm>
                  <a:off x="2037464" y="1619931"/>
                  <a:ext cx="119016" cy="56279"/>
                </a:xfrm>
                <a:custGeom>
                  <a:avLst/>
                  <a:gdLst>
                    <a:gd name="T0" fmla="*/ 0 w 120"/>
                    <a:gd name="T1" fmla="*/ 1 h 57"/>
                    <a:gd name="T2" fmla="*/ 120 w 120"/>
                    <a:gd name="T3" fmla="*/ 52 h 57"/>
                    <a:gd name="T4" fmla="*/ 0 w 120"/>
                    <a:gd name="T5" fmla="*/ 1 h 57"/>
                  </a:gdLst>
                  <a:ahLst/>
                  <a:cxnLst>
                    <a:cxn ang="0">
                      <a:pos x="T0" y="T1"/>
                    </a:cxn>
                    <a:cxn ang="0">
                      <a:pos x="T2" y="T3"/>
                    </a:cxn>
                    <a:cxn ang="0">
                      <a:pos x="T4" y="T5"/>
                    </a:cxn>
                  </a:cxnLst>
                  <a:rect l="0" t="0" r="r" b="b"/>
                  <a:pathLst>
                    <a:path w="120" h="57">
                      <a:moveTo>
                        <a:pt x="0" y="1"/>
                      </a:moveTo>
                      <a:cubicBezTo>
                        <a:pt x="37" y="57"/>
                        <a:pt x="98" y="47"/>
                        <a:pt x="120" y="52"/>
                      </a:cubicBezTo>
                      <a:cubicBezTo>
                        <a:pt x="60" y="0"/>
                        <a:pt x="40" y="25"/>
                        <a:pt x="0" y="1"/>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6" name="公众号：凌云演示设计11-47">
                  <a:extLst>
                    <a:ext uri="{FF2B5EF4-FFF2-40B4-BE49-F238E27FC236}">
                      <a16:creationId xmlns:a16="http://schemas.microsoft.com/office/drawing/2014/main" id="{5B9DBF6D-9EDB-3A03-5F28-AFC7076225FF}"/>
                    </a:ext>
                  </a:extLst>
                </p:cNvPr>
                <p:cNvSpPr>
                  <a:spLocks/>
                </p:cNvSpPr>
                <p:nvPr/>
              </p:nvSpPr>
              <p:spPr bwMode="auto">
                <a:xfrm>
                  <a:off x="1995947" y="1564575"/>
                  <a:ext cx="106099" cy="67350"/>
                </a:xfrm>
                <a:custGeom>
                  <a:avLst/>
                  <a:gdLst>
                    <a:gd name="T0" fmla="*/ 0 w 107"/>
                    <a:gd name="T1" fmla="*/ 0 h 68"/>
                    <a:gd name="T2" fmla="*/ 107 w 107"/>
                    <a:gd name="T3" fmla="*/ 68 h 68"/>
                    <a:gd name="T4" fmla="*/ 0 w 107"/>
                    <a:gd name="T5" fmla="*/ 0 h 68"/>
                  </a:gdLst>
                  <a:ahLst/>
                  <a:cxnLst>
                    <a:cxn ang="0">
                      <a:pos x="T0" y="T1"/>
                    </a:cxn>
                    <a:cxn ang="0">
                      <a:pos x="T2" y="T3"/>
                    </a:cxn>
                    <a:cxn ang="0">
                      <a:pos x="T4" y="T5"/>
                    </a:cxn>
                  </a:cxnLst>
                  <a:rect l="0" t="0" r="r" b="b"/>
                  <a:pathLst>
                    <a:path w="107" h="68">
                      <a:moveTo>
                        <a:pt x="0" y="0"/>
                      </a:moveTo>
                      <a:cubicBezTo>
                        <a:pt x="29" y="64"/>
                        <a:pt x="87" y="60"/>
                        <a:pt x="107" y="68"/>
                      </a:cubicBezTo>
                      <a:cubicBezTo>
                        <a:pt x="57" y="8"/>
                        <a:pt x="35" y="28"/>
                        <a:pt x="0"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7" name="公众号：凌云演示设计11-48">
                  <a:extLst>
                    <a:ext uri="{FF2B5EF4-FFF2-40B4-BE49-F238E27FC236}">
                      <a16:creationId xmlns:a16="http://schemas.microsoft.com/office/drawing/2014/main" id="{1D9DEA94-A224-8335-28C2-98AF5E323CA0}"/>
                    </a:ext>
                  </a:extLst>
                </p:cNvPr>
                <p:cNvSpPr>
                  <a:spLocks/>
                </p:cNvSpPr>
                <p:nvPr/>
              </p:nvSpPr>
              <p:spPr bwMode="auto">
                <a:xfrm>
                  <a:off x="1963656" y="1501838"/>
                  <a:ext cx="93183" cy="82112"/>
                </a:xfrm>
                <a:custGeom>
                  <a:avLst/>
                  <a:gdLst>
                    <a:gd name="T0" fmla="*/ 0 w 94"/>
                    <a:gd name="T1" fmla="*/ 0 h 83"/>
                    <a:gd name="T2" fmla="*/ 94 w 94"/>
                    <a:gd name="T3" fmla="*/ 83 h 83"/>
                    <a:gd name="T4" fmla="*/ 0 w 94"/>
                    <a:gd name="T5" fmla="*/ 0 h 83"/>
                  </a:gdLst>
                  <a:ahLst/>
                  <a:cxnLst>
                    <a:cxn ang="0">
                      <a:pos x="T0" y="T1"/>
                    </a:cxn>
                    <a:cxn ang="0">
                      <a:pos x="T2" y="T3"/>
                    </a:cxn>
                    <a:cxn ang="0">
                      <a:pos x="T4" y="T5"/>
                    </a:cxn>
                  </a:cxnLst>
                  <a:rect l="0" t="0" r="r" b="b"/>
                  <a:pathLst>
                    <a:path w="94" h="83">
                      <a:moveTo>
                        <a:pt x="0" y="0"/>
                      </a:moveTo>
                      <a:cubicBezTo>
                        <a:pt x="20" y="67"/>
                        <a:pt x="83" y="75"/>
                        <a:pt x="94" y="83"/>
                      </a:cubicBezTo>
                      <a:cubicBezTo>
                        <a:pt x="65" y="24"/>
                        <a:pt x="27" y="28"/>
                        <a:pt x="0"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8" name="公众号：凌云演示设计11-49">
                  <a:extLst>
                    <a:ext uri="{FF2B5EF4-FFF2-40B4-BE49-F238E27FC236}">
                      <a16:creationId xmlns:a16="http://schemas.microsoft.com/office/drawing/2014/main" id="{18362C83-E11E-F508-247F-3BE10DE8BC5B}"/>
                    </a:ext>
                  </a:extLst>
                </p:cNvPr>
                <p:cNvSpPr>
                  <a:spLocks/>
                </p:cNvSpPr>
                <p:nvPr/>
              </p:nvSpPr>
              <p:spPr bwMode="auto">
                <a:xfrm>
                  <a:off x="1941513" y="1436334"/>
                  <a:ext cx="78421" cy="92260"/>
                </a:xfrm>
                <a:custGeom>
                  <a:avLst/>
                  <a:gdLst>
                    <a:gd name="T0" fmla="*/ 0 w 79"/>
                    <a:gd name="T1" fmla="*/ 0 h 93"/>
                    <a:gd name="T2" fmla="*/ 79 w 79"/>
                    <a:gd name="T3" fmla="*/ 93 h 93"/>
                    <a:gd name="T4" fmla="*/ 0 w 79"/>
                    <a:gd name="T5" fmla="*/ 0 h 93"/>
                  </a:gdLst>
                  <a:ahLst/>
                  <a:cxnLst>
                    <a:cxn ang="0">
                      <a:pos x="T0" y="T1"/>
                    </a:cxn>
                    <a:cxn ang="0">
                      <a:pos x="T2" y="T3"/>
                    </a:cxn>
                    <a:cxn ang="0">
                      <a:pos x="T4" y="T5"/>
                    </a:cxn>
                  </a:cxnLst>
                  <a:rect l="0" t="0" r="r" b="b"/>
                  <a:pathLst>
                    <a:path w="79" h="93">
                      <a:moveTo>
                        <a:pt x="0" y="0"/>
                      </a:moveTo>
                      <a:cubicBezTo>
                        <a:pt x="8" y="67"/>
                        <a:pt x="68" y="82"/>
                        <a:pt x="79" y="93"/>
                      </a:cubicBezTo>
                      <a:cubicBezTo>
                        <a:pt x="59" y="30"/>
                        <a:pt x="22" y="29"/>
                        <a:pt x="0"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9" name="公众号：凌云演示设计11-50">
                  <a:extLst>
                    <a:ext uri="{FF2B5EF4-FFF2-40B4-BE49-F238E27FC236}">
                      <a16:creationId xmlns:a16="http://schemas.microsoft.com/office/drawing/2014/main" id="{9EC4CE0A-2BD3-24B9-9397-2D9AECA1C709}"/>
                    </a:ext>
                  </a:extLst>
                </p:cNvPr>
                <p:cNvSpPr>
                  <a:spLocks/>
                </p:cNvSpPr>
                <p:nvPr/>
              </p:nvSpPr>
              <p:spPr bwMode="auto">
                <a:xfrm>
                  <a:off x="1924906" y="1368984"/>
                  <a:ext cx="67350" cy="98719"/>
                </a:xfrm>
                <a:custGeom>
                  <a:avLst/>
                  <a:gdLst>
                    <a:gd name="T0" fmla="*/ 3 w 68"/>
                    <a:gd name="T1" fmla="*/ 0 h 100"/>
                    <a:gd name="T2" fmla="*/ 68 w 68"/>
                    <a:gd name="T3" fmla="*/ 100 h 100"/>
                    <a:gd name="T4" fmla="*/ 3 w 68"/>
                    <a:gd name="T5" fmla="*/ 0 h 100"/>
                  </a:gdLst>
                  <a:ahLst/>
                  <a:cxnLst>
                    <a:cxn ang="0">
                      <a:pos x="T0" y="T1"/>
                    </a:cxn>
                    <a:cxn ang="0">
                      <a:pos x="T2" y="T3"/>
                    </a:cxn>
                    <a:cxn ang="0">
                      <a:pos x="T4" y="T5"/>
                    </a:cxn>
                  </a:cxnLst>
                  <a:rect l="0" t="0" r="r" b="b"/>
                  <a:pathLst>
                    <a:path w="68" h="100">
                      <a:moveTo>
                        <a:pt x="3" y="0"/>
                      </a:moveTo>
                      <a:cubicBezTo>
                        <a:pt x="0" y="62"/>
                        <a:pt x="62" y="91"/>
                        <a:pt x="68" y="100"/>
                      </a:cubicBezTo>
                      <a:cubicBezTo>
                        <a:pt x="61" y="41"/>
                        <a:pt x="17" y="23"/>
                        <a:pt x="3"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0" name="公众号：凌云演示设计11-51">
                  <a:extLst>
                    <a:ext uri="{FF2B5EF4-FFF2-40B4-BE49-F238E27FC236}">
                      <a16:creationId xmlns:a16="http://schemas.microsoft.com/office/drawing/2014/main" id="{17A8FC6A-B84A-2FCF-A938-29B73B47BC9D}"/>
                    </a:ext>
                  </a:extLst>
                </p:cNvPr>
                <p:cNvSpPr>
                  <a:spLocks/>
                </p:cNvSpPr>
                <p:nvPr/>
              </p:nvSpPr>
              <p:spPr bwMode="auto">
                <a:xfrm>
                  <a:off x="1915681" y="1301634"/>
                  <a:ext cx="59046" cy="103331"/>
                </a:xfrm>
                <a:custGeom>
                  <a:avLst/>
                  <a:gdLst>
                    <a:gd name="T0" fmla="*/ 8 w 59"/>
                    <a:gd name="T1" fmla="*/ 0 h 104"/>
                    <a:gd name="T2" fmla="*/ 59 w 59"/>
                    <a:gd name="T3" fmla="*/ 104 h 104"/>
                    <a:gd name="T4" fmla="*/ 8 w 59"/>
                    <a:gd name="T5" fmla="*/ 0 h 104"/>
                  </a:gdLst>
                  <a:ahLst/>
                  <a:cxnLst>
                    <a:cxn ang="0">
                      <a:pos x="T0" y="T1"/>
                    </a:cxn>
                    <a:cxn ang="0">
                      <a:pos x="T2" y="T3"/>
                    </a:cxn>
                    <a:cxn ang="0">
                      <a:pos x="T4" y="T5"/>
                    </a:cxn>
                  </a:cxnLst>
                  <a:rect l="0" t="0" r="r" b="b"/>
                  <a:pathLst>
                    <a:path w="59" h="104">
                      <a:moveTo>
                        <a:pt x="8" y="0"/>
                      </a:moveTo>
                      <a:cubicBezTo>
                        <a:pt x="0" y="61"/>
                        <a:pt x="53" y="92"/>
                        <a:pt x="59" y="104"/>
                      </a:cubicBezTo>
                      <a:cubicBezTo>
                        <a:pt x="56" y="39"/>
                        <a:pt x="25" y="30"/>
                        <a:pt x="8"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1" name="公众号：凌云演示设计11-52">
                  <a:extLst>
                    <a:ext uri="{FF2B5EF4-FFF2-40B4-BE49-F238E27FC236}">
                      <a16:creationId xmlns:a16="http://schemas.microsoft.com/office/drawing/2014/main" id="{B4E70C1A-BCEA-1D02-B92D-BC7378A52AC3}"/>
                    </a:ext>
                  </a:extLst>
                </p:cNvPr>
                <p:cNvSpPr>
                  <a:spLocks/>
                </p:cNvSpPr>
                <p:nvPr/>
              </p:nvSpPr>
              <p:spPr bwMode="auto">
                <a:xfrm>
                  <a:off x="1911990" y="1233361"/>
                  <a:ext cx="60892" cy="106099"/>
                </a:xfrm>
                <a:custGeom>
                  <a:avLst/>
                  <a:gdLst>
                    <a:gd name="T0" fmla="*/ 16 w 61"/>
                    <a:gd name="T1" fmla="*/ 0 h 107"/>
                    <a:gd name="T2" fmla="*/ 54 w 61"/>
                    <a:gd name="T3" fmla="*/ 107 h 107"/>
                    <a:gd name="T4" fmla="*/ 16 w 61"/>
                    <a:gd name="T5" fmla="*/ 0 h 107"/>
                  </a:gdLst>
                  <a:ahLst/>
                  <a:cxnLst>
                    <a:cxn ang="0">
                      <a:pos x="T0" y="T1"/>
                    </a:cxn>
                    <a:cxn ang="0">
                      <a:pos x="T2" y="T3"/>
                    </a:cxn>
                    <a:cxn ang="0">
                      <a:pos x="T4" y="T5"/>
                    </a:cxn>
                  </a:cxnLst>
                  <a:rect l="0" t="0" r="r" b="b"/>
                  <a:pathLst>
                    <a:path w="61" h="107">
                      <a:moveTo>
                        <a:pt x="16" y="0"/>
                      </a:moveTo>
                      <a:cubicBezTo>
                        <a:pt x="0" y="59"/>
                        <a:pt x="51" y="98"/>
                        <a:pt x="54" y="107"/>
                      </a:cubicBezTo>
                      <a:cubicBezTo>
                        <a:pt x="61" y="50"/>
                        <a:pt x="30" y="28"/>
                        <a:pt x="16"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2" name="公众号：凌云演示设计11-53">
                  <a:extLst>
                    <a:ext uri="{FF2B5EF4-FFF2-40B4-BE49-F238E27FC236}">
                      <a16:creationId xmlns:a16="http://schemas.microsoft.com/office/drawing/2014/main" id="{AB7F9E54-1EF5-0B67-10CE-E0A24D049D9D}"/>
                    </a:ext>
                  </a:extLst>
                </p:cNvPr>
                <p:cNvSpPr>
                  <a:spLocks/>
                </p:cNvSpPr>
                <p:nvPr/>
              </p:nvSpPr>
              <p:spPr bwMode="auto">
                <a:xfrm>
                  <a:off x="1918449" y="1166012"/>
                  <a:ext cx="60892" cy="107945"/>
                </a:xfrm>
                <a:custGeom>
                  <a:avLst/>
                  <a:gdLst>
                    <a:gd name="T0" fmla="*/ 24 w 62"/>
                    <a:gd name="T1" fmla="*/ 0 h 109"/>
                    <a:gd name="T2" fmla="*/ 48 w 62"/>
                    <a:gd name="T3" fmla="*/ 109 h 109"/>
                    <a:gd name="T4" fmla="*/ 24 w 62"/>
                    <a:gd name="T5" fmla="*/ 0 h 109"/>
                  </a:gdLst>
                  <a:ahLst/>
                  <a:cxnLst>
                    <a:cxn ang="0">
                      <a:pos x="T0" y="T1"/>
                    </a:cxn>
                    <a:cxn ang="0">
                      <a:pos x="T2" y="T3"/>
                    </a:cxn>
                    <a:cxn ang="0">
                      <a:pos x="T4" y="T5"/>
                    </a:cxn>
                  </a:cxnLst>
                  <a:rect l="0" t="0" r="r" b="b"/>
                  <a:pathLst>
                    <a:path w="62" h="109">
                      <a:moveTo>
                        <a:pt x="24" y="0"/>
                      </a:moveTo>
                      <a:cubicBezTo>
                        <a:pt x="0" y="50"/>
                        <a:pt x="47" y="102"/>
                        <a:pt x="48" y="109"/>
                      </a:cubicBezTo>
                      <a:cubicBezTo>
                        <a:pt x="62" y="56"/>
                        <a:pt x="34" y="26"/>
                        <a:pt x="24"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3" name="公众号：凌云演示设计11-54">
                  <a:extLst>
                    <a:ext uri="{FF2B5EF4-FFF2-40B4-BE49-F238E27FC236}">
                      <a16:creationId xmlns:a16="http://schemas.microsoft.com/office/drawing/2014/main" id="{C9264297-1C4D-DA33-E310-691509305FE0}"/>
                    </a:ext>
                  </a:extLst>
                </p:cNvPr>
                <p:cNvSpPr>
                  <a:spLocks/>
                </p:cNvSpPr>
                <p:nvPr/>
              </p:nvSpPr>
              <p:spPr bwMode="auto">
                <a:xfrm>
                  <a:off x="2007018" y="965807"/>
                  <a:ext cx="116248" cy="196514"/>
                </a:xfrm>
                <a:custGeom>
                  <a:avLst/>
                  <a:gdLst>
                    <a:gd name="T0" fmla="*/ 114 w 117"/>
                    <a:gd name="T1" fmla="*/ 0 h 198"/>
                    <a:gd name="T2" fmla="*/ 0 w 117"/>
                    <a:gd name="T3" fmla="*/ 197 h 198"/>
                    <a:gd name="T4" fmla="*/ 4 w 117"/>
                    <a:gd name="T5" fmla="*/ 198 h 198"/>
                    <a:gd name="T6" fmla="*/ 117 w 117"/>
                    <a:gd name="T7" fmla="*/ 3 h 198"/>
                    <a:gd name="T8" fmla="*/ 114 w 117"/>
                    <a:gd name="T9" fmla="*/ 0 h 198"/>
                  </a:gdLst>
                  <a:ahLst/>
                  <a:cxnLst>
                    <a:cxn ang="0">
                      <a:pos x="T0" y="T1"/>
                    </a:cxn>
                    <a:cxn ang="0">
                      <a:pos x="T2" y="T3"/>
                    </a:cxn>
                    <a:cxn ang="0">
                      <a:pos x="T4" y="T5"/>
                    </a:cxn>
                    <a:cxn ang="0">
                      <a:pos x="T6" y="T7"/>
                    </a:cxn>
                    <a:cxn ang="0">
                      <a:pos x="T8" y="T9"/>
                    </a:cxn>
                  </a:cxnLst>
                  <a:rect l="0" t="0" r="r" b="b"/>
                  <a:pathLst>
                    <a:path w="117" h="198">
                      <a:moveTo>
                        <a:pt x="114" y="0"/>
                      </a:moveTo>
                      <a:cubicBezTo>
                        <a:pt x="70" y="46"/>
                        <a:pt x="25" y="118"/>
                        <a:pt x="0" y="197"/>
                      </a:cubicBezTo>
                      <a:cubicBezTo>
                        <a:pt x="4" y="198"/>
                        <a:pt x="4" y="198"/>
                        <a:pt x="4" y="198"/>
                      </a:cubicBezTo>
                      <a:cubicBezTo>
                        <a:pt x="28" y="120"/>
                        <a:pt x="73" y="48"/>
                        <a:pt x="117" y="3"/>
                      </a:cubicBezTo>
                      <a:lnTo>
                        <a:pt x="114" y="0"/>
                      </a:ln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4" name="公众号：凌云演示设计11-55">
                  <a:extLst>
                    <a:ext uri="{FF2B5EF4-FFF2-40B4-BE49-F238E27FC236}">
                      <a16:creationId xmlns:a16="http://schemas.microsoft.com/office/drawing/2014/main" id="{89C4B73C-A3B5-A17D-922F-490436668386}"/>
                    </a:ext>
                  </a:extLst>
                </p:cNvPr>
                <p:cNvSpPr>
                  <a:spLocks/>
                </p:cNvSpPr>
                <p:nvPr/>
              </p:nvSpPr>
              <p:spPr bwMode="auto">
                <a:xfrm>
                  <a:off x="1974727" y="960271"/>
                  <a:ext cx="121783" cy="230650"/>
                </a:xfrm>
                <a:custGeom>
                  <a:avLst/>
                  <a:gdLst>
                    <a:gd name="T0" fmla="*/ 120 w 123"/>
                    <a:gd name="T1" fmla="*/ 0 h 233"/>
                    <a:gd name="T2" fmla="*/ 0 w 123"/>
                    <a:gd name="T3" fmla="*/ 233 h 233"/>
                    <a:gd name="T4" fmla="*/ 4 w 123"/>
                    <a:gd name="T5" fmla="*/ 233 h 233"/>
                    <a:gd name="T6" fmla="*/ 123 w 123"/>
                    <a:gd name="T7" fmla="*/ 2 h 233"/>
                    <a:gd name="T8" fmla="*/ 120 w 123"/>
                    <a:gd name="T9" fmla="*/ 0 h 233"/>
                  </a:gdLst>
                  <a:ahLst/>
                  <a:cxnLst>
                    <a:cxn ang="0">
                      <a:pos x="T0" y="T1"/>
                    </a:cxn>
                    <a:cxn ang="0">
                      <a:pos x="T2" y="T3"/>
                    </a:cxn>
                    <a:cxn ang="0">
                      <a:pos x="T4" y="T5"/>
                    </a:cxn>
                    <a:cxn ang="0">
                      <a:pos x="T6" y="T7"/>
                    </a:cxn>
                    <a:cxn ang="0">
                      <a:pos x="T8" y="T9"/>
                    </a:cxn>
                  </a:cxnLst>
                  <a:rect l="0" t="0" r="r" b="b"/>
                  <a:pathLst>
                    <a:path w="123" h="233">
                      <a:moveTo>
                        <a:pt x="120" y="0"/>
                      </a:moveTo>
                      <a:cubicBezTo>
                        <a:pt x="67" y="58"/>
                        <a:pt x="21" y="141"/>
                        <a:pt x="0" y="233"/>
                      </a:cubicBezTo>
                      <a:cubicBezTo>
                        <a:pt x="4" y="233"/>
                        <a:pt x="4" y="233"/>
                        <a:pt x="4" y="233"/>
                      </a:cubicBezTo>
                      <a:cubicBezTo>
                        <a:pt x="24" y="143"/>
                        <a:pt x="70" y="60"/>
                        <a:pt x="123" y="2"/>
                      </a:cubicBezTo>
                      <a:lnTo>
                        <a:pt x="120" y="0"/>
                      </a:ln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5" name="公众号：凌云演示设计11-56">
                  <a:extLst>
                    <a:ext uri="{FF2B5EF4-FFF2-40B4-BE49-F238E27FC236}">
                      <a16:creationId xmlns:a16="http://schemas.microsoft.com/office/drawing/2014/main" id="{2DEB3A67-2DED-BFA6-47C1-6C70CB25DA66}"/>
                    </a:ext>
                  </a:extLst>
                </p:cNvPr>
                <p:cNvSpPr>
                  <a:spLocks/>
                </p:cNvSpPr>
                <p:nvPr/>
              </p:nvSpPr>
              <p:spPr bwMode="auto">
                <a:xfrm>
                  <a:off x="1961811" y="920599"/>
                  <a:ext cx="140236" cy="228806"/>
                </a:xfrm>
                <a:custGeom>
                  <a:avLst/>
                  <a:gdLst>
                    <a:gd name="T0" fmla="*/ 139 w 142"/>
                    <a:gd name="T1" fmla="*/ 0 h 231"/>
                    <a:gd name="T2" fmla="*/ 0 w 142"/>
                    <a:gd name="T3" fmla="*/ 230 h 231"/>
                    <a:gd name="T4" fmla="*/ 4 w 142"/>
                    <a:gd name="T5" fmla="*/ 231 h 231"/>
                    <a:gd name="T6" fmla="*/ 142 w 142"/>
                    <a:gd name="T7" fmla="*/ 2 h 231"/>
                    <a:gd name="T8" fmla="*/ 139 w 142"/>
                    <a:gd name="T9" fmla="*/ 0 h 231"/>
                  </a:gdLst>
                  <a:ahLst/>
                  <a:cxnLst>
                    <a:cxn ang="0">
                      <a:pos x="T0" y="T1"/>
                    </a:cxn>
                    <a:cxn ang="0">
                      <a:pos x="T2" y="T3"/>
                    </a:cxn>
                    <a:cxn ang="0">
                      <a:pos x="T4" y="T5"/>
                    </a:cxn>
                    <a:cxn ang="0">
                      <a:pos x="T6" y="T7"/>
                    </a:cxn>
                    <a:cxn ang="0">
                      <a:pos x="T8" y="T9"/>
                    </a:cxn>
                  </a:cxnLst>
                  <a:rect l="0" t="0" r="r" b="b"/>
                  <a:pathLst>
                    <a:path w="142" h="231">
                      <a:moveTo>
                        <a:pt x="139" y="0"/>
                      </a:moveTo>
                      <a:cubicBezTo>
                        <a:pt x="90" y="44"/>
                        <a:pt x="31" y="132"/>
                        <a:pt x="0" y="230"/>
                      </a:cubicBezTo>
                      <a:cubicBezTo>
                        <a:pt x="4" y="231"/>
                        <a:pt x="4" y="231"/>
                        <a:pt x="4" y="231"/>
                      </a:cubicBezTo>
                      <a:cubicBezTo>
                        <a:pt x="33" y="135"/>
                        <a:pt x="92" y="47"/>
                        <a:pt x="142" y="2"/>
                      </a:cubicBezTo>
                      <a:lnTo>
                        <a:pt x="139" y="0"/>
                      </a:ln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grpSp>
      <p:sp>
        <p:nvSpPr>
          <p:cNvPr id="58" name="糊涂🍉7">
            <a:extLst>
              <a:ext uri="{FF2B5EF4-FFF2-40B4-BE49-F238E27FC236}">
                <a16:creationId xmlns:a16="http://schemas.microsoft.com/office/drawing/2014/main" id="{E573846A-F783-E119-8FA8-F01B6A2077C2}"/>
              </a:ext>
            </a:extLst>
          </p:cNvPr>
          <p:cNvSpPr txBox="1"/>
          <p:nvPr/>
        </p:nvSpPr>
        <p:spPr>
          <a:xfrm>
            <a:off x="1349484" y="1192699"/>
            <a:ext cx="3738379" cy="442289"/>
          </a:xfrm>
          <a:prstGeom prst="rect">
            <a:avLst/>
          </a:prstGeom>
          <a:noFill/>
          <a:effectLst/>
        </p:spPr>
        <p:txBody>
          <a:bodyPr wrap="square" lIns="102733" tIns="51366" rIns="102733" bIns="51366" rtlCol="0">
            <a:spAutoFit/>
          </a:bodyPr>
          <a:lstStyle>
            <a:defPPr>
              <a:defRPr lang="en-US"/>
            </a:defPPr>
            <a:lvl1pPr>
              <a:defRPr sz="2200">
                <a:gradFill>
                  <a:gsLst>
                    <a:gs pos="0">
                      <a:schemeClr val="accent1">
                        <a:lumMod val="48000"/>
                        <a:lumOff val="52000"/>
                      </a:schemeClr>
                    </a:gs>
                    <a:gs pos="70000">
                      <a:schemeClr val="accent1"/>
                    </a:gs>
                  </a:gsLst>
                  <a:lin ang="2700000" scaled="1"/>
                </a:gradFill>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200" b="0" i="0" u="none" strike="noStrike" kern="1200" cap="none" spc="0" normalizeH="0" baseline="0" noProof="0" dirty="0">
                <a:ln w="3175">
                  <a:noFill/>
                </a:ln>
                <a:gradFill flip="none" rotWithShape="1">
                  <a:gsLst>
                    <a:gs pos="52400">
                      <a:srgbClr val="106DF3"/>
                    </a:gs>
                    <a:gs pos="0">
                      <a:srgbClr val="02A0E7"/>
                    </a:gs>
                    <a:gs pos="100000">
                      <a:srgbClr val="1C3FFD"/>
                    </a:gs>
                  </a:gsLst>
                  <a:path path="circle">
                    <a:fillToRect r="100000" b="100000"/>
                  </a:path>
                  <a:tileRect l="-100000" t="-100000"/>
                </a:gra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在此请输入荣誉文字</a:t>
            </a:r>
            <a:endParaRPr kumimoji="0" lang="en-US" altLang="zh-CN" sz="2200" b="0" i="0" u="none" strike="noStrike" kern="1200" cap="none" spc="0" normalizeH="0" baseline="0" noProof="0" dirty="0">
              <a:ln w="3175">
                <a:noFill/>
              </a:ln>
              <a:gradFill flip="none" rotWithShape="1">
                <a:gsLst>
                  <a:gs pos="52400">
                    <a:srgbClr val="106DF3"/>
                  </a:gs>
                  <a:gs pos="0">
                    <a:srgbClr val="02A0E7"/>
                  </a:gs>
                  <a:gs pos="100000">
                    <a:srgbClr val="1C3FFD"/>
                  </a:gs>
                </a:gsLst>
                <a:path path="circle">
                  <a:fillToRect r="100000" b="100000"/>
                </a:path>
                <a:tileRect l="-100000" t="-100000"/>
              </a:gra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grpSp>
        <p:nvGrpSpPr>
          <p:cNvPr id="321" name="组合 320">
            <a:extLst>
              <a:ext uri="{FF2B5EF4-FFF2-40B4-BE49-F238E27FC236}">
                <a16:creationId xmlns:a16="http://schemas.microsoft.com/office/drawing/2014/main" id="{0FBE177C-DEA6-A4A5-C436-F5DCAAF76638}"/>
              </a:ext>
            </a:extLst>
          </p:cNvPr>
          <p:cNvGrpSpPr/>
          <p:nvPr/>
        </p:nvGrpSpPr>
        <p:grpSpPr>
          <a:xfrm>
            <a:off x="6941738" y="2659668"/>
            <a:ext cx="2459039" cy="694462"/>
            <a:chOff x="6546290" y="1173437"/>
            <a:chExt cx="2459039" cy="694462"/>
          </a:xfrm>
        </p:grpSpPr>
        <p:grpSp>
          <p:nvGrpSpPr>
            <p:cNvPr id="320" name="组合 319">
              <a:extLst>
                <a:ext uri="{FF2B5EF4-FFF2-40B4-BE49-F238E27FC236}">
                  <a16:creationId xmlns:a16="http://schemas.microsoft.com/office/drawing/2014/main" id="{A0D81DA9-0C00-E6F1-4181-C3251E457BA3}"/>
                </a:ext>
              </a:extLst>
            </p:cNvPr>
            <p:cNvGrpSpPr/>
            <p:nvPr/>
          </p:nvGrpSpPr>
          <p:grpSpPr>
            <a:xfrm>
              <a:off x="6748319" y="1182054"/>
              <a:ext cx="2054981" cy="661046"/>
              <a:chOff x="6683197" y="1182054"/>
              <a:chExt cx="2054981" cy="661046"/>
            </a:xfrm>
          </p:grpSpPr>
          <p:sp>
            <p:nvSpPr>
              <p:cNvPr id="252" name="文本框 251">
                <a:extLst>
                  <a:ext uri="{FF2B5EF4-FFF2-40B4-BE49-F238E27FC236}">
                    <a16:creationId xmlns:a16="http://schemas.microsoft.com/office/drawing/2014/main" id="{55F81FB1-6A0F-F4F7-1EE4-592B76339ECE}"/>
                  </a:ext>
                </a:extLst>
              </p:cNvPr>
              <p:cNvSpPr txBox="1"/>
              <p:nvPr/>
            </p:nvSpPr>
            <p:spPr>
              <a:xfrm>
                <a:off x="6683197" y="1182054"/>
                <a:ext cx="2054981" cy="328398"/>
              </a:xfrm>
              <a:prstGeom prst="rect">
                <a:avLst/>
              </a:prstGeom>
              <a:noFill/>
              <a:effectLst/>
            </p:spPr>
            <p:txBody>
              <a:bodyPr wrap="square" lIns="81382" tIns="40691" rIns="81382" bIns="40691"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05073B"/>
                    </a:solidFill>
                    <a:effectLst/>
                    <a:uLnTx/>
                    <a:uFillTx/>
                    <a:latin typeface="Arial" panose="020B0604020202020204" pitchFamily="34" charset="0"/>
                    <a:ea typeface="微软雅黑" panose="020B0503020204020204" pitchFamily="34" charset="-122"/>
                    <a:sym typeface="Arial" panose="020B0604020202020204" pitchFamily="34" charset="0"/>
                  </a:rPr>
                  <a:t>在此添加研究成果</a:t>
                </a:r>
                <a:endParaRPr kumimoji="0" lang="en-US" altLang="zh-CN" sz="1600" b="0" i="0" u="none" strike="noStrike" kern="1200" cap="none" spc="0" normalizeH="0" baseline="0" noProof="0" dirty="0">
                  <a:ln>
                    <a:noFill/>
                  </a:ln>
                  <a:solidFill>
                    <a:srgbClr val="05073B"/>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53" name="文本框 252">
                <a:extLst>
                  <a:ext uri="{FF2B5EF4-FFF2-40B4-BE49-F238E27FC236}">
                    <a16:creationId xmlns:a16="http://schemas.microsoft.com/office/drawing/2014/main" id="{9D1C7745-D1E2-B75C-3465-D64638543D5F}"/>
                  </a:ext>
                </a:extLst>
              </p:cNvPr>
              <p:cNvSpPr txBox="1"/>
              <p:nvPr/>
            </p:nvSpPr>
            <p:spPr>
              <a:xfrm>
                <a:off x="6969469" y="1453147"/>
                <a:ext cx="1546401" cy="389953"/>
              </a:xfrm>
              <a:prstGeom prst="rect">
                <a:avLst/>
              </a:prstGeom>
              <a:noFill/>
              <a:effectLst/>
            </p:spPr>
            <p:txBody>
              <a:bodyPr wrap="square" lIns="81382" tIns="40691" rIns="81382" bIns="40691" rtlCol="0">
                <a:spAutoFit/>
              </a:bodyPr>
              <a:lstStyle/>
              <a:p>
                <a:pPr algn="ctr"/>
                <a:r>
                  <a:rPr lang="zh-CN" altLang="en-US" sz="2000" dirty="0">
                    <a:ln w="3175">
                      <a:noFill/>
                    </a:ln>
                    <a:gradFill flip="none" rotWithShape="1">
                      <a:gsLst>
                        <a:gs pos="52400">
                          <a:srgbClr val="106DF3"/>
                        </a:gs>
                        <a:gs pos="0">
                          <a:srgbClr val="02A0E7"/>
                        </a:gs>
                        <a:gs pos="100000">
                          <a:srgbClr val="1C3FFD"/>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重点标题</a:t>
                </a:r>
                <a:endParaRPr lang="en-US" altLang="zh-CN" sz="2000" dirty="0">
                  <a:ln w="3175">
                    <a:noFill/>
                  </a:ln>
                  <a:gradFill flip="none" rotWithShape="1">
                    <a:gsLst>
                      <a:gs pos="52400">
                        <a:srgbClr val="106DF3"/>
                      </a:gs>
                      <a:gs pos="0">
                        <a:srgbClr val="02A0E7"/>
                      </a:gs>
                      <a:gs pos="100000">
                        <a:srgbClr val="1C3FFD"/>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grpSp>
        <p:grpSp>
          <p:nvGrpSpPr>
            <p:cNvPr id="255" name="组合 254">
              <a:extLst>
                <a:ext uri="{FF2B5EF4-FFF2-40B4-BE49-F238E27FC236}">
                  <a16:creationId xmlns:a16="http://schemas.microsoft.com/office/drawing/2014/main" id="{53677328-FAB2-24F8-5227-44F513395C85}"/>
                </a:ext>
              </a:extLst>
            </p:cNvPr>
            <p:cNvGrpSpPr/>
            <p:nvPr/>
          </p:nvGrpSpPr>
          <p:grpSpPr>
            <a:xfrm>
              <a:off x="6546290" y="1173437"/>
              <a:ext cx="2459039" cy="694462"/>
              <a:chOff x="6546290" y="1173437"/>
              <a:chExt cx="2459039" cy="694462"/>
            </a:xfrm>
          </p:grpSpPr>
          <p:grpSp>
            <p:nvGrpSpPr>
              <p:cNvPr id="23" name="组合 22">
                <a:extLst>
                  <a:ext uri="{FF2B5EF4-FFF2-40B4-BE49-F238E27FC236}">
                    <a16:creationId xmlns:a16="http://schemas.microsoft.com/office/drawing/2014/main" id="{30C059C9-D6FB-3360-ACB5-99943A883D64}"/>
                  </a:ext>
                </a:extLst>
              </p:cNvPr>
              <p:cNvGrpSpPr/>
              <p:nvPr/>
            </p:nvGrpSpPr>
            <p:grpSpPr>
              <a:xfrm rot="19800000">
                <a:off x="6546290" y="1175197"/>
                <a:ext cx="368570" cy="692702"/>
                <a:chOff x="6580372" y="1021826"/>
                <a:chExt cx="497537" cy="935086"/>
              </a:xfrm>
              <a:gradFill>
                <a:gsLst>
                  <a:gs pos="17000">
                    <a:schemeClr val="accent1"/>
                  </a:gs>
                  <a:gs pos="100000">
                    <a:schemeClr val="accent3"/>
                  </a:gs>
                  <a:gs pos="73000">
                    <a:schemeClr val="accent2"/>
                  </a:gs>
                </a:gsLst>
                <a:path path="circle">
                  <a:fillToRect r="100000" b="100000"/>
                </a:path>
              </a:gradFill>
            </p:grpSpPr>
            <p:sp>
              <p:nvSpPr>
                <p:cNvPr id="233" name="Freeform 48">
                  <a:extLst>
                    <a:ext uri="{FF2B5EF4-FFF2-40B4-BE49-F238E27FC236}">
                      <a16:creationId xmlns:a16="http://schemas.microsoft.com/office/drawing/2014/main" id="{4F83A264-E319-60E9-E801-66823212D3A7}"/>
                    </a:ext>
                  </a:extLst>
                </p:cNvPr>
                <p:cNvSpPr>
                  <a:spLocks/>
                </p:cNvSpPr>
                <p:nvPr>
                  <p:custDataLst>
                    <p:tags r:id="rId27"/>
                  </p:custDataLst>
                </p:nvPr>
              </p:nvSpPr>
              <p:spPr bwMode="auto">
                <a:xfrm>
                  <a:off x="6654047" y="1021826"/>
                  <a:ext cx="423862" cy="918370"/>
                </a:xfrm>
                <a:custGeom>
                  <a:avLst/>
                  <a:gdLst>
                    <a:gd name="T0" fmla="*/ 247 w 761"/>
                    <a:gd name="T1" fmla="*/ 232 h 1644"/>
                    <a:gd name="T2" fmla="*/ 188 w 761"/>
                    <a:gd name="T3" fmla="*/ 304 h 1644"/>
                    <a:gd name="T4" fmla="*/ 86 w 761"/>
                    <a:gd name="T5" fmla="*/ 452 h 1644"/>
                    <a:gd name="T6" fmla="*/ 19 w 761"/>
                    <a:gd name="T7" fmla="*/ 660 h 1644"/>
                    <a:gd name="T8" fmla="*/ 12 w 761"/>
                    <a:gd name="T9" fmla="*/ 784 h 1644"/>
                    <a:gd name="T10" fmla="*/ 108 w 761"/>
                    <a:gd name="T11" fmla="*/ 1185 h 1644"/>
                    <a:gd name="T12" fmla="*/ 223 w 761"/>
                    <a:gd name="T13" fmla="*/ 1345 h 1644"/>
                    <a:gd name="T14" fmla="*/ 446 w 761"/>
                    <a:gd name="T15" fmla="*/ 1510 h 1644"/>
                    <a:gd name="T16" fmla="*/ 713 w 761"/>
                    <a:gd name="T17" fmla="*/ 1604 h 1644"/>
                    <a:gd name="T18" fmla="*/ 727 w 761"/>
                    <a:gd name="T19" fmla="*/ 1601 h 1644"/>
                    <a:gd name="T20" fmla="*/ 737 w 761"/>
                    <a:gd name="T21" fmla="*/ 1600 h 1644"/>
                    <a:gd name="T22" fmla="*/ 760 w 761"/>
                    <a:gd name="T23" fmla="*/ 1633 h 1644"/>
                    <a:gd name="T24" fmla="*/ 749 w 761"/>
                    <a:gd name="T25" fmla="*/ 1642 h 1644"/>
                    <a:gd name="T26" fmla="*/ 747 w 761"/>
                    <a:gd name="T27" fmla="*/ 1641 h 1644"/>
                    <a:gd name="T28" fmla="*/ 687 w 761"/>
                    <a:gd name="T29" fmla="*/ 1621 h 1644"/>
                    <a:gd name="T30" fmla="*/ 490 w 761"/>
                    <a:gd name="T31" fmla="*/ 1554 h 1644"/>
                    <a:gd name="T32" fmla="*/ 483 w 761"/>
                    <a:gd name="T33" fmla="*/ 1551 h 1644"/>
                    <a:gd name="T34" fmla="*/ 471 w 761"/>
                    <a:gd name="T35" fmla="*/ 1574 h 1644"/>
                    <a:gd name="T36" fmla="*/ 406 w 761"/>
                    <a:gd name="T37" fmla="*/ 1602 h 1644"/>
                    <a:gd name="T38" fmla="*/ 382 w 761"/>
                    <a:gd name="T39" fmla="*/ 1597 h 1644"/>
                    <a:gd name="T40" fmla="*/ 335 w 761"/>
                    <a:gd name="T41" fmla="*/ 1598 h 1644"/>
                    <a:gd name="T42" fmla="*/ 302 w 761"/>
                    <a:gd name="T43" fmla="*/ 1605 h 1644"/>
                    <a:gd name="T44" fmla="*/ 289 w 761"/>
                    <a:gd name="T45" fmla="*/ 1603 h 1644"/>
                    <a:gd name="T46" fmla="*/ 467 w 761"/>
                    <a:gd name="T47" fmla="*/ 1544 h 1644"/>
                    <a:gd name="T48" fmla="*/ 279 w 761"/>
                    <a:gd name="T49" fmla="*/ 1422 h 1644"/>
                    <a:gd name="T50" fmla="*/ 275 w 761"/>
                    <a:gd name="T51" fmla="*/ 1427 h 1644"/>
                    <a:gd name="T52" fmla="*/ 196 w 761"/>
                    <a:gd name="T53" fmla="*/ 1453 h 1644"/>
                    <a:gd name="T54" fmla="*/ 164 w 761"/>
                    <a:gd name="T55" fmla="*/ 1438 h 1644"/>
                    <a:gd name="T56" fmla="*/ 141 w 761"/>
                    <a:gd name="T57" fmla="*/ 1432 h 1644"/>
                    <a:gd name="T58" fmla="*/ 97 w 761"/>
                    <a:gd name="T59" fmla="*/ 1431 h 1644"/>
                    <a:gd name="T60" fmla="*/ 77 w 761"/>
                    <a:gd name="T61" fmla="*/ 1427 h 1644"/>
                    <a:gd name="T62" fmla="*/ 263 w 761"/>
                    <a:gd name="T63" fmla="*/ 1413 h 1644"/>
                    <a:gd name="T64" fmla="*/ 250 w 761"/>
                    <a:gd name="T65" fmla="*/ 1396 h 1644"/>
                    <a:gd name="T66" fmla="*/ 40 w 761"/>
                    <a:gd name="T67" fmla="*/ 1053 h 1644"/>
                    <a:gd name="T68" fmla="*/ 4 w 761"/>
                    <a:gd name="T69" fmla="*/ 840 h 1644"/>
                    <a:gd name="T70" fmla="*/ 22 w 761"/>
                    <a:gd name="T71" fmla="*/ 597 h 1644"/>
                    <a:gd name="T72" fmla="*/ 122 w 761"/>
                    <a:gd name="T73" fmla="*/ 385 h 1644"/>
                    <a:gd name="T74" fmla="*/ 297 w 761"/>
                    <a:gd name="T75" fmla="*/ 175 h 1644"/>
                    <a:gd name="T76" fmla="*/ 325 w 761"/>
                    <a:gd name="T77" fmla="*/ 149 h 1644"/>
                    <a:gd name="T78" fmla="*/ 331 w 761"/>
                    <a:gd name="T79" fmla="*/ 135 h 1644"/>
                    <a:gd name="T80" fmla="*/ 332 w 761"/>
                    <a:gd name="T81" fmla="*/ 76 h 1644"/>
                    <a:gd name="T82" fmla="*/ 367 w 761"/>
                    <a:gd name="T83" fmla="*/ 25 h 1644"/>
                    <a:gd name="T84" fmla="*/ 417 w 761"/>
                    <a:gd name="T85" fmla="*/ 3 h 1644"/>
                    <a:gd name="T86" fmla="*/ 429 w 761"/>
                    <a:gd name="T87" fmla="*/ 10 h 1644"/>
                    <a:gd name="T88" fmla="*/ 426 w 761"/>
                    <a:gd name="T89" fmla="*/ 74 h 1644"/>
                    <a:gd name="T90" fmla="*/ 368 w 761"/>
                    <a:gd name="T91" fmla="*/ 134 h 1644"/>
                    <a:gd name="T92" fmla="*/ 360 w 761"/>
                    <a:gd name="T93" fmla="*/ 137 h 1644"/>
                    <a:gd name="T94" fmla="*/ 312 w 761"/>
                    <a:gd name="T95" fmla="*/ 165 h 1644"/>
                    <a:gd name="T96" fmla="*/ 247 w 761"/>
                    <a:gd name="T97" fmla="*/ 232 h 1644"/>
                    <a:gd name="T98" fmla="*/ 247 w 761"/>
                    <a:gd name="T99" fmla="*/ 232 h 1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61" h="1644">
                      <a:moveTo>
                        <a:pt x="247" y="232"/>
                      </a:moveTo>
                      <a:cubicBezTo>
                        <a:pt x="228" y="256"/>
                        <a:pt x="207" y="280"/>
                        <a:pt x="188" y="304"/>
                      </a:cubicBezTo>
                      <a:cubicBezTo>
                        <a:pt x="151" y="351"/>
                        <a:pt x="116" y="400"/>
                        <a:pt x="86" y="452"/>
                      </a:cubicBezTo>
                      <a:cubicBezTo>
                        <a:pt x="50" y="517"/>
                        <a:pt x="27" y="586"/>
                        <a:pt x="19" y="660"/>
                      </a:cubicBezTo>
                      <a:cubicBezTo>
                        <a:pt x="15" y="701"/>
                        <a:pt x="12" y="742"/>
                        <a:pt x="12" y="784"/>
                      </a:cubicBezTo>
                      <a:cubicBezTo>
                        <a:pt x="14" y="924"/>
                        <a:pt x="42" y="1059"/>
                        <a:pt x="108" y="1185"/>
                      </a:cubicBezTo>
                      <a:cubicBezTo>
                        <a:pt x="139" y="1244"/>
                        <a:pt x="177" y="1297"/>
                        <a:pt x="223" y="1345"/>
                      </a:cubicBezTo>
                      <a:cubicBezTo>
                        <a:pt x="287" y="1414"/>
                        <a:pt x="362" y="1468"/>
                        <a:pt x="446" y="1510"/>
                      </a:cubicBezTo>
                      <a:cubicBezTo>
                        <a:pt x="530" y="1554"/>
                        <a:pt x="619" y="1586"/>
                        <a:pt x="713" y="1604"/>
                      </a:cubicBezTo>
                      <a:cubicBezTo>
                        <a:pt x="718" y="1605"/>
                        <a:pt x="723" y="1607"/>
                        <a:pt x="727" y="1601"/>
                      </a:cubicBezTo>
                      <a:cubicBezTo>
                        <a:pt x="728" y="1599"/>
                        <a:pt x="734" y="1598"/>
                        <a:pt x="737" y="1600"/>
                      </a:cubicBezTo>
                      <a:cubicBezTo>
                        <a:pt x="750" y="1607"/>
                        <a:pt x="758" y="1619"/>
                        <a:pt x="760" y="1633"/>
                      </a:cubicBezTo>
                      <a:cubicBezTo>
                        <a:pt x="761" y="1641"/>
                        <a:pt x="756" y="1644"/>
                        <a:pt x="749" y="1642"/>
                      </a:cubicBezTo>
                      <a:cubicBezTo>
                        <a:pt x="748" y="1641"/>
                        <a:pt x="747" y="1641"/>
                        <a:pt x="747" y="1641"/>
                      </a:cubicBezTo>
                      <a:cubicBezTo>
                        <a:pt x="731" y="1624"/>
                        <a:pt x="708" y="1626"/>
                        <a:pt x="687" y="1621"/>
                      </a:cubicBezTo>
                      <a:cubicBezTo>
                        <a:pt x="619" y="1605"/>
                        <a:pt x="554" y="1583"/>
                        <a:pt x="490" y="1554"/>
                      </a:cubicBezTo>
                      <a:cubicBezTo>
                        <a:pt x="488" y="1553"/>
                        <a:pt x="486" y="1552"/>
                        <a:pt x="483" y="1551"/>
                      </a:cubicBezTo>
                      <a:cubicBezTo>
                        <a:pt x="479" y="1559"/>
                        <a:pt x="476" y="1567"/>
                        <a:pt x="471" y="1574"/>
                      </a:cubicBezTo>
                      <a:cubicBezTo>
                        <a:pt x="456" y="1597"/>
                        <a:pt x="432" y="1604"/>
                        <a:pt x="406" y="1602"/>
                      </a:cubicBezTo>
                      <a:cubicBezTo>
                        <a:pt x="398" y="1601"/>
                        <a:pt x="390" y="1600"/>
                        <a:pt x="382" y="1597"/>
                      </a:cubicBezTo>
                      <a:cubicBezTo>
                        <a:pt x="366" y="1590"/>
                        <a:pt x="351" y="1594"/>
                        <a:pt x="335" y="1598"/>
                      </a:cubicBezTo>
                      <a:cubicBezTo>
                        <a:pt x="324" y="1600"/>
                        <a:pt x="313" y="1603"/>
                        <a:pt x="302" y="1605"/>
                      </a:cubicBezTo>
                      <a:cubicBezTo>
                        <a:pt x="297" y="1605"/>
                        <a:pt x="293" y="1605"/>
                        <a:pt x="289" y="1603"/>
                      </a:cubicBezTo>
                      <a:cubicBezTo>
                        <a:pt x="336" y="1546"/>
                        <a:pt x="395" y="1526"/>
                        <a:pt x="467" y="1544"/>
                      </a:cubicBezTo>
                      <a:cubicBezTo>
                        <a:pt x="400" y="1511"/>
                        <a:pt x="337" y="1471"/>
                        <a:pt x="279" y="1422"/>
                      </a:cubicBezTo>
                      <a:cubicBezTo>
                        <a:pt x="278" y="1424"/>
                        <a:pt x="276" y="1425"/>
                        <a:pt x="275" y="1427"/>
                      </a:cubicBezTo>
                      <a:cubicBezTo>
                        <a:pt x="255" y="1455"/>
                        <a:pt x="229" y="1464"/>
                        <a:pt x="196" y="1453"/>
                      </a:cubicBezTo>
                      <a:cubicBezTo>
                        <a:pt x="185" y="1449"/>
                        <a:pt x="175" y="1443"/>
                        <a:pt x="164" y="1438"/>
                      </a:cubicBezTo>
                      <a:cubicBezTo>
                        <a:pt x="156" y="1435"/>
                        <a:pt x="149" y="1433"/>
                        <a:pt x="141" y="1432"/>
                      </a:cubicBezTo>
                      <a:cubicBezTo>
                        <a:pt x="126" y="1431"/>
                        <a:pt x="111" y="1431"/>
                        <a:pt x="97" y="1431"/>
                      </a:cubicBezTo>
                      <a:cubicBezTo>
                        <a:pt x="91" y="1430"/>
                        <a:pt x="85" y="1428"/>
                        <a:pt x="77" y="1427"/>
                      </a:cubicBezTo>
                      <a:cubicBezTo>
                        <a:pt x="114" y="1394"/>
                        <a:pt x="189" y="1368"/>
                        <a:pt x="263" y="1413"/>
                      </a:cubicBezTo>
                      <a:cubicBezTo>
                        <a:pt x="259" y="1407"/>
                        <a:pt x="255" y="1401"/>
                        <a:pt x="250" y="1396"/>
                      </a:cubicBezTo>
                      <a:cubicBezTo>
                        <a:pt x="148" y="1301"/>
                        <a:pt x="80" y="1186"/>
                        <a:pt x="40" y="1053"/>
                      </a:cubicBezTo>
                      <a:cubicBezTo>
                        <a:pt x="20" y="983"/>
                        <a:pt x="8" y="912"/>
                        <a:pt x="4" y="840"/>
                      </a:cubicBezTo>
                      <a:cubicBezTo>
                        <a:pt x="0" y="758"/>
                        <a:pt x="3" y="677"/>
                        <a:pt x="22" y="597"/>
                      </a:cubicBezTo>
                      <a:cubicBezTo>
                        <a:pt x="39" y="519"/>
                        <a:pt x="76" y="450"/>
                        <a:pt x="122" y="385"/>
                      </a:cubicBezTo>
                      <a:cubicBezTo>
                        <a:pt x="174" y="310"/>
                        <a:pt x="231" y="239"/>
                        <a:pt x="297" y="175"/>
                      </a:cubicBezTo>
                      <a:cubicBezTo>
                        <a:pt x="306" y="166"/>
                        <a:pt x="316" y="157"/>
                        <a:pt x="325" y="149"/>
                      </a:cubicBezTo>
                      <a:cubicBezTo>
                        <a:pt x="330" y="145"/>
                        <a:pt x="332" y="142"/>
                        <a:pt x="331" y="135"/>
                      </a:cubicBezTo>
                      <a:cubicBezTo>
                        <a:pt x="327" y="116"/>
                        <a:pt x="327" y="96"/>
                        <a:pt x="332" y="76"/>
                      </a:cubicBezTo>
                      <a:cubicBezTo>
                        <a:pt x="337" y="54"/>
                        <a:pt x="348" y="36"/>
                        <a:pt x="367" y="25"/>
                      </a:cubicBezTo>
                      <a:cubicBezTo>
                        <a:pt x="382" y="16"/>
                        <a:pt x="400" y="10"/>
                        <a:pt x="417" y="3"/>
                      </a:cubicBezTo>
                      <a:cubicBezTo>
                        <a:pt x="423" y="0"/>
                        <a:pt x="427" y="2"/>
                        <a:pt x="429" y="10"/>
                      </a:cubicBezTo>
                      <a:cubicBezTo>
                        <a:pt x="432" y="32"/>
                        <a:pt x="432" y="53"/>
                        <a:pt x="426" y="74"/>
                      </a:cubicBezTo>
                      <a:cubicBezTo>
                        <a:pt x="417" y="104"/>
                        <a:pt x="395" y="122"/>
                        <a:pt x="368" y="134"/>
                      </a:cubicBezTo>
                      <a:cubicBezTo>
                        <a:pt x="365" y="135"/>
                        <a:pt x="363" y="136"/>
                        <a:pt x="360" y="137"/>
                      </a:cubicBezTo>
                      <a:cubicBezTo>
                        <a:pt x="341" y="140"/>
                        <a:pt x="325" y="151"/>
                        <a:pt x="312" y="165"/>
                      </a:cubicBezTo>
                      <a:cubicBezTo>
                        <a:pt x="290" y="187"/>
                        <a:pt x="269" y="210"/>
                        <a:pt x="247" y="232"/>
                      </a:cubicBezTo>
                      <a:cubicBezTo>
                        <a:pt x="247" y="232"/>
                        <a:pt x="247" y="232"/>
                        <a:pt x="247" y="232"/>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4" name="Freeform 49">
                  <a:extLst>
                    <a:ext uri="{FF2B5EF4-FFF2-40B4-BE49-F238E27FC236}">
                      <a16:creationId xmlns:a16="http://schemas.microsoft.com/office/drawing/2014/main" id="{A7C6DFF0-341B-084B-9779-594FDBBDFFA6}"/>
                    </a:ext>
                  </a:extLst>
                </p:cNvPr>
                <p:cNvSpPr>
                  <a:spLocks/>
                </p:cNvSpPr>
                <p:nvPr>
                  <p:custDataLst>
                    <p:tags r:id="rId28"/>
                  </p:custDataLst>
                </p:nvPr>
              </p:nvSpPr>
              <p:spPr bwMode="auto">
                <a:xfrm>
                  <a:off x="6857269" y="1783009"/>
                  <a:ext cx="74884" cy="87598"/>
                </a:xfrm>
                <a:custGeom>
                  <a:avLst/>
                  <a:gdLst>
                    <a:gd name="T0" fmla="*/ 4 w 135"/>
                    <a:gd name="T1" fmla="*/ 0 h 157"/>
                    <a:gd name="T2" fmla="*/ 30 w 135"/>
                    <a:gd name="T3" fmla="*/ 26 h 157"/>
                    <a:gd name="T4" fmla="*/ 43 w 135"/>
                    <a:gd name="T5" fmla="*/ 42 h 157"/>
                    <a:gd name="T6" fmla="*/ 70 w 135"/>
                    <a:gd name="T7" fmla="*/ 60 h 157"/>
                    <a:gd name="T8" fmla="*/ 124 w 135"/>
                    <a:gd name="T9" fmla="*/ 98 h 157"/>
                    <a:gd name="T10" fmla="*/ 130 w 135"/>
                    <a:gd name="T11" fmla="*/ 150 h 157"/>
                    <a:gd name="T12" fmla="*/ 120 w 135"/>
                    <a:gd name="T13" fmla="*/ 155 h 157"/>
                    <a:gd name="T14" fmla="*/ 8 w 135"/>
                    <a:gd name="T15" fmla="*/ 45 h 157"/>
                    <a:gd name="T16" fmla="*/ 0 w 135"/>
                    <a:gd name="T17" fmla="*/ 3 h 157"/>
                    <a:gd name="T18" fmla="*/ 4 w 135"/>
                    <a:gd name="T1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157">
                      <a:moveTo>
                        <a:pt x="4" y="0"/>
                      </a:moveTo>
                      <a:cubicBezTo>
                        <a:pt x="13" y="9"/>
                        <a:pt x="21" y="17"/>
                        <a:pt x="30" y="26"/>
                      </a:cubicBezTo>
                      <a:cubicBezTo>
                        <a:pt x="34" y="31"/>
                        <a:pt x="39" y="36"/>
                        <a:pt x="43" y="42"/>
                      </a:cubicBezTo>
                      <a:cubicBezTo>
                        <a:pt x="51" y="50"/>
                        <a:pt x="59" y="57"/>
                        <a:pt x="70" y="60"/>
                      </a:cubicBezTo>
                      <a:cubicBezTo>
                        <a:pt x="92" y="67"/>
                        <a:pt x="112" y="78"/>
                        <a:pt x="124" y="98"/>
                      </a:cubicBezTo>
                      <a:cubicBezTo>
                        <a:pt x="134" y="115"/>
                        <a:pt x="135" y="132"/>
                        <a:pt x="130" y="150"/>
                      </a:cubicBezTo>
                      <a:cubicBezTo>
                        <a:pt x="129" y="157"/>
                        <a:pt x="125" y="156"/>
                        <a:pt x="120" y="155"/>
                      </a:cubicBezTo>
                      <a:cubicBezTo>
                        <a:pt x="64" y="138"/>
                        <a:pt x="25" y="102"/>
                        <a:pt x="8" y="45"/>
                      </a:cubicBezTo>
                      <a:cubicBezTo>
                        <a:pt x="4" y="31"/>
                        <a:pt x="2" y="17"/>
                        <a:pt x="0" y="3"/>
                      </a:cubicBezTo>
                      <a:cubicBezTo>
                        <a:pt x="1" y="2"/>
                        <a:pt x="3" y="1"/>
                        <a:pt x="4" y="0"/>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5" name="Freeform 50">
                  <a:extLst>
                    <a:ext uri="{FF2B5EF4-FFF2-40B4-BE49-F238E27FC236}">
                      <a16:creationId xmlns:a16="http://schemas.microsoft.com/office/drawing/2014/main" id="{F7400748-7F73-0DEA-219B-6F4E5180ABA4}"/>
                    </a:ext>
                  </a:extLst>
                </p:cNvPr>
                <p:cNvSpPr>
                  <a:spLocks/>
                </p:cNvSpPr>
                <p:nvPr>
                  <p:custDataLst>
                    <p:tags r:id="rId29"/>
                  </p:custDataLst>
                </p:nvPr>
              </p:nvSpPr>
              <p:spPr bwMode="auto">
                <a:xfrm>
                  <a:off x="6580372" y="1549951"/>
                  <a:ext cx="96076" cy="72058"/>
                </a:xfrm>
                <a:custGeom>
                  <a:avLst/>
                  <a:gdLst>
                    <a:gd name="T0" fmla="*/ 0 w 170"/>
                    <a:gd name="T1" fmla="*/ 8 h 129"/>
                    <a:gd name="T2" fmla="*/ 170 w 170"/>
                    <a:gd name="T3" fmla="*/ 114 h 129"/>
                    <a:gd name="T4" fmla="*/ 89 w 170"/>
                    <a:gd name="T5" fmla="*/ 100 h 129"/>
                    <a:gd name="T6" fmla="*/ 70 w 170"/>
                    <a:gd name="T7" fmla="*/ 71 h 129"/>
                    <a:gd name="T8" fmla="*/ 43 w 170"/>
                    <a:gd name="T9" fmla="*/ 42 h 129"/>
                    <a:gd name="T10" fmla="*/ 10 w 170"/>
                    <a:gd name="T11" fmla="*/ 19 h 129"/>
                    <a:gd name="T12" fmla="*/ 0 w 170"/>
                    <a:gd name="T13" fmla="*/ 8 h 129"/>
                  </a:gdLst>
                  <a:ahLst/>
                  <a:cxnLst>
                    <a:cxn ang="0">
                      <a:pos x="T0" y="T1"/>
                    </a:cxn>
                    <a:cxn ang="0">
                      <a:pos x="T2" y="T3"/>
                    </a:cxn>
                    <a:cxn ang="0">
                      <a:pos x="T4" y="T5"/>
                    </a:cxn>
                    <a:cxn ang="0">
                      <a:pos x="T6" y="T7"/>
                    </a:cxn>
                    <a:cxn ang="0">
                      <a:pos x="T8" y="T9"/>
                    </a:cxn>
                    <a:cxn ang="0">
                      <a:pos x="T10" y="T11"/>
                    </a:cxn>
                    <a:cxn ang="0">
                      <a:pos x="T12" y="T13"/>
                    </a:cxn>
                  </a:cxnLst>
                  <a:rect l="0" t="0" r="r" b="b"/>
                  <a:pathLst>
                    <a:path w="170" h="129">
                      <a:moveTo>
                        <a:pt x="0" y="8"/>
                      </a:moveTo>
                      <a:cubicBezTo>
                        <a:pt x="77" y="0"/>
                        <a:pt x="150" y="44"/>
                        <a:pt x="170" y="114"/>
                      </a:cubicBezTo>
                      <a:cubicBezTo>
                        <a:pt x="145" y="129"/>
                        <a:pt x="110" y="124"/>
                        <a:pt x="89" y="100"/>
                      </a:cubicBezTo>
                      <a:cubicBezTo>
                        <a:pt x="81" y="91"/>
                        <a:pt x="74" y="81"/>
                        <a:pt x="70" y="71"/>
                      </a:cubicBezTo>
                      <a:cubicBezTo>
                        <a:pt x="64" y="58"/>
                        <a:pt x="54" y="50"/>
                        <a:pt x="43" y="42"/>
                      </a:cubicBezTo>
                      <a:cubicBezTo>
                        <a:pt x="32" y="35"/>
                        <a:pt x="21" y="27"/>
                        <a:pt x="10" y="19"/>
                      </a:cubicBezTo>
                      <a:cubicBezTo>
                        <a:pt x="7" y="17"/>
                        <a:pt x="4" y="13"/>
                        <a:pt x="0" y="8"/>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6" name="Freeform 51">
                  <a:extLst>
                    <a:ext uri="{FF2B5EF4-FFF2-40B4-BE49-F238E27FC236}">
                      <a16:creationId xmlns:a16="http://schemas.microsoft.com/office/drawing/2014/main" id="{69D9977D-BB1E-76D6-1873-F7E9D7A42EDE}"/>
                    </a:ext>
                  </a:extLst>
                </p:cNvPr>
                <p:cNvSpPr>
                  <a:spLocks/>
                </p:cNvSpPr>
                <p:nvPr>
                  <p:custDataLst>
                    <p:tags r:id="rId30"/>
                  </p:custDataLst>
                </p:nvPr>
              </p:nvSpPr>
              <p:spPr bwMode="auto">
                <a:xfrm>
                  <a:off x="6795187" y="1117670"/>
                  <a:ext cx="110204" cy="49451"/>
                </a:xfrm>
                <a:custGeom>
                  <a:avLst/>
                  <a:gdLst>
                    <a:gd name="T0" fmla="*/ 0 w 198"/>
                    <a:gd name="T1" fmla="*/ 59 h 89"/>
                    <a:gd name="T2" fmla="*/ 0 w 198"/>
                    <a:gd name="T3" fmla="*/ 59 h 89"/>
                    <a:gd name="T4" fmla="*/ 38 w 198"/>
                    <a:gd name="T5" fmla="*/ 31 h 89"/>
                    <a:gd name="T6" fmla="*/ 198 w 198"/>
                    <a:gd name="T7" fmla="*/ 29 h 89"/>
                    <a:gd name="T8" fmla="*/ 180 w 198"/>
                    <a:gd name="T9" fmla="*/ 36 h 89"/>
                    <a:gd name="T10" fmla="*/ 139 w 198"/>
                    <a:gd name="T11" fmla="*/ 45 h 89"/>
                    <a:gd name="T12" fmla="*/ 110 w 198"/>
                    <a:gd name="T13" fmla="*/ 61 h 89"/>
                    <a:gd name="T14" fmla="*/ 47 w 198"/>
                    <a:gd name="T15" fmla="*/ 88 h 89"/>
                    <a:gd name="T16" fmla="*/ 2 w 198"/>
                    <a:gd name="T17" fmla="*/ 67 h 89"/>
                    <a:gd name="T18" fmla="*/ 0 w 198"/>
                    <a:gd name="T19" fmla="*/ 5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89">
                      <a:moveTo>
                        <a:pt x="0" y="59"/>
                      </a:moveTo>
                      <a:cubicBezTo>
                        <a:pt x="0" y="59"/>
                        <a:pt x="0" y="59"/>
                        <a:pt x="0" y="59"/>
                      </a:cubicBezTo>
                      <a:cubicBezTo>
                        <a:pt x="13" y="50"/>
                        <a:pt x="24" y="40"/>
                        <a:pt x="38" y="31"/>
                      </a:cubicBezTo>
                      <a:cubicBezTo>
                        <a:pt x="87" y="0"/>
                        <a:pt x="150" y="3"/>
                        <a:pt x="198" y="29"/>
                      </a:cubicBezTo>
                      <a:cubicBezTo>
                        <a:pt x="191" y="32"/>
                        <a:pt x="186" y="35"/>
                        <a:pt x="180" y="36"/>
                      </a:cubicBezTo>
                      <a:cubicBezTo>
                        <a:pt x="167" y="40"/>
                        <a:pt x="153" y="43"/>
                        <a:pt x="139" y="45"/>
                      </a:cubicBezTo>
                      <a:cubicBezTo>
                        <a:pt x="128" y="47"/>
                        <a:pt x="119" y="53"/>
                        <a:pt x="110" y="61"/>
                      </a:cubicBezTo>
                      <a:cubicBezTo>
                        <a:pt x="93" y="77"/>
                        <a:pt x="72" y="89"/>
                        <a:pt x="47" y="88"/>
                      </a:cubicBezTo>
                      <a:cubicBezTo>
                        <a:pt x="29" y="87"/>
                        <a:pt x="15" y="78"/>
                        <a:pt x="2" y="67"/>
                      </a:cubicBezTo>
                      <a:cubicBezTo>
                        <a:pt x="1" y="65"/>
                        <a:pt x="1" y="62"/>
                        <a:pt x="0" y="59"/>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7" name="Freeform 52">
                  <a:extLst>
                    <a:ext uri="{FF2B5EF4-FFF2-40B4-BE49-F238E27FC236}">
                      <a16:creationId xmlns:a16="http://schemas.microsoft.com/office/drawing/2014/main" id="{018FEE4A-8562-FAA6-E12C-56741BA2223C}"/>
                    </a:ext>
                  </a:extLst>
                </p:cNvPr>
                <p:cNvSpPr>
                  <a:spLocks/>
                </p:cNvSpPr>
                <p:nvPr>
                  <p:custDataLst>
                    <p:tags r:id="rId31"/>
                  </p:custDataLst>
                </p:nvPr>
              </p:nvSpPr>
              <p:spPr bwMode="auto">
                <a:xfrm>
                  <a:off x="6707461" y="1596416"/>
                  <a:ext cx="48038" cy="111617"/>
                </a:xfrm>
                <a:custGeom>
                  <a:avLst/>
                  <a:gdLst>
                    <a:gd name="T0" fmla="*/ 44 w 84"/>
                    <a:gd name="T1" fmla="*/ 0 h 200"/>
                    <a:gd name="T2" fmla="*/ 49 w 84"/>
                    <a:gd name="T3" fmla="*/ 43 h 200"/>
                    <a:gd name="T4" fmla="*/ 65 w 84"/>
                    <a:gd name="T5" fmla="*/ 94 h 200"/>
                    <a:gd name="T6" fmla="*/ 81 w 84"/>
                    <a:gd name="T7" fmla="*/ 152 h 200"/>
                    <a:gd name="T8" fmla="*/ 58 w 84"/>
                    <a:gd name="T9" fmla="*/ 195 h 200"/>
                    <a:gd name="T10" fmla="*/ 44 w 84"/>
                    <a:gd name="T11" fmla="*/ 193 h 200"/>
                    <a:gd name="T12" fmla="*/ 23 w 84"/>
                    <a:gd name="T13" fmla="*/ 32 h 200"/>
                    <a:gd name="T14" fmla="*/ 39 w 84"/>
                    <a:gd name="T15" fmla="*/ 0 h 200"/>
                    <a:gd name="T16" fmla="*/ 44 w 84"/>
                    <a:gd name="T17"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200">
                      <a:moveTo>
                        <a:pt x="44" y="0"/>
                      </a:moveTo>
                      <a:cubicBezTo>
                        <a:pt x="46" y="15"/>
                        <a:pt x="49" y="29"/>
                        <a:pt x="49" y="43"/>
                      </a:cubicBezTo>
                      <a:cubicBezTo>
                        <a:pt x="50" y="61"/>
                        <a:pt x="53" y="78"/>
                        <a:pt x="65" y="94"/>
                      </a:cubicBezTo>
                      <a:cubicBezTo>
                        <a:pt x="77" y="111"/>
                        <a:pt x="84" y="130"/>
                        <a:pt x="81" y="152"/>
                      </a:cubicBezTo>
                      <a:cubicBezTo>
                        <a:pt x="79" y="169"/>
                        <a:pt x="70" y="183"/>
                        <a:pt x="58" y="195"/>
                      </a:cubicBezTo>
                      <a:cubicBezTo>
                        <a:pt x="52" y="200"/>
                        <a:pt x="49" y="199"/>
                        <a:pt x="44" y="193"/>
                      </a:cubicBezTo>
                      <a:cubicBezTo>
                        <a:pt x="8" y="143"/>
                        <a:pt x="0" y="90"/>
                        <a:pt x="23" y="32"/>
                      </a:cubicBezTo>
                      <a:cubicBezTo>
                        <a:pt x="27" y="21"/>
                        <a:pt x="34" y="11"/>
                        <a:pt x="39" y="0"/>
                      </a:cubicBezTo>
                      <a:cubicBezTo>
                        <a:pt x="41" y="0"/>
                        <a:pt x="42" y="0"/>
                        <a:pt x="44" y="0"/>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8" name="Freeform 53">
                  <a:extLst>
                    <a:ext uri="{FF2B5EF4-FFF2-40B4-BE49-F238E27FC236}">
                      <a16:creationId xmlns:a16="http://schemas.microsoft.com/office/drawing/2014/main" id="{A3F95AE9-8231-1440-8A21-5CC61F7EE84E}"/>
                    </a:ext>
                  </a:extLst>
                </p:cNvPr>
                <p:cNvSpPr>
                  <a:spLocks/>
                </p:cNvSpPr>
                <p:nvPr>
                  <p:custDataLst>
                    <p:tags r:id="rId32"/>
                  </p:custDataLst>
                </p:nvPr>
              </p:nvSpPr>
              <p:spPr bwMode="auto">
                <a:xfrm>
                  <a:off x="6918115" y="1908874"/>
                  <a:ext cx="107379" cy="48038"/>
                </a:xfrm>
                <a:custGeom>
                  <a:avLst/>
                  <a:gdLst>
                    <a:gd name="T0" fmla="*/ 192 w 192"/>
                    <a:gd name="T1" fmla="*/ 34 h 87"/>
                    <a:gd name="T2" fmla="*/ 117 w 192"/>
                    <a:gd name="T3" fmla="*/ 83 h 87"/>
                    <a:gd name="T4" fmla="*/ 93 w 192"/>
                    <a:gd name="T5" fmla="*/ 78 h 87"/>
                    <a:gd name="T6" fmla="*/ 47 w 192"/>
                    <a:gd name="T7" fmla="*/ 79 h 87"/>
                    <a:gd name="T8" fmla="*/ 11 w 192"/>
                    <a:gd name="T9" fmla="*/ 86 h 87"/>
                    <a:gd name="T10" fmla="*/ 0 w 192"/>
                    <a:gd name="T11" fmla="*/ 85 h 87"/>
                    <a:gd name="T12" fmla="*/ 192 w 192"/>
                    <a:gd name="T13" fmla="*/ 34 h 87"/>
                  </a:gdLst>
                  <a:ahLst/>
                  <a:cxnLst>
                    <a:cxn ang="0">
                      <a:pos x="T0" y="T1"/>
                    </a:cxn>
                    <a:cxn ang="0">
                      <a:pos x="T2" y="T3"/>
                    </a:cxn>
                    <a:cxn ang="0">
                      <a:pos x="T4" y="T5"/>
                    </a:cxn>
                    <a:cxn ang="0">
                      <a:pos x="T6" y="T7"/>
                    </a:cxn>
                    <a:cxn ang="0">
                      <a:pos x="T8" y="T9"/>
                    </a:cxn>
                    <a:cxn ang="0">
                      <a:pos x="T10" y="T11"/>
                    </a:cxn>
                    <a:cxn ang="0">
                      <a:pos x="T12" y="T13"/>
                    </a:cxn>
                  </a:cxnLst>
                  <a:rect l="0" t="0" r="r" b="b"/>
                  <a:pathLst>
                    <a:path w="192" h="87">
                      <a:moveTo>
                        <a:pt x="192" y="34"/>
                      </a:moveTo>
                      <a:cubicBezTo>
                        <a:pt x="180" y="69"/>
                        <a:pt x="154" y="86"/>
                        <a:pt x="117" y="83"/>
                      </a:cubicBezTo>
                      <a:cubicBezTo>
                        <a:pt x="109" y="82"/>
                        <a:pt x="100" y="81"/>
                        <a:pt x="93" y="78"/>
                      </a:cubicBezTo>
                      <a:cubicBezTo>
                        <a:pt x="77" y="71"/>
                        <a:pt x="62" y="75"/>
                        <a:pt x="47" y="79"/>
                      </a:cubicBezTo>
                      <a:cubicBezTo>
                        <a:pt x="35" y="81"/>
                        <a:pt x="23" y="84"/>
                        <a:pt x="11" y="86"/>
                      </a:cubicBezTo>
                      <a:cubicBezTo>
                        <a:pt x="8" y="87"/>
                        <a:pt x="4" y="86"/>
                        <a:pt x="0" y="85"/>
                      </a:cubicBezTo>
                      <a:cubicBezTo>
                        <a:pt x="26" y="30"/>
                        <a:pt x="139" y="0"/>
                        <a:pt x="192" y="34"/>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9" name="Freeform 54">
                  <a:extLst>
                    <a:ext uri="{FF2B5EF4-FFF2-40B4-BE49-F238E27FC236}">
                      <a16:creationId xmlns:a16="http://schemas.microsoft.com/office/drawing/2014/main" id="{D1BB0F1F-9A31-1959-4A15-38318FA26D80}"/>
                    </a:ext>
                  </a:extLst>
                </p:cNvPr>
                <p:cNvSpPr>
                  <a:spLocks/>
                </p:cNvSpPr>
                <p:nvPr>
                  <p:custDataLst>
                    <p:tags r:id="rId33"/>
                  </p:custDataLst>
                </p:nvPr>
              </p:nvSpPr>
              <p:spPr bwMode="auto">
                <a:xfrm>
                  <a:off x="6693386" y="1239056"/>
                  <a:ext cx="76296" cy="84772"/>
                </a:xfrm>
                <a:custGeom>
                  <a:avLst/>
                  <a:gdLst>
                    <a:gd name="T0" fmla="*/ 123 w 137"/>
                    <a:gd name="T1" fmla="*/ 2 h 151"/>
                    <a:gd name="T2" fmla="*/ 137 w 137"/>
                    <a:gd name="T3" fmla="*/ 0 h 151"/>
                    <a:gd name="T4" fmla="*/ 128 w 137"/>
                    <a:gd name="T5" fmla="*/ 16 h 151"/>
                    <a:gd name="T6" fmla="*/ 100 w 137"/>
                    <a:gd name="T7" fmla="*/ 49 h 151"/>
                    <a:gd name="T8" fmla="*/ 87 w 137"/>
                    <a:gd name="T9" fmla="*/ 76 h 151"/>
                    <a:gd name="T10" fmla="*/ 56 w 137"/>
                    <a:gd name="T11" fmla="*/ 135 h 151"/>
                    <a:gd name="T12" fmla="*/ 0 w 137"/>
                    <a:gd name="T13" fmla="*/ 147 h 151"/>
                    <a:gd name="T14" fmla="*/ 29 w 137"/>
                    <a:gd name="T15" fmla="*/ 64 h 151"/>
                    <a:gd name="T16" fmla="*/ 114 w 137"/>
                    <a:gd name="T17" fmla="*/ 5 h 151"/>
                    <a:gd name="T18" fmla="*/ 124 w 137"/>
                    <a:gd name="T19" fmla="*/ 1 h 151"/>
                    <a:gd name="T20" fmla="*/ 123 w 137"/>
                    <a:gd name="T21" fmla="*/ 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7" h="151">
                      <a:moveTo>
                        <a:pt x="123" y="2"/>
                      </a:moveTo>
                      <a:cubicBezTo>
                        <a:pt x="127" y="1"/>
                        <a:pt x="131" y="1"/>
                        <a:pt x="137" y="0"/>
                      </a:cubicBezTo>
                      <a:cubicBezTo>
                        <a:pt x="134" y="7"/>
                        <a:pt x="132" y="12"/>
                        <a:pt x="128" y="16"/>
                      </a:cubicBezTo>
                      <a:cubicBezTo>
                        <a:pt x="119" y="27"/>
                        <a:pt x="110" y="38"/>
                        <a:pt x="100" y="49"/>
                      </a:cubicBezTo>
                      <a:cubicBezTo>
                        <a:pt x="93" y="57"/>
                        <a:pt x="89" y="66"/>
                        <a:pt x="87" y="76"/>
                      </a:cubicBezTo>
                      <a:cubicBezTo>
                        <a:pt x="83" y="99"/>
                        <a:pt x="75" y="120"/>
                        <a:pt x="56" y="135"/>
                      </a:cubicBezTo>
                      <a:cubicBezTo>
                        <a:pt x="39" y="148"/>
                        <a:pt x="21" y="151"/>
                        <a:pt x="0" y="147"/>
                      </a:cubicBezTo>
                      <a:cubicBezTo>
                        <a:pt x="1" y="116"/>
                        <a:pt x="12" y="89"/>
                        <a:pt x="29" y="64"/>
                      </a:cubicBezTo>
                      <a:cubicBezTo>
                        <a:pt x="50" y="35"/>
                        <a:pt x="79" y="16"/>
                        <a:pt x="114" y="5"/>
                      </a:cubicBezTo>
                      <a:cubicBezTo>
                        <a:pt x="117" y="4"/>
                        <a:pt x="120" y="3"/>
                        <a:pt x="124" y="1"/>
                      </a:cubicBezTo>
                      <a:lnTo>
                        <a:pt x="123" y="2"/>
                      </a:ln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0" name="Freeform 55">
                  <a:extLst>
                    <a:ext uri="{FF2B5EF4-FFF2-40B4-BE49-F238E27FC236}">
                      <a16:creationId xmlns:a16="http://schemas.microsoft.com/office/drawing/2014/main" id="{AE675D95-B2E5-7447-9F58-55A97E08FB17}"/>
                    </a:ext>
                  </a:extLst>
                </p:cNvPr>
                <p:cNvSpPr>
                  <a:spLocks/>
                </p:cNvSpPr>
                <p:nvPr>
                  <p:custDataLst>
                    <p:tags r:id="rId34"/>
                  </p:custDataLst>
                </p:nvPr>
              </p:nvSpPr>
              <p:spPr bwMode="auto">
                <a:xfrm>
                  <a:off x="6670732" y="1493266"/>
                  <a:ext cx="45211" cy="110204"/>
                </a:xfrm>
                <a:custGeom>
                  <a:avLst/>
                  <a:gdLst>
                    <a:gd name="T0" fmla="*/ 37 w 81"/>
                    <a:gd name="T1" fmla="*/ 198 h 198"/>
                    <a:gd name="T2" fmla="*/ 63 w 81"/>
                    <a:gd name="T3" fmla="*/ 0 h 198"/>
                    <a:gd name="T4" fmla="*/ 64 w 81"/>
                    <a:gd name="T5" fmla="*/ 37 h 198"/>
                    <a:gd name="T6" fmla="*/ 62 w 81"/>
                    <a:gd name="T7" fmla="*/ 60 h 198"/>
                    <a:gd name="T8" fmla="*/ 67 w 81"/>
                    <a:gd name="T9" fmla="*/ 91 h 198"/>
                    <a:gd name="T10" fmla="*/ 78 w 81"/>
                    <a:gd name="T11" fmla="*/ 148 h 198"/>
                    <a:gd name="T12" fmla="*/ 37 w 81"/>
                    <a:gd name="T13" fmla="*/ 198 h 198"/>
                  </a:gdLst>
                  <a:ahLst/>
                  <a:cxnLst>
                    <a:cxn ang="0">
                      <a:pos x="T0" y="T1"/>
                    </a:cxn>
                    <a:cxn ang="0">
                      <a:pos x="T2" y="T3"/>
                    </a:cxn>
                    <a:cxn ang="0">
                      <a:pos x="T4" y="T5"/>
                    </a:cxn>
                    <a:cxn ang="0">
                      <a:pos x="T6" y="T7"/>
                    </a:cxn>
                    <a:cxn ang="0">
                      <a:pos x="T8" y="T9"/>
                    </a:cxn>
                    <a:cxn ang="0">
                      <a:pos x="T10" y="T11"/>
                    </a:cxn>
                    <a:cxn ang="0">
                      <a:pos x="T12" y="T13"/>
                    </a:cxn>
                  </a:cxnLst>
                  <a:rect l="0" t="0" r="r" b="b"/>
                  <a:pathLst>
                    <a:path w="81" h="198">
                      <a:moveTo>
                        <a:pt x="37" y="198"/>
                      </a:moveTo>
                      <a:cubicBezTo>
                        <a:pt x="0" y="142"/>
                        <a:pt x="4" y="57"/>
                        <a:pt x="63" y="0"/>
                      </a:cubicBezTo>
                      <a:cubicBezTo>
                        <a:pt x="68" y="13"/>
                        <a:pt x="65" y="25"/>
                        <a:pt x="64" y="37"/>
                      </a:cubicBezTo>
                      <a:cubicBezTo>
                        <a:pt x="64" y="45"/>
                        <a:pt x="62" y="52"/>
                        <a:pt x="62" y="60"/>
                      </a:cubicBezTo>
                      <a:cubicBezTo>
                        <a:pt x="61" y="71"/>
                        <a:pt x="62" y="81"/>
                        <a:pt x="67" y="91"/>
                      </a:cubicBezTo>
                      <a:cubicBezTo>
                        <a:pt x="76" y="109"/>
                        <a:pt x="81" y="128"/>
                        <a:pt x="78" y="148"/>
                      </a:cubicBezTo>
                      <a:cubicBezTo>
                        <a:pt x="74" y="173"/>
                        <a:pt x="59" y="188"/>
                        <a:pt x="37" y="198"/>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1" name="Freeform 56">
                  <a:extLst>
                    <a:ext uri="{FF2B5EF4-FFF2-40B4-BE49-F238E27FC236}">
                      <a16:creationId xmlns:a16="http://schemas.microsoft.com/office/drawing/2014/main" id="{17B98130-1D2B-2906-F923-9C0B0870FE9D}"/>
                    </a:ext>
                  </a:extLst>
                </p:cNvPr>
                <p:cNvSpPr>
                  <a:spLocks/>
                </p:cNvSpPr>
                <p:nvPr>
                  <p:custDataLst>
                    <p:tags r:id="rId35"/>
                  </p:custDataLst>
                </p:nvPr>
              </p:nvSpPr>
              <p:spPr bwMode="auto">
                <a:xfrm>
                  <a:off x="6670766" y="1316740"/>
                  <a:ext cx="69232" cy="91837"/>
                </a:xfrm>
                <a:custGeom>
                  <a:avLst/>
                  <a:gdLst>
                    <a:gd name="T0" fmla="*/ 5 w 123"/>
                    <a:gd name="T1" fmla="*/ 161 h 163"/>
                    <a:gd name="T2" fmla="*/ 123 w 123"/>
                    <a:gd name="T3" fmla="*/ 0 h 163"/>
                    <a:gd name="T4" fmla="*/ 118 w 123"/>
                    <a:gd name="T5" fmla="*/ 15 h 163"/>
                    <a:gd name="T6" fmla="*/ 104 w 123"/>
                    <a:gd name="T7" fmla="*/ 36 h 163"/>
                    <a:gd name="T8" fmla="*/ 81 w 123"/>
                    <a:gd name="T9" fmla="*/ 93 h 163"/>
                    <a:gd name="T10" fmla="*/ 52 w 123"/>
                    <a:gd name="T11" fmla="*/ 150 h 163"/>
                    <a:gd name="T12" fmla="*/ 5 w 123"/>
                    <a:gd name="T13" fmla="*/ 161 h 163"/>
                  </a:gdLst>
                  <a:ahLst/>
                  <a:cxnLst>
                    <a:cxn ang="0">
                      <a:pos x="T0" y="T1"/>
                    </a:cxn>
                    <a:cxn ang="0">
                      <a:pos x="T2" y="T3"/>
                    </a:cxn>
                    <a:cxn ang="0">
                      <a:pos x="T4" y="T5"/>
                    </a:cxn>
                    <a:cxn ang="0">
                      <a:pos x="T6" y="T7"/>
                    </a:cxn>
                    <a:cxn ang="0">
                      <a:pos x="T8" y="T9"/>
                    </a:cxn>
                    <a:cxn ang="0">
                      <a:pos x="T10" y="T11"/>
                    </a:cxn>
                    <a:cxn ang="0">
                      <a:pos x="T12" y="T13"/>
                    </a:cxn>
                  </a:cxnLst>
                  <a:rect l="0" t="0" r="r" b="b"/>
                  <a:pathLst>
                    <a:path w="123" h="163">
                      <a:moveTo>
                        <a:pt x="5" y="161"/>
                      </a:moveTo>
                      <a:cubicBezTo>
                        <a:pt x="0" y="88"/>
                        <a:pt x="49" y="21"/>
                        <a:pt x="123" y="0"/>
                      </a:cubicBezTo>
                      <a:cubicBezTo>
                        <a:pt x="121" y="6"/>
                        <a:pt x="120" y="11"/>
                        <a:pt x="118" y="15"/>
                      </a:cubicBezTo>
                      <a:cubicBezTo>
                        <a:pt x="114" y="22"/>
                        <a:pt x="109" y="29"/>
                        <a:pt x="104" y="36"/>
                      </a:cubicBezTo>
                      <a:cubicBezTo>
                        <a:pt x="91" y="53"/>
                        <a:pt x="82" y="71"/>
                        <a:pt x="81" y="93"/>
                      </a:cubicBezTo>
                      <a:cubicBezTo>
                        <a:pt x="80" y="116"/>
                        <a:pt x="71" y="136"/>
                        <a:pt x="52" y="150"/>
                      </a:cubicBezTo>
                      <a:cubicBezTo>
                        <a:pt x="39" y="160"/>
                        <a:pt x="23" y="163"/>
                        <a:pt x="5" y="161"/>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2" name="Freeform 57">
                  <a:extLst>
                    <a:ext uri="{FF2B5EF4-FFF2-40B4-BE49-F238E27FC236}">
                      <a16:creationId xmlns:a16="http://schemas.microsoft.com/office/drawing/2014/main" id="{02F0C77C-BDA7-97E5-B392-2C3F9FD67E78}"/>
                    </a:ext>
                  </a:extLst>
                </p:cNvPr>
                <p:cNvSpPr>
                  <a:spLocks/>
                </p:cNvSpPr>
                <p:nvPr>
                  <p:custDataLst>
                    <p:tags r:id="rId36"/>
                  </p:custDataLst>
                </p:nvPr>
              </p:nvSpPr>
              <p:spPr bwMode="auto">
                <a:xfrm>
                  <a:off x="6957589" y="1822569"/>
                  <a:ext cx="74884" cy="87598"/>
                </a:xfrm>
                <a:custGeom>
                  <a:avLst/>
                  <a:gdLst>
                    <a:gd name="T0" fmla="*/ 3 w 133"/>
                    <a:gd name="T1" fmla="*/ 0 h 157"/>
                    <a:gd name="T2" fmla="*/ 29 w 133"/>
                    <a:gd name="T3" fmla="*/ 26 h 157"/>
                    <a:gd name="T4" fmla="*/ 41 w 133"/>
                    <a:gd name="T5" fmla="*/ 40 h 157"/>
                    <a:gd name="T6" fmla="*/ 72 w 133"/>
                    <a:gd name="T7" fmla="*/ 61 h 157"/>
                    <a:gd name="T8" fmla="*/ 127 w 133"/>
                    <a:gd name="T9" fmla="*/ 106 h 157"/>
                    <a:gd name="T10" fmla="*/ 130 w 133"/>
                    <a:gd name="T11" fmla="*/ 148 h 157"/>
                    <a:gd name="T12" fmla="*/ 119 w 133"/>
                    <a:gd name="T13" fmla="*/ 155 h 157"/>
                    <a:gd name="T14" fmla="*/ 4 w 133"/>
                    <a:gd name="T15" fmla="*/ 31 h 157"/>
                    <a:gd name="T16" fmla="*/ 0 w 133"/>
                    <a:gd name="T17" fmla="*/ 5 h 157"/>
                    <a:gd name="T18" fmla="*/ 0 w 133"/>
                    <a:gd name="T19" fmla="*/ 3 h 157"/>
                    <a:gd name="T20" fmla="*/ 3 w 133"/>
                    <a:gd name="T21"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 h="157">
                      <a:moveTo>
                        <a:pt x="3" y="0"/>
                      </a:moveTo>
                      <a:cubicBezTo>
                        <a:pt x="12" y="9"/>
                        <a:pt x="20" y="17"/>
                        <a:pt x="29" y="26"/>
                      </a:cubicBezTo>
                      <a:cubicBezTo>
                        <a:pt x="33" y="30"/>
                        <a:pt x="37" y="35"/>
                        <a:pt x="41" y="40"/>
                      </a:cubicBezTo>
                      <a:cubicBezTo>
                        <a:pt x="49" y="50"/>
                        <a:pt x="59" y="57"/>
                        <a:pt x="72" y="61"/>
                      </a:cubicBezTo>
                      <a:cubicBezTo>
                        <a:pt x="96" y="69"/>
                        <a:pt x="117" y="82"/>
                        <a:pt x="127" y="106"/>
                      </a:cubicBezTo>
                      <a:cubicBezTo>
                        <a:pt x="133" y="120"/>
                        <a:pt x="133" y="134"/>
                        <a:pt x="130" y="148"/>
                      </a:cubicBezTo>
                      <a:cubicBezTo>
                        <a:pt x="129" y="155"/>
                        <a:pt x="126" y="157"/>
                        <a:pt x="119" y="155"/>
                      </a:cubicBezTo>
                      <a:cubicBezTo>
                        <a:pt x="57" y="136"/>
                        <a:pt x="18" y="95"/>
                        <a:pt x="4" y="31"/>
                      </a:cubicBezTo>
                      <a:cubicBezTo>
                        <a:pt x="2" y="23"/>
                        <a:pt x="1" y="14"/>
                        <a:pt x="0" y="5"/>
                      </a:cubicBezTo>
                      <a:cubicBezTo>
                        <a:pt x="0" y="4"/>
                        <a:pt x="0" y="4"/>
                        <a:pt x="0" y="3"/>
                      </a:cubicBezTo>
                      <a:cubicBezTo>
                        <a:pt x="1" y="2"/>
                        <a:pt x="2" y="1"/>
                        <a:pt x="3" y="0"/>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3" name="Freeform 58">
                  <a:extLst>
                    <a:ext uri="{FF2B5EF4-FFF2-40B4-BE49-F238E27FC236}">
                      <a16:creationId xmlns:a16="http://schemas.microsoft.com/office/drawing/2014/main" id="{E9D8E484-E7B4-3509-1E49-15853800FCCD}"/>
                    </a:ext>
                  </a:extLst>
                </p:cNvPr>
                <p:cNvSpPr>
                  <a:spLocks/>
                </p:cNvSpPr>
                <p:nvPr>
                  <p:custDataLst>
                    <p:tags r:id="rId37"/>
                  </p:custDataLst>
                </p:nvPr>
              </p:nvSpPr>
              <p:spPr bwMode="auto">
                <a:xfrm>
                  <a:off x="6693339" y="1117431"/>
                  <a:ext cx="40974" cy="111617"/>
                </a:xfrm>
                <a:custGeom>
                  <a:avLst/>
                  <a:gdLst>
                    <a:gd name="T0" fmla="*/ 29 w 75"/>
                    <a:gd name="T1" fmla="*/ 0 h 199"/>
                    <a:gd name="T2" fmla="*/ 72 w 75"/>
                    <a:gd name="T3" fmla="*/ 98 h 199"/>
                    <a:gd name="T4" fmla="*/ 52 w 75"/>
                    <a:gd name="T5" fmla="*/ 191 h 199"/>
                    <a:gd name="T6" fmla="*/ 37 w 75"/>
                    <a:gd name="T7" fmla="*/ 194 h 199"/>
                    <a:gd name="T8" fmla="*/ 11 w 75"/>
                    <a:gd name="T9" fmla="*/ 111 h 199"/>
                    <a:gd name="T10" fmla="*/ 17 w 75"/>
                    <a:gd name="T11" fmla="*/ 96 h 199"/>
                    <a:gd name="T12" fmla="*/ 25 w 75"/>
                    <a:gd name="T13" fmla="*/ 37 h 199"/>
                    <a:gd name="T14" fmla="*/ 24 w 75"/>
                    <a:gd name="T15" fmla="*/ 1 h 199"/>
                    <a:gd name="T16" fmla="*/ 29 w 75"/>
                    <a:gd name="T17"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99">
                      <a:moveTo>
                        <a:pt x="29" y="0"/>
                      </a:moveTo>
                      <a:cubicBezTo>
                        <a:pt x="53" y="28"/>
                        <a:pt x="69" y="60"/>
                        <a:pt x="72" y="98"/>
                      </a:cubicBezTo>
                      <a:cubicBezTo>
                        <a:pt x="75" y="131"/>
                        <a:pt x="68" y="162"/>
                        <a:pt x="52" y="191"/>
                      </a:cubicBezTo>
                      <a:cubicBezTo>
                        <a:pt x="47" y="199"/>
                        <a:pt x="43" y="198"/>
                        <a:pt x="37" y="194"/>
                      </a:cubicBezTo>
                      <a:cubicBezTo>
                        <a:pt x="10" y="177"/>
                        <a:pt x="0" y="146"/>
                        <a:pt x="11" y="111"/>
                      </a:cubicBezTo>
                      <a:cubicBezTo>
                        <a:pt x="12" y="106"/>
                        <a:pt x="14" y="100"/>
                        <a:pt x="17" y="96"/>
                      </a:cubicBezTo>
                      <a:cubicBezTo>
                        <a:pt x="30" y="78"/>
                        <a:pt x="26" y="57"/>
                        <a:pt x="25" y="37"/>
                      </a:cubicBezTo>
                      <a:cubicBezTo>
                        <a:pt x="24" y="25"/>
                        <a:pt x="24" y="13"/>
                        <a:pt x="24" y="1"/>
                      </a:cubicBezTo>
                      <a:cubicBezTo>
                        <a:pt x="26" y="0"/>
                        <a:pt x="27" y="0"/>
                        <a:pt x="29" y="0"/>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4" name="Freeform 59">
                  <a:extLst>
                    <a:ext uri="{FF2B5EF4-FFF2-40B4-BE49-F238E27FC236}">
                      <a16:creationId xmlns:a16="http://schemas.microsoft.com/office/drawing/2014/main" id="{17F31ED3-C1B4-C6DC-3778-D393FD53D6E3}"/>
                    </a:ext>
                  </a:extLst>
                </p:cNvPr>
                <p:cNvSpPr>
                  <a:spLocks/>
                </p:cNvSpPr>
                <p:nvPr>
                  <p:custDataLst>
                    <p:tags r:id="rId38"/>
                  </p:custDataLst>
                </p:nvPr>
              </p:nvSpPr>
              <p:spPr bwMode="auto">
                <a:xfrm>
                  <a:off x="6601526" y="1311053"/>
                  <a:ext cx="57927" cy="97489"/>
                </a:xfrm>
                <a:custGeom>
                  <a:avLst/>
                  <a:gdLst>
                    <a:gd name="T0" fmla="*/ 2 w 105"/>
                    <a:gd name="T1" fmla="*/ 0 h 175"/>
                    <a:gd name="T2" fmla="*/ 64 w 105"/>
                    <a:gd name="T3" fmla="*/ 44 h 175"/>
                    <a:gd name="T4" fmla="*/ 101 w 105"/>
                    <a:gd name="T5" fmla="*/ 165 h 175"/>
                    <a:gd name="T6" fmla="*/ 91 w 105"/>
                    <a:gd name="T7" fmla="*/ 173 h 175"/>
                    <a:gd name="T8" fmla="*/ 31 w 105"/>
                    <a:gd name="T9" fmla="*/ 107 h 175"/>
                    <a:gd name="T10" fmla="*/ 31 w 105"/>
                    <a:gd name="T11" fmla="*/ 80 h 175"/>
                    <a:gd name="T12" fmla="*/ 26 w 105"/>
                    <a:gd name="T13" fmla="*/ 59 h 175"/>
                    <a:gd name="T14" fmla="*/ 7 w 105"/>
                    <a:gd name="T15" fmla="*/ 23 h 175"/>
                    <a:gd name="T16" fmla="*/ 0 w 105"/>
                    <a:gd name="T17" fmla="*/ 1 h 175"/>
                    <a:gd name="T18" fmla="*/ 2 w 105"/>
                    <a:gd name="T19"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75">
                      <a:moveTo>
                        <a:pt x="2" y="0"/>
                      </a:moveTo>
                      <a:cubicBezTo>
                        <a:pt x="26" y="10"/>
                        <a:pt x="47" y="25"/>
                        <a:pt x="64" y="44"/>
                      </a:cubicBezTo>
                      <a:cubicBezTo>
                        <a:pt x="94" y="79"/>
                        <a:pt x="105" y="120"/>
                        <a:pt x="101" y="165"/>
                      </a:cubicBezTo>
                      <a:cubicBezTo>
                        <a:pt x="101" y="172"/>
                        <a:pt x="99" y="175"/>
                        <a:pt x="91" y="173"/>
                      </a:cubicBezTo>
                      <a:cubicBezTo>
                        <a:pt x="56" y="168"/>
                        <a:pt x="35" y="144"/>
                        <a:pt x="31" y="107"/>
                      </a:cubicBezTo>
                      <a:cubicBezTo>
                        <a:pt x="31" y="98"/>
                        <a:pt x="32" y="89"/>
                        <a:pt x="31" y="80"/>
                      </a:cubicBezTo>
                      <a:cubicBezTo>
                        <a:pt x="30" y="73"/>
                        <a:pt x="29" y="65"/>
                        <a:pt x="26" y="59"/>
                      </a:cubicBezTo>
                      <a:cubicBezTo>
                        <a:pt x="20" y="46"/>
                        <a:pt x="13" y="35"/>
                        <a:pt x="7" y="23"/>
                      </a:cubicBezTo>
                      <a:cubicBezTo>
                        <a:pt x="4" y="16"/>
                        <a:pt x="2" y="9"/>
                        <a:pt x="0" y="1"/>
                      </a:cubicBezTo>
                      <a:cubicBezTo>
                        <a:pt x="0" y="1"/>
                        <a:pt x="1" y="0"/>
                        <a:pt x="2" y="0"/>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5" name="Freeform 60">
                  <a:extLst>
                    <a:ext uri="{FF2B5EF4-FFF2-40B4-BE49-F238E27FC236}">
                      <a16:creationId xmlns:a16="http://schemas.microsoft.com/office/drawing/2014/main" id="{D1820160-60F6-1E30-3C0F-30BAC0C6F35A}"/>
                    </a:ext>
                  </a:extLst>
                </p:cNvPr>
                <p:cNvSpPr>
                  <a:spLocks/>
                </p:cNvSpPr>
                <p:nvPr>
                  <p:custDataLst>
                    <p:tags r:id="rId39"/>
                  </p:custDataLst>
                </p:nvPr>
              </p:nvSpPr>
              <p:spPr bwMode="auto">
                <a:xfrm>
                  <a:off x="6618538" y="1665843"/>
                  <a:ext cx="104552" cy="64991"/>
                </a:xfrm>
                <a:custGeom>
                  <a:avLst/>
                  <a:gdLst>
                    <a:gd name="T0" fmla="*/ 0 w 187"/>
                    <a:gd name="T1" fmla="*/ 23 h 117"/>
                    <a:gd name="T2" fmla="*/ 187 w 187"/>
                    <a:gd name="T3" fmla="*/ 96 h 117"/>
                    <a:gd name="T4" fmla="*/ 107 w 187"/>
                    <a:gd name="T5" fmla="*/ 99 h 117"/>
                    <a:gd name="T6" fmla="*/ 80 w 187"/>
                    <a:gd name="T7" fmla="*/ 72 h 117"/>
                    <a:gd name="T8" fmla="*/ 48 w 187"/>
                    <a:gd name="T9" fmla="*/ 48 h 117"/>
                    <a:gd name="T10" fmla="*/ 13 w 187"/>
                    <a:gd name="T11" fmla="*/ 32 h 117"/>
                    <a:gd name="T12" fmla="*/ 0 w 187"/>
                    <a:gd name="T13" fmla="*/ 23 h 117"/>
                  </a:gdLst>
                  <a:ahLst/>
                  <a:cxnLst>
                    <a:cxn ang="0">
                      <a:pos x="T0" y="T1"/>
                    </a:cxn>
                    <a:cxn ang="0">
                      <a:pos x="T2" y="T3"/>
                    </a:cxn>
                    <a:cxn ang="0">
                      <a:pos x="T4" y="T5"/>
                    </a:cxn>
                    <a:cxn ang="0">
                      <a:pos x="T6" y="T7"/>
                    </a:cxn>
                    <a:cxn ang="0">
                      <a:pos x="T8" y="T9"/>
                    </a:cxn>
                    <a:cxn ang="0">
                      <a:pos x="T10" y="T11"/>
                    </a:cxn>
                    <a:cxn ang="0">
                      <a:pos x="T12" y="T13"/>
                    </a:cxn>
                  </a:cxnLst>
                  <a:rect l="0" t="0" r="r" b="b"/>
                  <a:pathLst>
                    <a:path w="187" h="117">
                      <a:moveTo>
                        <a:pt x="0" y="23"/>
                      </a:moveTo>
                      <a:cubicBezTo>
                        <a:pt x="77" y="0"/>
                        <a:pt x="154" y="34"/>
                        <a:pt x="187" y="96"/>
                      </a:cubicBezTo>
                      <a:cubicBezTo>
                        <a:pt x="167" y="115"/>
                        <a:pt x="131" y="117"/>
                        <a:pt x="107" y="99"/>
                      </a:cubicBezTo>
                      <a:cubicBezTo>
                        <a:pt x="97" y="91"/>
                        <a:pt x="87" y="82"/>
                        <a:pt x="80" y="72"/>
                      </a:cubicBezTo>
                      <a:cubicBezTo>
                        <a:pt x="71" y="60"/>
                        <a:pt x="60" y="54"/>
                        <a:pt x="48" y="48"/>
                      </a:cubicBezTo>
                      <a:cubicBezTo>
                        <a:pt x="36" y="43"/>
                        <a:pt x="24" y="38"/>
                        <a:pt x="13" y="32"/>
                      </a:cubicBezTo>
                      <a:cubicBezTo>
                        <a:pt x="9" y="30"/>
                        <a:pt x="5" y="27"/>
                        <a:pt x="0" y="23"/>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6" name="Freeform 61">
                  <a:extLst>
                    <a:ext uri="{FF2B5EF4-FFF2-40B4-BE49-F238E27FC236}">
                      <a16:creationId xmlns:a16="http://schemas.microsoft.com/office/drawing/2014/main" id="{9D8F4F34-BBC1-C46C-9810-7E6E79F2726D}"/>
                    </a:ext>
                  </a:extLst>
                </p:cNvPr>
                <p:cNvSpPr>
                  <a:spLocks/>
                </p:cNvSpPr>
                <p:nvPr>
                  <p:custDataLst>
                    <p:tags r:id="rId40"/>
                  </p:custDataLst>
                </p:nvPr>
              </p:nvSpPr>
              <p:spPr bwMode="auto">
                <a:xfrm>
                  <a:off x="6762580" y="1698193"/>
                  <a:ext cx="63579" cy="101727"/>
                </a:xfrm>
                <a:custGeom>
                  <a:avLst/>
                  <a:gdLst>
                    <a:gd name="T0" fmla="*/ 103 w 116"/>
                    <a:gd name="T1" fmla="*/ 183 h 183"/>
                    <a:gd name="T2" fmla="*/ 17 w 116"/>
                    <a:gd name="T3" fmla="*/ 0 h 183"/>
                    <a:gd name="T4" fmla="*/ 31 w 116"/>
                    <a:gd name="T5" fmla="*/ 20 h 183"/>
                    <a:gd name="T6" fmla="*/ 40 w 116"/>
                    <a:gd name="T7" fmla="*/ 36 h 183"/>
                    <a:gd name="T8" fmla="*/ 78 w 116"/>
                    <a:gd name="T9" fmla="*/ 82 h 183"/>
                    <a:gd name="T10" fmla="*/ 115 w 116"/>
                    <a:gd name="T11" fmla="*/ 139 h 183"/>
                    <a:gd name="T12" fmla="*/ 103 w 116"/>
                    <a:gd name="T13" fmla="*/ 183 h 183"/>
                  </a:gdLst>
                  <a:ahLst/>
                  <a:cxnLst>
                    <a:cxn ang="0">
                      <a:pos x="T0" y="T1"/>
                    </a:cxn>
                    <a:cxn ang="0">
                      <a:pos x="T2" y="T3"/>
                    </a:cxn>
                    <a:cxn ang="0">
                      <a:pos x="T4" y="T5"/>
                    </a:cxn>
                    <a:cxn ang="0">
                      <a:pos x="T6" y="T7"/>
                    </a:cxn>
                    <a:cxn ang="0">
                      <a:pos x="T8" y="T9"/>
                    </a:cxn>
                    <a:cxn ang="0">
                      <a:pos x="T10" y="T11"/>
                    </a:cxn>
                    <a:cxn ang="0">
                      <a:pos x="T12" y="T13"/>
                    </a:cxn>
                  </a:cxnLst>
                  <a:rect l="0" t="0" r="r" b="b"/>
                  <a:pathLst>
                    <a:path w="116" h="183">
                      <a:moveTo>
                        <a:pt x="103" y="183"/>
                      </a:moveTo>
                      <a:cubicBezTo>
                        <a:pt x="37" y="153"/>
                        <a:pt x="0" y="81"/>
                        <a:pt x="17" y="0"/>
                      </a:cubicBezTo>
                      <a:cubicBezTo>
                        <a:pt x="23" y="8"/>
                        <a:pt x="27" y="13"/>
                        <a:pt x="31" y="20"/>
                      </a:cubicBezTo>
                      <a:cubicBezTo>
                        <a:pt x="35" y="25"/>
                        <a:pt x="37" y="30"/>
                        <a:pt x="40" y="36"/>
                      </a:cubicBezTo>
                      <a:cubicBezTo>
                        <a:pt x="48" y="55"/>
                        <a:pt x="59" y="70"/>
                        <a:pt x="78" y="82"/>
                      </a:cubicBezTo>
                      <a:cubicBezTo>
                        <a:pt x="98" y="94"/>
                        <a:pt x="113" y="114"/>
                        <a:pt x="115" y="139"/>
                      </a:cubicBezTo>
                      <a:cubicBezTo>
                        <a:pt x="116" y="155"/>
                        <a:pt x="111" y="169"/>
                        <a:pt x="103" y="183"/>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7" name="Freeform 62">
                  <a:extLst>
                    <a:ext uri="{FF2B5EF4-FFF2-40B4-BE49-F238E27FC236}">
                      <a16:creationId xmlns:a16="http://schemas.microsoft.com/office/drawing/2014/main" id="{15985381-DB57-6499-C39B-7E6278B5381E}"/>
                    </a:ext>
                  </a:extLst>
                </p:cNvPr>
                <p:cNvSpPr>
                  <a:spLocks/>
                </p:cNvSpPr>
                <p:nvPr>
                  <p:custDataLst>
                    <p:tags r:id="rId41"/>
                  </p:custDataLst>
                </p:nvPr>
              </p:nvSpPr>
              <p:spPr bwMode="auto">
                <a:xfrm>
                  <a:off x="6631180" y="1216368"/>
                  <a:ext cx="52277" cy="104552"/>
                </a:xfrm>
                <a:custGeom>
                  <a:avLst/>
                  <a:gdLst>
                    <a:gd name="T0" fmla="*/ 3 w 92"/>
                    <a:gd name="T1" fmla="*/ 0 h 185"/>
                    <a:gd name="T2" fmla="*/ 47 w 92"/>
                    <a:gd name="T3" fmla="*/ 37 h 185"/>
                    <a:gd name="T4" fmla="*/ 81 w 92"/>
                    <a:gd name="T5" fmla="*/ 177 h 185"/>
                    <a:gd name="T6" fmla="*/ 70 w 92"/>
                    <a:gd name="T7" fmla="*/ 183 h 185"/>
                    <a:gd name="T8" fmla="*/ 20 w 92"/>
                    <a:gd name="T9" fmla="*/ 121 h 185"/>
                    <a:gd name="T10" fmla="*/ 22 w 92"/>
                    <a:gd name="T11" fmla="*/ 83 h 185"/>
                    <a:gd name="T12" fmla="*/ 20 w 92"/>
                    <a:gd name="T13" fmla="*/ 64 h 185"/>
                    <a:gd name="T14" fmla="*/ 4 w 92"/>
                    <a:gd name="T15" fmla="*/ 21 h 185"/>
                    <a:gd name="T16" fmla="*/ 0 w 92"/>
                    <a:gd name="T17" fmla="*/ 2 h 185"/>
                    <a:gd name="T18" fmla="*/ 3 w 92"/>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85">
                      <a:moveTo>
                        <a:pt x="3" y="0"/>
                      </a:moveTo>
                      <a:cubicBezTo>
                        <a:pt x="20" y="10"/>
                        <a:pt x="34" y="22"/>
                        <a:pt x="47" y="37"/>
                      </a:cubicBezTo>
                      <a:cubicBezTo>
                        <a:pt x="81" y="78"/>
                        <a:pt x="92" y="125"/>
                        <a:pt x="81" y="177"/>
                      </a:cubicBezTo>
                      <a:cubicBezTo>
                        <a:pt x="80" y="184"/>
                        <a:pt x="77" y="185"/>
                        <a:pt x="70" y="183"/>
                      </a:cubicBezTo>
                      <a:cubicBezTo>
                        <a:pt x="40" y="176"/>
                        <a:pt x="21" y="152"/>
                        <a:pt x="20" y="121"/>
                      </a:cubicBezTo>
                      <a:cubicBezTo>
                        <a:pt x="19" y="108"/>
                        <a:pt x="22" y="95"/>
                        <a:pt x="22" y="83"/>
                      </a:cubicBezTo>
                      <a:cubicBezTo>
                        <a:pt x="22" y="76"/>
                        <a:pt x="22" y="70"/>
                        <a:pt x="20" y="64"/>
                      </a:cubicBezTo>
                      <a:cubicBezTo>
                        <a:pt x="15" y="49"/>
                        <a:pt x="9" y="36"/>
                        <a:pt x="4" y="21"/>
                      </a:cubicBezTo>
                      <a:cubicBezTo>
                        <a:pt x="2" y="15"/>
                        <a:pt x="2" y="8"/>
                        <a:pt x="0" y="2"/>
                      </a:cubicBezTo>
                      <a:cubicBezTo>
                        <a:pt x="1" y="1"/>
                        <a:pt x="2" y="1"/>
                        <a:pt x="3" y="0"/>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8" name="Freeform 63">
                  <a:extLst>
                    <a:ext uri="{FF2B5EF4-FFF2-40B4-BE49-F238E27FC236}">
                      <a16:creationId xmlns:a16="http://schemas.microsoft.com/office/drawing/2014/main" id="{1BD9B5B5-E76D-FD88-69C0-730820D60C7C}"/>
                    </a:ext>
                  </a:extLst>
                </p:cNvPr>
                <p:cNvSpPr>
                  <a:spLocks/>
                </p:cNvSpPr>
                <p:nvPr>
                  <p:custDataLst>
                    <p:tags r:id="rId42"/>
                  </p:custDataLst>
                </p:nvPr>
              </p:nvSpPr>
              <p:spPr bwMode="auto">
                <a:xfrm>
                  <a:off x="6734408" y="1178380"/>
                  <a:ext cx="97489" cy="62166"/>
                </a:xfrm>
                <a:custGeom>
                  <a:avLst/>
                  <a:gdLst>
                    <a:gd name="T0" fmla="*/ 49 w 174"/>
                    <a:gd name="T1" fmla="*/ 110 h 111"/>
                    <a:gd name="T2" fmla="*/ 7 w 174"/>
                    <a:gd name="T3" fmla="*/ 104 h 111"/>
                    <a:gd name="T4" fmla="*/ 3 w 174"/>
                    <a:gd name="T5" fmla="*/ 94 h 111"/>
                    <a:gd name="T6" fmla="*/ 148 w 174"/>
                    <a:gd name="T7" fmla="*/ 0 h 111"/>
                    <a:gd name="T8" fmla="*/ 173 w 174"/>
                    <a:gd name="T9" fmla="*/ 0 h 111"/>
                    <a:gd name="T10" fmla="*/ 174 w 174"/>
                    <a:gd name="T11" fmla="*/ 3 h 111"/>
                    <a:gd name="T12" fmla="*/ 159 w 174"/>
                    <a:gd name="T13" fmla="*/ 16 h 111"/>
                    <a:gd name="T14" fmla="*/ 122 w 174"/>
                    <a:gd name="T15" fmla="*/ 40 h 111"/>
                    <a:gd name="T16" fmla="*/ 106 w 174"/>
                    <a:gd name="T17" fmla="*/ 57 h 111"/>
                    <a:gd name="T18" fmla="*/ 48 w 174"/>
                    <a:gd name="T19" fmla="*/ 111 h 111"/>
                    <a:gd name="T20" fmla="*/ 49 w 174"/>
                    <a:gd name="T21" fmla="*/ 11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111">
                      <a:moveTo>
                        <a:pt x="49" y="110"/>
                      </a:moveTo>
                      <a:cubicBezTo>
                        <a:pt x="35" y="108"/>
                        <a:pt x="21" y="107"/>
                        <a:pt x="7" y="104"/>
                      </a:cubicBezTo>
                      <a:cubicBezTo>
                        <a:pt x="1" y="103"/>
                        <a:pt x="0" y="100"/>
                        <a:pt x="3" y="94"/>
                      </a:cubicBezTo>
                      <a:cubicBezTo>
                        <a:pt x="33" y="34"/>
                        <a:pt x="81" y="1"/>
                        <a:pt x="148" y="0"/>
                      </a:cubicBezTo>
                      <a:cubicBezTo>
                        <a:pt x="157" y="0"/>
                        <a:pt x="165" y="0"/>
                        <a:pt x="173" y="0"/>
                      </a:cubicBezTo>
                      <a:cubicBezTo>
                        <a:pt x="173" y="1"/>
                        <a:pt x="174" y="2"/>
                        <a:pt x="174" y="3"/>
                      </a:cubicBezTo>
                      <a:cubicBezTo>
                        <a:pt x="169" y="7"/>
                        <a:pt x="165" y="12"/>
                        <a:pt x="159" y="16"/>
                      </a:cubicBezTo>
                      <a:cubicBezTo>
                        <a:pt x="147" y="24"/>
                        <a:pt x="134" y="31"/>
                        <a:pt x="122" y="40"/>
                      </a:cubicBezTo>
                      <a:cubicBezTo>
                        <a:pt x="116" y="44"/>
                        <a:pt x="110" y="51"/>
                        <a:pt x="106" y="57"/>
                      </a:cubicBezTo>
                      <a:cubicBezTo>
                        <a:pt x="93" y="82"/>
                        <a:pt x="76" y="102"/>
                        <a:pt x="48" y="111"/>
                      </a:cubicBezTo>
                      <a:cubicBezTo>
                        <a:pt x="48" y="111"/>
                        <a:pt x="49" y="110"/>
                        <a:pt x="49" y="110"/>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9" name="Freeform 64">
                  <a:extLst>
                    <a:ext uri="{FF2B5EF4-FFF2-40B4-BE49-F238E27FC236}">
                      <a16:creationId xmlns:a16="http://schemas.microsoft.com/office/drawing/2014/main" id="{9BDD8871-8550-2038-6396-35AE160CDC19}"/>
                    </a:ext>
                  </a:extLst>
                </p:cNvPr>
                <p:cNvSpPr>
                  <a:spLocks/>
                </p:cNvSpPr>
                <p:nvPr>
                  <p:custDataLst>
                    <p:tags r:id="rId43"/>
                  </p:custDataLst>
                </p:nvPr>
              </p:nvSpPr>
              <p:spPr bwMode="auto">
                <a:xfrm>
                  <a:off x="6583176" y="1411419"/>
                  <a:ext cx="73469" cy="87598"/>
                </a:xfrm>
                <a:custGeom>
                  <a:avLst/>
                  <a:gdLst>
                    <a:gd name="T0" fmla="*/ 3 w 130"/>
                    <a:gd name="T1" fmla="*/ 0 h 156"/>
                    <a:gd name="T2" fmla="*/ 74 w 130"/>
                    <a:gd name="T3" fmla="*/ 36 h 156"/>
                    <a:gd name="T4" fmla="*/ 128 w 130"/>
                    <a:gd name="T5" fmla="*/ 141 h 156"/>
                    <a:gd name="T6" fmla="*/ 115 w 130"/>
                    <a:gd name="T7" fmla="*/ 156 h 156"/>
                    <a:gd name="T8" fmla="*/ 53 w 130"/>
                    <a:gd name="T9" fmla="*/ 110 h 156"/>
                    <a:gd name="T10" fmla="*/ 45 w 130"/>
                    <a:gd name="T11" fmla="*/ 76 h 156"/>
                    <a:gd name="T12" fmla="*/ 33 w 130"/>
                    <a:gd name="T13" fmla="*/ 51 h 156"/>
                    <a:gd name="T14" fmla="*/ 9 w 130"/>
                    <a:gd name="T15" fmla="*/ 19 h 156"/>
                    <a:gd name="T16" fmla="*/ 0 w 130"/>
                    <a:gd name="T17" fmla="*/ 2 h 156"/>
                    <a:gd name="T18" fmla="*/ 3 w 130"/>
                    <a:gd name="T1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 h="156">
                      <a:moveTo>
                        <a:pt x="3" y="0"/>
                      </a:moveTo>
                      <a:cubicBezTo>
                        <a:pt x="29" y="7"/>
                        <a:pt x="53" y="19"/>
                        <a:pt x="74" y="36"/>
                      </a:cubicBezTo>
                      <a:cubicBezTo>
                        <a:pt x="106" y="64"/>
                        <a:pt x="123" y="99"/>
                        <a:pt x="128" y="141"/>
                      </a:cubicBezTo>
                      <a:cubicBezTo>
                        <a:pt x="130" y="155"/>
                        <a:pt x="129" y="156"/>
                        <a:pt x="115" y="156"/>
                      </a:cubicBezTo>
                      <a:cubicBezTo>
                        <a:pt x="86" y="156"/>
                        <a:pt x="64" y="140"/>
                        <a:pt x="53" y="110"/>
                      </a:cubicBezTo>
                      <a:cubicBezTo>
                        <a:pt x="49" y="99"/>
                        <a:pt x="48" y="87"/>
                        <a:pt x="45" y="76"/>
                      </a:cubicBezTo>
                      <a:cubicBezTo>
                        <a:pt x="42" y="67"/>
                        <a:pt x="38" y="58"/>
                        <a:pt x="33" y="51"/>
                      </a:cubicBezTo>
                      <a:cubicBezTo>
                        <a:pt x="26" y="40"/>
                        <a:pt x="17" y="30"/>
                        <a:pt x="9" y="19"/>
                      </a:cubicBezTo>
                      <a:cubicBezTo>
                        <a:pt x="6" y="14"/>
                        <a:pt x="3" y="8"/>
                        <a:pt x="0" y="2"/>
                      </a:cubicBezTo>
                      <a:cubicBezTo>
                        <a:pt x="1" y="2"/>
                        <a:pt x="2" y="1"/>
                        <a:pt x="3" y="0"/>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0" name="Freeform 65">
                  <a:extLst>
                    <a:ext uri="{FF2B5EF4-FFF2-40B4-BE49-F238E27FC236}">
                      <a16:creationId xmlns:a16="http://schemas.microsoft.com/office/drawing/2014/main" id="{DE5831F5-F62D-10AB-EB6E-8A3ED3C041E0}"/>
                    </a:ext>
                  </a:extLst>
                </p:cNvPr>
                <p:cNvSpPr>
                  <a:spLocks/>
                </p:cNvSpPr>
                <p:nvPr>
                  <p:custDataLst>
                    <p:tags r:id="rId44"/>
                  </p:custDataLst>
                </p:nvPr>
              </p:nvSpPr>
              <p:spPr bwMode="auto">
                <a:xfrm>
                  <a:off x="6659443" y="1394422"/>
                  <a:ext cx="62166" cy="100315"/>
                </a:xfrm>
                <a:custGeom>
                  <a:avLst/>
                  <a:gdLst>
                    <a:gd name="T0" fmla="*/ 112 w 112"/>
                    <a:gd name="T1" fmla="*/ 0 h 179"/>
                    <a:gd name="T2" fmla="*/ 107 w 112"/>
                    <a:gd name="T3" fmla="*/ 20 h 179"/>
                    <a:gd name="T4" fmla="*/ 91 w 112"/>
                    <a:gd name="T5" fmla="*/ 55 h 179"/>
                    <a:gd name="T6" fmla="*/ 86 w 112"/>
                    <a:gd name="T7" fmla="*/ 90 h 179"/>
                    <a:gd name="T8" fmla="*/ 70 w 112"/>
                    <a:gd name="T9" fmla="*/ 155 h 179"/>
                    <a:gd name="T10" fmla="*/ 24 w 112"/>
                    <a:gd name="T11" fmla="*/ 179 h 179"/>
                    <a:gd name="T12" fmla="*/ 112 w 112"/>
                    <a:gd name="T13" fmla="*/ 0 h 179"/>
                  </a:gdLst>
                  <a:ahLst/>
                  <a:cxnLst>
                    <a:cxn ang="0">
                      <a:pos x="T0" y="T1"/>
                    </a:cxn>
                    <a:cxn ang="0">
                      <a:pos x="T2" y="T3"/>
                    </a:cxn>
                    <a:cxn ang="0">
                      <a:pos x="T4" y="T5"/>
                    </a:cxn>
                    <a:cxn ang="0">
                      <a:pos x="T6" y="T7"/>
                    </a:cxn>
                    <a:cxn ang="0">
                      <a:pos x="T8" y="T9"/>
                    </a:cxn>
                    <a:cxn ang="0">
                      <a:pos x="T10" y="T11"/>
                    </a:cxn>
                    <a:cxn ang="0">
                      <a:pos x="T12" y="T13"/>
                    </a:cxn>
                  </a:cxnLst>
                  <a:rect l="0" t="0" r="r" b="b"/>
                  <a:pathLst>
                    <a:path w="112" h="179">
                      <a:moveTo>
                        <a:pt x="112" y="0"/>
                      </a:moveTo>
                      <a:cubicBezTo>
                        <a:pt x="110" y="8"/>
                        <a:pt x="109" y="14"/>
                        <a:pt x="107" y="20"/>
                      </a:cubicBezTo>
                      <a:cubicBezTo>
                        <a:pt x="102" y="32"/>
                        <a:pt x="97" y="44"/>
                        <a:pt x="91" y="55"/>
                      </a:cubicBezTo>
                      <a:cubicBezTo>
                        <a:pt x="85" y="66"/>
                        <a:pt x="85" y="78"/>
                        <a:pt x="86" y="90"/>
                      </a:cubicBezTo>
                      <a:cubicBezTo>
                        <a:pt x="89" y="113"/>
                        <a:pt x="86" y="136"/>
                        <a:pt x="70" y="155"/>
                      </a:cubicBezTo>
                      <a:cubicBezTo>
                        <a:pt x="58" y="171"/>
                        <a:pt x="42" y="177"/>
                        <a:pt x="24" y="179"/>
                      </a:cubicBezTo>
                      <a:cubicBezTo>
                        <a:pt x="0" y="120"/>
                        <a:pt x="52" y="14"/>
                        <a:pt x="112" y="0"/>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1" name="Freeform 66">
                  <a:extLst>
                    <a:ext uri="{FF2B5EF4-FFF2-40B4-BE49-F238E27FC236}">
                      <a16:creationId xmlns:a16="http://schemas.microsoft.com/office/drawing/2014/main" id="{AA9794BC-6C09-B19D-70D2-27B175A5F2CF}"/>
                    </a:ext>
                  </a:extLst>
                </p:cNvPr>
                <p:cNvSpPr>
                  <a:spLocks/>
                </p:cNvSpPr>
                <p:nvPr>
                  <p:custDataLst>
                    <p:tags r:id="rId45"/>
                  </p:custDataLst>
                </p:nvPr>
              </p:nvSpPr>
              <p:spPr bwMode="auto">
                <a:xfrm>
                  <a:off x="6765386" y="1032710"/>
                  <a:ext cx="59341" cy="108792"/>
                </a:xfrm>
                <a:custGeom>
                  <a:avLst/>
                  <a:gdLst>
                    <a:gd name="T0" fmla="*/ 28 w 107"/>
                    <a:gd name="T1" fmla="*/ 194 h 194"/>
                    <a:gd name="T2" fmla="*/ 16 w 107"/>
                    <a:gd name="T3" fmla="*/ 113 h 194"/>
                    <a:gd name="T4" fmla="*/ 39 w 107"/>
                    <a:gd name="T5" fmla="*/ 83 h 194"/>
                    <a:gd name="T6" fmla="*/ 57 w 107"/>
                    <a:gd name="T7" fmla="*/ 51 h 194"/>
                    <a:gd name="T8" fmla="*/ 69 w 107"/>
                    <a:gd name="T9" fmla="*/ 12 h 194"/>
                    <a:gd name="T10" fmla="*/ 76 w 107"/>
                    <a:gd name="T11" fmla="*/ 0 h 194"/>
                    <a:gd name="T12" fmla="*/ 28 w 107"/>
                    <a:gd name="T13" fmla="*/ 194 h 194"/>
                  </a:gdLst>
                  <a:ahLst/>
                  <a:cxnLst>
                    <a:cxn ang="0">
                      <a:pos x="T0" y="T1"/>
                    </a:cxn>
                    <a:cxn ang="0">
                      <a:pos x="T2" y="T3"/>
                    </a:cxn>
                    <a:cxn ang="0">
                      <a:pos x="T4" y="T5"/>
                    </a:cxn>
                    <a:cxn ang="0">
                      <a:pos x="T6" y="T7"/>
                    </a:cxn>
                    <a:cxn ang="0">
                      <a:pos x="T8" y="T9"/>
                    </a:cxn>
                    <a:cxn ang="0">
                      <a:pos x="T10" y="T11"/>
                    </a:cxn>
                    <a:cxn ang="0">
                      <a:pos x="T12" y="T13"/>
                    </a:cxn>
                  </a:cxnLst>
                  <a:rect l="0" t="0" r="r" b="b"/>
                  <a:pathLst>
                    <a:path w="107" h="194">
                      <a:moveTo>
                        <a:pt x="28" y="194"/>
                      </a:moveTo>
                      <a:cubicBezTo>
                        <a:pt x="5" y="171"/>
                        <a:pt x="0" y="140"/>
                        <a:pt x="16" y="113"/>
                      </a:cubicBezTo>
                      <a:cubicBezTo>
                        <a:pt x="22" y="102"/>
                        <a:pt x="30" y="92"/>
                        <a:pt x="39" y="83"/>
                      </a:cubicBezTo>
                      <a:cubicBezTo>
                        <a:pt x="48" y="74"/>
                        <a:pt x="54" y="64"/>
                        <a:pt x="57" y="51"/>
                      </a:cubicBezTo>
                      <a:cubicBezTo>
                        <a:pt x="61" y="38"/>
                        <a:pt x="65" y="25"/>
                        <a:pt x="69" y="12"/>
                      </a:cubicBezTo>
                      <a:cubicBezTo>
                        <a:pt x="71" y="8"/>
                        <a:pt x="74" y="4"/>
                        <a:pt x="76" y="0"/>
                      </a:cubicBezTo>
                      <a:cubicBezTo>
                        <a:pt x="107" y="63"/>
                        <a:pt x="91" y="150"/>
                        <a:pt x="28" y="194"/>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4" name="组合 23">
                <a:extLst>
                  <a:ext uri="{FF2B5EF4-FFF2-40B4-BE49-F238E27FC236}">
                    <a16:creationId xmlns:a16="http://schemas.microsoft.com/office/drawing/2014/main" id="{6BBF5137-7BF4-A887-F0D6-B1F16640C8BC}"/>
                  </a:ext>
                </a:extLst>
              </p:cNvPr>
              <p:cNvGrpSpPr/>
              <p:nvPr/>
            </p:nvGrpSpPr>
            <p:grpSpPr>
              <a:xfrm rot="1800000" flipH="1">
                <a:off x="8636404" y="1173437"/>
                <a:ext cx="368925" cy="694019"/>
                <a:chOff x="6580535" y="1019442"/>
                <a:chExt cx="498017" cy="936860"/>
              </a:xfrm>
              <a:gradFill>
                <a:gsLst>
                  <a:gs pos="17000">
                    <a:schemeClr val="accent1"/>
                  </a:gs>
                  <a:gs pos="100000">
                    <a:schemeClr val="accent3"/>
                  </a:gs>
                  <a:gs pos="73000">
                    <a:schemeClr val="accent2"/>
                  </a:gs>
                </a:gsLst>
                <a:path path="circle">
                  <a:fillToRect r="100000" b="100000"/>
                </a:path>
              </a:gradFill>
            </p:grpSpPr>
            <p:sp>
              <p:nvSpPr>
                <p:cNvPr id="25" name="Freeform 48">
                  <a:extLst>
                    <a:ext uri="{FF2B5EF4-FFF2-40B4-BE49-F238E27FC236}">
                      <a16:creationId xmlns:a16="http://schemas.microsoft.com/office/drawing/2014/main" id="{00D24A77-4885-E7A9-7D63-C1FF39ED3B79}"/>
                    </a:ext>
                  </a:extLst>
                </p:cNvPr>
                <p:cNvSpPr>
                  <a:spLocks/>
                </p:cNvSpPr>
                <p:nvPr>
                  <p:custDataLst>
                    <p:tags r:id="rId8"/>
                  </p:custDataLst>
                </p:nvPr>
              </p:nvSpPr>
              <p:spPr bwMode="auto">
                <a:xfrm>
                  <a:off x="6654689" y="1019442"/>
                  <a:ext cx="423863" cy="918367"/>
                </a:xfrm>
                <a:custGeom>
                  <a:avLst/>
                  <a:gdLst>
                    <a:gd name="T0" fmla="*/ 247 w 761"/>
                    <a:gd name="T1" fmla="*/ 232 h 1644"/>
                    <a:gd name="T2" fmla="*/ 188 w 761"/>
                    <a:gd name="T3" fmla="*/ 304 h 1644"/>
                    <a:gd name="T4" fmla="*/ 86 w 761"/>
                    <a:gd name="T5" fmla="*/ 452 h 1644"/>
                    <a:gd name="T6" fmla="*/ 19 w 761"/>
                    <a:gd name="T7" fmla="*/ 660 h 1644"/>
                    <a:gd name="T8" fmla="*/ 12 w 761"/>
                    <a:gd name="T9" fmla="*/ 784 h 1644"/>
                    <a:gd name="T10" fmla="*/ 108 w 761"/>
                    <a:gd name="T11" fmla="*/ 1185 h 1644"/>
                    <a:gd name="T12" fmla="*/ 223 w 761"/>
                    <a:gd name="T13" fmla="*/ 1345 h 1644"/>
                    <a:gd name="T14" fmla="*/ 446 w 761"/>
                    <a:gd name="T15" fmla="*/ 1510 h 1644"/>
                    <a:gd name="T16" fmla="*/ 713 w 761"/>
                    <a:gd name="T17" fmla="*/ 1604 h 1644"/>
                    <a:gd name="T18" fmla="*/ 727 w 761"/>
                    <a:gd name="T19" fmla="*/ 1601 h 1644"/>
                    <a:gd name="T20" fmla="*/ 737 w 761"/>
                    <a:gd name="T21" fmla="*/ 1600 h 1644"/>
                    <a:gd name="T22" fmla="*/ 760 w 761"/>
                    <a:gd name="T23" fmla="*/ 1633 h 1644"/>
                    <a:gd name="T24" fmla="*/ 749 w 761"/>
                    <a:gd name="T25" fmla="*/ 1642 h 1644"/>
                    <a:gd name="T26" fmla="*/ 747 w 761"/>
                    <a:gd name="T27" fmla="*/ 1641 h 1644"/>
                    <a:gd name="T28" fmla="*/ 687 w 761"/>
                    <a:gd name="T29" fmla="*/ 1621 h 1644"/>
                    <a:gd name="T30" fmla="*/ 490 w 761"/>
                    <a:gd name="T31" fmla="*/ 1554 h 1644"/>
                    <a:gd name="T32" fmla="*/ 483 w 761"/>
                    <a:gd name="T33" fmla="*/ 1551 h 1644"/>
                    <a:gd name="T34" fmla="*/ 471 w 761"/>
                    <a:gd name="T35" fmla="*/ 1574 h 1644"/>
                    <a:gd name="T36" fmla="*/ 406 w 761"/>
                    <a:gd name="T37" fmla="*/ 1602 h 1644"/>
                    <a:gd name="T38" fmla="*/ 382 w 761"/>
                    <a:gd name="T39" fmla="*/ 1597 h 1644"/>
                    <a:gd name="T40" fmla="*/ 335 w 761"/>
                    <a:gd name="T41" fmla="*/ 1598 h 1644"/>
                    <a:gd name="T42" fmla="*/ 302 w 761"/>
                    <a:gd name="T43" fmla="*/ 1605 h 1644"/>
                    <a:gd name="T44" fmla="*/ 289 w 761"/>
                    <a:gd name="T45" fmla="*/ 1603 h 1644"/>
                    <a:gd name="T46" fmla="*/ 467 w 761"/>
                    <a:gd name="T47" fmla="*/ 1544 h 1644"/>
                    <a:gd name="T48" fmla="*/ 279 w 761"/>
                    <a:gd name="T49" fmla="*/ 1422 h 1644"/>
                    <a:gd name="T50" fmla="*/ 275 w 761"/>
                    <a:gd name="T51" fmla="*/ 1427 h 1644"/>
                    <a:gd name="T52" fmla="*/ 196 w 761"/>
                    <a:gd name="T53" fmla="*/ 1453 h 1644"/>
                    <a:gd name="T54" fmla="*/ 164 w 761"/>
                    <a:gd name="T55" fmla="*/ 1438 h 1644"/>
                    <a:gd name="T56" fmla="*/ 141 w 761"/>
                    <a:gd name="T57" fmla="*/ 1432 h 1644"/>
                    <a:gd name="T58" fmla="*/ 97 w 761"/>
                    <a:gd name="T59" fmla="*/ 1431 h 1644"/>
                    <a:gd name="T60" fmla="*/ 77 w 761"/>
                    <a:gd name="T61" fmla="*/ 1427 h 1644"/>
                    <a:gd name="T62" fmla="*/ 263 w 761"/>
                    <a:gd name="T63" fmla="*/ 1413 h 1644"/>
                    <a:gd name="T64" fmla="*/ 250 w 761"/>
                    <a:gd name="T65" fmla="*/ 1396 h 1644"/>
                    <a:gd name="T66" fmla="*/ 40 w 761"/>
                    <a:gd name="T67" fmla="*/ 1053 h 1644"/>
                    <a:gd name="T68" fmla="*/ 4 w 761"/>
                    <a:gd name="T69" fmla="*/ 840 h 1644"/>
                    <a:gd name="T70" fmla="*/ 22 w 761"/>
                    <a:gd name="T71" fmla="*/ 597 h 1644"/>
                    <a:gd name="T72" fmla="*/ 122 w 761"/>
                    <a:gd name="T73" fmla="*/ 385 h 1644"/>
                    <a:gd name="T74" fmla="*/ 297 w 761"/>
                    <a:gd name="T75" fmla="*/ 175 h 1644"/>
                    <a:gd name="T76" fmla="*/ 325 w 761"/>
                    <a:gd name="T77" fmla="*/ 149 h 1644"/>
                    <a:gd name="T78" fmla="*/ 331 w 761"/>
                    <a:gd name="T79" fmla="*/ 135 h 1644"/>
                    <a:gd name="T80" fmla="*/ 332 w 761"/>
                    <a:gd name="T81" fmla="*/ 76 h 1644"/>
                    <a:gd name="T82" fmla="*/ 367 w 761"/>
                    <a:gd name="T83" fmla="*/ 25 h 1644"/>
                    <a:gd name="T84" fmla="*/ 417 w 761"/>
                    <a:gd name="T85" fmla="*/ 3 h 1644"/>
                    <a:gd name="T86" fmla="*/ 429 w 761"/>
                    <a:gd name="T87" fmla="*/ 10 h 1644"/>
                    <a:gd name="T88" fmla="*/ 426 w 761"/>
                    <a:gd name="T89" fmla="*/ 74 h 1644"/>
                    <a:gd name="T90" fmla="*/ 368 w 761"/>
                    <a:gd name="T91" fmla="*/ 134 h 1644"/>
                    <a:gd name="T92" fmla="*/ 360 w 761"/>
                    <a:gd name="T93" fmla="*/ 137 h 1644"/>
                    <a:gd name="T94" fmla="*/ 312 w 761"/>
                    <a:gd name="T95" fmla="*/ 165 h 1644"/>
                    <a:gd name="T96" fmla="*/ 247 w 761"/>
                    <a:gd name="T97" fmla="*/ 232 h 1644"/>
                    <a:gd name="T98" fmla="*/ 247 w 761"/>
                    <a:gd name="T99" fmla="*/ 232 h 1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61" h="1644">
                      <a:moveTo>
                        <a:pt x="247" y="232"/>
                      </a:moveTo>
                      <a:cubicBezTo>
                        <a:pt x="228" y="256"/>
                        <a:pt x="207" y="280"/>
                        <a:pt x="188" y="304"/>
                      </a:cubicBezTo>
                      <a:cubicBezTo>
                        <a:pt x="151" y="351"/>
                        <a:pt x="116" y="400"/>
                        <a:pt x="86" y="452"/>
                      </a:cubicBezTo>
                      <a:cubicBezTo>
                        <a:pt x="50" y="517"/>
                        <a:pt x="27" y="586"/>
                        <a:pt x="19" y="660"/>
                      </a:cubicBezTo>
                      <a:cubicBezTo>
                        <a:pt x="15" y="701"/>
                        <a:pt x="12" y="742"/>
                        <a:pt x="12" y="784"/>
                      </a:cubicBezTo>
                      <a:cubicBezTo>
                        <a:pt x="14" y="924"/>
                        <a:pt x="42" y="1059"/>
                        <a:pt x="108" y="1185"/>
                      </a:cubicBezTo>
                      <a:cubicBezTo>
                        <a:pt x="139" y="1244"/>
                        <a:pt x="177" y="1297"/>
                        <a:pt x="223" y="1345"/>
                      </a:cubicBezTo>
                      <a:cubicBezTo>
                        <a:pt x="287" y="1414"/>
                        <a:pt x="362" y="1468"/>
                        <a:pt x="446" y="1510"/>
                      </a:cubicBezTo>
                      <a:cubicBezTo>
                        <a:pt x="530" y="1554"/>
                        <a:pt x="619" y="1586"/>
                        <a:pt x="713" y="1604"/>
                      </a:cubicBezTo>
                      <a:cubicBezTo>
                        <a:pt x="718" y="1605"/>
                        <a:pt x="723" y="1607"/>
                        <a:pt x="727" y="1601"/>
                      </a:cubicBezTo>
                      <a:cubicBezTo>
                        <a:pt x="728" y="1599"/>
                        <a:pt x="734" y="1598"/>
                        <a:pt x="737" y="1600"/>
                      </a:cubicBezTo>
                      <a:cubicBezTo>
                        <a:pt x="750" y="1607"/>
                        <a:pt x="758" y="1619"/>
                        <a:pt x="760" y="1633"/>
                      </a:cubicBezTo>
                      <a:cubicBezTo>
                        <a:pt x="761" y="1641"/>
                        <a:pt x="756" y="1644"/>
                        <a:pt x="749" y="1642"/>
                      </a:cubicBezTo>
                      <a:cubicBezTo>
                        <a:pt x="748" y="1641"/>
                        <a:pt x="747" y="1641"/>
                        <a:pt x="747" y="1641"/>
                      </a:cubicBezTo>
                      <a:cubicBezTo>
                        <a:pt x="731" y="1624"/>
                        <a:pt x="708" y="1626"/>
                        <a:pt x="687" y="1621"/>
                      </a:cubicBezTo>
                      <a:cubicBezTo>
                        <a:pt x="619" y="1605"/>
                        <a:pt x="554" y="1583"/>
                        <a:pt x="490" y="1554"/>
                      </a:cubicBezTo>
                      <a:cubicBezTo>
                        <a:pt x="488" y="1553"/>
                        <a:pt x="486" y="1552"/>
                        <a:pt x="483" y="1551"/>
                      </a:cubicBezTo>
                      <a:cubicBezTo>
                        <a:pt x="479" y="1559"/>
                        <a:pt x="476" y="1567"/>
                        <a:pt x="471" y="1574"/>
                      </a:cubicBezTo>
                      <a:cubicBezTo>
                        <a:pt x="456" y="1597"/>
                        <a:pt x="432" y="1604"/>
                        <a:pt x="406" y="1602"/>
                      </a:cubicBezTo>
                      <a:cubicBezTo>
                        <a:pt x="398" y="1601"/>
                        <a:pt x="390" y="1600"/>
                        <a:pt x="382" y="1597"/>
                      </a:cubicBezTo>
                      <a:cubicBezTo>
                        <a:pt x="366" y="1590"/>
                        <a:pt x="351" y="1594"/>
                        <a:pt x="335" y="1598"/>
                      </a:cubicBezTo>
                      <a:cubicBezTo>
                        <a:pt x="324" y="1600"/>
                        <a:pt x="313" y="1603"/>
                        <a:pt x="302" y="1605"/>
                      </a:cubicBezTo>
                      <a:cubicBezTo>
                        <a:pt x="297" y="1605"/>
                        <a:pt x="293" y="1605"/>
                        <a:pt x="289" y="1603"/>
                      </a:cubicBezTo>
                      <a:cubicBezTo>
                        <a:pt x="336" y="1546"/>
                        <a:pt x="395" y="1526"/>
                        <a:pt x="467" y="1544"/>
                      </a:cubicBezTo>
                      <a:cubicBezTo>
                        <a:pt x="400" y="1511"/>
                        <a:pt x="337" y="1471"/>
                        <a:pt x="279" y="1422"/>
                      </a:cubicBezTo>
                      <a:cubicBezTo>
                        <a:pt x="278" y="1424"/>
                        <a:pt x="276" y="1425"/>
                        <a:pt x="275" y="1427"/>
                      </a:cubicBezTo>
                      <a:cubicBezTo>
                        <a:pt x="255" y="1455"/>
                        <a:pt x="229" y="1464"/>
                        <a:pt x="196" y="1453"/>
                      </a:cubicBezTo>
                      <a:cubicBezTo>
                        <a:pt x="185" y="1449"/>
                        <a:pt x="175" y="1443"/>
                        <a:pt x="164" y="1438"/>
                      </a:cubicBezTo>
                      <a:cubicBezTo>
                        <a:pt x="156" y="1435"/>
                        <a:pt x="149" y="1433"/>
                        <a:pt x="141" y="1432"/>
                      </a:cubicBezTo>
                      <a:cubicBezTo>
                        <a:pt x="126" y="1431"/>
                        <a:pt x="111" y="1431"/>
                        <a:pt x="97" y="1431"/>
                      </a:cubicBezTo>
                      <a:cubicBezTo>
                        <a:pt x="91" y="1430"/>
                        <a:pt x="85" y="1428"/>
                        <a:pt x="77" y="1427"/>
                      </a:cubicBezTo>
                      <a:cubicBezTo>
                        <a:pt x="114" y="1394"/>
                        <a:pt x="189" y="1368"/>
                        <a:pt x="263" y="1413"/>
                      </a:cubicBezTo>
                      <a:cubicBezTo>
                        <a:pt x="259" y="1407"/>
                        <a:pt x="255" y="1401"/>
                        <a:pt x="250" y="1396"/>
                      </a:cubicBezTo>
                      <a:cubicBezTo>
                        <a:pt x="148" y="1301"/>
                        <a:pt x="80" y="1186"/>
                        <a:pt x="40" y="1053"/>
                      </a:cubicBezTo>
                      <a:cubicBezTo>
                        <a:pt x="20" y="983"/>
                        <a:pt x="8" y="912"/>
                        <a:pt x="4" y="840"/>
                      </a:cubicBezTo>
                      <a:cubicBezTo>
                        <a:pt x="0" y="758"/>
                        <a:pt x="3" y="677"/>
                        <a:pt x="22" y="597"/>
                      </a:cubicBezTo>
                      <a:cubicBezTo>
                        <a:pt x="39" y="519"/>
                        <a:pt x="76" y="450"/>
                        <a:pt x="122" y="385"/>
                      </a:cubicBezTo>
                      <a:cubicBezTo>
                        <a:pt x="174" y="310"/>
                        <a:pt x="231" y="239"/>
                        <a:pt x="297" y="175"/>
                      </a:cubicBezTo>
                      <a:cubicBezTo>
                        <a:pt x="306" y="166"/>
                        <a:pt x="316" y="157"/>
                        <a:pt x="325" y="149"/>
                      </a:cubicBezTo>
                      <a:cubicBezTo>
                        <a:pt x="330" y="145"/>
                        <a:pt x="332" y="142"/>
                        <a:pt x="331" y="135"/>
                      </a:cubicBezTo>
                      <a:cubicBezTo>
                        <a:pt x="327" y="116"/>
                        <a:pt x="327" y="96"/>
                        <a:pt x="332" y="76"/>
                      </a:cubicBezTo>
                      <a:cubicBezTo>
                        <a:pt x="337" y="54"/>
                        <a:pt x="348" y="36"/>
                        <a:pt x="367" y="25"/>
                      </a:cubicBezTo>
                      <a:cubicBezTo>
                        <a:pt x="382" y="16"/>
                        <a:pt x="400" y="10"/>
                        <a:pt x="417" y="3"/>
                      </a:cubicBezTo>
                      <a:cubicBezTo>
                        <a:pt x="423" y="0"/>
                        <a:pt x="427" y="2"/>
                        <a:pt x="429" y="10"/>
                      </a:cubicBezTo>
                      <a:cubicBezTo>
                        <a:pt x="432" y="32"/>
                        <a:pt x="432" y="53"/>
                        <a:pt x="426" y="74"/>
                      </a:cubicBezTo>
                      <a:cubicBezTo>
                        <a:pt x="417" y="104"/>
                        <a:pt x="395" y="122"/>
                        <a:pt x="368" y="134"/>
                      </a:cubicBezTo>
                      <a:cubicBezTo>
                        <a:pt x="365" y="135"/>
                        <a:pt x="363" y="136"/>
                        <a:pt x="360" y="137"/>
                      </a:cubicBezTo>
                      <a:cubicBezTo>
                        <a:pt x="341" y="140"/>
                        <a:pt x="325" y="151"/>
                        <a:pt x="312" y="165"/>
                      </a:cubicBezTo>
                      <a:cubicBezTo>
                        <a:pt x="290" y="187"/>
                        <a:pt x="269" y="210"/>
                        <a:pt x="247" y="232"/>
                      </a:cubicBezTo>
                      <a:cubicBezTo>
                        <a:pt x="247" y="232"/>
                        <a:pt x="247" y="232"/>
                        <a:pt x="247" y="232"/>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49">
                  <a:extLst>
                    <a:ext uri="{FF2B5EF4-FFF2-40B4-BE49-F238E27FC236}">
                      <a16:creationId xmlns:a16="http://schemas.microsoft.com/office/drawing/2014/main" id="{81CDC5B0-F545-2583-73B5-826D06A73CD6}"/>
                    </a:ext>
                  </a:extLst>
                </p:cNvPr>
                <p:cNvSpPr>
                  <a:spLocks/>
                </p:cNvSpPr>
                <p:nvPr>
                  <p:custDataLst>
                    <p:tags r:id="rId9"/>
                  </p:custDataLst>
                </p:nvPr>
              </p:nvSpPr>
              <p:spPr bwMode="auto">
                <a:xfrm>
                  <a:off x="6857392" y="1782582"/>
                  <a:ext cx="74884" cy="87598"/>
                </a:xfrm>
                <a:custGeom>
                  <a:avLst/>
                  <a:gdLst>
                    <a:gd name="T0" fmla="*/ 4 w 135"/>
                    <a:gd name="T1" fmla="*/ 0 h 157"/>
                    <a:gd name="T2" fmla="*/ 30 w 135"/>
                    <a:gd name="T3" fmla="*/ 26 h 157"/>
                    <a:gd name="T4" fmla="*/ 43 w 135"/>
                    <a:gd name="T5" fmla="*/ 42 h 157"/>
                    <a:gd name="T6" fmla="*/ 70 w 135"/>
                    <a:gd name="T7" fmla="*/ 60 h 157"/>
                    <a:gd name="T8" fmla="*/ 124 w 135"/>
                    <a:gd name="T9" fmla="*/ 98 h 157"/>
                    <a:gd name="T10" fmla="*/ 130 w 135"/>
                    <a:gd name="T11" fmla="*/ 150 h 157"/>
                    <a:gd name="T12" fmla="*/ 120 w 135"/>
                    <a:gd name="T13" fmla="*/ 155 h 157"/>
                    <a:gd name="T14" fmla="*/ 8 w 135"/>
                    <a:gd name="T15" fmla="*/ 45 h 157"/>
                    <a:gd name="T16" fmla="*/ 0 w 135"/>
                    <a:gd name="T17" fmla="*/ 3 h 157"/>
                    <a:gd name="T18" fmla="*/ 4 w 135"/>
                    <a:gd name="T1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157">
                      <a:moveTo>
                        <a:pt x="4" y="0"/>
                      </a:moveTo>
                      <a:cubicBezTo>
                        <a:pt x="13" y="9"/>
                        <a:pt x="21" y="17"/>
                        <a:pt x="30" y="26"/>
                      </a:cubicBezTo>
                      <a:cubicBezTo>
                        <a:pt x="34" y="31"/>
                        <a:pt x="39" y="36"/>
                        <a:pt x="43" y="42"/>
                      </a:cubicBezTo>
                      <a:cubicBezTo>
                        <a:pt x="51" y="50"/>
                        <a:pt x="59" y="57"/>
                        <a:pt x="70" y="60"/>
                      </a:cubicBezTo>
                      <a:cubicBezTo>
                        <a:pt x="92" y="67"/>
                        <a:pt x="112" y="78"/>
                        <a:pt x="124" y="98"/>
                      </a:cubicBezTo>
                      <a:cubicBezTo>
                        <a:pt x="134" y="115"/>
                        <a:pt x="135" y="132"/>
                        <a:pt x="130" y="150"/>
                      </a:cubicBezTo>
                      <a:cubicBezTo>
                        <a:pt x="129" y="157"/>
                        <a:pt x="125" y="156"/>
                        <a:pt x="120" y="155"/>
                      </a:cubicBezTo>
                      <a:cubicBezTo>
                        <a:pt x="64" y="138"/>
                        <a:pt x="25" y="102"/>
                        <a:pt x="8" y="45"/>
                      </a:cubicBezTo>
                      <a:cubicBezTo>
                        <a:pt x="4" y="31"/>
                        <a:pt x="2" y="17"/>
                        <a:pt x="0" y="3"/>
                      </a:cubicBezTo>
                      <a:cubicBezTo>
                        <a:pt x="1" y="2"/>
                        <a:pt x="3" y="1"/>
                        <a:pt x="4" y="0"/>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50">
                  <a:extLst>
                    <a:ext uri="{FF2B5EF4-FFF2-40B4-BE49-F238E27FC236}">
                      <a16:creationId xmlns:a16="http://schemas.microsoft.com/office/drawing/2014/main" id="{52E5D4BB-4172-4704-CF0F-879B8878C22A}"/>
                    </a:ext>
                  </a:extLst>
                </p:cNvPr>
                <p:cNvSpPr>
                  <a:spLocks/>
                </p:cNvSpPr>
                <p:nvPr>
                  <p:custDataLst>
                    <p:tags r:id="rId10"/>
                  </p:custDataLst>
                </p:nvPr>
              </p:nvSpPr>
              <p:spPr bwMode="auto">
                <a:xfrm>
                  <a:off x="6580535" y="1549409"/>
                  <a:ext cx="96076" cy="72058"/>
                </a:xfrm>
                <a:custGeom>
                  <a:avLst/>
                  <a:gdLst>
                    <a:gd name="T0" fmla="*/ 0 w 170"/>
                    <a:gd name="T1" fmla="*/ 8 h 129"/>
                    <a:gd name="T2" fmla="*/ 170 w 170"/>
                    <a:gd name="T3" fmla="*/ 114 h 129"/>
                    <a:gd name="T4" fmla="*/ 89 w 170"/>
                    <a:gd name="T5" fmla="*/ 100 h 129"/>
                    <a:gd name="T6" fmla="*/ 70 w 170"/>
                    <a:gd name="T7" fmla="*/ 71 h 129"/>
                    <a:gd name="T8" fmla="*/ 43 w 170"/>
                    <a:gd name="T9" fmla="*/ 42 h 129"/>
                    <a:gd name="T10" fmla="*/ 10 w 170"/>
                    <a:gd name="T11" fmla="*/ 19 h 129"/>
                    <a:gd name="T12" fmla="*/ 0 w 170"/>
                    <a:gd name="T13" fmla="*/ 8 h 129"/>
                  </a:gdLst>
                  <a:ahLst/>
                  <a:cxnLst>
                    <a:cxn ang="0">
                      <a:pos x="T0" y="T1"/>
                    </a:cxn>
                    <a:cxn ang="0">
                      <a:pos x="T2" y="T3"/>
                    </a:cxn>
                    <a:cxn ang="0">
                      <a:pos x="T4" y="T5"/>
                    </a:cxn>
                    <a:cxn ang="0">
                      <a:pos x="T6" y="T7"/>
                    </a:cxn>
                    <a:cxn ang="0">
                      <a:pos x="T8" y="T9"/>
                    </a:cxn>
                    <a:cxn ang="0">
                      <a:pos x="T10" y="T11"/>
                    </a:cxn>
                    <a:cxn ang="0">
                      <a:pos x="T12" y="T13"/>
                    </a:cxn>
                  </a:cxnLst>
                  <a:rect l="0" t="0" r="r" b="b"/>
                  <a:pathLst>
                    <a:path w="170" h="129">
                      <a:moveTo>
                        <a:pt x="0" y="8"/>
                      </a:moveTo>
                      <a:cubicBezTo>
                        <a:pt x="77" y="0"/>
                        <a:pt x="150" y="44"/>
                        <a:pt x="170" y="114"/>
                      </a:cubicBezTo>
                      <a:cubicBezTo>
                        <a:pt x="145" y="129"/>
                        <a:pt x="110" y="124"/>
                        <a:pt x="89" y="100"/>
                      </a:cubicBezTo>
                      <a:cubicBezTo>
                        <a:pt x="81" y="91"/>
                        <a:pt x="74" y="81"/>
                        <a:pt x="70" y="71"/>
                      </a:cubicBezTo>
                      <a:cubicBezTo>
                        <a:pt x="64" y="58"/>
                        <a:pt x="54" y="50"/>
                        <a:pt x="43" y="42"/>
                      </a:cubicBezTo>
                      <a:cubicBezTo>
                        <a:pt x="32" y="35"/>
                        <a:pt x="21" y="27"/>
                        <a:pt x="10" y="19"/>
                      </a:cubicBezTo>
                      <a:cubicBezTo>
                        <a:pt x="7" y="17"/>
                        <a:pt x="4" y="13"/>
                        <a:pt x="0" y="8"/>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Freeform 51">
                  <a:extLst>
                    <a:ext uri="{FF2B5EF4-FFF2-40B4-BE49-F238E27FC236}">
                      <a16:creationId xmlns:a16="http://schemas.microsoft.com/office/drawing/2014/main" id="{6C79152B-D83E-BF8D-7013-9CEEBECD4273}"/>
                    </a:ext>
                  </a:extLst>
                </p:cNvPr>
                <p:cNvSpPr>
                  <a:spLocks/>
                </p:cNvSpPr>
                <p:nvPr>
                  <p:custDataLst>
                    <p:tags r:id="rId11"/>
                  </p:custDataLst>
                </p:nvPr>
              </p:nvSpPr>
              <p:spPr bwMode="auto">
                <a:xfrm>
                  <a:off x="6795372" y="1117049"/>
                  <a:ext cx="110204" cy="49451"/>
                </a:xfrm>
                <a:custGeom>
                  <a:avLst/>
                  <a:gdLst>
                    <a:gd name="T0" fmla="*/ 0 w 198"/>
                    <a:gd name="T1" fmla="*/ 59 h 89"/>
                    <a:gd name="T2" fmla="*/ 0 w 198"/>
                    <a:gd name="T3" fmla="*/ 59 h 89"/>
                    <a:gd name="T4" fmla="*/ 38 w 198"/>
                    <a:gd name="T5" fmla="*/ 31 h 89"/>
                    <a:gd name="T6" fmla="*/ 198 w 198"/>
                    <a:gd name="T7" fmla="*/ 29 h 89"/>
                    <a:gd name="T8" fmla="*/ 180 w 198"/>
                    <a:gd name="T9" fmla="*/ 36 h 89"/>
                    <a:gd name="T10" fmla="*/ 139 w 198"/>
                    <a:gd name="T11" fmla="*/ 45 h 89"/>
                    <a:gd name="T12" fmla="*/ 110 w 198"/>
                    <a:gd name="T13" fmla="*/ 61 h 89"/>
                    <a:gd name="T14" fmla="*/ 47 w 198"/>
                    <a:gd name="T15" fmla="*/ 88 h 89"/>
                    <a:gd name="T16" fmla="*/ 2 w 198"/>
                    <a:gd name="T17" fmla="*/ 67 h 89"/>
                    <a:gd name="T18" fmla="*/ 0 w 198"/>
                    <a:gd name="T19" fmla="*/ 5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89">
                      <a:moveTo>
                        <a:pt x="0" y="59"/>
                      </a:moveTo>
                      <a:cubicBezTo>
                        <a:pt x="0" y="59"/>
                        <a:pt x="0" y="59"/>
                        <a:pt x="0" y="59"/>
                      </a:cubicBezTo>
                      <a:cubicBezTo>
                        <a:pt x="13" y="50"/>
                        <a:pt x="24" y="40"/>
                        <a:pt x="38" y="31"/>
                      </a:cubicBezTo>
                      <a:cubicBezTo>
                        <a:pt x="87" y="0"/>
                        <a:pt x="150" y="3"/>
                        <a:pt x="198" y="29"/>
                      </a:cubicBezTo>
                      <a:cubicBezTo>
                        <a:pt x="191" y="32"/>
                        <a:pt x="186" y="35"/>
                        <a:pt x="180" y="36"/>
                      </a:cubicBezTo>
                      <a:cubicBezTo>
                        <a:pt x="167" y="40"/>
                        <a:pt x="153" y="43"/>
                        <a:pt x="139" y="45"/>
                      </a:cubicBezTo>
                      <a:cubicBezTo>
                        <a:pt x="128" y="47"/>
                        <a:pt x="119" y="53"/>
                        <a:pt x="110" y="61"/>
                      </a:cubicBezTo>
                      <a:cubicBezTo>
                        <a:pt x="93" y="77"/>
                        <a:pt x="72" y="89"/>
                        <a:pt x="47" y="88"/>
                      </a:cubicBezTo>
                      <a:cubicBezTo>
                        <a:pt x="29" y="87"/>
                        <a:pt x="15" y="78"/>
                        <a:pt x="2" y="67"/>
                      </a:cubicBezTo>
                      <a:cubicBezTo>
                        <a:pt x="1" y="65"/>
                        <a:pt x="1" y="62"/>
                        <a:pt x="0" y="59"/>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52">
                  <a:extLst>
                    <a:ext uri="{FF2B5EF4-FFF2-40B4-BE49-F238E27FC236}">
                      <a16:creationId xmlns:a16="http://schemas.microsoft.com/office/drawing/2014/main" id="{BD7A3644-ACE6-3E6F-65E9-39A76C8FEBB3}"/>
                    </a:ext>
                  </a:extLst>
                </p:cNvPr>
                <p:cNvSpPr>
                  <a:spLocks/>
                </p:cNvSpPr>
                <p:nvPr>
                  <p:custDataLst>
                    <p:tags r:id="rId12"/>
                  </p:custDataLst>
                </p:nvPr>
              </p:nvSpPr>
              <p:spPr bwMode="auto">
                <a:xfrm>
                  <a:off x="6707550" y="1596141"/>
                  <a:ext cx="48038" cy="111617"/>
                </a:xfrm>
                <a:custGeom>
                  <a:avLst/>
                  <a:gdLst>
                    <a:gd name="T0" fmla="*/ 44 w 84"/>
                    <a:gd name="T1" fmla="*/ 0 h 200"/>
                    <a:gd name="T2" fmla="*/ 49 w 84"/>
                    <a:gd name="T3" fmla="*/ 43 h 200"/>
                    <a:gd name="T4" fmla="*/ 65 w 84"/>
                    <a:gd name="T5" fmla="*/ 94 h 200"/>
                    <a:gd name="T6" fmla="*/ 81 w 84"/>
                    <a:gd name="T7" fmla="*/ 152 h 200"/>
                    <a:gd name="T8" fmla="*/ 58 w 84"/>
                    <a:gd name="T9" fmla="*/ 195 h 200"/>
                    <a:gd name="T10" fmla="*/ 44 w 84"/>
                    <a:gd name="T11" fmla="*/ 193 h 200"/>
                    <a:gd name="T12" fmla="*/ 23 w 84"/>
                    <a:gd name="T13" fmla="*/ 32 h 200"/>
                    <a:gd name="T14" fmla="*/ 39 w 84"/>
                    <a:gd name="T15" fmla="*/ 0 h 200"/>
                    <a:gd name="T16" fmla="*/ 44 w 84"/>
                    <a:gd name="T17"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200">
                      <a:moveTo>
                        <a:pt x="44" y="0"/>
                      </a:moveTo>
                      <a:cubicBezTo>
                        <a:pt x="46" y="15"/>
                        <a:pt x="49" y="29"/>
                        <a:pt x="49" y="43"/>
                      </a:cubicBezTo>
                      <a:cubicBezTo>
                        <a:pt x="50" y="61"/>
                        <a:pt x="53" y="78"/>
                        <a:pt x="65" y="94"/>
                      </a:cubicBezTo>
                      <a:cubicBezTo>
                        <a:pt x="77" y="111"/>
                        <a:pt x="84" y="130"/>
                        <a:pt x="81" y="152"/>
                      </a:cubicBezTo>
                      <a:cubicBezTo>
                        <a:pt x="79" y="169"/>
                        <a:pt x="70" y="183"/>
                        <a:pt x="58" y="195"/>
                      </a:cubicBezTo>
                      <a:cubicBezTo>
                        <a:pt x="52" y="200"/>
                        <a:pt x="49" y="199"/>
                        <a:pt x="44" y="193"/>
                      </a:cubicBezTo>
                      <a:cubicBezTo>
                        <a:pt x="8" y="143"/>
                        <a:pt x="0" y="90"/>
                        <a:pt x="23" y="32"/>
                      </a:cubicBezTo>
                      <a:cubicBezTo>
                        <a:pt x="27" y="21"/>
                        <a:pt x="34" y="11"/>
                        <a:pt x="39" y="0"/>
                      </a:cubicBezTo>
                      <a:cubicBezTo>
                        <a:pt x="41" y="0"/>
                        <a:pt x="42" y="0"/>
                        <a:pt x="44" y="0"/>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Freeform 53">
                  <a:extLst>
                    <a:ext uri="{FF2B5EF4-FFF2-40B4-BE49-F238E27FC236}">
                      <a16:creationId xmlns:a16="http://schemas.microsoft.com/office/drawing/2014/main" id="{3F6785BB-B772-B2ED-2399-9D9400B3DD7E}"/>
                    </a:ext>
                  </a:extLst>
                </p:cNvPr>
                <p:cNvSpPr>
                  <a:spLocks/>
                </p:cNvSpPr>
                <p:nvPr>
                  <p:custDataLst>
                    <p:tags r:id="rId13"/>
                  </p:custDataLst>
                </p:nvPr>
              </p:nvSpPr>
              <p:spPr bwMode="auto">
                <a:xfrm>
                  <a:off x="6918291" y="1908264"/>
                  <a:ext cx="107379" cy="48038"/>
                </a:xfrm>
                <a:custGeom>
                  <a:avLst/>
                  <a:gdLst>
                    <a:gd name="T0" fmla="*/ 192 w 192"/>
                    <a:gd name="T1" fmla="*/ 34 h 87"/>
                    <a:gd name="T2" fmla="*/ 117 w 192"/>
                    <a:gd name="T3" fmla="*/ 83 h 87"/>
                    <a:gd name="T4" fmla="*/ 93 w 192"/>
                    <a:gd name="T5" fmla="*/ 78 h 87"/>
                    <a:gd name="T6" fmla="*/ 47 w 192"/>
                    <a:gd name="T7" fmla="*/ 79 h 87"/>
                    <a:gd name="T8" fmla="*/ 11 w 192"/>
                    <a:gd name="T9" fmla="*/ 86 h 87"/>
                    <a:gd name="T10" fmla="*/ 0 w 192"/>
                    <a:gd name="T11" fmla="*/ 85 h 87"/>
                    <a:gd name="T12" fmla="*/ 192 w 192"/>
                    <a:gd name="T13" fmla="*/ 34 h 87"/>
                  </a:gdLst>
                  <a:ahLst/>
                  <a:cxnLst>
                    <a:cxn ang="0">
                      <a:pos x="T0" y="T1"/>
                    </a:cxn>
                    <a:cxn ang="0">
                      <a:pos x="T2" y="T3"/>
                    </a:cxn>
                    <a:cxn ang="0">
                      <a:pos x="T4" y="T5"/>
                    </a:cxn>
                    <a:cxn ang="0">
                      <a:pos x="T6" y="T7"/>
                    </a:cxn>
                    <a:cxn ang="0">
                      <a:pos x="T8" y="T9"/>
                    </a:cxn>
                    <a:cxn ang="0">
                      <a:pos x="T10" y="T11"/>
                    </a:cxn>
                    <a:cxn ang="0">
                      <a:pos x="T12" y="T13"/>
                    </a:cxn>
                  </a:cxnLst>
                  <a:rect l="0" t="0" r="r" b="b"/>
                  <a:pathLst>
                    <a:path w="192" h="87">
                      <a:moveTo>
                        <a:pt x="192" y="34"/>
                      </a:moveTo>
                      <a:cubicBezTo>
                        <a:pt x="180" y="69"/>
                        <a:pt x="154" y="86"/>
                        <a:pt x="117" y="83"/>
                      </a:cubicBezTo>
                      <a:cubicBezTo>
                        <a:pt x="109" y="82"/>
                        <a:pt x="100" y="81"/>
                        <a:pt x="93" y="78"/>
                      </a:cubicBezTo>
                      <a:cubicBezTo>
                        <a:pt x="77" y="71"/>
                        <a:pt x="62" y="75"/>
                        <a:pt x="47" y="79"/>
                      </a:cubicBezTo>
                      <a:cubicBezTo>
                        <a:pt x="35" y="81"/>
                        <a:pt x="23" y="84"/>
                        <a:pt x="11" y="86"/>
                      </a:cubicBezTo>
                      <a:cubicBezTo>
                        <a:pt x="8" y="87"/>
                        <a:pt x="4" y="86"/>
                        <a:pt x="0" y="85"/>
                      </a:cubicBezTo>
                      <a:cubicBezTo>
                        <a:pt x="26" y="30"/>
                        <a:pt x="139" y="0"/>
                        <a:pt x="192" y="34"/>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Freeform 54">
                  <a:extLst>
                    <a:ext uri="{FF2B5EF4-FFF2-40B4-BE49-F238E27FC236}">
                      <a16:creationId xmlns:a16="http://schemas.microsoft.com/office/drawing/2014/main" id="{92F40FA1-766B-8FE1-F7D0-BDD53DD4153B}"/>
                    </a:ext>
                  </a:extLst>
                </p:cNvPr>
                <p:cNvSpPr>
                  <a:spLocks/>
                </p:cNvSpPr>
                <p:nvPr>
                  <p:custDataLst>
                    <p:tags r:id="rId14"/>
                  </p:custDataLst>
                </p:nvPr>
              </p:nvSpPr>
              <p:spPr bwMode="auto">
                <a:xfrm>
                  <a:off x="6693518" y="1238625"/>
                  <a:ext cx="76296" cy="84771"/>
                </a:xfrm>
                <a:custGeom>
                  <a:avLst/>
                  <a:gdLst>
                    <a:gd name="T0" fmla="*/ 123 w 137"/>
                    <a:gd name="T1" fmla="*/ 2 h 151"/>
                    <a:gd name="T2" fmla="*/ 137 w 137"/>
                    <a:gd name="T3" fmla="*/ 0 h 151"/>
                    <a:gd name="T4" fmla="*/ 128 w 137"/>
                    <a:gd name="T5" fmla="*/ 16 h 151"/>
                    <a:gd name="T6" fmla="*/ 100 w 137"/>
                    <a:gd name="T7" fmla="*/ 49 h 151"/>
                    <a:gd name="T8" fmla="*/ 87 w 137"/>
                    <a:gd name="T9" fmla="*/ 76 h 151"/>
                    <a:gd name="T10" fmla="*/ 56 w 137"/>
                    <a:gd name="T11" fmla="*/ 135 h 151"/>
                    <a:gd name="T12" fmla="*/ 0 w 137"/>
                    <a:gd name="T13" fmla="*/ 147 h 151"/>
                    <a:gd name="T14" fmla="*/ 29 w 137"/>
                    <a:gd name="T15" fmla="*/ 64 h 151"/>
                    <a:gd name="T16" fmla="*/ 114 w 137"/>
                    <a:gd name="T17" fmla="*/ 5 h 151"/>
                    <a:gd name="T18" fmla="*/ 124 w 137"/>
                    <a:gd name="T19" fmla="*/ 1 h 151"/>
                    <a:gd name="T20" fmla="*/ 123 w 137"/>
                    <a:gd name="T21" fmla="*/ 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7" h="151">
                      <a:moveTo>
                        <a:pt x="123" y="2"/>
                      </a:moveTo>
                      <a:cubicBezTo>
                        <a:pt x="127" y="1"/>
                        <a:pt x="131" y="1"/>
                        <a:pt x="137" y="0"/>
                      </a:cubicBezTo>
                      <a:cubicBezTo>
                        <a:pt x="134" y="7"/>
                        <a:pt x="132" y="12"/>
                        <a:pt x="128" y="16"/>
                      </a:cubicBezTo>
                      <a:cubicBezTo>
                        <a:pt x="119" y="27"/>
                        <a:pt x="110" y="38"/>
                        <a:pt x="100" y="49"/>
                      </a:cubicBezTo>
                      <a:cubicBezTo>
                        <a:pt x="93" y="57"/>
                        <a:pt x="89" y="66"/>
                        <a:pt x="87" y="76"/>
                      </a:cubicBezTo>
                      <a:cubicBezTo>
                        <a:pt x="83" y="99"/>
                        <a:pt x="75" y="120"/>
                        <a:pt x="56" y="135"/>
                      </a:cubicBezTo>
                      <a:cubicBezTo>
                        <a:pt x="39" y="148"/>
                        <a:pt x="21" y="151"/>
                        <a:pt x="0" y="147"/>
                      </a:cubicBezTo>
                      <a:cubicBezTo>
                        <a:pt x="1" y="116"/>
                        <a:pt x="12" y="89"/>
                        <a:pt x="29" y="64"/>
                      </a:cubicBezTo>
                      <a:cubicBezTo>
                        <a:pt x="50" y="35"/>
                        <a:pt x="79" y="16"/>
                        <a:pt x="114" y="5"/>
                      </a:cubicBezTo>
                      <a:cubicBezTo>
                        <a:pt x="117" y="4"/>
                        <a:pt x="120" y="3"/>
                        <a:pt x="124" y="1"/>
                      </a:cubicBezTo>
                      <a:lnTo>
                        <a:pt x="123" y="2"/>
                      </a:ln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Freeform 55">
                  <a:extLst>
                    <a:ext uri="{FF2B5EF4-FFF2-40B4-BE49-F238E27FC236}">
                      <a16:creationId xmlns:a16="http://schemas.microsoft.com/office/drawing/2014/main" id="{95DAFDF1-F025-56E6-0F86-9DC79CBF735B}"/>
                    </a:ext>
                  </a:extLst>
                </p:cNvPr>
                <p:cNvSpPr>
                  <a:spLocks/>
                </p:cNvSpPr>
                <p:nvPr>
                  <p:custDataLst>
                    <p:tags r:id="rId15"/>
                  </p:custDataLst>
                </p:nvPr>
              </p:nvSpPr>
              <p:spPr bwMode="auto">
                <a:xfrm>
                  <a:off x="6670817" y="1493008"/>
                  <a:ext cx="45211" cy="110204"/>
                </a:xfrm>
                <a:custGeom>
                  <a:avLst/>
                  <a:gdLst>
                    <a:gd name="T0" fmla="*/ 37 w 81"/>
                    <a:gd name="T1" fmla="*/ 198 h 198"/>
                    <a:gd name="T2" fmla="*/ 63 w 81"/>
                    <a:gd name="T3" fmla="*/ 0 h 198"/>
                    <a:gd name="T4" fmla="*/ 64 w 81"/>
                    <a:gd name="T5" fmla="*/ 37 h 198"/>
                    <a:gd name="T6" fmla="*/ 62 w 81"/>
                    <a:gd name="T7" fmla="*/ 60 h 198"/>
                    <a:gd name="T8" fmla="*/ 67 w 81"/>
                    <a:gd name="T9" fmla="*/ 91 h 198"/>
                    <a:gd name="T10" fmla="*/ 78 w 81"/>
                    <a:gd name="T11" fmla="*/ 148 h 198"/>
                    <a:gd name="T12" fmla="*/ 37 w 81"/>
                    <a:gd name="T13" fmla="*/ 198 h 198"/>
                  </a:gdLst>
                  <a:ahLst/>
                  <a:cxnLst>
                    <a:cxn ang="0">
                      <a:pos x="T0" y="T1"/>
                    </a:cxn>
                    <a:cxn ang="0">
                      <a:pos x="T2" y="T3"/>
                    </a:cxn>
                    <a:cxn ang="0">
                      <a:pos x="T4" y="T5"/>
                    </a:cxn>
                    <a:cxn ang="0">
                      <a:pos x="T6" y="T7"/>
                    </a:cxn>
                    <a:cxn ang="0">
                      <a:pos x="T8" y="T9"/>
                    </a:cxn>
                    <a:cxn ang="0">
                      <a:pos x="T10" y="T11"/>
                    </a:cxn>
                    <a:cxn ang="0">
                      <a:pos x="T12" y="T13"/>
                    </a:cxn>
                  </a:cxnLst>
                  <a:rect l="0" t="0" r="r" b="b"/>
                  <a:pathLst>
                    <a:path w="81" h="198">
                      <a:moveTo>
                        <a:pt x="37" y="198"/>
                      </a:moveTo>
                      <a:cubicBezTo>
                        <a:pt x="0" y="142"/>
                        <a:pt x="4" y="57"/>
                        <a:pt x="63" y="0"/>
                      </a:cubicBezTo>
                      <a:cubicBezTo>
                        <a:pt x="68" y="13"/>
                        <a:pt x="65" y="25"/>
                        <a:pt x="64" y="37"/>
                      </a:cubicBezTo>
                      <a:cubicBezTo>
                        <a:pt x="64" y="45"/>
                        <a:pt x="62" y="52"/>
                        <a:pt x="62" y="60"/>
                      </a:cubicBezTo>
                      <a:cubicBezTo>
                        <a:pt x="61" y="71"/>
                        <a:pt x="62" y="81"/>
                        <a:pt x="67" y="91"/>
                      </a:cubicBezTo>
                      <a:cubicBezTo>
                        <a:pt x="76" y="109"/>
                        <a:pt x="81" y="128"/>
                        <a:pt x="78" y="148"/>
                      </a:cubicBezTo>
                      <a:cubicBezTo>
                        <a:pt x="74" y="173"/>
                        <a:pt x="59" y="188"/>
                        <a:pt x="37" y="198"/>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Freeform 56">
                  <a:extLst>
                    <a:ext uri="{FF2B5EF4-FFF2-40B4-BE49-F238E27FC236}">
                      <a16:creationId xmlns:a16="http://schemas.microsoft.com/office/drawing/2014/main" id="{476A3D10-A4EA-A78F-F8CB-CD30409D4D0E}"/>
                    </a:ext>
                  </a:extLst>
                </p:cNvPr>
                <p:cNvSpPr>
                  <a:spLocks/>
                </p:cNvSpPr>
                <p:nvPr>
                  <p:custDataLst>
                    <p:tags r:id="rId16"/>
                  </p:custDataLst>
                </p:nvPr>
              </p:nvSpPr>
              <p:spPr bwMode="auto">
                <a:xfrm>
                  <a:off x="6670887" y="1316347"/>
                  <a:ext cx="69232" cy="91837"/>
                </a:xfrm>
                <a:custGeom>
                  <a:avLst/>
                  <a:gdLst>
                    <a:gd name="T0" fmla="*/ 5 w 123"/>
                    <a:gd name="T1" fmla="*/ 161 h 163"/>
                    <a:gd name="T2" fmla="*/ 123 w 123"/>
                    <a:gd name="T3" fmla="*/ 0 h 163"/>
                    <a:gd name="T4" fmla="*/ 118 w 123"/>
                    <a:gd name="T5" fmla="*/ 15 h 163"/>
                    <a:gd name="T6" fmla="*/ 104 w 123"/>
                    <a:gd name="T7" fmla="*/ 36 h 163"/>
                    <a:gd name="T8" fmla="*/ 81 w 123"/>
                    <a:gd name="T9" fmla="*/ 93 h 163"/>
                    <a:gd name="T10" fmla="*/ 52 w 123"/>
                    <a:gd name="T11" fmla="*/ 150 h 163"/>
                    <a:gd name="T12" fmla="*/ 5 w 123"/>
                    <a:gd name="T13" fmla="*/ 161 h 163"/>
                  </a:gdLst>
                  <a:ahLst/>
                  <a:cxnLst>
                    <a:cxn ang="0">
                      <a:pos x="T0" y="T1"/>
                    </a:cxn>
                    <a:cxn ang="0">
                      <a:pos x="T2" y="T3"/>
                    </a:cxn>
                    <a:cxn ang="0">
                      <a:pos x="T4" y="T5"/>
                    </a:cxn>
                    <a:cxn ang="0">
                      <a:pos x="T6" y="T7"/>
                    </a:cxn>
                    <a:cxn ang="0">
                      <a:pos x="T8" y="T9"/>
                    </a:cxn>
                    <a:cxn ang="0">
                      <a:pos x="T10" y="T11"/>
                    </a:cxn>
                    <a:cxn ang="0">
                      <a:pos x="T12" y="T13"/>
                    </a:cxn>
                  </a:cxnLst>
                  <a:rect l="0" t="0" r="r" b="b"/>
                  <a:pathLst>
                    <a:path w="123" h="163">
                      <a:moveTo>
                        <a:pt x="5" y="161"/>
                      </a:moveTo>
                      <a:cubicBezTo>
                        <a:pt x="0" y="88"/>
                        <a:pt x="49" y="21"/>
                        <a:pt x="123" y="0"/>
                      </a:cubicBezTo>
                      <a:cubicBezTo>
                        <a:pt x="121" y="6"/>
                        <a:pt x="120" y="11"/>
                        <a:pt x="118" y="15"/>
                      </a:cubicBezTo>
                      <a:cubicBezTo>
                        <a:pt x="114" y="22"/>
                        <a:pt x="109" y="29"/>
                        <a:pt x="104" y="36"/>
                      </a:cubicBezTo>
                      <a:cubicBezTo>
                        <a:pt x="91" y="53"/>
                        <a:pt x="82" y="71"/>
                        <a:pt x="81" y="93"/>
                      </a:cubicBezTo>
                      <a:cubicBezTo>
                        <a:pt x="80" y="116"/>
                        <a:pt x="71" y="136"/>
                        <a:pt x="52" y="150"/>
                      </a:cubicBezTo>
                      <a:cubicBezTo>
                        <a:pt x="39" y="160"/>
                        <a:pt x="23" y="163"/>
                        <a:pt x="5" y="161"/>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Freeform 57">
                  <a:extLst>
                    <a:ext uri="{FF2B5EF4-FFF2-40B4-BE49-F238E27FC236}">
                      <a16:creationId xmlns:a16="http://schemas.microsoft.com/office/drawing/2014/main" id="{594638AD-966D-2271-2372-3D730D39B4FF}"/>
                    </a:ext>
                  </a:extLst>
                </p:cNvPr>
                <p:cNvSpPr>
                  <a:spLocks/>
                </p:cNvSpPr>
                <p:nvPr>
                  <p:custDataLst>
                    <p:tags r:id="rId17"/>
                  </p:custDataLst>
                </p:nvPr>
              </p:nvSpPr>
              <p:spPr bwMode="auto">
                <a:xfrm>
                  <a:off x="6957715" y="1822141"/>
                  <a:ext cx="74884" cy="87598"/>
                </a:xfrm>
                <a:custGeom>
                  <a:avLst/>
                  <a:gdLst>
                    <a:gd name="T0" fmla="*/ 3 w 133"/>
                    <a:gd name="T1" fmla="*/ 0 h 157"/>
                    <a:gd name="T2" fmla="*/ 29 w 133"/>
                    <a:gd name="T3" fmla="*/ 26 h 157"/>
                    <a:gd name="T4" fmla="*/ 41 w 133"/>
                    <a:gd name="T5" fmla="*/ 40 h 157"/>
                    <a:gd name="T6" fmla="*/ 72 w 133"/>
                    <a:gd name="T7" fmla="*/ 61 h 157"/>
                    <a:gd name="T8" fmla="*/ 127 w 133"/>
                    <a:gd name="T9" fmla="*/ 106 h 157"/>
                    <a:gd name="T10" fmla="*/ 130 w 133"/>
                    <a:gd name="T11" fmla="*/ 148 h 157"/>
                    <a:gd name="T12" fmla="*/ 119 w 133"/>
                    <a:gd name="T13" fmla="*/ 155 h 157"/>
                    <a:gd name="T14" fmla="*/ 4 w 133"/>
                    <a:gd name="T15" fmla="*/ 31 h 157"/>
                    <a:gd name="T16" fmla="*/ 0 w 133"/>
                    <a:gd name="T17" fmla="*/ 5 h 157"/>
                    <a:gd name="T18" fmla="*/ 0 w 133"/>
                    <a:gd name="T19" fmla="*/ 3 h 157"/>
                    <a:gd name="T20" fmla="*/ 3 w 133"/>
                    <a:gd name="T21"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 h="157">
                      <a:moveTo>
                        <a:pt x="3" y="0"/>
                      </a:moveTo>
                      <a:cubicBezTo>
                        <a:pt x="12" y="9"/>
                        <a:pt x="20" y="17"/>
                        <a:pt x="29" y="26"/>
                      </a:cubicBezTo>
                      <a:cubicBezTo>
                        <a:pt x="33" y="30"/>
                        <a:pt x="37" y="35"/>
                        <a:pt x="41" y="40"/>
                      </a:cubicBezTo>
                      <a:cubicBezTo>
                        <a:pt x="49" y="50"/>
                        <a:pt x="59" y="57"/>
                        <a:pt x="72" y="61"/>
                      </a:cubicBezTo>
                      <a:cubicBezTo>
                        <a:pt x="96" y="69"/>
                        <a:pt x="117" y="82"/>
                        <a:pt x="127" y="106"/>
                      </a:cubicBezTo>
                      <a:cubicBezTo>
                        <a:pt x="133" y="120"/>
                        <a:pt x="133" y="134"/>
                        <a:pt x="130" y="148"/>
                      </a:cubicBezTo>
                      <a:cubicBezTo>
                        <a:pt x="129" y="155"/>
                        <a:pt x="126" y="157"/>
                        <a:pt x="119" y="155"/>
                      </a:cubicBezTo>
                      <a:cubicBezTo>
                        <a:pt x="57" y="136"/>
                        <a:pt x="18" y="95"/>
                        <a:pt x="4" y="31"/>
                      </a:cubicBezTo>
                      <a:cubicBezTo>
                        <a:pt x="2" y="23"/>
                        <a:pt x="1" y="14"/>
                        <a:pt x="0" y="5"/>
                      </a:cubicBezTo>
                      <a:cubicBezTo>
                        <a:pt x="0" y="4"/>
                        <a:pt x="0" y="4"/>
                        <a:pt x="0" y="3"/>
                      </a:cubicBezTo>
                      <a:cubicBezTo>
                        <a:pt x="1" y="2"/>
                        <a:pt x="2" y="1"/>
                        <a:pt x="3" y="0"/>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Freeform 58">
                  <a:extLst>
                    <a:ext uri="{FF2B5EF4-FFF2-40B4-BE49-F238E27FC236}">
                      <a16:creationId xmlns:a16="http://schemas.microsoft.com/office/drawing/2014/main" id="{611313EB-9F63-8D7F-98F6-85ECD6ACA2D5}"/>
                    </a:ext>
                  </a:extLst>
                </p:cNvPr>
                <p:cNvSpPr>
                  <a:spLocks/>
                </p:cNvSpPr>
                <p:nvPr>
                  <p:custDataLst>
                    <p:tags r:id="rId18"/>
                  </p:custDataLst>
                </p:nvPr>
              </p:nvSpPr>
              <p:spPr bwMode="auto">
                <a:xfrm>
                  <a:off x="6693414" y="1117197"/>
                  <a:ext cx="40974" cy="111617"/>
                </a:xfrm>
                <a:custGeom>
                  <a:avLst/>
                  <a:gdLst>
                    <a:gd name="T0" fmla="*/ 29 w 75"/>
                    <a:gd name="T1" fmla="*/ 0 h 199"/>
                    <a:gd name="T2" fmla="*/ 72 w 75"/>
                    <a:gd name="T3" fmla="*/ 98 h 199"/>
                    <a:gd name="T4" fmla="*/ 52 w 75"/>
                    <a:gd name="T5" fmla="*/ 191 h 199"/>
                    <a:gd name="T6" fmla="*/ 37 w 75"/>
                    <a:gd name="T7" fmla="*/ 194 h 199"/>
                    <a:gd name="T8" fmla="*/ 11 w 75"/>
                    <a:gd name="T9" fmla="*/ 111 h 199"/>
                    <a:gd name="T10" fmla="*/ 17 w 75"/>
                    <a:gd name="T11" fmla="*/ 96 h 199"/>
                    <a:gd name="T12" fmla="*/ 25 w 75"/>
                    <a:gd name="T13" fmla="*/ 37 h 199"/>
                    <a:gd name="T14" fmla="*/ 24 w 75"/>
                    <a:gd name="T15" fmla="*/ 1 h 199"/>
                    <a:gd name="T16" fmla="*/ 29 w 75"/>
                    <a:gd name="T17"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99">
                      <a:moveTo>
                        <a:pt x="29" y="0"/>
                      </a:moveTo>
                      <a:cubicBezTo>
                        <a:pt x="53" y="28"/>
                        <a:pt x="69" y="60"/>
                        <a:pt x="72" y="98"/>
                      </a:cubicBezTo>
                      <a:cubicBezTo>
                        <a:pt x="75" y="131"/>
                        <a:pt x="68" y="162"/>
                        <a:pt x="52" y="191"/>
                      </a:cubicBezTo>
                      <a:cubicBezTo>
                        <a:pt x="47" y="199"/>
                        <a:pt x="43" y="198"/>
                        <a:pt x="37" y="194"/>
                      </a:cubicBezTo>
                      <a:cubicBezTo>
                        <a:pt x="10" y="177"/>
                        <a:pt x="0" y="146"/>
                        <a:pt x="11" y="111"/>
                      </a:cubicBezTo>
                      <a:cubicBezTo>
                        <a:pt x="12" y="106"/>
                        <a:pt x="14" y="100"/>
                        <a:pt x="17" y="96"/>
                      </a:cubicBezTo>
                      <a:cubicBezTo>
                        <a:pt x="30" y="78"/>
                        <a:pt x="26" y="57"/>
                        <a:pt x="25" y="37"/>
                      </a:cubicBezTo>
                      <a:cubicBezTo>
                        <a:pt x="24" y="25"/>
                        <a:pt x="24" y="13"/>
                        <a:pt x="24" y="1"/>
                      </a:cubicBezTo>
                      <a:cubicBezTo>
                        <a:pt x="26" y="0"/>
                        <a:pt x="27" y="0"/>
                        <a:pt x="29" y="0"/>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Freeform 59">
                  <a:extLst>
                    <a:ext uri="{FF2B5EF4-FFF2-40B4-BE49-F238E27FC236}">
                      <a16:creationId xmlns:a16="http://schemas.microsoft.com/office/drawing/2014/main" id="{23161CE3-7A33-04F4-4073-D69EABC609C1}"/>
                    </a:ext>
                  </a:extLst>
                </p:cNvPr>
                <p:cNvSpPr>
                  <a:spLocks/>
                </p:cNvSpPr>
                <p:nvPr>
                  <p:custDataLst>
                    <p:tags r:id="rId19"/>
                  </p:custDataLst>
                </p:nvPr>
              </p:nvSpPr>
              <p:spPr bwMode="auto">
                <a:xfrm>
                  <a:off x="6601634" y="1310726"/>
                  <a:ext cx="57928" cy="97489"/>
                </a:xfrm>
                <a:custGeom>
                  <a:avLst/>
                  <a:gdLst>
                    <a:gd name="T0" fmla="*/ 2 w 105"/>
                    <a:gd name="T1" fmla="*/ 0 h 175"/>
                    <a:gd name="T2" fmla="*/ 64 w 105"/>
                    <a:gd name="T3" fmla="*/ 44 h 175"/>
                    <a:gd name="T4" fmla="*/ 101 w 105"/>
                    <a:gd name="T5" fmla="*/ 165 h 175"/>
                    <a:gd name="T6" fmla="*/ 91 w 105"/>
                    <a:gd name="T7" fmla="*/ 173 h 175"/>
                    <a:gd name="T8" fmla="*/ 31 w 105"/>
                    <a:gd name="T9" fmla="*/ 107 h 175"/>
                    <a:gd name="T10" fmla="*/ 31 w 105"/>
                    <a:gd name="T11" fmla="*/ 80 h 175"/>
                    <a:gd name="T12" fmla="*/ 26 w 105"/>
                    <a:gd name="T13" fmla="*/ 59 h 175"/>
                    <a:gd name="T14" fmla="*/ 7 w 105"/>
                    <a:gd name="T15" fmla="*/ 23 h 175"/>
                    <a:gd name="T16" fmla="*/ 0 w 105"/>
                    <a:gd name="T17" fmla="*/ 1 h 175"/>
                    <a:gd name="T18" fmla="*/ 2 w 105"/>
                    <a:gd name="T19"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75">
                      <a:moveTo>
                        <a:pt x="2" y="0"/>
                      </a:moveTo>
                      <a:cubicBezTo>
                        <a:pt x="26" y="10"/>
                        <a:pt x="47" y="25"/>
                        <a:pt x="64" y="44"/>
                      </a:cubicBezTo>
                      <a:cubicBezTo>
                        <a:pt x="94" y="79"/>
                        <a:pt x="105" y="120"/>
                        <a:pt x="101" y="165"/>
                      </a:cubicBezTo>
                      <a:cubicBezTo>
                        <a:pt x="101" y="172"/>
                        <a:pt x="99" y="175"/>
                        <a:pt x="91" y="173"/>
                      </a:cubicBezTo>
                      <a:cubicBezTo>
                        <a:pt x="56" y="168"/>
                        <a:pt x="35" y="144"/>
                        <a:pt x="31" y="107"/>
                      </a:cubicBezTo>
                      <a:cubicBezTo>
                        <a:pt x="31" y="98"/>
                        <a:pt x="32" y="89"/>
                        <a:pt x="31" y="80"/>
                      </a:cubicBezTo>
                      <a:cubicBezTo>
                        <a:pt x="30" y="73"/>
                        <a:pt x="29" y="65"/>
                        <a:pt x="26" y="59"/>
                      </a:cubicBezTo>
                      <a:cubicBezTo>
                        <a:pt x="20" y="46"/>
                        <a:pt x="13" y="35"/>
                        <a:pt x="7" y="23"/>
                      </a:cubicBezTo>
                      <a:cubicBezTo>
                        <a:pt x="4" y="16"/>
                        <a:pt x="2" y="9"/>
                        <a:pt x="0" y="1"/>
                      </a:cubicBezTo>
                      <a:cubicBezTo>
                        <a:pt x="0" y="1"/>
                        <a:pt x="1" y="0"/>
                        <a:pt x="2" y="0"/>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Freeform 60">
                  <a:extLst>
                    <a:ext uri="{FF2B5EF4-FFF2-40B4-BE49-F238E27FC236}">
                      <a16:creationId xmlns:a16="http://schemas.microsoft.com/office/drawing/2014/main" id="{BBA733BC-7EFF-E8CA-2E8C-1D8727AB10DD}"/>
                    </a:ext>
                  </a:extLst>
                </p:cNvPr>
                <p:cNvSpPr>
                  <a:spLocks/>
                </p:cNvSpPr>
                <p:nvPr>
                  <p:custDataLst>
                    <p:tags r:id="rId20"/>
                  </p:custDataLst>
                </p:nvPr>
              </p:nvSpPr>
              <p:spPr bwMode="auto">
                <a:xfrm>
                  <a:off x="6618711" y="1665249"/>
                  <a:ext cx="104552" cy="64991"/>
                </a:xfrm>
                <a:custGeom>
                  <a:avLst/>
                  <a:gdLst>
                    <a:gd name="T0" fmla="*/ 0 w 187"/>
                    <a:gd name="T1" fmla="*/ 23 h 117"/>
                    <a:gd name="T2" fmla="*/ 187 w 187"/>
                    <a:gd name="T3" fmla="*/ 96 h 117"/>
                    <a:gd name="T4" fmla="*/ 107 w 187"/>
                    <a:gd name="T5" fmla="*/ 99 h 117"/>
                    <a:gd name="T6" fmla="*/ 80 w 187"/>
                    <a:gd name="T7" fmla="*/ 72 h 117"/>
                    <a:gd name="T8" fmla="*/ 48 w 187"/>
                    <a:gd name="T9" fmla="*/ 48 h 117"/>
                    <a:gd name="T10" fmla="*/ 13 w 187"/>
                    <a:gd name="T11" fmla="*/ 32 h 117"/>
                    <a:gd name="T12" fmla="*/ 0 w 187"/>
                    <a:gd name="T13" fmla="*/ 23 h 117"/>
                  </a:gdLst>
                  <a:ahLst/>
                  <a:cxnLst>
                    <a:cxn ang="0">
                      <a:pos x="T0" y="T1"/>
                    </a:cxn>
                    <a:cxn ang="0">
                      <a:pos x="T2" y="T3"/>
                    </a:cxn>
                    <a:cxn ang="0">
                      <a:pos x="T4" y="T5"/>
                    </a:cxn>
                    <a:cxn ang="0">
                      <a:pos x="T6" y="T7"/>
                    </a:cxn>
                    <a:cxn ang="0">
                      <a:pos x="T8" y="T9"/>
                    </a:cxn>
                    <a:cxn ang="0">
                      <a:pos x="T10" y="T11"/>
                    </a:cxn>
                    <a:cxn ang="0">
                      <a:pos x="T12" y="T13"/>
                    </a:cxn>
                  </a:cxnLst>
                  <a:rect l="0" t="0" r="r" b="b"/>
                  <a:pathLst>
                    <a:path w="187" h="117">
                      <a:moveTo>
                        <a:pt x="0" y="23"/>
                      </a:moveTo>
                      <a:cubicBezTo>
                        <a:pt x="77" y="0"/>
                        <a:pt x="154" y="34"/>
                        <a:pt x="187" y="96"/>
                      </a:cubicBezTo>
                      <a:cubicBezTo>
                        <a:pt x="167" y="115"/>
                        <a:pt x="131" y="117"/>
                        <a:pt x="107" y="99"/>
                      </a:cubicBezTo>
                      <a:cubicBezTo>
                        <a:pt x="97" y="91"/>
                        <a:pt x="87" y="82"/>
                        <a:pt x="80" y="72"/>
                      </a:cubicBezTo>
                      <a:cubicBezTo>
                        <a:pt x="71" y="60"/>
                        <a:pt x="60" y="54"/>
                        <a:pt x="48" y="48"/>
                      </a:cubicBezTo>
                      <a:cubicBezTo>
                        <a:pt x="36" y="43"/>
                        <a:pt x="24" y="38"/>
                        <a:pt x="13" y="32"/>
                      </a:cubicBezTo>
                      <a:cubicBezTo>
                        <a:pt x="9" y="30"/>
                        <a:pt x="5" y="27"/>
                        <a:pt x="0" y="23"/>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8" name="Freeform 61">
                  <a:extLst>
                    <a:ext uri="{FF2B5EF4-FFF2-40B4-BE49-F238E27FC236}">
                      <a16:creationId xmlns:a16="http://schemas.microsoft.com/office/drawing/2014/main" id="{90209973-4971-A416-4AFD-F81E9A290C1E}"/>
                    </a:ext>
                  </a:extLst>
                </p:cNvPr>
                <p:cNvSpPr>
                  <a:spLocks/>
                </p:cNvSpPr>
                <p:nvPr>
                  <p:custDataLst>
                    <p:tags r:id="rId21"/>
                  </p:custDataLst>
                </p:nvPr>
              </p:nvSpPr>
              <p:spPr bwMode="auto">
                <a:xfrm>
                  <a:off x="6762694" y="1697832"/>
                  <a:ext cx="63580" cy="101726"/>
                </a:xfrm>
                <a:custGeom>
                  <a:avLst/>
                  <a:gdLst>
                    <a:gd name="T0" fmla="*/ 103 w 116"/>
                    <a:gd name="T1" fmla="*/ 183 h 183"/>
                    <a:gd name="T2" fmla="*/ 17 w 116"/>
                    <a:gd name="T3" fmla="*/ 0 h 183"/>
                    <a:gd name="T4" fmla="*/ 31 w 116"/>
                    <a:gd name="T5" fmla="*/ 20 h 183"/>
                    <a:gd name="T6" fmla="*/ 40 w 116"/>
                    <a:gd name="T7" fmla="*/ 36 h 183"/>
                    <a:gd name="T8" fmla="*/ 78 w 116"/>
                    <a:gd name="T9" fmla="*/ 82 h 183"/>
                    <a:gd name="T10" fmla="*/ 115 w 116"/>
                    <a:gd name="T11" fmla="*/ 139 h 183"/>
                    <a:gd name="T12" fmla="*/ 103 w 116"/>
                    <a:gd name="T13" fmla="*/ 183 h 183"/>
                  </a:gdLst>
                  <a:ahLst/>
                  <a:cxnLst>
                    <a:cxn ang="0">
                      <a:pos x="T0" y="T1"/>
                    </a:cxn>
                    <a:cxn ang="0">
                      <a:pos x="T2" y="T3"/>
                    </a:cxn>
                    <a:cxn ang="0">
                      <a:pos x="T4" y="T5"/>
                    </a:cxn>
                    <a:cxn ang="0">
                      <a:pos x="T6" y="T7"/>
                    </a:cxn>
                    <a:cxn ang="0">
                      <a:pos x="T8" y="T9"/>
                    </a:cxn>
                    <a:cxn ang="0">
                      <a:pos x="T10" y="T11"/>
                    </a:cxn>
                    <a:cxn ang="0">
                      <a:pos x="T12" y="T13"/>
                    </a:cxn>
                  </a:cxnLst>
                  <a:rect l="0" t="0" r="r" b="b"/>
                  <a:pathLst>
                    <a:path w="116" h="183">
                      <a:moveTo>
                        <a:pt x="103" y="183"/>
                      </a:moveTo>
                      <a:cubicBezTo>
                        <a:pt x="37" y="153"/>
                        <a:pt x="0" y="81"/>
                        <a:pt x="17" y="0"/>
                      </a:cubicBezTo>
                      <a:cubicBezTo>
                        <a:pt x="23" y="8"/>
                        <a:pt x="27" y="13"/>
                        <a:pt x="31" y="20"/>
                      </a:cubicBezTo>
                      <a:cubicBezTo>
                        <a:pt x="35" y="25"/>
                        <a:pt x="37" y="30"/>
                        <a:pt x="40" y="36"/>
                      </a:cubicBezTo>
                      <a:cubicBezTo>
                        <a:pt x="48" y="55"/>
                        <a:pt x="59" y="70"/>
                        <a:pt x="78" y="82"/>
                      </a:cubicBezTo>
                      <a:cubicBezTo>
                        <a:pt x="98" y="94"/>
                        <a:pt x="113" y="114"/>
                        <a:pt x="115" y="139"/>
                      </a:cubicBezTo>
                      <a:cubicBezTo>
                        <a:pt x="116" y="155"/>
                        <a:pt x="111" y="169"/>
                        <a:pt x="103" y="183"/>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8" name="Freeform 62">
                  <a:extLst>
                    <a:ext uri="{FF2B5EF4-FFF2-40B4-BE49-F238E27FC236}">
                      <a16:creationId xmlns:a16="http://schemas.microsoft.com/office/drawing/2014/main" id="{3906F50B-9B90-3349-AAD7-5A24EF7E311C}"/>
                    </a:ext>
                  </a:extLst>
                </p:cNvPr>
                <p:cNvSpPr>
                  <a:spLocks/>
                </p:cNvSpPr>
                <p:nvPr>
                  <p:custDataLst>
                    <p:tags r:id="rId22"/>
                  </p:custDataLst>
                </p:nvPr>
              </p:nvSpPr>
              <p:spPr bwMode="auto">
                <a:xfrm>
                  <a:off x="6631278" y="1216074"/>
                  <a:ext cx="52277" cy="104552"/>
                </a:xfrm>
                <a:custGeom>
                  <a:avLst/>
                  <a:gdLst>
                    <a:gd name="T0" fmla="*/ 3 w 92"/>
                    <a:gd name="T1" fmla="*/ 0 h 185"/>
                    <a:gd name="T2" fmla="*/ 47 w 92"/>
                    <a:gd name="T3" fmla="*/ 37 h 185"/>
                    <a:gd name="T4" fmla="*/ 81 w 92"/>
                    <a:gd name="T5" fmla="*/ 177 h 185"/>
                    <a:gd name="T6" fmla="*/ 70 w 92"/>
                    <a:gd name="T7" fmla="*/ 183 h 185"/>
                    <a:gd name="T8" fmla="*/ 20 w 92"/>
                    <a:gd name="T9" fmla="*/ 121 h 185"/>
                    <a:gd name="T10" fmla="*/ 22 w 92"/>
                    <a:gd name="T11" fmla="*/ 83 h 185"/>
                    <a:gd name="T12" fmla="*/ 20 w 92"/>
                    <a:gd name="T13" fmla="*/ 64 h 185"/>
                    <a:gd name="T14" fmla="*/ 4 w 92"/>
                    <a:gd name="T15" fmla="*/ 21 h 185"/>
                    <a:gd name="T16" fmla="*/ 0 w 92"/>
                    <a:gd name="T17" fmla="*/ 2 h 185"/>
                    <a:gd name="T18" fmla="*/ 3 w 92"/>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85">
                      <a:moveTo>
                        <a:pt x="3" y="0"/>
                      </a:moveTo>
                      <a:cubicBezTo>
                        <a:pt x="20" y="10"/>
                        <a:pt x="34" y="22"/>
                        <a:pt x="47" y="37"/>
                      </a:cubicBezTo>
                      <a:cubicBezTo>
                        <a:pt x="81" y="78"/>
                        <a:pt x="92" y="125"/>
                        <a:pt x="81" y="177"/>
                      </a:cubicBezTo>
                      <a:cubicBezTo>
                        <a:pt x="80" y="184"/>
                        <a:pt x="77" y="185"/>
                        <a:pt x="70" y="183"/>
                      </a:cubicBezTo>
                      <a:cubicBezTo>
                        <a:pt x="40" y="176"/>
                        <a:pt x="21" y="152"/>
                        <a:pt x="20" y="121"/>
                      </a:cubicBezTo>
                      <a:cubicBezTo>
                        <a:pt x="19" y="108"/>
                        <a:pt x="22" y="95"/>
                        <a:pt x="22" y="83"/>
                      </a:cubicBezTo>
                      <a:cubicBezTo>
                        <a:pt x="22" y="76"/>
                        <a:pt x="22" y="70"/>
                        <a:pt x="20" y="64"/>
                      </a:cubicBezTo>
                      <a:cubicBezTo>
                        <a:pt x="15" y="49"/>
                        <a:pt x="9" y="36"/>
                        <a:pt x="4" y="21"/>
                      </a:cubicBezTo>
                      <a:cubicBezTo>
                        <a:pt x="2" y="15"/>
                        <a:pt x="2" y="8"/>
                        <a:pt x="0" y="2"/>
                      </a:cubicBezTo>
                      <a:cubicBezTo>
                        <a:pt x="1" y="1"/>
                        <a:pt x="2" y="1"/>
                        <a:pt x="3" y="0"/>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9" name="Freeform 63">
                  <a:extLst>
                    <a:ext uri="{FF2B5EF4-FFF2-40B4-BE49-F238E27FC236}">
                      <a16:creationId xmlns:a16="http://schemas.microsoft.com/office/drawing/2014/main" id="{9E21C4E9-1D20-05A0-CF44-4BBC525077DF}"/>
                    </a:ext>
                  </a:extLst>
                </p:cNvPr>
                <p:cNvSpPr>
                  <a:spLocks/>
                </p:cNvSpPr>
                <p:nvPr>
                  <p:custDataLst>
                    <p:tags r:id="rId23"/>
                  </p:custDataLst>
                </p:nvPr>
              </p:nvSpPr>
              <p:spPr bwMode="auto">
                <a:xfrm>
                  <a:off x="6734569" y="1177829"/>
                  <a:ext cx="97490" cy="62166"/>
                </a:xfrm>
                <a:custGeom>
                  <a:avLst/>
                  <a:gdLst>
                    <a:gd name="T0" fmla="*/ 49 w 174"/>
                    <a:gd name="T1" fmla="*/ 110 h 111"/>
                    <a:gd name="T2" fmla="*/ 7 w 174"/>
                    <a:gd name="T3" fmla="*/ 104 h 111"/>
                    <a:gd name="T4" fmla="*/ 3 w 174"/>
                    <a:gd name="T5" fmla="*/ 94 h 111"/>
                    <a:gd name="T6" fmla="*/ 148 w 174"/>
                    <a:gd name="T7" fmla="*/ 0 h 111"/>
                    <a:gd name="T8" fmla="*/ 173 w 174"/>
                    <a:gd name="T9" fmla="*/ 0 h 111"/>
                    <a:gd name="T10" fmla="*/ 174 w 174"/>
                    <a:gd name="T11" fmla="*/ 3 h 111"/>
                    <a:gd name="T12" fmla="*/ 159 w 174"/>
                    <a:gd name="T13" fmla="*/ 16 h 111"/>
                    <a:gd name="T14" fmla="*/ 122 w 174"/>
                    <a:gd name="T15" fmla="*/ 40 h 111"/>
                    <a:gd name="T16" fmla="*/ 106 w 174"/>
                    <a:gd name="T17" fmla="*/ 57 h 111"/>
                    <a:gd name="T18" fmla="*/ 48 w 174"/>
                    <a:gd name="T19" fmla="*/ 111 h 111"/>
                    <a:gd name="T20" fmla="*/ 49 w 174"/>
                    <a:gd name="T21" fmla="*/ 11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111">
                      <a:moveTo>
                        <a:pt x="49" y="110"/>
                      </a:moveTo>
                      <a:cubicBezTo>
                        <a:pt x="35" y="108"/>
                        <a:pt x="21" y="107"/>
                        <a:pt x="7" y="104"/>
                      </a:cubicBezTo>
                      <a:cubicBezTo>
                        <a:pt x="1" y="103"/>
                        <a:pt x="0" y="100"/>
                        <a:pt x="3" y="94"/>
                      </a:cubicBezTo>
                      <a:cubicBezTo>
                        <a:pt x="33" y="34"/>
                        <a:pt x="81" y="1"/>
                        <a:pt x="148" y="0"/>
                      </a:cubicBezTo>
                      <a:cubicBezTo>
                        <a:pt x="157" y="0"/>
                        <a:pt x="165" y="0"/>
                        <a:pt x="173" y="0"/>
                      </a:cubicBezTo>
                      <a:cubicBezTo>
                        <a:pt x="173" y="1"/>
                        <a:pt x="174" y="2"/>
                        <a:pt x="174" y="3"/>
                      </a:cubicBezTo>
                      <a:cubicBezTo>
                        <a:pt x="169" y="7"/>
                        <a:pt x="165" y="12"/>
                        <a:pt x="159" y="16"/>
                      </a:cubicBezTo>
                      <a:cubicBezTo>
                        <a:pt x="147" y="24"/>
                        <a:pt x="134" y="31"/>
                        <a:pt x="122" y="40"/>
                      </a:cubicBezTo>
                      <a:cubicBezTo>
                        <a:pt x="116" y="44"/>
                        <a:pt x="110" y="51"/>
                        <a:pt x="106" y="57"/>
                      </a:cubicBezTo>
                      <a:cubicBezTo>
                        <a:pt x="93" y="82"/>
                        <a:pt x="76" y="102"/>
                        <a:pt x="48" y="111"/>
                      </a:cubicBezTo>
                      <a:cubicBezTo>
                        <a:pt x="48" y="111"/>
                        <a:pt x="49" y="110"/>
                        <a:pt x="49" y="110"/>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0" name="Freeform 64">
                  <a:extLst>
                    <a:ext uri="{FF2B5EF4-FFF2-40B4-BE49-F238E27FC236}">
                      <a16:creationId xmlns:a16="http://schemas.microsoft.com/office/drawing/2014/main" id="{74CE83C8-CFC3-C9C5-C641-CAA15627FCA3}"/>
                    </a:ext>
                  </a:extLst>
                </p:cNvPr>
                <p:cNvSpPr>
                  <a:spLocks/>
                </p:cNvSpPr>
                <p:nvPr>
                  <p:custDataLst>
                    <p:tags r:id="rId24"/>
                  </p:custDataLst>
                </p:nvPr>
              </p:nvSpPr>
              <p:spPr bwMode="auto">
                <a:xfrm>
                  <a:off x="6583303" y="1411004"/>
                  <a:ext cx="73469" cy="87598"/>
                </a:xfrm>
                <a:custGeom>
                  <a:avLst/>
                  <a:gdLst>
                    <a:gd name="T0" fmla="*/ 3 w 130"/>
                    <a:gd name="T1" fmla="*/ 0 h 156"/>
                    <a:gd name="T2" fmla="*/ 74 w 130"/>
                    <a:gd name="T3" fmla="*/ 36 h 156"/>
                    <a:gd name="T4" fmla="*/ 128 w 130"/>
                    <a:gd name="T5" fmla="*/ 141 h 156"/>
                    <a:gd name="T6" fmla="*/ 115 w 130"/>
                    <a:gd name="T7" fmla="*/ 156 h 156"/>
                    <a:gd name="T8" fmla="*/ 53 w 130"/>
                    <a:gd name="T9" fmla="*/ 110 h 156"/>
                    <a:gd name="T10" fmla="*/ 45 w 130"/>
                    <a:gd name="T11" fmla="*/ 76 h 156"/>
                    <a:gd name="T12" fmla="*/ 33 w 130"/>
                    <a:gd name="T13" fmla="*/ 51 h 156"/>
                    <a:gd name="T14" fmla="*/ 9 w 130"/>
                    <a:gd name="T15" fmla="*/ 19 h 156"/>
                    <a:gd name="T16" fmla="*/ 0 w 130"/>
                    <a:gd name="T17" fmla="*/ 2 h 156"/>
                    <a:gd name="T18" fmla="*/ 3 w 130"/>
                    <a:gd name="T1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 h="156">
                      <a:moveTo>
                        <a:pt x="3" y="0"/>
                      </a:moveTo>
                      <a:cubicBezTo>
                        <a:pt x="29" y="7"/>
                        <a:pt x="53" y="19"/>
                        <a:pt x="74" y="36"/>
                      </a:cubicBezTo>
                      <a:cubicBezTo>
                        <a:pt x="106" y="64"/>
                        <a:pt x="123" y="99"/>
                        <a:pt x="128" y="141"/>
                      </a:cubicBezTo>
                      <a:cubicBezTo>
                        <a:pt x="130" y="155"/>
                        <a:pt x="129" y="156"/>
                        <a:pt x="115" y="156"/>
                      </a:cubicBezTo>
                      <a:cubicBezTo>
                        <a:pt x="86" y="156"/>
                        <a:pt x="64" y="140"/>
                        <a:pt x="53" y="110"/>
                      </a:cubicBezTo>
                      <a:cubicBezTo>
                        <a:pt x="49" y="99"/>
                        <a:pt x="48" y="87"/>
                        <a:pt x="45" y="76"/>
                      </a:cubicBezTo>
                      <a:cubicBezTo>
                        <a:pt x="42" y="67"/>
                        <a:pt x="38" y="58"/>
                        <a:pt x="33" y="51"/>
                      </a:cubicBezTo>
                      <a:cubicBezTo>
                        <a:pt x="26" y="40"/>
                        <a:pt x="17" y="30"/>
                        <a:pt x="9" y="19"/>
                      </a:cubicBezTo>
                      <a:cubicBezTo>
                        <a:pt x="6" y="14"/>
                        <a:pt x="3" y="8"/>
                        <a:pt x="0" y="2"/>
                      </a:cubicBezTo>
                      <a:cubicBezTo>
                        <a:pt x="1" y="2"/>
                        <a:pt x="2" y="1"/>
                        <a:pt x="3" y="0"/>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1" name="Freeform 65">
                  <a:extLst>
                    <a:ext uri="{FF2B5EF4-FFF2-40B4-BE49-F238E27FC236}">
                      <a16:creationId xmlns:a16="http://schemas.microsoft.com/office/drawing/2014/main" id="{A3767FE5-687F-8BFF-61DC-F7044BED09FD}"/>
                    </a:ext>
                  </a:extLst>
                </p:cNvPr>
                <p:cNvSpPr>
                  <a:spLocks/>
                </p:cNvSpPr>
                <p:nvPr>
                  <p:custDataLst>
                    <p:tags r:id="rId25"/>
                  </p:custDataLst>
                </p:nvPr>
              </p:nvSpPr>
              <p:spPr bwMode="auto">
                <a:xfrm>
                  <a:off x="6659551" y="1394069"/>
                  <a:ext cx="62166" cy="100314"/>
                </a:xfrm>
                <a:custGeom>
                  <a:avLst/>
                  <a:gdLst>
                    <a:gd name="T0" fmla="*/ 112 w 112"/>
                    <a:gd name="T1" fmla="*/ 0 h 179"/>
                    <a:gd name="T2" fmla="*/ 107 w 112"/>
                    <a:gd name="T3" fmla="*/ 20 h 179"/>
                    <a:gd name="T4" fmla="*/ 91 w 112"/>
                    <a:gd name="T5" fmla="*/ 55 h 179"/>
                    <a:gd name="T6" fmla="*/ 86 w 112"/>
                    <a:gd name="T7" fmla="*/ 90 h 179"/>
                    <a:gd name="T8" fmla="*/ 70 w 112"/>
                    <a:gd name="T9" fmla="*/ 155 h 179"/>
                    <a:gd name="T10" fmla="*/ 24 w 112"/>
                    <a:gd name="T11" fmla="*/ 179 h 179"/>
                    <a:gd name="T12" fmla="*/ 112 w 112"/>
                    <a:gd name="T13" fmla="*/ 0 h 179"/>
                  </a:gdLst>
                  <a:ahLst/>
                  <a:cxnLst>
                    <a:cxn ang="0">
                      <a:pos x="T0" y="T1"/>
                    </a:cxn>
                    <a:cxn ang="0">
                      <a:pos x="T2" y="T3"/>
                    </a:cxn>
                    <a:cxn ang="0">
                      <a:pos x="T4" y="T5"/>
                    </a:cxn>
                    <a:cxn ang="0">
                      <a:pos x="T6" y="T7"/>
                    </a:cxn>
                    <a:cxn ang="0">
                      <a:pos x="T8" y="T9"/>
                    </a:cxn>
                    <a:cxn ang="0">
                      <a:pos x="T10" y="T11"/>
                    </a:cxn>
                    <a:cxn ang="0">
                      <a:pos x="T12" y="T13"/>
                    </a:cxn>
                  </a:cxnLst>
                  <a:rect l="0" t="0" r="r" b="b"/>
                  <a:pathLst>
                    <a:path w="112" h="179">
                      <a:moveTo>
                        <a:pt x="112" y="0"/>
                      </a:moveTo>
                      <a:cubicBezTo>
                        <a:pt x="110" y="8"/>
                        <a:pt x="109" y="14"/>
                        <a:pt x="107" y="20"/>
                      </a:cubicBezTo>
                      <a:cubicBezTo>
                        <a:pt x="102" y="32"/>
                        <a:pt x="97" y="44"/>
                        <a:pt x="91" y="55"/>
                      </a:cubicBezTo>
                      <a:cubicBezTo>
                        <a:pt x="85" y="66"/>
                        <a:pt x="85" y="78"/>
                        <a:pt x="86" y="90"/>
                      </a:cubicBezTo>
                      <a:cubicBezTo>
                        <a:pt x="89" y="113"/>
                        <a:pt x="86" y="136"/>
                        <a:pt x="70" y="155"/>
                      </a:cubicBezTo>
                      <a:cubicBezTo>
                        <a:pt x="58" y="171"/>
                        <a:pt x="42" y="177"/>
                        <a:pt x="24" y="179"/>
                      </a:cubicBezTo>
                      <a:cubicBezTo>
                        <a:pt x="0" y="120"/>
                        <a:pt x="52" y="14"/>
                        <a:pt x="112" y="0"/>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2" name="Freeform 66">
                  <a:extLst>
                    <a:ext uri="{FF2B5EF4-FFF2-40B4-BE49-F238E27FC236}">
                      <a16:creationId xmlns:a16="http://schemas.microsoft.com/office/drawing/2014/main" id="{6E9D9003-3912-64F8-71CF-42666C227EC9}"/>
                    </a:ext>
                  </a:extLst>
                </p:cNvPr>
                <p:cNvSpPr>
                  <a:spLocks/>
                </p:cNvSpPr>
                <p:nvPr>
                  <p:custDataLst>
                    <p:tags r:id="rId26"/>
                  </p:custDataLst>
                </p:nvPr>
              </p:nvSpPr>
              <p:spPr bwMode="auto">
                <a:xfrm>
                  <a:off x="6765491" y="1032375"/>
                  <a:ext cx="59341" cy="108792"/>
                </a:xfrm>
                <a:custGeom>
                  <a:avLst/>
                  <a:gdLst>
                    <a:gd name="T0" fmla="*/ 28 w 107"/>
                    <a:gd name="T1" fmla="*/ 194 h 194"/>
                    <a:gd name="T2" fmla="*/ 16 w 107"/>
                    <a:gd name="T3" fmla="*/ 113 h 194"/>
                    <a:gd name="T4" fmla="*/ 39 w 107"/>
                    <a:gd name="T5" fmla="*/ 83 h 194"/>
                    <a:gd name="T6" fmla="*/ 57 w 107"/>
                    <a:gd name="T7" fmla="*/ 51 h 194"/>
                    <a:gd name="T8" fmla="*/ 69 w 107"/>
                    <a:gd name="T9" fmla="*/ 12 h 194"/>
                    <a:gd name="T10" fmla="*/ 76 w 107"/>
                    <a:gd name="T11" fmla="*/ 0 h 194"/>
                    <a:gd name="T12" fmla="*/ 28 w 107"/>
                    <a:gd name="T13" fmla="*/ 194 h 194"/>
                  </a:gdLst>
                  <a:ahLst/>
                  <a:cxnLst>
                    <a:cxn ang="0">
                      <a:pos x="T0" y="T1"/>
                    </a:cxn>
                    <a:cxn ang="0">
                      <a:pos x="T2" y="T3"/>
                    </a:cxn>
                    <a:cxn ang="0">
                      <a:pos x="T4" y="T5"/>
                    </a:cxn>
                    <a:cxn ang="0">
                      <a:pos x="T6" y="T7"/>
                    </a:cxn>
                    <a:cxn ang="0">
                      <a:pos x="T8" y="T9"/>
                    </a:cxn>
                    <a:cxn ang="0">
                      <a:pos x="T10" y="T11"/>
                    </a:cxn>
                    <a:cxn ang="0">
                      <a:pos x="T12" y="T13"/>
                    </a:cxn>
                  </a:cxnLst>
                  <a:rect l="0" t="0" r="r" b="b"/>
                  <a:pathLst>
                    <a:path w="107" h="194">
                      <a:moveTo>
                        <a:pt x="28" y="194"/>
                      </a:moveTo>
                      <a:cubicBezTo>
                        <a:pt x="5" y="171"/>
                        <a:pt x="0" y="140"/>
                        <a:pt x="16" y="113"/>
                      </a:cubicBezTo>
                      <a:cubicBezTo>
                        <a:pt x="22" y="102"/>
                        <a:pt x="30" y="92"/>
                        <a:pt x="39" y="83"/>
                      </a:cubicBezTo>
                      <a:cubicBezTo>
                        <a:pt x="48" y="74"/>
                        <a:pt x="54" y="64"/>
                        <a:pt x="57" y="51"/>
                      </a:cubicBezTo>
                      <a:cubicBezTo>
                        <a:pt x="61" y="38"/>
                        <a:pt x="65" y="25"/>
                        <a:pt x="69" y="12"/>
                      </a:cubicBezTo>
                      <a:cubicBezTo>
                        <a:pt x="71" y="8"/>
                        <a:pt x="74" y="4"/>
                        <a:pt x="76" y="0"/>
                      </a:cubicBezTo>
                      <a:cubicBezTo>
                        <a:pt x="107" y="63"/>
                        <a:pt x="91" y="150"/>
                        <a:pt x="28" y="194"/>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grpSp>
        </p:grpSp>
      </p:grpSp>
      <p:pic>
        <p:nvPicPr>
          <p:cNvPr id="324" name="图片 323">
            <a:extLst>
              <a:ext uri="{FF2B5EF4-FFF2-40B4-BE49-F238E27FC236}">
                <a16:creationId xmlns:a16="http://schemas.microsoft.com/office/drawing/2014/main" id="{87A63D53-822D-401D-2903-4F7E8A322C1E}"/>
              </a:ext>
            </a:extLst>
          </p:cNvPr>
          <p:cNvPicPr>
            <a:picLocks noChangeAspect="1"/>
          </p:cNvPicPr>
          <p:nvPr/>
        </p:nvPicPr>
        <p:blipFill>
          <a:blip r:embed="rId54"/>
          <a:stretch>
            <a:fillRect/>
          </a:stretch>
        </p:blipFill>
        <p:spPr>
          <a:xfrm>
            <a:off x="6511506" y="680340"/>
            <a:ext cx="6177660" cy="6177660"/>
          </a:xfrm>
          <a:prstGeom prst="rect">
            <a:avLst/>
          </a:prstGeom>
          <a:effectLst>
            <a:outerShdw blurRad="254000" dist="127000" dir="18900000" algn="bl" rotWithShape="0">
              <a:schemeClr val="accent2">
                <a:lumMod val="40000"/>
                <a:lumOff val="60000"/>
                <a:alpha val="20000"/>
              </a:schemeClr>
            </a:outerShdw>
          </a:effectLst>
        </p:spPr>
      </p:pic>
      <p:sp>
        <p:nvSpPr>
          <p:cNvPr id="226" name="文本框 225">
            <a:extLst>
              <a:ext uri="{FF2B5EF4-FFF2-40B4-BE49-F238E27FC236}">
                <a16:creationId xmlns:a16="http://schemas.microsoft.com/office/drawing/2014/main" id="{903CBEDD-ECDF-09BE-330E-B54D1803EDF9}"/>
              </a:ext>
            </a:extLst>
          </p:cNvPr>
          <p:cNvSpPr txBox="1"/>
          <p:nvPr/>
        </p:nvSpPr>
        <p:spPr>
          <a:xfrm>
            <a:off x="9097234" y="6396735"/>
            <a:ext cx="2801395"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w="3175">
                  <a:noFill/>
                </a:ln>
                <a:solidFill>
                  <a:prstClr val="white">
                    <a:lumMod val="85000"/>
                  </a:prstClr>
                </a:solidFill>
                <a:effectLst>
                  <a:outerShdw blurRad="152400" dist="101600" dir="5400000" sx="98000" sy="98000" algn="t" rotWithShape="0">
                    <a:prstClr val="white">
                      <a:lumMod val="85000"/>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正德丨厚生丨经世丨济用</a:t>
            </a:r>
          </a:p>
        </p:txBody>
      </p:sp>
      <p:sp>
        <p:nvSpPr>
          <p:cNvPr id="18" name="文本框 17">
            <a:extLst>
              <a:ext uri="{FF2B5EF4-FFF2-40B4-BE49-F238E27FC236}">
                <a16:creationId xmlns:a16="http://schemas.microsoft.com/office/drawing/2014/main" id="{3357F4A7-432F-4998-7D35-46BD3F5E2657}"/>
              </a:ext>
            </a:extLst>
          </p:cNvPr>
          <p:cNvSpPr txBox="1"/>
          <p:nvPr/>
        </p:nvSpPr>
        <p:spPr>
          <a:xfrm>
            <a:off x="10791902" y="787513"/>
            <a:ext cx="534187" cy="1384995"/>
          </a:xfrm>
          <a:prstGeom prst="rect">
            <a:avLst/>
          </a:prstGeom>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dirty="0">
                <a:ln w="3175">
                  <a:noFill/>
                </a:ln>
                <a:gradFill flip="none" rotWithShape="1">
                  <a:gsLst>
                    <a:gs pos="52400">
                      <a:srgbClr val="106DF3"/>
                    </a:gs>
                    <a:gs pos="0">
                      <a:srgbClr val="02A0E7"/>
                    </a:gs>
                    <a:gs pos="100000">
                      <a:srgbClr val="1C3FFD"/>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负责人</a:t>
            </a:r>
            <a:endParaRPr lang="en-US" altLang="zh-CN" sz="2800" dirty="0">
              <a:ln w="3175">
                <a:noFill/>
              </a:ln>
              <a:gradFill flip="none" rotWithShape="1">
                <a:gsLst>
                  <a:gs pos="52400">
                    <a:srgbClr val="106DF3"/>
                  </a:gs>
                  <a:gs pos="0">
                    <a:srgbClr val="02A0E7"/>
                  </a:gs>
                  <a:gs pos="100000">
                    <a:srgbClr val="1C3FFD"/>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sp>
        <p:nvSpPr>
          <p:cNvPr id="19" name="文本框 18">
            <a:extLst>
              <a:ext uri="{FF2B5EF4-FFF2-40B4-BE49-F238E27FC236}">
                <a16:creationId xmlns:a16="http://schemas.microsoft.com/office/drawing/2014/main" id="{AD1B8051-3387-E9EC-9109-564797DA7A70}"/>
              </a:ext>
            </a:extLst>
          </p:cNvPr>
          <p:cNvSpPr txBox="1"/>
          <p:nvPr/>
        </p:nvSpPr>
        <p:spPr>
          <a:xfrm>
            <a:off x="10330100" y="1211210"/>
            <a:ext cx="534187" cy="1384995"/>
          </a:xfrm>
          <a:prstGeom prst="rect">
            <a:avLst/>
          </a:prstGeom>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dirty="0">
                <a:ln w="3175">
                  <a:noFill/>
                </a:ln>
                <a:gradFill flip="none" rotWithShape="1">
                  <a:gsLst>
                    <a:gs pos="52400">
                      <a:srgbClr val="106DF3"/>
                    </a:gs>
                    <a:gs pos="0">
                      <a:srgbClr val="02A0E7"/>
                    </a:gs>
                    <a:gs pos="100000">
                      <a:srgbClr val="1C3FFD"/>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白小钰</a:t>
            </a:r>
            <a:endParaRPr lang="en-US" altLang="zh-CN" sz="2800" dirty="0">
              <a:ln w="3175">
                <a:noFill/>
              </a:ln>
              <a:gradFill flip="none" rotWithShape="1">
                <a:gsLst>
                  <a:gs pos="52400">
                    <a:srgbClr val="106DF3"/>
                  </a:gs>
                  <a:gs pos="0">
                    <a:srgbClr val="02A0E7"/>
                  </a:gs>
                  <a:gs pos="100000">
                    <a:srgbClr val="1C3FFD"/>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spTree>
    <p:custDataLst>
      <p:custData r:id="rId1"/>
    </p:custDataLst>
    <p:extLst>
      <p:ext uri="{BB962C8B-B14F-4D97-AF65-F5344CB8AC3E}">
        <p14:creationId xmlns:p14="http://schemas.microsoft.com/office/powerpoint/2010/main" val="30927822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47"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4FFDF459-4844-9CCC-673B-87A50CE3681E}"/>
              </a:ext>
            </a:extLst>
          </p:cNvPr>
          <p:cNvGrpSpPr/>
          <p:nvPr/>
        </p:nvGrpSpPr>
        <p:grpSpPr>
          <a:xfrm rot="3730504" flipH="1" flipV="1">
            <a:off x="5744667" y="-1738310"/>
            <a:ext cx="4271122" cy="12192001"/>
            <a:chOff x="-5555229" y="-3452589"/>
            <a:chExt cx="4271122" cy="12192001"/>
          </a:xfrm>
        </p:grpSpPr>
        <p:sp>
          <p:nvSpPr>
            <p:cNvPr id="11" name="任意多边形: 形状 10">
              <a:extLst>
                <a:ext uri="{FF2B5EF4-FFF2-40B4-BE49-F238E27FC236}">
                  <a16:creationId xmlns:a16="http://schemas.microsoft.com/office/drawing/2014/main" id="{C57F852D-B6F9-D3C3-5DFF-0161E195D6AE}"/>
                </a:ext>
              </a:extLst>
            </p:cNvPr>
            <p:cNvSpPr/>
            <p:nvPr/>
          </p:nvSpPr>
          <p:spPr>
            <a:xfrm rot="16200000" flipH="1" flipV="1">
              <a:off x="-10572834" y="1565017"/>
              <a:ext cx="12192000" cy="2156790"/>
            </a:xfrm>
            <a:custGeom>
              <a:avLst/>
              <a:gdLst>
                <a:gd name="connsiteX0" fmla="*/ 12192000 w 12192000"/>
                <a:gd name="connsiteY0" fmla="*/ 0 h 2156790"/>
                <a:gd name="connsiteX1" fmla="*/ 12192000 w 12192000"/>
                <a:gd name="connsiteY1" fmla="*/ 799270 h 2156790"/>
                <a:gd name="connsiteX2" fmla="*/ 12133888 w 12192000"/>
                <a:gd name="connsiteY2" fmla="*/ 823681 h 2156790"/>
                <a:gd name="connsiteX3" fmla="*/ 68141 w 12192000"/>
                <a:gd name="connsiteY3" fmla="*/ 275471 h 2156790"/>
                <a:gd name="connsiteX4" fmla="*/ 0 w 12192000"/>
                <a:gd name="connsiteY4" fmla="*/ 214510 h 2156790"/>
                <a:gd name="connsiteX5" fmla="*/ 0 w 12192000"/>
                <a:gd name="connsiteY5" fmla="*/ 68607 h 2156790"/>
                <a:gd name="connsiteX6" fmla="*/ 45137 w 12192000"/>
                <a:gd name="connsiteY6" fmla="*/ 109409 h 2156790"/>
                <a:gd name="connsiteX7" fmla="*/ 11944433 w 12192000"/>
                <a:gd name="connsiteY7" fmla="*/ 129083 h 215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156790">
                  <a:moveTo>
                    <a:pt x="12192000" y="0"/>
                  </a:moveTo>
                  <a:lnTo>
                    <a:pt x="12192000" y="799270"/>
                  </a:lnTo>
                  <a:lnTo>
                    <a:pt x="12133888" y="823681"/>
                  </a:lnTo>
                  <a:cubicBezTo>
                    <a:pt x="10899556" y="1334029"/>
                    <a:pt x="4221536" y="3843454"/>
                    <a:pt x="68141" y="275471"/>
                  </a:cubicBezTo>
                  <a:lnTo>
                    <a:pt x="0" y="214510"/>
                  </a:lnTo>
                  <a:lnTo>
                    <a:pt x="0" y="68607"/>
                  </a:lnTo>
                  <a:lnTo>
                    <a:pt x="45137" y="109409"/>
                  </a:lnTo>
                  <a:cubicBezTo>
                    <a:pt x="931326" y="888890"/>
                    <a:pt x="4869874" y="3729497"/>
                    <a:pt x="11944433" y="129083"/>
                  </a:cubicBezTo>
                  <a:close/>
                </a:path>
              </a:pathLst>
            </a:custGeom>
            <a:gradFill flip="none" rotWithShape="1">
              <a:gsLst>
                <a:gs pos="0">
                  <a:schemeClr val="accent1"/>
                </a:gs>
                <a:gs pos="100000">
                  <a:schemeClr val="accent2"/>
                </a:gs>
              </a:gsLst>
              <a:lin ang="16200000" scaled="1"/>
              <a:tileRect/>
            </a:gradFill>
            <a:ln w="1330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2" name="任意多边形: 形状 11">
              <a:extLst>
                <a:ext uri="{FF2B5EF4-FFF2-40B4-BE49-F238E27FC236}">
                  <a16:creationId xmlns:a16="http://schemas.microsoft.com/office/drawing/2014/main" id="{810720E9-F4C5-A493-ACEB-1399EEB90842}"/>
                </a:ext>
              </a:extLst>
            </p:cNvPr>
            <p:cNvSpPr/>
            <p:nvPr/>
          </p:nvSpPr>
          <p:spPr>
            <a:xfrm rot="16200000" flipH="1" flipV="1">
              <a:off x="-10027913" y="1167067"/>
              <a:ext cx="12192000" cy="2952687"/>
            </a:xfrm>
            <a:custGeom>
              <a:avLst/>
              <a:gdLst>
                <a:gd name="connsiteX0" fmla="*/ 12192000 w 12192000"/>
                <a:gd name="connsiteY0" fmla="*/ 0 h 2952687"/>
                <a:gd name="connsiteX1" fmla="*/ 12192000 w 12192000"/>
                <a:gd name="connsiteY1" fmla="*/ 969979 h 2952687"/>
                <a:gd name="connsiteX2" fmla="*/ 12133313 w 12192000"/>
                <a:gd name="connsiteY2" fmla="*/ 1002982 h 2952687"/>
                <a:gd name="connsiteX3" fmla="*/ 100925 w 12192000"/>
                <a:gd name="connsiteY3" fmla="*/ 1206556 h 2952687"/>
                <a:gd name="connsiteX4" fmla="*/ 0 w 12192000"/>
                <a:gd name="connsiteY4" fmla="*/ 1118596 h 2952687"/>
                <a:gd name="connsiteX5" fmla="*/ 0 w 12192000"/>
                <a:gd name="connsiteY5" fmla="*/ 1004645 h 2952687"/>
                <a:gd name="connsiteX6" fmla="*/ 83636 w 12192000"/>
                <a:gd name="connsiteY6" fmla="*/ 1073448 h 2952687"/>
                <a:gd name="connsiteX7" fmla="*/ 11959778 w 12192000"/>
                <a:gd name="connsiteY7" fmla="*/ 160632 h 2952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952687">
                  <a:moveTo>
                    <a:pt x="12192000" y="0"/>
                  </a:moveTo>
                  <a:lnTo>
                    <a:pt x="12192000" y="969979"/>
                  </a:lnTo>
                  <a:lnTo>
                    <a:pt x="12133313" y="1002982"/>
                  </a:lnTo>
                  <a:cubicBezTo>
                    <a:pt x="10951838" y="1657873"/>
                    <a:pt x="4537814" y="4919257"/>
                    <a:pt x="100925" y="1206556"/>
                  </a:cubicBezTo>
                  <a:lnTo>
                    <a:pt x="0" y="1118596"/>
                  </a:lnTo>
                  <a:lnTo>
                    <a:pt x="0" y="1004645"/>
                  </a:lnTo>
                  <a:lnTo>
                    <a:pt x="83636" y="1073448"/>
                  </a:lnTo>
                  <a:cubicBezTo>
                    <a:pt x="1059681" y="1854897"/>
                    <a:pt x="5324169" y="4647002"/>
                    <a:pt x="11959778" y="160632"/>
                  </a:cubicBezTo>
                  <a:close/>
                </a:path>
              </a:pathLst>
            </a:custGeom>
            <a:gradFill>
              <a:gsLst>
                <a:gs pos="0">
                  <a:schemeClr val="bg1">
                    <a:lumMod val="95000"/>
                  </a:schemeClr>
                </a:gs>
                <a:gs pos="100000">
                  <a:schemeClr val="bg1">
                    <a:lumMod val="85000"/>
                  </a:schemeClr>
                </a:gs>
              </a:gsLst>
              <a:lin ang="9000000" scaled="0"/>
            </a:gradFill>
            <a:ln w="133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 name="任意多边形: 形状 12">
              <a:extLst>
                <a:ext uri="{FF2B5EF4-FFF2-40B4-BE49-F238E27FC236}">
                  <a16:creationId xmlns:a16="http://schemas.microsoft.com/office/drawing/2014/main" id="{94022CDF-CC05-4AA5-40E2-0A09BBB4BA8A}"/>
                </a:ext>
              </a:extLst>
            </p:cNvPr>
            <p:cNvSpPr/>
            <p:nvPr/>
          </p:nvSpPr>
          <p:spPr>
            <a:xfrm rot="16200000" flipH="1" flipV="1">
              <a:off x="-9384411" y="639106"/>
              <a:ext cx="12192000" cy="4008609"/>
            </a:xfrm>
            <a:custGeom>
              <a:avLst/>
              <a:gdLst>
                <a:gd name="connsiteX0" fmla="*/ 12192000 w 12192000"/>
                <a:gd name="connsiteY0" fmla="*/ 0 h 4008609"/>
                <a:gd name="connsiteX1" fmla="*/ 12192000 w 12192000"/>
                <a:gd name="connsiteY1" fmla="*/ 1146524 h 4008609"/>
                <a:gd name="connsiteX2" fmla="*/ 12188417 w 12192000"/>
                <a:gd name="connsiteY2" fmla="*/ 1149367 h 4008609"/>
                <a:gd name="connsiteX3" fmla="*/ 184879 w 12192000"/>
                <a:gd name="connsiteY3" fmla="*/ 2473599 h 4008609"/>
                <a:gd name="connsiteX4" fmla="*/ 0 w 12192000"/>
                <a:gd name="connsiteY4" fmla="*/ 2327470 h 4008609"/>
                <a:gd name="connsiteX5" fmla="*/ 0 w 12192000"/>
                <a:gd name="connsiteY5" fmla="*/ 2193519 h 4008609"/>
                <a:gd name="connsiteX6" fmla="*/ 60213 w 12192000"/>
                <a:gd name="connsiteY6" fmla="*/ 2242527 h 4008609"/>
                <a:gd name="connsiteX7" fmla="*/ 11911699 w 12192000"/>
                <a:gd name="connsiteY7" fmla="*/ 269471 h 4008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008609">
                  <a:moveTo>
                    <a:pt x="12192000" y="0"/>
                  </a:moveTo>
                  <a:lnTo>
                    <a:pt x="12192000" y="1146524"/>
                  </a:lnTo>
                  <a:lnTo>
                    <a:pt x="12188417" y="1149367"/>
                  </a:lnTo>
                  <a:cubicBezTo>
                    <a:pt x="11428500" y="1748460"/>
                    <a:pt x="5282334" y="6343459"/>
                    <a:pt x="184879" y="2473599"/>
                  </a:cubicBezTo>
                  <a:lnTo>
                    <a:pt x="0" y="2327470"/>
                  </a:lnTo>
                  <a:lnTo>
                    <a:pt x="0" y="2193519"/>
                  </a:lnTo>
                  <a:lnTo>
                    <a:pt x="60213" y="2242527"/>
                  </a:lnTo>
                  <a:cubicBezTo>
                    <a:pt x="905915" y="2914003"/>
                    <a:pt x="5644300" y="6158808"/>
                    <a:pt x="11911699" y="269471"/>
                  </a:cubicBezTo>
                  <a:close/>
                </a:path>
              </a:pathLst>
            </a:custGeom>
            <a:gradFill>
              <a:gsLst>
                <a:gs pos="0">
                  <a:schemeClr val="bg1"/>
                </a:gs>
                <a:gs pos="100000">
                  <a:schemeClr val="bg1">
                    <a:lumMod val="95000"/>
                  </a:schemeClr>
                </a:gs>
              </a:gsLst>
              <a:lin ang="9000000" scaled="0"/>
            </a:gradFill>
            <a:ln w="13185" cap="flat">
              <a:noFill/>
              <a:prstDash val="solid"/>
              <a:miter/>
            </a:ln>
            <a:effectLst>
              <a:outerShdw blurRad="444500" dist="190500" dir="18900000" algn="bl" rotWithShape="0">
                <a:prstClr val="black">
                  <a:alpha val="12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5" name="矩形: 圆角 4">
            <a:extLst>
              <a:ext uri="{FF2B5EF4-FFF2-40B4-BE49-F238E27FC236}">
                <a16:creationId xmlns:a16="http://schemas.microsoft.com/office/drawing/2014/main" id="{2FAE1DDE-E46A-EA6B-2F93-3CEC459C6007}"/>
              </a:ext>
            </a:extLst>
          </p:cNvPr>
          <p:cNvSpPr/>
          <p:nvPr/>
        </p:nvSpPr>
        <p:spPr>
          <a:xfrm>
            <a:off x="407988" y="225425"/>
            <a:ext cx="5688012" cy="358775"/>
          </a:xfrm>
          <a:prstGeom prst="roundRect">
            <a:avLst>
              <a:gd name="adj" fmla="val 5346"/>
            </a:avLst>
          </a:prstGeom>
          <a:gradFill flip="none" rotWithShape="1">
            <a:gsLst>
              <a:gs pos="17000">
                <a:schemeClr val="accent1"/>
              </a:gs>
              <a:gs pos="100000">
                <a:schemeClr val="accent3"/>
              </a:gs>
              <a:gs pos="73000">
                <a:schemeClr val="accent2"/>
              </a:gs>
            </a:gsLst>
            <a:path path="circle">
              <a:fillToRect r="100000" b="100000"/>
            </a:path>
            <a:tileRect l="-100000" t="-100000"/>
          </a:gradFill>
          <a:ln w="12700" cap="flat" cmpd="sng" algn="ctr">
            <a:solidFill>
              <a:schemeClr val="bg1">
                <a:lumMod val="95000"/>
              </a:schemeClr>
            </a:solid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 name="任意多边形: 形状 1">
            <a:extLst>
              <a:ext uri="{FF2B5EF4-FFF2-40B4-BE49-F238E27FC236}">
                <a16:creationId xmlns:a16="http://schemas.microsoft.com/office/drawing/2014/main" id="{2BBDA202-3DEB-1E07-B046-3A46869D8B91}"/>
              </a:ext>
            </a:extLst>
          </p:cNvPr>
          <p:cNvSpPr/>
          <p:nvPr>
            <p:custDataLst>
              <p:tags r:id="rId2"/>
            </p:custDataLst>
          </p:nvPr>
        </p:nvSpPr>
        <p:spPr>
          <a:xfrm>
            <a:off x="4644644" y="222878"/>
            <a:ext cx="1403728" cy="307342"/>
          </a:xfrm>
          <a:custGeom>
            <a:avLst/>
            <a:gdLst>
              <a:gd name="connsiteX0" fmla="*/ 0 w 1403728"/>
              <a:gd name="connsiteY0" fmla="*/ 0 h 307342"/>
              <a:gd name="connsiteX1" fmla="*/ 1403728 w 1403728"/>
              <a:gd name="connsiteY1" fmla="*/ 0 h 307342"/>
              <a:gd name="connsiteX2" fmla="*/ 1345391 w 1403728"/>
              <a:gd name="connsiteY2" fmla="*/ 56526 h 307342"/>
              <a:gd name="connsiteX3" fmla="*/ 1343214 w 1403728"/>
              <a:gd name="connsiteY3" fmla="*/ 56526 h 307342"/>
              <a:gd name="connsiteX4" fmla="*/ 1343214 w 1403728"/>
              <a:gd name="connsiteY4" fmla="*/ 307342 h 307342"/>
              <a:gd name="connsiteX5" fmla="*/ 60514 w 1403728"/>
              <a:gd name="connsiteY5" fmla="*/ 307342 h 307342"/>
              <a:gd name="connsiteX6" fmla="*/ 60514 w 1403728"/>
              <a:gd name="connsiteY6" fmla="*/ 56526 h 307342"/>
              <a:gd name="connsiteX7" fmla="*/ 58337 w 1403728"/>
              <a:gd name="connsiteY7" fmla="*/ 56526 h 30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3728" h="307342">
                <a:moveTo>
                  <a:pt x="0" y="0"/>
                </a:moveTo>
                <a:lnTo>
                  <a:pt x="1403728" y="0"/>
                </a:lnTo>
                <a:lnTo>
                  <a:pt x="1345391" y="56526"/>
                </a:lnTo>
                <a:lnTo>
                  <a:pt x="1343214" y="56526"/>
                </a:lnTo>
                <a:lnTo>
                  <a:pt x="1343214" y="307342"/>
                </a:lnTo>
                <a:lnTo>
                  <a:pt x="60514" y="307342"/>
                </a:lnTo>
                <a:lnTo>
                  <a:pt x="60514" y="56526"/>
                </a:lnTo>
                <a:lnTo>
                  <a:pt x="58337" y="56526"/>
                </a:lnTo>
                <a:close/>
              </a:path>
            </a:pathLst>
          </a:custGeom>
          <a:solidFill>
            <a:schemeClr val="bg1"/>
          </a:solidFill>
          <a:ln w="12700" cap="flat" cmpd="sng" algn="ctr">
            <a:noFill/>
            <a:prstDash val="solid"/>
            <a:miter lim="800000"/>
          </a:ln>
          <a:effectLst>
            <a:outerShdw blurRad="23876" dist="17907" dir="5400000" algn="t" rotWithShape="0">
              <a:prstClr val="black">
                <a:alpha val="24000"/>
              </a:prstClr>
            </a:outerShdw>
          </a:effectLst>
        </p:spPr>
        <p:txBody>
          <a:bodyPr wrap="square" lIns="42977" tIns="21488" rIns="42977" bIns="21488"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04"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23" name="图片 222">
            <a:extLst>
              <a:ext uri="{FF2B5EF4-FFF2-40B4-BE49-F238E27FC236}">
                <a16:creationId xmlns:a16="http://schemas.microsoft.com/office/drawing/2014/main" id="{9012031B-854F-CD57-F8ED-F29238397388}"/>
              </a:ext>
            </a:extLst>
          </p:cNvPr>
          <p:cNvPicPr>
            <a:picLocks noChangeAspect="1"/>
          </p:cNvPicPr>
          <p:nvPr/>
        </p:nvPicPr>
        <p:blipFill rotWithShape="1">
          <a:blip r:embed="rId48" cstate="email">
            <a:extLst>
              <a:ext uri="{28A0092B-C50C-407E-A947-70E740481C1C}">
                <a14:useLocalDpi xmlns:a14="http://schemas.microsoft.com/office/drawing/2010/main"/>
              </a:ext>
            </a:extLst>
          </a:blip>
          <a:srcRect/>
          <a:stretch/>
        </p:blipFill>
        <p:spPr>
          <a:xfrm>
            <a:off x="9141289" y="223933"/>
            <a:ext cx="2682052" cy="442942"/>
          </a:xfrm>
          <a:prstGeom prst="rect">
            <a:avLst/>
          </a:prstGeom>
        </p:spPr>
      </p:pic>
      <p:sp>
        <p:nvSpPr>
          <p:cNvPr id="7" name="文本框 6">
            <a:extLst>
              <a:ext uri="{FF2B5EF4-FFF2-40B4-BE49-F238E27FC236}">
                <a16:creationId xmlns:a16="http://schemas.microsoft.com/office/drawing/2014/main" id="{D6140ABF-D2EE-F04A-0F17-0306E2B93F81}"/>
              </a:ext>
            </a:extLst>
          </p:cNvPr>
          <p:cNvSpPr txBox="1"/>
          <p:nvPr>
            <p:custDataLst>
              <p:tags r:id="rId3"/>
            </p:custDataLst>
          </p:nvPr>
        </p:nvSpPr>
        <p:spPr>
          <a:xfrm>
            <a:off x="685995"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01.</a:t>
            </a:r>
            <a:r>
              <a:rPr kumimoji="0" lang="zh-CN" altLang="en-US"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研究背景意义</a:t>
            </a:r>
          </a:p>
        </p:txBody>
      </p:sp>
      <p:sp>
        <p:nvSpPr>
          <p:cNvPr id="8" name="任意多边形: 形状 7">
            <a:extLst>
              <a:ext uri="{FF2B5EF4-FFF2-40B4-BE49-F238E27FC236}">
                <a16:creationId xmlns:a16="http://schemas.microsoft.com/office/drawing/2014/main" id="{BCCF509B-B8A6-D3C8-4F04-B1B9A78420CF}"/>
              </a:ext>
            </a:extLst>
          </p:cNvPr>
          <p:cNvSpPr/>
          <p:nvPr>
            <p:custDataLst>
              <p:tags r:id="rId4"/>
            </p:custDataLst>
          </p:nvPr>
        </p:nvSpPr>
        <p:spPr>
          <a:xfrm>
            <a:off x="526550" y="334504"/>
            <a:ext cx="159445" cy="140617"/>
          </a:xfrm>
          <a:custGeom>
            <a:avLst/>
            <a:gdLst>
              <a:gd name="connsiteX0" fmla="*/ 269126 w 279440"/>
              <a:gd name="connsiteY0" fmla="*/ 0 h 246442"/>
              <a:gd name="connsiteX1" fmla="*/ 91692 w 279440"/>
              <a:gd name="connsiteY1" fmla="*/ 0 h 246442"/>
              <a:gd name="connsiteX2" fmla="*/ 87598 w 279440"/>
              <a:gd name="connsiteY2" fmla="*/ 4093 h 246442"/>
              <a:gd name="connsiteX3" fmla="*/ 91692 w 279440"/>
              <a:gd name="connsiteY3" fmla="*/ 8187 h 246442"/>
              <a:gd name="connsiteX4" fmla="*/ 269126 w 279440"/>
              <a:gd name="connsiteY4" fmla="*/ 8187 h 246442"/>
              <a:gd name="connsiteX5" fmla="*/ 271254 w 279440"/>
              <a:gd name="connsiteY5" fmla="*/ 10315 h 246442"/>
              <a:gd name="connsiteX6" fmla="*/ 271254 w 279440"/>
              <a:gd name="connsiteY6" fmla="*/ 27997 h 246442"/>
              <a:gd name="connsiteX7" fmla="*/ 52981 w 279440"/>
              <a:gd name="connsiteY7" fmla="*/ 27997 h 246442"/>
              <a:gd name="connsiteX8" fmla="*/ 52981 w 279440"/>
              <a:gd name="connsiteY8" fmla="*/ 8187 h 246442"/>
              <a:gd name="connsiteX9" fmla="*/ 72589 w 279440"/>
              <a:gd name="connsiteY9" fmla="*/ 8187 h 246442"/>
              <a:gd name="connsiteX10" fmla="*/ 76683 w 279440"/>
              <a:gd name="connsiteY10" fmla="*/ 4093 h 246442"/>
              <a:gd name="connsiteX11" fmla="*/ 72589 w 279440"/>
              <a:gd name="connsiteY11" fmla="*/ 0 h 246442"/>
              <a:gd name="connsiteX12" fmla="*/ 10315 w 279440"/>
              <a:gd name="connsiteY12" fmla="*/ 0 h 246442"/>
              <a:gd name="connsiteX13" fmla="*/ 0 w 279440"/>
              <a:gd name="connsiteY13" fmla="*/ 10315 h 246442"/>
              <a:gd name="connsiteX14" fmla="*/ 0 w 279440"/>
              <a:gd name="connsiteY14" fmla="*/ 208779 h 246442"/>
              <a:gd name="connsiteX15" fmla="*/ 10315 w 279440"/>
              <a:gd name="connsiteY15" fmla="*/ 219093 h 246442"/>
              <a:gd name="connsiteX16" fmla="*/ 161006 w 279440"/>
              <a:gd name="connsiteY16" fmla="*/ 219093 h 246442"/>
              <a:gd name="connsiteX17" fmla="*/ 165099 w 279440"/>
              <a:gd name="connsiteY17" fmla="*/ 215000 h 246442"/>
              <a:gd name="connsiteX18" fmla="*/ 161006 w 279440"/>
              <a:gd name="connsiteY18" fmla="*/ 210907 h 246442"/>
              <a:gd name="connsiteX19" fmla="*/ 10315 w 279440"/>
              <a:gd name="connsiteY19" fmla="*/ 210907 h 246442"/>
              <a:gd name="connsiteX20" fmla="*/ 8187 w 279440"/>
              <a:gd name="connsiteY20" fmla="*/ 208779 h 246442"/>
              <a:gd name="connsiteX21" fmla="*/ 8187 w 279440"/>
              <a:gd name="connsiteY21" fmla="*/ 36183 h 246442"/>
              <a:gd name="connsiteX22" fmla="*/ 271254 w 279440"/>
              <a:gd name="connsiteY22" fmla="*/ 36183 h 246442"/>
              <a:gd name="connsiteX23" fmla="*/ 271254 w 279440"/>
              <a:gd name="connsiteY23" fmla="*/ 208779 h 246442"/>
              <a:gd name="connsiteX24" fmla="*/ 269126 w 279440"/>
              <a:gd name="connsiteY24" fmla="*/ 210907 h 246442"/>
              <a:gd name="connsiteX25" fmla="*/ 256998 w 279440"/>
              <a:gd name="connsiteY25" fmla="*/ 210907 h 246442"/>
              <a:gd name="connsiteX26" fmla="*/ 219792 w 279440"/>
              <a:gd name="connsiteY26" fmla="*/ 173701 h 246442"/>
              <a:gd name="connsiteX27" fmla="*/ 208840 w 279440"/>
              <a:gd name="connsiteY27" fmla="*/ 171885 h 246442"/>
              <a:gd name="connsiteX28" fmla="*/ 195513 w 279440"/>
              <a:gd name="connsiteY28" fmla="*/ 158557 h 246442"/>
              <a:gd name="connsiteX29" fmla="*/ 202948 w 279440"/>
              <a:gd name="connsiteY29" fmla="*/ 143713 h 246442"/>
              <a:gd name="connsiteX30" fmla="*/ 216133 w 279440"/>
              <a:gd name="connsiteY30" fmla="*/ 143713 h 246442"/>
              <a:gd name="connsiteX31" fmla="*/ 221864 w 279440"/>
              <a:gd name="connsiteY31" fmla="*/ 137983 h 246442"/>
              <a:gd name="connsiteX32" fmla="*/ 221864 w 279440"/>
              <a:gd name="connsiteY32" fmla="*/ 100846 h 246442"/>
              <a:gd name="connsiteX33" fmla="*/ 217771 w 279440"/>
              <a:gd name="connsiteY33" fmla="*/ 96752 h 246442"/>
              <a:gd name="connsiteX34" fmla="*/ 213677 w 279440"/>
              <a:gd name="connsiteY34" fmla="*/ 100846 h 246442"/>
              <a:gd name="connsiteX35" fmla="*/ 213677 w 279440"/>
              <a:gd name="connsiteY35" fmla="*/ 135527 h 246442"/>
              <a:gd name="connsiteX36" fmla="*/ 203200 w 279440"/>
              <a:gd name="connsiteY36" fmla="*/ 135527 h 246442"/>
              <a:gd name="connsiteX37" fmla="*/ 203200 w 279440"/>
              <a:gd name="connsiteY37" fmla="*/ 64180 h 246442"/>
              <a:gd name="connsiteX38" fmla="*/ 213677 w 279440"/>
              <a:gd name="connsiteY38" fmla="*/ 64180 h 246442"/>
              <a:gd name="connsiteX39" fmla="*/ 213677 w 279440"/>
              <a:gd name="connsiteY39" fmla="*/ 81744 h 246442"/>
              <a:gd name="connsiteX40" fmla="*/ 217771 w 279440"/>
              <a:gd name="connsiteY40" fmla="*/ 85837 h 246442"/>
              <a:gd name="connsiteX41" fmla="*/ 221864 w 279440"/>
              <a:gd name="connsiteY41" fmla="*/ 81744 h 246442"/>
              <a:gd name="connsiteX42" fmla="*/ 221864 w 279440"/>
              <a:gd name="connsiteY42" fmla="*/ 61724 h 246442"/>
              <a:gd name="connsiteX43" fmla="*/ 216133 w 279440"/>
              <a:gd name="connsiteY43" fmla="*/ 55993 h 246442"/>
              <a:gd name="connsiteX44" fmla="*/ 200744 w 279440"/>
              <a:gd name="connsiteY44" fmla="*/ 55993 h 246442"/>
              <a:gd name="connsiteX45" fmla="*/ 195013 w 279440"/>
              <a:gd name="connsiteY45" fmla="*/ 61724 h 246442"/>
              <a:gd name="connsiteX46" fmla="*/ 195013 w 279440"/>
              <a:gd name="connsiteY46" fmla="*/ 84605 h 246442"/>
              <a:gd name="connsiteX47" fmla="*/ 140684 w 279440"/>
              <a:gd name="connsiteY47" fmla="*/ 55993 h 246442"/>
              <a:gd name="connsiteX48" fmla="*/ 74717 w 279440"/>
              <a:gd name="connsiteY48" fmla="*/ 121961 h 246442"/>
              <a:gd name="connsiteX49" fmla="*/ 140684 w 279440"/>
              <a:gd name="connsiteY49" fmla="*/ 187928 h 246442"/>
              <a:gd name="connsiteX50" fmla="*/ 177293 w 279440"/>
              <a:gd name="connsiteY50" fmla="*/ 176802 h 246442"/>
              <a:gd name="connsiteX51" fmla="*/ 190734 w 279440"/>
              <a:gd name="connsiteY51" fmla="*/ 190243 h 246442"/>
              <a:gd name="connsiteX52" fmla="*/ 192767 w 279440"/>
              <a:gd name="connsiteY52" fmla="*/ 200727 h 246442"/>
              <a:gd name="connsiteX53" fmla="*/ 202947 w 279440"/>
              <a:gd name="connsiteY53" fmla="*/ 210907 h 246442"/>
              <a:gd name="connsiteX54" fmla="*/ 180108 w 279440"/>
              <a:gd name="connsiteY54" fmla="*/ 210907 h 246442"/>
              <a:gd name="connsiteX55" fmla="*/ 176015 w 279440"/>
              <a:gd name="connsiteY55" fmla="*/ 215001 h 246442"/>
              <a:gd name="connsiteX56" fmla="*/ 180108 w 279440"/>
              <a:gd name="connsiteY56" fmla="*/ 219094 h 246442"/>
              <a:gd name="connsiteX57" fmla="*/ 211133 w 279440"/>
              <a:gd name="connsiteY57" fmla="*/ 219094 h 246442"/>
              <a:gd name="connsiteX58" fmla="*/ 235688 w 279440"/>
              <a:gd name="connsiteY58" fmla="*/ 243649 h 246442"/>
              <a:gd name="connsiteX59" fmla="*/ 242442 w 279440"/>
              <a:gd name="connsiteY59" fmla="*/ 246443 h 246442"/>
              <a:gd name="connsiteX60" fmla="*/ 249196 w 279440"/>
              <a:gd name="connsiteY60" fmla="*/ 243649 h 246442"/>
              <a:gd name="connsiteX61" fmla="*/ 262714 w 279440"/>
              <a:gd name="connsiteY61" fmla="*/ 230131 h 246442"/>
              <a:gd name="connsiteX62" fmla="*/ 264490 w 279440"/>
              <a:gd name="connsiteY62" fmla="*/ 219094 h 246442"/>
              <a:gd name="connsiteX63" fmla="*/ 269126 w 279440"/>
              <a:gd name="connsiteY63" fmla="*/ 219094 h 246442"/>
              <a:gd name="connsiteX64" fmla="*/ 279440 w 279440"/>
              <a:gd name="connsiteY64" fmla="*/ 208779 h 246442"/>
              <a:gd name="connsiteX65" fmla="*/ 279440 w 279440"/>
              <a:gd name="connsiteY65" fmla="*/ 10315 h 246442"/>
              <a:gd name="connsiteX66" fmla="*/ 269126 w 279440"/>
              <a:gd name="connsiteY66" fmla="*/ 0 h 246442"/>
              <a:gd name="connsiteX67" fmla="*/ 44794 w 279440"/>
              <a:gd name="connsiteY67" fmla="*/ 27997 h 246442"/>
              <a:gd name="connsiteX68" fmla="*/ 8187 w 279440"/>
              <a:gd name="connsiteY68" fmla="*/ 27997 h 246442"/>
              <a:gd name="connsiteX69" fmla="*/ 8187 w 279440"/>
              <a:gd name="connsiteY69" fmla="*/ 10315 h 246442"/>
              <a:gd name="connsiteX70" fmla="*/ 10315 w 279440"/>
              <a:gd name="connsiteY70" fmla="*/ 8187 h 246442"/>
              <a:gd name="connsiteX71" fmla="*/ 44794 w 279440"/>
              <a:gd name="connsiteY71" fmla="*/ 8187 h 246442"/>
              <a:gd name="connsiteX72" fmla="*/ 140683 w 279440"/>
              <a:gd name="connsiteY72" fmla="*/ 179741 h 246442"/>
              <a:gd name="connsiteX73" fmla="*/ 82903 w 279440"/>
              <a:gd name="connsiteY73" fmla="*/ 121961 h 246442"/>
              <a:gd name="connsiteX74" fmla="*/ 140683 w 279440"/>
              <a:gd name="connsiteY74" fmla="*/ 64180 h 246442"/>
              <a:gd name="connsiteX75" fmla="*/ 195013 w 279440"/>
              <a:gd name="connsiteY75" fmla="*/ 102286 h 246442"/>
              <a:gd name="connsiteX76" fmla="*/ 195013 w 279440"/>
              <a:gd name="connsiteY76" fmla="*/ 137983 h 246442"/>
              <a:gd name="connsiteX77" fmla="*/ 195490 w 279440"/>
              <a:gd name="connsiteY77" fmla="*/ 140266 h 246442"/>
              <a:gd name="connsiteX78" fmla="*/ 140683 w 279440"/>
              <a:gd name="connsiteY78" fmla="*/ 179741 h 246442"/>
              <a:gd name="connsiteX79" fmla="*/ 183848 w 279440"/>
              <a:gd name="connsiteY79" fmla="*/ 171780 h 246442"/>
              <a:gd name="connsiteX80" fmla="*/ 190504 w 279440"/>
              <a:gd name="connsiteY80" fmla="*/ 165128 h 246442"/>
              <a:gd name="connsiteX81" fmla="*/ 202681 w 279440"/>
              <a:gd name="connsiteY81" fmla="*/ 177304 h 246442"/>
              <a:gd name="connsiteX82" fmla="*/ 196027 w 279440"/>
              <a:gd name="connsiteY82" fmla="*/ 183959 h 246442"/>
              <a:gd name="connsiteX83" fmla="*/ 256925 w 279440"/>
              <a:gd name="connsiteY83" fmla="*/ 224342 h 246442"/>
              <a:gd name="connsiteX84" fmla="*/ 243407 w 279440"/>
              <a:gd name="connsiteY84" fmla="*/ 237860 h 246442"/>
              <a:gd name="connsiteX85" fmla="*/ 241477 w 279440"/>
              <a:gd name="connsiteY85" fmla="*/ 237860 h 246442"/>
              <a:gd name="connsiteX86" fmla="*/ 198555 w 279440"/>
              <a:gd name="connsiteY86" fmla="*/ 194938 h 246442"/>
              <a:gd name="connsiteX87" fmla="*/ 198555 w 279440"/>
              <a:gd name="connsiteY87" fmla="*/ 193008 h 246442"/>
              <a:gd name="connsiteX88" fmla="*/ 212073 w 279440"/>
              <a:gd name="connsiteY88" fmla="*/ 179490 h 246442"/>
              <a:gd name="connsiteX89" fmla="*/ 213038 w 279440"/>
              <a:gd name="connsiteY89" fmla="*/ 179091 h 246442"/>
              <a:gd name="connsiteX90" fmla="*/ 214003 w 279440"/>
              <a:gd name="connsiteY90" fmla="*/ 179490 h 246442"/>
              <a:gd name="connsiteX91" fmla="*/ 256926 w 279440"/>
              <a:gd name="connsiteY91" fmla="*/ 222412 h 246442"/>
              <a:gd name="connsiteX92" fmla="*/ 256925 w 279440"/>
              <a:gd name="connsiteY92" fmla="*/ 224342 h 24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279440" h="246442">
                <a:moveTo>
                  <a:pt x="269126" y="0"/>
                </a:moveTo>
                <a:lnTo>
                  <a:pt x="91692" y="0"/>
                </a:lnTo>
                <a:cubicBezTo>
                  <a:pt x="89430" y="0"/>
                  <a:pt x="87598" y="1833"/>
                  <a:pt x="87598" y="4093"/>
                </a:cubicBezTo>
                <a:cubicBezTo>
                  <a:pt x="87598" y="6354"/>
                  <a:pt x="89430" y="8187"/>
                  <a:pt x="91692" y="8187"/>
                </a:cubicBezTo>
                <a:lnTo>
                  <a:pt x="269126" y="8187"/>
                </a:lnTo>
                <a:cubicBezTo>
                  <a:pt x="270300" y="8187"/>
                  <a:pt x="271254" y="9141"/>
                  <a:pt x="271254" y="10315"/>
                </a:cubicBezTo>
                <a:lnTo>
                  <a:pt x="271254" y="27997"/>
                </a:lnTo>
                <a:lnTo>
                  <a:pt x="52981" y="27997"/>
                </a:lnTo>
                <a:lnTo>
                  <a:pt x="52981" y="8187"/>
                </a:lnTo>
                <a:lnTo>
                  <a:pt x="72589" y="8187"/>
                </a:lnTo>
                <a:cubicBezTo>
                  <a:pt x="74850" y="8187"/>
                  <a:pt x="76683" y="6354"/>
                  <a:pt x="76683" y="4093"/>
                </a:cubicBezTo>
                <a:cubicBezTo>
                  <a:pt x="76683" y="1833"/>
                  <a:pt x="74850" y="0"/>
                  <a:pt x="72589" y="0"/>
                </a:cubicBezTo>
                <a:lnTo>
                  <a:pt x="10315" y="0"/>
                </a:lnTo>
                <a:cubicBezTo>
                  <a:pt x="4628" y="0"/>
                  <a:pt x="0" y="4627"/>
                  <a:pt x="0" y="10315"/>
                </a:cubicBezTo>
                <a:lnTo>
                  <a:pt x="0" y="208779"/>
                </a:lnTo>
                <a:cubicBezTo>
                  <a:pt x="0" y="214466"/>
                  <a:pt x="4628" y="219093"/>
                  <a:pt x="10315" y="219093"/>
                </a:cubicBezTo>
                <a:lnTo>
                  <a:pt x="161006" y="219093"/>
                </a:lnTo>
                <a:cubicBezTo>
                  <a:pt x="163267" y="219093"/>
                  <a:pt x="165099" y="217261"/>
                  <a:pt x="165099" y="215000"/>
                </a:cubicBezTo>
                <a:cubicBezTo>
                  <a:pt x="165099" y="212739"/>
                  <a:pt x="163267" y="210907"/>
                  <a:pt x="161006" y="210907"/>
                </a:cubicBezTo>
                <a:lnTo>
                  <a:pt x="10315" y="210907"/>
                </a:lnTo>
                <a:cubicBezTo>
                  <a:pt x="9141" y="210907"/>
                  <a:pt x="8187" y="209952"/>
                  <a:pt x="8187" y="208779"/>
                </a:cubicBezTo>
                <a:lnTo>
                  <a:pt x="8187" y="36183"/>
                </a:lnTo>
                <a:lnTo>
                  <a:pt x="271254" y="36183"/>
                </a:lnTo>
                <a:lnTo>
                  <a:pt x="271254" y="208779"/>
                </a:lnTo>
                <a:cubicBezTo>
                  <a:pt x="271254" y="209952"/>
                  <a:pt x="270300" y="210907"/>
                  <a:pt x="269126" y="210907"/>
                </a:cubicBezTo>
                <a:lnTo>
                  <a:pt x="256998" y="210907"/>
                </a:lnTo>
                <a:lnTo>
                  <a:pt x="219792" y="173701"/>
                </a:lnTo>
                <a:cubicBezTo>
                  <a:pt x="216834" y="170742"/>
                  <a:pt x="212405" y="170143"/>
                  <a:pt x="208840" y="171885"/>
                </a:cubicBezTo>
                <a:lnTo>
                  <a:pt x="195513" y="158557"/>
                </a:lnTo>
                <a:cubicBezTo>
                  <a:pt x="198578" y="153977"/>
                  <a:pt x="201095" y="149002"/>
                  <a:pt x="202948" y="143713"/>
                </a:cubicBezTo>
                <a:lnTo>
                  <a:pt x="216133" y="143713"/>
                </a:lnTo>
                <a:cubicBezTo>
                  <a:pt x="219294" y="143713"/>
                  <a:pt x="221864" y="141143"/>
                  <a:pt x="221864" y="137983"/>
                </a:cubicBezTo>
                <a:lnTo>
                  <a:pt x="221864" y="100846"/>
                </a:lnTo>
                <a:cubicBezTo>
                  <a:pt x="221864" y="98585"/>
                  <a:pt x="220032" y="96752"/>
                  <a:pt x="217771" y="96752"/>
                </a:cubicBezTo>
                <a:cubicBezTo>
                  <a:pt x="215510" y="96752"/>
                  <a:pt x="213677" y="98585"/>
                  <a:pt x="213677" y="100846"/>
                </a:cubicBezTo>
                <a:lnTo>
                  <a:pt x="213677" y="135527"/>
                </a:lnTo>
                <a:lnTo>
                  <a:pt x="203200" y="135527"/>
                </a:lnTo>
                <a:lnTo>
                  <a:pt x="203200" y="64180"/>
                </a:lnTo>
                <a:lnTo>
                  <a:pt x="213677" y="64180"/>
                </a:lnTo>
                <a:lnTo>
                  <a:pt x="213677" y="81744"/>
                </a:lnTo>
                <a:cubicBezTo>
                  <a:pt x="213677" y="84005"/>
                  <a:pt x="215510" y="85837"/>
                  <a:pt x="217771" y="85837"/>
                </a:cubicBezTo>
                <a:cubicBezTo>
                  <a:pt x="220032" y="85837"/>
                  <a:pt x="221864" y="84005"/>
                  <a:pt x="221864" y="81744"/>
                </a:cubicBezTo>
                <a:lnTo>
                  <a:pt x="221864" y="61724"/>
                </a:lnTo>
                <a:cubicBezTo>
                  <a:pt x="221864" y="58564"/>
                  <a:pt x="219294" y="55993"/>
                  <a:pt x="216133" y="55993"/>
                </a:cubicBezTo>
                <a:lnTo>
                  <a:pt x="200744" y="55993"/>
                </a:lnTo>
                <a:cubicBezTo>
                  <a:pt x="197584" y="55993"/>
                  <a:pt x="195013" y="58564"/>
                  <a:pt x="195013" y="61724"/>
                </a:cubicBezTo>
                <a:lnTo>
                  <a:pt x="195013" y="84605"/>
                </a:lnTo>
                <a:cubicBezTo>
                  <a:pt x="183105" y="67338"/>
                  <a:pt x="163199" y="55993"/>
                  <a:pt x="140684" y="55993"/>
                </a:cubicBezTo>
                <a:cubicBezTo>
                  <a:pt x="104310" y="55993"/>
                  <a:pt x="74717" y="85586"/>
                  <a:pt x="74717" y="121961"/>
                </a:cubicBezTo>
                <a:cubicBezTo>
                  <a:pt x="74717" y="158335"/>
                  <a:pt x="104310" y="187928"/>
                  <a:pt x="140684" y="187928"/>
                </a:cubicBezTo>
                <a:cubicBezTo>
                  <a:pt x="154221" y="187928"/>
                  <a:pt x="166814" y="183825"/>
                  <a:pt x="177293" y="176802"/>
                </a:cubicBezTo>
                <a:lnTo>
                  <a:pt x="190734" y="190243"/>
                </a:lnTo>
                <a:cubicBezTo>
                  <a:pt x="189263" y="193720"/>
                  <a:pt x="189937" y="197897"/>
                  <a:pt x="192767" y="200727"/>
                </a:cubicBezTo>
                <a:lnTo>
                  <a:pt x="202947" y="210907"/>
                </a:lnTo>
                <a:lnTo>
                  <a:pt x="180108" y="210907"/>
                </a:lnTo>
                <a:cubicBezTo>
                  <a:pt x="177847" y="210907"/>
                  <a:pt x="176015" y="212740"/>
                  <a:pt x="176015" y="215001"/>
                </a:cubicBezTo>
                <a:cubicBezTo>
                  <a:pt x="176015" y="217261"/>
                  <a:pt x="177847" y="219094"/>
                  <a:pt x="180108" y="219094"/>
                </a:cubicBezTo>
                <a:lnTo>
                  <a:pt x="211133" y="219094"/>
                </a:lnTo>
                <a:lnTo>
                  <a:pt x="235688" y="243649"/>
                </a:lnTo>
                <a:cubicBezTo>
                  <a:pt x="237550" y="245512"/>
                  <a:pt x="239996" y="246443"/>
                  <a:pt x="242442" y="246443"/>
                </a:cubicBezTo>
                <a:cubicBezTo>
                  <a:pt x="244887" y="246443"/>
                  <a:pt x="247334" y="245512"/>
                  <a:pt x="249196" y="243649"/>
                </a:cubicBezTo>
                <a:lnTo>
                  <a:pt x="262714" y="230131"/>
                </a:lnTo>
                <a:cubicBezTo>
                  <a:pt x="265695" y="227150"/>
                  <a:pt x="266283" y="222673"/>
                  <a:pt x="264490" y="219094"/>
                </a:cubicBezTo>
                <a:lnTo>
                  <a:pt x="269126" y="219094"/>
                </a:lnTo>
                <a:cubicBezTo>
                  <a:pt x="274813" y="219094"/>
                  <a:pt x="279440" y="214467"/>
                  <a:pt x="279440" y="208779"/>
                </a:cubicBezTo>
                <a:lnTo>
                  <a:pt x="279440" y="10315"/>
                </a:lnTo>
                <a:cubicBezTo>
                  <a:pt x="279441" y="4627"/>
                  <a:pt x="274813" y="0"/>
                  <a:pt x="269126" y="0"/>
                </a:cubicBezTo>
                <a:close/>
                <a:moveTo>
                  <a:pt x="44794" y="27997"/>
                </a:moveTo>
                <a:lnTo>
                  <a:pt x="8187" y="27997"/>
                </a:lnTo>
                <a:lnTo>
                  <a:pt x="8187" y="10315"/>
                </a:lnTo>
                <a:cubicBezTo>
                  <a:pt x="8187" y="9141"/>
                  <a:pt x="9141" y="8187"/>
                  <a:pt x="10315" y="8187"/>
                </a:cubicBezTo>
                <a:lnTo>
                  <a:pt x="44794" y="8187"/>
                </a:lnTo>
                <a:close/>
                <a:moveTo>
                  <a:pt x="140683" y="179741"/>
                </a:moveTo>
                <a:cubicBezTo>
                  <a:pt x="108823" y="179741"/>
                  <a:pt x="82903" y="153821"/>
                  <a:pt x="82903" y="121961"/>
                </a:cubicBezTo>
                <a:cubicBezTo>
                  <a:pt x="82903" y="90100"/>
                  <a:pt x="108823" y="64180"/>
                  <a:pt x="140683" y="64180"/>
                </a:cubicBezTo>
                <a:cubicBezTo>
                  <a:pt x="165638" y="64180"/>
                  <a:pt x="186947" y="80083"/>
                  <a:pt x="195013" y="102286"/>
                </a:cubicBezTo>
                <a:lnTo>
                  <a:pt x="195013" y="137983"/>
                </a:lnTo>
                <a:cubicBezTo>
                  <a:pt x="195013" y="138795"/>
                  <a:pt x="195185" y="139566"/>
                  <a:pt x="195490" y="140266"/>
                </a:cubicBezTo>
                <a:cubicBezTo>
                  <a:pt x="187816" y="163182"/>
                  <a:pt x="166148" y="179741"/>
                  <a:pt x="140683" y="179741"/>
                </a:cubicBezTo>
                <a:close/>
                <a:moveTo>
                  <a:pt x="183848" y="171780"/>
                </a:moveTo>
                <a:cubicBezTo>
                  <a:pt x="186220" y="169721"/>
                  <a:pt x="188446" y="167501"/>
                  <a:pt x="190504" y="165128"/>
                </a:cubicBezTo>
                <a:lnTo>
                  <a:pt x="202681" y="177304"/>
                </a:lnTo>
                <a:lnTo>
                  <a:pt x="196027" y="183959"/>
                </a:lnTo>
                <a:close/>
                <a:moveTo>
                  <a:pt x="256925" y="224342"/>
                </a:moveTo>
                <a:lnTo>
                  <a:pt x="243407" y="237860"/>
                </a:lnTo>
                <a:cubicBezTo>
                  <a:pt x="242875" y="238392"/>
                  <a:pt x="242009" y="238392"/>
                  <a:pt x="241477" y="237860"/>
                </a:cubicBezTo>
                <a:lnTo>
                  <a:pt x="198555" y="194938"/>
                </a:lnTo>
                <a:cubicBezTo>
                  <a:pt x="198023" y="194405"/>
                  <a:pt x="198023" y="193540"/>
                  <a:pt x="198555" y="193008"/>
                </a:cubicBezTo>
                <a:lnTo>
                  <a:pt x="212073" y="179490"/>
                </a:lnTo>
                <a:cubicBezTo>
                  <a:pt x="212339" y="179224"/>
                  <a:pt x="212688" y="179091"/>
                  <a:pt x="213038" y="179091"/>
                </a:cubicBezTo>
                <a:cubicBezTo>
                  <a:pt x="213388" y="179091"/>
                  <a:pt x="213737" y="179224"/>
                  <a:pt x="214003" y="179490"/>
                </a:cubicBezTo>
                <a:lnTo>
                  <a:pt x="256926" y="222412"/>
                </a:lnTo>
                <a:cubicBezTo>
                  <a:pt x="257457" y="222945"/>
                  <a:pt x="257457" y="223811"/>
                  <a:pt x="256925" y="224342"/>
                </a:cubicBezTo>
                <a:close/>
              </a:path>
            </a:pathLst>
          </a:custGeom>
          <a:solidFill>
            <a:schemeClr val="bg1"/>
          </a:solid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6" name="文本框 155">
            <a:extLst>
              <a:ext uri="{FF2B5EF4-FFF2-40B4-BE49-F238E27FC236}">
                <a16:creationId xmlns:a16="http://schemas.microsoft.com/office/drawing/2014/main" id="{BDA13076-EA88-ACB3-E95E-0D0519F63175}"/>
              </a:ext>
            </a:extLst>
          </p:cNvPr>
          <p:cNvSpPr txBox="1"/>
          <p:nvPr>
            <p:custDataLst>
              <p:tags r:id="rId5"/>
            </p:custDataLst>
          </p:nvPr>
        </p:nvSpPr>
        <p:spPr>
          <a:xfrm>
            <a:off x="2094573"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solidFill>
                  <a:prstClr val="white"/>
                </a:soli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02.</a:t>
            </a:r>
            <a:r>
              <a:rPr kumimoji="0" lang="zh-CN" altLang="en-US" sz="1050" b="0" i="0" u="none" strike="noStrike" kern="1200" cap="none" spc="0" normalizeH="0" baseline="0" noProof="0" dirty="0">
                <a:ln w="3175">
                  <a:noFill/>
                </a:ln>
                <a:solidFill>
                  <a:prstClr val="white"/>
                </a:soli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研究方法思路</a:t>
            </a:r>
          </a:p>
        </p:txBody>
      </p:sp>
      <p:sp>
        <p:nvSpPr>
          <p:cNvPr id="160" name="文本框 159">
            <a:extLst>
              <a:ext uri="{FF2B5EF4-FFF2-40B4-BE49-F238E27FC236}">
                <a16:creationId xmlns:a16="http://schemas.microsoft.com/office/drawing/2014/main" id="{A63DFC0C-8AF7-D24C-3C4E-0873F0DFA188}"/>
              </a:ext>
            </a:extLst>
          </p:cNvPr>
          <p:cNvSpPr txBox="1"/>
          <p:nvPr>
            <p:custDataLst>
              <p:tags r:id="rId6"/>
            </p:custDataLst>
          </p:nvPr>
        </p:nvSpPr>
        <p:spPr>
          <a:xfrm>
            <a:off x="3503151"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solidFill>
                  <a:prstClr val="white"/>
                </a:soli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03.</a:t>
            </a:r>
            <a:r>
              <a:rPr kumimoji="0" lang="zh-CN" altLang="en-US" sz="1050" b="0" i="0" u="none" strike="noStrike" kern="1200" cap="none" spc="0" normalizeH="0" baseline="0" noProof="0" dirty="0">
                <a:ln w="3175">
                  <a:noFill/>
                </a:ln>
                <a:solidFill>
                  <a:prstClr val="white"/>
                </a:soli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研究过程问题</a:t>
            </a:r>
          </a:p>
        </p:txBody>
      </p:sp>
      <p:sp>
        <p:nvSpPr>
          <p:cNvPr id="165" name="文本框 164">
            <a:extLst>
              <a:ext uri="{FF2B5EF4-FFF2-40B4-BE49-F238E27FC236}">
                <a16:creationId xmlns:a16="http://schemas.microsoft.com/office/drawing/2014/main" id="{7AAD05D0-A807-A76E-F99E-382E32083080}"/>
              </a:ext>
            </a:extLst>
          </p:cNvPr>
          <p:cNvSpPr txBox="1"/>
          <p:nvPr>
            <p:custDataLst>
              <p:tags r:id="rId7"/>
            </p:custDataLst>
          </p:nvPr>
        </p:nvSpPr>
        <p:spPr>
          <a:xfrm>
            <a:off x="4911728"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gradFill>
                  <a:gsLst>
                    <a:gs pos="0">
                      <a:srgbClr val="02A0E7"/>
                    </a:gs>
                    <a:gs pos="100000">
                      <a:srgbClr val="2C1DFF"/>
                    </a:gs>
                  </a:gsLst>
                  <a:path path="circle">
                    <a:fillToRect r="100000" b="100000"/>
                  </a:path>
                </a:gra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04.</a:t>
            </a:r>
            <a:r>
              <a:rPr kumimoji="0" lang="zh-CN" altLang="en-US" sz="1050" b="0" i="0" u="none" strike="noStrike" kern="1200" cap="none" spc="0" normalizeH="0" baseline="0" noProof="0" dirty="0">
                <a:ln w="3175">
                  <a:noFill/>
                </a:ln>
                <a:gradFill>
                  <a:gsLst>
                    <a:gs pos="0">
                      <a:srgbClr val="02A0E7"/>
                    </a:gs>
                    <a:gs pos="100000">
                      <a:srgbClr val="2C1DFF"/>
                    </a:gs>
                  </a:gsLst>
                  <a:path path="circle">
                    <a:fillToRect r="100000" b="100000"/>
                  </a:path>
                </a:gra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研究成果结论</a:t>
            </a:r>
          </a:p>
        </p:txBody>
      </p:sp>
      <p:grpSp>
        <p:nvGrpSpPr>
          <p:cNvPr id="175" name="图形 46">
            <a:extLst>
              <a:ext uri="{FF2B5EF4-FFF2-40B4-BE49-F238E27FC236}">
                <a16:creationId xmlns:a16="http://schemas.microsoft.com/office/drawing/2014/main" id="{4D7463A4-CD57-CAB5-B07D-B7B61BC05325}"/>
              </a:ext>
            </a:extLst>
          </p:cNvPr>
          <p:cNvGrpSpPr>
            <a:grpSpLocks noChangeAspect="1"/>
          </p:cNvGrpSpPr>
          <p:nvPr/>
        </p:nvGrpSpPr>
        <p:grpSpPr>
          <a:xfrm>
            <a:off x="1957797" y="334504"/>
            <a:ext cx="114108" cy="140617"/>
            <a:chOff x="7032589" y="3575363"/>
            <a:chExt cx="879220" cy="1083475"/>
          </a:xfrm>
          <a:solidFill>
            <a:schemeClr val="bg1"/>
          </a:solidFill>
        </p:grpSpPr>
        <p:sp>
          <p:nvSpPr>
            <p:cNvPr id="176" name="任意多边形: 形状 175">
              <a:extLst>
                <a:ext uri="{FF2B5EF4-FFF2-40B4-BE49-F238E27FC236}">
                  <a16:creationId xmlns:a16="http://schemas.microsoft.com/office/drawing/2014/main" id="{F65025CC-458B-E74C-90FF-FF29B1D3FBE0}"/>
                </a:ext>
              </a:extLst>
            </p:cNvPr>
            <p:cNvSpPr/>
            <p:nvPr/>
          </p:nvSpPr>
          <p:spPr>
            <a:xfrm>
              <a:off x="7089880" y="4283848"/>
              <a:ext cx="71401" cy="31742"/>
            </a:xfrm>
            <a:custGeom>
              <a:avLst/>
              <a:gdLst>
                <a:gd name="connsiteX0" fmla="*/ 15871 w 71401"/>
                <a:gd name="connsiteY0" fmla="*/ 31742 h 31742"/>
                <a:gd name="connsiteX1" fmla="*/ 55530 w 71401"/>
                <a:gd name="connsiteY1" fmla="*/ 31742 h 31742"/>
                <a:gd name="connsiteX2" fmla="*/ 71401 w 71401"/>
                <a:gd name="connsiteY2" fmla="*/ 15871 h 31742"/>
                <a:gd name="connsiteX3" fmla="*/ 55530 w 71401"/>
                <a:gd name="connsiteY3" fmla="*/ 0 h 31742"/>
                <a:gd name="connsiteX4" fmla="*/ 15871 w 71401"/>
                <a:gd name="connsiteY4" fmla="*/ 0 h 31742"/>
                <a:gd name="connsiteX5" fmla="*/ 0 w 71401"/>
                <a:gd name="connsiteY5" fmla="*/ 15871 h 31742"/>
                <a:gd name="connsiteX6" fmla="*/ 15871 w 71401"/>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401" h="31742">
                  <a:moveTo>
                    <a:pt x="15871" y="31742"/>
                  </a:moveTo>
                  <a:lnTo>
                    <a:pt x="55530" y="31742"/>
                  </a:lnTo>
                  <a:cubicBezTo>
                    <a:pt x="64297" y="31742"/>
                    <a:pt x="71401" y="24636"/>
                    <a:pt x="71401" y="15871"/>
                  </a:cubicBezTo>
                  <a:cubicBezTo>
                    <a:pt x="71401" y="7106"/>
                    <a:pt x="64297" y="0"/>
                    <a:pt x="55530" y="0"/>
                  </a:cubicBezTo>
                  <a:lnTo>
                    <a:pt x="15871" y="0"/>
                  </a:lnTo>
                  <a:cubicBezTo>
                    <a:pt x="7104" y="0"/>
                    <a:pt x="0" y="7106"/>
                    <a:pt x="0" y="15871"/>
                  </a:cubicBezTo>
                  <a:cubicBezTo>
                    <a:pt x="0" y="24636"/>
                    <a:pt x="7104" y="31742"/>
                    <a:pt x="15871" y="31742"/>
                  </a:cubicBezTo>
                  <a:close/>
                </a:path>
              </a:pathLst>
            </a:custGeom>
            <a:grp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7" name="任意多边形: 形状 176">
              <a:extLst>
                <a:ext uri="{FF2B5EF4-FFF2-40B4-BE49-F238E27FC236}">
                  <a16:creationId xmlns:a16="http://schemas.microsoft.com/office/drawing/2014/main" id="{E237A964-E7D0-1C75-5999-8558C85BCE24}"/>
                </a:ext>
              </a:extLst>
            </p:cNvPr>
            <p:cNvSpPr/>
            <p:nvPr/>
          </p:nvSpPr>
          <p:spPr>
            <a:xfrm>
              <a:off x="7181013" y="4283848"/>
              <a:ext cx="130097" cy="31742"/>
            </a:xfrm>
            <a:custGeom>
              <a:avLst/>
              <a:gdLst>
                <a:gd name="connsiteX0" fmla="*/ 15871 w 130097"/>
                <a:gd name="connsiteY0" fmla="*/ 31742 h 31742"/>
                <a:gd name="connsiteX1" fmla="*/ 114226 w 130097"/>
                <a:gd name="connsiteY1" fmla="*/ 31742 h 31742"/>
                <a:gd name="connsiteX2" fmla="*/ 130097 w 130097"/>
                <a:gd name="connsiteY2" fmla="*/ 15871 h 31742"/>
                <a:gd name="connsiteX3" fmla="*/ 114226 w 130097"/>
                <a:gd name="connsiteY3" fmla="*/ 0 h 31742"/>
                <a:gd name="connsiteX4" fmla="*/ 15871 w 130097"/>
                <a:gd name="connsiteY4" fmla="*/ 0 h 31742"/>
                <a:gd name="connsiteX5" fmla="*/ 0 w 130097"/>
                <a:gd name="connsiteY5" fmla="*/ 15871 h 31742"/>
                <a:gd name="connsiteX6" fmla="*/ 15871 w 130097"/>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097" h="31742">
                  <a:moveTo>
                    <a:pt x="15871" y="31742"/>
                  </a:moveTo>
                  <a:lnTo>
                    <a:pt x="114226" y="31742"/>
                  </a:lnTo>
                  <a:cubicBezTo>
                    <a:pt x="122993" y="31742"/>
                    <a:pt x="130097" y="24636"/>
                    <a:pt x="130097" y="15871"/>
                  </a:cubicBezTo>
                  <a:cubicBezTo>
                    <a:pt x="130097" y="7106"/>
                    <a:pt x="122993" y="0"/>
                    <a:pt x="114226" y="0"/>
                  </a:cubicBezTo>
                  <a:lnTo>
                    <a:pt x="15871" y="0"/>
                  </a:lnTo>
                  <a:cubicBezTo>
                    <a:pt x="7104" y="0"/>
                    <a:pt x="0" y="7106"/>
                    <a:pt x="0" y="15871"/>
                  </a:cubicBezTo>
                  <a:cubicBezTo>
                    <a:pt x="0" y="24636"/>
                    <a:pt x="7106" y="31742"/>
                    <a:pt x="15871" y="31742"/>
                  </a:cubicBezTo>
                  <a:close/>
                </a:path>
              </a:pathLst>
            </a:custGeom>
            <a:grp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8" name="任意多边形: 形状 177">
              <a:extLst>
                <a:ext uri="{FF2B5EF4-FFF2-40B4-BE49-F238E27FC236}">
                  <a16:creationId xmlns:a16="http://schemas.microsoft.com/office/drawing/2014/main" id="{CB393FFB-F358-E595-92B1-B7B8D12B1F27}"/>
                </a:ext>
              </a:extLst>
            </p:cNvPr>
            <p:cNvSpPr/>
            <p:nvPr/>
          </p:nvSpPr>
          <p:spPr>
            <a:xfrm>
              <a:off x="7032589" y="3575363"/>
              <a:ext cx="879220" cy="1083475"/>
            </a:xfrm>
            <a:custGeom>
              <a:avLst/>
              <a:gdLst>
                <a:gd name="connsiteX0" fmla="*/ 852755 w 879220"/>
                <a:gd name="connsiteY0" fmla="*/ 291597 h 1083475"/>
                <a:gd name="connsiteX1" fmla="*/ 678403 w 879220"/>
                <a:gd name="connsiteY1" fmla="*/ 291597 h 1083475"/>
                <a:gd name="connsiteX2" fmla="*/ 495829 w 879220"/>
                <a:gd name="connsiteY2" fmla="*/ 199129 h 1083475"/>
                <a:gd name="connsiteX3" fmla="*/ 496407 w 879220"/>
                <a:gd name="connsiteY3" fmla="*/ 184572 h 1083475"/>
                <a:gd name="connsiteX4" fmla="*/ 441384 w 879220"/>
                <a:gd name="connsiteY4" fmla="*/ 53104 h 1083475"/>
                <a:gd name="connsiteX5" fmla="*/ 309080 w 879220"/>
                <a:gd name="connsiteY5" fmla="*/ 20 h 1083475"/>
                <a:gd name="connsiteX6" fmla="*/ 182314 w 879220"/>
                <a:gd name="connsiteY6" fmla="*/ 53434 h 1083475"/>
                <a:gd name="connsiteX7" fmla="*/ 127329 w 879220"/>
                <a:gd name="connsiteY7" fmla="*/ 179521 h 1083475"/>
                <a:gd name="connsiteX8" fmla="*/ 177343 w 879220"/>
                <a:gd name="connsiteY8" fmla="*/ 310878 h 1083475"/>
                <a:gd name="connsiteX9" fmla="*/ 89027 w 879220"/>
                <a:gd name="connsiteY9" fmla="*/ 535371 h 1083475"/>
                <a:gd name="connsiteX10" fmla="*/ 104200 w 879220"/>
                <a:gd name="connsiteY10" fmla="*/ 643515 h 1083475"/>
                <a:gd name="connsiteX11" fmla="*/ 26465 w 879220"/>
                <a:gd name="connsiteY11" fmla="*/ 643515 h 1083475"/>
                <a:gd name="connsiteX12" fmla="*/ 0 w 879220"/>
                <a:gd name="connsiteY12" fmla="*/ 669978 h 1083475"/>
                <a:gd name="connsiteX13" fmla="*/ 0 w 879220"/>
                <a:gd name="connsiteY13" fmla="*/ 778738 h 1083475"/>
                <a:gd name="connsiteX14" fmla="*/ 26465 w 879220"/>
                <a:gd name="connsiteY14" fmla="*/ 805200 h 1083475"/>
                <a:gd name="connsiteX15" fmla="*/ 209212 w 879220"/>
                <a:gd name="connsiteY15" fmla="*/ 805200 h 1083475"/>
                <a:gd name="connsiteX16" fmla="*/ 229106 w 879220"/>
                <a:gd name="connsiteY16" fmla="*/ 821256 h 1083475"/>
                <a:gd name="connsiteX17" fmla="*/ 257353 w 879220"/>
                <a:gd name="connsiteY17" fmla="*/ 876856 h 1083475"/>
                <a:gd name="connsiteX18" fmla="*/ 257353 w 879220"/>
                <a:gd name="connsiteY18" fmla="*/ 1046422 h 1083475"/>
                <a:gd name="connsiteX19" fmla="*/ 294407 w 879220"/>
                <a:gd name="connsiteY19" fmla="*/ 1083476 h 1083475"/>
                <a:gd name="connsiteX20" fmla="*/ 538935 w 879220"/>
                <a:gd name="connsiteY20" fmla="*/ 1083476 h 1083475"/>
                <a:gd name="connsiteX21" fmla="*/ 575989 w 879220"/>
                <a:gd name="connsiteY21" fmla="*/ 1046422 h 1083475"/>
                <a:gd name="connsiteX22" fmla="*/ 575989 w 879220"/>
                <a:gd name="connsiteY22" fmla="*/ 1022107 h 1083475"/>
                <a:gd name="connsiteX23" fmla="*/ 560118 w 879220"/>
                <a:gd name="connsiteY23" fmla="*/ 1006236 h 1083475"/>
                <a:gd name="connsiteX24" fmla="*/ 544247 w 879220"/>
                <a:gd name="connsiteY24" fmla="*/ 1022107 h 1083475"/>
                <a:gd name="connsiteX25" fmla="*/ 544247 w 879220"/>
                <a:gd name="connsiteY25" fmla="*/ 1046422 h 1083475"/>
                <a:gd name="connsiteX26" fmla="*/ 538935 w 879220"/>
                <a:gd name="connsiteY26" fmla="*/ 1051733 h 1083475"/>
                <a:gd name="connsiteX27" fmla="*/ 294409 w 879220"/>
                <a:gd name="connsiteY27" fmla="*/ 1051733 h 1083475"/>
                <a:gd name="connsiteX28" fmla="*/ 289097 w 879220"/>
                <a:gd name="connsiteY28" fmla="*/ 1046422 h 1083475"/>
                <a:gd name="connsiteX29" fmla="*/ 289097 w 879220"/>
                <a:gd name="connsiteY29" fmla="*/ 876854 h 1083475"/>
                <a:gd name="connsiteX30" fmla="*/ 258921 w 879220"/>
                <a:gd name="connsiteY30" fmla="*/ 805198 h 1083475"/>
                <a:gd name="connsiteX31" fmla="*/ 309347 w 879220"/>
                <a:gd name="connsiteY31" fmla="*/ 805198 h 1083475"/>
                <a:gd name="connsiteX32" fmla="*/ 335809 w 879220"/>
                <a:gd name="connsiteY32" fmla="*/ 778736 h 1083475"/>
                <a:gd name="connsiteX33" fmla="*/ 335809 w 879220"/>
                <a:gd name="connsiteY33" fmla="*/ 760513 h 1083475"/>
                <a:gd name="connsiteX34" fmla="*/ 434439 w 879220"/>
                <a:gd name="connsiteY34" fmla="*/ 781616 h 1083475"/>
                <a:gd name="connsiteX35" fmla="*/ 675952 w 879220"/>
                <a:gd name="connsiteY35" fmla="*/ 540102 h 1083475"/>
                <a:gd name="connsiteX36" fmla="*/ 659781 w 879220"/>
                <a:gd name="connsiteY36" fmla="*/ 453280 h 1083475"/>
                <a:gd name="connsiteX37" fmla="*/ 740559 w 879220"/>
                <a:gd name="connsiteY37" fmla="*/ 453280 h 1083475"/>
                <a:gd name="connsiteX38" fmla="*/ 753139 w 879220"/>
                <a:gd name="connsiteY38" fmla="*/ 536979 h 1083475"/>
                <a:gd name="connsiteX39" fmla="*/ 757871 w 879220"/>
                <a:gd name="connsiteY39" fmla="*/ 554655 h 1083475"/>
                <a:gd name="connsiteX40" fmla="*/ 828739 w 879220"/>
                <a:gd name="connsiteY40" fmla="*/ 680800 h 1083475"/>
                <a:gd name="connsiteX41" fmla="*/ 831141 w 879220"/>
                <a:gd name="connsiteY41" fmla="*/ 689973 h 1083475"/>
                <a:gd name="connsiteX42" fmla="*/ 812407 w 879220"/>
                <a:gd name="connsiteY42" fmla="*/ 708705 h 1083475"/>
                <a:gd name="connsiteX43" fmla="*/ 759050 w 879220"/>
                <a:gd name="connsiteY43" fmla="*/ 708705 h 1083475"/>
                <a:gd name="connsiteX44" fmla="*/ 721994 w 879220"/>
                <a:gd name="connsiteY44" fmla="*/ 745759 h 1083475"/>
                <a:gd name="connsiteX45" fmla="*/ 721994 w 879220"/>
                <a:gd name="connsiteY45" fmla="*/ 813430 h 1083475"/>
                <a:gd name="connsiteX46" fmla="*/ 645852 w 879220"/>
                <a:gd name="connsiteY46" fmla="*/ 889574 h 1083475"/>
                <a:gd name="connsiteX47" fmla="*/ 581301 w 879220"/>
                <a:gd name="connsiteY47" fmla="*/ 889574 h 1083475"/>
                <a:gd name="connsiteX48" fmla="*/ 544245 w 879220"/>
                <a:gd name="connsiteY48" fmla="*/ 926628 h 1083475"/>
                <a:gd name="connsiteX49" fmla="*/ 544245 w 879220"/>
                <a:gd name="connsiteY49" fmla="*/ 948041 h 1083475"/>
                <a:gd name="connsiteX50" fmla="*/ 560116 w 879220"/>
                <a:gd name="connsiteY50" fmla="*/ 963912 h 1083475"/>
                <a:gd name="connsiteX51" fmla="*/ 575987 w 879220"/>
                <a:gd name="connsiteY51" fmla="*/ 948041 h 1083475"/>
                <a:gd name="connsiteX52" fmla="*/ 575987 w 879220"/>
                <a:gd name="connsiteY52" fmla="*/ 926630 h 1083475"/>
                <a:gd name="connsiteX53" fmla="*/ 581301 w 879220"/>
                <a:gd name="connsiteY53" fmla="*/ 921318 h 1083475"/>
                <a:gd name="connsiteX54" fmla="*/ 645852 w 879220"/>
                <a:gd name="connsiteY54" fmla="*/ 921318 h 1083475"/>
                <a:gd name="connsiteX55" fmla="*/ 753736 w 879220"/>
                <a:gd name="connsiteY55" fmla="*/ 813432 h 1083475"/>
                <a:gd name="connsiteX56" fmla="*/ 753736 w 879220"/>
                <a:gd name="connsiteY56" fmla="*/ 745762 h 1083475"/>
                <a:gd name="connsiteX57" fmla="*/ 759050 w 879220"/>
                <a:gd name="connsiteY57" fmla="*/ 740450 h 1083475"/>
                <a:gd name="connsiteX58" fmla="*/ 812407 w 879220"/>
                <a:gd name="connsiteY58" fmla="*/ 740450 h 1083475"/>
                <a:gd name="connsiteX59" fmla="*/ 862883 w 879220"/>
                <a:gd name="connsiteY59" fmla="*/ 689975 h 1083475"/>
                <a:gd name="connsiteX60" fmla="*/ 856414 w 879220"/>
                <a:gd name="connsiteY60" fmla="*/ 665254 h 1083475"/>
                <a:gd name="connsiteX61" fmla="*/ 785548 w 879220"/>
                <a:gd name="connsiteY61" fmla="*/ 539116 h 1083475"/>
                <a:gd name="connsiteX62" fmla="*/ 784878 w 879220"/>
                <a:gd name="connsiteY62" fmla="*/ 536471 h 1083475"/>
                <a:gd name="connsiteX63" fmla="*/ 773463 w 879220"/>
                <a:gd name="connsiteY63" fmla="*/ 453285 h 1083475"/>
                <a:gd name="connsiteX64" fmla="*/ 852755 w 879220"/>
                <a:gd name="connsiteY64" fmla="*/ 453285 h 1083475"/>
                <a:gd name="connsiteX65" fmla="*/ 879220 w 879220"/>
                <a:gd name="connsiteY65" fmla="*/ 426822 h 1083475"/>
                <a:gd name="connsiteX66" fmla="*/ 879220 w 879220"/>
                <a:gd name="connsiteY66" fmla="*/ 318060 h 1083475"/>
                <a:gd name="connsiteX67" fmla="*/ 852755 w 879220"/>
                <a:gd name="connsiteY67" fmla="*/ 291597 h 1083475"/>
                <a:gd name="connsiteX68" fmla="*/ 629915 w 879220"/>
                <a:gd name="connsiteY68" fmla="*/ 291597 h 1083475"/>
                <a:gd name="connsiteX69" fmla="*/ 569878 w 879220"/>
                <a:gd name="connsiteY69" fmla="*/ 291597 h 1083475"/>
                <a:gd name="connsiteX70" fmla="*/ 543415 w 879220"/>
                <a:gd name="connsiteY70" fmla="*/ 318060 h 1083475"/>
                <a:gd name="connsiteX71" fmla="*/ 543415 w 879220"/>
                <a:gd name="connsiteY71" fmla="*/ 324660 h 1083475"/>
                <a:gd name="connsiteX72" fmla="*/ 456212 w 879220"/>
                <a:gd name="connsiteY72" fmla="*/ 299613 h 1083475"/>
                <a:gd name="connsiteX73" fmla="*/ 490661 w 879220"/>
                <a:gd name="connsiteY73" fmla="*/ 230518 h 1083475"/>
                <a:gd name="connsiteX74" fmla="*/ 629915 w 879220"/>
                <a:gd name="connsiteY74" fmla="*/ 291597 h 1083475"/>
                <a:gd name="connsiteX75" fmla="*/ 159057 w 879220"/>
                <a:gd name="connsiteY75" fmla="*/ 180370 h 1083475"/>
                <a:gd name="connsiteX76" fmla="*/ 204614 w 879220"/>
                <a:gd name="connsiteY76" fmla="*/ 76019 h 1083475"/>
                <a:gd name="connsiteX77" fmla="*/ 309541 w 879220"/>
                <a:gd name="connsiteY77" fmla="*/ 31758 h 1083475"/>
                <a:gd name="connsiteX78" fmla="*/ 311846 w 879220"/>
                <a:gd name="connsiteY78" fmla="*/ 31741 h 1083475"/>
                <a:gd name="connsiteX79" fmla="*/ 419106 w 879220"/>
                <a:gd name="connsiteY79" fmla="*/ 75713 h 1083475"/>
                <a:gd name="connsiteX80" fmla="*/ 464664 w 879220"/>
                <a:gd name="connsiteY80" fmla="*/ 184572 h 1083475"/>
                <a:gd name="connsiteX81" fmla="*/ 405935 w 879220"/>
                <a:gd name="connsiteY81" fmla="*/ 304971 h 1083475"/>
                <a:gd name="connsiteX82" fmla="*/ 375405 w 879220"/>
                <a:gd name="connsiteY82" fmla="*/ 348382 h 1083475"/>
                <a:gd name="connsiteX83" fmla="*/ 369206 w 879220"/>
                <a:gd name="connsiteY83" fmla="*/ 367995 h 1083475"/>
                <a:gd name="connsiteX84" fmla="*/ 327702 w 879220"/>
                <a:gd name="connsiteY84" fmla="*/ 367995 h 1083475"/>
                <a:gd name="connsiteX85" fmla="*/ 327702 w 879220"/>
                <a:gd name="connsiteY85" fmla="*/ 297125 h 1083475"/>
                <a:gd name="connsiteX86" fmla="*/ 425515 w 879220"/>
                <a:gd name="connsiteY86" fmla="*/ 184572 h 1083475"/>
                <a:gd name="connsiteX87" fmla="*/ 418532 w 879220"/>
                <a:gd name="connsiteY87" fmla="*/ 145286 h 1083475"/>
                <a:gd name="connsiteX88" fmla="*/ 398153 w 879220"/>
                <a:gd name="connsiteY88" fmla="*/ 135879 h 1083475"/>
                <a:gd name="connsiteX89" fmla="*/ 388749 w 879220"/>
                <a:gd name="connsiteY89" fmla="*/ 156258 h 1083475"/>
                <a:gd name="connsiteX90" fmla="*/ 393773 w 879220"/>
                <a:gd name="connsiteY90" fmla="*/ 184570 h 1083475"/>
                <a:gd name="connsiteX91" fmla="*/ 327702 w 879220"/>
                <a:gd name="connsiteY91" fmla="*/ 264955 h 1083475"/>
                <a:gd name="connsiteX92" fmla="*/ 327702 w 879220"/>
                <a:gd name="connsiteY92" fmla="*/ 240862 h 1083475"/>
                <a:gd name="connsiteX93" fmla="*/ 370330 w 879220"/>
                <a:gd name="connsiteY93" fmla="*/ 184570 h 1083475"/>
                <a:gd name="connsiteX94" fmla="*/ 311831 w 879220"/>
                <a:gd name="connsiteY94" fmla="*/ 126071 h 1083475"/>
                <a:gd name="connsiteX95" fmla="*/ 253332 w 879220"/>
                <a:gd name="connsiteY95" fmla="*/ 184570 h 1083475"/>
                <a:gd name="connsiteX96" fmla="*/ 295960 w 879220"/>
                <a:gd name="connsiteY96" fmla="*/ 240862 h 1083475"/>
                <a:gd name="connsiteX97" fmla="*/ 295960 w 879220"/>
                <a:gd name="connsiteY97" fmla="*/ 264955 h 1083475"/>
                <a:gd name="connsiteX98" fmla="*/ 229891 w 879220"/>
                <a:gd name="connsiteY98" fmla="*/ 184570 h 1083475"/>
                <a:gd name="connsiteX99" fmla="*/ 311831 w 879220"/>
                <a:gd name="connsiteY99" fmla="*/ 102630 h 1083475"/>
                <a:gd name="connsiteX100" fmla="*/ 346786 w 879220"/>
                <a:gd name="connsiteY100" fmla="*/ 110449 h 1083475"/>
                <a:gd name="connsiteX101" fmla="*/ 367916 w 879220"/>
                <a:gd name="connsiteY101" fmla="*/ 102882 h 1083475"/>
                <a:gd name="connsiteX102" fmla="*/ 360346 w 879220"/>
                <a:gd name="connsiteY102" fmla="*/ 81752 h 1083475"/>
                <a:gd name="connsiteX103" fmla="*/ 311831 w 879220"/>
                <a:gd name="connsiteY103" fmla="*/ 70888 h 1083475"/>
                <a:gd name="connsiteX104" fmla="*/ 198149 w 879220"/>
                <a:gd name="connsiteY104" fmla="*/ 184570 h 1083475"/>
                <a:gd name="connsiteX105" fmla="*/ 295960 w 879220"/>
                <a:gd name="connsiteY105" fmla="*/ 297122 h 1083475"/>
                <a:gd name="connsiteX106" fmla="*/ 295960 w 879220"/>
                <a:gd name="connsiteY106" fmla="*/ 367993 h 1083475"/>
                <a:gd name="connsiteX107" fmla="*/ 254458 w 879220"/>
                <a:gd name="connsiteY107" fmla="*/ 367993 h 1083475"/>
                <a:gd name="connsiteX108" fmla="*/ 248389 w 879220"/>
                <a:gd name="connsiteY108" fmla="*/ 348784 h 1083475"/>
                <a:gd name="connsiteX109" fmla="*/ 218606 w 879220"/>
                <a:gd name="connsiteY109" fmla="*/ 305648 h 1083475"/>
                <a:gd name="connsiteX110" fmla="*/ 159057 w 879220"/>
                <a:gd name="connsiteY110" fmla="*/ 180370 h 1083475"/>
                <a:gd name="connsiteX111" fmla="*/ 338145 w 879220"/>
                <a:gd name="connsiteY111" fmla="*/ 546508 h 1083475"/>
                <a:gd name="connsiteX112" fmla="*/ 328485 w 879220"/>
                <a:gd name="connsiteY112" fmla="*/ 554369 h 1083475"/>
                <a:gd name="connsiteX113" fmla="*/ 295810 w 879220"/>
                <a:gd name="connsiteY113" fmla="*/ 554369 h 1083475"/>
                <a:gd name="connsiteX114" fmla="*/ 286164 w 879220"/>
                <a:gd name="connsiteY114" fmla="*/ 546584 h 1083475"/>
                <a:gd name="connsiteX115" fmla="*/ 280480 w 879220"/>
                <a:gd name="connsiteY115" fmla="*/ 520253 h 1083475"/>
                <a:gd name="connsiteX116" fmla="*/ 343601 w 879220"/>
                <a:gd name="connsiteY116" fmla="*/ 520253 h 1083475"/>
                <a:gd name="connsiteX117" fmla="*/ 250158 w 879220"/>
                <a:gd name="connsiteY117" fmla="*/ 488510 h 1083475"/>
                <a:gd name="connsiteX118" fmla="*/ 235901 w 879220"/>
                <a:gd name="connsiteY118" fmla="*/ 474252 h 1083475"/>
                <a:gd name="connsiteX119" fmla="*/ 250158 w 879220"/>
                <a:gd name="connsiteY119" fmla="*/ 459995 h 1083475"/>
                <a:gd name="connsiteX120" fmla="*/ 373502 w 879220"/>
                <a:gd name="connsiteY120" fmla="*/ 459995 h 1083475"/>
                <a:gd name="connsiteX121" fmla="*/ 387759 w 879220"/>
                <a:gd name="connsiteY121" fmla="*/ 474252 h 1083475"/>
                <a:gd name="connsiteX122" fmla="*/ 373502 w 879220"/>
                <a:gd name="connsiteY122" fmla="*/ 488510 h 1083475"/>
                <a:gd name="connsiteX123" fmla="*/ 373502 w 879220"/>
                <a:gd name="connsiteY123" fmla="*/ 428253 h 1083475"/>
                <a:gd name="connsiteX124" fmla="*/ 250158 w 879220"/>
                <a:gd name="connsiteY124" fmla="*/ 428253 h 1083475"/>
                <a:gd name="connsiteX125" fmla="*/ 235901 w 879220"/>
                <a:gd name="connsiteY125" fmla="*/ 413996 h 1083475"/>
                <a:gd name="connsiteX126" fmla="*/ 250158 w 879220"/>
                <a:gd name="connsiteY126" fmla="*/ 399739 h 1083475"/>
                <a:gd name="connsiteX127" fmla="*/ 373502 w 879220"/>
                <a:gd name="connsiteY127" fmla="*/ 399739 h 1083475"/>
                <a:gd name="connsiteX128" fmla="*/ 387759 w 879220"/>
                <a:gd name="connsiteY128" fmla="*/ 413996 h 1083475"/>
                <a:gd name="connsiteX129" fmla="*/ 373502 w 879220"/>
                <a:gd name="connsiteY129" fmla="*/ 428253 h 1083475"/>
                <a:gd name="connsiteX130" fmla="*/ 311831 w 879220"/>
                <a:gd name="connsiteY130" fmla="*/ 211329 h 1083475"/>
                <a:gd name="connsiteX131" fmla="*/ 285074 w 879220"/>
                <a:gd name="connsiteY131" fmla="*/ 184572 h 1083475"/>
                <a:gd name="connsiteX132" fmla="*/ 311831 w 879220"/>
                <a:gd name="connsiteY132" fmla="*/ 157816 h 1083475"/>
                <a:gd name="connsiteX133" fmla="*/ 338588 w 879220"/>
                <a:gd name="connsiteY133" fmla="*/ 184572 h 1083475"/>
                <a:gd name="connsiteX134" fmla="*/ 311831 w 879220"/>
                <a:gd name="connsiteY134" fmla="*/ 211329 h 1083475"/>
                <a:gd name="connsiteX135" fmla="*/ 120763 w 879220"/>
                <a:gd name="connsiteY135" fmla="*/ 535976 h 1083475"/>
                <a:gd name="connsiteX136" fmla="*/ 200879 w 879220"/>
                <a:gd name="connsiteY136" fmla="*/ 332177 h 1083475"/>
                <a:gd name="connsiteX137" fmla="*/ 218119 w 879220"/>
                <a:gd name="connsiteY137" fmla="*/ 358351 h 1083475"/>
                <a:gd name="connsiteX138" fmla="*/ 223801 w 879220"/>
                <a:gd name="connsiteY138" fmla="*/ 376328 h 1083475"/>
                <a:gd name="connsiteX139" fmla="*/ 204159 w 879220"/>
                <a:gd name="connsiteY139" fmla="*/ 413994 h 1083475"/>
                <a:gd name="connsiteX140" fmla="*/ 213775 w 879220"/>
                <a:gd name="connsiteY140" fmla="*/ 442025 h 1083475"/>
                <a:gd name="connsiteX141" fmla="*/ 208488 w 879220"/>
                <a:gd name="connsiteY141" fmla="*/ 454859 h 1083475"/>
                <a:gd name="connsiteX142" fmla="*/ 205646 w 879220"/>
                <a:gd name="connsiteY142" fmla="*/ 462782 h 1083475"/>
                <a:gd name="connsiteX143" fmla="*/ 192926 w 879220"/>
                <a:gd name="connsiteY143" fmla="*/ 540102 h 1083475"/>
                <a:gd name="connsiteX144" fmla="*/ 216242 w 879220"/>
                <a:gd name="connsiteY144" fmla="*/ 643513 h 1083475"/>
                <a:gd name="connsiteX145" fmla="*/ 137550 w 879220"/>
                <a:gd name="connsiteY145" fmla="*/ 643513 h 1083475"/>
                <a:gd name="connsiteX146" fmla="*/ 120763 w 879220"/>
                <a:gd name="connsiteY146" fmla="*/ 535976 h 1083475"/>
                <a:gd name="connsiteX147" fmla="*/ 304065 w 879220"/>
                <a:gd name="connsiteY147" fmla="*/ 773458 h 1083475"/>
                <a:gd name="connsiteX148" fmla="*/ 31742 w 879220"/>
                <a:gd name="connsiteY148" fmla="*/ 773458 h 1083475"/>
                <a:gd name="connsiteX149" fmla="*/ 31742 w 879220"/>
                <a:gd name="connsiteY149" fmla="*/ 675260 h 1083475"/>
                <a:gd name="connsiteX150" fmla="*/ 304065 w 879220"/>
                <a:gd name="connsiteY150" fmla="*/ 675260 h 1083475"/>
                <a:gd name="connsiteX151" fmla="*/ 644208 w 879220"/>
                <a:gd name="connsiteY151" fmla="*/ 540104 h 1083475"/>
                <a:gd name="connsiteX152" fmla="*/ 434437 w 879220"/>
                <a:gd name="connsiteY152" fmla="*/ 749875 h 1083475"/>
                <a:gd name="connsiteX153" fmla="*/ 335807 w 879220"/>
                <a:gd name="connsiteY153" fmla="*/ 725156 h 1083475"/>
                <a:gd name="connsiteX154" fmla="*/ 335807 w 879220"/>
                <a:gd name="connsiteY154" fmla="*/ 669978 h 1083475"/>
                <a:gd name="connsiteX155" fmla="*/ 309345 w 879220"/>
                <a:gd name="connsiteY155" fmla="*/ 643515 h 1083475"/>
                <a:gd name="connsiteX156" fmla="*/ 252028 w 879220"/>
                <a:gd name="connsiteY156" fmla="*/ 643515 h 1083475"/>
                <a:gd name="connsiteX157" fmla="*/ 224666 w 879220"/>
                <a:gd name="connsiteY157" fmla="*/ 540104 h 1083475"/>
                <a:gd name="connsiteX158" fmla="*/ 226359 w 879220"/>
                <a:gd name="connsiteY158" fmla="*/ 513566 h 1083475"/>
                <a:gd name="connsiteX159" fmla="*/ 247993 w 879220"/>
                <a:gd name="connsiteY159" fmla="*/ 520196 h 1083475"/>
                <a:gd name="connsiteX160" fmla="*/ 255135 w 879220"/>
                <a:gd name="connsiteY160" fmla="*/ 553278 h 1083475"/>
                <a:gd name="connsiteX161" fmla="*/ 295807 w 879220"/>
                <a:gd name="connsiteY161" fmla="*/ 586110 h 1083475"/>
                <a:gd name="connsiteX162" fmla="*/ 316065 w 879220"/>
                <a:gd name="connsiteY162" fmla="*/ 586110 h 1083475"/>
                <a:gd name="connsiteX163" fmla="*/ 434439 w 879220"/>
                <a:gd name="connsiteY163" fmla="*/ 667140 h 1083475"/>
                <a:gd name="connsiteX164" fmla="*/ 479336 w 879220"/>
                <a:gd name="connsiteY164" fmla="*/ 658923 h 1083475"/>
                <a:gd name="connsiteX165" fmla="*/ 488552 w 879220"/>
                <a:gd name="connsiteY165" fmla="*/ 638457 h 1083475"/>
                <a:gd name="connsiteX166" fmla="*/ 468084 w 879220"/>
                <a:gd name="connsiteY166" fmla="*/ 629241 h 1083475"/>
                <a:gd name="connsiteX167" fmla="*/ 434439 w 879220"/>
                <a:gd name="connsiteY167" fmla="*/ 635397 h 1083475"/>
                <a:gd name="connsiteX168" fmla="*/ 348398 w 879220"/>
                <a:gd name="connsiteY168" fmla="*/ 580965 h 1083475"/>
                <a:gd name="connsiteX169" fmla="*/ 369221 w 879220"/>
                <a:gd name="connsiteY169" fmla="*/ 552964 h 1083475"/>
                <a:gd name="connsiteX170" fmla="*/ 376033 w 879220"/>
                <a:gd name="connsiteY170" fmla="*/ 520179 h 1083475"/>
                <a:gd name="connsiteX171" fmla="*/ 419503 w 879220"/>
                <a:gd name="connsiteY171" fmla="*/ 474252 h 1083475"/>
                <a:gd name="connsiteX172" fmla="*/ 411049 w 879220"/>
                <a:gd name="connsiteY172" fmla="*/ 447764 h 1083475"/>
                <a:gd name="connsiteX173" fmla="*/ 434437 w 879220"/>
                <a:gd name="connsiteY173" fmla="*/ 444809 h 1083475"/>
                <a:gd name="connsiteX174" fmla="*/ 529732 w 879220"/>
                <a:gd name="connsiteY174" fmla="*/ 540104 h 1083475"/>
                <a:gd name="connsiteX175" fmla="*/ 516732 w 879220"/>
                <a:gd name="connsiteY175" fmla="*/ 588046 h 1083475"/>
                <a:gd name="connsiteX176" fmla="*/ 522414 w 879220"/>
                <a:gd name="connsiteY176" fmla="*/ 609760 h 1083475"/>
                <a:gd name="connsiteX177" fmla="*/ 544128 w 879220"/>
                <a:gd name="connsiteY177" fmla="*/ 604078 h 1083475"/>
                <a:gd name="connsiteX178" fmla="*/ 561474 w 879220"/>
                <a:gd name="connsiteY178" fmla="*/ 540104 h 1083475"/>
                <a:gd name="connsiteX179" fmla="*/ 434437 w 879220"/>
                <a:gd name="connsiteY179" fmla="*/ 413067 h 1083475"/>
                <a:gd name="connsiteX180" fmla="*/ 419501 w 879220"/>
                <a:gd name="connsiteY180" fmla="*/ 413958 h 1083475"/>
                <a:gd name="connsiteX181" fmla="*/ 399861 w 879220"/>
                <a:gd name="connsiteY181" fmla="*/ 376330 h 1083475"/>
                <a:gd name="connsiteX182" fmla="*/ 405670 w 879220"/>
                <a:gd name="connsiteY182" fmla="*/ 357947 h 1083475"/>
                <a:gd name="connsiteX183" fmla="*/ 424764 w 879220"/>
                <a:gd name="connsiteY183" fmla="*/ 330583 h 1083475"/>
                <a:gd name="connsiteX184" fmla="*/ 434437 w 879220"/>
                <a:gd name="connsiteY184" fmla="*/ 330334 h 1083475"/>
                <a:gd name="connsiteX185" fmla="*/ 543413 w 879220"/>
                <a:gd name="connsiteY185" fmla="*/ 360969 h 1083475"/>
                <a:gd name="connsiteX186" fmla="*/ 543413 w 879220"/>
                <a:gd name="connsiteY186" fmla="*/ 426820 h 1083475"/>
                <a:gd name="connsiteX187" fmla="*/ 569876 w 879220"/>
                <a:gd name="connsiteY187" fmla="*/ 453283 h 1083475"/>
                <a:gd name="connsiteX188" fmla="*/ 625351 w 879220"/>
                <a:gd name="connsiteY188" fmla="*/ 453283 h 1083475"/>
                <a:gd name="connsiteX189" fmla="*/ 644208 w 879220"/>
                <a:gd name="connsiteY189" fmla="*/ 540104 h 1083475"/>
                <a:gd name="connsiteX190" fmla="*/ 847478 w 879220"/>
                <a:gd name="connsiteY190" fmla="*/ 421540 h 1083475"/>
                <a:gd name="connsiteX191" fmla="*/ 575155 w 879220"/>
                <a:gd name="connsiteY191" fmla="*/ 421540 h 1083475"/>
                <a:gd name="connsiteX192" fmla="*/ 575155 w 879220"/>
                <a:gd name="connsiteY192" fmla="*/ 323342 h 1083475"/>
                <a:gd name="connsiteX193" fmla="*/ 847478 w 879220"/>
                <a:gd name="connsiteY193" fmla="*/ 323342 h 108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Lst>
              <a:rect l="l" t="t" r="r" b="b"/>
              <a:pathLst>
                <a:path w="879220" h="1083475">
                  <a:moveTo>
                    <a:pt x="852755" y="291597"/>
                  </a:moveTo>
                  <a:lnTo>
                    <a:pt x="678403" y="291597"/>
                  </a:lnTo>
                  <a:cubicBezTo>
                    <a:pt x="627501" y="242519"/>
                    <a:pt x="564228" y="210726"/>
                    <a:pt x="495829" y="199129"/>
                  </a:cubicBezTo>
                  <a:cubicBezTo>
                    <a:pt x="496204" y="194313"/>
                    <a:pt x="496407" y="189458"/>
                    <a:pt x="496407" y="184572"/>
                  </a:cubicBezTo>
                  <a:cubicBezTo>
                    <a:pt x="496407" y="134760"/>
                    <a:pt x="476866" y="88071"/>
                    <a:pt x="441384" y="53104"/>
                  </a:cubicBezTo>
                  <a:cubicBezTo>
                    <a:pt x="405909" y="18145"/>
                    <a:pt x="358907" y="-696"/>
                    <a:pt x="309080" y="20"/>
                  </a:cubicBezTo>
                  <a:cubicBezTo>
                    <a:pt x="261511" y="714"/>
                    <a:pt x="216490" y="19683"/>
                    <a:pt x="182314" y="53434"/>
                  </a:cubicBezTo>
                  <a:cubicBezTo>
                    <a:pt x="148129" y="87189"/>
                    <a:pt x="128601" y="131967"/>
                    <a:pt x="127329" y="179521"/>
                  </a:cubicBezTo>
                  <a:cubicBezTo>
                    <a:pt x="126019" y="228375"/>
                    <a:pt x="144371" y="275669"/>
                    <a:pt x="177343" y="310878"/>
                  </a:cubicBezTo>
                  <a:cubicBezTo>
                    <a:pt x="121825" y="372983"/>
                    <a:pt x="90618" y="451882"/>
                    <a:pt x="89027" y="535371"/>
                  </a:cubicBezTo>
                  <a:cubicBezTo>
                    <a:pt x="88322" y="572403"/>
                    <a:pt x="93600" y="608863"/>
                    <a:pt x="104200" y="643515"/>
                  </a:cubicBezTo>
                  <a:lnTo>
                    <a:pt x="26465" y="643515"/>
                  </a:lnTo>
                  <a:cubicBezTo>
                    <a:pt x="11872" y="643515"/>
                    <a:pt x="0" y="655387"/>
                    <a:pt x="0" y="669978"/>
                  </a:cubicBezTo>
                  <a:lnTo>
                    <a:pt x="0" y="778738"/>
                  </a:lnTo>
                  <a:cubicBezTo>
                    <a:pt x="0" y="793329"/>
                    <a:pt x="11872" y="805200"/>
                    <a:pt x="26465" y="805200"/>
                  </a:cubicBezTo>
                  <a:lnTo>
                    <a:pt x="209212" y="805200"/>
                  </a:lnTo>
                  <a:cubicBezTo>
                    <a:pt x="215622" y="810772"/>
                    <a:pt x="222246" y="816139"/>
                    <a:pt x="229106" y="821256"/>
                  </a:cubicBezTo>
                  <a:cubicBezTo>
                    <a:pt x="246791" y="834446"/>
                    <a:pt x="257353" y="855231"/>
                    <a:pt x="257353" y="876856"/>
                  </a:cubicBezTo>
                  <a:lnTo>
                    <a:pt x="257353" y="1046422"/>
                  </a:lnTo>
                  <a:cubicBezTo>
                    <a:pt x="257353" y="1066853"/>
                    <a:pt x="273973" y="1083476"/>
                    <a:pt x="294407" y="1083476"/>
                  </a:cubicBezTo>
                  <a:lnTo>
                    <a:pt x="538935" y="1083476"/>
                  </a:lnTo>
                  <a:cubicBezTo>
                    <a:pt x="559367" y="1083476"/>
                    <a:pt x="575989" y="1066853"/>
                    <a:pt x="575989" y="1046422"/>
                  </a:cubicBezTo>
                  <a:lnTo>
                    <a:pt x="575989" y="1022107"/>
                  </a:lnTo>
                  <a:cubicBezTo>
                    <a:pt x="575989" y="1013342"/>
                    <a:pt x="568885" y="1006236"/>
                    <a:pt x="560118" y="1006236"/>
                  </a:cubicBezTo>
                  <a:cubicBezTo>
                    <a:pt x="551351" y="1006236"/>
                    <a:pt x="544247" y="1013342"/>
                    <a:pt x="544247" y="1022107"/>
                  </a:cubicBezTo>
                  <a:lnTo>
                    <a:pt x="544247" y="1046422"/>
                  </a:lnTo>
                  <a:cubicBezTo>
                    <a:pt x="544247" y="1049350"/>
                    <a:pt x="541864" y="1051733"/>
                    <a:pt x="538935" y="1051733"/>
                  </a:cubicBezTo>
                  <a:lnTo>
                    <a:pt x="294409" y="1051733"/>
                  </a:lnTo>
                  <a:cubicBezTo>
                    <a:pt x="291480" y="1051733"/>
                    <a:pt x="289097" y="1049350"/>
                    <a:pt x="289097" y="1046422"/>
                  </a:cubicBezTo>
                  <a:lnTo>
                    <a:pt x="289097" y="876854"/>
                  </a:lnTo>
                  <a:cubicBezTo>
                    <a:pt x="289097" y="850010"/>
                    <a:pt x="277998" y="824129"/>
                    <a:pt x="258921" y="805198"/>
                  </a:cubicBezTo>
                  <a:lnTo>
                    <a:pt x="309347" y="805198"/>
                  </a:lnTo>
                  <a:cubicBezTo>
                    <a:pt x="323940" y="805198"/>
                    <a:pt x="335809" y="793327"/>
                    <a:pt x="335809" y="778736"/>
                  </a:cubicBezTo>
                  <a:lnTo>
                    <a:pt x="335809" y="760513"/>
                  </a:lnTo>
                  <a:cubicBezTo>
                    <a:pt x="365943" y="774053"/>
                    <a:pt x="399319" y="781616"/>
                    <a:pt x="434439" y="781616"/>
                  </a:cubicBezTo>
                  <a:cubicBezTo>
                    <a:pt x="567611" y="781616"/>
                    <a:pt x="675952" y="673272"/>
                    <a:pt x="675952" y="540102"/>
                  </a:cubicBezTo>
                  <a:cubicBezTo>
                    <a:pt x="675952" y="509507"/>
                    <a:pt x="670207" y="480238"/>
                    <a:pt x="659781" y="453280"/>
                  </a:cubicBezTo>
                  <a:lnTo>
                    <a:pt x="740559" y="453280"/>
                  </a:lnTo>
                  <a:cubicBezTo>
                    <a:pt x="748389" y="480164"/>
                    <a:pt x="752680" y="508254"/>
                    <a:pt x="753139" y="536979"/>
                  </a:cubicBezTo>
                  <a:cubicBezTo>
                    <a:pt x="753241" y="543205"/>
                    <a:pt x="754875" y="549316"/>
                    <a:pt x="757871" y="554655"/>
                  </a:cubicBezTo>
                  <a:lnTo>
                    <a:pt x="828739" y="680800"/>
                  </a:lnTo>
                  <a:cubicBezTo>
                    <a:pt x="830309" y="683595"/>
                    <a:pt x="831141" y="686767"/>
                    <a:pt x="831141" y="689973"/>
                  </a:cubicBezTo>
                  <a:cubicBezTo>
                    <a:pt x="831141" y="700302"/>
                    <a:pt x="822736" y="708705"/>
                    <a:pt x="812407" y="708705"/>
                  </a:cubicBezTo>
                  <a:lnTo>
                    <a:pt x="759050" y="708705"/>
                  </a:lnTo>
                  <a:cubicBezTo>
                    <a:pt x="738618" y="708705"/>
                    <a:pt x="721994" y="725328"/>
                    <a:pt x="721994" y="745759"/>
                  </a:cubicBezTo>
                  <a:lnTo>
                    <a:pt x="721994" y="813430"/>
                  </a:lnTo>
                  <a:cubicBezTo>
                    <a:pt x="721994" y="855415"/>
                    <a:pt x="687835" y="889574"/>
                    <a:pt x="645852" y="889574"/>
                  </a:cubicBezTo>
                  <a:lnTo>
                    <a:pt x="581301" y="889574"/>
                  </a:lnTo>
                  <a:cubicBezTo>
                    <a:pt x="560869" y="889574"/>
                    <a:pt x="544245" y="906196"/>
                    <a:pt x="544245" y="926628"/>
                  </a:cubicBezTo>
                  <a:lnTo>
                    <a:pt x="544245" y="948041"/>
                  </a:lnTo>
                  <a:cubicBezTo>
                    <a:pt x="544245" y="956806"/>
                    <a:pt x="551349" y="963912"/>
                    <a:pt x="560116" y="963912"/>
                  </a:cubicBezTo>
                  <a:cubicBezTo>
                    <a:pt x="568883" y="963912"/>
                    <a:pt x="575987" y="956806"/>
                    <a:pt x="575987" y="948041"/>
                  </a:cubicBezTo>
                  <a:lnTo>
                    <a:pt x="575987" y="926630"/>
                  </a:lnTo>
                  <a:cubicBezTo>
                    <a:pt x="575987" y="923701"/>
                    <a:pt x="578370" y="921318"/>
                    <a:pt x="581301" y="921318"/>
                  </a:cubicBezTo>
                  <a:lnTo>
                    <a:pt x="645852" y="921318"/>
                  </a:lnTo>
                  <a:cubicBezTo>
                    <a:pt x="705340" y="921318"/>
                    <a:pt x="753736" y="872920"/>
                    <a:pt x="753736" y="813432"/>
                  </a:cubicBezTo>
                  <a:lnTo>
                    <a:pt x="753736" y="745762"/>
                  </a:lnTo>
                  <a:cubicBezTo>
                    <a:pt x="753736" y="742833"/>
                    <a:pt x="756119" y="740450"/>
                    <a:pt x="759050" y="740450"/>
                  </a:cubicBezTo>
                  <a:lnTo>
                    <a:pt x="812407" y="740450"/>
                  </a:lnTo>
                  <a:cubicBezTo>
                    <a:pt x="840238" y="740450"/>
                    <a:pt x="862883" y="717807"/>
                    <a:pt x="862883" y="689975"/>
                  </a:cubicBezTo>
                  <a:cubicBezTo>
                    <a:pt x="862883" y="681335"/>
                    <a:pt x="860647" y="672786"/>
                    <a:pt x="856414" y="665254"/>
                  </a:cubicBezTo>
                  <a:lnTo>
                    <a:pt x="785548" y="539116"/>
                  </a:lnTo>
                  <a:cubicBezTo>
                    <a:pt x="785125" y="538361"/>
                    <a:pt x="784892" y="537444"/>
                    <a:pt x="784878" y="536471"/>
                  </a:cubicBezTo>
                  <a:cubicBezTo>
                    <a:pt x="784422" y="508019"/>
                    <a:pt x="780514" y="480147"/>
                    <a:pt x="773463" y="453285"/>
                  </a:cubicBezTo>
                  <a:lnTo>
                    <a:pt x="852755" y="453285"/>
                  </a:lnTo>
                  <a:cubicBezTo>
                    <a:pt x="867348" y="453285"/>
                    <a:pt x="879220" y="441413"/>
                    <a:pt x="879220" y="426822"/>
                  </a:cubicBezTo>
                  <a:lnTo>
                    <a:pt x="879220" y="318060"/>
                  </a:lnTo>
                  <a:cubicBezTo>
                    <a:pt x="879220" y="303469"/>
                    <a:pt x="867348" y="291597"/>
                    <a:pt x="852755" y="291597"/>
                  </a:cubicBezTo>
                  <a:close/>
                  <a:moveTo>
                    <a:pt x="629915" y="291597"/>
                  </a:moveTo>
                  <a:lnTo>
                    <a:pt x="569878" y="291597"/>
                  </a:lnTo>
                  <a:cubicBezTo>
                    <a:pt x="555285" y="291597"/>
                    <a:pt x="543415" y="303469"/>
                    <a:pt x="543415" y="318060"/>
                  </a:cubicBezTo>
                  <a:lnTo>
                    <a:pt x="543415" y="324660"/>
                  </a:lnTo>
                  <a:cubicBezTo>
                    <a:pt x="516790" y="311138"/>
                    <a:pt x="487348" y="302413"/>
                    <a:pt x="456212" y="299613"/>
                  </a:cubicBezTo>
                  <a:cubicBezTo>
                    <a:pt x="472517" y="279245"/>
                    <a:pt x="484228" y="255749"/>
                    <a:pt x="490661" y="230518"/>
                  </a:cubicBezTo>
                  <a:cubicBezTo>
                    <a:pt x="541348" y="239171"/>
                    <a:pt x="588987" y="259969"/>
                    <a:pt x="629915" y="291597"/>
                  </a:cubicBezTo>
                  <a:close/>
                  <a:moveTo>
                    <a:pt x="159057" y="180370"/>
                  </a:moveTo>
                  <a:cubicBezTo>
                    <a:pt x="160111" y="141047"/>
                    <a:pt x="176291" y="103989"/>
                    <a:pt x="204614" y="76019"/>
                  </a:cubicBezTo>
                  <a:cubicBezTo>
                    <a:pt x="232936" y="48052"/>
                    <a:pt x="270200" y="32331"/>
                    <a:pt x="309541" y="31758"/>
                  </a:cubicBezTo>
                  <a:cubicBezTo>
                    <a:pt x="310312" y="31747"/>
                    <a:pt x="311076" y="31741"/>
                    <a:pt x="311846" y="31741"/>
                  </a:cubicBezTo>
                  <a:cubicBezTo>
                    <a:pt x="352265" y="31741"/>
                    <a:pt x="390277" y="47305"/>
                    <a:pt x="419106" y="75713"/>
                  </a:cubicBezTo>
                  <a:cubicBezTo>
                    <a:pt x="448484" y="104666"/>
                    <a:pt x="464664" y="143328"/>
                    <a:pt x="464664" y="184572"/>
                  </a:cubicBezTo>
                  <a:cubicBezTo>
                    <a:pt x="464664" y="231877"/>
                    <a:pt x="443259" y="275762"/>
                    <a:pt x="405935" y="304971"/>
                  </a:cubicBezTo>
                  <a:cubicBezTo>
                    <a:pt x="391322" y="316407"/>
                    <a:pt x="380763" y="331419"/>
                    <a:pt x="375405" y="348382"/>
                  </a:cubicBezTo>
                  <a:lnTo>
                    <a:pt x="369206" y="367995"/>
                  </a:lnTo>
                  <a:lnTo>
                    <a:pt x="327702" y="367995"/>
                  </a:lnTo>
                  <a:lnTo>
                    <a:pt x="327702" y="297125"/>
                  </a:lnTo>
                  <a:cubicBezTo>
                    <a:pt x="382898" y="289377"/>
                    <a:pt x="425515" y="241872"/>
                    <a:pt x="425515" y="184572"/>
                  </a:cubicBezTo>
                  <a:cubicBezTo>
                    <a:pt x="425515" y="171080"/>
                    <a:pt x="423166" y="157860"/>
                    <a:pt x="418532" y="145286"/>
                  </a:cubicBezTo>
                  <a:cubicBezTo>
                    <a:pt x="415504" y="137062"/>
                    <a:pt x="406390" y="132853"/>
                    <a:pt x="398153" y="135879"/>
                  </a:cubicBezTo>
                  <a:cubicBezTo>
                    <a:pt x="389928" y="138910"/>
                    <a:pt x="385717" y="148035"/>
                    <a:pt x="388749" y="156258"/>
                  </a:cubicBezTo>
                  <a:cubicBezTo>
                    <a:pt x="392082" y="165309"/>
                    <a:pt x="393773" y="174834"/>
                    <a:pt x="393773" y="184570"/>
                  </a:cubicBezTo>
                  <a:cubicBezTo>
                    <a:pt x="393773" y="224322"/>
                    <a:pt x="365315" y="257542"/>
                    <a:pt x="327702" y="264955"/>
                  </a:cubicBezTo>
                  <a:lnTo>
                    <a:pt x="327702" y="240862"/>
                  </a:lnTo>
                  <a:cubicBezTo>
                    <a:pt x="352269" y="233925"/>
                    <a:pt x="370330" y="211325"/>
                    <a:pt x="370330" y="184570"/>
                  </a:cubicBezTo>
                  <a:cubicBezTo>
                    <a:pt x="370330" y="152313"/>
                    <a:pt x="344090" y="126071"/>
                    <a:pt x="311831" y="126071"/>
                  </a:cubicBezTo>
                  <a:cubicBezTo>
                    <a:pt x="279572" y="126071"/>
                    <a:pt x="253332" y="152313"/>
                    <a:pt x="253332" y="184570"/>
                  </a:cubicBezTo>
                  <a:cubicBezTo>
                    <a:pt x="253332" y="211325"/>
                    <a:pt x="271393" y="233925"/>
                    <a:pt x="295960" y="240862"/>
                  </a:cubicBezTo>
                  <a:lnTo>
                    <a:pt x="295960" y="264955"/>
                  </a:lnTo>
                  <a:cubicBezTo>
                    <a:pt x="258349" y="257542"/>
                    <a:pt x="229891" y="224322"/>
                    <a:pt x="229891" y="184570"/>
                  </a:cubicBezTo>
                  <a:cubicBezTo>
                    <a:pt x="229891" y="139388"/>
                    <a:pt x="266649" y="102630"/>
                    <a:pt x="311831" y="102630"/>
                  </a:cubicBezTo>
                  <a:cubicBezTo>
                    <a:pt x="324043" y="102630"/>
                    <a:pt x="335803" y="105261"/>
                    <a:pt x="346786" y="110449"/>
                  </a:cubicBezTo>
                  <a:cubicBezTo>
                    <a:pt x="354709" y="114195"/>
                    <a:pt x="364170" y="110807"/>
                    <a:pt x="367916" y="102882"/>
                  </a:cubicBezTo>
                  <a:cubicBezTo>
                    <a:pt x="371661" y="94957"/>
                    <a:pt x="368271" y="85496"/>
                    <a:pt x="360346" y="81752"/>
                  </a:cubicBezTo>
                  <a:cubicBezTo>
                    <a:pt x="345093" y="74542"/>
                    <a:pt x="328771" y="70888"/>
                    <a:pt x="311831" y="70888"/>
                  </a:cubicBezTo>
                  <a:cubicBezTo>
                    <a:pt x="249146" y="70888"/>
                    <a:pt x="198149" y="121885"/>
                    <a:pt x="198149" y="184570"/>
                  </a:cubicBezTo>
                  <a:cubicBezTo>
                    <a:pt x="198149" y="241867"/>
                    <a:pt x="240764" y="289373"/>
                    <a:pt x="295960" y="297122"/>
                  </a:cubicBezTo>
                  <a:lnTo>
                    <a:pt x="295960" y="367993"/>
                  </a:lnTo>
                  <a:lnTo>
                    <a:pt x="254458" y="367993"/>
                  </a:lnTo>
                  <a:lnTo>
                    <a:pt x="248389" y="348784"/>
                  </a:lnTo>
                  <a:cubicBezTo>
                    <a:pt x="242876" y="331337"/>
                    <a:pt x="232574" y="316422"/>
                    <a:pt x="218606" y="305648"/>
                  </a:cubicBezTo>
                  <a:cubicBezTo>
                    <a:pt x="180013" y="275895"/>
                    <a:pt x="157751" y="229062"/>
                    <a:pt x="159057" y="180370"/>
                  </a:cubicBezTo>
                  <a:close/>
                  <a:moveTo>
                    <a:pt x="338145" y="546508"/>
                  </a:moveTo>
                  <a:cubicBezTo>
                    <a:pt x="337200" y="551062"/>
                    <a:pt x="333137" y="554369"/>
                    <a:pt x="328485" y="554369"/>
                  </a:cubicBezTo>
                  <a:lnTo>
                    <a:pt x="295810" y="554369"/>
                  </a:lnTo>
                  <a:cubicBezTo>
                    <a:pt x="291194" y="554369"/>
                    <a:pt x="287138" y="551096"/>
                    <a:pt x="286164" y="546584"/>
                  </a:cubicBezTo>
                  <a:lnTo>
                    <a:pt x="280480" y="520253"/>
                  </a:lnTo>
                  <a:lnTo>
                    <a:pt x="343601" y="520253"/>
                  </a:lnTo>
                  <a:close/>
                  <a:moveTo>
                    <a:pt x="250158" y="488510"/>
                  </a:moveTo>
                  <a:cubicBezTo>
                    <a:pt x="242296" y="488510"/>
                    <a:pt x="235901" y="482115"/>
                    <a:pt x="235901" y="474252"/>
                  </a:cubicBezTo>
                  <a:cubicBezTo>
                    <a:pt x="235901" y="466390"/>
                    <a:pt x="242296" y="459995"/>
                    <a:pt x="250158" y="459995"/>
                  </a:cubicBezTo>
                  <a:lnTo>
                    <a:pt x="373502" y="459995"/>
                  </a:lnTo>
                  <a:cubicBezTo>
                    <a:pt x="381364" y="459995"/>
                    <a:pt x="387759" y="466390"/>
                    <a:pt x="387759" y="474252"/>
                  </a:cubicBezTo>
                  <a:cubicBezTo>
                    <a:pt x="387759" y="482113"/>
                    <a:pt x="381364" y="488510"/>
                    <a:pt x="373502" y="488510"/>
                  </a:cubicBezTo>
                  <a:close/>
                  <a:moveTo>
                    <a:pt x="373502" y="428253"/>
                  </a:moveTo>
                  <a:lnTo>
                    <a:pt x="250158" y="428253"/>
                  </a:lnTo>
                  <a:cubicBezTo>
                    <a:pt x="242296" y="428253"/>
                    <a:pt x="235901" y="421858"/>
                    <a:pt x="235901" y="413996"/>
                  </a:cubicBezTo>
                  <a:cubicBezTo>
                    <a:pt x="235901" y="406134"/>
                    <a:pt x="242296" y="399739"/>
                    <a:pt x="250158" y="399739"/>
                  </a:cubicBezTo>
                  <a:lnTo>
                    <a:pt x="373502" y="399739"/>
                  </a:lnTo>
                  <a:cubicBezTo>
                    <a:pt x="381364" y="399739"/>
                    <a:pt x="387759" y="406134"/>
                    <a:pt x="387759" y="413996"/>
                  </a:cubicBezTo>
                  <a:cubicBezTo>
                    <a:pt x="387759" y="421858"/>
                    <a:pt x="381364" y="428253"/>
                    <a:pt x="373502" y="428253"/>
                  </a:cubicBezTo>
                  <a:close/>
                  <a:moveTo>
                    <a:pt x="311831" y="211329"/>
                  </a:moveTo>
                  <a:cubicBezTo>
                    <a:pt x="297077" y="211329"/>
                    <a:pt x="285074" y="199326"/>
                    <a:pt x="285074" y="184572"/>
                  </a:cubicBezTo>
                  <a:cubicBezTo>
                    <a:pt x="285074" y="169818"/>
                    <a:pt x="297077" y="157816"/>
                    <a:pt x="311831" y="157816"/>
                  </a:cubicBezTo>
                  <a:cubicBezTo>
                    <a:pt x="326585" y="157816"/>
                    <a:pt x="338588" y="169818"/>
                    <a:pt x="338588" y="184572"/>
                  </a:cubicBezTo>
                  <a:cubicBezTo>
                    <a:pt x="338588" y="199326"/>
                    <a:pt x="326585" y="211329"/>
                    <a:pt x="311831" y="211329"/>
                  </a:cubicBezTo>
                  <a:close/>
                  <a:moveTo>
                    <a:pt x="120763" y="535976"/>
                  </a:moveTo>
                  <a:cubicBezTo>
                    <a:pt x="122206" y="460213"/>
                    <a:pt x="150514" y="388596"/>
                    <a:pt x="200879" y="332177"/>
                  </a:cubicBezTo>
                  <a:cubicBezTo>
                    <a:pt x="208842" y="338860"/>
                    <a:pt x="214799" y="347845"/>
                    <a:pt x="218119" y="358351"/>
                  </a:cubicBezTo>
                  <a:lnTo>
                    <a:pt x="223801" y="376328"/>
                  </a:lnTo>
                  <a:cubicBezTo>
                    <a:pt x="211936" y="384655"/>
                    <a:pt x="204159" y="398430"/>
                    <a:pt x="204159" y="413994"/>
                  </a:cubicBezTo>
                  <a:cubicBezTo>
                    <a:pt x="204159" y="424549"/>
                    <a:pt x="207771" y="434254"/>
                    <a:pt x="213775" y="442025"/>
                  </a:cubicBezTo>
                  <a:cubicBezTo>
                    <a:pt x="211893" y="446240"/>
                    <a:pt x="210130" y="450521"/>
                    <a:pt x="208488" y="454859"/>
                  </a:cubicBezTo>
                  <a:cubicBezTo>
                    <a:pt x="207305" y="457384"/>
                    <a:pt x="206355" y="460033"/>
                    <a:pt x="205646" y="462782"/>
                  </a:cubicBezTo>
                  <a:cubicBezTo>
                    <a:pt x="197417" y="487071"/>
                    <a:pt x="192926" y="513068"/>
                    <a:pt x="192926" y="540102"/>
                  </a:cubicBezTo>
                  <a:cubicBezTo>
                    <a:pt x="192926" y="577091"/>
                    <a:pt x="201315" y="612147"/>
                    <a:pt x="216242" y="643513"/>
                  </a:cubicBezTo>
                  <a:lnTo>
                    <a:pt x="137550" y="643513"/>
                  </a:lnTo>
                  <a:cubicBezTo>
                    <a:pt x="125922" y="609290"/>
                    <a:pt x="120058" y="572947"/>
                    <a:pt x="120763" y="535976"/>
                  </a:cubicBezTo>
                  <a:close/>
                  <a:moveTo>
                    <a:pt x="304065" y="773458"/>
                  </a:moveTo>
                  <a:lnTo>
                    <a:pt x="31742" y="773458"/>
                  </a:lnTo>
                  <a:lnTo>
                    <a:pt x="31742" y="675260"/>
                  </a:lnTo>
                  <a:lnTo>
                    <a:pt x="304065" y="675260"/>
                  </a:lnTo>
                  <a:close/>
                  <a:moveTo>
                    <a:pt x="644208" y="540104"/>
                  </a:moveTo>
                  <a:cubicBezTo>
                    <a:pt x="644208" y="655772"/>
                    <a:pt x="550104" y="749875"/>
                    <a:pt x="434437" y="749875"/>
                  </a:cubicBezTo>
                  <a:cubicBezTo>
                    <a:pt x="398797" y="749875"/>
                    <a:pt x="365228" y="740905"/>
                    <a:pt x="335807" y="725156"/>
                  </a:cubicBezTo>
                  <a:lnTo>
                    <a:pt x="335807" y="669978"/>
                  </a:lnTo>
                  <a:cubicBezTo>
                    <a:pt x="335807" y="655387"/>
                    <a:pt x="323938" y="643515"/>
                    <a:pt x="309345" y="643515"/>
                  </a:cubicBezTo>
                  <a:lnTo>
                    <a:pt x="252028" y="643515"/>
                  </a:lnTo>
                  <a:cubicBezTo>
                    <a:pt x="234642" y="612974"/>
                    <a:pt x="224666" y="577690"/>
                    <a:pt x="224666" y="540104"/>
                  </a:cubicBezTo>
                  <a:cubicBezTo>
                    <a:pt x="224666" y="531115"/>
                    <a:pt x="225253" y="522261"/>
                    <a:pt x="226359" y="513566"/>
                  </a:cubicBezTo>
                  <a:cubicBezTo>
                    <a:pt x="232731" y="517436"/>
                    <a:pt x="240095" y="519829"/>
                    <a:pt x="247993" y="520196"/>
                  </a:cubicBezTo>
                  <a:lnTo>
                    <a:pt x="255135" y="553278"/>
                  </a:lnTo>
                  <a:cubicBezTo>
                    <a:pt x="259238" y="572302"/>
                    <a:pt x="276343" y="586110"/>
                    <a:pt x="295807" y="586110"/>
                  </a:cubicBezTo>
                  <a:lnTo>
                    <a:pt x="316065" y="586110"/>
                  </a:lnTo>
                  <a:cubicBezTo>
                    <a:pt x="334535" y="633478"/>
                    <a:pt x="380615" y="667140"/>
                    <a:pt x="434439" y="667140"/>
                  </a:cubicBezTo>
                  <a:cubicBezTo>
                    <a:pt x="449843" y="667140"/>
                    <a:pt x="464950" y="664376"/>
                    <a:pt x="479336" y="658923"/>
                  </a:cubicBezTo>
                  <a:cubicBezTo>
                    <a:pt x="487532" y="655816"/>
                    <a:pt x="491658" y="646653"/>
                    <a:pt x="488552" y="638457"/>
                  </a:cubicBezTo>
                  <a:cubicBezTo>
                    <a:pt x="485443" y="630259"/>
                    <a:pt x="476278" y="626139"/>
                    <a:pt x="468084" y="629241"/>
                  </a:cubicBezTo>
                  <a:cubicBezTo>
                    <a:pt x="457306" y="633326"/>
                    <a:pt x="445987" y="635397"/>
                    <a:pt x="434439" y="635397"/>
                  </a:cubicBezTo>
                  <a:cubicBezTo>
                    <a:pt x="396513" y="635397"/>
                    <a:pt x="363724" y="613116"/>
                    <a:pt x="348398" y="580965"/>
                  </a:cubicBezTo>
                  <a:cubicBezTo>
                    <a:pt x="358822" y="575241"/>
                    <a:pt x="366684" y="565177"/>
                    <a:pt x="369221" y="552964"/>
                  </a:cubicBezTo>
                  <a:lnTo>
                    <a:pt x="376033" y="520179"/>
                  </a:lnTo>
                  <a:cubicBezTo>
                    <a:pt x="400225" y="518860"/>
                    <a:pt x="419503" y="498767"/>
                    <a:pt x="419503" y="474252"/>
                  </a:cubicBezTo>
                  <a:cubicBezTo>
                    <a:pt x="419503" y="464388"/>
                    <a:pt x="416357" y="455259"/>
                    <a:pt x="411049" y="447764"/>
                  </a:cubicBezTo>
                  <a:cubicBezTo>
                    <a:pt x="418538" y="445857"/>
                    <a:pt x="426364" y="444809"/>
                    <a:pt x="434437" y="444809"/>
                  </a:cubicBezTo>
                  <a:cubicBezTo>
                    <a:pt x="486983" y="444809"/>
                    <a:pt x="529732" y="487558"/>
                    <a:pt x="529732" y="540104"/>
                  </a:cubicBezTo>
                  <a:cubicBezTo>
                    <a:pt x="529732" y="556936"/>
                    <a:pt x="525237" y="573514"/>
                    <a:pt x="516732" y="588046"/>
                  </a:cubicBezTo>
                  <a:cubicBezTo>
                    <a:pt x="512303" y="595611"/>
                    <a:pt x="514847" y="605333"/>
                    <a:pt x="522414" y="609760"/>
                  </a:cubicBezTo>
                  <a:cubicBezTo>
                    <a:pt x="529975" y="614185"/>
                    <a:pt x="539703" y="611643"/>
                    <a:pt x="544128" y="604078"/>
                  </a:cubicBezTo>
                  <a:cubicBezTo>
                    <a:pt x="555477" y="584688"/>
                    <a:pt x="561474" y="562565"/>
                    <a:pt x="561474" y="540104"/>
                  </a:cubicBezTo>
                  <a:cubicBezTo>
                    <a:pt x="561474" y="470055"/>
                    <a:pt x="504484" y="413067"/>
                    <a:pt x="434437" y="413067"/>
                  </a:cubicBezTo>
                  <a:cubicBezTo>
                    <a:pt x="429384" y="413067"/>
                    <a:pt x="424402" y="413376"/>
                    <a:pt x="419501" y="413958"/>
                  </a:cubicBezTo>
                  <a:cubicBezTo>
                    <a:pt x="419489" y="398410"/>
                    <a:pt x="411716" y="384651"/>
                    <a:pt x="399861" y="376330"/>
                  </a:cubicBezTo>
                  <a:lnTo>
                    <a:pt x="405670" y="357947"/>
                  </a:lnTo>
                  <a:cubicBezTo>
                    <a:pt x="409001" y="347402"/>
                    <a:pt x="415610" y="337973"/>
                    <a:pt x="424764" y="330583"/>
                  </a:cubicBezTo>
                  <a:cubicBezTo>
                    <a:pt x="427970" y="330431"/>
                    <a:pt x="431191" y="330334"/>
                    <a:pt x="434437" y="330334"/>
                  </a:cubicBezTo>
                  <a:cubicBezTo>
                    <a:pt x="474327" y="330334"/>
                    <a:pt x="511628" y="341560"/>
                    <a:pt x="543413" y="360969"/>
                  </a:cubicBezTo>
                  <a:lnTo>
                    <a:pt x="543413" y="426820"/>
                  </a:lnTo>
                  <a:cubicBezTo>
                    <a:pt x="543413" y="441411"/>
                    <a:pt x="555283" y="453283"/>
                    <a:pt x="569876" y="453283"/>
                  </a:cubicBezTo>
                  <a:lnTo>
                    <a:pt x="625351" y="453283"/>
                  </a:lnTo>
                  <a:cubicBezTo>
                    <a:pt x="637442" y="479756"/>
                    <a:pt x="644208" y="509149"/>
                    <a:pt x="644208" y="540104"/>
                  </a:cubicBezTo>
                  <a:close/>
                  <a:moveTo>
                    <a:pt x="847478" y="421540"/>
                  </a:moveTo>
                  <a:lnTo>
                    <a:pt x="575155" y="421540"/>
                  </a:lnTo>
                  <a:lnTo>
                    <a:pt x="575155" y="323342"/>
                  </a:lnTo>
                  <a:lnTo>
                    <a:pt x="847478" y="323342"/>
                  </a:lnTo>
                  <a:close/>
                </a:path>
              </a:pathLst>
            </a:custGeom>
            <a:grp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9" name="任意多边形: 形状 178">
              <a:extLst>
                <a:ext uri="{FF2B5EF4-FFF2-40B4-BE49-F238E27FC236}">
                  <a16:creationId xmlns:a16="http://schemas.microsoft.com/office/drawing/2014/main" id="{58C0D573-9BC2-B034-3555-0F6DFD72F19F}"/>
                </a:ext>
              </a:extLst>
            </p:cNvPr>
            <p:cNvSpPr/>
            <p:nvPr/>
          </p:nvSpPr>
          <p:spPr>
            <a:xfrm>
              <a:off x="7633291" y="3931933"/>
              <a:ext cx="71401" cy="31742"/>
            </a:xfrm>
            <a:custGeom>
              <a:avLst/>
              <a:gdLst>
                <a:gd name="connsiteX0" fmla="*/ 15871 w 71401"/>
                <a:gd name="connsiteY0" fmla="*/ 31742 h 31742"/>
                <a:gd name="connsiteX1" fmla="*/ 55530 w 71401"/>
                <a:gd name="connsiteY1" fmla="*/ 31742 h 31742"/>
                <a:gd name="connsiteX2" fmla="*/ 71401 w 71401"/>
                <a:gd name="connsiteY2" fmla="*/ 15871 h 31742"/>
                <a:gd name="connsiteX3" fmla="*/ 55530 w 71401"/>
                <a:gd name="connsiteY3" fmla="*/ 0 h 31742"/>
                <a:gd name="connsiteX4" fmla="*/ 15871 w 71401"/>
                <a:gd name="connsiteY4" fmla="*/ 0 h 31742"/>
                <a:gd name="connsiteX5" fmla="*/ 0 w 71401"/>
                <a:gd name="connsiteY5" fmla="*/ 15871 h 31742"/>
                <a:gd name="connsiteX6" fmla="*/ 15871 w 71401"/>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401" h="31742">
                  <a:moveTo>
                    <a:pt x="15871" y="31742"/>
                  </a:moveTo>
                  <a:lnTo>
                    <a:pt x="55530" y="31742"/>
                  </a:lnTo>
                  <a:cubicBezTo>
                    <a:pt x="64297" y="31742"/>
                    <a:pt x="71401" y="24636"/>
                    <a:pt x="71401" y="15871"/>
                  </a:cubicBezTo>
                  <a:cubicBezTo>
                    <a:pt x="71401" y="7106"/>
                    <a:pt x="64297" y="0"/>
                    <a:pt x="55530" y="0"/>
                  </a:cubicBezTo>
                  <a:lnTo>
                    <a:pt x="15871" y="0"/>
                  </a:lnTo>
                  <a:cubicBezTo>
                    <a:pt x="7104" y="0"/>
                    <a:pt x="0" y="7106"/>
                    <a:pt x="0" y="15871"/>
                  </a:cubicBezTo>
                  <a:cubicBezTo>
                    <a:pt x="0" y="24636"/>
                    <a:pt x="7104" y="31742"/>
                    <a:pt x="15871" y="31742"/>
                  </a:cubicBezTo>
                  <a:close/>
                </a:path>
              </a:pathLst>
            </a:custGeom>
            <a:grp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0" name="任意多边形: 形状 179">
              <a:extLst>
                <a:ext uri="{FF2B5EF4-FFF2-40B4-BE49-F238E27FC236}">
                  <a16:creationId xmlns:a16="http://schemas.microsoft.com/office/drawing/2014/main" id="{0D957D83-9B18-93ED-FB49-1257D65D813C}"/>
                </a:ext>
              </a:extLst>
            </p:cNvPr>
            <p:cNvSpPr/>
            <p:nvPr/>
          </p:nvSpPr>
          <p:spPr>
            <a:xfrm>
              <a:off x="7724424" y="3931933"/>
              <a:ext cx="130097" cy="31742"/>
            </a:xfrm>
            <a:custGeom>
              <a:avLst/>
              <a:gdLst>
                <a:gd name="connsiteX0" fmla="*/ 15871 w 130097"/>
                <a:gd name="connsiteY0" fmla="*/ 31742 h 31742"/>
                <a:gd name="connsiteX1" fmla="*/ 114226 w 130097"/>
                <a:gd name="connsiteY1" fmla="*/ 31742 h 31742"/>
                <a:gd name="connsiteX2" fmla="*/ 130097 w 130097"/>
                <a:gd name="connsiteY2" fmla="*/ 15871 h 31742"/>
                <a:gd name="connsiteX3" fmla="*/ 114226 w 130097"/>
                <a:gd name="connsiteY3" fmla="*/ 0 h 31742"/>
                <a:gd name="connsiteX4" fmla="*/ 15871 w 130097"/>
                <a:gd name="connsiteY4" fmla="*/ 0 h 31742"/>
                <a:gd name="connsiteX5" fmla="*/ 0 w 130097"/>
                <a:gd name="connsiteY5" fmla="*/ 15871 h 31742"/>
                <a:gd name="connsiteX6" fmla="*/ 15871 w 130097"/>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097" h="31742">
                  <a:moveTo>
                    <a:pt x="15871" y="31742"/>
                  </a:moveTo>
                  <a:lnTo>
                    <a:pt x="114226" y="31742"/>
                  </a:lnTo>
                  <a:cubicBezTo>
                    <a:pt x="122993" y="31742"/>
                    <a:pt x="130097" y="24636"/>
                    <a:pt x="130097" y="15871"/>
                  </a:cubicBezTo>
                  <a:cubicBezTo>
                    <a:pt x="130097" y="7106"/>
                    <a:pt x="122993" y="0"/>
                    <a:pt x="114226" y="0"/>
                  </a:cubicBezTo>
                  <a:lnTo>
                    <a:pt x="15871" y="0"/>
                  </a:lnTo>
                  <a:cubicBezTo>
                    <a:pt x="7104" y="0"/>
                    <a:pt x="0" y="7106"/>
                    <a:pt x="0" y="15871"/>
                  </a:cubicBezTo>
                  <a:cubicBezTo>
                    <a:pt x="0" y="24636"/>
                    <a:pt x="7106" y="31742"/>
                    <a:pt x="15871" y="31742"/>
                  </a:cubicBezTo>
                  <a:close/>
                </a:path>
              </a:pathLst>
            </a:custGeom>
            <a:grp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1" name="图形 45">
            <a:extLst>
              <a:ext uri="{FF2B5EF4-FFF2-40B4-BE49-F238E27FC236}">
                <a16:creationId xmlns:a16="http://schemas.microsoft.com/office/drawing/2014/main" id="{394EC394-2DDA-EFE6-2F39-2C056BCF2D63}"/>
              </a:ext>
            </a:extLst>
          </p:cNvPr>
          <p:cNvGrpSpPr>
            <a:grpSpLocks noChangeAspect="1"/>
          </p:cNvGrpSpPr>
          <p:nvPr/>
        </p:nvGrpSpPr>
        <p:grpSpPr>
          <a:xfrm>
            <a:off x="3344106" y="334504"/>
            <a:ext cx="158645" cy="140617"/>
            <a:chOff x="5769593" y="4124016"/>
            <a:chExt cx="1049363" cy="1035533"/>
          </a:xfrm>
          <a:solidFill>
            <a:schemeClr val="bg1"/>
          </a:solidFill>
        </p:grpSpPr>
        <p:sp>
          <p:nvSpPr>
            <p:cNvPr id="182" name="任意多边形: 形状 181">
              <a:extLst>
                <a:ext uri="{FF2B5EF4-FFF2-40B4-BE49-F238E27FC236}">
                  <a16:creationId xmlns:a16="http://schemas.microsoft.com/office/drawing/2014/main" id="{FA3129F7-2ED1-6D1B-79EA-7AB3F31FD5B2}"/>
                </a:ext>
              </a:extLst>
            </p:cNvPr>
            <p:cNvSpPr/>
            <p:nvPr/>
          </p:nvSpPr>
          <p:spPr>
            <a:xfrm>
              <a:off x="6277576" y="4124016"/>
              <a:ext cx="33403" cy="66808"/>
            </a:xfrm>
            <a:custGeom>
              <a:avLst/>
              <a:gdLst>
                <a:gd name="connsiteX0" fmla="*/ 0 w 33403"/>
                <a:gd name="connsiteY0" fmla="*/ 0 h 66807"/>
                <a:gd name="connsiteX1" fmla="*/ 33404 w 33403"/>
                <a:gd name="connsiteY1" fmla="*/ 0 h 66807"/>
                <a:gd name="connsiteX2" fmla="*/ 33404 w 33403"/>
                <a:gd name="connsiteY2" fmla="*/ 66808 h 66807"/>
                <a:gd name="connsiteX3" fmla="*/ 0 w 33403"/>
                <a:gd name="connsiteY3" fmla="*/ 66808 h 66807"/>
              </a:gdLst>
              <a:ahLst/>
              <a:cxnLst>
                <a:cxn ang="0">
                  <a:pos x="connsiteX0" y="connsiteY0"/>
                </a:cxn>
                <a:cxn ang="0">
                  <a:pos x="connsiteX1" y="connsiteY1"/>
                </a:cxn>
                <a:cxn ang="0">
                  <a:pos x="connsiteX2" y="connsiteY2"/>
                </a:cxn>
                <a:cxn ang="0">
                  <a:pos x="connsiteX3" y="connsiteY3"/>
                </a:cxn>
              </a:cxnLst>
              <a:rect l="l" t="t" r="r" b="b"/>
              <a:pathLst>
                <a:path w="33403" h="66807">
                  <a:moveTo>
                    <a:pt x="0" y="0"/>
                  </a:moveTo>
                  <a:lnTo>
                    <a:pt x="33404" y="0"/>
                  </a:lnTo>
                  <a:lnTo>
                    <a:pt x="33404" y="66808"/>
                  </a:lnTo>
                  <a:lnTo>
                    <a:pt x="0" y="66808"/>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3" name="任意多边形: 形状 182">
              <a:extLst>
                <a:ext uri="{FF2B5EF4-FFF2-40B4-BE49-F238E27FC236}">
                  <a16:creationId xmlns:a16="http://schemas.microsoft.com/office/drawing/2014/main" id="{036DCC4B-B019-92EC-9E4F-352A7AC33B71}"/>
                </a:ext>
              </a:extLst>
            </p:cNvPr>
            <p:cNvSpPr/>
            <p:nvPr/>
          </p:nvSpPr>
          <p:spPr>
            <a:xfrm rot="18900000">
              <a:off x="6185667" y="4147095"/>
              <a:ext cx="33397" cy="70858"/>
            </a:xfrm>
            <a:custGeom>
              <a:avLst/>
              <a:gdLst>
                <a:gd name="connsiteX0" fmla="*/ 0 w 33398"/>
                <a:gd name="connsiteY0" fmla="*/ 0 h 70855"/>
                <a:gd name="connsiteX1" fmla="*/ 33399 w 33398"/>
                <a:gd name="connsiteY1" fmla="*/ 0 h 70855"/>
                <a:gd name="connsiteX2" fmla="*/ 33399 w 33398"/>
                <a:gd name="connsiteY2" fmla="*/ 70855 h 70855"/>
                <a:gd name="connsiteX3" fmla="*/ 0 w 33398"/>
                <a:gd name="connsiteY3" fmla="*/ 70855 h 70855"/>
              </a:gdLst>
              <a:ahLst/>
              <a:cxnLst>
                <a:cxn ang="0">
                  <a:pos x="connsiteX0" y="connsiteY0"/>
                </a:cxn>
                <a:cxn ang="0">
                  <a:pos x="connsiteX1" y="connsiteY1"/>
                </a:cxn>
                <a:cxn ang="0">
                  <a:pos x="connsiteX2" y="connsiteY2"/>
                </a:cxn>
                <a:cxn ang="0">
                  <a:pos x="connsiteX3" y="connsiteY3"/>
                </a:cxn>
              </a:cxnLst>
              <a:rect l="l" t="t" r="r" b="b"/>
              <a:pathLst>
                <a:path w="33398" h="70855">
                  <a:moveTo>
                    <a:pt x="0" y="0"/>
                  </a:moveTo>
                  <a:lnTo>
                    <a:pt x="33399" y="0"/>
                  </a:lnTo>
                  <a:lnTo>
                    <a:pt x="33399" y="70855"/>
                  </a:lnTo>
                  <a:lnTo>
                    <a:pt x="0" y="70855"/>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4" name="任意多边形: 形状 183">
              <a:extLst>
                <a:ext uri="{FF2B5EF4-FFF2-40B4-BE49-F238E27FC236}">
                  <a16:creationId xmlns:a16="http://schemas.microsoft.com/office/drawing/2014/main" id="{F8747F1B-1CC3-060F-D9B0-A4C324D5AAC3}"/>
                </a:ext>
              </a:extLst>
            </p:cNvPr>
            <p:cNvSpPr/>
            <p:nvPr/>
          </p:nvSpPr>
          <p:spPr>
            <a:xfrm rot="18900000">
              <a:off x="6350640" y="4165830"/>
              <a:ext cx="70855" cy="33397"/>
            </a:xfrm>
            <a:custGeom>
              <a:avLst/>
              <a:gdLst>
                <a:gd name="connsiteX0" fmla="*/ 0 w 70855"/>
                <a:gd name="connsiteY0" fmla="*/ 0 h 33398"/>
                <a:gd name="connsiteX1" fmla="*/ 70855 w 70855"/>
                <a:gd name="connsiteY1" fmla="*/ 0 h 33398"/>
                <a:gd name="connsiteX2" fmla="*/ 70855 w 70855"/>
                <a:gd name="connsiteY2" fmla="*/ 33399 h 33398"/>
                <a:gd name="connsiteX3" fmla="*/ 0 w 70855"/>
                <a:gd name="connsiteY3" fmla="*/ 33399 h 33398"/>
              </a:gdLst>
              <a:ahLst/>
              <a:cxnLst>
                <a:cxn ang="0">
                  <a:pos x="connsiteX0" y="connsiteY0"/>
                </a:cxn>
                <a:cxn ang="0">
                  <a:pos x="connsiteX1" y="connsiteY1"/>
                </a:cxn>
                <a:cxn ang="0">
                  <a:pos x="connsiteX2" y="connsiteY2"/>
                </a:cxn>
                <a:cxn ang="0">
                  <a:pos x="connsiteX3" y="connsiteY3"/>
                </a:cxn>
              </a:cxnLst>
              <a:rect l="l" t="t" r="r" b="b"/>
              <a:pathLst>
                <a:path w="70855" h="33398">
                  <a:moveTo>
                    <a:pt x="0" y="0"/>
                  </a:moveTo>
                  <a:lnTo>
                    <a:pt x="70855" y="0"/>
                  </a:lnTo>
                  <a:lnTo>
                    <a:pt x="70855" y="33399"/>
                  </a:lnTo>
                  <a:lnTo>
                    <a:pt x="0" y="33399"/>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5" name="任意多边形: 形状 184">
              <a:extLst>
                <a:ext uri="{FF2B5EF4-FFF2-40B4-BE49-F238E27FC236}">
                  <a16:creationId xmlns:a16="http://schemas.microsoft.com/office/drawing/2014/main" id="{DE068653-2860-96E8-CEE9-E8A4B525A6B1}"/>
                </a:ext>
              </a:extLst>
            </p:cNvPr>
            <p:cNvSpPr/>
            <p:nvPr/>
          </p:nvSpPr>
          <p:spPr>
            <a:xfrm>
              <a:off x="5769593" y="4224228"/>
              <a:ext cx="1049363" cy="935321"/>
            </a:xfrm>
            <a:custGeom>
              <a:avLst/>
              <a:gdLst>
                <a:gd name="connsiteX0" fmla="*/ 1009046 w 1049363"/>
                <a:gd name="connsiteY0" fmla="*/ 434258 h 935321"/>
                <a:gd name="connsiteX1" fmla="*/ 975642 w 1049363"/>
                <a:gd name="connsiteY1" fmla="*/ 434258 h 935321"/>
                <a:gd name="connsiteX2" fmla="*/ 975642 w 1049363"/>
                <a:gd name="connsiteY2" fmla="*/ 400854 h 935321"/>
                <a:gd name="connsiteX3" fmla="*/ 949803 w 1049363"/>
                <a:gd name="connsiteY3" fmla="*/ 368384 h 935321"/>
                <a:gd name="connsiteX4" fmla="*/ 1022557 w 1049363"/>
                <a:gd name="connsiteY4" fmla="*/ 309592 h 935321"/>
                <a:gd name="connsiteX5" fmla="*/ 1049364 w 1049363"/>
                <a:gd name="connsiteY5" fmla="*/ 284840 h 935321"/>
                <a:gd name="connsiteX6" fmla="*/ 1019016 w 1049363"/>
                <a:gd name="connsiteY6" fmla="*/ 252137 h 935321"/>
                <a:gd name="connsiteX7" fmla="*/ 651818 w 1049363"/>
                <a:gd name="connsiteY7" fmla="*/ 46800 h 935321"/>
                <a:gd name="connsiteX8" fmla="*/ 544457 w 1049363"/>
                <a:gd name="connsiteY8" fmla="*/ 0 h 935321"/>
                <a:gd name="connsiteX9" fmla="*/ 504906 w 1049363"/>
                <a:gd name="connsiteY9" fmla="*/ 0 h 935321"/>
                <a:gd name="connsiteX10" fmla="*/ 400501 w 1049363"/>
                <a:gd name="connsiteY10" fmla="*/ 43543 h 935321"/>
                <a:gd name="connsiteX11" fmla="*/ 33304 w 1049363"/>
                <a:gd name="connsiteY11" fmla="*/ 233916 h 935321"/>
                <a:gd name="connsiteX12" fmla="*/ 0 w 1049363"/>
                <a:gd name="connsiteY12" fmla="*/ 267236 h 935321"/>
                <a:gd name="connsiteX13" fmla="*/ 22365 w 1049363"/>
                <a:gd name="connsiteY13" fmla="*/ 289601 h 935321"/>
                <a:gd name="connsiteX14" fmla="*/ 114493 w 1049363"/>
                <a:gd name="connsiteY14" fmla="*/ 367450 h 935321"/>
                <a:gd name="connsiteX15" fmla="*/ 107127 w 1049363"/>
                <a:gd name="connsiteY15" fmla="*/ 367450 h 935321"/>
                <a:gd name="connsiteX16" fmla="*/ 73723 w 1049363"/>
                <a:gd name="connsiteY16" fmla="*/ 400854 h 935321"/>
                <a:gd name="connsiteX17" fmla="*/ 73723 w 1049363"/>
                <a:gd name="connsiteY17" fmla="*/ 434258 h 935321"/>
                <a:gd name="connsiteX18" fmla="*/ 40319 w 1049363"/>
                <a:gd name="connsiteY18" fmla="*/ 434258 h 935321"/>
                <a:gd name="connsiteX19" fmla="*/ 6915 w 1049363"/>
                <a:gd name="connsiteY19" fmla="*/ 467662 h 935321"/>
                <a:gd name="connsiteX20" fmla="*/ 6915 w 1049363"/>
                <a:gd name="connsiteY20" fmla="*/ 868513 h 935321"/>
                <a:gd name="connsiteX21" fmla="*/ 40319 w 1049363"/>
                <a:gd name="connsiteY21" fmla="*/ 901917 h 935321"/>
                <a:gd name="connsiteX22" fmla="*/ 464589 w 1049363"/>
                <a:gd name="connsiteY22" fmla="*/ 901917 h 935321"/>
                <a:gd name="connsiteX23" fmla="*/ 524683 w 1049363"/>
                <a:gd name="connsiteY23" fmla="*/ 935321 h 935321"/>
                <a:gd name="connsiteX24" fmla="*/ 584776 w 1049363"/>
                <a:gd name="connsiteY24" fmla="*/ 901917 h 935321"/>
                <a:gd name="connsiteX25" fmla="*/ 1009046 w 1049363"/>
                <a:gd name="connsiteY25" fmla="*/ 901917 h 935321"/>
                <a:gd name="connsiteX26" fmla="*/ 1042450 w 1049363"/>
                <a:gd name="connsiteY26" fmla="*/ 868513 h 935321"/>
                <a:gd name="connsiteX27" fmla="*/ 1042450 w 1049363"/>
                <a:gd name="connsiteY27" fmla="*/ 467662 h 935321"/>
                <a:gd name="connsiteX28" fmla="*/ 1009046 w 1049363"/>
                <a:gd name="connsiteY28" fmla="*/ 434258 h 935321"/>
                <a:gd name="connsiteX29" fmla="*/ 942238 w 1049363"/>
                <a:gd name="connsiteY29" fmla="*/ 400854 h 935321"/>
                <a:gd name="connsiteX30" fmla="*/ 942238 w 1049363"/>
                <a:gd name="connsiteY30" fmla="*/ 801705 h 935321"/>
                <a:gd name="connsiteX31" fmla="*/ 605338 w 1049363"/>
                <a:gd name="connsiteY31" fmla="*/ 801705 h 935321"/>
                <a:gd name="connsiteX32" fmla="*/ 541385 w 1049363"/>
                <a:gd name="connsiteY32" fmla="*/ 818491 h 935321"/>
                <a:gd name="connsiteX33" fmla="*/ 541385 w 1049363"/>
                <a:gd name="connsiteY33" fmla="*/ 500867 h 935321"/>
                <a:gd name="connsiteX34" fmla="*/ 608193 w 1049363"/>
                <a:gd name="connsiteY34" fmla="*/ 497026 h 935321"/>
                <a:gd name="connsiteX35" fmla="*/ 608193 w 1049363"/>
                <a:gd name="connsiteY35" fmla="*/ 601282 h 935321"/>
                <a:gd name="connsiteX36" fmla="*/ 641597 w 1049363"/>
                <a:gd name="connsiteY36" fmla="*/ 634686 h 935321"/>
                <a:gd name="connsiteX37" fmla="*/ 675001 w 1049363"/>
                <a:gd name="connsiteY37" fmla="*/ 634686 h 935321"/>
                <a:gd name="connsiteX38" fmla="*/ 675001 w 1049363"/>
                <a:gd name="connsiteY38" fmla="*/ 651388 h 935321"/>
                <a:gd name="connsiteX39" fmla="*/ 708405 w 1049363"/>
                <a:gd name="connsiteY39" fmla="*/ 684791 h 935321"/>
                <a:gd name="connsiteX40" fmla="*/ 842023 w 1049363"/>
                <a:gd name="connsiteY40" fmla="*/ 684791 h 935321"/>
                <a:gd name="connsiteX41" fmla="*/ 875426 w 1049363"/>
                <a:gd name="connsiteY41" fmla="*/ 651388 h 935321"/>
                <a:gd name="connsiteX42" fmla="*/ 875426 w 1049363"/>
                <a:gd name="connsiteY42" fmla="*/ 517770 h 935321"/>
                <a:gd name="connsiteX43" fmla="*/ 842023 w 1049363"/>
                <a:gd name="connsiteY43" fmla="*/ 484366 h 935321"/>
                <a:gd name="connsiteX44" fmla="*/ 808619 w 1049363"/>
                <a:gd name="connsiteY44" fmla="*/ 484366 h 935321"/>
                <a:gd name="connsiteX45" fmla="*/ 808619 w 1049363"/>
                <a:gd name="connsiteY45" fmla="*/ 467664 h 935321"/>
                <a:gd name="connsiteX46" fmla="*/ 802706 w 1049363"/>
                <a:gd name="connsiteY46" fmla="*/ 448756 h 935321"/>
                <a:gd name="connsiteX47" fmla="*/ 899644 w 1049363"/>
                <a:gd name="connsiteY47" fmla="*/ 400854 h 935321"/>
                <a:gd name="connsiteX48" fmla="*/ 324257 w 1049363"/>
                <a:gd name="connsiteY48" fmla="*/ 267236 h 935321"/>
                <a:gd name="connsiteX49" fmla="*/ 358212 w 1049363"/>
                <a:gd name="connsiteY49" fmla="*/ 156149 h 935321"/>
                <a:gd name="connsiteX50" fmla="*/ 423233 w 1049363"/>
                <a:gd name="connsiteY50" fmla="*/ 269790 h 935321"/>
                <a:gd name="connsiteX51" fmla="*/ 457873 w 1049363"/>
                <a:gd name="connsiteY51" fmla="*/ 292888 h 935321"/>
                <a:gd name="connsiteX52" fmla="*/ 457873 w 1049363"/>
                <a:gd name="connsiteY52" fmla="*/ 334042 h 935321"/>
                <a:gd name="connsiteX53" fmla="*/ 524681 w 1049363"/>
                <a:gd name="connsiteY53" fmla="*/ 400850 h 935321"/>
                <a:gd name="connsiteX54" fmla="*/ 591489 w 1049363"/>
                <a:gd name="connsiteY54" fmla="*/ 334042 h 935321"/>
                <a:gd name="connsiteX55" fmla="*/ 591489 w 1049363"/>
                <a:gd name="connsiteY55" fmla="*/ 292870 h 935321"/>
                <a:gd name="connsiteX56" fmla="*/ 626129 w 1049363"/>
                <a:gd name="connsiteY56" fmla="*/ 269771 h 935321"/>
                <a:gd name="connsiteX57" fmla="*/ 691149 w 1049363"/>
                <a:gd name="connsiteY57" fmla="*/ 156130 h 935321"/>
                <a:gd name="connsiteX58" fmla="*/ 725105 w 1049363"/>
                <a:gd name="connsiteY58" fmla="*/ 267217 h 935321"/>
                <a:gd name="connsiteX59" fmla="*/ 527333 w 1049363"/>
                <a:gd name="connsiteY59" fmla="*/ 467510 h 935321"/>
                <a:gd name="connsiteX60" fmla="*/ 517161 w 1049363"/>
                <a:gd name="connsiteY60" fmla="*/ 467260 h 935321"/>
                <a:gd name="connsiteX61" fmla="*/ 324257 w 1049363"/>
                <a:gd name="connsiteY61" fmla="*/ 267236 h 935321"/>
                <a:gd name="connsiteX62" fmla="*/ 486184 w 1049363"/>
                <a:gd name="connsiteY62" fmla="*/ 167022 h 935321"/>
                <a:gd name="connsiteX63" fmla="*/ 472923 w 1049363"/>
                <a:gd name="connsiteY63" fmla="*/ 167022 h 935321"/>
                <a:gd name="connsiteX64" fmla="*/ 457891 w 1049363"/>
                <a:gd name="connsiteY64" fmla="*/ 151990 h 935321"/>
                <a:gd name="connsiteX65" fmla="*/ 457891 w 1049363"/>
                <a:gd name="connsiteY65" fmla="*/ 148649 h 935321"/>
                <a:gd name="connsiteX66" fmla="*/ 472923 w 1049363"/>
                <a:gd name="connsiteY66" fmla="*/ 133618 h 935321"/>
                <a:gd name="connsiteX67" fmla="*/ 484062 w 1049363"/>
                <a:gd name="connsiteY67" fmla="*/ 138561 h 935321"/>
                <a:gd name="connsiteX68" fmla="*/ 487887 w 1049363"/>
                <a:gd name="connsiteY68" fmla="*/ 150152 h 935321"/>
                <a:gd name="connsiteX69" fmla="*/ 561495 w 1049363"/>
                <a:gd name="connsiteY69" fmla="*/ 150154 h 935321"/>
                <a:gd name="connsiteX70" fmla="*/ 565320 w 1049363"/>
                <a:gd name="connsiteY70" fmla="*/ 138564 h 935321"/>
                <a:gd name="connsiteX71" fmla="*/ 576459 w 1049363"/>
                <a:gd name="connsiteY71" fmla="*/ 133620 h 935321"/>
                <a:gd name="connsiteX72" fmla="*/ 591491 w 1049363"/>
                <a:gd name="connsiteY72" fmla="*/ 148652 h 935321"/>
                <a:gd name="connsiteX73" fmla="*/ 591491 w 1049363"/>
                <a:gd name="connsiteY73" fmla="*/ 151992 h 935321"/>
                <a:gd name="connsiteX74" fmla="*/ 576459 w 1049363"/>
                <a:gd name="connsiteY74" fmla="*/ 167024 h 935321"/>
                <a:gd name="connsiteX75" fmla="*/ 563198 w 1049363"/>
                <a:gd name="connsiteY75" fmla="*/ 167024 h 935321"/>
                <a:gd name="connsiteX76" fmla="*/ 491279 w 1049363"/>
                <a:gd name="connsiteY76" fmla="*/ 300640 h 935321"/>
                <a:gd name="connsiteX77" fmla="*/ 558087 w 1049363"/>
                <a:gd name="connsiteY77" fmla="*/ 300640 h 935321"/>
                <a:gd name="connsiteX78" fmla="*/ 558087 w 1049363"/>
                <a:gd name="connsiteY78" fmla="*/ 334044 h 935321"/>
                <a:gd name="connsiteX79" fmla="*/ 524683 w 1049363"/>
                <a:gd name="connsiteY79" fmla="*/ 367448 h 935321"/>
                <a:gd name="connsiteX80" fmla="*/ 491279 w 1049363"/>
                <a:gd name="connsiteY80" fmla="*/ 334044 h 935321"/>
                <a:gd name="connsiteX81" fmla="*/ 509733 w 1049363"/>
                <a:gd name="connsiteY81" fmla="*/ 267236 h 935321"/>
                <a:gd name="connsiteX82" fmla="*/ 516415 w 1049363"/>
                <a:gd name="connsiteY82" fmla="*/ 200428 h 935321"/>
                <a:gd name="connsiteX83" fmla="*/ 532951 w 1049363"/>
                <a:gd name="connsiteY83" fmla="*/ 200428 h 935321"/>
                <a:gd name="connsiteX84" fmla="*/ 539632 w 1049363"/>
                <a:gd name="connsiteY84" fmla="*/ 267236 h 935321"/>
                <a:gd name="connsiteX85" fmla="*/ 708407 w 1049363"/>
                <a:gd name="connsiteY85" fmla="*/ 634683 h 935321"/>
                <a:gd name="connsiteX86" fmla="*/ 775215 w 1049363"/>
                <a:gd name="connsiteY86" fmla="*/ 634683 h 935321"/>
                <a:gd name="connsiteX87" fmla="*/ 808619 w 1049363"/>
                <a:gd name="connsiteY87" fmla="*/ 601279 h 935321"/>
                <a:gd name="connsiteX88" fmla="*/ 808619 w 1049363"/>
                <a:gd name="connsiteY88" fmla="*/ 517768 h 935321"/>
                <a:gd name="connsiteX89" fmla="*/ 842023 w 1049363"/>
                <a:gd name="connsiteY89" fmla="*/ 517768 h 935321"/>
                <a:gd name="connsiteX90" fmla="*/ 842023 w 1049363"/>
                <a:gd name="connsiteY90" fmla="*/ 651385 h 935321"/>
                <a:gd name="connsiteX91" fmla="*/ 708405 w 1049363"/>
                <a:gd name="connsiteY91" fmla="*/ 651385 h 935321"/>
                <a:gd name="connsiteX92" fmla="*/ 708405 w 1049363"/>
                <a:gd name="connsiteY92" fmla="*/ 634683 h 935321"/>
                <a:gd name="connsiteX93" fmla="*/ 749745 w 1049363"/>
                <a:gd name="connsiteY93" fmla="*/ 467662 h 935321"/>
                <a:gd name="connsiteX94" fmla="*/ 775215 w 1049363"/>
                <a:gd name="connsiteY94" fmla="*/ 467662 h 935321"/>
                <a:gd name="connsiteX95" fmla="*/ 775215 w 1049363"/>
                <a:gd name="connsiteY95" fmla="*/ 601279 h 935321"/>
                <a:gd name="connsiteX96" fmla="*/ 641599 w 1049363"/>
                <a:gd name="connsiteY96" fmla="*/ 601279 h 935321"/>
                <a:gd name="connsiteX97" fmla="*/ 641599 w 1049363"/>
                <a:gd name="connsiteY97" fmla="*/ 492765 h 935321"/>
                <a:gd name="connsiteX98" fmla="*/ 749745 w 1049363"/>
                <a:gd name="connsiteY98" fmla="*/ 467662 h 935321"/>
                <a:gd name="connsiteX99" fmla="*/ 994550 w 1049363"/>
                <a:gd name="connsiteY99" fmla="*/ 274885 h 935321"/>
                <a:gd name="connsiteX100" fmla="*/ 1002117 w 1049363"/>
                <a:gd name="connsiteY100" fmla="*/ 283020 h 935321"/>
                <a:gd name="connsiteX101" fmla="*/ 999911 w 1049363"/>
                <a:gd name="connsiteY101" fmla="*/ 285057 h 935321"/>
                <a:gd name="connsiteX102" fmla="*/ 663078 w 1049363"/>
                <a:gd name="connsiteY102" fmla="*/ 455286 h 935321"/>
                <a:gd name="connsiteX103" fmla="*/ 758515 w 1049363"/>
                <a:gd name="connsiteY103" fmla="*/ 267252 h 935321"/>
                <a:gd name="connsiteX104" fmla="*/ 681652 w 1049363"/>
                <a:gd name="connsiteY104" fmla="*/ 94184 h 935321"/>
                <a:gd name="connsiteX105" fmla="*/ 678778 w 1049363"/>
                <a:gd name="connsiteY105" fmla="*/ 87236 h 935321"/>
                <a:gd name="connsiteX106" fmla="*/ 994550 w 1049363"/>
                <a:gd name="connsiteY106" fmla="*/ 274885 h 935321"/>
                <a:gd name="connsiteX107" fmla="*/ 504906 w 1049363"/>
                <a:gd name="connsiteY107" fmla="*/ 33406 h 935321"/>
                <a:gd name="connsiteX108" fmla="*/ 544441 w 1049363"/>
                <a:gd name="connsiteY108" fmla="*/ 33406 h 935321"/>
                <a:gd name="connsiteX109" fmla="*/ 658282 w 1049363"/>
                <a:gd name="connsiteY109" fmla="*/ 147264 h 935321"/>
                <a:gd name="connsiteX110" fmla="*/ 607574 w 1049363"/>
                <a:gd name="connsiteY110" fmla="*/ 241983 h 935321"/>
                <a:gd name="connsiteX111" fmla="*/ 572967 w 1049363"/>
                <a:gd name="connsiteY111" fmla="*/ 265065 h 935321"/>
                <a:gd name="connsiteX112" fmla="*/ 566519 w 1049363"/>
                <a:gd name="connsiteY112" fmla="*/ 200428 h 935321"/>
                <a:gd name="connsiteX113" fmla="*/ 576457 w 1049363"/>
                <a:gd name="connsiteY113" fmla="*/ 200428 h 935321"/>
                <a:gd name="connsiteX114" fmla="*/ 624893 w 1049363"/>
                <a:gd name="connsiteY114" fmla="*/ 151992 h 935321"/>
                <a:gd name="connsiteX115" fmla="*/ 624893 w 1049363"/>
                <a:gd name="connsiteY115" fmla="*/ 148652 h 935321"/>
                <a:gd name="connsiteX116" fmla="*/ 576457 w 1049363"/>
                <a:gd name="connsiteY116" fmla="*/ 100216 h 935321"/>
                <a:gd name="connsiteX117" fmla="*/ 540547 w 1049363"/>
                <a:gd name="connsiteY117" fmla="*/ 116149 h 935321"/>
                <a:gd name="connsiteX118" fmla="*/ 528253 w 1049363"/>
                <a:gd name="connsiteY118" fmla="*/ 153478 h 935321"/>
                <a:gd name="connsiteX119" fmla="*/ 529606 w 1049363"/>
                <a:gd name="connsiteY119" fmla="*/ 167024 h 935321"/>
                <a:gd name="connsiteX120" fmla="*/ 519752 w 1049363"/>
                <a:gd name="connsiteY120" fmla="*/ 167024 h 935321"/>
                <a:gd name="connsiteX121" fmla="*/ 521104 w 1049363"/>
                <a:gd name="connsiteY121" fmla="*/ 153478 h 935321"/>
                <a:gd name="connsiteX122" fmla="*/ 508811 w 1049363"/>
                <a:gd name="connsiteY122" fmla="*/ 116149 h 935321"/>
                <a:gd name="connsiteX123" fmla="*/ 472900 w 1049363"/>
                <a:gd name="connsiteY123" fmla="*/ 100216 h 935321"/>
                <a:gd name="connsiteX124" fmla="*/ 424465 w 1049363"/>
                <a:gd name="connsiteY124" fmla="*/ 148652 h 935321"/>
                <a:gd name="connsiteX125" fmla="*/ 424465 w 1049363"/>
                <a:gd name="connsiteY125" fmla="*/ 151992 h 935321"/>
                <a:gd name="connsiteX126" fmla="*/ 472900 w 1049363"/>
                <a:gd name="connsiteY126" fmla="*/ 200428 h 935321"/>
                <a:gd name="connsiteX127" fmla="*/ 482839 w 1049363"/>
                <a:gd name="connsiteY127" fmla="*/ 200428 h 935321"/>
                <a:gd name="connsiteX128" fmla="*/ 476374 w 1049363"/>
                <a:gd name="connsiteY128" fmla="*/ 265065 h 935321"/>
                <a:gd name="connsiteX129" fmla="*/ 441767 w 1049363"/>
                <a:gd name="connsiteY129" fmla="*/ 241983 h 935321"/>
                <a:gd name="connsiteX130" fmla="*/ 391059 w 1049363"/>
                <a:gd name="connsiteY130" fmla="*/ 147248 h 935321"/>
                <a:gd name="connsiteX131" fmla="*/ 504906 w 1049363"/>
                <a:gd name="connsiteY131" fmla="*/ 33406 h 935321"/>
                <a:gd name="connsiteX132" fmla="*/ 56937 w 1049363"/>
                <a:gd name="connsiteY132" fmla="*/ 257531 h 935321"/>
                <a:gd name="connsiteX133" fmla="*/ 372508 w 1049363"/>
                <a:gd name="connsiteY133" fmla="*/ 83227 h 935321"/>
                <a:gd name="connsiteX134" fmla="*/ 367714 w 1049363"/>
                <a:gd name="connsiteY134" fmla="*/ 94184 h 935321"/>
                <a:gd name="connsiteX135" fmla="*/ 290851 w 1049363"/>
                <a:gd name="connsiteY135" fmla="*/ 267236 h 935321"/>
                <a:gd name="connsiteX136" fmla="*/ 379907 w 1049363"/>
                <a:gd name="connsiteY136" fmla="*/ 450509 h 935321"/>
                <a:gd name="connsiteX137" fmla="*/ 47232 w 1049363"/>
                <a:gd name="connsiteY137" fmla="*/ 267236 h 935321"/>
                <a:gd name="connsiteX138" fmla="*/ 107127 w 1049363"/>
                <a:gd name="connsiteY138" fmla="*/ 400854 h 935321"/>
                <a:gd name="connsiteX139" fmla="*/ 165485 w 1049363"/>
                <a:gd name="connsiteY139" fmla="*/ 400854 h 935321"/>
                <a:gd name="connsiteX140" fmla="*/ 507981 w 1049363"/>
                <a:gd name="connsiteY140" fmla="*/ 500465 h 935321"/>
                <a:gd name="connsiteX141" fmla="*/ 507981 w 1049363"/>
                <a:gd name="connsiteY141" fmla="*/ 818491 h 935321"/>
                <a:gd name="connsiteX142" fmla="*/ 444028 w 1049363"/>
                <a:gd name="connsiteY142" fmla="*/ 801705 h 935321"/>
                <a:gd name="connsiteX143" fmla="*/ 107127 w 1049363"/>
                <a:gd name="connsiteY143" fmla="*/ 801705 h 935321"/>
                <a:gd name="connsiteX144" fmla="*/ 1009046 w 1049363"/>
                <a:gd name="connsiteY144" fmla="*/ 868515 h 935321"/>
                <a:gd name="connsiteX145" fmla="*/ 564467 w 1049363"/>
                <a:gd name="connsiteY145" fmla="*/ 868515 h 935321"/>
                <a:gd name="connsiteX146" fmla="*/ 558087 w 1049363"/>
                <a:gd name="connsiteY146" fmla="*/ 881276 h 935321"/>
                <a:gd name="connsiteX147" fmla="*/ 524683 w 1049363"/>
                <a:gd name="connsiteY147" fmla="*/ 901919 h 935321"/>
                <a:gd name="connsiteX148" fmla="*/ 491279 w 1049363"/>
                <a:gd name="connsiteY148" fmla="*/ 881276 h 935321"/>
                <a:gd name="connsiteX149" fmla="*/ 484899 w 1049363"/>
                <a:gd name="connsiteY149" fmla="*/ 868515 h 935321"/>
                <a:gd name="connsiteX150" fmla="*/ 40319 w 1049363"/>
                <a:gd name="connsiteY150" fmla="*/ 868515 h 935321"/>
                <a:gd name="connsiteX151" fmla="*/ 40319 w 1049363"/>
                <a:gd name="connsiteY151" fmla="*/ 467662 h 935321"/>
                <a:gd name="connsiteX152" fmla="*/ 73723 w 1049363"/>
                <a:gd name="connsiteY152" fmla="*/ 467662 h 935321"/>
                <a:gd name="connsiteX153" fmla="*/ 73723 w 1049363"/>
                <a:gd name="connsiteY153" fmla="*/ 801705 h 935321"/>
                <a:gd name="connsiteX154" fmla="*/ 107127 w 1049363"/>
                <a:gd name="connsiteY154" fmla="*/ 835109 h 935321"/>
                <a:gd name="connsiteX155" fmla="*/ 444028 w 1049363"/>
                <a:gd name="connsiteY155" fmla="*/ 835109 h 935321"/>
                <a:gd name="connsiteX156" fmla="*/ 512875 w 1049363"/>
                <a:gd name="connsiteY156" fmla="*/ 863621 h 935321"/>
                <a:gd name="connsiteX157" fmla="*/ 524683 w 1049363"/>
                <a:gd name="connsiteY157" fmla="*/ 875428 h 935321"/>
                <a:gd name="connsiteX158" fmla="*/ 536490 w 1049363"/>
                <a:gd name="connsiteY158" fmla="*/ 863621 h 935321"/>
                <a:gd name="connsiteX159" fmla="*/ 605338 w 1049363"/>
                <a:gd name="connsiteY159" fmla="*/ 835109 h 935321"/>
                <a:gd name="connsiteX160" fmla="*/ 942238 w 1049363"/>
                <a:gd name="connsiteY160" fmla="*/ 835109 h 935321"/>
                <a:gd name="connsiteX161" fmla="*/ 975642 w 1049363"/>
                <a:gd name="connsiteY161" fmla="*/ 801705 h 935321"/>
                <a:gd name="connsiteX162" fmla="*/ 975642 w 1049363"/>
                <a:gd name="connsiteY162" fmla="*/ 467662 h 935321"/>
                <a:gd name="connsiteX163" fmla="*/ 1009046 w 1049363"/>
                <a:gd name="connsiteY163" fmla="*/ 467662 h 935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1049363" h="935321">
                  <a:moveTo>
                    <a:pt x="1009046" y="434258"/>
                  </a:moveTo>
                  <a:lnTo>
                    <a:pt x="975642" y="434258"/>
                  </a:lnTo>
                  <a:lnTo>
                    <a:pt x="975642" y="400854"/>
                  </a:lnTo>
                  <a:cubicBezTo>
                    <a:pt x="975642" y="385037"/>
                    <a:pt x="964585" y="371842"/>
                    <a:pt x="949803" y="368384"/>
                  </a:cubicBezTo>
                  <a:cubicBezTo>
                    <a:pt x="975124" y="350446"/>
                    <a:pt x="999475" y="330904"/>
                    <a:pt x="1022557" y="309592"/>
                  </a:cubicBezTo>
                  <a:lnTo>
                    <a:pt x="1049364" y="284840"/>
                  </a:lnTo>
                  <a:lnTo>
                    <a:pt x="1019016" y="252137"/>
                  </a:lnTo>
                  <a:cubicBezTo>
                    <a:pt x="920488" y="146061"/>
                    <a:pt x="793603" y="75176"/>
                    <a:pt x="651818" y="46800"/>
                  </a:cubicBezTo>
                  <a:cubicBezTo>
                    <a:pt x="624944" y="18090"/>
                    <a:pt x="586814" y="0"/>
                    <a:pt x="544457" y="0"/>
                  </a:cubicBezTo>
                  <a:lnTo>
                    <a:pt x="504906" y="0"/>
                  </a:lnTo>
                  <a:cubicBezTo>
                    <a:pt x="464136" y="0"/>
                    <a:pt x="427191" y="16669"/>
                    <a:pt x="400501" y="43543"/>
                  </a:cubicBezTo>
                  <a:cubicBezTo>
                    <a:pt x="260655" y="67745"/>
                    <a:pt x="133784" y="133452"/>
                    <a:pt x="33304" y="233916"/>
                  </a:cubicBezTo>
                  <a:lnTo>
                    <a:pt x="0" y="267236"/>
                  </a:lnTo>
                  <a:lnTo>
                    <a:pt x="22365" y="289601"/>
                  </a:lnTo>
                  <a:cubicBezTo>
                    <a:pt x="51143" y="318379"/>
                    <a:pt x="82026" y="344267"/>
                    <a:pt x="114493" y="367450"/>
                  </a:cubicBezTo>
                  <a:lnTo>
                    <a:pt x="107127" y="367450"/>
                  </a:lnTo>
                  <a:cubicBezTo>
                    <a:pt x="88706" y="367450"/>
                    <a:pt x="73723" y="382432"/>
                    <a:pt x="73723" y="400854"/>
                  </a:cubicBezTo>
                  <a:lnTo>
                    <a:pt x="73723" y="434258"/>
                  </a:lnTo>
                  <a:lnTo>
                    <a:pt x="40319" y="434258"/>
                  </a:lnTo>
                  <a:cubicBezTo>
                    <a:pt x="21898" y="434258"/>
                    <a:pt x="6915" y="449240"/>
                    <a:pt x="6915" y="467662"/>
                  </a:cubicBezTo>
                  <a:lnTo>
                    <a:pt x="6915" y="868513"/>
                  </a:lnTo>
                  <a:cubicBezTo>
                    <a:pt x="6915" y="886935"/>
                    <a:pt x="21898" y="901917"/>
                    <a:pt x="40319" y="901917"/>
                  </a:cubicBezTo>
                  <a:lnTo>
                    <a:pt x="464589" y="901917"/>
                  </a:lnTo>
                  <a:cubicBezTo>
                    <a:pt x="477434" y="922677"/>
                    <a:pt x="499914" y="935321"/>
                    <a:pt x="524683" y="935321"/>
                  </a:cubicBezTo>
                  <a:cubicBezTo>
                    <a:pt x="549452" y="935321"/>
                    <a:pt x="571934" y="922677"/>
                    <a:pt x="584776" y="901917"/>
                  </a:cubicBezTo>
                  <a:lnTo>
                    <a:pt x="1009046" y="901917"/>
                  </a:lnTo>
                  <a:cubicBezTo>
                    <a:pt x="1027468" y="901917"/>
                    <a:pt x="1042450" y="886935"/>
                    <a:pt x="1042450" y="868513"/>
                  </a:cubicBezTo>
                  <a:lnTo>
                    <a:pt x="1042450" y="467662"/>
                  </a:lnTo>
                  <a:cubicBezTo>
                    <a:pt x="1042450" y="449240"/>
                    <a:pt x="1027468" y="434258"/>
                    <a:pt x="1009046" y="434258"/>
                  </a:cubicBezTo>
                  <a:close/>
                  <a:moveTo>
                    <a:pt x="942238" y="400854"/>
                  </a:moveTo>
                  <a:lnTo>
                    <a:pt x="942238" y="801705"/>
                  </a:lnTo>
                  <a:lnTo>
                    <a:pt x="605338" y="801705"/>
                  </a:lnTo>
                  <a:cubicBezTo>
                    <a:pt x="582557" y="801705"/>
                    <a:pt x="560727" y="807618"/>
                    <a:pt x="541385" y="818491"/>
                  </a:cubicBezTo>
                  <a:lnTo>
                    <a:pt x="541385" y="500867"/>
                  </a:lnTo>
                  <a:cubicBezTo>
                    <a:pt x="563815" y="500600"/>
                    <a:pt x="586096" y="499330"/>
                    <a:pt x="608193" y="497026"/>
                  </a:cubicBezTo>
                  <a:lnTo>
                    <a:pt x="608193" y="601282"/>
                  </a:lnTo>
                  <a:cubicBezTo>
                    <a:pt x="608193" y="619703"/>
                    <a:pt x="623175" y="634686"/>
                    <a:pt x="641597" y="634686"/>
                  </a:cubicBezTo>
                  <a:lnTo>
                    <a:pt x="675001" y="634686"/>
                  </a:lnTo>
                  <a:lnTo>
                    <a:pt x="675001" y="651388"/>
                  </a:lnTo>
                  <a:cubicBezTo>
                    <a:pt x="675001" y="669809"/>
                    <a:pt x="689983" y="684791"/>
                    <a:pt x="708405" y="684791"/>
                  </a:cubicBezTo>
                  <a:lnTo>
                    <a:pt x="842023" y="684791"/>
                  </a:lnTo>
                  <a:cubicBezTo>
                    <a:pt x="860444" y="684791"/>
                    <a:pt x="875426" y="669809"/>
                    <a:pt x="875426" y="651388"/>
                  </a:cubicBezTo>
                  <a:lnTo>
                    <a:pt x="875426" y="517770"/>
                  </a:lnTo>
                  <a:cubicBezTo>
                    <a:pt x="875426" y="499348"/>
                    <a:pt x="860444" y="484366"/>
                    <a:pt x="842023" y="484366"/>
                  </a:cubicBezTo>
                  <a:lnTo>
                    <a:pt x="808619" y="484366"/>
                  </a:lnTo>
                  <a:lnTo>
                    <a:pt x="808619" y="467664"/>
                  </a:lnTo>
                  <a:cubicBezTo>
                    <a:pt x="808619" y="460648"/>
                    <a:pt x="806413" y="454134"/>
                    <a:pt x="802706" y="448756"/>
                  </a:cubicBezTo>
                  <a:cubicBezTo>
                    <a:pt x="836126" y="435295"/>
                    <a:pt x="868495" y="419261"/>
                    <a:pt x="899644" y="400854"/>
                  </a:cubicBezTo>
                  <a:close/>
                  <a:moveTo>
                    <a:pt x="324257" y="267236"/>
                  </a:moveTo>
                  <a:cubicBezTo>
                    <a:pt x="324257" y="227267"/>
                    <a:pt x="336434" y="188770"/>
                    <a:pt x="358212" y="156149"/>
                  </a:cubicBezTo>
                  <a:cubicBezTo>
                    <a:pt x="360985" y="202047"/>
                    <a:pt x="384668" y="244069"/>
                    <a:pt x="423233" y="269790"/>
                  </a:cubicBezTo>
                  <a:lnTo>
                    <a:pt x="457873" y="292888"/>
                  </a:lnTo>
                  <a:lnTo>
                    <a:pt x="457873" y="334042"/>
                  </a:lnTo>
                  <a:cubicBezTo>
                    <a:pt x="457873" y="370887"/>
                    <a:pt x="487838" y="400850"/>
                    <a:pt x="524681" y="400850"/>
                  </a:cubicBezTo>
                  <a:cubicBezTo>
                    <a:pt x="561524" y="400850"/>
                    <a:pt x="591489" y="370887"/>
                    <a:pt x="591489" y="334042"/>
                  </a:cubicBezTo>
                  <a:lnTo>
                    <a:pt x="591489" y="292870"/>
                  </a:lnTo>
                  <a:lnTo>
                    <a:pt x="626129" y="269771"/>
                  </a:lnTo>
                  <a:cubicBezTo>
                    <a:pt x="664693" y="244067"/>
                    <a:pt x="688395" y="202027"/>
                    <a:pt x="691149" y="156130"/>
                  </a:cubicBezTo>
                  <a:cubicBezTo>
                    <a:pt x="712912" y="188766"/>
                    <a:pt x="725105" y="227249"/>
                    <a:pt x="725105" y="267217"/>
                  </a:cubicBezTo>
                  <a:cubicBezTo>
                    <a:pt x="725105" y="376835"/>
                    <a:pt x="636616" y="466073"/>
                    <a:pt x="527333" y="467510"/>
                  </a:cubicBezTo>
                  <a:cubicBezTo>
                    <a:pt x="523927" y="467477"/>
                    <a:pt x="520551" y="467344"/>
                    <a:pt x="517161" y="467260"/>
                  </a:cubicBezTo>
                  <a:cubicBezTo>
                    <a:pt x="410138" y="463286"/>
                    <a:pt x="324257" y="375216"/>
                    <a:pt x="324257" y="267236"/>
                  </a:cubicBezTo>
                  <a:close/>
                  <a:moveTo>
                    <a:pt x="486184" y="167022"/>
                  </a:moveTo>
                  <a:lnTo>
                    <a:pt x="472923" y="167022"/>
                  </a:lnTo>
                  <a:cubicBezTo>
                    <a:pt x="464622" y="167022"/>
                    <a:pt x="457891" y="160275"/>
                    <a:pt x="457891" y="151990"/>
                  </a:cubicBezTo>
                  <a:lnTo>
                    <a:pt x="457891" y="148649"/>
                  </a:lnTo>
                  <a:cubicBezTo>
                    <a:pt x="457891" y="140349"/>
                    <a:pt x="464638" y="133618"/>
                    <a:pt x="472923" y="133618"/>
                  </a:cubicBezTo>
                  <a:cubicBezTo>
                    <a:pt x="477215" y="133618"/>
                    <a:pt x="481191" y="135372"/>
                    <a:pt x="484062" y="138561"/>
                  </a:cubicBezTo>
                  <a:cubicBezTo>
                    <a:pt x="486952" y="141751"/>
                    <a:pt x="488305" y="145876"/>
                    <a:pt x="487887" y="150152"/>
                  </a:cubicBezTo>
                  <a:close/>
                  <a:moveTo>
                    <a:pt x="561495" y="150154"/>
                  </a:moveTo>
                  <a:cubicBezTo>
                    <a:pt x="561061" y="145878"/>
                    <a:pt x="562413" y="141769"/>
                    <a:pt x="565320" y="138564"/>
                  </a:cubicBezTo>
                  <a:cubicBezTo>
                    <a:pt x="568193" y="135374"/>
                    <a:pt x="572151" y="133620"/>
                    <a:pt x="576459" y="133620"/>
                  </a:cubicBezTo>
                  <a:cubicBezTo>
                    <a:pt x="584760" y="133620"/>
                    <a:pt x="591491" y="140367"/>
                    <a:pt x="591491" y="148652"/>
                  </a:cubicBezTo>
                  <a:lnTo>
                    <a:pt x="591491" y="151992"/>
                  </a:lnTo>
                  <a:cubicBezTo>
                    <a:pt x="591491" y="160293"/>
                    <a:pt x="584744" y="167024"/>
                    <a:pt x="576459" y="167024"/>
                  </a:cubicBezTo>
                  <a:lnTo>
                    <a:pt x="563198" y="167024"/>
                  </a:lnTo>
                  <a:close/>
                  <a:moveTo>
                    <a:pt x="491279" y="300640"/>
                  </a:moveTo>
                  <a:lnTo>
                    <a:pt x="558087" y="300640"/>
                  </a:lnTo>
                  <a:lnTo>
                    <a:pt x="558087" y="334044"/>
                  </a:lnTo>
                  <a:cubicBezTo>
                    <a:pt x="558087" y="352465"/>
                    <a:pt x="543104" y="367448"/>
                    <a:pt x="524683" y="367448"/>
                  </a:cubicBezTo>
                  <a:cubicBezTo>
                    <a:pt x="506261" y="367448"/>
                    <a:pt x="491279" y="352465"/>
                    <a:pt x="491279" y="334044"/>
                  </a:cubicBezTo>
                  <a:close/>
                  <a:moveTo>
                    <a:pt x="509733" y="267236"/>
                  </a:moveTo>
                  <a:lnTo>
                    <a:pt x="516415" y="200428"/>
                  </a:lnTo>
                  <a:lnTo>
                    <a:pt x="532951" y="200428"/>
                  </a:lnTo>
                  <a:lnTo>
                    <a:pt x="539632" y="267236"/>
                  </a:lnTo>
                  <a:close/>
                  <a:moveTo>
                    <a:pt x="708407" y="634683"/>
                  </a:moveTo>
                  <a:lnTo>
                    <a:pt x="775215" y="634683"/>
                  </a:lnTo>
                  <a:cubicBezTo>
                    <a:pt x="793636" y="634683"/>
                    <a:pt x="808619" y="619701"/>
                    <a:pt x="808619" y="601279"/>
                  </a:cubicBezTo>
                  <a:lnTo>
                    <a:pt x="808619" y="517768"/>
                  </a:lnTo>
                  <a:lnTo>
                    <a:pt x="842023" y="517768"/>
                  </a:lnTo>
                  <a:lnTo>
                    <a:pt x="842023" y="651385"/>
                  </a:lnTo>
                  <a:lnTo>
                    <a:pt x="708405" y="651385"/>
                  </a:lnTo>
                  <a:lnTo>
                    <a:pt x="708405" y="634683"/>
                  </a:lnTo>
                  <a:close/>
                  <a:moveTo>
                    <a:pt x="749745" y="467662"/>
                  </a:moveTo>
                  <a:lnTo>
                    <a:pt x="775215" y="467662"/>
                  </a:lnTo>
                  <a:lnTo>
                    <a:pt x="775215" y="601279"/>
                  </a:lnTo>
                  <a:lnTo>
                    <a:pt x="641599" y="601279"/>
                  </a:lnTo>
                  <a:lnTo>
                    <a:pt x="641599" y="492765"/>
                  </a:lnTo>
                  <a:cubicBezTo>
                    <a:pt x="678376" y="487188"/>
                    <a:pt x="714502" y="478752"/>
                    <a:pt x="749745" y="467662"/>
                  </a:cubicBezTo>
                  <a:close/>
                  <a:moveTo>
                    <a:pt x="994550" y="274885"/>
                  </a:moveTo>
                  <a:lnTo>
                    <a:pt x="1002117" y="283020"/>
                  </a:lnTo>
                  <a:lnTo>
                    <a:pt x="999911" y="285057"/>
                  </a:lnTo>
                  <a:cubicBezTo>
                    <a:pt x="904725" y="372910"/>
                    <a:pt x="788211" y="431284"/>
                    <a:pt x="663078" y="455286"/>
                  </a:cubicBezTo>
                  <a:cubicBezTo>
                    <a:pt x="720817" y="412663"/>
                    <a:pt x="758515" y="344367"/>
                    <a:pt x="758515" y="267252"/>
                  </a:cubicBezTo>
                  <a:cubicBezTo>
                    <a:pt x="758515" y="201246"/>
                    <a:pt x="730456" y="138512"/>
                    <a:pt x="681652" y="94184"/>
                  </a:cubicBezTo>
                  <a:cubicBezTo>
                    <a:pt x="680733" y="91846"/>
                    <a:pt x="679815" y="89523"/>
                    <a:pt x="678778" y="87236"/>
                  </a:cubicBezTo>
                  <a:cubicBezTo>
                    <a:pt x="800119" y="118119"/>
                    <a:pt x="908683" y="182406"/>
                    <a:pt x="994550" y="274885"/>
                  </a:cubicBezTo>
                  <a:close/>
                  <a:moveTo>
                    <a:pt x="504906" y="33406"/>
                  </a:moveTo>
                  <a:lnTo>
                    <a:pt x="544441" y="33406"/>
                  </a:lnTo>
                  <a:cubicBezTo>
                    <a:pt x="607223" y="33406"/>
                    <a:pt x="658282" y="84481"/>
                    <a:pt x="658282" y="147264"/>
                  </a:cubicBezTo>
                  <a:cubicBezTo>
                    <a:pt x="658282" y="185413"/>
                    <a:pt x="639326" y="220821"/>
                    <a:pt x="607574" y="241983"/>
                  </a:cubicBezTo>
                  <a:lnTo>
                    <a:pt x="572967" y="265065"/>
                  </a:lnTo>
                  <a:lnTo>
                    <a:pt x="566519" y="200428"/>
                  </a:lnTo>
                  <a:lnTo>
                    <a:pt x="576457" y="200428"/>
                  </a:lnTo>
                  <a:cubicBezTo>
                    <a:pt x="603163" y="200428"/>
                    <a:pt x="624893" y="178698"/>
                    <a:pt x="624893" y="151992"/>
                  </a:cubicBezTo>
                  <a:lnTo>
                    <a:pt x="624893" y="148652"/>
                  </a:lnTo>
                  <a:cubicBezTo>
                    <a:pt x="624893" y="121946"/>
                    <a:pt x="603163" y="100216"/>
                    <a:pt x="576457" y="100216"/>
                  </a:cubicBezTo>
                  <a:cubicBezTo>
                    <a:pt x="562795" y="100216"/>
                    <a:pt x="549700" y="106029"/>
                    <a:pt x="540547" y="116149"/>
                  </a:cubicBezTo>
                  <a:cubicBezTo>
                    <a:pt x="531377" y="126270"/>
                    <a:pt x="526900" y="139883"/>
                    <a:pt x="528253" y="153478"/>
                  </a:cubicBezTo>
                  <a:lnTo>
                    <a:pt x="529606" y="167024"/>
                  </a:lnTo>
                  <a:lnTo>
                    <a:pt x="519752" y="167024"/>
                  </a:lnTo>
                  <a:lnTo>
                    <a:pt x="521104" y="153478"/>
                  </a:lnTo>
                  <a:cubicBezTo>
                    <a:pt x="522457" y="139883"/>
                    <a:pt x="517981" y="126287"/>
                    <a:pt x="508811" y="116149"/>
                  </a:cubicBezTo>
                  <a:cubicBezTo>
                    <a:pt x="499658" y="106029"/>
                    <a:pt x="486563" y="100216"/>
                    <a:pt x="472900" y="100216"/>
                  </a:cubicBezTo>
                  <a:cubicBezTo>
                    <a:pt x="446194" y="100216"/>
                    <a:pt x="424465" y="121946"/>
                    <a:pt x="424465" y="148652"/>
                  </a:cubicBezTo>
                  <a:lnTo>
                    <a:pt x="424465" y="151992"/>
                  </a:lnTo>
                  <a:cubicBezTo>
                    <a:pt x="424465" y="178698"/>
                    <a:pt x="446194" y="200428"/>
                    <a:pt x="472900" y="200428"/>
                  </a:cubicBezTo>
                  <a:lnTo>
                    <a:pt x="482839" y="200428"/>
                  </a:lnTo>
                  <a:lnTo>
                    <a:pt x="476374" y="265065"/>
                  </a:lnTo>
                  <a:lnTo>
                    <a:pt x="441767" y="241983"/>
                  </a:lnTo>
                  <a:cubicBezTo>
                    <a:pt x="410017" y="220821"/>
                    <a:pt x="391059" y="185413"/>
                    <a:pt x="391059" y="147248"/>
                  </a:cubicBezTo>
                  <a:cubicBezTo>
                    <a:pt x="391065" y="84481"/>
                    <a:pt x="442140" y="33406"/>
                    <a:pt x="504906" y="33406"/>
                  </a:cubicBezTo>
                  <a:close/>
                  <a:moveTo>
                    <a:pt x="56937" y="257531"/>
                  </a:moveTo>
                  <a:cubicBezTo>
                    <a:pt x="144374" y="170094"/>
                    <a:pt x="252838" y="110402"/>
                    <a:pt x="372508" y="83227"/>
                  </a:cubicBezTo>
                  <a:cubicBezTo>
                    <a:pt x="370770" y="86802"/>
                    <a:pt x="369151" y="90442"/>
                    <a:pt x="367714" y="94184"/>
                  </a:cubicBezTo>
                  <a:cubicBezTo>
                    <a:pt x="318893" y="138496"/>
                    <a:pt x="290851" y="201229"/>
                    <a:pt x="290851" y="267236"/>
                  </a:cubicBezTo>
                  <a:cubicBezTo>
                    <a:pt x="290851" y="341494"/>
                    <a:pt x="325759" y="407634"/>
                    <a:pt x="379907" y="450509"/>
                  </a:cubicBezTo>
                  <a:cubicBezTo>
                    <a:pt x="254992" y="422298"/>
                    <a:pt x="140197" y="359749"/>
                    <a:pt x="47232" y="267236"/>
                  </a:cubicBezTo>
                  <a:close/>
                  <a:moveTo>
                    <a:pt x="107127" y="400854"/>
                  </a:moveTo>
                  <a:lnTo>
                    <a:pt x="165485" y="400854"/>
                  </a:lnTo>
                  <a:cubicBezTo>
                    <a:pt x="268586" y="462017"/>
                    <a:pt x="385636" y="496339"/>
                    <a:pt x="507981" y="500465"/>
                  </a:cubicBezTo>
                  <a:lnTo>
                    <a:pt x="507981" y="818491"/>
                  </a:lnTo>
                  <a:cubicBezTo>
                    <a:pt x="488655" y="807618"/>
                    <a:pt x="466827" y="801705"/>
                    <a:pt x="444028" y="801705"/>
                  </a:cubicBezTo>
                  <a:lnTo>
                    <a:pt x="107127" y="801705"/>
                  </a:lnTo>
                  <a:close/>
                  <a:moveTo>
                    <a:pt x="1009046" y="868515"/>
                  </a:moveTo>
                  <a:lnTo>
                    <a:pt x="564467" y="868515"/>
                  </a:lnTo>
                  <a:lnTo>
                    <a:pt x="558087" y="881276"/>
                  </a:lnTo>
                  <a:cubicBezTo>
                    <a:pt x="551723" y="894020"/>
                    <a:pt x="538929" y="901919"/>
                    <a:pt x="524683" y="901919"/>
                  </a:cubicBezTo>
                  <a:cubicBezTo>
                    <a:pt x="510436" y="901919"/>
                    <a:pt x="497643" y="894002"/>
                    <a:pt x="491279" y="881276"/>
                  </a:cubicBezTo>
                  <a:lnTo>
                    <a:pt x="484899" y="868515"/>
                  </a:lnTo>
                  <a:lnTo>
                    <a:pt x="40319" y="868515"/>
                  </a:lnTo>
                  <a:lnTo>
                    <a:pt x="40319" y="467662"/>
                  </a:lnTo>
                  <a:lnTo>
                    <a:pt x="73723" y="467662"/>
                  </a:lnTo>
                  <a:lnTo>
                    <a:pt x="73723" y="801705"/>
                  </a:lnTo>
                  <a:cubicBezTo>
                    <a:pt x="73723" y="820127"/>
                    <a:pt x="88706" y="835109"/>
                    <a:pt x="107127" y="835109"/>
                  </a:cubicBezTo>
                  <a:lnTo>
                    <a:pt x="444028" y="835109"/>
                  </a:lnTo>
                  <a:cubicBezTo>
                    <a:pt x="470033" y="835109"/>
                    <a:pt x="494484" y="845230"/>
                    <a:pt x="512875" y="863621"/>
                  </a:cubicBezTo>
                  <a:lnTo>
                    <a:pt x="524683" y="875428"/>
                  </a:lnTo>
                  <a:lnTo>
                    <a:pt x="536490" y="863621"/>
                  </a:lnTo>
                  <a:cubicBezTo>
                    <a:pt x="554879" y="845232"/>
                    <a:pt x="579331" y="835109"/>
                    <a:pt x="605338" y="835109"/>
                  </a:cubicBezTo>
                  <a:lnTo>
                    <a:pt x="942238" y="835109"/>
                  </a:lnTo>
                  <a:cubicBezTo>
                    <a:pt x="960660" y="835109"/>
                    <a:pt x="975642" y="820127"/>
                    <a:pt x="975642" y="801705"/>
                  </a:cubicBezTo>
                  <a:lnTo>
                    <a:pt x="975642" y="467662"/>
                  </a:lnTo>
                  <a:lnTo>
                    <a:pt x="1009046" y="467662"/>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6" name="任意多边形: 形状 185">
              <a:extLst>
                <a:ext uri="{FF2B5EF4-FFF2-40B4-BE49-F238E27FC236}">
                  <a16:creationId xmlns:a16="http://schemas.microsoft.com/office/drawing/2014/main" id="{D57E1B54-61AB-CFA2-5C3A-EB4A908232C7}"/>
                </a:ext>
              </a:extLst>
            </p:cNvPr>
            <p:cNvSpPr/>
            <p:nvPr/>
          </p:nvSpPr>
          <p:spPr>
            <a:xfrm>
              <a:off x="5910125" y="4858912"/>
              <a:ext cx="133614" cy="133616"/>
            </a:xfrm>
            <a:custGeom>
              <a:avLst/>
              <a:gdLst>
                <a:gd name="connsiteX0" fmla="*/ 100212 w 133615"/>
                <a:gd name="connsiteY0" fmla="*/ 0 h 133615"/>
                <a:gd name="connsiteX1" fmla="*/ 33404 w 133615"/>
                <a:gd name="connsiteY1" fmla="*/ 0 h 133615"/>
                <a:gd name="connsiteX2" fmla="*/ 0 w 133615"/>
                <a:gd name="connsiteY2" fmla="*/ 33404 h 133615"/>
                <a:gd name="connsiteX3" fmla="*/ 0 w 133615"/>
                <a:gd name="connsiteY3" fmla="*/ 100212 h 133615"/>
                <a:gd name="connsiteX4" fmla="*/ 33404 w 133615"/>
                <a:gd name="connsiteY4" fmla="*/ 133616 h 133615"/>
                <a:gd name="connsiteX5" fmla="*/ 100212 w 133615"/>
                <a:gd name="connsiteY5" fmla="*/ 133616 h 133615"/>
                <a:gd name="connsiteX6" fmla="*/ 133616 w 133615"/>
                <a:gd name="connsiteY6" fmla="*/ 100212 h 133615"/>
                <a:gd name="connsiteX7" fmla="*/ 133616 w 133615"/>
                <a:gd name="connsiteY7" fmla="*/ 33404 h 133615"/>
                <a:gd name="connsiteX8" fmla="*/ 100212 w 133615"/>
                <a:gd name="connsiteY8" fmla="*/ 0 h 133615"/>
                <a:gd name="connsiteX9" fmla="*/ 33404 w 133615"/>
                <a:gd name="connsiteY9" fmla="*/ 100214 h 133615"/>
                <a:gd name="connsiteX10" fmla="*/ 33404 w 133615"/>
                <a:gd name="connsiteY10" fmla="*/ 33406 h 133615"/>
                <a:gd name="connsiteX11" fmla="*/ 100212 w 133615"/>
                <a:gd name="connsiteY11" fmla="*/ 33406 h 133615"/>
                <a:gd name="connsiteX12" fmla="*/ 100228 w 133615"/>
                <a:gd name="connsiteY12" fmla="*/ 100214 h 133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615" h="133615">
                  <a:moveTo>
                    <a:pt x="100212" y="0"/>
                  </a:moveTo>
                  <a:lnTo>
                    <a:pt x="33404" y="0"/>
                  </a:lnTo>
                  <a:cubicBezTo>
                    <a:pt x="14982" y="0"/>
                    <a:pt x="0" y="14982"/>
                    <a:pt x="0" y="33404"/>
                  </a:cubicBezTo>
                  <a:lnTo>
                    <a:pt x="0" y="100212"/>
                  </a:lnTo>
                  <a:cubicBezTo>
                    <a:pt x="0" y="118633"/>
                    <a:pt x="14982" y="133616"/>
                    <a:pt x="33404" y="133616"/>
                  </a:cubicBezTo>
                  <a:lnTo>
                    <a:pt x="100212" y="133616"/>
                  </a:lnTo>
                  <a:cubicBezTo>
                    <a:pt x="118633" y="133616"/>
                    <a:pt x="133616" y="118633"/>
                    <a:pt x="133616" y="100212"/>
                  </a:cubicBezTo>
                  <a:lnTo>
                    <a:pt x="133616" y="33404"/>
                  </a:lnTo>
                  <a:cubicBezTo>
                    <a:pt x="133616" y="14982"/>
                    <a:pt x="118635" y="0"/>
                    <a:pt x="100212" y="0"/>
                  </a:cubicBezTo>
                  <a:close/>
                  <a:moveTo>
                    <a:pt x="33404" y="100214"/>
                  </a:moveTo>
                  <a:lnTo>
                    <a:pt x="33404" y="33406"/>
                  </a:lnTo>
                  <a:lnTo>
                    <a:pt x="100212" y="33406"/>
                  </a:lnTo>
                  <a:lnTo>
                    <a:pt x="100228" y="10021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7" name="任意多边形: 形状 186">
              <a:extLst>
                <a:ext uri="{FF2B5EF4-FFF2-40B4-BE49-F238E27FC236}">
                  <a16:creationId xmlns:a16="http://schemas.microsoft.com/office/drawing/2014/main" id="{682B8CB6-0C5F-6F34-29F4-6EAF15F0734E}"/>
                </a:ext>
              </a:extLst>
            </p:cNvPr>
            <p:cNvSpPr/>
            <p:nvPr/>
          </p:nvSpPr>
          <p:spPr>
            <a:xfrm>
              <a:off x="6077149" y="4858912"/>
              <a:ext cx="133614" cy="133616"/>
            </a:xfrm>
            <a:custGeom>
              <a:avLst/>
              <a:gdLst>
                <a:gd name="connsiteX0" fmla="*/ 100212 w 133615"/>
                <a:gd name="connsiteY0" fmla="*/ 0 h 133615"/>
                <a:gd name="connsiteX1" fmla="*/ 33404 w 133615"/>
                <a:gd name="connsiteY1" fmla="*/ 0 h 133615"/>
                <a:gd name="connsiteX2" fmla="*/ 0 w 133615"/>
                <a:gd name="connsiteY2" fmla="*/ 33404 h 133615"/>
                <a:gd name="connsiteX3" fmla="*/ 0 w 133615"/>
                <a:gd name="connsiteY3" fmla="*/ 100212 h 133615"/>
                <a:gd name="connsiteX4" fmla="*/ 33404 w 133615"/>
                <a:gd name="connsiteY4" fmla="*/ 133616 h 133615"/>
                <a:gd name="connsiteX5" fmla="*/ 100212 w 133615"/>
                <a:gd name="connsiteY5" fmla="*/ 133616 h 133615"/>
                <a:gd name="connsiteX6" fmla="*/ 133616 w 133615"/>
                <a:gd name="connsiteY6" fmla="*/ 100212 h 133615"/>
                <a:gd name="connsiteX7" fmla="*/ 133616 w 133615"/>
                <a:gd name="connsiteY7" fmla="*/ 33404 h 133615"/>
                <a:gd name="connsiteX8" fmla="*/ 100212 w 133615"/>
                <a:gd name="connsiteY8" fmla="*/ 0 h 133615"/>
                <a:gd name="connsiteX9" fmla="*/ 33404 w 133615"/>
                <a:gd name="connsiteY9" fmla="*/ 100214 h 133615"/>
                <a:gd name="connsiteX10" fmla="*/ 33404 w 133615"/>
                <a:gd name="connsiteY10" fmla="*/ 33406 h 133615"/>
                <a:gd name="connsiteX11" fmla="*/ 100212 w 133615"/>
                <a:gd name="connsiteY11" fmla="*/ 33406 h 133615"/>
                <a:gd name="connsiteX12" fmla="*/ 100228 w 133615"/>
                <a:gd name="connsiteY12" fmla="*/ 100214 h 133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615" h="133615">
                  <a:moveTo>
                    <a:pt x="100212" y="0"/>
                  </a:moveTo>
                  <a:lnTo>
                    <a:pt x="33404" y="0"/>
                  </a:lnTo>
                  <a:cubicBezTo>
                    <a:pt x="14982" y="0"/>
                    <a:pt x="0" y="14982"/>
                    <a:pt x="0" y="33404"/>
                  </a:cubicBezTo>
                  <a:lnTo>
                    <a:pt x="0" y="100212"/>
                  </a:lnTo>
                  <a:cubicBezTo>
                    <a:pt x="0" y="118633"/>
                    <a:pt x="14982" y="133616"/>
                    <a:pt x="33404" y="133616"/>
                  </a:cubicBezTo>
                  <a:lnTo>
                    <a:pt x="100212" y="133616"/>
                  </a:lnTo>
                  <a:cubicBezTo>
                    <a:pt x="118633" y="133616"/>
                    <a:pt x="133616" y="118633"/>
                    <a:pt x="133616" y="100212"/>
                  </a:cubicBezTo>
                  <a:lnTo>
                    <a:pt x="133616" y="33404"/>
                  </a:lnTo>
                  <a:cubicBezTo>
                    <a:pt x="133616" y="14982"/>
                    <a:pt x="118635" y="0"/>
                    <a:pt x="100212" y="0"/>
                  </a:cubicBezTo>
                  <a:close/>
                  <a:moveTo>
                    <a:pt x="33404" y="100214"/>
                  </a:moveTo>
                  <a:lnTo>
                    <a:pt x="33404" y="33406"/>
                  </a:lnTo>
                  <a:lnTo>
                    <a:pt x="100212" y="33406"/>
                  </a:lnTo>
                  <a:lnTo>
                    <a:pt x="100228" y="10021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8" name="任意多边形: 形状 187">
              <a:extLst>
                <a:ext uri="{FF2B5EF4-FFF2-40B4-BE49-F238E27FC236}">
                  <a16:creationId xmlns:a16="http://schemas.microsoft.com/office/drawing/2014/main" id="{560DF8B2-E018-60E3-516E-38EC6209CD9E}"/>
                </a:ext>
              </a:extLst>
            </p:cNvPr>
            <p:cNvSpPr/>
            <p:nvPr/>
          </p:nvSpPr>
          <p:spPr>
            <a:xfrm>
              <a:off x="5910125" y="4792104"/>
              <a:ext cx="300637" cy="33404"/>
            </a:xfrm>
            <a:custGeom>
              <a:avLst/>
              <a:gdLst>
                <a:gd name="connsiteX0" fmla="*/ 0 w 300639"/>
                <a:gd name="connsiteY0" fmla="*/ 0 h 33403"/>
                <a:gd name="connsiteX1" fmla="*/ 300640 w 300639"/>
                <a:gd name="connsiteY1" fmla="*/ 0 h 33403"/>
                <a:gd name="connsiteX2" fmla="*/ 300640 w 300639"/>
                <a:gd name="connsiteY2" fmla="*/ 33404 h 33403"/>
                <a:gd name="connsiteX3" fmla="*/ 0 w 300639"/>
                <a:gd name="connsiteY3" fmla="*/ 33404 h 33403"/>
              </a:gdLst>
              <a:ahLst/>
              <a:cxnLst>
                <a:cxn ang="0">
                  <a:pos x="connsiteX0" y="connsiteY0"/>
                </a:cxn>
                <a:cxn ang="0">
                  <a:pos x="connsiteX1" y="connsiteY1"/>
                </a:cxn>
                <a:cxn ang="0">
                  <a:pos x="connsiteX2" y="connsiteY2"/>
                </a:cxn>
                <a:cxn ang="0">
                  <a:pos x="connsiteX3" y="connsiteY3"/>
                </a:cxn>
              </a:cxnLst>
              <a:rect l="l" t="t" r="r" b="b"/>
              <a:pathLst>
                <a:path w="300639" h="33403">
                  <a:moveTo>
                    <a:pt x="0" y="0"/>
                  </a:moveTo>
                  <a:lnTo>
                    <a:pt x="300640" y="0"/>
                  </a:lnTo>
                  <a:lnTo>
                    <a:pt x="300640" y="33404"/>
                  </a:lnTo>
                  <a:lnTo>
                    <a:pt x="0" y="3340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9" name="任意多边形: 形状 188">
              <a:extLst>
                <a:ext uri="{FF2B5EF4-FFF2-40B4-BE49-F238E27FC236}">
                  <a16:creationId xmlns:a16="http://schemas.microsoft.com/office/drawing/2014/main" id="{0EF12B41-2095-75ED-B5EA-2D9C9D729A6A}"/>
                </a:ext>
              </a:extLst>
            </p:cNvPr>
            <p:cNvSpPr/>
            <p:nvPr/>
          </p:nvSpPr>
          <p:spPr>
            <a:xfrm>
              <a:off x="5910125" y="4725296"/>
              <a:ext cx="233830" cy="33404"/>
            </a:xfrm>
            <a:custGeom>
              <a:avLst/>
              <a:gdLst>
                <a:gd name="connsiteX0" fmla="*/ 0 w 233829"/>
                <a:gd name="connsiteY0" fmla="*/ 0 h 33403"/>
                <a:gd name="connsiteX1" fmla="*/ 233830 w 233829"/>
                <a:gd name="connsiteY1" fmla="*/ 0 h 33403"/>
                <a:gd name="connsiteX2" fmla="*/ 233830 w 233829"/>
                <a:gd name="connsiteY2" fmla="*/ 33404 h 33403"/>
                <a:gd name="connsiteX3" fmla="*/ 0 w 233829"/>
                <a:gd name="connsiteY3" fmla="*/ 33404 h 33403"/>
              </a:gdLst>
              <a:ahLst/>
              <a:cxnLst>
                <a:cxn ang="0">
                  <a:pos x="connsiteX0" y="connsiteY0"/>
                </a:cxn>
                <a:cxn ang="0">
                  <a:pos x="connsiteX1" y="connsiteY1"/>
                </a:cxn>
                <a:cxn ang="0">
                  <a:pos x="connsiteX2" y="connsiteY2"/>
                </a:cxn>
                <a:cxn ang="0">
                  <a:pos x="connsiteX3" y="connsiteY3"/>
                </a:cxn>
              </a:cxnLst>
              <a:rect l="l" t="t" r="r" b="b"/>
              <a:pathLst>
                <a:path w="233829" h="33403">
                  <a:moveTo>
                    <a:pt x="0" y="0"/>
                  </a:moveTo>
                  <a:lnTo>
                    <a:pt x="233830" y="0"/>
                  </a:lnTo>
                  <a:lnTo>
                    <a:pt x="233830" y="33404"/>
                  </a:lnTo>
                  <a:lnTo>
                    <a:pt x="0" y="3340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0" name="任意多边形: 形状 189">
              <a:extLst>
                <a:ext uri="{FF2B5EF4-FFF2-40B4-BE49-F238E27FC236}">
                  <a16:creationId xmlns:a16="http://schemas.microsoft.com/office/drawing/2014/main" id="{B32E1F3B-2D31-A8AE-C460-53B2E65FED31}"/>
                </a:ext>
              </a:extLst>
            </p:cNvPr>
            <p:cNvSpPr/>
            <p:nvPr/>
          </p:nvSpPr>
          <p:spPr>
            <a:xfrm>
              <a:off x="6344383" y="4892316"/>
              <a:ext cx="66807" cy="33404"/>
            </a:xfrm>
            <a:custGeom>
              <a:avLst/>
              <a:gdLst>
                <a:gd name="connsiteX0" fmla="*/ 0 w 66807"/>
                <a:gd name="connsiteY0" fmla="*/ 0 h 33403"/>
                <a:gd name="connsiteX1" fmla="*/ 66808 w 66807"/>
                <a:gd name="connsiteY1" fmla="*/ 0 h 33403"/>
                <a:gd name="connsiteX2" fmla="*/ 66808 w 66807"/>
                <a:gd name="connsiteY2" fmla="*/ 33404 h 33403"/>
                <a:gd name="connsiteX3" fmla="*/ 0 w 66807"/>
                <a:gd name="connsiteY3" fmla="*/ 33404 h 33403"/>
              </a:gdLst>
              <a:ahLst/>
              <a:cxnLst>
                <a:cxn ang="0">
                  <a:pos x="connsiteX0" y="connsiteY0"/>
                </a:cxn>
                <a:cxn ang="0">
                  <a:pos x="connsiteX1" y="connsiteY1"/>
                </a:cxn>
                <a:cxn ang="0">
                  <a:pos x="connsiteX2" y="connsiteY2"/>
                </a:cxn>
                <a:cxn ang="0">
                  <a:pos x="connsiteX3" y="connsiteY3"/>
                </a:cxn>
              </a:cxnLst>
              <a:rect l="l" t="t" r="r" b="b"/>
              <a:pathLst>
                <a:path w="66807" h="33403">
                  <a:moveTo>
                    <a:pt x="0" y="0"/>
                  </a:moveTo>
                  <a:lnTo>
                    <a:pt x="66808" y="0"/>
                  </a:lnTo>
                  <a:lnTo>
                    <a:pt x="66808" y="33404"/>
                  </a:lnTo>
                  <a:lnTo>
                    <a:pt x="0" y="3340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1" name="任意多边形: 形状 190">
              <a:extLst>
                <a:ext uri="{FF2B5EF4-FFF2-40B4-BE49-F238E27FC236}">
                  <a16:creationId xmlns:a16="http://schemas.microsoft.com/office/drawing/2014/main" id="{454BC622-D8EF-5839-D081-671433F5D0A0}"/>
                </a:ext>
              </a:extLst>
            </p:cNvPr>
            <p:cNvSpPr/>
            <p:nvPr/>
          </p:nvSpPr>
          <p:spPr>
            <a:xfrm>
              <a:off x="6344383" y="4959124"/>
              <a:ext cx="167024" cy="33404"/>
            </a:xfrm>
            <a:custGeom>
              <a:avLst/>
              <a:gdLst>
                <a:gd name="connsiteX0" fmla="*/ 0 w 167021"/>
                <a:gd name="connsiteY0" fmla="*/ 0 h 33403"/>
                <a:gd name="connsiteX1" fmla="*/ 167022 w 167021"/>
                <a:gd name="connsiteY1" fmla="*/ 0 h 33403"/>
                <a:gd name="connsiteX2" fmla="*/ 167022 w 167021"/>
                <a:gd name="connsiteY2" fmla="*/ 33404 h 33403"/>
                <a:gd name="connsiteX3" fmla="*/ 0 w 167021"/>
                <a:gd name="connsiteY3" fmla="*/ 33404 h 33403"/>
              </a:gdLst>
              <a:ahLst/>
              <a:cxnLst>
                <a:cxn ang="0">
                  <a:pos x="connsiteX0" y="connsiteY0"/>
                </a:cxn>
                <a:cxn ang="0">
                  <a:pos x="connsiteX1" y="connsiteY1"/>
                </a:cxn>
                <a:cxn ang="0">
                  <a:pos x="connsiteX2" y="connsiteY2"/>
                </a:cxn>
                <a:cxn ang="0">
                  <a:pos x="connsiteX3" y="connsiteY3"/>
                </a:cxn>
              </a:cxnLst>
              <a:rect l="l" t="t" r="r" b="b"/>
              <a:pathLst>
                <a:path w="167021" h="33403">
                  <a:moveTo>
                    <a:pt x="0" y="0"/>
                  </a:moveTo>
                  <a:lnTo>
                    <a:pt x="167022" y="0"/>
                  </a:lnTo>
                  <a:lnTo>
                    <a:pt x="167022" y="33404"/>
                  </a:lnTo>
                  <a:lnTo>
                    <a:pt x="0" y="3340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2" name="任意多边形: 形状 191">
              <a:extLst>
                <a:ext uri="{FF2B5EF4-FFF2-40B4-BE49-F238E27FC236}">
                  <a16:creationId xmlns:a16="http://schemas.microsoft.com/office/drawing/2014/main" id="{8312E821-FB24-05F8-A2EC-87251931AD1A}"/>
                </a:ext>
              </a:extLst>
            </p:cNvPr>
            <p:cNvSpPr/>
            <p:nvPr/>
          </p:nvSpPr>
          <p:spPr>
            <a:xfrm>
              <a:off x="6544810" y="4959124"/>
              <a:ext cx="133620" cy="33404"/>
            </a:xfrm>
            <a:custGeom>
              <a:avLst/>
              <a:gdLst>
                <a:gd name="connsiteX0" fmla="*/ 0 w 133617"/>
                <a:gd name="connsiteY0" fmla="*/ 0 h 33403"/>
                <a:gd name="connsiteX1" fmla="*/ 133618 w 133617"/>
                <a:gd name="connsiteY1" fmla="*/ 0 h 33403"/>
                <a:gd name="connsiteX2" fmla="*/ 133618 w 133617"/>
                <a:gd name="connsiteY2" fmla="*/ 33404 h 33403"/>
                <a:gd name="connsiteX3" fmla="*/ 0 w 133617"/>
                <a:gd name="connsiteY3" fmla="*/ 33404 h 33403"/>
              </a:gdLst>
              <a:ahLst/>
              <a:cxnLst>
                <a:cxn ang="0">
                  <a:pos x="connsiteX0" y="connsiteY0"/>
                </a:cxn>
                <a:cxn ang="0">
                  <a:pos x="connsiteX1" y="connsiteY1"/>
                </a:cxn>
                <a:cxn ang="0">
                  <a:pos x="connsiteX2" y="connsiteY2"/>
                </a:cxn>
                <a:cxn ang="0">
                  <a:pos x="connsiteX3" y="connsiteY3"/>
                </a:cxn>
              </a:cxnLst>
              <a:rect l="l" t="t" r="r" b="b"/>
              <a:pathLst>
                <a:path w="133617" h="33403">
                  <a:moveTo>
                    <a:pt x="0" y="0"/>
                  </a:moveTo>
                  <a:lnTo>
                    <a:pt x="133618" y="0"/>
                  </a:lnTo>
                  <a:lnTo>
                    <a:pt x="133618" y="33404"/>
                  </a:lnTo>
                  <a:lnTo>
                    <a:pt x="0" y="33404"/>
                  </a:lnTo>
                  <a:close/>
                </a:path>
              </a:pathLst>
            </a:custGeom>
            <a:grp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3" name="图形 47">
            <a:extLst>
              <a:ext uri="{FF2B5EF4-FFF2-40B4-BE49-F238E27FC236}">
                <a16:creationId xmlns:a16="http://schemas.microsoft.com/office/drawing/2014/main" id="{A780F5B1-6BA2-03C9-A5CA-03E76231CBC4}"/>
              </a:ext>
            </a:extLst>
          </p:cNvPr>
          <p:cNvGrpSpPr>
            <a:grpSpLocks noChangeAspect="1"/>
          </p:cNvGrpSpPr>
          <p:nvPr/>
        </p:nvGrpSpPr>
        <p:grpSpPr>
          <a:xfrm>
            <a:off x="4752683" y="334504"/>
            <a:ext cx="158645" cy="140617"/>
            <a:chOff x="6258822" y="3033626"/>
            <a:chExt cx="920131" cy="1083472"/>
          </a:xfrm>
          <a:gradFill>
            <a:gsLst>
              <a:gs pos="0">
                <a:schemeClr val="accent1"/>
              </a:gs>
              <a:gs pos="100000">
                <a:schemeClr val="accent2"/>
              </a:gs>
            </a:gsLst>
            <a:path path="circle">
              <a:fillToRect l="100000" t="100000"/>
            </a:path>
          </a:gradFill>
        </p:grpSpPr>
        <p:sp>
          <p:nvSpPr>
            <p:cNvPr id="194" name="任意多边形: 形状 193">
              <a:extLst>
                <a:ext uri="{FF2B5EF4-FFF2-40B4-BE49-F238E27FC236}">
                  <a16:creationId xmlns:a16="http://schemas.microsoft.com/office/drawing/2014/main" id="{81C1C3AD-3090-C063-0CF9-FA6BAD61B599}"/>
                </a:ext>
              </a:extLst>
            </p:cNvPr>
            <p:cNvSpPr/>
            <p:nvPr/>
          </p:nvSpPr>
          <p:spPr>
            <a:xfrm>
              <a:off x="6503850" y="3198745"/>
              <a:ext cx="258689" cy="31742"/>
            </a:xfrm>
            <a:custGeom>
              <a:avLst/>
              <a:gdLst>
                <a:gd name="connsiteX0" fmla="*/ 258690 w 258689"/>
                <a:gd name="connsiteY0" fmla="*/ 15871 h 31742"/>
                <a:gd name="connsiteX1" fmla="*/ 242819 w 258689"/>
                <a:gd name="connsiteY1" fmla="*/ 0 h 31742"/>
                <a:gd name="connsiteX2" fmla="*/ 15871 w 258689"/>
                <a:gd name="connsiteY2" fmla="*/ 0 h 31742"/>
                <a:gd name="connsiteX3" fmla="*/ 0 w 258689"/>
                <a:gd name="connsiteY3" fmla="*/ 15871 h 31742"/>
                <a:gd name="connsiteX4" fmla="*/ 15871 w 258689"/>
                <a:gd name="connsiteY4" fmla="*/ 31742 h 31742"/>
                <a:gd name="connsiteX5" fmla="*/ 242819 w 258689"/>
                <a:gd name="connsiteY5" fmla="*/ 31742 h 31742"/>
                <a:gd name="connsiteX6" fmla="*/ 258690 w 258689"/>
                <a:gd name="connsiteY6" fmla="*/ 15871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8689" h="31742">
                  <a:moveTo>
                    <a:pt x="258690" y="15871"/>
                  </a:moveTo>
                  <a:cubicBezTo>
                    <a:pt x="258690" y="7106"/>
                    <a:pt x="251584" y="0"/>
                    <a:pt x="242819" y="0"/>
                  </a:cubicBezTo>
                  <a:lnTo>
                    <a:pt x="15871" y="0"/>
                  </a:lnTo>
                  <a:cubicBezTo>
                    <a:pt x="7106" y="0"/>
                    <a:pt x="0" y="7106"/>
                    <a:pt x="0" y="15871"/>
                  </a:cubicBezTo>
                  <a:cubicBezTo>
                    <a:pt x="0" y="24636"/>
                    <a:pt x="7106" y="31742"/>
                    <a:pt x="15871" y="31742"/>
                  </a:cubicBezTo>
                  <a:lnTo>
                    <a:pt x="242819" y="31742"/>
                  </a:lnTo>
                  <a:cubicBezTo>
                    <a:pt x="251584" y="31742"/>
                    <a:pt x="258690" y="24636"/>
                    <a:pt x="258690" y="15871"/>
                  </a:cubicBezTo>
                  <a:close/>
                </a:path>
              </a:pathLst>
            </a:custGeom>
            <a:grpFill/>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5" name="任意多边形: 形状 194">
              <a:extLst>
                <a:ext uri="{FF2B5EF4-FFF2-40B4-BE49-F238E27FC236}">
                  <a16:creationId xmlns:a16="http://schemas.microsoft.com/office/drawing/2014/main" id="{B32E479F-2655-52F7-F379-1E94422BB23D}"/>
                </a:ext>
              </a:extLst>
            </p:cNvPr>
            <p:cNvSpPr/>
            <p:nvPr/>
          </p:nvSpPr>
          <p:spPr>
            <a:xfrm>
              <a:off x="6258822" y="3033626"/>
              <a:ext cx="920131" cy="1083472"/>
            </a:xfrm>
            <a:custGeom>
              <a:avLst/>
              <a:gdLst>
                <a:gd name="connsiteX0" fmla="*/ 879400 w 920131"/>
                <a:gd name="connsiteY0" fmla="*/ 960964 h 1083472"/>
                <a:gd name="connsiteX1" fmla="*/ 879400 w 920131"/>
                <a:gd name="connsiteY1" fmla="*/ 935030 h 1083472"/>
                <a:gd name="connsiteX2" fmla="*/ 846578 w 920131"/>
                <a:gd name="connsiteY2" fmla="*/ 874794 h 1083472"/>
                <a:gd name="connsiteX3" fmla="*/ 826276 w 920131"/>
                <a:gd name="connsiteY3" fmla="*/ 861695 h 1083472"/>
                <a:gd name="connsiteX4" fmla="*/ 837519 w 920131"/>
                <a:gd name="connsiteY4" fmla="*/ 831343 h 1083472"/>
                <a:gd name="connsiteX5" fmla="*/ 837519 w 920131"/>
                <a:gd name="connsiteY5" fmla="*/ 826071 h 1083472"/>
                <a:gd name="connsiteX6" fmla="*/ 790792 w 920131"/>
                <a:gd name="connsiteY6" fmla="*/ 779344 h 1083472"/>
                <a:gd name="connsiteX7" fmla="*/ 788907 w 920131"/>
                <a:gd name="connsiteY7" fmla="*/ 779344 h 1083472"/>
                <a:gd name="connsiteX8" fmla="*/ 767193 w 920131"/>
                <a:gd name="connsiteY8" fmla="*/ 680879 h 1083472"/>
                <a:gd name="connsiteX9" fmla="*/ 810726 w 920131"/>
                <a:gd name="connsiteY9" fmla="*/ 628551 h 1083472"/>
                <a:gd name="connsiteX10" fmla="*/ 785508 w 920131"/>
                <a:gd name="connsiteY10" fmla="*/ 583314 h 1083472"/>
                <a:gd name="connsiteX11" fmla="*/ 800133 w 920131"/>
                <a:gd name="connsiteY11" fmla="*/ 558402 h 1083472"/>
                <a:gd name="connsiteX12" fmla="*/ 791560 w 920131"/>
                <a:gd name="connsiteY12" fmla="*/ 537660 h 1083472"/>
                <a:gd name="connsiteX13" fmla="*/ 770818 w 920131"/>
                <a:gd name="connsiteY13" fmla="*/ 546232 h 1083472"/>
                <a:gd name="connsiteX14" fmla="*/ 748977 w 920131"/>
                <a:gd name="connsiteY14" fmla="*/ 575321 h 1083472"/>
                <a:gd name="connsiteX15" fmla="*/ 657387 w 920131"/>
                <a:gd name="connsiteY15" fmla="*/ 575321 h 1083472"/>
                <a:gd name="connsiteX16" fmla="*/ 629877 w 920131"/>
                <a:gd name="connsiteY16" fmla="*/ 518178 h 1083472"/>
                <a:gd name="connsiteX17" fmla="*/ 703132 w 920131"/>
                <a:gd name="connsiteY17" fmla="*/ 444923 h 1083472"/>
                <a:gd name="connsiteX18" fmla="*/ 768628 w 920131"/>
                <a:gd name="connsiteY18" fmla="*/ 485374 h 1083472"/>
                <a:gd name="connsiteX19" fmla="*/ 789933 w 920131"/>
                <a:gd name="connsiteY19" fmla="*/ 492435 h 1083472"/>
                <a:gd name="connsiteX20" fmla="*/ 796995 w 920131"/>
                <a:gd name="connsiteY20" fmla="*/ 471130 h 1083472"/>
                <a:gd name="connsiteX21" fmla="*/ 748740 w 920131"/>
                <a:gd name="connsiteY21" fmla="*/ 423516 h 1083472"/>
                <a:gd name="connsiteX22" fmla="*/ 748740 w 920131"/>
                <a:gd name="connsiteY22" fmla="*/ 151365 h 1083472"/>
                <a:gd name="connsiteX23" fmla="*/ 707930 w 920131"/>
                <a:gd name="connsiteY23" fmla="*/ 110555 h 1083472"/>
                <a:gd name="connsiteX24" fmla="*/ 577801 w 920131"/>
                <a:gd name="connsiteY24" fmla="*/ 110555 h 1083472"/>
                <a:gd name="connsiteX25" fmla="*/ 557845 w 920131"/>
                <a:gd name="connsiteY25" fmla="*/ 101639 h 1083472"/>
                <a:gd name="connsiteX26" fmla="*/ 495552 w 920131"/>
                <a:gd name="connsiteY26" fmla="*/ 101639 h 1083472"/>
                <a:gd name="connsiteX27" fmla="*/ 374372 w 920131"/>
                <a:gd name="connsiteY27" fmla="*/ 0 h 1083472"/>
                <a:gd name="connsiteX28" fmla="*/ 253188 w 920131"/>
                <a:gd name="connsiteY28" fmla="*/ 101637 h 1083472"/>
                <a:gd name="connsiteX29" fmla="*/ 190895 w 920131"/>
                <a:gd name="connsiteY29" fmla="*/ 101637 h 1083472"/>
                <a:gd name="connsiteX30" fmla="*/ 170939 w 920131"/>
                <a:gd name="connsiteY30" fmla="*/ 110553 h 1083472"/>
                <a:gd name="connsiteX31" fmla="*/ 40810 w 920131"/>
                <a:gd name="connsiteY31" fmla="*/ 110553 h 1083472"/>
                <a:gd name="connsiteX32" fmla="*/ 0 w 920131"/>
                <a:gd name="connsiteY32" fmla="*/ 151363 h 1083472"/>
                <a:gd name="connsiteX33" fmla="*/ 0 w 920131"/>
                <a:gd name="connsiteY33" fmla="*/ 991845 h 1083472"/>
                <a:gd name="connsiteX34" fmla="*/ 40810 w 920131"/>
                <a:gd name="connsiteY34" fmla="*/ 1032655 h 1083472"/>
                <a:gd name="connsiteX35" fmla="*/ 486141 w 920131"/>
                <a:gd name="connsiteY35" fmla="*/ 1032655 h 1083472"/>
                <a:gd name="connsiteX36" fmla="*/ 486141 w 920131"/>
                <a:gd name="connsiteY36" fmla="*/ 1034111 h 1083472"/>
                <a:gd name="connsiteX37" fmla="*/ 535503 w 920131"/>
                <a:gd name="connsiteY37" fmla="*/ 1083473 h 1083472"/>
                <a:gd name="connsiteX38" fmla="*/ 870770 w 920131"/>
                <a:gd name="connsiteY38" fmla="*/ 1083473 h 1083472"/>
                <a:gd name="connsiteX39" fmla="*/ 920132 w 920131"/>
                <a:gd name="connsiteY39" fmla="*/ 1034111 h 1083472"/>
                <a:gd name="connsiteX40" fmla="*/ 920132 w 920131"/>
                <a:gd name="connsiteY40" fmla="*/ 1009553 h 1083472"/>
                <a:gd name="connsiteX41" fmla="*/ 879400 w 920131"/>
                <a:gd name="connsiteY41" fmla="*/ 960964 h 1083472"/>
                <a:gd name="connsiteX42" fmla="*/ 829370 w 920131"/>
                <a:gd name="connsiteY42" fmla="*/ 901464 h 1083472"/>
                <a:gd name="connsiteX43" fmla="*/ 847660 w 920131"/>
                <a:gd name="connsiteY43" fmla="*/ 935028 h 1083472"/>
                <a:gd name="connsiteX44" fmla="*/ 847660 w 920131"/>
                <a:gd name="connsiteY44" fmla="*/ 960192 h 1083472"/>
                <a:gd name="connsiteX45" fmla="*/ 558613 w 920131"/>
                <a:gd name="connsiteY45" fmla="*/ 960192 h 1083472"/>
                <a:gd name="connsiteX46" fmla="*/ 558613 w 920131"/>
                <a:gd name="connsiteY46" fmla="*/ 935028 h 1083472"/>
                <a:gd name="connsiteX47" fmla="*/ 576903 w 920131"/>
                <a:gd name="connsiteY47" fmla="*/ 901464 h 1083472"/>
                <a:gd name="connsiteX48" fmla="*/ 613253 w 920131"/>
                <a:gd name="connsiteY48" fmla="*/ 878011 h 1083472"/>
                <a:gd name="connsiteX49" fmla="*/ 615477 w 920131"/>
                <a:gd name="connsiteY49" fmla="*/ 878068 h 1083472"/>
                <a:gd name="connsiteX50" fmla="*/ 790794 w 920131"/>
                <a:gd name="connsiteY50" fmla="*/ 878068 h 1083472"/>
                <a:gd name="connsiteX51" fmla="*/ 793020 w 920131"/>
                <a:gd name="connsiteY51" fmla="*/ 878011 h 1083472"/>
                <a:gd name="connsiteX52" fmla="*/ 790794 w 920131"/>
                <a:gd name="connsiteY52" fmla="*/ 811085 h 1083472"/>
                <a:gd name="connsiteX53" fmla="*/ 805779 w 920131"/>
                <a:gd name="connsiteY53" fmla="*/ 826069 h 1083472"/>
                <a:gd name="connsiteX54" fmla="*/ 805779 w 920131"/>
                <a:gd name="connsiteY54" fmla="*/ 831341 h 1083472"/>
                <a:gd name="connsiteX55" fmla="*/ 790794 w 920131"/>
                <a:gd name="connsiteY55" fmla="*/ 846325 h 1083472"/>
                <a:gd name="connsiteX56" fmla="*/ 615477 w 920131"/>
                <a:gd name="connsiteY56" fmla="*/ 846325 h 1083472"/>
                <a:gd name="connsiteX57" fmla="*/ 600492 w 920131"/>
                <a:gd name="connsiteY57" fmla="*/ 831341 h 1083472"/>
                <a:gd name="connsiteX58" fmla="*/ 600492 w 920131"/>
                <a:gd name="connsiteY58" fmla="*/ 826069 h 1083472"/>
                <a:gd name="connsiteX59" fmla="*/ 615477 w 920131"/>
                <a:gd name="connsiteY59" fmla="*/ 811085 h 1083472"/>
                <a:gd name="connsiteX60" fmla="*/ 649835 w 920131"/>
                <a:gd name="connsiteY60" fmla="*/ 779342 h 1083472"/>
                <a:gd name="connsiteX61" fmla="*/ 670543 w 920131"/>
                <a:gd name="connsiteY61" fmla="*/ 681779 h 1083472"/>
                <a:gd name="connsiteX62" fmla="*/ 735171 w 920131"/>
                <a:gd name="connsiteY62" fmla="*/ 681779 h 1083472"/>
                <a:gd name="connsiteX63" fmla="*/ 755926 w 920131"/>
                <a:gd name="connsiteY63" fmla="*/ 779342 h 1083472"/>
                <a:gd name="connsiteX64" fmla="*/ 648772 w 920131"/>
                <a:gd name="connsiteY64" fmla="*/ 607063 h 1083472"/>
                <a:gd name="connsiteX65" fmla="*/ 757499 w 920131"/>
                <a:gd name="connsiteY65" fmla="*/ 607063 h 1083472"/>
                <a:gd name="connsiteX66" fmla="*/ 778984 w 920131"/>
                <a:gd name="connsiteY66" fmla="*/ 628551 h 1083472"/>
                <a:gd name="connsiteX67" fmla="*/ 757499 w 920131"/>
                <a:gd name="connsiteY67" fmla="*/ 650036 h 1083472"/>
                <a:gd name="connsiteX68" fmla="*/ 648772 w 920131"/>
                <a:gd name="connsiteY68" fmla="*/ 650036 h 1083472"/>
                <a:gd name="connsiteX69" fmla="*/ 627285 w 920131"/>
                <a:gd name="connsiteY69" fmla="*/ 628551 h 1083472"/>
                <a:gd name="connsiteX70" fmla="*/ 648772 w 920131"/>
                <a:gd name="connsiteY70" fmla="*/ 607063 h 1083472"/>
                <a:gd name="connsiteX71" fmla="*/ 584769 w 920131"/>
                <a:gd name="connsiteY71" fmla="*/ 142297 h 1083472"/>
                <a:gd name="connsiteX72" fmla="*/ 707934 w 920131"/>
                <a:gd name="connsiteY72" fmla="*/ 142297 h 1083472"/>
                <a:gd name="connsiteX73" fmla="*/ 717002 w 920131"/>
                <a:gd name="connsiteY73" fmla="*/ 151365 h 1083472"/>
                <a:gd name="connsiteX74" fmla="*/ 717002 w 920131"/>
                <a:gd name="connsiteY74" fmla="*/ 414095 h 1083472"/>
                <a:gd name="connsiteX75" fmla="*/ 703134 w 920131"/>
                <a:gd name="connsiteY75" fmla="*/ 413181 h 1083472"/>
                <a:gd name="connsiteX76" fmla="*/ 686396 w 920131"/>
                <a:gd name="connsiteY76" fmla="*/ 414531 h 1083472"/>
                <a:gd name="connsiteX77" fmla="*/ 686396 w 920131"/>
                <a:gd name="connsiteY77" fmla="*/ 201243 h 1083472"/>
                <a:gd name="connsiteX78" fmla="*/ 658054 w 920131"/>
                <a:gd name="connsiteY78" fmla="*/ 172901 h 1083472"/>
                <a:gd name="connsiteX79" fmla="*/ 584767 w 920131"/>
                <a:gd name="connsiteY79" fmla="*/ 172901 h 1083472"/>
                <a:gd name="connsiteX80" fmla="*/ 584767 w 920131"/>
                <a:gd name="connsiteY80" fmla="*/ 142297 h 1083472"/>
                <a:gd name="connsiteX81" fmla="*/ 374372 w 920131"/>
                <a:gd name="connsiteY81" fmla="*/ 31742 h 1083472"/>
                <a:gd name="connsiteX82" fmla="*/ 463149 w 920131"/>
                <a:gd name="connsiteY82" fmla="*/ 101637 h 1083472"/>
                <a:gd name="connsiteX83" fmla="*/ 285595 w 920131"/>
                <a:gd name="connsiteY83" fmla="*/ 101637 h 1083472"/>
                <a:gd name="connsiteX84" fmla="*/ 374372 w 920131"/>
                <a:gd name="connsiteY84" fmla="*/ 31742 h 1083472"/>
                <a:gd name="connsiteX85" fmla="*/ 486909 w 920131"/>
                <a:gd name="connsiteY85" fmla="*/ 1000913 h 1083472"/>
                <a:gd name="connsiteX86" fmla="*/ 40810 w 920131"/>
                <a:gd name="connsiteY86" fmla="*/ 1000913 h 1083472"/>
                <a:gd name="connsiteX87" fmla="*/ 31742 w 920131"/>
                <a:gd name="connsiteY87" fmla="*/ 991845 h 1083472"/>
                <a:gd name="connsiteX88" fmla="*/ 31742 w 920131"/>
                <a:gd name="connsiteY88" fmla="*/ 151365 h 1083472"/>
                <a:gd name="connsiteX89" fmla="*/ 40810 w 920131"/>
                <a:gd name="connsiteY89" fmla="*/ 142297 h 1083472"/>
                <a:gd name="connsiteX90" fmla="*/ 163975 w 920131"/>
                <a:gd name="connsiteY90" fmla="*/ 142297 h 1083472"/>
                <a:gd name="connsiteX91" fmla="*/ 163975 w 920131"/>
                <a:gd name="connsiteY91" fmla="*/ 172901 h 1083472"/>
                <a:gd name="connsiteX92" fmla="*/ 90690 w 920131"/>
                <a:gd name="connsiteY92" fmla="*/ 172901 h 1083472"/>
                <a:gd name="connsiteX93" fmla="*/ 62348 w 920131"/>
                <a:gd name="connsiteY93" fmla="*/ 201243 h 1083472"/>
                <a:gd name="connsiteX94" fmla="*/ 62348 w 920131"/>
                <a:gd name="connsiteY94" fmla="*/ 941967 h 1083472"/>
                <a:gd name="connsiteX95" fmla="*/ 90690 w 920131"/>
                <a:gd name="connsiteY95" fmla="*/ 970309 h 1083472"/>
                <a:gd name="connsiteX96" fmla="*/ 220940 w 920131"/>
                <a:gd name="connsiteY96" fmla="*/ 970309 h 1083472"/>
                <a:gd name="connsiteX97" fmla="*/ 236811 w 920131"/>
                <a:gd name="connsiteY97" fmla="*/ 954438 h 1083472"/>
                <a:gd name="connsiteX98" fmla="*/ 220940 w 920131"/>
                <a:gd name="connsiteY98" fmla="*/ 938567 h 1083472"/>
                <a:gd name="connsiteX99" fmla="*/ 94091 w 920131"/>
                <a:gd name="connsiteY99" fmla="*/ 938567 h 1083472"/>
                <a:gd name="connsiteX100" fmla="*/ 94091 w 920131"/>
                <a:gd name="connsiteY100" fmla="*/ 204643 h 1083472"/>
                <a:gd name="connsiteX101" fmla="*/ 163975 w 920131"/>
                <a:gd name="connsiteY101" fmla="*/ 204643 h 1083472"/>
                <a:gd name="connsiteX102" fmla="*/ 163975 w 920131"/>
                <a:gd name="connsiteY102" fmla="*/ 233425 h 1083472"/>
                <a:gd name="connsiteX103" fmla="*/ 190895 w 920131"/>
                <a:gd name="connsiteY103" fmla="*/ 260345 h 1083472"/>
                <a:gd name="connsiteX104" fmla="*/ 413510 w 920131"/>
                <a:gd name="connsiteY104" fmla="*/ 260345 h 1083472"/>
                <a:gd name="connsiteX105" fmla="*/ 429382 w 920131"/>
                <a:gd name="connsiteY105" fmla="*/ 244474 h 1083472"/>
                <a:gd name="connsiteX106" fmla="*/ 413510 w 920131"/>
                <a:gd name="connsiteY106" fmla="*/ 228603 h 1083472"/>
                <a:gd name="connsiteX107" fmla="*/ 195719 w 920131"/>
                <a:gd name="connsiteY107" fmla="*/ 228603 h 1083472"/>
                <a:gd name="connsiteX108" fmla="*/ 195719 w 920131"/>
                <a:gd name="connsiteY108" fmla="*/ 133380 h 1083472"/>
                <a:gd name="connsiteX109" fmla="*/ 553029 w 920131"/>
                <a:gd name="connsiteY109" fmla="*/ 133380 h 1083472"/>
                <a:gd name="connsiteX110" fmla="*/ 553029 w 920131"/>
                <a:gd name="connsiteY110" fmla="*/ 228601 h 1083472"/>
                <a:gd name="connsiteX111" fmla="*/ 487576 w 920131"/>
                <a:gd name="connsiteY111" fmla="*/ 228601 h 1083472"/>
                <a:gd name="connsiteX112" fmla="*/ 471705 w 920131"/>
                <a:gd name="connsiteY112" fmla="*/ 244472 h 1083472"/>
                <a:gd name="connsiteX113" fmla="*/ 487576 w 920131"/>
                <a:gd name="connsiteY113" fmla="*/ 260343 h 1083472"/>
                <a:gd name="connsiteX114" fmla="*/ 557852 w 920131"/>
                <a:gd name="connsiteY114" fmla="*/ 260343 h 1083472"/>
                <a:gd name="connsiteX115" fmla="*/ 584769 w 920131"/>
                <a:gd name="connsiteY115" fmla="*/ 233423 h 1083472"/>
                <a:gd name="connsiteX116" fmla="*/ 584769 w 920131"/>
                <a:gd name="connsiteY116" fmla="*/ 204643 h 1083472"/>
                <a:gd name="connsiteX117" fmla="*/ 654653 w 920131"/>
                <a:gd name="connsiteY117" fmla="*/ 204643 h 1083472"/>
                <a:gd name="connsiteX118" fmla="*/ 654653 w 920131"/>
                <a:gd name="connsiteY118" fmla="*/ 425090 h 1083472"/>
                <a:gd name="connsiteX119" fmla="*/ 598137 w 920131"/>
                <a:gd name="connsiteY119" fmla="*/ 518180 h 1083472"/>
                <a:gd name="connsiteX120" fmla="*/ 599586 w 920131"/>
                <a:gd name="connsiteY120" fmla="*/ 535533 h 1083472"/>
                <a:gd name="connsiteX121" fmla="*/ 586202 w 920131"/>
                <a:gd name="connsiteY121" fmla="*/ 535533 h 1083472"/>
                <a:gd name="connsiteX122" fmla="*/ 586202 w 920131"/>
                <a:gd name="connsiteY122" fmla="*/ 361165 h 1083472"/>
                <a:gd name="connsiteX123" fmla="*/ 563703 w 920131"/>
                <a:gd name="connsiteY123" fmla="*/ 338666 h 1083472"/>
                <a:gd name="connsiteX124" fmla="*/ 519136 w 920131"/>
                <a:gd name="connsiteY124" fmla="*/ 338666 h 1083472"/>
                <a:gd name="connsiteX125" fmla="*/ 496635 w 920131"/>
                <a:gd name="connsiteY125" fmla="*/ 361165 h 1083472"/>
                <a:gd name="connsiteX126" fmla="*/ 496635 w 920131"/>
                <a:gd name="connsiteY126" fmla="*/ 535533 h 1083472"/>
                <a:gd name="connsiteX127" fmla="*/ 474837 w 920131"/>
                <a:gd name="connsiteY127" fmla="*/ 535533 h 1083472"/>
                <a:gd name="connsiteX128" fmla="*/ 474837 w 920131"/>
                <a:gd name="connsiteY128" fmla="*/ 459599 h 1083472"/>
                <a:gd name="connsiteX129" fmla="*/ 452338 w 920131"/>
                <a:gd name="connsiteY129" fmla="*/ 437100 h 1083472"/>
                <a:gd name="connsiteX130" fmla="*/ 407771 w 920131"/>
                <a:gd name="connsiteY130" fmla="*/ 437100 h 1083472"/>
                <a:gd name="connsiteX131" fmla="*/ 385272 w 920131"/>
                <a:gd name="connsiteY131" fmla="*/ 459599 h 1083472"/>
                <a:gd name="connsiteX132" fmla="*/ 385272 w 920131"/>
                <a:gd name="connsiteY132" fmla="*/ 535533 h 1083472"/>
                <a:gd name="connsiteX133" fmla="*/ 363474 w 920131"/>
                <a:gd name="connsiteY133" fmla="*/ 535533 h 1083472"/>
                <a:gd name="connsiteX134" fmla="*/ 363474 w 920131"/>
                <a:gd name="connsiteY134" fmla="*/ 316366 h 1083472"/>
                <a:gd name="connsiteX135" fmla="*/ 340975 w 920131"/>
                <a:gd name="connsiteY135" fmla="*/ 293867 h 1083472"/>
                <a:gd name="connsiteX136" fmla="*/ 296408 w 920131"/>
                <a:gd name="connsiteY136" fmla="*/ 293867 h 1083472"/>
                <a:gd name="connsiteX137" fmla="*/ 273909 w 920131"/>
                <a:gd name="connsiteY137" fmla="*/ 316366 h 1083472"/>
                <a:gd name="connsiteX138" fmla="*/ 273909 w 920131"/>
                <a:gd name="connsiteY138" fmla="*/ 535531 h 1083472"/>
                <a:gd name="connsiteX139" fmla="*/ 252111 w 920131"/>
                <a:gd name="connsiteY139" fmla="*/ 535531 h 1083472"/>
                <a:gd name="connsiteX140" fmla="*/ 252111 w 920131"/>
                <a:gd name="connsiteY140" fmla="*/ 434988 h 1083472"/>
                <a:gd name="connsiteX141" fmla="*/ 229612 w 920131"/>
                <a:gd name="connsiteY141" fmla="*/ 412489 h 1083472"/>
                <a:gd name="connsiteX142" fmla="*/ 185043 w 920131"/>
                <a:gd name="connsiteY142" fmla="*/ 412489 h 1083472"/>
                <a:gd name="connsiteX143" fmla="*/ 162544 w 920131"/>
                <a:gd name="connsiteY143" fmla="*/ 434988 h 1083472"/>
                <a:gd name="connsiteX144" fmla="*/ 162544 w 920131"/>
                <a:gd name="connsiteY144" fmla="*/ 535531 h 1083472"/>
                <a:gd name="connsiteX145" fmla="*/ 138795 w 920131"/>
                <a:gd name="connsiteY145" fmla="*/ 535531 h 1083472"/>
                <a:gd name="connsiteX146" fmla="*/ 122924 w 920131"/>
                <a:gd name="connsiteY146" fmla="*/ 551402 h 1083472"/>
                <a:gd name="connsiteX147" fmla="*/ 138795 w 920131"/>
                <a:gd name="connsiteY147" fmla="*/ 567273 h 1083472"/>
                <a:gd name="connsiteX148" fmla="*/ 610385 w 920131"/>
                <a:gd name="connsiteY148" fmla="*/ 567273 h 1083472"/>
                <a:gd name="connsiteX149" fmla="*/ 620835 w 920131"/>
                <a:gd name="connsiteY149" fmla="*/ 583267 h 1083472"/>
                <a:gd name="connsiteX150" fmla="*/ 595545 w 920131"/>
                <a:gd name="connsiteY150" fmla="*/ 628549 h 1083472"/>
                <a:gd name="connsiteX151" fmla="*/ 638545 w 920131"/>
                <a:gd name="connsiteY151" fmla="*/ 680780 h 1083472"/>
                <a:gd name="connsiteX152" fmla="*/ 616869 w 920131"/>
                <a:gd name="connsiteY152" fmla="*/ 779340 h 1083472"/>
                <a:gd name="connsiteX153" fmla="*/ 615477 w 920131"/>
                <a:gd name="connsiteY153" fmla="*/ 779340 h 1083472"/>
                <a:gd name="connsiteX154" fmla="*/ 568750 w 920131"/>
                <a:gd name="connsiteY154" fmla="*/ 826067 h 1083472"/>
                <a:gd name="connsiteX155" fmla="*/ 568750 w 920131"/>
                <a:gd name="connsiteY155" fmla="*/ 831339 h 1083472"/>
                <a:gd name="connsiteX156" fmla="*/ 579993 w 920131"/>
                <a:gd name="connsiteY156" fmla="*/ 861691 h 1083472"/>
                <a:gd name="connsiteX157" fmla="*/ 559691 w 920131"/>
                <a:gd name="connsiteY157" fmla="*/ 874790 h 1083472"/>
                <a:gd name="connsiteX158" fmla="*/ 526869 w 920131"/>
                <a:gd name="connsiteY158" fmla="*/ 935028 h 1083472"/>
                <a:gd name="connsiteX159" fmla="*/ 526869 w 920131"/>
                <a:gd name="connsiteY159" fmla="*/ 938564 h 1083472"/>
                <a:gd name="connsiteX160" fmla="*/ 295005 w 920131"/>
                <a:gd name="connsiteY160" fmla="*/ 938564 h 1083472"/>
                <a:gd name="connsiteX161" fmla="*/ 279134 w 920131"/>
                <a:gd name="connsiteY161" fmla="*/ 954436 h 1083472"/>
                <a:gd name="connsiteX162" fmla="*/ 295005 w 920131"/>
                <a:gd name="connsiteY162" fmla="*/ 970307 h 1083472"/>
                <a:gd name="connsiteX163" fmla="*/ 505686 w 920131"/>
                <a:gd name="connsiteY163" fmla="*/ 970307 h 1083472"/>
                <a:gd name="connsiteX164" fmla="*/ 486909 w 920131"/>
                <a:gd name="connsiteY164" fmla="*/ 1000913 h 1083472"/>
                <a:gd name="connsiteX165" fmla="*/ 554459 w 920131"/>
                <a:gd name="connsiteY165" fmla="*/ 370407 h 1083472"/>
                <a:gd name="connsiteX166" fmla="*/ 554459 w 920131"/>
                <a:gd name="connsiteY166" fmla="*/ 535531 h 1083472"/>
                <a:gd name="connsiteX167" fmla="*/ 528378 w 920131"/>
                <a:gd name="connsiteY167" fmla="*/ 535531 h 1083472"/>
                <a:gd name="connsiteX168" fmla="*/ 528378 w 920131"/>
                <a:gd name="connsiteY168" fmla="*/ 370407 h 1083472"/>
                <a:gd name="connsiteX169" fmla="*/ 443094 w 920131"/>
                <a:gd name="connsiteY169" fmla="*/ 468840 h 1083472"/>
                <a:gd name="connsiteX170" fmla="*/ 443094 w 920131"/>
                <a:gd name="connsiteY170" fmla="*/ 535531 h 1083472"/>
                <a:gd name="connsiteX171" fmla="*/ 417013 w 920131"/>
                <a:gd name="connsiteY171" fmla="*/ 535531 h 1083472"/>
                <a:gd name="connsiteX172" fmla="*/ 417013 w 920131"/>
                <a:gd name="connsiteY172" fmla="*/ 468840 h 1083472"/>
                <a:gd name="connsiteX173" fmla="*/ 331731 w 920131"/>
                <a:gd name="connsiteY173" fmla="*/ 325610 h 1083472"/>
                <a:gd name="connsiteX174" fmla="*/ 331731 w 920131"/>
                <a:gd name="connsiteY174" fmla="*/ 535533 h 1083472"/>
                <a:gd name="connsiteX175" fmla="*/ 305650 w 920131"/>
                <a:gd name="connsiteY175" fmla="*/ 535533 h 1083472"/>
                <a:gd name="connsiteX176" fmla="*/ 305650 w 920131"/>
                <a:gd name="connsiteY176" fmla="*/ 325610 h 1083472"/>
                <a:gd name="connsiteX177" fmla="*/ 220366 w 920131"/>
                <a:gd name="connsiteY177" fmla="*/ 444231 h 1083472"/>
                <a:gd name="connsiteX178" fmla="*/ 220366 w 920131"/>
                <a:gd name="connsiteY178" fmla="*/ 535531 h 1083472"/>
                <a:gd name="connsiteX179" fmla="*/ 194285 w 920131"/>
                <a:gd name="connsiteY179" fmla="*/ 535531 h 1083472"/>
                <a:gd name="connsiteX180" fmla="*/ 194285 w 920131"/>
                <a:gd name="connsiteY180" fmla="*/ 444231 h 1083472"/>
                <a:gd name="connsiteX181" fmla="*/ 888389 w 920131"/>
                <a:gd name="connsiteY181" fmla="*/ 1034113 h 1083472"/>
                <a:gd name="connsiteX182" fmla="*/ 870770 w 920131"/>
                <a:gd name="connsiteY182" fmla="*/ 1051733 h 1083472"/>
                <a:gd name="connsiteX183" fmla="*/ 535503 w 920131"/>
                <a:gd name="connsiteY183" fmla="*/ 1051733 h 1083472"/>
                <a:gd name="connsiteX184" fmla="*/ 517884 w 920131"/>
                <a:gd name="connsiteY184" fmla="*/ 1034113 h 1083472"/>
                <a:gd name="connsiteX185" fmla="*/ 517884 w 920131"/>
                <a:gd name="connsiteY185" fmla="*/ 1009555 h 1083472"/>
                <a:gd name="connsiteX186" fmla="*/ 535503 w 920131"/>
                <a:gd name="connsiteY186" fmla="*/ 991936 h 1083472"/>
                <a:gd name="connsiteX187" fmla="*/ 870770 w 920131"/>
                <a:gd name="connsiteY187" fmla="*/ 991936 h 1083472"/>
                <a:gd name="connsiteX188" fmla="*/ 888389 w 920131"/>
                <a:gd name="connsiteY188" fmla="*/ 1009555 h 108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Lst>
              <a:rect l="l" t="t" r="r" b="b"/>
              <a:pathLst>
                <a:path w="920131" h="1083472">
                  <a:moveTo>
                    <a:pt x="879400" y="960964"/>
                  </a:moveTo>
                  <a:lnTo>
                    <a:pt x="879400" y="935030"/>
                  </a:lnTo>
                  <a:cubicBezTo>
                    <a:pt x="879400" y="910572"/>
                    <a:pt x="867130" y="888054"/>
                    <a:pt x="846578" y="874794"/>
                  </a:cubicBezTo>
                  <a:lnTo>
                    <a:pt x="826276" y="861695"/>
                  </a:lnTo>
                  <a:cubicBezTo>
                    <a:pt x="833276" y="853522"/>
                    <a:pt x="837519" y="842922"/>
                    <a:pt x="837519" y="831343"/>
                  </a:cubicBezTo>
                  <a:lnTo>
                    <a:pt x="837519" y="826071"/>
                  </a:lnTo>
                  <a:cubicBezTo>
                    <a:pt x="837519" y="800305"/>
                    <a:pt x="816559" y="779344"/>
                    <a:pt x="790792" y="779344"/>
                  </a:cubicBezTo>
                  <a:lnTo>
                    <a:pt x="788907" y="779344"/>
                  </a:lnTo>
                  <a:cubicBezTo>
                    <a:pt x="779926" y="747653"/>
                    <a:pt x="772655" y="714687"/>
                    <a:pt x="767193" y="680879"/>
                  </a:cubicBezTo>
                  <a:cubicBezTo>
                    <a:pt x="791929" y="676306"/>
                    <a:pt x="810726" y="654590"/>
                    <a:pt x="810726" y="628551"/>
                  </a:cubicBezTo>
                  <a:cubicBezTo>
                    <a:pt x="810726" y="609472"/>
                    <a:pt x="800632" y="592714"/>
                    <a:pt x="785508" y="583314"/>
                  </a:cubicBezTo>
                  <a:cubicBezTo>
                    <a:pt x="791402" y="575848"/>
                    <a:pt x="796356" y="567504"/>
                    <a:pt x="800133" y="558402"/>
                  </a:cubicBezTo>
                  <a:cubicBezTo>
                    <a:pt x="803493" y="550306"/>
                    <a:pt x="799655" y="541020"/>
                    <a:pt x="791560" y="537660"/>
                  </a:cubicBezTo>
                  <a:cubicBezTo>
                    <a:pt x="783464" y="534295"/>
                    <a:pt x="774178" y="538138"/>
                    <a:pt x="770818" y="546232"/>
                  </a:cubicBezTo>
                  <a:cubicBezTo>
                    <a:pt x="765976" y="557899"/>
                    <a:pt x="758375" y="567779"/>
                    <a:pt x="748977" y="575321"/>
                  </a:cubicBezTo>
                  <a:lnTo>
                    <a:pt x="657387" y="575321"/>
                  </a:lnTo>
                  <a:cubicBezTo>
                    <a:pt x="640634" y="561892"/>
                    <a:pt x="629877" y="541274"/>
                    <a:pt x="629877" y="518178"/>
                  </a:cubicBezTo>
                  <a:cubicBezTo>
                    <a:pt x="629877" y="477785"/>
                    <a:pt x="662739" y="444923"/>
                    <a:pt x="703132" y="444923"/>
                  </a:cubicBezTo>
                  <a:cubicBezTo>
                    <a:pt x="731004" y="444923"/>
                    <a:pt x="756100" y="460424"/>
                    <a:pt x="768628" y="485374"/>
                  </a:cubicBezTo>
                  <a:cubicBezTo>
                    <a:pt x="772561" y="493208"/>
                    <a:pt x="782101" y="496369"/>
                    <a:pt x="789933" y="492435"/>
                  </a:cubicBezTo>
                  <a:cubicBezTo>
                    <a:pt x="797767" y="488501"/>
                    <a:pt x="800929" y="478964"/>
                    <a:pt x="796995" y="471130"/>
                  </a:cubicBezTo>
                  <a:cubicBezTo>
                    <a:pt x="786310" y="449850"/>
                    <a:pt x="769237" y="433369"/>
                    <a:pt x="748740" y="423516"/>
                  </a:cubicBezTo>
                  <a:lnTo>
                    <a:pt x="748740" y="151365"/>
                  </a:lnTo>
                  <a:cubicBezTo>
                    <a:pt x="748740" y="128862"/>
                    <a:pt x="730433" y="110555"/>
                    <a:pt x="707930" y="110555"/>
                  </a:cubicBezTo>
                  <a:lnTo>
                    <a:pt x="577801" y="110555"/>
                  </a:lnTo>
                  <a:cubicBezTo>
                    <a:pt x="572870" y="105095"/>
                    <a:pt x="565764" y="101639"/>
                    <a:pt x="557845" y="101639"/>
                  </a:cubicBezTo>
                  <a:lnTo>
                    <a:pt x="495552" y="101639"/>
                  </a:lnTo>
                  <a:cubicBezTo>
                    <a:pt x="485367" y="43961"/>
                    <a:pt x="434928" y="0"/>
                    <a:pt x="374372" y="0"/>
                  </a:cubicBezTo>
                  <a:cubicBezTo>
                    <a:pt x="313816" y="0"/>
                    <a:pt x="263379" y="43961"/>
                    <a:pt x="253188" y="101637"/>
                  </a:cubicBezTo>
                  <a:lnTo>
                    <a:pt x="190895" y="101637"/>
                  </a:lnTo>
                  <a:cubicBezTo>
                    <a:pt x="182976" y="101637"/>
                    <a:pt x="175870" y="105095"/>
                    <a:pt x="170939" y="110553"/>
                  </a:cubicBezTo>
                  <a:lnTo>
                    <a:pt x="40810" y="110553"/>
                  </a:lnTo>
                  <a:cubicBezTo>
                    <a:pt x="18307" y="110553"/>
                    <a:pt x="0" y="128859"/>
                    <a:pt x="0" y="151363"/>
                  </a:cubicBezTo>
                  <a:lnTo>
                    <a:pt x="0" y="991845"/>
                  </a:lnTo>
                  <a:cubicBezTo>
                    <a:pt x="0" y="1014349"/>
                    <a:pt x="18307" y="1032655"/>
                    <a:pt x="40810" y="1032655"/>
                  </a:cubicBezTo>
                  <a:lnTo>
                    <a:pt x="486141" y="1032655"/>
                  </a:lnTo>
                  <a:lnTo>
                    <a:pt x="486141" y="1034111"/>
                  </a:lnTo>
                  <a:cubicBezTo>
                    <a:pt x="486141" y="1061329"/>
                    <a:pt x="508285" y="1083473"/>
                    <a:pt x="535503" y="1083473"/>
                  </a:cubicBezTo>
                  <a:lnTo>
                    <a:pt x="870770" y="1083473"/>
                  </a:lnTo>
                  <a:cubicBezTo>
                    <a:pt x="897988" y="1083473"/>
                    <a:pt x="920132" y="1061329"/>
                    <a:pt x="920132" y="1034111"/>
                  </a:cubicBezTo>
                  <a:lnTo>
                    <a:pt x="920132" y="1009553"/>
                  </a:lnTo>
                  <a:cubicBezTo>
                    <a:pt x="920132" y="985281"/>
                    <a:pt x="902517" y="965059"/>
                    <a:pt x="879400" y="960964"/>
                  </a:cubicBezTo>
                  <a:close/>
                  <a:moveTo>
                    <a:pt x="829370" y="901464"/>
                  </a:moveTo>
                  <a:cubicBezTo>
                    <a:pt x="840822" y="908854"/>
                    <a:pt x="847660" y="921400"/>
                    <a:pt x="847660" y="935028"/>
                  </a:cubicBezTo>
                  <a:lnTo>
                    <a:pt x="847660" y="960192"/>
                  </a:lnTo>
                  <a:lnTo>
                    <a:pt x="558613" y="960192"/>
                  </a:lnTo>
                  <a:lnTo>
                    <a:pt x="558613" y="935028"/>
                  </a:lnTo>
                  <a:cubicBezTo>
                    <a:pt x="558613" y="921400"/>
                    <a:pt x="565451" y="908851"/>
                    <a:pt x="576903" y="901464"/>
                  </a:cubicBezTo>
                  <a:lnTo>
                    <a:pt x="613253" y="878011"/>
                  </a:lnTo>
                  <a:cubicBezTo>
                    <a:pt x="613991" y="878044"/>
                    <a:pt x="614732" y="878068"/>
                    <a:pt x="615477" y="878068"/>
                  </a:cubicBezTo>
                  <a:lnTo>
                    <a:pt x="790794" y="878068"/>
                  </a:lnTo>
                  <a:cubicBezTo>
                    <a:pt x="791541" y="878068"/>
                    <a:pt x="792282" y="878047"/>
                    <a:pt x="793020" y="878011"/>
                  </a:cubicBezTo>
                  <a:close/>
                  <a:moveTo>
                    <a:pt x="790794" y="811085"/>
                  </a:moveTo>
                  <a:cubicBezTo>
                    <a:pt x="799056" y="811085"/>
                    <a:pt x="805779" y="817808"/>
                    <a:pt x="805779" y="826069"/>
                  </a:cubicBezTo>
                  <a:lnTo>
                    <a:pt x="805779" y="831341"/>
                  </a:lnTo>
                  <a:cubicBezTo>
                    <a:pt x="805779" y="839602"/>
                    <a:pt x="799056" y="846325"/>
                    <a:pt x="790794" y="846325"/>
                  </a:cubicBezTo>
                  <a:lnTo>
                    <a:pt x="615477" y="846325"/>
                  </a:lnTo>
                  <a:cubicBezTo>
                    <a:pt x="607215" y="846325"/>
                    <a:pt x="600492" y="839604"/>
                    <a:pt x="600492" y="831341"/>
                  </a:cubicBezTo>
                  <a:lnTo>
                    <a:pt x="600492" y="826069"/>
                  </a:lnTo>
                  <a:cubicBezTo>
                    <a:pt x="600492" y="817808"/>
                    <a:pt x="607213" y="811085"/>
                    <a:pt x="615477" y="811085"/>
                  </a:cubicBezTo>
                  <a:close/>
                  <a:moveTo>
                    <a:pt x="649835" y="779342"/>
                  </a:moveTo>
                  <a:cubicBezTo>
                    <a:pt x="658354" y="747949"/>
                    <a:pt x="665283" y="715297"/>
                    <a:pt x="670543" y="681779"/>
                  </a:cubicBezTo>
                  <a:lnTo>
                    <a:pt x="735171" y="681779"/>
                  </a:lnTo>
                  <a:cubicBezTo>
                    <a:pt x="740411" y="715178"/>
                    <a:pt x="747356" y="747833"/>
                    <a:pt x="755926" y="779342"/>
                  </a:cubicBezTo>
                  <a:close/>
                  <a:moveTo>
                    <a:pt x="648772" y="607063"/>
                  </a:moveTo>
                  <a:lnTo>
                    <a:pt x="757499" y="607063"/>
                  </a:lnTo>
                  <a:cubicBezTo>
                    <a:pt x="769347" y="607063"/>
                    <a:pt x="778984" y="616703"/>
                    <a:pt x="778984" y="628551"/>
                  </a:cubicBezTo>
                  <a:cubicBezTo>
                    <a:pt x="778984" y="640399"/>
                    <a:pt x="769345" y="650036"/>
                    <a:pt x="757499" y="650036"/>
                  </a:cubicBezTo>
                  <a:lnTo>
                    <a:pt x="648772" y="650036"/>
                  </a:lnTo>
                  <a:cubicBezTo>
                    <a:pt x="636924" y="650036"/>
                    <a:pt x="627285" y="640397"/>
                    <a:pt x="627285" y="628551"/>
                  </a:cubicBezTo>
                  <a:cubicBezTo>
                    <a:pt x="627285" y="616705"/>
                    <a:pt x="636926" y="607063"/>
                    <a:pt x="648772" y="607063"/>
                  </a:cubicBezTo>
                  <a:close/>
                  <a:moveTo>
                    <a:pt x="584769" y="142297"/>
                  </a:moveTo>
                  <a:lnTo>
                    <a:pt x="707934" y="142297"/>
                  </a:lnTo>
                  <a:cubicBezTo>
                    <a:pt x="712934" y="142297"/>
                    <a:pt x="717002" y="146364"/>
                    <a:pt x="717002" y="151365"/>
                  </a:cubicBezTo>
                  <a:lnTo>
                    <a:pt x="717002" y="414095"/>
                  </a:lnTo>
                  <a:cubicBezTo>
                    <a:pt x="712448" y="413498"/>
                    <a:pt x="707820" y="413181"/>
                    <a:pt x="703134" y="413181"/>
                  </a:cubicBezTo>
                  <a:cubicBezTo>
                    <a:pt x="697438" y="413181"/>
                    <a:pt x="691849" y="413653"/>
                    <a:pt x="686396" y="414531"/>
                  </a:cubicBezTo>
                  <a:lnTo>
                    <a:pt x="686396" y="201243"/>
                  </a:lnTo>
                  <a:cubicBezTo>
                    <a:pt x="686396" y="185615"/>
                    <a:pt x="673682" y="172901"/>
                    <a:pt x="658054" y="172901"/>
                  </a:cubicBezTo>
                  <a:lnTo>
                    <a:pt x="584767" y="172901"/>
                  </a:lnTo>
                  <a:lnTo>
                    <a:pt x="584767" y="142297"/>
                  </a:lnTo>
                  <a:close/>
                  <a:moveTo>
                    <a:pt x="374372" y="31742"/>
                  </a:moveTo>
                  <a:cubicBezTo>
                    <a:pt x="417355" y="31742"/>
                    <a:pt x="453464" y="61589"/>
                    <a:pt x="463149" y="101637"/>
                  </a:cubicBezTo>
                  <a:lnTo>
                    <a:pt x="285595" y="101637"/>
                  </a:lnTo>
                  <a:cubicBezTo>
                    <a:pt x="295281" y="61589"/>
                    <a:pt x="331391" y="31742"/>
                    <a:pt x="374372" y="31742"/>
                  </a:cubicBezTo>
                  <a:close/>
                  <a:moveTo>
                    <a:pt x="486909" y="1000913"/>
                  </a:moveTo>
                  <a:lnTo>
                    <a:pt x="40810" y="1000913"/>
                  </a:lnTo>
                  <a:cubicBezTo>
                    <a:pt x="35810" y="1000913"/>
                    <a:pt x="31742" y="996846"/>
                    <a:pt x="31742" y="991845"/>
                  </a:cubicBezTo>
                  <a:lnTo>
                    <a:pt x="31742" y="151365"/>
                  </a:lnTo>
                  <a:cubicBezTo>
                    <a:pt x="31742" y="146364"/>
                    <a:pt x="35810" y="142297"/>
                    <a:pt x="40810" y="142297"/>
                  </a:cubicBezTo>
                  <a:lnTo>
                    <a:pt x="163975" y="142297"/>
                  </a:lnTo>
                  <a:lnTo>
                    <a:pt x="163975" y="172901"/>
                  </a:lnTo>
                  <a:lnTo>
                    <a:pt x="90690" y="172901"/>
                  </a:lnTo>
                  <a:cubicBezTo>
                    <a:pt x="75062" y="172901"/>
                    <a:pt x="62348" y="185615"/>
                    <a:pt x="62348" y="201243"/>
                  </a:cubicBezTo>
                  <a:lnTo>
                    <a:pt x="62348" y="941967"/>
                  </a:lnTo>
                  <a:cubicBezTo>
                    <a:pt x="62348" y="957595"/>
                    <a:pt x="75062" y="970309"/>
                    <a:pt x="90690" y="970309"/>
                  </a:cubicBezTo>
                  <a:lnTo>
                    <a:pt x="220940" y="970309"/>
                  </a:lnTo>
                  <a:cubicBezTo>
                    <a:pt x="229705" y="970309"/>
                    <a:pt x="236811" y="963203"/>
                    <a:pt x="236811" y="954438"/>
                  </a:cubicBezTo>
                  <a:cubicBezTo>
                    <a:pt x="236811" y="945673"/>
                    <a:pt x="229705" y="938567"/>
                    <a:pt x="220940" y="938567"/>
                  </a:cubicBezTo>
                  <a:lnTo>
                    <a:pt x="94091" y="938567"/>
                  </a:lnTo>
                  <a:lnTo>
                    <a:pt x="94091" y="204643"/>
                  </a:lnTo>
                  <a:lnTo>
                    <a:pt x="163975" y="204643"/>
                  </a:lnTo>
                  <a:lnTo>
                    <a:pt x="163975" y="233425"/>
                  </a:lnTo>
                  <a:cubicBezTo>
                    <a:pt x="163975" y="248268"/>
                    <a:pt x="176052" y="260345"/>
                    <a:pt x="190895" y="260345"/>
                  </a:cubicBezTo>
                  <a:lnTo>
                    <a:pt x="413510" y="260345"/>
                  </a:lnTo>
                  <a:cubicBezTo>
                    <a:pt x="422276" y="260345"/>
                    <a:pt x="429382" y="253239"/>
                    <a:pt x="429382" y="244474"/>
                  </a:cubicBezTo>
                  <a:cubicBezTo>
                    <a:pt x="429382" y="235709"/>
                    <a:pt x="422276" y="228603"/>
                    <a:pt x="413510" y="228603"/>
                  </a:cubicBezTo>
                  <a:lnTo>
                    <a:pt x="195719" y="228603"/>
                  </a:lnTo>
                  <a:lnTo>
                    <a:pt x="195719" y="133380"/>
                  </a:lnTo>
                  <a:lnTo>
                    <a:pt x="553029" y="133380"/>
                  </a:lnTo>
                  <a:lnTo>
                    <a:pt x="553029" y="228601"/>
                  </a:lnTo>
                  <a:lnTo>
                    <a:pt x="487576" y="228601"/>
                  </a:lnTo>
                  <a:cubicBezTo>
                    <a:pt x="478811" y="228601"/>
                    <a:pt x="471705" y="235707"/>
                    <a:pt x="471705" y="244472"/>
                  </a:cubicBezTo>
                  <a:cubicBezTo>
                    <a:pt x="471705" y="253237"/>
                    <a:pt x="478811" y="260343"/>
                    <a:pt x="487576" y="260343"/>
                  </a:cubicBezTo>
                  <a:lnTo>
                    <a:pt x="557852" y="260343"/>
                  </a:lnTo>
                  <a:cubicBezTo>
                    <a:pt x="572694" y="260343"/>
                    <a:pt x="584769" y="248266"/>
                    <a:pt x="584769" y="233423"/>
                  </a:cubicBezTo>
                  <a:lnTo>
                    <a:pt x="584769" y="204643"/>
                  </a:lnTo>
                  <a:lnTo>
                    <a:pt x="654653" y="204643"/>
                  </a:lnTo>
                  <a:lnTo>
                    <a:pt x="654653" y="425090"/>
                  </a:lnTo>
                  <a:cubicBezTo>
                    <a:pt x="621101" y="442636"/>
                    <a:pt x="598137" y="477766"/>
                    <a:pt x="598137" y="518180"/>
                  </a:cubicBezTo>
                  <a:cubicBezTo>
                    <a:pt x="598137" y="524093"/>
                    <a:pt x="598641" y="529887"/>
                    <a:pt x="599586" y="535533"/>
                  </a:cubicBezTo>
                  <a:lnTo>
                    <a:pt x="586202" y="535533"/>
                  </a:lnTo>
                  <a:lnTo>
                    <a:pt x="586202" y="361165"/>
                  </a:lnTo>
                  <a:cubicBezTo>
                    <a:pt x="586202" y="348758"/>
                    <a:pt x="576108" y="338666"/>
                    <a:pt x="563703" y="338666"/>
                  </a:cubicBezTo>
                  <a:lnTo>
                    <a:pt x="519136" y="338666"/>
                  </a:lnTo>
                  <a:cubicBezTo>
                    <a:pt x="506729" y="338666"/>
                    <a:pt x="496635" y="348760"/>
                    <a:pt x="496635" y="361165"/>
                  </a:cubicBezTo>
                  <a:lnTo>
                    <a:pt x="496635" y="535533"/>
                  </a:lnTo>
                  <a:lnTo>
                    <a:pt x="474837" y="535533"/>
                  </a:lnTo>
                  <a:lnTo>
                    <a:pt x="474837" y="459599"/>
                  </a:lnTo>
                  <a:cubicBezTo>
                    <a:pt x="474837" y="447192"/>
                    <a:pt x="464743" y="437100"/>
                    <a:pt x="452338" y="437100"/>
                  </a:cubicBezTo>
                  <a:lnTo>
                    <a:pt x="407771" y="437100"/>
                  </a:lnTo>
                  <a:cubicBezTo>
                    <a:pt x="395364" y="437100"/>
                    <a:pt x="385272" y="447194"/>
                    <a:pt x="385272" y="459599"/>
                  </a:cubicBezTo>
                  <a:lnTo>
                    <a:pt x="385272" y="535533"/>
                  </a:lnTo>
                  <a:lnTo>
                    <a:pt x="363474" y="535533"/>
                  </a:lnTo>
                  <a:lnTo>
                    <a:pt x="363474" y="316366"/>
                  </a:lnTo>
                  <a:cubicBezTo>
                    <a:pt x="363474" y="303959"/>
                    <a:pt x="353380" y="293867"/>
                    <a:pt x="340975" y="293867"/>
                  </a:cubicBezTo>
                  <a:lnTo>
                    <a:pt x="296408" y="293867"/>
                  </a:lnTo>
                  <a:cubicBezTo>
                    <a:pt x="284001" y="293867"/>
                    <a:pt x="273909" y="303961"/>
                    <a:pt x="273909" y="316366"/>
                  </a:cubicBezTo>
                  <a:lnTo>
                    <a:pt x="273909" y="535531"/>
                  </a:lnTo>
                  <a:lnTo>
                    <a:pt x="252111" y="535531"/>
                  </a:lnTo>
                  <a:lnTo>
                    <a:pt x="252111" y="434988"/>
                  </a:lnTo>
                  <a:cubicBezTo>
                    <a:pt x="252111" y="422581"/>
                    <a:pt x="242017" y="412489"/>
                    <a:pt x="229612" y="412489"/>
                  </a:cubicBezTo>
                  <a:lnTo>
                    <a:pt x="185043" y="412489"/>
                  </a:lnTo>
                  <a:cubicBezTo>
                    <a:pt x="172636" y="412489"/>
                    <a:pt x="162544" y="422583"/>
                    <a:pt x="162544" y="434988"/>
                  </a:cubicBezTo>
                  <a:lnTo>
                    <a:pt x="162544" y="535531"/>
                  </a:lnTo>
                  <a:lnTo>
                    <a:pt x="138795" y="535531"/>
                  </a:lnTo>
                  <a:cubicBezTo>
                    <a:pt x="130030" y="535531"/>
                    <a:pt x="122924" y="542637"/>
                    <a:pt x="122924" y="551402"/>
                  </a:cubicBezTo>
                  <a:cubicBezTo>
                    <a:pt x="122924" y="560167"/>
                    <a:pt x="130030" y="567273"/>
                    <a:pt x="138795" y="567273"/>
                  </a:cubicBezTo>
                  <a:lnTo>
                    <a:pt x="610385" y="567273"/>
                  </a:lnTo>
                  <a:cubicBezTo>
                    <a:pt x="613392" y="572926"/>
                    <a:pt x="616884" y="578286"/>
                    <a:pt x="620835" y="583267"/>
                  </a:cubicBezTo>
                  <a:cubicBezTo>
                    <a:pt x="605670" y="592659"/>
                    <a:pt x="595545" y="609440"/>
                    <a:pt x="595545" y="628549"/>
                  </a:cubicBezTo>
                  <a:cubicBezTo>
                    <a:pt x="595545" y="654400"/>
                    <a:pt x="614074" y="675997"/>
                    <a:pt x="638545" y="680780"/>
                  </a:cubicBezTo>
                  <a:cubicBezTo>
                    <a:pt x="633041" y="715034"/>
                    <a:pt x="625880" y="747594"/>
                    <a:pt x="616869" y="779340"/>
                  </a:cubicBezTo>
                  <a:lnTo>
                    <a:pt x="615477" y="779340"/>
                  </a:lnTo>
                  <a:cubicBezTo>
                    <a:pt x="589713" y="779340"/>
                    <a:pt x="568750" y="800301"/>
                    <a:pt x="568750" y="826067"/>
                  </a:cubicBezTo>
                  <a:lnTo>
                    <a:pt x="568750" y="831339"/>
                  </a:lnTo>
                  <a:cubicBezTo>
                    <a:pt x="568750" y="842918"/>
                    <a:pt x="572993" y="853518"/>
                    <a:pt x="579993" y="861691"/>
                  </a:cubicBezTo>
                  <a:lnTo>
                    <a:pt x="559691" y="874790"/>
                  </a:lnTo>
                  <a:cubicBezTo>
                    <a:pt x="539141" y="888052"/>
                    <a:pt x="526869" y="910570"/>
                    <a:pt x="526869" y="935028"/>
                  </a:cubicBezTo>
                  <a:lnTo>
                    <a:pt x="526869" y="938564"/>
                  </a:lnTo>
                  <a:lnTo>
                    <a:pt x="295005" y="938564"/>
                  </a:lnTo>
                  <a:cubicBezTo>
                    <a:pt x="286240" y="938564"/>
                    <a:pt x="279134" y="945671"/>
                    <a:pt x="279134" y="954436"/>
                  </a:cubicBezTo>
                  <a:cubicBezTo>
                    <a:pt x="279134" y="963201"/>
                    <a:pt x="286240" y="970307"/>
                    <a:pt x="295005" y="970307"/>
                  </a:cubicBezTo>
                  <a:lnTo>
                    <a:pt x="505686" y="970307"/>
                  </a:lnTo>
                  <a:cubicBezTo>
                    <a:pt x="496017" y="977669"/>
                    <a:pt x="489117" y="988476"/>
                    <a:pt x="486909" y="1000913"/>
                  </a:cubicBezTo>
                  <a:close/>
                  <a:moveTo>
                    <a:pt x="554459" y="370407"/>
                  </a:moveTo>
                  <a:lnTo>
                    <a:pt x="554459" y="535531"/>
                  </a:lnTo>
                  <a:lnTo>
                    <a:pt x="528378" y="535531"/>
                  </a:lnTo>
                  <a:lnTo>
                    <a:pt x="528378" y="370407"/>
                  </a:lnTo>
                  <a:close/>
                  <a:moveTo>
                    <a:pt x="443094" y="468840"/>
                  </a:moveTo>
                  <a:lnTo>
                    <a:pt x="443094" y="535531"/>
                  </a:lnTo>
                  <a:lnTo>
                    <a:pt x="417013" y="535531"/>
                  </a:lnTo>
                  <a:lnTo>
                    <a:pt x="417013" y="468840"/>
                  </a:lnTo>
                  <a:close/>
                  <a:moveTo>
                    <a:pt x="331731" y="325610"/>
                  </a:moveTo>
                  <a:lnTo>
                    <a:pt x="331731" y="535533"/>
                  </a:lnTo>
                  <a:lnTo>
                    <a:pt x="305650" y="535533"/>
                  </a:lnTo>
                  <a:lnTo>
                    <a:pt x="305650" y="325610"/>
                  </a:lnTo>
                  <a:close/>
                  <a:moveTo>
                    <a:pt x="220366" y="444231"/>
                  </a:moveTo>
                  <a:lnTo>
                    <a:pt x="220366" y="535531"/>
                  </a:lnTo>
                  <a:lnTo>
                    <a:pt x="194285" y="535531"/>
                  </a:lnTo>
                  <a:lnTo>
                    <a:pt x="194285" y="444231"/>
                  </a:lnTo>
                  <a:close/>
                  <a:moveTo>
                    <a:pt x="888389" y="1034113"/>
                  </a:moveTo>
                  <a:cubicBezTo>
                    <a:pt x="888389" y="1043829"/>
                    <a:pt x="880486" y="1051733"/>
                    <a:pt x="870770" y="1051733"/>
                  </a:cubicBezTo>
                  <a:lnTo>
                    <a:pt x="535503" y="1051733"/>
                  </a:lnTo>
                  <a:cubicBezTo>
                    <a:pt x="525788" y="1051733"/>
                    <a:pt x="517884" y="1043829"/>
                    <a:pt x="517884" y="1034113"/>
                  </a:cubicBezTo>
                  <a:lnTo>
                    <a:pt x="517884" y="1009555"/>
                  </a:lnTo>
                  <a:cubicBezTo>
                    <a:pt x="517884" y="999840"/>
                    <a:pt x="525788" y="991936"/>
                    <a:pt x="535503" y="991936"/>
                  </a:cubicBezTo>
                  <a:lnTo>
                    <a:pt x="870770" y="991936"/>
                  </a:lnTo>
                  <a:cubicBezTo>
                    <a:pt x="880486" y="991936"/>
                    <a:pt x="888389" y="999840"/>
                    <a:pt x="888389" y="1009555"/>
                  </a:cubicBezTo>
                  <a:close/>
                </a:path>
              </a:pathLst>
            </a:custGeom>
            <a:grpFill/>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6" name="任意多边形: 形状 195">
              <a:extLst>
                <a:ext uri="{FF2B5EF4-FFF2-40B4-BE49-F238E27FC236}">
                  <a16:creationId xmlns:a16="http://schemas.microsoft.com/office/drawing/2014/main" id="{90BA2583-1084-EB01-3571-DCF10726E0A4}"/>
                </a:ext>
              </a:extLst>
            </p:cNvPr>
            <p:cNvSpPr/>
            <p:nvPr/>
          </p:nvSpPr>
          <p:spPr>
            <a:xfrm>
              <a:off x="6381745" y="3632449"/>
              <a:ext cx="452183" cy="92103"/>
            </a:xfrm>
            <a:custGeom>
              <a:avLst/>
              <a:gdLst>
                <a:gd name="connsiteX0" fmla="*/ 452183 w 452183"/>
                <a:gd name="connsiteY0" fmla="*/ 46052 h 92103"/>
                <a:gd name="connsiteX1" fmla="*/ 406131 w 452183"/>
                <a:gd name="connsiteY1" fmla="*/ 0 h 92103"/>
                <a:gd name="connsiteX2" fmla="*/ 46052 w 452183"/>
                <a:gd name="connsiteY2" fmla="*/ 0 h 92103"/>
                <a:gd name="connsiteX3" fmla="*/ 0 w 452183"/>
                <a:gd name="connsiteY3" fmla="*/ 46052 h 92103"/>
                <a:gd name="connsiteX4" fmla="*/ 46052 w 452183"/>
                <a:gd name="connsiteY4" fmla="*/ 92104 h 92103"/>
                <a:gd name="connsiteX5" fmla="*/ 406131 w 452183"/>
                <a:gd name="connsiteY5" fmla="*/ 92104 h 92103"/>
                <a:gd name="connsiteX6" fmla="*/ 452183 w 452183"/>
                <a:gd name="connsiteY6" fmla="*/ 46052 h 92103"/>
                <a:gd name="connsiteX7" fmla="*/ 188307 w 452183"/>
                <a:gd name="connsiteY7" fmla="*/ 60361 h 92103"/>
                <a:gd name="connsiteX8" fmla="*/ 46052 w 452183"/>
                <a:gd name="connsiteY8" fmla="*/ 60361 h 92103"/>
                <a:gd name="connsiteX9" fmla="*/ 44592 w 452183"/>
                <a:gd name="connsiteY9" fmla="*/ 60287 h 92103"/>
                <a:gd name="connsiteX10" fmla="*/ 31745 w 452183"/>
                <a:gd name="connsiteY10" fmla="*/ 46052 h 92103"/>
                <a:gd name="connsiteX11" fmla="*/ 44592 w 452183"/>
                <a:gd name="connsiteY11" fmla="*/ 31816 h 92103"/>
                <a:gd name="connsiteX12" fmla="*/ 46052 w 452183"/>
                <a:gd name="connsiteY12" fmla="*/ 31742 h 92103"/>
                <a:gd name="connsiteX13" fmla="*/ 188307 w 452183"/>
                <a:gd name="connsiteY13" fmla="*/ 31742 h 92103"/>
                <a:gd name="connsiteX14" fmla="*/ 220049 w 452183"/>
                <a:gd name="connsiteY14" fmla="*/ 31744 h 92103"/>
                <a:gd name="connsiteX15" fmla="*/ 406131 w 452183"/>
                <a:gd name="connsiteY15" fmla="*/ 31744 h 92103"/>
                <a:gd name="connsiteX16" fmla="*/ 420441 w 452183"/>
                <a:gd name="connsiteY16" fmla="*/ 46054 h 92103"/>
                <a:gd name="connsiteX17" fmla="*/ 406131 w 452183"/>
                <a:gd name="connsiteY17" fmla="*/ 60364 h 92103"/>
                <a:gd name="connsiteX18" fmla="*/ 220049 w 452183"/>
                <a:gd name="connsiteY18" fmla="*/ 60364 h 92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2183" h="92103">
                  <a:moveTo>
                    <a:pt x="452183" y="46052"/>
                  </a:moveTo>
                  <a:cubicBezTo>
                    <a:pt x="452183" y="20658"/>
                    <a:pt x="431523" y="0"/>
                    <a:pt x="406131" y="0"/>
                  </a:cubicBezTo>
                  <a:lnTo>
                    <a:pt x="46052" y="0"/>
                  </a:lnTo>
                  <a:cubicBezTo>
                    <a:pt x="20658" y="0"/>
                    <a:pt x="0" y="20658"/>
                    <a:pt x="0" y="46052"/>
                  </a:cubicBezTo>
                  <a:cubicBezTo>
                    <a:pt x="0" y="71446"/>
                    <a:pt x="20658" y="92104"/>
                    <a:pt x="46052" y="92104"/>
                  </a:cubicBezTo>
                  <a:lnTo>
                    <a:pt x="406131" y="92104"/>
                  </a:lnTo>
                  <a:cubicBezTo>
                    <a:pt x="431525" y="92104"/>
                    <a:pt x="452183" y="71446"/>
                    <a:pt x="452183" y="46052"/>
                  </a:cubicBezTo>
                  <a:close/>
                  <a:moveTo>
                    <a:pt x="188307" y="60361"/>
                  </a:moveTo>
                  <a:lnTo>
                    <a:pt x="46052" y="60361"/>
                  </a:lnTo>
                  <a:cubicBezTo>
                    <a:pt x="45559" y="60361"/>
                    <a:pt x="45072" y="60336"/>
                    <a:pt x="44592" y="60287"/>
                  </a:cubicBezTo>
                  <a:cubicBezTo>
                    <a:pt x="37386" y="59553"/>
                    <a:pt x="31745" y="53450"/>
                    <a:pt x="31745" y="46052"/>
                  </a:cubicBezTo>
                  <a:cubicBezTo>
                    <a:pt x="31745" y="38654"/>
                    <a:pt x="37386" y="32551"/>
                    <a:pt x="44592" y="31816"/>
                  </a:cubicBezTo>
                  <a:cubicBezTo>
                    <a:pt x="45072" y="31768"/>
                    <a:pt x="45559" y="31742"/>
                    <a:pt x="46052" y="31742"/>
                  </a:cubicBezTo>
                  <a:lnTo>
                    <a:pt x="188307" y="31742"/>
                  </a:lnTo>
                  <a:close/>
                  <a:moveTo>
                    <a:pt x="220049" y="31744"/>
                  </a:moveTo>
                  <a:lnTo>
                    <a:pt x="406131" y="31744"/>
                  </a:lnTo>
                  <a:cubicBezTo>
                    <a:pt x="414022" y="31744"/>
                    <a:pt x="420441" y="38163"/>
                    <a:pt x="420441" y="46054"/>
                  </a:cubicBezTo>
                  <a:cubicBezTo>
                    <a:pt x="420441" y="53945"/>
                    <a:pt x="414020" y="60364"/>
                    <a:pt x="406131" y="60364"/>
                  </a:cubicBezTo>
                  <a:lnTo>
                    <a:pt x="220049" y="60364"/>
                  </a:lnTo>
                  <a:close/>
                </a:path>
              </a:pathLst>
            </a:custGeom>
            <a:grpFill/>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7" name="任意多边形: 形状 196">
              <a:extLst>
                <a:ext uri="{FF2B5EF4-FFF2-40B4-BE49-F238E27FC236}">
                  <a16:creationId xmlns:a16="http://schemas.microsoft.com/office/drawing/2014/main" id="{BBFA4C03-7F3D-60C3-7455-36477FB6827F}"/>
                </a:ext>
              </a:extLst>
            </p:cNvPr>
            <p:cNvSpPr/>
            <p:nvPr/>
          </p:nvSpPr>
          <p:spPr>
            <a:xfrm>
              <a:off x="6481579" y="3762768"/>
              <a:ext cx="352349" cy="31742"/>
            </a:xfrm>
            <a:custGeom>
              <a:avLst/>
              <a:gdLst>
                <a:gd name="connsiteX0" fmla="*/ 336478 w 352349"/>
                <a:gd name="connsiteY0" fmla="*/ 0 h 31742"/>
                <a:gd name="connsiteX1" fmla="*/ 15871 w 352349"/>
                <a:gd name="connsiteY1" fmla="*/ 0 h 31742"/>
                <a:gd name="connsiteX2" fmla="*/ 0 w 352349"/>
                <a:gd name="connsiteY2" fmla="*/ 15871 h 31742"/>
                <a:gd name="connsiteX3" fmla="*/ 15871 w 352349"/>
                <a:gd name="connsiteY3" fmla="*/ 31742 h 31742"/>
                <a:gd name="connsiteX4" fmla="*/ 336478 w 352349"/>
                <a:gd name="connsiteY4" fmla="*/ 31742 h 31742"/>
                <a:gd name="connsiteX5" fmla="*/ 352349 w 352349"/>
                <a:gd name="connsiteY5" fmla="*/ 15871 h 31742"/>
                <a:gd name="connsiteX6" fmla="*/ 336478 w 352349"/>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349" h="31742">
                  <a:moveTo>
                    <a:pt x="336478" y="0"/>
                  </a:moveTo>
                  <a:lnTo>
                    <a:pt x="15871" y="0"/>
                  </a:lnTo>
                  <a:cubicBezTo>
                    <a:pt x="7106" y="0"/>
                    <a:pt x="0" y="7106"/>
                    <a:pt x="0" y="15871"/>
                  </a:cubicBezTo>
                  <a:cubicBezTo>
                    <a:pt x="0" y="24636"/>
                    <a:pt x="7106" y="31742"/>
                    <a:pt x="15871" y="31742"/>
                  </a:cubicBezTo>
                  <a:lnTo>
                    <a:pt x="336478" y="31742"/>
                  </a:lnTo>
                  <a:cubicBezTo>
                    <a:pt x="345243" y="31742"/>
                    <a:pt x="352349" y="24636"/>
                    <a:pt x="352349" y="15871"/>
                  </a:cubicBezTo>
                  <a:cubicBezTo>
                    <a:pt x="352349" y="7106"/>
                    <a:pt x="345243" y="0"/>
                    <a:pt x="336478" y="0"/>
                  </a:cubicBezTo>
                  <a:close/>
                </a:path>
              </a:pathLst>
            </a:custGeom>
            <a:grpFill/>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8" name="任意多边形: 形状 197">
              <a:extLst>
                <a:ext uri="{FF2B5EF4-FFF2-40B4-BE49-F238E27FC236}">
                  <a16:creationId xmlns:a16="http://schemas.microsoft.com/office/drawing/2014/main" id="{829DFAD2-E78A-BAC1-B895-FAB3D8F82747}"/>
                </a:ext>
              </a:extLst>
            </p:cNvPr>
            <p:cNvSpPr/>
            <p:nvPr/>
          </p:nvSpPr>
          <p:spPr>
            <a:xfrm>
              <a:off x="6481579" y="3822425"/>
              <a:ext cx="324752" cy="31742"/>
            </a:xfrm>
            <a:custGeom>
              <a:avLst/>
              <a:gdLst>
                <a:gd name="connsiteX0" fmla="*/ 308881 w 324752"/>
                <a:gd name="connsiteY0" fmla="*/ 0 h 31742"/>
                <a:gd name="connsiteX1" fmla="*/ 15871 w 324752"/>
                <a:gd name="connsiteY1" fmla="*/ 0 h 31742"/>
                <a:gd name="connsiteX2" fmla="*/ 0 w 324752"/>
                <a:gd name="connsiteY2" fmla="*/ 15871 h 31742"/>
                <a:gd name="connsiteX3" fmla="*/ 15871 w 324752"/>
                <a:gd name="connsiteY3" fmla="*/ 31742 h 31742"/>
                <a:gd name="connsiteX4" fmla="*/ 308881 w 324752"/>
                <a:gd name="connsiteY4" fmla="*/ 31742 h 31742"/>
                <a:gd name="connsiteX5" fmla="*/ 324752 w 324752"/>
                <a:gd name="connsiteY5" fmla="*/ 15871 h 31742"/>
                <a:gd name="connsiteX6" fmla="*/ 308881 w 324752"/>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4752" h="31742">
                  <a:moveTo>
                    <a:pt x="308881" y="0"/>
                  </a:moveTo>
                  <a:lnTo>
                    <a:pt x="15871" y="0"/>
                  </a:lnTo>
                  <a:cubicBezTo>
                    <a:pt x="7106" y="0"/>
                    <a:pt x="0" y="7106"/>
                    <a:pt x="0" y="15871"/>
                  </a:cubicBezTo>
                  <a:cubicBezTo>
                    <a:pt x="0" y="24636"/>
                    <a:pt x="7106" y="31742"/>
                    <a:pt x="15871" y="31742"/>
                  </a:cubicBezTo>
                  <a:lnTo>
                    <a:pt x="308881" y="31742"/>
                  </a:lnTo>
                  <a:cubicBezTo>
                    <a:pt x="317646" y="31742"/>
                    <a:pt x="324752" y="24636"/>
                    <a:pt x="324752" y="15871"/>
                  </a:cubicBezTo>
                  <a:cubicBezTo>
                    <a:pt x="324752" y="7106"/>
                    <a:pt x="317646" y="0"/>
                    <a:pt x="308881" y="0"/>
                  </a:cubicBezTo>
                  <a:close/>
                </a:path>
              </a:pathLst>
            </a:custGeom>
            <a:grpFill/>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9" name="任意多边形: 形状 198">
              <a:extLst>
                <a:ext uri="{FF2B5EF4-FFF2-40B4-BE49-F238E27FC236}">
                  <a16:creationId xmlns:a16="http://schemas.microsoft.com/office/drawing/2014/main" id="{F4F14AE7-3950-D98D-D495-A47576929E72}"/>
                </a:ext>
              </a:extLst>
            </p:cNvPr>
            <p:cNvSpPr/>
            <p:nvPr/>
          </p:nvSpPr>
          <p:spPr>
            <a:xfrm>
              <a:off x="6481579" y="3882082"/>
              <a:ext cx="303512" cy="31742"/>
            </a:xfrm>
            <a:custGeom>
              <a:avLst/>
              <a:gdLst>
                <a:gd name="connsiteX0" fmla="*/ 303512 w 303512"/>
                <a:gd name="connsiteY0" fmla="*/ 15871 h 31742"/>
                <a:gd name="connsiteX1" fmla="*/ 287641 w 303512"/>
                <a:gd name="connsiteY1" fmla="*/ 0 h 31742"/>
                <a:gd name="connsiteX2" fmla="*/ 15871 w 303512"/>
                <a:gd name="connsiteY2" fmla="*/ 0 h 31742"/>
                <a:gd name="connsiteX3" fmla="*/ 0 w 303512"/>
                <a:gd name="connsiteY3" fmla="*/ 15871 h 31742"/>
                <a:gd name="connsiteX4" fmla="*/ 15871 w 303512"/>
                <a:gd name="connsiteY4" fmla="*/ 31742 h 31742"/>
                <a:gd name="connsiteX5" fmla="*/ 287641 w 303512"/>
                <a:gd name="connsiteY5" fmla="*/ 31742 h 31742"/>
                <a:gd name="connsiteX6" fmla="*/ 303512 w 303512"/>
                <a:gd name="connsiteY6" fmla="*/ 15871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3512" h="31742">
                  <a:moveTo>
                    <a:pt x="303512" y="15871"/>
                  </a:moveTo>
                  <a:cubicBezTo>
                    <a:pt x="303512" y="7106"/>
                    <a:pt x="296406" y="0"/>
                    <a:pt x="287641" y="0"/>
                  </a:cubicBezTo>
                  <a:lnTo>
                    <a:pt x="15871" y="0"/>
                  </a:lnTo>
                  <a:cubicBezTo>
                    <a:pt x="7106" y="0"/>
                    <a:pt x="0" y="7106"/>
                    <a:pt x="0" y="15871"/>
                  </a:cubicBezTo>
                  <a:cubicBezTo>
                    <a:pt x="0" y="24636"/>
                    <a:pt x="7106" y="31742"/>
                    <a:pt x="15871" y="31742"/>
                  </a:cubicBezTo>
                  <a:lnTo>
                    <a:pt x="287641" y="31742"/>
                  </a:lnTo>
                  <a:cubicBezTo>
                    <a:pt x="296406" y="31742"/>
                    <a:pt x="303512" y="24636"/>
                    <a:pt x="303512" y="15871"/>
                  </a:cubicBezTo>
                  <a:close/>
                </a:path>
              </a:pathLst>
            </a:custGeom>
            <a:grpFill/>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0" name="任意多边形: 形状 199">
              <a:extLst>
                <a:ext uri="{FF2B5EF4-FFF2-40B4-BE49-F238E27FC236}">
                  <a16:creationId xmlns:a16="http://schemas.microsoft.com/office/drawing/2014/main" id="{33BF476B-B58F-B94F-223D-A6774BE7965F}"/>
                </a:ext>
              </a:extLst>
            </p:cNvPr>
            <p:cNvSpPr/>
            <p:nvPr/>
          </p:nvSpPr>
          <p:spPr>
            <a:xfrm>
              <a:off x="6381745" y="3762768"/>
              <a:ext cx="78547" cy="31742"/>
            </a:xfrm>
            <a:custGeom>
              <a:avLst/>
              <a:gdLst>
                <a:gd name="connsiteX0" fmla="*/ 62676 w 78547"/>
                <a:gd name="connsiteY0" fmla="*/ 0 h 31742"/>
                <a:gd name="connsiteX1" fmla="*/ 15871 w 78547"/>
                <a:gd name="connsiteY1" fmla="*/ 0 h 31742"/>
                <a:gd name="connsiteX2" fmla="*/ 0 w 78547"/>
                <a:gd name="connsiteY2" fmla="*/ 15871 h 31742"/>
                <a:gd name="connsiteX3" fmla="*/ 15871 w 78547"/>
                <a:gd name="connsiteY3" fmla="*/ 31742 h 31742"/>
                <a:gd name="connsiteX4" fmla="*/ 62676 w 78547"/>
                <a:gd name="connsiteY4" fmla="*/ 31742 h 31742"/>
                <a:gd name="connsiteX5" fmla="*/ 78548 w 78547"/>
                <a:gd name="connsiteY5" fmla="*/ 15871 h 31742"/>
                <a:gd name="connsiteX6" fmla="*/ 62676 w 78547"/>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47" h="31742">
                  <a:moveTo>
                    <a:pt x="62676" y="0"/>
                  </a:moveTo>
                  <a:lnTo>
                    <a:pt x="15871" y="0"/>
                  </a:lnTo>
                  <a:cubicBezTo>
                    <a:pt x="7106" y="0"/>
                    <a:pt x="0" y="7106"/>
                    <a:pt x="0" y="15871"/>
                  </a:cubicBezTo>
                  <a:cubicBezTo>
                    <a:pt x="0" y="24636"/>
                    <a:pt x="7106" y="31742"/>
                    <a:pt x="15871" y="31742"/>
                  </a:cubicBezTo>
                  <a:lnTo>
                    <a:pt x="62676" y="31742"/>
                  </a:lnTo>
                  <a:cubicBezTo>
                    <a:pt x="71442" y="31742"/>
                    <a:pt x="78548" y="24636"/>
                    <a:pt x="78548" y="15871"/>
                  </a:cubicBezTo>
                  <a:cubicBezTo>
                    <a:pt x="78548" y="7106"/>
                    <a:pt x="71442" y="0"/>
                    <a:pt x="62676" y="0"/>
                  </a:cubicBezTo>
                  <a:close/>
                </a:path>
              </a:pathLst>
            </a:custGeom>
            <a:grpFill/>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1" name="任意多边形: 形状 200">
              <a:extLst>
                <a:ext uri="{FF2B5EF4-FFF2-40B4-BE49-F238E27FC236}">
                  <a16:creationId xmlns:a16="http://schemas.microsoft.com/office/drawing/2014/main" id="{E2461A98-D9C6-E5F4-EAE0-A87462B4B6F9}"/>
                </a:ext>
              </a:extLst>
            </p:cNvPr>
            <p:cNvSpPr/>
            <p:nvPr/>
          </p:nvSpPr>
          <p:spPr>
            <a:xfrm>
              <a:off x="6381745" y="3822425"/>
              <a:ext cx="78547" cy="31742"/>
            </a:xfrm>
            <a:custGeom>
              <a:avLst/>
              <a:gdLst>
                <a:gd name="connsiteX0" fmla="*/ 62676 w 78547"/>
                <a:gd name="connsiteY0" fmla="*/ 0 h 31742"/>
                <a:gd name="connsiteX1" fmla="*/ 15871 w 78547"/>
                <a:gd name="connsiteY1" fmla="*/ 0 h 31742"/>
                <a:gd name="connsiteX2" fmla="*/ 0 w 78547"/>
                <a:gd name="connsiteY2" fmla="*/ 15871 h 31742"/>
                <a:gd name="connsiteX3" fmla="*/ 15871 w 78547"/>
                <a:gd name="connsiteY3" fmla="*/ 31742 h 31742"/>
                <a:gd name="connsiteX4" fmla="*/ 62676 w 78547"/>
                <a:gd name="connsiteY4" fmla="*/ 31742 h 31742"/>
                <a:gd name="connsiteX5" fmla="*/ 78548 w 78547"/>
                <a:gd name="connsiteY5" fmla="*/ 15871 h 31742"/>
                <a:gd name="connsiteX6" fmla="*/ 62676 w 78547"/>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47" h="31742">
                  <a:moveTo>
                    <a:pt x="62676" y="0"/>
                  </a:moveTo>
                  <a:lnTo>
                    <a:pt x="15871" y="0"/>
                  </a:lnTo>
                  <a:cubicBezTo>
                    <a:pt x="7106" y="0"/>
                    <a:pt x="0" y="7106"/>
                    <a:pt x="0" y="15871"/>
                  </a:cubicBezTo>
                  <a:cubicBezTo>
                    <a:pt x="0" y="24636"/>
                    <a:pt x="7106" y="31742"/>
                    <a:pt x="15871" y="31742"/>
                  </a:cubicBezTo>
                  <a:lnTo>
                    <a:pt x="62676" y="31742"/>
                  </a:lnTo>
                  <a:cubicBezTo>
                    <a:pt x="71442" y="31742"/>
                    <a:pt x="78548" y="24636"/>
                    <a:pt x="78548" y="15871"/>
                  </a:cubicBezTo>
                  <a:cubicBezTo>
                    <a:pt x="78548" y="7106"/>
                    <a:pt x="71442" y="0"/>
                    <a:pt x="62676" y="0"/>
                  </a:cubicBezTo>
                  <a:close/>
                </a:path>
              </a:pathLst>
            </a:custGeom>
            <a:grpFill/>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2" name="任意多边形: 形状 201">
              <a:extLst>
                <a:ext uri="{FF2B5EF4-FFF2-40B4-BE49-F238E27FC236}">
                  <a16:creationId xmlns:a16="http://schemas.microsoft.com/office/drawing/2014/main" id="{18F9C97B-C697-FCD1-7409-C893014A59C1}"/>
                </a:ext>
              </a:extLst>
            </p:cNvPr>
            <p:cNvSpPr/>
            <p:nvPr/>
          </p:nvSpPr>
          <p:spPr>
            <a:xfrm>
              <a:off x="6381745" y="3882082"/>
              <a:ext cx="78547" cy="31742"/>
            </a:xfrm>
            <a:custGeom>
              <a:avLst/>
              <a:gdLst>
                <a:gd name="connsiteX0" fmla="*/ 62676 w 78547"/>
                <a:gd name="connsiteY0" fmla="*/ 0 h 31742"/>
                <a:gd name="connsiteX1" fmla="*/ 15871 w 78547"/>
                <a:gd name="connsiteY1" fmla="*/ 0 h 31742"/>
                <a:gd name="connsiteX2" fmla="*/ 0 w 78547"/>
                <a:gd name="connsiteY2" fmla="*/ 15871 h 31742"/>
                <a:gd name="connsiteX3" fmla="*/ 15871 w 78547"/>
                <a:gd name="connsiteY3" fmla="*/ 31742 h 31742"/>
                <a:gd name="connsiteX4" fmla="*/ 62676 w 78547"/>
                <a:gd name="connsiteY4" fmla="*/ 31742 h 31742"/>
                <a:gd name="connsiteX5" fmla="*/ 78548 w 78547"/>
                <a:gd name="connsiteY5" fmla="*/ 15871 h 31742"/>
                <a:gd name="connsiteX6" fmla="*/ 62676 w 78547"/>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47" h="31742">
                  <a:moveTo>
                    <a:pt x="62676" y="0"/>
                  </a:moveTo>
                  <a:lnTo>
                    <a:pt x="15871" y="0"/>
                  </a:lnTo>
                  <a:cubicBezTo>
                    <a:pt x="7106" y="0"/>
                    <a:pt x="0" y="7106"/>
                    <a:pt x="0" y="15871"/>
                  </a:cubicBezTo>
                  <a:cubicBezTo>
                    <a:pt x="0" y="24636"/>
                    <a:pt x="7106" y="31742"/>
                    <a:pt x="15871" y="31742"/>
                  </a:cubicBezTo>
                  <a:lnTo>
                    <a:pt x="62676" y="31742"/>
                  </a:lnTo>
                  <a:cubicBezTo>
                    <a:pt x="71442" y="31742"/>
                    <a:pt x="78548" y="24636"/>
                    <a:pt x="78548" y="15871"/>
                  </a:cubicBezTo>
                  <a:cubicBezTo>
                    <a:pt x="78548" y="7106"/>
                    <a:pt x="71442" y="0"/>
                    <a:pt x="62676" y="0"/>
                  </a:cubicBezTo>
                  <a:close/>
                </a:path>
              </a:pathLst>
            </a:custGeom>
            <a:grpFill/>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cxnSp>
        <p:nvCxnSpPr>
          <p:cNvPr id="205" name="直接连接符 204">
            <a:extLst>
              <a:ext uri="{FF2B5EF4-FFF2-40B4-BE49-F238E27FC236}">
                <a16:creationId xmlns:a16="http://schemas.microsoft.com/office/drawing/2014/main" id="{DC2356C7-711F-EE0D-ED6C-03E5302EADFD}"/>
              </a:ext>
            </a:extLst>
          </p:cNvPr>
          <p:cNvCxnSpPr>
            <a:cxnSpLocks/>
          </p:cNvCxnSpPr>
          <p:nvPr/>
        </p:nvCxnSpPr>
        <p:spPr>
          <a:xfrm>
            <a:off x="407988" y="666875"/>
            <a:ext cx="11376025" cy="0"/>
          </a:xfrm>
          <a:prstGeom prst="line">
            <a:avLst/>
          </a:prstGeom>
          <a:ln w="9525">
            <a:gradFill flip="none" rotWithShape="1">
              <a:gsLst>
                <a:gs pos="0">
                  <a:schemeClr val="accent1"/>
                </a:gs>
                <a:gs pos="58000">
                  <a:srgbClr val="1168F4"/>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213" name="组合 212">
            <a:extLst>
              <a:ext uri="{FF2B5EF4-FFF2-40B4-BE49-F238E27FC236}">
                <a16:creationId xmlns:a16="http://schemas.microsoft.com/office/drawing/2014/main" id="{139705E3-8F97-B683-73A5-844A044E98BE}"/>
              </a:ext>
            </a:extLst>
          </p:cNvPr>
          <p:cNvGrpSpPr/>
          <p:nvPr/>
        </p:nvGrpSpPr>
        <p:grpSpPr>
          <a:xfrm>
            <a:off x="397828" y="6453189"/>
            <a:ext cx="1009527" cy="188718"/>
            <a:chOff x="695357" y="6477795"/>
            <a:chExt cx="976623" cy="182567"/>
          </a:xfrm>
        </p:grpSpPr>
        <p:sp>
          <p:nvSpPr>
            <p:cNvPr id="214" name="椭圆 213">
              <a:extLst>
                <a:ext uri="{FF2B5EF4-FFF2-40B4-BE49-F238E27FC236}">
                  <a16:creationId xmlns:a16="http://schemas.microsoft.com/office/drawing/2014/main" id="{4BEDC135-AC07-AF4D-C138-812C6F13BD68}"/>
                </a:ext>
              </a:extLst>
            </p:cNvPr>
            <p:cNvSpPr/>
            <p:nvPr/>
          </p:nvSpPr>
          <p:spPr>
            <a:xfrm>
              <a:off x="695357" y="6477795"/>
              <a:ext cx="182567" cy="182567"/>
            </a:xfrm>
            <a:prstGeom prst="ellipse">
              <a:avLst/>
            </a:prstGeom>
            <a:gradFill flip="none" rotWithShape="1">
              <a:gsLst>
                <a:gs pos="100000">
                  <a:schemeClr val="accent1"/>
                </a:gs>
                <a:gs pos="59000">
                  <a:srgbClr val="1169F3"/>
                </a:gs>
                <a:gs pos="13000">
                  <a:schemeClr val="accent2"/>
                </a:gs>
              </a:gsLst>
              <a:lin ang="135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5" name="椭圆 214">
              <a:extLst>
                <a:ext uri="{FF2B5EF4-FFF2-40B4-BE49-F238E27FC236}">
                  <a16:creationId xmlns:a16="http://schemas.microsoft.com/office/drawing/2014/main" id="{BC20AB3F-94F2-1057-0B8F-832C624C1A52}"/>
                </a:ext>
              </a:extLst>
            </p:cNvPr>
            <p:cNvSpPr/>
            <p:nvPr/>
          </p:nvSpPr>
          <p:spPr>
            <a:xfrm>
              <a:off x="960042" y="6477795"/>
              <a:ext cx="182567" cy="182567"/>
            </a:xfrm>
            <a:prstGeom prst="ellipse">
              <a:avLst/>
            </a:prstGeom>
            <a:gradFill>
              <a:gsLst>
                <a:gs pos="25000">
                  <a:schemeClr val="bg1">
                    <a:lumMod val="50000"/>
                  </a:schemeClr>
                </a:gs>
                <a:gs pos="100000">
                  <a:schemeClr val="bg1">
                    <a:lumMod val="85000"/>
                  </a:schemeClr>
                </a:gs>
              </a:gsLst>
              <a:lin ang="135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6" name="椭圆 215">
              <a:extLst>
                <a:ext uri="{FF2B5EF4-FFF2-40B4-BE49-F238E27FC236}">
                  <a16:creationId xmlns:a16="http://schemas.microsoft.com/office/drawing/2014/main" id="{DE17091D-CCAA-54D6-6C79-E7DABBA83E0E}"/>
                </a:ext>
              </a:extLst>
            </p:cNvPr>
            <p:cNvSpPr/>
            <p:nvPr/>
          </p:nvSpPr>
          <p:spPr>
            <a:xfrm>
              <a:off x="1224727" y="6477795"/>
              <a:ext cx="182567" cy="182567"/>
            </a:xfrm>
            <a:prstGeom prst="ellipse">
              <a:avLst/>
            </a:prstGeom>
            <a:gradFill>
              <a:gsLst>
                <a:gs pos="25000">
                  <a:schemeClr val="bg1">
                    <a:lumMod val="50000"/>
                  </a:schemeClr>
                </a:gs>
                <a:gs pos="100000">
                  <a:schemeClr val="bg1">
                    <a:lumMod val="85000"/>
                  </a:schemeClr>
                </a:gs>
              </a:gsLst>
              <a:lin ang="135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7" name="椭圆 216">
              <a:extLst>
                <a:ext uri="{FF2B5EF4-FFF2-40B4-BE49-F238E27FC236}">
                  <a16:creationId xmlns:a16="http://schemas.microsoft.com/office/drawing/2014/main" id="{9C6CB0CF-8702-E114-094E-9497F532EC4C}"/>
                </a:ext>
              </a:extLst>
            </p:cNvPr>
            <p:cNvSpPr/>
            <p:nvPr/>
          </p:nvSpPr>
          <p:spPr>
            <a:xfrm>
              <a:off x="1489413" y="6477795"/>
              <a:ext cx="182567" cy="182567"/>
            </a:xfrm>
            <a:prstGeom prst="ellipse">
              <a:avLst/>
            </a:prstGeom>
            <a:gradFill>
              <a:gsLst>
                <a:gs pos="25000">
                  <a:schemeClr val="bg1">
                    <a:lumMod val="50000"/>
                  </a:schemeClr>
                </a:gs>
                <a:gs pos="100000">
                  <a:schemeClr val="bg1">
                    <a:lumMod val="85000"/>
                  </a:schemeClr>
                </a:gs>
              </a:gsLst>
              <a:lin ang="135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pic>
        <p:nvPicPr>
          <p:cNvPr id="3" name="图片 2">
            <a:extLst>
              <a:ext uri="{FF2B5EF4-FFF2-40B4-BE49-F238E27FC236}">
                <a16:creationId xmlns:a16="http://schemas.microsoft.com/office/drawing/2014/main" id="{8C1B14B3-20A3-BC1D-8C4A-64CD5C86D176}"/>
              </a:ext>
            </a:extLst>
          </p:cNvPr>
          <p:cNvPicPr>
            <a:picLocks noChangeAspect="1"/>
          </p:cNvPicPr>
          <p:nvPr/>
        </p:nvPicPr>
        <p:blipFill>
          <a:blip r:embed="rId49" cstate="email">
            <a:extLst>
              <a:ext uri="{28A0092B-C50C-407E-A947-70E740481C1C}">
                <a14:useLocalDpi xmlns:a14="http://schemas.microsoft.com/office/drawing/2010/main"/>
              </a:ext>
            </a:extLst>
          </a:blip>
          <a:stretch>
            <a:fillRect/>
          </a:stretch>
        </p:blipFill>
        <p:spPr>
          <a:xfrm>
            <a:off x="0" y="3820815"/>
            <a:ext cx="6744181" cy="205345"/>
          </a:xfrm>
          <a:prstGeom prst="rect">
            <a:avLst/>
          </a:prstGeom>
          <a:effectLst>
            <a:outerShdw blurRad="558800" dist="38100" dir="5400000" algn="t" rotWithShape="0">
              <a:schemeClr val="accent2">
                <a:lumMod val="10000"/>
                <a:alpha val="24000"/>
              </a:schemeClr>
            </a:outerShdw>
          </a:effectLst>
        </p:spPr>
      </p:pic>
      <p:pic>
        <p:nvPicPr>
          <p:cNvPr id="16" name="图片 15">
            <a:extLst>
              <a:ext uri="{FF2B5EF4-FFF2-40B4-BE49-F238E27FC236}">
                <a16:creationId xmlns:a16="http://schemas.microsoft.com/office/drawing/2014/main" id="{7959512C-82B8-E237-011F-98AD154BBEEC}"/>
              </a:ext>
            </a:extLst>
          </p:cNvPr>
          <p:cNvPicPr>
            <a:picLocks noChangeAspect="1"/>
          </p:cNvPicPr>
          <p:nvPr/>
        </p:nvPicPr>
        <p:blipFill>
          <a:blip r:embed="rId49" cstate="email">
            <a:extLst>
              <a:ext uri="{28A0092B-C50C-407E-A947-70E740481C1C}">
                <a14:useLocalDpi xmlns:a14="http://schemas.microsoft.com/office/drawing/2010/main"/>
              </a:ext>
            </a:extLst>
          </a:blip>
          <a:stretch>
            <a:fillRect/>
          </a:stretch>
        </p:blipFill>
        <p:spPr>
          <a:xfrm>
            <a:off x="0" y="6062870"/>
            <a:ext cx="6744181" cy="205345"/>
          </a:xfrm>
          <a:prstGeom prst="rect">
            <a:avLst/>
          </a:prstGeom>
          <a:effectLst>
            <a:outerShdw blurRad="558800" dist="38100" dir="5400000" algn="t" rotWithShape="0">
              <a:schemeClr val="accent2">
                <a:lumMod val="10000"/>
                <a:alpha val="24000"/>
              </a:schemeClr>
            </a:outerShdw>
          </a:effectLst>
        </p:spPr>
      </p:pic>
      <p:grpSp>
        <p:nvGrpSpPr>
          <p:cNvPr id="29" name="组合 28">
            <a:extLst>
              <a:ext uri="{FF2B5EF4-FFF2-40B4-BE49-F238E27FC236}">
                <a16:creationId xmlns:a16="http://schemas.microsoft.com/office/drawing/2014/main" id="{815140EE-1C85-5721-C743-80B1579784FD}"/>
              </a:ext>
            </a:extLst>
          </p:cNvPr>
          <p:cNvGrpSpPr/>
          <p:nvPr/>
        </p:nvGrpSpPr>
        <p:grpSpPr>
          <a:xfrm>
            <a:off x="334985" y="2067185"/>
            <a:ext cx="1425279" cy="1809750"/>
            <a:chOff x="771690" y="1471097"/>
            <a:chExt cx="1425279" cy="1809750"/>
          </a:xfrm>
        </p:grpSpPr>
        <p:pic>
          <p:nvPicPr>
            <p:cNvPr id="6" name="图片 5" descr="文本, 信件&#10;&#10;描述已自动生成">
              <a:extLst>
                <a:ext uri="{FF2B5EF4-FFF2-40B4-BE49-F238E27FC236}">
                  <a16:creationId xmlns:a16="http://schemas.microsoft.com/office/drawing/2014/main" id="{13BF8D34-A638-CE3F-91CB-C8C7A287C9F6}"/>
                </a:ext>
              </a:extLst>
            </p:cNvPr>
            <p:cNvPicPr>
              <a:picLocks noChangeAspect="1"/>
            </p:cNvPicPr>
            <p:nvPr/>
          </p:nvPicPr>
          <p:blipFill rotWithShape="1">
            <a:blip r:embed="rId50" cstate="email">
              <a:extLst>
                <a:ext uri="{BEBA8EAE-BF5A-486C-A8C5-ECC9F3942E4B}">
                  <a14:imgProps xmlns:a14="http://schemas.microsoft.com/office/drawing/2010/main">
                    <a14:imgLayer r:embed="rId51">
                      <a14:imgEffect>
                        <a14:backgroundRemoval t="2046" b="95771" l="7358" r="96604">
                          <a14:foregroundMark x1="6981" y1="2729" x2="46038" y2="2046"/>
                          <a14:foregroundMark x1="46038" y1="2046" x2="90943" y2="4638"/>
                          <a14:foregroundMark x1="93774" y1="5048" x2="85849" y2="93997"/>
                          <a14:foregroundMark x1="85849" y1="93997" x2="10566" y2="93452"/>
                          <a14:foregroundMark x1="10566" y1="93452" x2="7358" y2="73397"/>
                          <a14:foregroundMark x1="7358" y1="73397" x2="10566" y2="6003"/>
                          <a14:foregroundMark x1="36038" y1="22510" x2="66604" y2="26603"/>
                          <a14:foregroundMark x1="96226" y1="3138" x2="95472" y2="94543"/>
                          <a14:foregroundMark x1="95472" y1="94543" x2="96792" y2="95771"/>
                        </a14:backgroundRemoval>
                      </a14:imgEffect>
                    </a14:imgLayer>
                  </a14:imgProps>
                </a:ext>
                <a:ext uri="{28A0092B-C50C-407E-A947-70E740481C1C}">
                  <a14:useLocalDpi xmlns:a14="http://schemas.microsoft.com/office/drawing/2010/main"/>
                </a:ext>
              </a:extLst>
            </a:blip>
            <a:srcRect/>
            <a:stretch/>
          </p:blipFill>
          <p:spPr>
            <a:xfrm>
              <a:off x="847582" y="1575668"/>
              <a:ext cx="1207116" cy="1670287"/>
            </a:xfrm>
            <a:prstGeom prst="rect">
              <a:avLst/>
            </a:prstGeom>
            <a:ln w="9525">
              <a:noFill/>
            </a:ln>
            <a:effectLst>
              <a:outerShdw blurRad="152400" dist="38100" dir="2700000" algn="tl" rotWithShape="0">
                <a:prstClr val="black">
                  <a:alpha val="16000"/>
                </a:prstClr>
              </a:outerShdw>
            </a:effectLst>
          </p:spPr>
        </p:pic>
        <p:pic>
          <p:nvPicPr>
            <p:cNvPr id="27" name="Picture 8">
              <a:extLst>
                <a:ext uri="{FF2B5EF4-FFF2-40B4-BE49-F238E27FC236}">
                  <a16:creationId xmlns:a16="http://schemas.microsoft.com/office/drawing/2014/main" id="{FD1E0459-1CCC-4C97-F649-36A29BA02963}"/>
                </a:ext>
              </a:extLst>
            </p:cNvPr>
            <p:cNvPicPr>
              <a:picLocks noChangeAspect="1"/>
            </p:cNvPicPr>
            <p:nvPr/>
          </p:nvPicPr>
          <p:blipFill>
            <a:blip r:embed="rId52" cstate="email">
              <a:extLst>
                <a:ext uri="{28A0092B-C50C-407E-A947-70E740481C1C}">
                  <a14:useLocalDpi xmlns:a14="http://schemas.microsoft.com/office/drawing/2010/main"/>
                </a:ext>
              </a:extLst>
            </a:blip>
            <a:stretch>
              <a:fillRect/>
            </a:stretch>
          </p:blipFill>
          <p:spPr>
            <a:xfrm>
              <a:off x="771690" y="1471097"/>
              <a:ext cx="1425279" cy="1809750"/>
            </a:xfrm>
            <a:prstGeom prst="rect">
              <a:avLst/>
            </a:prstGeom>
          </p:spPr>
        </p:pic>
      </p:grpSp>
      <p:grpSp>
        <p:nvGrpSpPr>
          <p:cNvPr id="30" name="组合 29">
            <a:extLst>
              <a:ext uri="{FF2B5EF4-FFF2-40B4-BE49-F238E27FC236}">
                <a16:creationId xmlns:a16="http://schemas.microsoft.com/office/drawing/2014/main" id="{7703F96E-F398-3F96-7D9F-7CC4536D9221}"/>
              </a:ext>
            </a:extLst>
          </p:cNvPr>
          <p:cNvGrpSpPr/>
          <p:nvPr/>
        </p:nvGrpSpPr>
        <p:grpSpPr>
          <a:xfrm>
            <a:off x="1793395" y="2067185"/>
            <a:ext cx="1425279" cy="1809750"/>
            <a:chOff x="771690" y="1471097"/>
            <a:chExt cx="1425279" cy="1809750"/>
          </a:xfrm>
        </p:grpSpPr>
        <p:pic>
          <p:nvPicPr>
            <p:cNvPr id="31" name="图片 30" descr="文本, 信件&#10;&#10;描述已自动生成">
              <a:extLst>
                <a:ext uri="{FF2B5EF4-FFF2-40B4-BE49-F238E27FC236}">
                  <a16:creationId xmlns:a16="http://schemas.microsoft.com/office/drawing/2014/main" id="{FB22E5C7-CCB9-F8D1-9894-BB6D70AE2AEF}"/>
                </a:ext>
              </a:extLst>
            </p:cNvPr>
            <p:cNvPicPr>
              <a:picLocks noChangeAspect="1"/>
            </p:cNvPicPr>
            <p:nvPr/>
          </p:nvPicPr>
          <p:blipFill rotWithShape="1">
            <a:blip r:embed="rId50" cstate="email">
              <a:extLst>
                <a:ext uri="{BEBA8EAE-BF5A-486C-A8C5-ECC9F3942E4B}">
                  <a14:imgProps xmlns:a14="http://schemas.microsoft.com/office/drawing/2010/main">
                    <a14:imgLayer r:embed="rId51">
                      <a14:imgEffect>
                        <a14:backgroundRemoval t="2046" b="95771" l="7358" r="96604">
                          <a14:foregroundMark x1="6981" y1="2729" x2="46038" y2="2046"/>
                          <a14:foregroundMark x1="46038" y1="2046" x2="90943" y2="4638"/>
                          <a14:foregroundMark x1="93774" y1="5048" x2="85849" y2="93997"/>
                          <a14:foregroundMark x1="85849" y1="93997" x2="10566" y2="93452"/>
                          <a14:foregroundMark x1="10566" y1="93452" x2="7358" y2="73397"/>
                          <a14:foregroundMark x1="7358" y1="73397" x2="10566" y2="6003"/>
                          <a14:foregroundMark x1="36038" y1="22510" x2="66604" y2="26603"/>
                          <a14:foregroundMark x1="96226" y1="3138" x2="95472" y2="94543"/>
                          <a14:foregroundMark x1="95472" y1="94543" x2="96792" y2="95771"/>
                        </a14:backgroundRemoval>
                      </a14:imgEffect>
                    </a14:imgLayer>
                  </a14:imgProps>
                </a:ext>
                <a:ext uri="{28A0092B-C50C-407E-A947-70E740481C1C}">
                  <a14:useLocalDpi xmlns:a14="http://schemas.microsoft.com/office/drawing/2010/main"/>
                </a:ext>
              </a:extLst>
            </a:blip>
            <a:srcRect/>
            <a:stretch/>
          </p:blipFill>
          <p:spPr>
            <a:xfrm>
              <a:off x="847582" y="1575668"/>
              <a:ext cx="1207116" cy="1670287"/>
            </a:xfrm>
            <a:prstGeom prst="rect">
              <a:avLst/>
            </a:prstGeom>
            <a:ln w="9525">
              <a:noFill/>
            </a:ln>
            <a:effectLst>
              <a:outerShdw blurRad="152400" dist="38100" dir="2700000" algn="tl" rotWithShape="0">
                <a:prstClr val="black">
                  <a:alpha val="16000"/>
                </a:prstClr>
              </a:outerShdw>
            </a:effectLst>
          </p:spPr>
        </p:pic>
        <p:pic>
          <p:nvPicPr>
            <p:cNvPr id="32" name="Picture 8">
              <a:extLst>
                <a:ext uri="{FF2B5EF4-FFF2-40B4-BE49-F238E27FC236}">
                  <a16:creationId xmlns:a16="http://schemas.microsoft.com/office/drawing/2014/main" id="{BCBF0A88-5ABF-8F59-C91E-AC96773E6640}"/>
                </a:ext>
              </a:extLst>
            </p:cNvPr>
            <p:cNvPicPr>
              <a:picLocks noChangeAspect="1"/>
            </p:cNvPicPr>
            <p:nvPr/>
          </p:nvPicPr>
          <p:blipFill>
            <a:blip r:embed="rId52" cstate="email">
              <a:extLst>
                <a:ext uri="{28A0092B-C50C-407E-A947-70E740481C1C}">
                  <a14:useLocalDpi xmlns:a14="http://schemas.microsoft.com/office/drawing/2010/main"/>
                </a:ext>
              </a:extLst>
            </a:blip>
            <a:stretch>
              <a:fillRect/>
            </a:stretch>
          </p:blipFill>
          <p:spPr>
            <a:xfrm>
              <a:off x="771690" y="1471097"/>
              <a:ext cx="1425279" cy="1809750"/>
            </a:xfrm>
            <a:prstGeom prst="rect">
              <a:avLst/>
            </a:prstGeom>
          </p:spPr>
        </p:pic>
      </p:grpSp>
      <p:grpSp>
        <p:nvGrpSpPr>
          <p:cNvPr id="33" name="组合 32">
            <a:extLst>
              <a:ext uri="{FF2B5EF4-FFF2-40B4-BE49-F238E27FC236}">
                <a16:creationId xmlns:a16="http://schemas.microsoft.com/office/drawing/2014/main" id="{7EC2A1B1-4466-E34A-CE71-417143174E56}"/>
              </a:ext>
            </a:extLst>
          </p:cNvPr>
          <p:cNvGrpSpPr/>
          <p:nvPr/>
        </p:nvGrpSpPr>
        <p:grpSpPr>
          <a:xfrm>
            <a:off x="3251805" y="2067185"/>
            <a:ext cx="1425279" cy="1809750"/>
            <a:chOff x="771690" y="1471097"/>
            <a:chExt cx="1425279" cy="1809750"/>
          </a:xfrm>
        </p:grpSpPr>
        <p:pic>
          <p:nvPicPr>
            <p:cNvPr id="34" name="图片 33" descr="文本, 信件&#10;&#10;描述已自动生成">
              <a:extLst>
                <a:ext uri="{FF2B5EF4-FFF2-40B4-BE49-F238E27FC236}">
                  <a16:creationId xmlns:a16="http://schemas.microsoft.com/office/drawing/2014/main" id="{7EDC4426-6AA4-4599-8E5A-123C0F4883F5}"/>
                </a:ext>
              </a:extLst>
            </p:cNvPr>
            <p:cNvPicPr>
              <a:picLocks noChangeAspect="1"/>
            </p:cNvPicPr>
            <p:nvPr/>
          </p:nvPicPr>
          <p:blipFill rotWithShape="1">
            <a:blip r:embed="rId50" cstate="email">
              <a:extLst>
                <a:ext uri="{BEBA8EAE-BF5A-486C-A8C5-ECC9F3942E4B}">
                  <a14:imgProps xmlns:a14="http://schemas.microsoft.com/office/drawing/2010/main">
                    <a14:imgLayer r:embed="rId51">
                      <a14:imgEffect>
                        <a14:backgroundRemoval t="2046" b="95771" l="7358" r="96604">
                          <a14:foregroundMark x1="6981" y1="2729" x2="46038" y2="2046"/>
                          <a14:foregroundMark x1="46038" y1="2046" x2="90943" y2="4638"/>
                          <a14:foregroundMark x1="93774" y1="5048" x2="85849" y2="93997"/>
                          <a14:foregroundMark x1="85849" y1="93997" x2="10566" y2="93452"/>
                          <a14:foregroundMark x1="10566" y1="93452" x2="7358" y2="73397"/>
                          <a14:foregroundMark x1="7358" y1="73397" x2="10566" y2="6003"/>
                          <a14:foregroundMark x1="36038" y1="22510" x2="66604" y2="26603"/>
                          <a14:foregroundMark x1="96226" y1="3138" x2="95472" y2="94543"/>
                          <a14:foregroundMark x1="95472" y1="94543" x2="96792" y2="95771"/>
                        </a14:backgroundRemoval>
                      </a14:imgEffect>
                    </a14:imgLayer>
                  </a14:imgProps>
                </a:ext>
                <a:ext uri="{28A0092B-C50C-407E-A947-70E740481C1C}">
                  <a14:useLocalDpi xmlns:a14="http://schemas.microsoft.com/office/drawing/2010/main"/>
                </a:ext>
              </a:extLst>
            </a:blip>
            <a:srcRect/>
            <a:stretch/>
          </p:blipFill>
          <p:spPr>
            <a:xfrm>
              <a:off x="847582" y="1575668"/>
              <a:ext cx="1207116" cy="1670287"/>
            </a:xfrm>
            <a:prstGeom prst="rect">
              <a:avLst/>
            </a:prstGeom>
            <a:ln w="9525">
              <a:noFill/>
            </a:ln>
            <a:effectLst>
              <a:outerShdw blurRad="152400" dist="38100" dir="2700000" algn="tl" rotWithShape="0">
                <a:prstClr val="black">
                  <a:alpha val="16000"/>
                </a:prstClr>
              </a:outerShdw>
            </a:effectLst>
          </p:spPr>
        </p:pic>
        <p:pic>
          <p:nvPicPr>
            <p:cNvPr id="35" name="Picture 8">
              <a:extLst>
                <a:ext uri="{FF2B5EF4-FFF2-40B4-BE49-F238E27FC236}">
                  <a16:creationId xmlns:a16="http://schemas.microsoft.com/office/drawing/2014/main" id="{D157BB2D-105E-2370-A407-18A52684D96E}"/>
                </a:ext>
              </a:extLst>
            </p:cNvPr>
            <p:cNvPicPr>
              <a:picLocks noChangeAspect="1"/>
            </p:cNvPicPr>
            <p:nvPr/>
          </p:nvPicPr>
          <p:blipFill>
            <a:blip r:embed="rId52" cstate="email">
              <a:extLst>
                <a:ext uri="{28A0092B-C50C-407E-A947-70E740481C1C}">
                  <a14:useLocalDpi xmlns:a14="http://schemas.microsoft.com/office/drawing/2010/main"/>
                </a:ext>
              </a:extLst>
            </a:blip>
            <a:stretch>
              <a:fillRect/>
            </a:stretch>
          </p:blipFill>
          <p:spPr>
            <a:xfrm>
              <a:off x="771690" y="1471097"/>
              <a:ext cx="1425279" cy="1809750"/>
            </a:xfrm>
            <a:prstGeom prst="rect">
              <a:avLst/>
            </a:prstGeom>
          </p:spPr>
        </p:pic>
      </p:grpSp>
      <p:grpSp>
        <p:nvGrpSpPr>
          <p:cNvPr id="36" name="组合 35">
            <a:extLst>
              <a:ext uri="{FF2B5EF4-FFF2-40B4-BE49-F238E27FC236}">
                <a16:creationId xmlns:a16="http://schemas.microsoft.com/office/drawing/2014/main" id="{2CFFA63C-F624-5E74-B98D-399A3A28D1EE}"/>
              </a:ext>
            </a:extLst>
          </p:cNvPr>
          <p:cNvGrpSpPr/>
          <p:nvPr/>
        </p:nvGrpSpPr>
        <p:grpSpPr>
          <a:xfrm>
            <a:off x="4710215" y="2067185"/>
            <a:ext cx="1425279" cy="1809750"/>
            <a:chOff x="771690" y="1471097"/>
            <a:chExt cx="1425279" cy="1809750"/>
          </a:xfrm>
        </p:grpSpPr>
        <p:pic>
          <p:nvPicPr>
            <p:cNvPr id="37" name="图片 36" descr="文本, 信件&#10;&#10;描述已自动生成">
              <a:extLst>
                <a:ext uri="{FF2B5EF4-FFF2-40B4-BE49-F238E27FC236}">
                  <a16:creationId xmlns:a16="http://schemas.microsoft.com/office/drawing/2014/main" id="{1D2E44F6-715B-416E-9020-9A9103E5F3AE}"/>
                </a:ext>
              </a:extLst>
            </p:cNvPr>
            <p:cNvPicPr>
              <a:picLocks noChangeAspect="1"/>
            </p:cNvPicPr>
            <p:nvPr/>
          </p:nvPicPr>
          <p:blipFill rotWithShape="1">
            <a:blip r:embed="rId50" cstate="email">
              <a:extLst>
                <a:ext uri="{BEBA8EAE-BF5A-486C-A8C5-ECC9F3942E4B}">
                  <a14:imgProps xmlns:a14="http://schemas.microsoft.com/office/drawing/2010/main">
                    <a14:imgLayer r:embed="rId51">
                      <a14:imgEffect>
                        <a14:backgroundRemoval t="2046" b="95771" l="7358" r="96604">
                          <a14:foregroundMark x1="6981" y1="2729" x2="46038" y2="2046"/>
                          <a14:foregroundMark x1="46038" y1="2046" x2="90943" y2="4638"/>
                          <a14:foregroundMark x1="93774" y1="5048" x2="85849" y2="93997"/>
                          <a14:foregroundMark x1="85849" y1="93997" x2="10566" y2="93452"/>
                          <a14:foregroundMark x1="10566" y1="93452" x2="7358" y2="73397"/>
                          <a14:foregroundMark x1="7358" y1="73397" x2="10566" y2="6003"/>
                          <a14:foregroundMark x1="36038" y1="22510" x2="66604" y2="26603"/>
                          <a14:foregroundMark x1="96226" y1="3138" x2="95472" y2="94543"/>
                          <a14:foregroundMark x1="95472" y1="94543" x2="96792" y2="95771"/>
                        </a14:backgroundRemoval>
                      </a14:imgEffect>
                    </a14:imgLayer>
                  </a14:imgProps>
                </a:ext>
                <a:ext uri="{28A0092B-C50C-407E-A947-70E740481C1C}">
                  <a14:useLocalDpi xmlns:a14="http://schemas.microsoft.com/office/drawing/2010/main"/>
                </a:ext>
              </a:extLst>
            </a:blip>
            <a:srcRect/>
            <a:stretch/>
          </p:blipFill>
          <p:spPr>
            <a:xfrm>
              <a:off x="847582" y="1575668"/>
              <a:ext cx="1207116" cy="1670287"/>
            </a:xfrm>
            <a:prstGeom prst="rect">
              <a:avLst/>
            </a:prstGeom>
            <a:ln w="9525">
              <a:noFill/>
            </a:ln>
            <a:effectLst>
              <a:outerShdw blurRad="152400" dist="38100" dir="2700000" algn="tl" rotWithShape="0">
                <a:prstClr val="black">
                  <a:alpha val="16000"/>
                </a:prstClr>
              </a:outerShdw>
            </a:effectLst>
          </p:spPr>
        </p:pic>
        <p:pic>
          <p:nvPicPr>
            <p:cNvPr id="38" name="Picture 8">
              <a:extLst>
                <a:ext uri="{FF2B5EF4-FFF2-40B4-BE49-F238E27FC236}">
                  <a16:creationId xmlns:a16="http://schemas.microsoft.com/office/drawing/2014/main" id="{772B5EFF-DAF9-D5CD-0D6E-6BA873EBE5FB}"/>
                </a:ext>
              </a:extLst>
            </p:cNvPr>
            <p:cNvPicPr>
              <a:picLocks noChangeAspect="1"/>
            </p:cNvPicPr>
            <p:nvPr/>
          </p:nvPicPr>
          <p:blipFill>
            <a:blip r:embed="rId52" cstate="email">
              <a:extLst>
                <a:ext uri="{28A0092B-C50C-407E-A947-70E740481C1C}">
                  <a14:useLocalDpi xmlns:a14="http://schemas.microsoft.com/office/drawing/2010/main"/>
                </a:ext>
              </a:extLst>
            </a:blip>
            <a:stretch>
              <a:fillRect/>
            </a:stretch>
          </p:blipFill>
          <p:spPr>
            <a:xfrm>
              <a:off x="771690" y="1471097"/>
              <a:ext cx="1425279" cy="1809750"/>
            </a:xfrm>
            <a:prstGeom prst="rect">
              <a:avLst/>
            </a:prstGeom>
          </p:spPr>
        </p:pic>
      </p:grpSp>
      <p:grpSp>
        <p:nvGrpSpPr>
          <p:cNvPr id="39" name="组合 38">
            <a:extLst>
              <a:ext uri="{FF2B5EF4-FFF2-40B4-BE49-F238E27FC236}">
                <a16:creationId xmlns:a16="http://schemas.microsoft.com/office/drawing/2014/main" id="{B7B32FCA-02AD-6B84-D0B1-F7E1BF111A89}"/>
              </a:ext>
            </a:extLst>
          </p:cNvPr>
          <p:cNvGrpSpPr/>
          <p:nvPr/>
        </p:nvGrpSpPr>
        <p:grpSpPr>
          <a:xfrm>
            <a:off x="334985" y="4253120"/>
            <a:ext cx="1425279" cy="1809750"/>
            <a:chOff x="771690" y="1471097"/>
            <a:chExt cx="1425279" cy="1809750"/>
          </a:xfrm>
        </p:grpSpPr>
        <p:pic>
          <p:nvPicPr>
            <p:cNvPr id="40" name="图片 39" descr="文本, 信件&#10;&#10;描述已自动生成">
              <a:extLst>
                <a:ext uri="{FF2B5EF4-FFF2-40B4-BE49-F238E27FC236}">
                  <a16:creationId xmlns:a16="http://schemas.microsoft.com/office/drawing/2014/main" id="{C3288879-7FF7-72CB-F594-ADF0B557EB5A}"/>
                </a:ext>
              </a:extLst>
            </p:cNvPr>
            <p:cNvPicPr>
              <a:picLocks noChangeAspect="1"/>
            </p:cNvPicPr>
            <p:nvPr/>
          </p:nvPicPr>
          <p:blipFill rotWithShape="1">
            <a:blip r:embed="rId50" cstate="email">
              <a:extLst>
                <a:ext uri="{BEBA8EAE-BF5A-486C-A8C5-ECC9F3942E4B}">
                  <a14:imgProps xmlns:a14="http://schemas.microsoft.com/office/drawing/2010/main">
                    <a14:imgLayer r:embed="rId51">
                      <a14:imgEffect>
                        <a14:backgroundRemoval t="2046" b="95771" l="7358" r="96604">
                          <a14:foregroundMark x1="6981" y1="2729" x2="46038" y2="2046"/>
                          <a14:foregroundMark x1="46038" y1="2046" x2="90943" y2="4638"/>
                          <a14:foregroundMark x1="93774" y1="5048" x2="85849" y2="93997"/>
                          <a14:foregroundMark x1="85849" y1="93997" x2="10566" y2="93452"/>
                          <a14:foregroundMark x1="10566" y1="93452" x2="7358" y2="73397"/>
                          <a14:foregroundMark x1="7358" y1="73397" x2="10566" y2="6003"/>
                          <a14:foregroundMark x1="36038" y1="22510" x2="66604" y2="26603"/>
                          <a14:foregroundMark x1="96226" y1="3138" x2="95472" y2="94543"/>
                          <a14:foregroundMark x1="95472" y1="94543" x2="96792" y2="95771"/>
                        </a14:backgroundRemoval>
                      </a14:imgEffect>
                    </a14:imgLayer>
                  </a14:imgProps>
                </a:ext>
                <a:ext uri="{28A0092B-C50C-407E-A947-70E740481C1C}">
                  <a14:useLocalDpi xmlns:a14="http://schemas.microsoft.com/office/drawing/2010/main"/>
                </a:ext>
              </a:extLst>
            </a:blip>
            <a:srcRect/>
            <a:stretch/>
          </p:blipFill>
          <p:spPr>
            <a:xfrm>
              <a:off x="847582" y="1575668"/>
              <a:ext cx="1207116" cy="1670287"/>
            </a:xfrm>
            <a:prstGeom prst="rect">
              <a:avLst/>
            </a:prstGeom>
            <a:ln w="9525">
              <a:noFill/>
            </a:ln>
            <a:effectLst>
              <a:outerShdw blurRad="152400" dist="38100" dir="2700000" algn="tl" rotWithShape="0">
                <a:prstClr val="black">
                  <a:alpha val="16000"/>
                </a:prstClr>
              </a:outerShdw>
            </a:effectLst>
          </p:spPr>
        </p:pic>
        <p:pic>
          <p:nvPicPr>
            <p:cNvPr id="41" name="Picture 8">
              <a:extLst>
                <a:ext uri="{FF2B5EF4-FFF2-40B4-BE49-F238E27FC236}">
                  <a16:creationId xmlns:a16="http://schemas.microsoft.com/office/drawing/2014/main" id="{589E31A0-1F46-F27A-40A9-85C59460DDE7}"/>
                </a:ext>
              </a:extLst>
            </p:cNvPr>
            <p:cNvPicPr>
              <a:picLocks noChangeAspect="1"/>
            </p:cNvPicPr>
            <p:nvPr/>
          </p:nvPicPr>
          <p:blipFill>
            <a:blip r:embed="rId52" cstate="email">
              <a:extLst>
                <a:ext uri="{28A0092B-C50C-407E-A947-70E740481C1C}">
                  <a14:useLocalDpi xmlns:a14="http://schemas.microsoft.com/office/drawing/2010/main"/>
                </a:ext>
              </a:extLst>
            </a:blip>
            <a:stretch>
              <a:fillRect/>
            </a:stretch>
          </p:blipFill>
          <p:spPr>
            <a:xfrm>
              <a:off x="771690" y="1471097"/>
              <a:ext cx="1425279" cy="1809750"/>
            </a:xfrm>
            <a:prstGeom prst="rect">
              <a:avLst/>
            </a:prstGeom>
          </p:spPr>
        </p:pic>
      </p:grpSp>
      <p:grpSp>
        <p:nvGrpSpPr>
          <p:cNvPr id="42" name="组合 41">
            <a:extLst>
              <a:ext uri="{FF2B5EF4-FFF2-40B4-BE49-F238E27FC236}">
                <a16:creationId xmlns:a16="http://schemas.microsoft.com/office/drawing/2014/main" id="{77E5555E-3B4F-2794-B74A-40F83EFA99CB}"/>
              </a:ext>
            </a:extLst>
          </p:cNvPr>
          <p:cNvGrpSpPr/>
          <p:nvPr/>
        </p:nvGrpSpPr>
        <p:grpSpPr>
          <a:xfrm>
            <a:off x="1793395" y="4253120"/>
            <a:ext cx="1425279" cy="1809750"/>
            <a:chOff x="771690" y="1471097"/>
            <a:chExt cx="1425279" cy="1809750"/>
          </a:xfrm>
        </p:grpSpPr>
        <p:pic>
          <p:nvPicPr>
            <p:cNvPr id="43" name="图片 42" descr="文本, 信件&#10;&#10;描述已自动生成">
              <a:extLst>
                <a:ext uri="{FF2B5EF4-FFF2-40B4-BE49-F238E27FC236}">
                  <a16:creationId xmlns:a16="http://schemas.microsoft.com/office/drawing/2014/main" id="{825F59F2-5F5E-9FC5-EC2B-3AE6A149E0B5}"/>
                </a:ext>
              </a:extLst>
            </p:cNvPr>
            <p:cNvPicPr>
              <a:picLocks noChangeAspect="1"/>
            </p:cNvPicPr>
            <p:nvPr/>
          </p:nvPicPr>
          <p:blipFill rotWithShape="1">
            <a:blip r:embed="rId50" cstate="email">
              <a:extLst>
                <a:ext uri="{BEBA8EAE-BF5A-486C-A8C5-ECC9F3942E4B}">
                  <a14:imgProps xmlns:a14="http://schemas.microsoft.com/office/drawing/2010/main">
                    <a14:imgLayer r:embed="rId51">
                      <a14:imgEffect>
                        <a14:backgroundRemoval t="2046" b="95771" l="7358" r="96604">
                          <a14:foregroundMark x1="6981" y1="2729" x2="46038" y2="2046"/>
                          <a14:foregroundMark x1="46038" y1="2046" x2="90943" y2="4638"/>
                          <a14:foregroundMark x1="93774" y1="5048" x2="85849" y2="93997"/>
                          <a14:foregroundMark x1="85849" y1="93997" x2="10566" y2="93452"/>
                          <a14:foregroundMark x1="10566" y1="93452" x2="7358" y2="73397"/>
                          <a14:foregroundMark x1="7358" y1="73397" x2="10566" y2="6003"/>
                          <a14:foregroundMark x1="36038" y1="22510" x2="66604" y2="26603"/>
                          <a14:foregroundMark x1="96226" y1="3138" x2="95472" y2="94543"/>
                          <a14:foregroundMark x1="95472" y1="94543" x2="96792" y2="95771"/>
                        </a14:backgroundRemoval>
                      </a14:imgEffect>
                    </a14:imgLayer>
                  </a14:imgProps>
                </a:ext>
                <a:ext uri="{28A0092B-C50C-407E-A947-70E740481C1C}">
                  <a14:useLocalDpi xmlns:a14="http://schemas.microsoft.com/office/drawing/2010/main"/>
                </a:ext>
              </a:extLst>
            </a:blip>
            <a:srcRect/>
            <a:stretch/>
          </p:blipFill>
          <p:spPr>
            <a:xfrm>
              <a:off x="847582" y="1575668"/>
              <a:ext cx="1207116" cy="1670287"/>
            </a:xfrm>
            <a:prstGeom prst="rect">
              <a:avLst/>
            </a:prstGeom>
            <a:ln w="9525">
              <a:noFill/>
            </a:ln>
            <a:effectLst>
              <a:outerShdw blurRad="152400" dist="38100" dir="2700000" algn="tl" rotWithShape="0">
                <a:prstClr val="black">
                  <a:alpha val="16000"/>
                </a:prstClr>
              </a:outerShdw>
            </a:effectLst>
          </p:spPr>
        </p:pic>
        <p:pic>
          <p:nvPicPr>
            <p:cNvPr id="44" name="Picture 8">
              <a:extLst>
                <a:ext uri="{FF2B5EF4-FFF2-40B4-BE49-F238E27FC236}">
                  <a16:creationId xmlns:a16="http://schemas.microsoft.com/office/drawing/2014/main" id="{C12B4CD0-C14D-5531-3D47-CF2AE1AFDB0B}"/>
                </a:ext>
              </a:extLst>
            </p:cNvPr>
            <p:cNvPicPr>
              <a:picLocks noChangeAspect="1"/>
            </p:cNvPicPr>
            <p:nvPr/>
          </p:nvPicPr>
          <p:blipFill>
            <a:blip r:embed="rId52" cstate="email">
              <a:extLst>
                <a:ext uri="{28A0092B-C50C-407E-A947-70E740481C1C}">
                  <a14:useLocalDpi xmlns:a14="http://schemas.microsoft.com/office/drawing/2010/main"/>
                </a:ext>
              </a:extLst>
            </a:blip>
            <a:stretch>
              <a:fillRect/>
            </a:stretch>
          </p:blipFill>
          <p:spPr>
            <a:xfrm>
              <a:off x="771690" y="1471097"/>
              <a:ext cx="1425279" cy="1809750"/>
            </a:xfrm>
            <a:prstGeom prst="rect">
              <a:avLst/>
            </a:prstGeom>
          </p:spPr>
        </p:pic>
      </p:grpSp>
      <p:grpSp>
        <p:nvGrpSpPr>
          <p:cNvPr id="45" name="组合 44">
            <a:extLst>
              <a:ext uri="{FF2B5EF4-FFF2-40B4-BE49-F238E27FC236}">
                <a16:creationId xmlns:a16="http://schemas.microsoft.com/office/drawing/2014/main" id="{C5F6441F-6148-36BD-3033-0CE53FC5E99B}"/>
              </a:ext>
            </a:extLst>
          </p:cNvPr>
          <p:cNvGrpSpPr/>
          <p:nvPr/>
        </p:nvGrpSpPr>
        <p:grpSpPr>
          <a:xfrm>
            <a:off x="3251805" y="4253120"/>
            <a:ext cx="1425279" cy="1809750"/>
            <a:chOff x="771690" y="1471097"/>
            <a:chExt cx="1425279" cy="1809750"/>
          </a:xfrm>
        </p:grpSpPr>
        <p:pic>
          <p:nvPicPr>
            <p:cNvPr id="46" name="图片 45" descr="文本, 信件&#10;&#10;描述已自动生成">
              <a:extLst>
                <a:ext uri="{FF2B5EF4-FFF2-40B4-BE49-F238E27FC236}">
                  <a16:creationId xmlns:a16="http://schemas.microsoft.com/office/drawing/2014/main" id="{EEC7B3C5-090E-8AF9-779F-DE2C621AB84C}"/>
                </a:ext>
              </a:extLst>
            </p:cNvPr>
            <p:cNvPicPr>
              <a:picLocks noChangeAspect="1"/>
            </p:cNvPicPr>
            <p:nvPr/>
          </p:nvPicPr>
          <p:blipFill rotWithShape="1">
            <a:blip r:embed="rId50" cstate="email">
              <a:extLst>
                <a:ext uri="{BEBA8EAE-BF5A-486C-A8C5-ECC9F3942E4B}">
                  <a14:imgProps xmlns:a14="http://schemas.microsoft.com/office/drawing/2010/main">
                    <a14:imgLayer r:embed="rId51">
                      <a14:imgEffect>
                        <a14:backgroundRemoval t="2046" b="95771" l="7358" r="96604">
                          <a14:foregroundMark x1="6981" y1="2729" x2="46038" y2="2046"/>
                          <a14:foregroundMark x1="46038" y1="2046" x2="90943" y2="4638"/>
                          <a14:foregroundMark x1="93774" y1="5048" x2="85849" y2="93997"/>
                          <a14:foregroundMark x1="85849" y1="93997" x2="10566" y2="93452"/>
                          <a14:foregroundMark x1="10566" y1="93452" x2="7358" y2="73397"/>
                          <a14:foregroundMark x1="7358" y1="73397" x2="10566" y2="6003"/>
                          <a14:foregroundMark x1="36038" y1="22510" x2="66604" y2="26603"/>
                          <a14:foregroundMark x1="96226" y1="3138" x2="95472" y2="94543"/>
                          <a14:foregroundMark x1="95472" y1="94543" x2="96792" y2="95771"/>
                        </a14:backgroundRemoval>
                      </a14:imgEffect>
                    </a14:imgLayer>
                  </a14:imgProps>
                </a:ext>
                <a:ext uri="{28A0092B-C50C-407E-A947-70E740481C1C}">
                  <a14:useLocalDpi xmlns:a14="http://schemas.microsoft.com/office/drawing/2010/main"/>
                </a:ext>
              </a:extLst>
            </a:blip>
            <a:srcRect/>
            <a:stretch/>
          </p:blipFill>
          <p:spPr>
            <a:xfrm>
              <a:off x="847582" y="1575668"/>
              <a:ext cx="1207116" cy="1670287"/>
            </a:xfrm>
            <a:prstGeom prst="rect">
              <a:avLst/>
            </a:prstGeom>
            <a:ln w="9525">
              <a:noFill/>
            </a:ln>
            <a:effectLst>
              <a:outerShdw blurRad="152400" dist="38100" dir="2700000" algn="tl" rotWithShape="0">
                <a:prstClr val="black">
                  <a:alpha val="16000"/>
                </a:prstClr>
              </a:outerShdw>
            </a:effectLst>
          </p:spPr>
        </p:pic>
        <p:pic>
          <p:nvPicPr>
            <p:cNvPr id="47" name="Picture 8">
              <a:extLst>
                <a:ext uri="{FF2B5EF4-FFF2-40B4-BE49-F238E27FC236}">
                  <a16:creationId xmlns:a16="http://schemas.microsoft.com/office/drawing/2014/main" id="{463E7C90-BE85-2955-6A43-F7EFC9CB0A00}"/>
                </a:ext>
              </a:extLst>
            </p:cNvPr>
            <p:cNvPicPr>
              <a:picLocks noChangeAspect="1"/>
            </p:cNvPicPr>
            <p:nvPr/>
          </p:nvPicPr>
          <p:blipFill>
            <a:blip r:embed="rId52" cstate="email">
              <a:extLst>
                <a:ext uri="{28A0092B-C50C-407E-A947-70E740481C1C}">
                  <a14:useLocalDpi xmlns:a14="http://schemas.microsoft.com/office/drawing/2010/main"/>
                </a:ext>
              </a:extLst>
            </a:blip>
            <a:stretch>
              <a:fillRect/>
            </a:stretch>
          </p:blipFill>
          <p:spPr>
            <a:xfrm>
              <a:off x="771690" y="1471097"/>
              <a:ext cx="1425279" cy="1809750"/>
            </a:xfrm>
            <a:prstGeom prst="rect">
              <a:avLst/>
            </a:prstGeom>
          </p:spPr>
        </p:pic>
      </p:grpSp>
      <p:grpSp>
        <p:nvGrpSpPr>
          <p:cNvPr id="48" name="组合 47">
            <a:extLst>
              <a:ext uri="{FF2B5EF4-FFF2-40B4-BE49-F238E27FC236}">
                <a16:creationId xmlns:a16="http://schemas.microsoft.com/office/drawing/2014/main" id="{6A1E245F-71F3-4021-64C7-A9A0BB4590BE}"/>
              </a:ext>
            </a:extLst>
          </p:cNvPr>
          <p:cNvGrpSpPr/>
          <p:nvPr/>
        </p:nvGrpSpPr>
        <p:grpSpPr>
          <a:xfrm>
            <a:off x="4710215" y="4253120"/>
            <a:ext cx="1425279" cy="1809750"/>
            <a:chOff x="771690" y="1471097"/>
            <a:chExt cx="1425279" cy="1809750"/>
          </a:xfrm>
        </p:grpSpPr>
        <p:pic>
          <p:nvPicPr>
            <p:cNvPr id="49" name="图片 48" descr="文本, 信件&#10;&#10;描述已自动生成">
              <a:extLst>
                <a:ext uri="{FF2B5EF4-FFF2-40B4-BE49-F238E27FC236}">
                  <a16:creationId xmlns:a16="http://schemas.microsoft.com/office/drawing/2014/main" id="{B6ECAF4F-0851-1EB5-7BAF-42879ADAC061}"/>
                </a:ext>
              </a:extLst>
            </p:cNvPr>
            <p:cNvPicPr>
              <a:picLocks noChangeAspect="1"/>
            </p:cNvPicPr>
            <p:nvPr/>
          </p:nvPicPr>
          <p:blipFill rotWithShape="1">
            <a:blip r:embed="rId50" cstate="email">
              <a:extLst>
                <a:ext uri="{BEBA8EAE-BF5A-486C-A8C5-ECC9F3942E4B}">
                  <a14:imgProps xmlns:a14="http://schemas.microsoft.com/office/drawing/2010/main">
                    <a14:imgLayer r:embed="rId51">
                      <a14:imgEffect>
                        <a14:backgroundRemoval t="2046" b="95771" l="7358" r="96604">
                          <a14:foregroundMark x1="6981" y1="2729" x2="46038" y2="2046"/>
                          <a14:foregroundMark x1="46038" y1="2046" x2="90943" y2="4638"/>
                          <a14:foregroundMark x1="93774" y1="5048" x2="85849" y2="93997"/>
                          <a14:foregroundMark x1="85849" y1="93997" x2="10566" y2="93452"/>
                          <a14:foregroundMark x1="10566" y1="93452" x2="7358" y2="73397"/>
                          <a14:foregroundMark x1="7358" y1="73397" x2="10566" y2="6003"/>
                          <a14:foregroundMark x1="36038" y1="22510" x2="66604" y2="26603"/>
                          <a14:foregroundMark x1="96226" y1="3138" x2="95472" y2="94543"/>
                          <a14:foregroundMark x1="95472" y1="94543" x2="96792" y2="95771"/>
                        </a14:backgroundRemoval>
                      </a14:imgEffect>
                    </a14:imgLayer>
                  </a14:imgProps>
                </a:ext>
                <a:ext uri="{28A0092B-C50C-407E-A947-70E740481C1C}">
                  <a14:useLocalDpi xmlns:a14="http://schemas.microsoft.com/office/drawing/2010/main"/>
                </a:ext>
              </a:extLst>
            </a:blip>
            <a:srcRect/>
            <a:stretch/>
          </p:blipFill>
          <p:spPr>
            <a:xfrm>
              <a:off x="847582" y="1575668"/>
              <a:ext cx="1207116" cy="1670287"/>
            </a:xfrm>
            <a:prstGeom prst="rect">
              <a:avLst/>
            </a:prstGeom>
            <a:ln w="9525">
              <a:noFill/>
            </a:ln>
            <a:effectLst>
              <a:outerShdw blurRad="152400" dist="38100" dir="2700000" algn="tl" rotWithShape="0">
                <a:prstClr val="black">
                  <a:alpha val="16000"/>
                </a:prstClr>
              </a:outerShdw>
            </a:effectLst>
          </p:spPr>
        </p:pic>
        <p:pic>
          <p:nvPicPr>
            <p:cNvPr id="50" name="Picture 8">
              <a:extLst>
                <a:ext uri="{FF2B5EF4-FFF2-40B4-BE49-F238E27FC236}">
                  <a16:creationId xmlns:a16="http://schemas.microsoft.com/office/drawing/2014/main" id="{2A0783B9-D166-F8F7-72A5-4AC2F0C60A07}"/>
                </a:ext>
              </a:extLst>
            </p:cNvPr>
            <p:cNvPicPr>
              <a:picLocks noChangeAspect="1"/>
            </p:cNvPicPr>
            <p:nvPr/>
          </p:nvPicPr>
          <p:blipFill>
            <a:blip r:embed="rId52" cstate="email">
              <a:extLst>
                <a:ext uri="{28A0092B-C50C-407E-A947-70E740481C1C}">
                  <a14:useLocalDpi xmlns:a14="http://schemas.microsoft.com/office/drawing/2010/main"/>
                </a:ext>
              </a:extLst>
            </a:blip>
            <a:stretch>
              <a:fillRect/>
            </a:stretch>
          </p:blipFill>
          <p:spPr>
            <a:xfrm>
              <a:off x="771690" y="1471097"/>
              <a:ext cx="1425279" cy="1809750"/>
            </a:xfrm>
            <a:prstGeom prst="rect">
              <a:avLst/>
            </a:prstGeom>
          </p:spPr>
        </p:pic>
      </p:grpSp>
      <p:grpSp>
        <p:nvGrpSpPr>
          <p:cNvPr id="225" name="组合 224">
            <a:extLst>
              <a:ext uri="{FF2B5EF4-FFF2-40B4-BE49-F238E27FC236}">
                <a16:creationId xmlns:a16="http://schemas.microsoft.com/office/drawing/2014/main" id="{B0A7C0DA-7F49-7E8C-829B-4654EA425AE0}"/>
              </a:ext>
            </a:extLst>
          </p:cNvPr>
          <p:cNvGrpSpPr/>
          <p:nvPr/>
        </p:nvGrpSpPr>
        <p:grpSpPr>
          <a:xfrm>
            <a:off x="1285137" y="1099073"/>
            <a:ext cx="3867073" cy="783138"/>
            <a:chOff x="575381" y="896677"/>
            <a:chExt cx="5331412" cy="1079687"/>
          </a:xfrm>
        </p:grpSpPr>
        <p:grpSp>
          <p:nvGrpSpPr>
            <p:cNvPr id="222" name="组合 221">
              <a:extLst>
                <a:ext uri="{FF2B5EF4-FFF2-40B4-BE49-F238E27FC236}">
                  <a16:creationId xmlns:a16="http://schemas.microsoft.com/office/drawing/2014/main" id="{283D7837-4B7A-3A30-DCDC-1EF79ACC1879}"/>
                </a:ext>
              </a:extLst>
            </p:cNvPr>
            <p:cNvGrpSpPr/>
            <p:nvPr/>
          </p:nvGrpSpPr>
          <p:grpSpPr>
            <a:xfrm>
              <a:off x="575381" y="1296312"/>
              <a:ext cx="5331412" cy="680052"/>
              <a:chOff x="575381" y="1296312"/>
              <a:chExt cx="5331412" cy="680052"/>
            </a:xfrm>
          </p:grpSpPr>
          <p:sp>
            <p:nvSpPr>
              <p:cNvPr id="53" name="公众号：凌云演示设计2">
                <a:extLst>
                  <a:ext uri="{FF2B5EF4-FFF2-40B4-BE49-F238E27FC236}">
                    <a16:creationId xmlns:a16="http://schemas.microsoft.com/office/drawing/2014/main" id="{1148B55C-3D7A-693C-8E90-5E1A572BD2DC}"/>
                  </a:ext>
                </a:extLst>
              </p:cNvPr>
              <p:cNvSpPr/>
              <p:nvPr/>
            </p:nvSpPr>
            <p:spPr>
              <a:xfrm>
                <a:off x="575381" y="1403850"/>
                <a:ext cx="5331412" cy="572514"/>
              </a:xfrm>
              <a:prstGeom prst="ellipse">
                <a:avLst/>
              </a:prstGeom>
              <a:gradFill flip="none" rotWithShape="1">
                <a:gsLst>
                  <a:gs pos="0">
                    <a:schemeClr val="accent1">
                      <a:alpha val="14000"/>
                    </a:schemeClr>
                  </a:gs>
                  <a:gs pos="91000">
                    <a:schemeClr val="accent1">
                      <a:alpha val="0"/>
                    </a:schemeClr>
                  </a:gs>
                </a:gsLst>
                <a:lin ang="16200000" scaled="1"/>
                <a:tileRect/>
              </a:gradFill>
              <a:ln>
                <a:gradFill>
                  <a:gsLst>
                    <a:gs pos="38000">
                      <a:schemeClr val="accent1">
                        <a:alpha val="0"/>
                      </a:schemeClr>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4" name="公众号：凌云演示设计14">
                <a:extLst>
                  <a:ext uri="{FF2B5EF4-FFF2-40B4-BE49-F238E27FC236}">
                    <a16:creationId xmlns:a16="http://schemas.microsoft.com/office/drawing/2014/main" id="{B3CD02C5-1C05-CE9A-D8AD-24677CFB5071}"/>
                  </a:ext>
                </a:extLst>
              </p:cNvPr>
              <p:cNvSpPr/>
              <p:nvPr/>
            </p:nvSpPr>
            <p:spPr>
              <a:xfrm>
                <a:off x="1150269" y="1296312"/>
                <a:ext cx="4181637" cy="572514"/>
              </a:xfrm>
              <a:prstGeom prst="ellipse">
                <a:avLst/>
              </a:prstGeom>
              <a:gradFill flip="none" rotWithShape="1">
                <a:gsLst>
                  <a:gs pos="0">
                    <a:schemeClr val="accent1">
                      <a:alpha val="5000"/>
                    </a:schemeClr>
                  </a:gs>
                  <a:gs pos="91000">
                    <a:schemeClr val="accent1">
                      <a:alpha val="0"/>
                    </a:schemeClr>
                  </a:gs>
                </a:gsLst>
                <a:lin ang="16200000" scaled="1"/>
                <a:tileRect/>
              </a:gradFill>
              <a:ln>
                <a:gradFill>
                  <a:gsLst>
                    <a:gs pos="38000">
                      <a:schemeClr val="accent1">
                        <a:alpha val="0"/>
                      </a:schemeClr>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24" name="组合 223">
              <a:extLst>
                <a:ext uri="{FF2B5EF4-FFF2-40B4-BE49-F238E27FC236}">
                  <a16:creationId xmlns:a16="http://schemas.microsoft.com/office/drawing/2014/main" id="{BF695879-1B51-615B-0354-C93BCAA6F78B}"/>
                </a:ext>
              </a:extLst>
            </p:cNvPr>
            <p:cNvGrpSpPr/>
            <p:nvPr/>
          </p:nvGrpSpPr>
          <p:grpSpPr>
            <a:xfrm>
              <a:off x="883178" y="896677"/>
              <a:ext cx="4715818" cy="861711"/>
              <a:chOff x="869342" y="896677"/>
              <a:chExt cx="4715818" cy="861711"/>
            </a:xfrm>
          </p:grpSpPr>
          <p:grpSp>
            <p:nvGrpSpPr>
              <p:cNvPr id="221" name="组合 220">
                <a:extLst>
                  <a:ext uri="{FF2B5EF4-FFF2-40B4-BE49-F238E27FC236}">
                    <a16:creationId xmlns:a16="http://schemas.microsoft.com/office/drawing/2014/main" id="{E4C5A279-FC90-2140-E841-F69C0B8212AE}"/>
                  </a:ext>
                </a:extLst>
              </p:cNvPr>
              <p:cNvGrpSpPr/>
              <p:nvPr/>
            </p:nvGrpSpPr>
            <p:grpSpPr>
              <a:xfrm>
                <a:off x="5078652" y="896677"/>
                <a:ext cx="506508" cy="861711"/>
                <a:chOff x="9773503" y="920599"/>
                <a:chExt cx="506508" cy="861711"/>
              </a:xfrm>
            </p:grpSpPr>
            <p:sp>
              <p:nvSpPr>
                <p:cNvPr id="157" name="公众号：凌云演示设计11-30">
                  <a:extLst>
                    <a:ext uri="{FF2B5EF4-FFF2-40B4-BE49-F238E27FC236}">
                      <a16:creationId xmlns:a16="http://schemas.microsoft.com/office/drawing/2014/main" id="{99A3DEC2-321C-F370-66AF-E9CEE126DB81}"/>
                    </a:ext>
                  </a:extLst>
                </p:cNvPr>
                <p:cNvSpPr>
                  <a:spLocks/>
                </p:cNvSpPr>
                <p:nvPr/>
              </p:nvSpPr>
              <p:spPr bwMode="auto">
                <a:xfrm flipH="1">
                  <a:off x="9773503" y="1669752"/>
                  <a:ext cx="92260" cy="61814"/>
                </a:xfrm>
                <a:custGeom>
                  <a:avLst/>
                  <a:gdLst>
                    <a:gd name="T0" fmla="*/ 0 w 93"/>
                    <a:gd name="T1" fmla="*/ 6 h 62"/>
                    <a:gd name="T2" fmla="*/ 93 w 93"/>
                    <a:gd name="T3" fmla="*/ 62 h 62"/>
                    <a:gd name="T4" fmla="*/ 0 w 93"/>
                    <a:gd name="T5" fmla="*/ 6 h 62"/>
                  </a:gdLst>
                  <a:ahLst/>
                  <a:cxnLst>
                    <a:cxn ang="0">
                      <a:pos x="T0" y="T1"/>
                    </a:cxn>
                    <a:cxn ang="0">
                      <a:pos x="T2" y="T3"/>
                    </a:cxn>
                    <a:cxn ang="0">
                      <a:pos x="T4" y="T5"/>
                    </a:cxn>
                  </a:cxnLst>
                  <a:rect l="0" t="0" r="r" b="b"/>
                  <a:pathLst>
                    <a:path w="93" h="62">
                      <a:moveTo>
                        <a:pt x="0" y="6"/>
                      </a:moveTo>
                      <a:cubicBezTo>
                        <a:pt x="54" y="0"/>
                        <a:pt x="75" y="57"/>
                        <a:pt x="93" y="62"/>
                      </a:cubicBezTo>
                      <a:cubicBezTo>
                        <a:pt x="35" y="57"/>
                        <a:pt x="7" y="30"/>
                        <a:pt x="0" y="6"/>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8" name="公众号：凌云演示设计11-31">
                  <a:extLst>
                    <a:ext uri="{FF2B5EF4-FFF2-40B4-BE49-F238E27FC236}">
                      <a16:creationId xmlns:a16="http://schemas.microsoft.com/office/drawing/2014/main" id="{2F81471C-0E8D-FEEB-EFEE-A780BB8B72CE}"/>
                    </a:ext>
                  </a:extLst>
                </p:cNvPr>
                <p:cNvSpPr>
                  <a:spLocks/>
                </p:cNvSpPr>
                <p:nvPr/>
              </p:nvSpPr>
              <p:spPr bwMode="auto">
                <a:xfrm flipH="1">
                  <a:off x="9841775" y="1661449"/>
                  <a:ext cx="83957" cy="65505"/>
                </a:xfrm>
                <a:custGeom>
                  <a:avLst/>
                  <a:gdLst>
                    <a:gd name="T0" fmla="*/ 0 w 85"/>
                    <a:gd name="T1" fmla="*/ 2 h 66"/>
                    <a:gd name="T2" fmla="*/ 85 w 85"/>
                    <a:gd name="T3" fmla="*/ 66 h 66"/>
                    <a:gd name="T4" fmla="*/ 0 w 85"/>
                    <a:gd name="T5" fmla="*/ 2 h 66"/>
                  </a:gdLst>
                  <a:ahLst/>
                  <a:cxnLst>
                    <a:cxn ang="0">
                      <a:pos x="T0" y="T1"/>
                    </a:cxn>
                    <a:cxn ang="0">
                      <a:pos x="T2" y="T3"/>
                    </a:cxn>
                    <a:cxn ang="0">
                      <a:pos x="T4" y="T5"/>
                    </a:cxn>
                  </a:cxnLst>
                  <a:rect l="0" t="0" r="r" b="b"/>
                  <a:pathLst>
                    <a:path w="85" h="66">
                      <a:moveTo>
                        <a:pt x="0" y="2"/>
                      </a:moveTo>
                      <a:cubicBezTo>
                        <a:pt x="50" y="0"/>
                        <a:pt x="69" y="60"/>
                        <a:pt x="85" y="66"/>
                      </a:cubicBezTo>
                      <a:cubicBezTo>
                        <a:pt x="26" y="57"/>
                        <a:pt x="4" y="24"/>
                        <a:pt x="0" y="2"/>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9" name="公众号：凌云演示设计11-32">
                  <a:extLst>
                    <a:ext uri="{FF2B5EF4-FFF2-40B4-BE49-F238E27FC236}">
                      <a16:creationId xmlns:a16="http://schemas.microsoft.com/office/drawing/2014/main" id="{053519BF-D667-B0F2-4408-EBC9750AC71C}"/>
                    </a:ext>
                  </a:extLst>
                </p:cNvPr>
                <p:cNvSpPr>
                  <a:spLocks/>
                </p:cNvSpPr>
                <p:nvPr/>
              </p:nvSpPr>
              <p:spPr bwMode="auto">
                <a:xfrm flipH="1">
                  <a:off x="9908203" y="1641151"/>
                  <a:ext cx="74731" cy="73808"/>
                </a:xfrm>
                <a:custGeom>
                  <a:avLst/>
                  <a:gdLst>
                    <a:gd name="T0" fmla="*/ 0 w 75"/>
                    <a:gd name="T1" fmla="*/ 0 h 74"/>
                    <a:gd name="T2" fmla="*/ 75 w 75"/>
                    <a:gd name="T3" fmla="*/ 74 h 74"/>
                    <a:gd name="T4" fmla="*/ 0 w 75"/>
                    <a:gd name="T5" fmla="*/ 0 h 74"/>
                  </a:gdLst>
                  <a:ahLst/>
                  <a:cxnLst>
                    <a:cxn ang="0">
                      <a:pos x="T0" y="T1"/>
                    </a:cxn>
                    <a:cxn ang="0">
                      <a:pos x="T2" y="T3"/>
                    </a:cxn>
                    <a:cxn ang="0">
                      <a:pos x="T4" y="T5"/>
                    </a:cxn>
                  </a:cxnLst>
                  <a:rect l="0" t="0" r="r" b="b"/>
                  <a:pathLst>
                    <a:path w="75" h="74">
                      <a:moveTo>
                        <a:pt x="0" y="0"/>
                      </a:moveTo>
                      <a:cubicBezTo>
                        <a:pt x="49" y="8"/>
                        <a:pt x="60" y="66"/>
                        <a:pt x="75" y="74"/>
                      </a:cubicBezTo>
                      <a:cubicBezTo>
                        <a:pt x="25" y="62"/>
                        <a:pt x="0" y="28"/>
                        <a:pt x="0"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1" name="公众号：凌云演示设计11-33">
                  <a:extLst>
                    <a:ext uri="{FF2B5EF4-FFF2-40B4-BE49-F238E27FC236}">
                      <a16:creationId xmlns:a16="http://schemas.microsoft.com/office/drawing/2014/main" id="{DF5B3ED5-F1E7-5CBD-7C80-8F4C0173DFE4}"/>
                    </a:ext>
                  </a:extLst>
                </p:cNvPr>
                <p:cNvSpPr>
                  <a:spLocks/>
                </p:cNvSpPr>
                <p:nvPr/>
              </p:nvSpPr>
              <p:spPr bwMode="auto">
                <a:xfrm flipH="1">
                  <a:off x="9972784" y="1611628"/>
                  <a:ext cx="65505" cy="83034"/>
                </a:xfrm>
                <a:custGeom>
                  <a:avLst/>
                  <a:gdLst>
                    <a:gd name="T0" fmla="*/ 4 w 66"/>
                    <a:gd name="T1" fmla="*/ 0 h 84"/>
                    <a:gd name="T2" fmla="*/ 66 w 66"/>
                    <a:gd name="T3" fmla="*/ 84 h 84"/>
                    <a:gd name="T4" fmla="*/ 4 w 66"/>
                    <a:gd name="T5" fmla="*/ 0 h 84"/>
                  </a:gdLst>
                  <a:ahLst/>
                  <a:cxnLst>
                    <a:cxn ang="0">
                      <a:pos x="T0" y="T1"/>
                    </a:cxn>
                    <a:cxn ang="0">
                      <a:pos x="T2" y="T3"/>
                    </a:cxn>
                    <a:cxn ang="0">
                      <a:pos x="T4" y="T5"/>
                    </a:cxn>
                  </a:cxnLst>
                  <a:rect l="0" t="0" r="r" b="b"/>
                  <a:pathLst>
                    <a:path w="66" h="84">
                      <a:moveTo>
                        <a:pt x="4" y="0"/>
                      </a:moveTo>
                      <a:cubicBezTo>
                        <a:pt x="48" y="15"/>
                        <a:pt x="53" y="74"/>
                        <a:pt x="66" y="84"/>
                      </a:cubicBezTo>
                      <a:cubicBezTo>
                        <a:pt x="16" y="64"/>
                        <a:pt x="0" y="26"/>
                        <a:pt x="4"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2" name="公众号：凌云演示设计11-34">
                  <a:extLst>
                    <a:ext uri="{FF2B5EF4-FFF2-40B4-BE49-F238E27FC236}">
                      <a16:creationId xmlns:a16="http://schemas.microsoft.com/office/drawing/2014/main" id="{BEF0E1E3-31AF-6CB4-6542-D2800C999A4E}"/>
                    </a:ext>
                  </a:extLst>
                </p:cNvPr>
                <p:cNvSpPr>
                  <a:spLocks/>
                </p:cNvSpPr>
                <p:nvPr/>
              </p:nvSpPr>
              <p:spPr bwMode="auto">
                <a:xfrm flipH="1">
                  <a:off x="10032753" y="1572879"/>
                  <a:ext cx="58124" cy="92260"/>
                </a:xfrm>
                <a:custGeom>
                  <a:avLst/>
                  <a:gdLst>
                    <a:gd name="T0" fmla="*/ 11 w 58"/>
                    <a:gd name="T1" fmla="*/ 0 h 93"/>
                    <a:gd name="T2" fmla="*/ 58 w 58"/>
                    <a:gd name="T3" fmla="*/ 93 h 93"/>
                    <a:gd name="T4" fmla="*/ 11 w 58"/>
                    <a:gd name="T5" fmla="*/ 0 h 93"/>
                  </a:gdLst>
                  <a:ahLst/>
                  <a:cxnLst>
                    <a:cxn ang="0">
                      <a:pos x="T0" y="T1"/>
                    </a:cxn>
                    <a:cxn ang="0">
                      <a:pos x="T2" y="T3"/>
                    </a:cxn>
                    <a:cxn ang="0">
                      <a:pos x="T4" y="T5"/>
                    </a:cxn>
                  </a:cxnLst>
                  <a:rect l="0" t="0" r="r" b="b"/>
                  <a:pathLst>
                    <a:path w="58" h="93">
                      <a:moveTo>
                        <a:pt x="11" y="0"/>
                      </a:moveTo>
                      <a:cubicBezTo>
                        <a:pt x="46" y="20"/>
                        <a:pt x="52" y="88"/>
                        <a:pt x="58" y="93"/>
                      </a:cubicBezTo>
                      <a:cubicBezTo>
                        <a:pt x="24" y="77"/>
                        <a:pt x="0" y="37"/>
                        <a:pt x="11"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3" name="公众号：凌云演示设计11-35">
                  <a:extLst>
                    <a:ext uri="{FF2B5EF4-FFF2-40B4-BE49-F238E27FC236}">
                      <a16:creationId xmlns:a16="http://schemas.microsoft.com/office/drawing/2014/main" id="{D2881146-DDAF-D1CA-CB4D-6AF8DB565E8E}"/>
                    </a:ext>
                  </a:extLst>
                </p:cNvPr>
                <p:cNvSpPr>
                  <a:spLocks/>
                </p:cNvSpPr>
                <p:nvPr/>
              </p:nvSpPr>
              <p:spPr bwMode="auto">
                <a:xfrm flipH="1">
                  <a:off x="10082574" y="1527671"/>
                  <a:ext cx="46130" cy="97795"/>
                </a:xfrm>
                <a:custGeom>
                  <a:avLst/>
                  <a:gdLst>
                    <a:gd name="T0" fmla="*/ 11 w 46"/>
                    <a:gd name="T1" fmla="*/ 0 h 99"/>
                    <a:gd name="T2" fmla="*/ 41 w 46"/>
                    <a:gd name="T3" fmla="*/ 99 h 99"/>
                    <a:gd name="T4" fmla="*/ 11 w 46"/>
                    <a:gd name="T5" fmla="*/ 0 h 99"/>
                  </a:gdLst>
                  <a:ahLst/>
                  <a:cxnLst>
                    <a:cxn ang="0">
                      <a:pos x="T0" y="T1"/>
                    </a:cxn>
                    <a:cxn ang="0">
                      <a:pos x="T2" y="T3"/>
                    </a:cxn>
                    <a:cxn ang="0">
                      <a:pos x="T4" y="T5"/>
                    </a:cxn>
                  </a:cxnLst>
                  <a:rect l="0" t="0" r="r" b="b"/>
                  <a:pathLst>
                    <a:path w="46" h="99">
                      <a:moveTo>
                        <a:pt x="11" y="0"/>
                      </a:moveTo>
                      <a:cubicBezTo>
                        <a:pt x="46" y="29"/>
                        <a:pt x="32" y="86"/>
                        <a:pt x="41" y="99"/>
                      </a:cubicBezTo>
                      <a:cubicBezTo>
                        <a:pt x="1" y="71"/>
                        <a:pt x="0" y="24"/>
                        <a:pt x="11"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4" name="公众号：凌云演示设计11-36">
                  <a:extLst>
                    <a:ext uri="{FF2B5EF4-FFF2-40B4-BE49-F238E27FC236}">
                      <a16:creationId xmlns:a16="http://schemas.microsoft.com/office/drawing/2014/main" id="{F9A5FCDA-3A0D-4AFA-74C1-18381D686090}"/>
                    </a:ext>
                  </a:extLst>
                </p:cNvPr>
                <p:cNvSpPr>
                  <a:spLocks/>
                </p:cNvSpPr>
                <p:nvPr/>
              </p:nvSpPr>
              <p:spPr bwMode="auto">
                <a:xfrm flipH="1">
                  <a:off x="10117633" y="1475083"/>
                  <a:ext cx="46130" cy="102409"/>
                </a:xfrm>
                <a:custGeom>
                  <a:avLst/>
                  <a:gdLst>
                    <a:gd name="T0" fmla="*/ 19 w 47"/>
                    <a:gd name="T1" fmla="*/ 0 h 103"/>
                    <a:gd name="T2" fmla="*/ 31 w 47"/>
                    <a:gd name="T3" fmla="*/ 103 h 103"/>
                    <a:gd name="T4" fmla="*/ 19 w 47"/>
                    <a:gd name="T5" fmla="*/ 0 h 103"/>
                  </a:gdLst>
                  <a:ahLst/>
                  <a:cxnLst>
                    <a:cxn ang="0">
                      <a:pos x="T0" y="T1"/>
                    </a:cxn>
                    <a:cxn ang="0">
                      <a:pos x="T2" y="T3"/>
                    </a:cxn>
                    <a:cxn ang="0">
                      <a:pos x="T4" y="T5"/>
                    </a:cxn>
                  </a:cxnLst>
                  <a:rect l="0" t="0" r="r" b="b"/>
                  <a:pathLst>
                    <a:path w="47" h="103">
                      <a:moveTo>
                        <a:pt x="19" y="0"/>
                      </a:moveTo>
                      <a:cubicBezTo>
                        <a:pt x="47" y="36"/>
                        <a:pt x="25" y="89"/>
                        <a:pt x="31" y="103"/>
                      </a:cubicBezTo>
                      <a:cubicBezTo>
                        <a:pt x="1" y="71"/>
                        <a:pt x="0" y="29"/>
                        <a:pt x="19"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6" name="公众号：凌云演示设计11-37">
                  <a:extLst>
                    <a:ext uri="{FF2B5EF4-FFF2-40B4-BE49-F238E27FC236}">
                      <a16:creationId xmlns:a16="http://schemas.microsoft.com/office/drawing/2014/main" id="{D6964EA1-51B4-3267-E309-D9EF8193ECFD}"/>
                    </a:ext>
                  </a:extLst>
                </p:cNvPr>
                <p:cNvSpPr>
                  <a:spLocks/>
                </p:cNvSpPr>
                <p:nvPr/>
              </p:nvSpPr>
              <p:spPr bwMode="auto">
                <a:xfrm flipH="1">
                  <a:off x="10143466" y="1417882"/>
                  <a:ext cx="47975" cy="102409"/>
                </a:xfrm>
                <a:custGeom>
                  <a:avLst/>
                  <a:gdLst>
                    <a:gd name="T0" fmla="*/ 26 w 49"/>
                    <a:gd name="T1" fmla="*/ 0 h 104"/>
                    <a:gd name="T2" fmla="*/ 22 w 49"/>
                    <a:gd name="T3" fmla="*/ 104 h 104"/>
                    <a:gd name="T4" fmla="*/ 26 w 49"/>
                    <a:gd name="T5" fmla="*/ 0 h 104"/>
                  </a:gdLst>
                  <a:ahLst/>
                  <a:cxnLst>
                    <a:cxn ang="0">
                      <a:pos x="T0" y="T1"/>
                    </a:cxn>
                    <a:cxn ang="0">
                      <a:pos x="T2" y="T3"/>
                    </a:cxn>
                    <a:cxn ang="0">
                      <a:pos x="T4" y="T5"/>
                    </a:cxn>
                  </a:cxnLst>
                  <a:rect l="0" t="0" r="r" b="b"/>
                  <a:pathLst>
                    <a:path w="49" h="104">
                      <a:moveTo>
                        <a:pt x="26" y="0"/>
                      </a:moveTo>
                      <a:cubicBezTo>
                        <a:pt x="49" y="46"/>
                        <a:pt x="18" y="90"/>
                        <a:pt x="22" y="104"/>
                      </a:cubicBezTo>
                      <a:cubicBezTo>
                        <a:pt x="0" y="72"/>
                        <a:pt x="0" y="32"/>
                        <a:pt x="26"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7" name="公众号：凌云演示设计11-38">
                  <a:extLst>
                    <a:ext uri="{FF2B5EF4-FFF2-40B4-BE49-F238E27FC236}">
                      <a16:creationId xmlns:a16="http://schemas.microsoft.com/office/drawing/2014/main" id="{C7213B75-778A-4176-297C-31310F82B141}"/>
                    </a:ext>
                  </a:extLst>
                </p:cNvPr>
                <p:cNvSpPr>
                  <a:spLocks/>
                </p:cNvSpPr>
                <p:nvPr/>
              </p:nvSpPr>
              <p:spPr bwMode="auto">
                <a:xfrm flipH="1">
                  <a:off x="10161918" y="1357913"/>
                  <a:ext cx="53511" cy="102409"/>
                </a:xfrm>
                <a:custGeom>
                  <a:avLst/>
                  <a:gdLst>
                    <a:gd name="T0" fmla="*/ 38 w 54"/>
                    <a:gd name="T1" fmla="*/ 0 h 103"/>
                    <a:gd name="T2" fmla="*/ 20 w 54"/>
                    <a:gd name="T3" fmla="*/ 103 h 103"/>
                    <a:gd name="T4" fmla="*/ 38 w 54"/>
                    <a:gd name="T5" fmla="*/ 0 h 103"/>
                  </a:gdLst>
                  <a:ahLst/>
                  <a:cxnLst>
                    <a:cxn ang="0">
                      <a:pos x="T0" y="T1"/>
                    </a:cxn>
                    <a:cxn ang="0">
                      <a:pos x="T2" y="T3"/>
                    </a:cxn>
                    <a:cxn ang="0">
                      <a:pos x="T4" y="T5"/>
                    </a:cxn>
                  </a:cxnLst>
                  <a:rect l="0" t="0" r="r" b="b"/>
                  <a:pathLst>
                    <a:path w="54" h="103">
                      <a:moveTo>
                        <a:pt x="38" y="0"/>
                      </a:moveTo>
                      <a:cubicBezTo>
                        <a:pt x="54" y="46"/>
                        <a:pt x="19" y="89"/>
                        <a:pt x="20" y="103"/>
                      </a:cubicBezTo>
                      <a:cubicBezTo>
                        <a:pt x="0" y="66"/>
                        <a:pt x="11" y="27"/>
                        <a:pt x="38"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8" name="公众号：凌云演示设计11-39">
                  <a:extLst>
                    <a:ext uri="{FF2B5EF4-FFF2-40B4-BE49-F238E27FC236}">
                      <a16:creationId xmlns:a16="http://schemas.microsoft.com/office/drawing/2014/main" id="{5BEDB8DE-AC87-2359-1558-77AA7BF8C4F5}"/>
                    </a:ext>
                  </a:extLst>
                </p:cNvPr>
                <p:cNvSpPr>
                  <a:spLocks/>
                </p:cNvSpPr>
                <p:nvPr/>
              </p:nvSpPr>
              <p:spPr bwMode="auto">
                <a:xfrm flipH="1">
                  <a:off x="10172988" y="1297944"/>
                  <a:ext cx="50743" cy="97795"/>
                </a:xfrm>
                <a:custGeom>
                  <a:avLst/>
                  <a:gdLst>
                    <a:gd name="T0" fmla="*/ 42 w 51"/>
                    <a:gd name="T1" fmla="*/ 0 h 99"/>
                    <a:gd name="T2" fmla="*/ 11 w 51"/>
                    <a:gd name="T3" fmla="*/ 99 h 99"/>
                    <a:gd name="T4" fmla="*/ 42 w 51"/>
                    <a:gd name="T5" fmla="*/ 0 h 99"/>
                  </a:gdLst>
                  <a:ahLst/>
                  <a:cxnLst>
                    <a:cxn ang="0">
                      <a:pos x="T0" y="T1"/>
                    </a:cxn>
                    <a:cxn ang="0">
                      <a:pos x="T2" y="T3"/>
                    </a:cxn>
                    <a:cxn ang="0">
                      <a:pos x="T4" y="T5"/>
                    </a:cxn>
                  </a:cxnLst>
                  <a:rect l="0" t="0" r="r" b="b"/>
                  <a:pathLst>
                    <a:path w="51" h="99">
                      <a:moveTo>
                        <a:pt x="42" y="0"/>
                      </a:moveTo>
                      <a:cubicBezTo>
                        <a:pt x="51" y="36"/>
                        <a:pt x="12" y="95"/>
                        <a:pt x="11" y="99"/>
                      </a:cubicBezTo>
                      <a:cubicBezTo>
                        <a:pt x="0" y="67"/>
                        <a:pt x="4" y="33"/>
                        <a:pt x="42"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9" name="公众号：凌云演示设计11-40">
                  <a:extLst>
                    <a:ext uri="{FF2B5EF4-FFF2-40B4-BE49-F238E27FC236}">
                      <a16:creationId xmlns:a16="http://schemas.microsoft.com/office/drawing/2014/main" id="{DFE264A5-FA0D-8F0F-BE44-C6E56118F2C5}"/>
                    </a:ext>
                  </a:extLst>
                </p:cNvPr>
                <p:cNvSpPr>
                  <a:spLocks/>
                </p:cNvSpPr>
                <p:nvPr/>
              </p:nvSpPr>
              <p:spPr bwMode="auto">
                <a:xfrm flipH="1">
                  <a:off x="10174834" y="1237052"/>
                  <a:ext cx="53511" cy="93183"/>
                </a:xfrm>
                <a:custGeom>
                  <a:avLst/>
                  <a:gdLst>
                    <a:gd name="T0" fmla="*/ 52 w 54"/>
                    <a:gd name="T1" fmla="*/ 0 h 94"/>
                    <a:gd name="T2" fmla="*/ 9 w 54"/>
                    <a:gd name="T3" fmla="*/ 94 h 94"/>
                    <a:gd name="T4" fmla="*/ 52 w 54"/>
                    <a:gd name="T5" fmla="*/ 0 h 94"/>
                  </a:gdLst>
                  <a:ahLst/>
                  <a:cxnLst>
                    <a:cxn ang="0">
                      <a:pos x="T0" y="T1"/>
                    </a:cxn>
                    <a:cxn ang="0">
                      <a:pos x="T2" y="T3"/>
                    </a:cxn>
                    <a:cxn ang="0">
                      <a:pos x="T4" y="T5"/>
                    </a:cxn>
                  </a:cxnLst>
                  <a:rect l="0" t="0" r="r" b="b"/>
                  <a:pathLst>
                    <a:path w="54" h="94">
                      <a:moveTo>
                        <a:pt x="52" y="0"/>
                      </a:moveTo>
                      <a:cubicBezTo>
                        <a:pt x="54" y="48"/>
                        <a:pt x="11" y="81"/>
                        <a:pt x="9" y="94"/>
                      </a:cubicBezTo>
                      <a:cubicBezTo>
                        <a:pt x="0" y="61"/>
                        <a:pt x="9" y="29"/>
                        <a:pt x="52"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0" name="公众号：凌云演示设计11-41">
                  <a:extLst>
                    <a:ext uri="{FF2B5EF4-FFF2-40B4-BE49-F238E27FC236}">
                      <a16:creationId xmlns:a16="http://schemas.microsoft.com/office/drawing/2014/main" id="{1D9F14DF-EE2B-6FB4-338C-FC43EBD0530E}"/>
                    </a:ext>
                  </a:extLst>
                </p:cNvPr>
                <p:cNvSpPr>
                  <a:spLocks/>
                </p:cNvSpPr>
                <p:nvPr/>
              </p:nvSpPr>
              <p:spPr bwMode="auto">
                <a:xfrm flipH="1">
                  <a:off x="10163763" y="1178928"/>
                  <a:ext cx="62737" cy="85803"/>
                </a:xfrm>
                <a:custGeom>
                  <a:avLst/>
                  <a:gdLst>
                    <a:gd name="T0" fmla="*/ 63 w 63"/>
                    <a:gd name="T1" fmla="*/ 0 h 87"/>
                    <a:gd name="T2" fmla="*/ 8 w 63"/>
                    <a:gd name="T3" fmla="*/ 87 h 87"/>
                    <a:gd name="T4" fmla="*/ 63 w 63"/>
                    <a:gd name="T5" fmla="*/ 0 h 87"/>
                  </a:gdLst>
                  <a:ahLst/>
                  <a:cxnLst>
                    <a:cxn ang="0">
                      <a:pos x="T0" y="T1"/>
                    </a:cxn>
                    <a:cxn ang="0">
                      <a:pos x="T2" y="T3"/>
                    </a:cxn>
                    <a:cxn ang="0">
                      <a:pos x="T4" y="T5"/>
                    </a:cxn>
                  </a:cxnLst>
                  <a:rect l="0" t="0" r="r" b="b"/>
                  <a:pathLst>
                    <a:path w="63" h="87">
                      <a:moveTo>
                        <a:pt x="63" y="0"/>
                      </a:moveTo>
                      <a:cubicBezTo>
                        <a:pt x="59" y="44"/>
                        <a:pt x="11" y="75"/>
                        <a:pt x="8" y="87"/>
                      </a:cubicBezTo>
                      <a:cubicBezTo>
                        <a:pt x="0" y="39"/>
                        <a:pt x="32" y="19"/>
                        <a:pt x="63"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1" name="公众号：凌云演示设计11-42">
                  <a:extLst>
                    <a:ext uri="{FF2B5EF4-FFF2-40B4-BE49-F238E27FC236}">
                      <a16:creationId xmlns:a16="http://schemas.microsoft.com/office/drawing/2014/main" id="{EE5C320F-0DE2-805E-25F5-3130DD6EC515}"/>
                    </a:ext>
                  </a:extLst>
                </p:cNvPr>
                <p:cNvSpPr>
                  <a:spLocks/>
                </p:cNvSpPr>
                <p:nvPr/>
              </p:nvSpPr>
              <p:spPr bwMode="auto">
                <a:xfrm flipH="1">
                  <a:off x="9777193" y="1718650"/>
                  <a:ext cx="134700" cy="63660"/>
                </a:xfrm>
                <a:custGeom>
                  <a:avLst/>
                  <a:gdLst>
                    <a:gd name="T0" fmla="*/ 0 w 136"/>
                    <a:gd name="T1" fmla="*/ 37 h 64"/>
                    <a:gd name="T2" fmla="*/ 136 w 136"/>
                    <a:gd name="T3" fmla="*/ 19 h 64"/>
                    <a:gd name="T4" fmla="*/ 0 w 136"/>
                    <a:gd name="T5" fmla="*/ 37 h 64"/>
                  </a:gdLst>
                  <a:ahLst/>
                  <a:cxnLst>
                    <a:cxn ang="0">
                      <a:pos x="T0" y="T1"/>
                    </a:cxn>
                    <a:cxn ang="0">
                      <a:pos x="T2" y="T3"/>
                    </a:cxn>
                    <a:cxn ang="0">
                      <a:pos x="T4" y="T5"/>
                    </a:cxn>
                  </a:cxnLst>
                  <a:rect l="0" t="0" r="r" b="b"/>
                  <a:pathLst>
                    <a:path w="136" h="64">
                      <a:moveTo>
                        <a:pt x="0" y="37"/>
                      </a:moveTo>
                      <a:cubicBezTo>
                        <a:pt x="68" y="64"/>
                        <a:pt x="104" y="27"/>
                        <a:pt x="136" y="19"/>
                      </a:cubicBezTo>
                      <a:cubicBezTo>
                        <a:pt x="70" y="0"/>
                        <a:pt x="50" y="35"/>
                        <a:pt x="0" y="37"/>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2" name="公众号：凌云演示设计11-43">
                  <a:extLst>
                    <a:ext uri="{FF2B5EF4-FFF2-40B4-BE49-F238E27FC236}">
                      <a16:creationId xmlns:a16="http://schemas.microsoft.com/office/drawing/2014/main" id="{15120B7A-9C22-FB7C-1132-699727B7B217}"/>
                    </a:ext>
                  </a:extLst>
                </p:cNvPr>
                <p:cNvSpPr>
                  <a:spLocks/>
                </p:cNvSpPr>
                <p:nvPr/>
              </p:nvSpPr>
              <p:spPr bwMode="auto">
                <a:xfrm flipH="1">
                  <a:off x="9843620" y="1708501"/>
                  <a:ext cx="134700" cy="62737"/>
                </a:xfrm>
                <a:custGeom>
                  <a:avLst/>
                  <a:gdLst>
                    <a:gd name="T0" fmla="*/ 0 w 136"/>
                    <a:gd name="T1" fmla="*/ 28 h 63"/>
                    <a:gd name="T2" fmla="*/ 136 w 136"/>
                    <a:gd name="T3" fmla="*/ 24 h 63"/>
                    <a:gd name="T4" fmla="*/ 0 w 136"/>
                    <a:gd name="T5" fmla="*/ 28 h 63"/>
                  </a:gdLst>
                  <a:ahLst/>
                  <a:cxnLst>
                    <a:cxn ang="0">
                      <a:pos x="T0" y="T1"/>
                    </a:cxn>
                    <a:cxn ang="0">
                      <a:pos x="T2" y="T3"/>
                    </a:cxn>
                    <a:cxn ang="0">
                      <a:pos x="T4" y="T5"/>
                    </a:cxn>
                  </a:cxnLst>
                  <a:rect l="0" t="0" r="r" b="b"/>
                  <a:pathLst>
                    <a:path w="136" h="63">
                      <a:moveTo>
                        <a:pt x="0" y="28"/>
                      </a:moveTo>
                      <a:cubicBezTo>
                        <a:pt x="67" y="63"/>
                        <a:pt x="106" y="28"/>
                        <a:pt x="136" y="24"/>
                      </a:cubicBezTo>
                      <a:cubicBezTo>
                        <a:pt x="72" y="0"/>
                        <a:pt x="49" y="31"/>
                        <a:pt x="0" y="28"/>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3" name="公众号：凌云演示设计11-44">
                  <a:extLst>
                    <a:ext uri="{FF2B5EF4-FFF2-40B4-BE49-F238E27FC236}">
                      <a16:creationId xmlns:a16="http://schemas.microsoft.com/office/drawing/2014/main" id="{23A7D70B-22BC-C8CA-CFC5-9E329A2ECB68}"/>
                    </a:ext>
                  </a:extLst>
                </p:cNvPr>
                <p:cNvSpPr>
                  <a:spLocks/>
                </p:cNvSpPr>
                <p:nvPr/>
              </p:nvSpPr>
              <p:spPr bwMode="auto">
                <a:xfrm flipH="1">
                  <a:off x="9910048" y="1689127"/>
                  <a:ext cx="132854" cy="63660"/>
                </a:xfrm>
                <a:custGeom>
                  <a:avLst/>
                  <a:gdLst>
                    <a:gd name="T0" fmla="*/ 0 w 134"/>
                    <a:gd name="T1" fmla="*/ 19 h 64"/>
                    <a:gd name="T2" fmla="*/ 134 w 134"/>
                    <a:gd name="T3" fmla="*/ 32 h 64"/>
                    <a:gd name="T4" fmla="*/ 0 w 134"/>
                    <a:gd name="T5" fmla="*/ 19 h 64"/>
                  </a:gdLst>
                  <a:ahLst/>
                  <a:cxnLst>
                    <a:cxn ang="0">
                      <a:pos x="T0" y="T1"/>
                    </a:cxn>
                    <a:cxn ang="0">
                      <a:pos x="T2" y="T3"/>
                    </a:cxn>
                    <a:cxn ang="0">
                      <a:pos x="T4" y="T5"/>
                    </a:cxn>
                  </a:cxnLst>
                  <a:rect l="0" t="0" r="r" b="b"/>
                  <a:pathLst>
                    <a:path w="134" h="64">
                      <a:moveTo>
                        <a:pt x="0" y="19"/>
                      </a:moveTo>
                      <a:cubicBezTo>
                        <a:pt x="60" y="64"/>
                        <a:pt x="106" y="33"/>
                        <a:pt x="134" y="32"/>
                      </a:cubicBezTo>
                      <a:cubicBezTo>
                        <a:pt x="69" y="0"/>
                        <a:pt x="48" y="30"/>
                        <a:pt x="0" y="19"/>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4" name="公众号：凌云演示设计11-45">
                  <a:extLst>
                    <a:ext uri="{FF2B5EF4-FFF2-40B4-BE49-F238E27FC236}">
                      <a16:creationId xmlns:a16="http://schemas.microsoft.com/office/drawing/2014/main" id="{5869E69C-DA01-023E-0C76-E52F34CA164A}"/>
                    </a:ext>
                  </a:extLst>
                </p:cNvPr>
                <p:cNvSpPr>
                  <a:spLocks/>
                </p:cNvSpPr>
                <p:nvPr/>
              </p:nvSpPr>
              <p:spPr bwMode="auto">
                <a:xfrm flipH="1">
                  <a:off x="9974630" y="1662371"/>
                  <a:ext cx="128242" cy="59046"/>
                </a:xfrm>
                <a:custGeom>
                  <a:avLst/>
                  <a:gdLst>
                    <a:gd name="T0" fmla="*/ 0 w 129"/>
                    <a:gd name="T1" fmla="*/ 7 h 60"/>
                    <a:gd name="T2" fmla="*/ 129 w 129"/>
                    <a:gd name="T3" fmla="*/ 39 h 60"/>
                    <a:gd name="T4" fmla="*/ 0 w 129"/>
                    <a:gd name="T5" fmla="*/ 7 h 60"/>
                  </a:gdLst>
                  <a:ahLst/>
                  <a:cxnLst>
                    <a:cxn ang="0">
                      <a:pos x="T0" y="T1"/>
                    </a:cxn>
                    <a:cxn ang="0">
                      <a:pos x="T2" y="T3"/>
                    </a:cxn>
                    <a:cxn ang="0">
                      <a:pos x="T4" y="T5"/>
                    </a:cxn>
                  </a:cxnLst>
                  <a:rect l="0" t="0" r="r" b="b"/>
                  <a:pathLst>
                    <a:path w="129" h="60">
                      <a:moveTo>
                        <a:pt x="0" y="7"/>
                      </a:moveTo>
                      <a:cubicBezTo>
                        <a:pt x="53" y="60"/>
                        <a:pt x="106" y="36"/>
                        <a:pt x="129" y="39"/>
                      </a:cubicBezTo>
                      <a:cubicBezTo>
                        <a:pt x="76" y="0"/>
                        <a:pt x="39" y="22"/>
                        <a:pt x="0" y="7"/>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3" name="公众号：凌云演示设计11-46">
                  <a:extLst>
                    <a:ext uri="{FF2B5EF4-FFF2-40B4-BE49-F238E27FC236}">
                      <a16:creationId xmlns:a16="http://schemas.microsoft.com/office/drawing/2014/main" id="{104C9D02-ADA8-DF27-9BC6-F2FCC10D66FE}"/>
                    </a:ext>
                  </a:extLst>
                </p:cNvPr>
                <p:cNvSpPr>
                  <a:spLocks/>
                </p:cNvSpPr>
                <p:nvPr/>
              </p:nvSpPr>
              <p:spPr bwMode="auto">
                <a:xfrm flipH="1">
                  <a:off x="10035521" y="1619931"/>
                  <a:ext cx="119016" cy="56279"/>
                </a:xfrm>
                <a:custGeom>
                  <a:avLst/>
                  <a:gdLst>
                    <a:gd name="T0" fmla="*/ 0 w 120"/>
                    <a:gd name="T1" fmla="*/ 1 h 57"/>
                    <a:gd name="T2" fmla="*/ 120 w 120"/>
                    <a:gd name="T3" fmla="*/ 52 h 57"/>
                    <a:gd name="T4" fmla="*/ 0 w 120"/>
                    <a:gd name="T5" fmla="*/ 1 h 57"/>
                  </a:gdLst>
                  <a:ahLst/>
                  <a:cxnLst>
                    <a:cxn ang="0">
                      <a:pos x="T0" y="T1"/>
                    </a:cxn>
                    <a:cxn ang="0">
                      <a:pos x="T2" y="T3"/>
                    </a:cxn>
                    <a:cxn ang="0">
                      <a:pos x="T4" y="T5"/>
                    </a:cxn>
                  </a:cxnLst>
                  <a:rect l="0" t="0" r="r" b="b"/>
                  <a:pathLst>
                    <a:path w="120" h="57">
                      <a:moveTo>
                        <a:pt x="0" y="1"/>
                      </a:moveTo>
                      <a:cubicBezTo>
                        <a:pt x="37" y="57"/>
                        <a:pt x="98" y="47"/>
                        <a:pt x="120" y="52"/>
                      </a:cubicBezTo>
                      <a:cubicBezTo>
                        <a:pt x="60" y="0"/>
                        <a:pt x="40" y="25"/>
                        <a:pt x="0" y="1"/>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4" name="公众号：凌云演示设计11-47">
                  <a:extLst>
                    <a:ext uri="{FF2B5EF4-FFF2-40B4-BE49-F238E27FC236}">
                      <a16:creationId xmlns:a16="http://schemas.microsoft.com/office/drawing/2014/main" id="{F1F0FBE9-853B-C3D7-DB8E-6AD9A69C21AE}"/>
                    </a:ext>
                  </a:extLst>
                </p:cNvPr>
                <p:cNvSpPr>
                  <a:spLocks/>
                </p:cNvSpPr>
                <p:nvPr/>
              </p:nvSpPr>
              <p:spPr bwMode="auto">
                <a:xfrm flipH="1">
                  <a:off x="10089955" y="1564575"/>
                  <a:ext cx="106099" cy="67350"/>
                </a:xfrm>
                <a:custGeom>
                  <a:avLst/>
                  <a:gdLst>
                    <a:gd name="T0" fmla="*/ 0 w 107"/>
                    <a:gd name="T1" fmla="*/ 0 h 68"/>
                    <a:gd name="T2" fmla="*/ 107 w 107"/>
                    <a:gd name="T3" fmla="*/ 68 h 68"/>
                    <a:gd name="T4" fmla="*/ 0 w 107"/>
                    <a:gd name="T5" fmla="*/ 0 h 68"/>
                  </a:gdLst>
                  <a:ahLst/>
                  <a:cxnLst>
                    <a:cxn ang="0">
                      <a:pos x="T0" y="T1"/>
                    </a:cxn>
                    <a:cxn ang="0">
                      <a:pos x="T2" y="T3"/>
                    </a:cxn>
                    <a:cxn ang="0">
                      <a:pos x="T4" y="T5"/>
                    </a:cxn>
                  </a:cxnLst>
                  <a:rect l="0" t="0" r="r" b="b"/>
                  <a:pathLst>
                    <a:path w="107" h="68">
                      <a:moveTo>
                        <a:pt x="0" y="0"/>
                      </a:moveTo>
                      <a:cubicBezTo>
                        <a:pt x="29" y="64"/>
                        <a:pt x="87" y="60"/>
                        <a:pt x="107" y="68"/>
                      </a:cubicBezTo>
                      <a:cubicBezTo>
                        <a:pt x="57" y="8"/>
                        <a:pt x="35" y="28"/>
                        <a:pt x="0"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6" name="公众号：凌云演示设计11-48">
                  <a:extLst>
                    <a:ext uri="{FF2B5EF4-FFF2-40B4-BE49-F238E27FC236}">
                      <a16:creationId xmlns:a16="http://schemas.microsoft.com/office/drawing/2014/main" id="{D9C0A385-182F-502A-4B4A-D481F845D020}"/>
                    </a:ext>
                  </a:extLst>
                </p:cNvPr>
                <p:cNvSpPr>
                  <a:spLocks/>
                </p:cNvSpPr>
                <p:nvPr/>
              </p:nvSpPr>
              <p:spPr bwMode="auto">
                <a:xfrm flipH="1">
                  <a:off x="10135162" y="1501838"/>
                  <a:ext cx="93183" cy="82112"/>
                </a:xfrm>
                <a:custGeom>
                  <a:avLst/>
                  <a:gdLst>
                    <a:gd name="T0" fmla="*/ 0 w 94"/>
                    <a:gd name="T1" fmla="*/ 0 h 83"/>
                    <a:gd name="T2" fmla="*/ 94 w 94"/>
                    <a:gd name="T3" fmla="*/ 83 h 83"/>
                    <a:gd name="T4" fmla="*/ 0 w 94"/>
                    <a:gd name="T5" fmla="*/ 0 h 83"/>
                  </a:gdLst>
                  <a:ahLst/>
                  <a:cxnLst>
                    <a:cxn ang="0">
                      <a:pos x="T0" y="T1"/>
                    </a:cxn>
                    <a:cxn ang="0">
                      <a:pos x="T2" y="T3"/>
                    </a:cxn>
                    <a:cxn ang="0">
                      <a:pos x="T4" y="T5"/>
                    </a:cxn>
                  </a:cxnLst>
                  <a:rect l="0" t="0" r="r" b="b"/>
                  <a:pathLst>
                    <a:path w="94" h="83">
                      <a:moveTo>
                        <a:pt x="0" y="0"/>
                      </a:moveTo>
                      <a:cubicBezTo>
                        <a:pt x="20" y="67"/>
                        <a:pt x="83" y="75"/>
                        <a:pt x="94" y="83"/>
                      </a:cubicBezTo>
                      <a:cubicBezTo>
                        <a:pt x="65" y="24"/>
                        <a:pt x="27" y="28"/>
                        <a:pt x="0"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7" name="公众号：凌云演示设计11-49">
                  <a:extLst>
                    <a:ext uri="{FF2B5EF4-FFF2-40B4-BE49-F238E27FC236}">
                      <a16:creationId xmlns:a16="http://schemas.microsoft.com/office/drawing/2014/main" id="{39056695-68D4-BCAA-90C9-78AC9B36B371}"/>
                    </a:ext>
                  </a:extLst>
                </p:cNvPr>
                <p:cNvSpPr>
                  <a:spLocks/>
                </p:cNvSpPr>
                <p:nvPr/>
              </p:nvSpPr>
              <p:spPr bwMode="auto">
                <a:xfrm flipH="1">
                  <a:off x="10172066" y="1436334"/>
                  <a:ext cx="78421" cy="92260"/>
                </a:xfrm>
                <a:custGeom>
                  <a:avLst/>
                  <a:gdLst>
                    <a:gd name="T0" fmla="*/ 0 w 79"/>
                    <a:gd name="T1" fmla="*/ 0 h 93"/>
                    <a:gd name="T2" fmla="*/ 79 w 79"/>
                    <a:gd name="T3" fmla="*/ 93 h 93"/>
                    <a:gd name="T4" fmla="*/ 0 w 79"/>
                    <a:gd name="T5" fmla="*/ 0 h 93"/>
                  </a:gdLst>
                  <a:ahLst/>
                  <a:cxnLst>
                    <a:cxn ang="0">
                      <a:pos x="T0" y="T1"/>
                    </a:cxn>
                    <a:cxn ang="0">
                      <a:pos x="T2" y="T3"/>
                    </a:cxn>
                    <a:cxn ang="0">
                      <a:pos x="T4" y="T5"/>
                    </a:cxn>
                  </a:cxnLst>
                  <a:rect l="0" t="0" r="r" b="b"/>
                  <a:pathLst>
                    <a:path w="79" h="93">
                      <a:moveTo>
                        <a:pt x="0" y="0"/>
                      </a:moveTo>
                      <a:cubicBezTo>
                        <a:pt x="8" y="67"/>
                        <a:pt x="68" y="82"/>
                        <a:pt x="79" y="93"/>
                      </a:cubicBezTo>
                      <a:cubicBezTo>
                        <a:pt x="59" y="30"/>
                        <a:pt x="22" y="29"/>
                        <a:pt x="0"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8" name="公众号：凌云演示设计11-50">
                  <a:extLst>
                    <a:ext uri="{FF2B5EF4-FFF2-40B4-BE49-F238E27FC236}">
                      <a16:creationId xmlns:a16="http://schemas.microsoft.com/office/drawing/2014/main" id="{37E707F7-22FE-6438-444E-CAC6A85B4C21}"/>
                    </a:ext>
                  </a:extLst>
                </p:cNvPr>
                <p:cNvSpPr>
                  <a:spLocks/>
                </p:cNvSpPr>
                <p:nvPr/>
              </p:nvSpPr>
              <p:spPr bwMode="auto">
                <a:xfrm flipH="1">
                  <a:off x="10199744" y="1368984"/>
                  <a:ext cx="67350" cy="98719"/>
                </a:xfrm>
                <a:custGeom>
                  <a:avLst/>
                  <a:gdLst>
                    <a:gd name="T0" fmla="*/ 3 w 68"/>
                    <a:gd name="T1" fmla="*/ 0 h 100"/>
                    <a:gd name="T2" fmla="*/ 68 w 68"/>
                    <a:gd name="T3" fmla="*/ 100 h 100"/>
                    <a:gd name="T4" fmla="*/ 3 w 68"/>
                    <a:gd name="T5" fmla="*/ 0 h 100"/>
                  </a:gdLst>
                  <a:ahLst/>
                  <a:cxnLst>
                    <a:cxn ang="0">
                      <a:pos x="T0" y="T1"/>
                    </a:cxn>
                    <a:cxn ang="0">
                      <a:pos x="T2" y="T3"/>
                    </a:cxn>
                    <a:cxn ang="0">
                      <a:pos x="T4" y="T5"/>
                    </a:cxn>
                  </a:cxnLst>
                  <a:rect l="0" t="0" r="r" b="b"/>
                  <a:pathLst>
                    <a:path w="68" h="100">
                      <a:moveTo>
                        <a:pt x="3" y="0"/>
                      </a:moveTo>
                      <a:cubicBezTo>
                        <a:pt x="0" y="62"/>
                        <a:pt x="62" y="91"/>
                        <a:pt x="68" y="100"/>
                      </a:cubicBezTo>
                      <a:cubicBezTo>
                        <a:pt x="61" y="41"/>
                        <a:pt x="17" y="23"/>
                        <a:pt x="3"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9" name="公众号：凌云演示设计11-51">
                  <a:extLst>
                    <a:ext uri="{FF2B5EF4-FFF2-40B4-BE49-F238E27FC236}">
                      <a16:creationId xmlns:a16="http://schemas.microsoft.com/office/drawing/2014/main" id="{30690C69-7E04-EE27-47FB-3433911712C2}"/>
                    </a:ext>
                  </a:extLst>
                </p:cNvPr>
                <p:cNvSpPr>
                  <a:spLocks/>
                </p:cNvSpPr>
                <p:nvPr/>
              </p:nvSpPr>
              <p:spPr bwMode="auto">
                <a:xfrm flipH="1">
                  <a:off x="10217274" y="1301634"/>
                  <a:ext cx="59046" cy="103331"/>
                </a:xfrm>
                <a:custGeom>
                  <a:avLst/>
                  <a:gdLst>
                    <a:gd name="T0" fmla="*/ 8 w 59"/>
                    <a:gd name="T1" fmla="*/ 0 h 104"/>
                    <a:gd name="T2" fmla="*/ 59 w 59"/>
                    <a:gd name="T3" fmla="*/ 104 h 104"/>
                    <a:gd name="T4" fmla="*/ 8 w 59"/>
                    <a:gd name="T5" fmla="*/ 0 h 104"/>
                  </a:gdLst>
                  <a:ahLst/>
                  <a:cxnLst>
                    <a:cxn ang="0">
                      <a:pos x="T0" y="T1"/>
                    </a:cxn>
                    <a:cxn ang="0">
                      <a:pos x="T2" y="T3"/>
                    </a:cxn>
                    <a:cxn ang="0">
                      <a:pos x="T4" y="T5"/>
                    </a:cxn>
                  </a:cxnLst>
                  <a:rect l="0" t="0" r="r" b="b"/>
                  <a:pathLst>
                    <a:path w="59" h="104">
                      <a:moveTo>
                        <a:pt x="8" y="0"/>
                      </a:moveTo>
                      <a:cubicBezTo>
                        <a:pt x="0" y="61"/>
                        <a:pt x="53" y="92"/>
                        <a:pt x="59" y="104"/>
                      </a:cubicBezTo>
                      <a:cubicBezTo>
                        <a:pt x="56" y="39"/>
                        <a:pt x="25" y="30"/>
                        <a:pt x="8"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0" name="公众号：凌云演示设计11-52">
                  <a:extLst>
                    <a:ext uri="{FF2B5EF4-FFF2-40B4-BE49-F238E27FC236}">
                      <a16:creationId xmlns:a16="http://schemas.microsoft.com/office/drawing/2014/main" id="{02941F44-4196-02C3-B8CA-0CF7D4910C78}"/>
                    </a:ext>
                  </a:extLst>
                </p:cNvPr>
                <p:cNvSpPr>
                  <a:spLocks/>
                </p:cNvSpPr>
                <p:nvPr/>
              </p:nvSpPr>
              <p:spPr bwMode="auto">
                <a:xfrm flipH="1">
                  <a:off x="10219119" y="1233361"/>
                  <a:ext cx="60892" cy="106099"/>
                </a:xfrm>
                <a:custGeom>
                  <a:avLst/>
                  <a:gdLst>
                    <a:gd name="T0" fmla="*/ 16 w 61"/>
                    <a:gd name="T1" fmla="*/ 0 h 107"/>
                    <a:gd name="T2" fmla="*/ 54 w 61"/>
                    <a:gd name="T3" fmla="*/ 107 h 107"/>
                    <a:gd name="T4" fmla="*/ 16 w 61"/>
                    <a:gd name="T5" fmla="*/ 0 h 107"/>
                  </a:gdLst>
                  <a:ahLst/>
                  <a:cxnLst>
                    <a:cxn ang="0">
                      <a:pos x="T0" y="T1"/>
                    </a:cxn>
                    <a:cxn ang="0">
                      <a:pos x="T2" y="T3"/>
                    </a:cxn>
                    <a:cxn ang="0">
                      <a:pos x="T4" y="T5"/>
                    </a:cxn>
                  </a:cxnLst>
                  <a:rect l="0" t="0" r="r" b="b"/>
                  <a:pathLst>
                    <a:path w="61" h="107">
                      <a:moveTo>
                        <a:pt x="16" y="0"/>
                      </a:moveTo>
                      <a:cubicBezTo>
                        <a:pt x="0" y="59"/>
                        <a:pt x="51" y="98"/>
                        <a:pt x="54" y="107"/>
                      </a:cubicBezTo>
                      <a:cubicBezTo>
                        <a:pt x="61" y="50"/>
                        <a:pt x="30" y="28"/>
                        <a:pt x="16"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1" name="公众号：凌云演示设计11-53">
                  <a:extLst>
                    <a:ext uri="{FF2B5EF4-FFF2-40B4-BE49-F238E27FC236}">
                      <a16:creationId xmlns:a16="http://schemas.microsoft.com/office/drawing/2014/main" id="{57A4FD5C-9B96-9D25-F36E-28AD82019CEA}"/>
                    </a:ext>
                  </a:extLst>
                </p:cNvPr>
                <p:cNvSpPr>
                  <a:spLocks/>
                </p:cNvSpPr>
                <p:nvPr/>
              </p:nvSpPr>
              <p:spPr bwMode="auto">
                <a:xfrm flipH="1">
                  <a:off x="10212661" y="1166012"/>
                  <a:ext cx="60892" cy="107945"/>
                </a:xfrm>
                <a:custGeom>
                  <a:avLst/>
                  <a:gdLst>
                    <a:gd name="T0" fmla="*/ 24 w 62"/>
                    <a:gd name="T1" fmla="*/ 0 h 109"/>
                    <a:gd name="T2" fmla="*/ 48 w 62"/>
                    <a:gd name="T3" fmla="*/ 109 h 109"/>
                    <a:gd name="T4" fmla="*/ 24 w 62"/>
                    <a:gd name="T5" fmla="*/ 0 h 109"/>
                  </a:gdLst>
                  <a:ahLst/>
                  <a:cxnLst>
                    <a:cxn ang="0">
                      <a:pos x="T0" y="T1"/>
                    </a:cxn>
                    <a:cxn ang="0">
                      <a:pos x="T2" y="T3"/>
                    </a:cxn>
                    <a:cxn ang="0">
                      <a:pos x="T4" y="T5"/>
                    </a:cxn>
                  </a:cxnLst>
                  <a:rect l="0" t="0" r="r" b="b"/>
                  <a:pathLst>
                    <a:path w="62" h="109">
                      <a:moveTo>
                        <a:pt x="24" y="0"/>
                      </a:moveTo>
                      <a:cubicBezTo>
                        <a:pt x="0" y="50"/>
                        <a:pt x="47" y="102"/>
                        <a:pt x="48" y="109"/>
                      </a:cubicBezTo>
                      <a:cubicBezTo>
                        <a:pt x="62" y="56"/>
                        <a:pt x="34" y="26"/>
                        <a:pt x="24"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2" name="公众号：凌云演示设计11-54">
                  <a:extLst>
                    <a:ext uri="{FF2B5EF4-FFF2-40B4-BE49-F238E27FC236}">
                      <a16:creationId xmlns:a16="http://schemas.microsoft.com/office/drawing/2014/main" id="{EF2CF576-88BB-F3E7-4230-75417CA48F56}"/>
                    </a:ext>
                  </a:extLst>
                </p:cNvPr>
                <p:cNvSpPr>
                  <a:spLocks/>
                </p:cNvSpPr>
                <p:nvPr/>
              </p:nvSpPr>
              <p:spPr bwMode="auto">
                <a:xfrm flipH="1">
                  <a:off x="10068735" y="965807"/>
                  <a:ext cx="116248" cy="196514"/>
                </a:xfrm>
                <a:custGeom>
                  <a:avLst/>
                  <a:gdLst>
                    <a:gd name="T0" fmla="*/ 114 w 117"/>
                    <a:gd name="T1" fmla="*/ 0 h 198"/>
                    <a:gd name="T2" fmla="*/ 0 w 117"/>
                    <a:gd name="T3" fmla="*/ 197 h 198"/>
                    <a:gd name="T4" fmla="*/ 4 w 117"/>
                    <a:gd name="T5" fmla="*/ 198 h 198"/>
                    <a:gd name="T6" fmla="*/ 117 w 117"/>
                    <a:gd name="T7" fmla="*/ 3 h 198"/>
                    <a:gd name="T8" fmla="*/ 114 w 117"/>
                    <a:gd name="T9" fmla="*/ 0 h 198"/>
                  </a:gdLst>
                  <a:ahLst/>
                  <a:cxnLst>
                    <a:cxn ang="0">
                      <a:pos x="T0" y="T1"/>
                    </a:cxn>
                    <a:cxn ang="0">
                      <a:pos x="T2" y="T3"/>
                    </a:cxn>
                    <a:cxn ang="0">
                      <a:pos x="T4" y="T5"/>
                    </a:cxn>
                    <a:cxn ang="0">
                      <a:pos x="T6" y="T7"/>
                    </a:cxn>
                    <a:cxn ang="0">
                      <a:pos x="T8" y="T9"/>
                    </a:cxn>
                  </a:cxnLst>
                  <a:rect l="0" t="0" r="r" b="b"/>
                  <a:pathLst>
                    <a:path w="117" h="198">
                      <a:moveTo>
                        <a:pt x="114" y="0"/>
                      </a:moveTo>
                      <a:cubicBezTo>
                        <a:pt x="70" y="46"/>
                        <a:pt x="25" y="118"/>
                        <a:pt x="0" y="197"/>
                      </a:cubicBezTo>
                      <a:cubicBezTo>
                        <a:pt x="4" y="198"/>
                        <a:pt x="4" y="198"/>
                        <a:pt x="4" y="198"/>
                      </a:cubicBezTo>
                      <a:cubicBezTo>
                        <a:pt x="28" y="120"/>
                        <a:pt x="73" y="48"/>
                        <a:pt x="117" y="3"/>
                      </a:cubicBezTo>
                      <a:lnTo>
                        <a:pt x="114" y="0"/>
                      </a:ln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8" name="公众号：凌云演示设计11-55">
                  <a:extLst>
                    <a:ext uri="{FF2B5EF4-FFF2-40B4-BE49-F238E27FC236}">
                      <a16:creationId xmlns:a16="http://schemas.microsoft.com/office/drawing/2014/main" id="{1CD305E1-9A21-237F-AA58-003F55D22E53}"/>
                    </a:ext>
                  </a:extLst>
                </p:cNvPr>
                <p:cNvSpPr>
                  <a:spLocks/>
                </p:cNvSpPr>
                <p:nvPr/>
              </p:nvSpPr>
              <p:spPr bwMode="auto">
                <a:xfrm flipH="1">
                  <a:off x="10095490" y="960271"/>
                  <a:ext cx="121783" cy="230650"/>
                </a:xfrm>
                <a:custGeom>
                  <a:avLst/>
                  <a:gdLst>
                    <a:gd name="T0" fmla="*/ 120 w 123"/>
                    <a:gd name="T1" fmla="*/ 0 h 233"/>
                    <a:gd name="T2" fmla="*/ 0 w 123"/>
                    <a:gd name="T3" fmla="*/ 233 h 233"/>
                    <a:gd name="T4" fmla="*/ 4 w 123"/>
                    <a:gd name="T5" fmla="*/ 233 h 233"/>
                    <a:gd name="T6" fmla="*/ 123 w 123"/>
                    <a:gd name="T7" fmla="*/ 2 h 233"/>
                    <a:gd name="T8" fmla="*/ 120 w 123"/>
                    <a:gd name="T9" fmla="*/ 0 h 233"/>
                  </a:gdLst>
                  <a:ahLst/>
                  <a:cxnLst>
                    <a:cxn ang="0">
                      <a:pos x="T0" y="T1"/>
                    </a:cxn>
                    <a:cxn ang="0">
                      <a:pos x="T2" y="T3"/>
                    </a:cxn>
                    <a:cxn ang="0">
                      <a:pos x="T4" y="T5"/>
                    </a:cxn>
                    <a:cxn ang="0">
                      <a:pos x="T6" y="T7"/>
                    </a:cxn>
                    <a:cxn ang="0">
                      <a:pos x="T8" y="T9"/>
                    </a:cxn>
                  </a:cxnLst>
                  <a:rect l="0" t="0" r="r" b="b"/>
                  <a:pathLst>
                    <a:path w="123" h="233">
                      <a:moveTo>
                        <a:pt x="120" y="0"/>
                      </a:moveTo>
                      <a:cubicBezTo>
                        <a:pt x="67" y="58"/>
                        <a:pt x="21" y="141"/>
                        <a:pt x="0" y="233"/>
                      </a:cubicBezTo>
                      <a:cubicBezTo>
                        <a:pt x="4" y="233"/>
                        <a:pt x="4" y="233"/>
                        <a:pt x="4" y="233"/>
                      </a:cubicBezTo>
                      <a:cubicBezTo>
                        <a:pt x="24" y="143"/>
                        <a:pt x="70" y="60"/>
                        <a:pt x="123" y="2"/>
                      </a:cubicBezTo>
                      <a:lnTo>
                        <a:pt x="120" y="0"/>
                      </a:ln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9" name="公众号：凌云演示设计11-56">
                  <a:extLst>
                    <a:ext uri="{FF2B5EF4-FFF2-40B4-BE49-F238E27FC236}">
                      <a16:creationId xmlns:a16="http://schemas.microsoft.com/office/drawing/2014/main" id="{A56EBB8F-5571-ACF7-DC98-0E9EF06356C4}"/>
                    </a:ext>
                  </a:extLst>
                </p:cNvPr>
                <p:cNvSpPr>
                  <a:spLocks/>
                </p:cNvSpPr>
                <p:nvPr/>
              </p:nvSpPr>
              <p:spPr bwMode="auto">
                <a:xfrm flipH="1">
                  <a:off x="10089955" y="920599"/>
                  <a:ext cx="140236" cy="228806"/>
                </a:xfrm>
                <a:custGeom>
                  <a:avLst/>
                  <a:gdLst>
                    <a:gd name="T0" fmla="*/ 139 w 142"/>
                    <a:gd name="T1" fmla="*/ 0 h 231"/>
                    <a:gd name="T2" fmla="*/ 0 w 142"/>
                    <a:gd name="T3" fmla="*/ 230 h 231"/>
                    <a:gd name="T4" fmla="*/ 4 w 142"/>
                    <a:gd name="T5" fmla="*/ 231 h 231"/>
                    <a:gd name="T6" fmla="*/ 142 w 142"/>
                    <a:gd name="T7" fmla="*/ 2 h 231"/>
                    <a:gd name="T8" fmla="*/ 139 w 142"/>
                    <a:gd name="T9" fmla="*/ 0 h 231"/>
                  </a:gdLst>
                  <a:ahLst/>
                  <a:cxnLst>
                    <a:cxn ang="0">
                      <a:pos x="T0" y="T1"/>
                    </a:cxn>
                    <a:cxn ang="0">
                      <a:pos x="T2" y="T3"/>
                    </a:cxn>
                    <a:cxn ang="0">
                      <a:pos x="T4" y="T5"/>
                    </a:cxn>
                    <a:cxn ang="0">
                      <a:pos x="T6" y="T7"/>
                    </a:cxn>
                    <a:cxn ang="0">
                      <a:pos x="T8" y="T9"/>
                    </a:cxn>
                  </a:cxnLst>
                  <a:rect l="0" t="0" r="r" b="b"/>
                  <a:pathLst>
                    <a:path w="142" h="231">
                      <a:moveTo>
                        <a:pt x="139" y="0"/>
                      </a:moveTo>
                      <a:cubicBezTo>
                        <a:pt x="90" y="44"/>
                        <a:pt x="31" y="132"/>
                        <a:pt x="0" y="230"/>
                      </a:cubicBezTo>
                      <a:cubicBezTo>
                        <a:pt x="4" y="231"/>
                        <a:pt x="4" y="231"/>
                        <a:pt x="4" y="231"/>
                      </a:cubicBezTo>
                      <a:cubicBezTo>
                        <a:pt x="33" y="135"/>
                        <a:pt x="92" y="47"/>
                        <a:pt x="142" y="2"/>
                      </a:cubicBezTo>
                      <a:lnTo>
                        <a:pt x="139" y="0"/>
                      </a:ln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20" name="组合 219">
                <a:extLst>
                  <a:ext uri="{FF2B5EF4-FFF2-40B4-BE49-F238E27FC236}">
                    <a16:creationId xmlns:a16="http://schemas.microsoft.com/office/drawing/2014/main" id="{1D972B02-1455-2FF2-B516-406A81A4695A}"/>
                  </a:ext>
                </a:extLst>
              </p:cNvPr>
              <p:cNvGrpSpPr/>
              <p:nvPr/>
            </p:nvGrpSpPr>
            <p:grpSpPr>
              <a:xfrm>
                <a:off x="869342" y="896677"/>
                <a:ext cx="506508" cy="861711"/>
                <a:chOff x="1911990" y="920599"/>
                <a:chExt cx="506508" cy="861711"/>
              </a:xfrm>
            </p:grpSpPr>
            <p:sp>
              <p:nvSpPr>
                <p:cNvPr id="129" name="公众号：凌云演示设计11-30">
                  <a:extLst>
                    <a:ext uri="{FF2B5EF4-FFF2-40B4-BE49-F238E27FC236}">
                      <a16:creationId xmlns:a16="http://schemas.microsoft.com/office/drawing/2014/main" id="{CF340269-63CA-CE08-B804-4FCFACACED23}"/>
                    </a:ext>
                  </a:extLst>
                </p:cNvPr>
                <p:cNvSpPr>
                  <a:spLocks/>
                </p:cNvSpPr>
                <p:nvPr/>
              </p:nvSpPr>
              <p:spPr bwMode="auto">
                <a:xfrm>
                  <a:off x="2326238" y="1669752"/>
                  <a:ext cx="92260" cy="61814"/>
                </a:xfrm>
                <a:custGeom>
                  <a:avLst/>
                  <a:gdLst>
                    <a:gd name="T0" fmla="*/ 0 w 93"/>
                    <a:gd name="T1" fmla="*/ 6 h 62"/>
                    <a:gd name="T2" fmla="*/ 93 w 93"/>
                    <a:gd name="T3" fmla="*/ 62 h 62"/>
                    <a:gd name="T4" fmla="*/ 0 w 93"/>
                    <a:gd name="T5" fmla="*/ 6 h 62"/>
                  </a:gdLst>
                  <a:ahLst/>
                  <a:cxnLst>
                    <a:cxn ang="0">
                      <a:pos x="T0" y="T1"/>
                    </a:cxn>
                    <a:cxn ang="0">
                      <a:pos x="T2" y="T3"/>
                    </a:cxn>
                    <a:cxn ang="0">
                      <a:pos x="T4" y="T5"/>
                    </a:cxn>
                  </a:cxnLst>
                  <a:rect l="0" t="0" r="r" b="b"/>
                  <a:pathLst>
                    <a:path w="93" h="62">
                      <a:moveTo>
                        <a:pt x="0" y="6"/>
                      </a:moveTo>
                      <a:cubicBezTo>
                        <a:pt x="54" y="0"/>
                        <a:pt x="75" y="57"/>
                        <a:pt x="93" y="62"/>
                      </a:cubicBezTo>
                      <a:cubicBezTo>
                        <a:pt x="35" y="57"/>
                        <a:pt x="7" y="30"/>
                        <a:pt x="0" y="6"/>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0" name="公众号：凌云演示设计11-31">
                  <a:extLst>
                    <a:ext uri="{FF2B5EF4-FFF2-40B4-BE49-F238E27FC236}">
                      <a16:creationId xmlns:a16="http://schemas.microsoft.com/office/drawing/2014/main" id="{B4EE1FA3-941C-6F3A-6FD2-D7F2A83992D3}"/>
                    </a:ext>
                  </a:extLst>
                </p:cNvPr>
                <p:cNvSpPr>
                  <a:spLocks/>
                </p:cNvSpPr>
                <p:nvPr/>
              </p:nvSpPr>
              <p:spPr bwMode="auto">
                <a:xfrm>
                  <a:off x="2266269" y="1661449"/>
                  <a:ext cx="83957" cy="65505"/>
                </a:xfrm>
                <a:custGeom>
                  <a:avLst/>
                  <a:gdLst>
                    <a:gd name="T0" fmla="*/ 0 w 85"/>
                    <a:gd name="T1" fmla="*/ 2 h 66"/>
                    <a:gd name="T2" fmla="*/ 85 w 85"/>
                    <a:gd name="T3" fmla="*/ 66 h 66"/>
                    <a:gd name="T4" fmla="*/ 0 w 85"/>
                    <a:gd name="T5" fmla="*/ 2 h 66"/>
                  </a:gdLst>
                  <a:ahLst/>
                  <a:cxnLst>
                    <a:cxn ang="0">
                      <a:pos x="T0" y="T1"/>
                    </a:cxn>
                    <a:cxn ang="0">
                      <a:pos x="T2" y="T3"/>
                    </a:cxn>
                    <a:cxn ang="0">
                      <a:pos x="T4" y="T5"/>
                    </a:cxn>
                  </a:cxnLst>
                  <a:rect l="0" t="0" r="r" b="b"/>
                  <a:pathLst>
                    <a:path w="85" h="66">
                      <a:moveTo>
                        <a:pt x="0" y="2"/>
                      </a:moveTo>
                      <a:cubicBezTo>
                        <a:pt x="50" y="0"/>
                        <a:pt x="69" y="60"/>
                        <a:pt x="85" y="66"/>
                      </a:cubicBezTo>
                      <a:cubicBezTo>
                        <a:pt x="26" y="57"/>
                        <a:pt x="4" y="24"/>
                        <a:pt x="0" y="2"/>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1" name="公众号：凌云演示设计11-32">
                  <a:extLst>
                    <a:ext uri="{FF2B5EF4-FFF2-40B4-BE49-F238E27FC236}">
                      <a16:creationId xmlns:a16="http://schemas.microsoft.com/office/drawing/2014/main" id="{F108BF57-E124-6FC1-5B7D-C2CAF3952349}"/>
                    </a:ext>
                  </a:extLst>
                </p:cNvPr>
                <p:cNvSpPr>
                  <a:spLocks/>
                </p:cNvSpPr>
                <p:nvPr/>
              </p:nvSpPr>
              <p:spPr bwMode="auto">
                <a:xfrm>
                  <a:off x="2209068" y="1641151"/>
                  <a:ext cx="74731" cy="73808"/>
                </a:xfrm>
                <a:custGeom>
                  <a:avLst/>
                  <a:gdLst>
                    <a:gd name="T0" fmla="*/ 0 w 75"/>
                    <a:gd name="T1" fmla="*/ 0 h 74"/>
                    <a:gd name="T2" fmla="*/ 75 w 75"/>
                    <a:gd name="T3" fmla="*/ 74 h 74"/>
                    <a:gd name="T4" fmla="*/ 0 w 75"/>
                    <a:gd name="T5" fmla="*/ 0 h 74"/>
                  </a:gdLst>
                  <a:ahLst/>
                  <a:cxnLst>
                    <a:cxn ang="0">
                      <a:pos x="T0" y="T1"/>
                    </a:cxn>
                    <a:cxn ang="0">
                      <a:pos x="T2" y="T3"/>
                    </a:cxn>
                    <a:cxn ang="0">
                      <a:pos x="T4" y="T5"/>
                    </a:cxn>
                  </a:cxnLst>
                  <a:rect l="0" t="0" r="r" b="b"/>
                  <a:pathLst>
                    <a:path w="75" h="74">
                      <a:moveTo>
                        <a:pt x="0" y="0"/>
                      </a:moveTo>
                      <a:cubicBezTo>
                        <a:pt x="49" y="8"/>
                        <a:pt x="60" y="66"/>
                        <a:pt x="75" y="74"/>
                      </a:cubicBezTo>
                      <a:cubicBezTo>
                        <a:pt x="25" y="62"/>
                        <a:pt x="0" y="28"/>
                        <a:pt x="0"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2" name="公众号：凌云演示设计11-33">
                  <a:extLst>
                    <a:ext uri="{FF2B5EF4-FFF2-40B4-BE49-F238E27FC236}">
                      <a16:creationId xmlns:a16="http://schemas.microsoft.com/office/drawing/2014/main" id="{126AD60B-150B-BF18-76EB-8CDDB17C38C0}"/>
                    </a:ext>
                  </a:extLst>
                </p:cNvPr>
                <p:cNvSpPr>
                  <a:spLocks/>
                </p:cNvSpPr>
                <p:nvPr/>
              </p:nvSpPr>
              <p:spPr bwMode="auto">
                <a:xfrm>
                  <a:off x="2153712" y="1611628"/>
                  <a:ext cx="65505" cy="83034"/>
                </a:xfrm>
                <a:custGeom>
                  <a:avLst/>
                  <a:gdLst>
                    <a:gd name="T0" fmla="*/ 4 w 66"/>
                    <a:gd name="T1" fmla="*/ 0 h 84"/>
                    <a:gd name="T2" fmla="*/ 66 w 66"/>
                    <a:gd name="T3" fmla="*/ 84 h 84"/>
                    <a:gd name="T4" fmla="*/ 4 w 66"/>
                    <a:gd name="T5" fmla="*/ 0 h 84"/>
                  </a:gdLst>
                  <a:ahLst/>
                  <a:cxnLst>
                    <a:cxn ang="0">
                      <a:pos x="T0" y="T1"/>
                    </a:cxn>
                    <a:cxn ang="0">
                      <a:pos x="T2" y="T3"/>
                    </a:cxn>
                    <a:cxn ang="0">
                      <a:pos x="T4" y="T5"/>
                    </a:cxn>
                  </a:cxnLst>
                  <a:rect l="0" t="0" r="r" b="b"/>
                  <a:pathLst>
                    <a:path w="66" h="84">
                      <a:moveTo>
                        <a:pt x="4" y="0"/>
                      </a:moveTo>
                      <a:cubicBezTo>
                        <a:pt x="48" y="15"/>
                        <a:pt x="53" y="74"/>
                        <a:pt x="66" y="84"/>
                      </a:cubicBezTo>
                      <a:cubicBezTo>
                        <a:pt x="16" y="64"/>
                        <a:pt x="0" y="26"/>
                        <a:pt x="4"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3" name="公众号：凌云演示设计11-34">
                  <a:extLst>
                    <a:ext uri="{FF2B5EF4-FFF2-40B4-BE49-F238E27FC236}">
                      <a16:creationId xmlns:a16="http://schemas.microsoft.com/office/drawing/2014/main" id="{361AA495-127A-2CC1-7A9B-723969634ACB}"/>
                    </a:ext>
                  </a:extLst>
                </p:cNvPr>
                <p:cNvSpPr>
                  <a:spLocks/>
                </p:cNvSpPr>
                <p:nvPr/>
              </p:nvSpPr>
              <p:spPr bwMode="auto">
                <a:xfrm>
                  <a:off x="2101124" y="1572879"/>
                  <a:ext cx="58124" cy="92260"/>
                </a:xfrm>
                <a:custGeom>
                  <a:avLst/>
                  <a:gdLst>
                    <a:gd name="T0" fmla="*/ 11 w 58"/>
                    <a:gd name="T1" fmla="*/ 0 h 93"/>
                    <a:gd name="T2" fmla="*/ 58 w 58"/>
                    <a:gd name="T3" fmla="*/ 93 h 93"/>
                    <a:gd name="T4" fmla="*/ 11 w 58"/>
                    <a:gd name="T5" fmla="*/ 0 h 93"/>
                  </a:gdLst>
                  <a:ahLst/>
                  <a:cxnLst>
                    <a:cxn ang="0">
                      <a:pos x="T0" y="T1"/>
                    </a:cxn>
                    <a:cxn ang="0">
                      <a:pos x="T2" y="T3"/>
                    </a:cxn>
                    <a:cxn ang="0">
                      <a:pos x="T4" y="T5"/>
                    </a:cxn>
                  </a:cxnLst>
                  <a:rect l="0" t="0" r="r" b="b"/>
                  <a:pathLst>
                    <a:path w="58" h="93">
                      <a:moveTo>
                        <a:pt x="11" y="0"/>
                      </a:moveTo>
                      <a:cubicBezTo>
                        <a:pt x="46" y="20"/>
                        <a:pt x="52" y="88"/>
                        <a:pt x="58" y="93"/>
                      </a:cubicBezTo>
                      <a:cubicBezTo>
                        <a:pt x="24" y="77"/>
                        <a:pt x="0" y="37"/>
                        <a:pt x="11"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4" name="公众号：凌云演示设计11-35">
                  <a:extLst>
                    <a:ext uri="{FF2B5EF4-FFF2-40B4-BE49-F238E27FC236}">
                      <a16:creationId xmlns:a16="http://schemas.microsoft.com/office/drawing/2014/main" id="{340E33F6-7BEA-7DEC-CAD0-4D745F44FA4F}"/>
                    </a:ext>
                  </a:extLst>
                </p:cNvPr>
                <p:cNvSpPr>
                  <a:spLocks/>
                </p:cNvSpPr>
                <p:nvPr/>
              </p:nvSpPr>
              <p:spPr bwMode="auto">
                <a:xfrm>
                  <a:off x="2063297" y="1527671"/>
                  <a:ext cx="46130" cy="97795"/>
                </a:xfrm>
                <a:custGeom>
                  <a:avLst/>
                  <a:gdLst>
                    <a:gd name="T0" fmla="*/ 11 w 46"/>
                    <a:gd name="T1" fmla="*/ 0 h 99"/>
                    <a:gd name="T2" fmla="*/ 41 w 46"/>
                    <a:gd name="T3" fmla="*/ 99 h 99"/>
                    <a:gd name="T4" fmla="*/ 11 w 46"/>
                    <a:gd name="T5" fmla="*/ 0 h 99"/>
                  </a:gdLst>
                  <a:ahLst/>
                  <a:cxnLst>
                    <a:cxn ang="0">
                      <a:pos x="T0" y="T1"/>
                    </a:cxn>
                    <a:cxn ang="0">
                      <a:pos x="T2" y="T3"/>
                    </a:cxn>
                    <a:cxn ang="0">
                      <a:pos x="T4" y="T5"/>
                    </a:cxn>
                  </a:cxnLst>
                  <a:rect l="0" t="0" r="r" b="b"/>
                  <a:pathLst>
                    <a:path w="46" h="99">
                      <a:moveTo>
                        <a:pt x="11" y="0"/>
                      </a:moveTo>
                      <a:cubicBezTo>
                        <a:pt x="46" y="29"/>
                        <a:pt x="32" y="86"/>
                        <a:pt x="41" y="99"/>
                      </a:cubicBezTo>
                      <a:cubicBezTo>
                        <a:pt x="1" y="71"/>
                        <a:pt x="0" y="24"/>
                        <a:pt x="11"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5" name="公众号：凌云演示设计11-36">
                  <a:extLst>
                    <a:ext uri="{FF2B5EF4-FFF2-40B4-BE49-F238E27FC236}">
                      <a16:creationId xmlns:a16="http://schemas.microsoft.com/office/drawing/2014/main" id="{A18CA75C-7D2E-7B4E-9444-331AFD80E7A7}"/>
                    </a:ext>
                  </a:extLst>
                </p:cNvPr>
                <p:cNvSpPr>
                  <a:spLocks/>
                </p:cNvSpPr>
                <p:nvPr/>
              </p:nvSpPr>
              <p:spPr bwMode="auto">
                <a:xfrm>
                  <a:off x="2028238" y="1475083"/>
                  <a:ext cx="46130" cy="102409"/>
                </a:xfrm>
                <a:custGeom>
                  <a:avLst/>
                  <a:gdLst>
                    <a:gd name="T0" fmla="*/ 19 w 47"/>
                    <a:gd name="T1" fmla="*/ 0 h 103"/>
                    <a:gd name="T2" fmla="*/ 31 w 47"/>
                    <a:gd name="T3" fmla="*/ 103 h 103"/>
                    <a:gd name="T4" fmla="*/ 19 w 47"/>
                    <a:gd name="T5" fmla="*/ 0 h 103"/>
                  </a:gdLst>
                  <a:ahLst/>
                  <a:cxnLst>
                    <a:cxn ang="0">
                      <a:pos x="T0" y="T1"/>
                    </a:cxn>
                    <a:cxn ang="0">
                      <a:pos x="T2" y="T3"/>
                    </a:cxn>
                    <a:cxn ang="0">
                      <a:pos x="T4" y="T5"/>
                    </a:cxn>
                  </a:cxnLst>
                  <a:rect l="0" t="0" r="r" b="b"/>
                  <a:pathLst>
                    <a:path w="47" h="103">
                      <a:moveTo>
                        <a:pt x="19" y="0"/>
                      </a:moveTo>
                      <a:cubicBezTo>
                        <a:pt x="47" y="36"/>
                        <a:pt x="25" y="89"/>
                        <a:pt x="31" y="103"/>
                      </a:cubicBezTo>
                      <a:cubicBezTo>
                        <a:pt x="1" y="71"/>
                        <a:pt x="0" y="29"/>
                        <a:pt x="19"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6" name="公众号：凌云演示设计11-37">
                  <a:extLst>
                    <a:ext uri="{FF2B5EF4-FFF2-40B4-BE49-F238E27FC236}">
                      <a16:creationId xmlns:a16="http://schemas.microsoft.com/office/drawing/2014/main" id="{8454CD18-AEF1-F9FB-7E3E-69CF847C5A48}"/>
                    </a:ext>
                  </a:extLst>
                </p:cNvPr>
                <p:cNvSpPr>
                  <a:spLocks/>
                </p:cNvSpPr>
                <p:nvPr/>
              </p:nvSpPr>
              <p:spPr bwMode="auto">
                <a:xfrm>
                  <a:off x="2000560" y="1417882"/>
                  <a:ext cx="47975" cy="102409"/>
                </a:xfrm>
                <a:custGeom>
                  <a:avLst/>
                  <a:gdLst>
                    <a:gd name="T0" fmla="*/ 26 w 49"/>
                    <a:gd name="T1" fmla="*/ 0 h 104"/>
                    <a:gd name="T2" fmla="*/ 22 w 49"/>
                    <a:gd name="T3" fmla="*/ 104 h 104"/>
                    <a:gd name="T4" fmla="*/ 26 w 49"/>
                    <a:gd name="T5" fmla="*/ 0 h 104"/>
                  </a:gdLst>
                  <a:ahLst/>
                  <a:cxnLst>
                    <a:cxn ang="0">
                      <a:pos x="T0" y="T1"/>
                    </a:cxn>
                    <a:cxn ang="0">
                      <a:pos x="T2" y="T3"/>
                    </a:cxn>
                    <a:cxn ang="0">
                      <a:pos x="T4" y="T5"/>
                    </a:cxn>
                  </a:cxnLst>
                  <a:rect l="0" t="0" r="r" b="b"/>
                  <a:pathLst>
                    <a:path w="49" h="104">
                      <a:moveTo>
                        <a:pt x="26" y="0"/>
                      </a:moveTo>
                      <a:cubicBezTo>
                        <a:pt x="49" y="46"/>
                        <a:pt x="18" y="90"/>
                        <a:pt x="22" y="104"/>
                      </a:cubicBezTo>
                      <a:cubicBezTo>
                        <a:pt x="0" y="72"/>
                        <a:pt x="0" y="32"/>
                        <a:pt x="26"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7" name="公众号：凌云演示设计11-38">
                  <a:extLst>
                    <a:ext uri="{FF2B5EF4-FFF2-40B4-BE49-F238E27FC236}">
                      <a16:creationId xmlns:a16="http://schemas.microsoft.com/office/drawing/2014/main" id="{8E3AEB5B-D533-7711-4F7C-165D6210AA91}"/>
                    </a:ext>
                  </a:extLst>
                </p:cNvPr>
                <p:cNvSpPr>
                  <a:spLocks/>
                </p:cNvSpPr>
                <p:nvPr/>
              </p:nvSpPr>
              <p:spPr bwMode="auto">
                <a:xfrm>
                  <a:off x="1976572" y="1357913"/>
                  <a:ext cx="53511" cy="102409"/>
                </a:xfrm>
                <a:custGeom>
                  <a:avLst/>
                  <a:gdLst>
                    <a:gd name="T0" fmla="*/ 38 w 54"/>
                    <a:gd name="T1" fmla="*/ 0 h 103"/>
                    <a:gd name="T2" fmla="*/ 20 w 54"/>
                    <a:gd name="T3" fmla="*/ 103 h 103"/>
                    <a:gd name="T4" fmla="*/ 38 w 54"/>
                    <a:gd name="T5" fmla="*/ 0 h 103"/>
                  </a:gdLst>
                  <a:ahLst/>
                  <a:cxnLst>
                    <a:cxn ang="0">
                      <a:pos x="T0" y="T1"/>
                    </a:cxn>
                    <a:cxn ang="0">
                      <a:pos x="T2" y="T3"/>
                    </a:cxn>
                    <a:cxn ang="0">
                      <a:pos x="T4" y="T5"/>
                    </a:cxn>
                  </a:cxnLst>
                  <a:rect l="0" t="0" r="r" b="b"/>
                  <a:pathLst>
                    <a:path w="54" h="103">
                      <a:moveTo>
                        <a:pt x="38" y="0"/>
                      </a:moveTo>
                      <a:cubicBezTo>
                        <a:pt x="54" y="46"/>
                        <a:pt x="19" y="89"/>
                        <a:pt x="20" y="103"/>
                      </a:cubicBezTo>
                      <a:cubicBezTo>
                        <a:pt x="0" y="66"/>
                        <a:pt x="11" y="27"/>
                        <a:pt x="38"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8" name="公众号：凌云演示设计11-39">
                  <a:extLst>
                    <a:ext uri="{FF2B5EF4-FFF2-40B4-BE49-F238E27FC236}">
                      <a16:creationId xmlns:a16="http://schemas.microsoft.com/office/drawing/2014/main" id="{3F2A8D9C-F9AE-4E89-EB82-02F099F9A38F}"/>
                    </a:ext>
                  </a:extLst>
                </p:cNvPr>
                <p:cNvSpPr>
                  <a:spLocks/>
                </p:cNvSpPr>
                <p:nvPr/>
              </p:nvSpPr>
              <p:spPr bwMode="auto">
                <a:xfrm>
                  <a:off x="1968269" y="1297944"/>
                  <a:ext cx="50743" cy="97795"/>
                </a:xfrm>
                <a:custGeom>
                  <a:avLst/>
                  <a:gdLst>
                    <a:gd name="T0" fmla="*/ 42 w 51"/>
                    <a:gd name="T1" fmla="*/ 0 h 99"/>
                    <a:gd name="T2" fmla="*/ 11 w 51"/>
                    <a:gd name="T3" fmla="*/ 99 h 99"/>
                    <a:gd name="T4" fmla="*/ 42 w 51"/>
                    <a:gd name="T5" fmla="*/ 0 h 99"/>
                  </a:gdLst>
                  <a:ahLst/>
                  <a:cxnLst>
                    <a:cxn ang="0">
                      <a:pos x="T0" y="T1"/>
                    </a:cxn>
                    <a:cxn ang="0">
                      <a:pos x="T2" y="T3"/>
                    </a:cxn>
                    <a:cxn ang="0">
                      <a:pos x="T4" y="T5"/>
                    </a:cxn>
                  </a:cxnLst>
                  <a:rect l="0" t="0" r="r" b="b"/>
                  <a:pathLst>
                    <a:path w="51" h="99">
                      <a:moveTo>
                        <a:pt x="42" y="0"/>
                      </a:moveTo>
                      <a:cubicBezTo>
                        <a:pt x="51" y="36"/>
                        <a:pt x="12" y="95"/>
                        <a:pt x="11" y="99"/>
                      </a:cubicBezTo>
                      <a:cubicBezTo>
                        <a:pt x="0" y="67"/>
                        <a:pt x="4" y="33"/>
                        <a:pt x="42"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9" name="公众号：凌云演示设计11-40">
                  <a:extLst>
                    <a:ext uri="{FF2B5EF4-FFF2-40B4-BE49-F238E27FC236}">
                      <a16:creationId xmlns:a16="http://schemas.microsoft.com/office/drawing/2014/main" id="{E244A419-F524-6227-E830-F369382C9E61}"/>
                    </a:ext>
                  </a:extLst>
                </p:cNvPr>
                <p:cNvSpPr>
                  <a:spLocks/>
                </p:cNvSpPr>
                <p:nvPr/>
              </p:nvSpPr>
              <p:spPr bwMode="auto">
                <a:xfrm>
                  <a:off x="1963656" y="1237052"/>
                  <a:ext cx="53511" cy="93183"/>
                </a:xfrm>
                <a:custGeom>
                  <a:avLst/>
                  <a:gdLst>
                    <a:gd name="T0" fmla="*/ 52 w 54"/>
                    <a:gd name="T1" fmla="*/ 0 h 94"/>
                    <a:gd name="T2" fmla="*/ 9 w 54"/>
                    <a:gd name="T3" fmla="*/ 94 h 94"/>
                    <a:gd name="T4" fmla="*/ 52 w 54"/>
                    <a:gd name="T5" fmla="*/ 0 h 94"/>
                  </a:gdLst>
                  <a:ahLst/>
                  <a:cxnLst>
                    <a:cxn ang="0">
                      <a:pos x="T0" y="T1"/>
                    </a:cxn>
                    <a:cxn ang="0">
                      <a:pos x="T2" y="T3"/>
                    </a:cxn>
                    <a:cxn ang="0">
                      <a:pos x="T4" y="T5"/>
                    </a:cxn>
                  </a:cxnLst>
                  <a:rect l="0" t="0" r="r" b="b"/>
                  <a:pathLst>
                    <a:path w="54" h="94">
                      <a:moveTo>
                        <a:pt x="52" y="0"/>
                      </a:moveTo>
                      <a:cubicBezTo>
                        <a:pt x="54" y="48"/>
                        <a:pt x="11" y="81"/>
                        <a:pt x="9" y="94"/>
                      </a:cubicBezTo>
                      <a:cubicBezTo>
                        <a:pt x="0" y="61"/>
                        <a:pt x="9" y="29"/>
                        <a:pt x="52"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0" name="公众号：凌云演示设计11-41">
                  <a:extLst>
                    <a:ext uri="{FF2B5EF4-FFF2-40B4-BE49-F238E27FC236}">
                      <a16:creationId xmlns:a16="http://schemas.microsoft.com/office/drawing/2014/main" id="{88E0A216-B8AA-E03F-7B34-8E484AEFE7A6}"/>
                    </a:ext>
                  </a:extLst>
                </p:cNvPr>
                <p:cNvSpPr>
                  <a:spLocks/>
                </p:cNvSpPr>
                <p:nvPr/>
              </p:nvSpPr>
              <p:spPr bwMode="auto">
                <a:xfrm>
                  <a:off x="1965501" y="1178928"/>
                  <a:ext cx="62737" cy="85803"/>
                </a:xfrm>
                <a:custGeom>
                  <a:avLst/>
                  <a:gdLst>
                    <a:gd name="T0" fmla="*/ 63 w 63"/>
                    <a:gd name="T1" fmla="*/ 0 h 87"/>
                    <a:gd name="T2" fmla="*/ 8 w 63"/>
                    <a:gd name="T3" fmla="*/ 87 h 87"/>
                    <a:gd name="T4" fmla="*/ 63 w 63"/>
                    <a:gd name="T5" fmla="*/ 0 h 87"/>
                  </a:gdLst>
                  <a:ahLst/>
                  <a:cxnLst>
                    <a:cxn ang="0">
                      <a:pos x="T0" y="T1"/>
                    </a:cxn>
                    <a:cxn ang="0">
                      <a:pos x="T2" y="T3"/>
                    </a:cxn>
                    <a:cxn ang="0">
                      <a:pos x="T4" y="T5"/>
                    </a:cxn>
                  </a:cxnLst>
                  <a:rect l="0" t="0" r="r" b="b"/>
                  <a:pathLst>
                    <a:path w="63" h="87">
                      <a:moveTo>
                        <a:pt x="63" y="0"/>
                      </a:moveTo>
                      <a:cubicBezTo>
                        <a:pt x="59" y="44"/>
                        <a:pt x="11" y="75"/>
                        <a:pt x="8" y="87"/>
                      </a:cubicBezTo>
                      <a:cubicBezTo>
                        <a:pt x="0" y="39"/>
                        <a:pt x="32" y="19"/>
                        <a:pt x="63"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1" name="公众号：凌云演示设计11-42">
                  <a:extLst>
                    <a:ext uri="{FF2B5EF4-FFF2-40B4-BE49-F238E27FC236}">
                      <a16:creationId xmlns:a16="http://schemas.microsoft.com/office/drawing/2014/main" id="{3CBB0FA2-6359-AD77-F166-0CF6BEB1C62B}"/>
                    </a:ext>
                  </a:extLst>
                </p:cNvPr>
                <p:cNvSpPr>
                  <a:spLocks/>
                </p:cNvSpPr>
                <p:nvPr/>
              </p:nvSpPr>
              <p:spPr bwMode="auto">
                <a:xfrm>
                  <a:off x="2280108" y="1718650"/>
                  <a:ext cx="134700" cy="63660"/>
                </a:xfrm>
                <a:custGeom>
                  <a:avLst/>
                  <a:gdLst>
                    <a:gd name="T0" fmla="*/ 0 w 136"/>
                    <a:gd name="T1" fmla="*/ 37 h 64"/>
                    <a:gd name="T2" fmla="*/ 136 w 136"/>
                    <a:gd name="T3" fmla="*/ 19 h 64"/>
                    <a:gd name="T4" fmla="*/ 0 w 136"/>
                    <a:gd name="T5" fmla="*/ 37 h 64"/>
                  </a:gdLst>
                  <a:ahLst/>
                  <a:cxnLst>
                    <a:cxn ang="0">
                      <a:pos x="T0" y="T1"/>
                    </a:cxn>
                    <a:cxn ang="0">
                      <a:pos x="T2" y="T3"/>
                    </a:cxn>
                    <a:cxn ang="0">
                      <a:pos x="T4" y="T5"/>
                    </a:cxn>
                  </a:cxnLst>
                  <a:rect l="0" t="0" r="r" b="b"/>
                  <a:pathLst>
                    <a:path w="136" h="64">
                      <a:moveTo>
                        <a:pt x="0" y="37"/>
                      </a:moveTo>
                      <a:cubicBezTo>
                        <a:pt x="68" y="64"/>
                        <a:pt x="104" y="27"/>
                        <a:pt x="136" y="19"/>
                      </a:cubicBezTo>
                      <a:cubicBezTo>
                        <a:pt x="70" y="0"/>
                        <a:pt x="50" y="35"/>
                        <a:pt x="0" y="37"/>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2" name="公众号：凌云演示设计11-43">
                  <a:extLst>
                    <a:ext uri="{FF2B5EF4-FFF2-40B4-BE49-F238E27FC236}">
                      <a16:creationId xmlns:a16="http://schemas.microsoft.com/office/drawing/2014/main" id="{75A16FF6-40C6-9441-1976-7F6CE917B21F}"/>
                    </a:ext>
                  </a:extLst>
                </p:cNvPr>
                <p:cNvSpPr>
                  <a:spLocks/>
                </p:cNvSpPr>
                <p:nvPr/>
              </p:nvSpPr>
              <p:spPr bwMode="auto">
                <a:xfrm>
                  <a:off x="2213681" y="1708501"/>
                  <a:ext cx="134700" cy="62737"/>
                </a:xfrm>
                <a:custGeom>
                  <a:avLst/>
                  <a:gdLst>
                    <a:gd name="T0" fmla="*/ 0 w 136"/>
                    <a:gd name="T1" fmla="*/ 28 h 63"/>
                    <a:gd name="T2" fmla="*/ 136 w 136"/>
                    <a:gd name="T3" fmla="*/ 24 h 63"/>
                    <a:gd name="T4" fmla="*/ 0 w 136"/>
                    <a:gd name="T5" fmla="*/ 28 h 63"/>
                  </a:gdLst>
                  <a:ahLst/>
                  <a:cxnLst>
                    <a:cxn ang="0">
                      <a:pos x="T0" y="T1"/>
                    </a:cxn>
                    <a:cxn ang="0">
                      <a:pos x="T2" y="T3"/>
                    </a:cxn>
                    <a:cxn ang="0">
                      <a:pos x="T4" y="T5"/>
                    </a:cxn>
                  </a:cxnLst>
                  <a:rect l="0" t="0" r="r" b="b"/>
                  <a:pathLst>
                    <a:path w="136" h="63">
                      <a:moveTo>
                        <a:pt x="0" y="28"/>
                      </a:moveTo>
                      <a:cubicBezTo>
                        <a:pt x="67" y="63"/>
                        <a:pt x="106" y="28"/>
                        <a:pt x="136" y="24"/>
                      </a:cubicBezTo>
                      <a:cubicBezTo>
                        <a:pt x="72" y="0"/>
                        <a:pt x="49" y="31"/>
                        <a:pt x="0" y="28"/>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3" name="公众号：凌云演示设计11-44">
                  <a:extLst>
                    <a:ext uri="{FF2B5EF4-FFF2-40B4-BE49-F238E27FC236}">
                      <a16:creationId xmlns:a16="http://schemas.microsoft.com/office/drawing/2014/main" id="{E8D0BA5D-9BB6-5A92-89A0-EB92DF11C123}"/>
                    </a:ext>
                  </a:extLst>
                </p:cNvPr>
                <p:cNvSpPr>
                  <a:spLocks/>
                </p:cNvSpPr>
                <p:nvPr/>
              </p:nvSpPr>
              <p:spPr bwMode="auto">
                <a:xfrm>
                  <a:off x="2149098" y="1689127"/>
                  <a:ext cx="132854" cy="63660"/>
                </a:xfrm>
                <a:custGeom>
                  <a:avLst/>
                  <a:gdLst>
                    <a:gd name="T0" fmla="*/ 0 w 134"/>
                    <a:gd name="T1" fmla="*/ 19 h 64"/>
                    <a:gd name="T2" fmla="*/ 134 w 134"/>
                    <a:gd name="T3" fmla="*/ 32 h 64"/>
                    <a:gd name="T4" fmla="*/ 0 w 134"/>
                    <a:gd name="T5" fmla="*/ 19 h 64"/>
                  </a:gdLst>
                  <a:ahLst/>
                  <a:cxnLst>
                    <a:cxn ang="0">
                      <a:pos x="T0" y="T1"/>
                    </a:cxn>
                    <a:cxn ang="0">
                      <a:pos x="T2" y="T3"/>
                    </a:cxn>
                    <a:cxn ang="0">
                      <a:pos x="T4" y="T5"/>
                    </a:cxn>
                  </a:cxnLst>
                  <a:rect l="0" t="0" r="r" b="b"/>
                  <a:pathLst>
                    <a:path w="134" h="64">
                      <a:moveTo>
                        <a:pt x="0" y="19"/>
                      </a:moveTo>
                      <a:cubicBezTo>
                        <a:pt x="60" y="64"/>
                        <a:pt x="106" y="33"/>
                        <a:pt x="134" y="32"/>
                      </a:cubicBezTo>
                      <a:cubicBezTo>
                        <a:pt x="69" y="0"/>
                        <a:pt x="48" y="30"/>
                        <a:pt x="0" y="19"/>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4" name="公众号：凌云演示设计11-45">
                  <a:extLst>
                    <a:ext uri="{FF2B5EF4-FFF2-40B4-BE49-F238E27FC236}">
                      <a16:creationId xmlns:a16="http://schemas.microsoft.com/office/drawing/2014/main" id="{E3D947D0-D741-6969-683D-06BEF08D6517}"/>
                    </a:ext>
                  </a:extLst>
                </p:cNvPr>
                <p:cNvSpPr>
                  <a:spLocks/>
                </p:cNvSpPr>
                <p:nvPr/>
              </p:nvSpPr>
              <p:spPr bwMode="auto">
                <a:xfrm>
                  <a:off x="2089129" y="1662371"/>
                  <a:ext cx="128242" cy="59046"/>
                </a:xfrm>
                <a:custGeom>
                  <a:avLst/>
                  <a:gdLst>
                    <a:gd name="T0" fmla="*/ 0 w 129"/>
                    <a:gd name="T1" fmla="*/ 7 h 60"/>
                    <a:gd name="T2" fmla="*/ 129 w 129"/>
                    <a:gd name="T3" fmla="*/ 39 h 60"/>
                    <a:gd name="T4" fmla="*/ 0 w 129"/>
                    <a:gd name="T5" fmla="*/ 7 h 60"/>
                  </a:gdLst>
                  <a:ahLst/>
                  <a:cxnLst>
                    <a:cxn ang="0">
                      <a:pos x="T0" y="T1"/>
                    </a:cxn>
                    <a:cxn ang="0">
                      <a:pos x="T2" y="T3"/>
                    </a:cxn>
                    <a:cxn ang="0">
                      <a:pos x="T4" y="T5"/>
                    </a:cxn>
                  </a:cxnLst>
                  <a:rect l="0" t="0" r="r" b="b"/>
                  <a:pathLst>
                    <a:path w="129" h="60">
                      <a:moveTo>
                        <a:pt x="0" y="7"/>
                      </a:moveTo>
                      <a:cubicBezTo>
                        <a:pt x="53" y="60"/>
                        <a:pt x="106" y="36"/>
                        <a:pt x="129" y="39"/>
                      </a:cubicBezTo>
                      <a:cubicBezTo>
                        <a:pt x="76" y="0"/>
                        <a:pt x="39" y="22"/>
                        <a:pt x="0" y="7"/>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5" name="公众号：凌云演示设计11-46">
                  <a:extLst>
                    <a:ext uri="{FF2B5EF4-FFF2-40B4-BE49-F238E27FC236}">
                      <a16:creationId xmlns:a16="http://schemas.microsoft.com/office/drawing/2014/main" id="{C54E24D7-B74D-9244-1059-2F1A09A810D6}"/>
                    </a:ext>
                  </a:extLst>
                </p:cNvPr>
                <p:cNvSpPr>
                  <a:spLocks/>
                </p:cNvSpPr>
                <p:nvPr/>
              </p:nvSpPr>
              <p:spPr bwMode="auto">
                <a:xfrm>
                  <a:off x="2037464" y="1619931"/>
                  <a:ext cx="119016" cy="56279"/>
                </a:xfrm>
                <a:custGeom>
                  <a:avLst/>
                  <a:gdLst>
                    <a:gd name="T0" fmla="*/ 0 w 120"/>
                    <a:gd name="T1" fmla="*/ 1 h 57"/>
                    <a:gd name="T2" fmla="*/ 120 w 120"/>
                    <a:gd name="T3" fmla="*/ 52 h 57"/>
                    <a:gd name="T4" fmla="*/ 0 w 120"/>
                    <a:gd name="T5" fmla="*/ 1 h 57"/>
                  </a:gdLst>
                  <a:ahLst/>
                  <a:cxnLst>
                    <a:cxn ang="0">
                      <a:pos x="T0" y="T1"/>
                    </a:cxn>
                    <a:cxn ang="0">
                      <a:pos x="T2" y="T3"/>
                    </a:cxn>
                    <a:cxn ang="0">
                      <a:pos x="T4" y="T5"/>
                    </a:cxn>
                  </a:cxnLst>
                  <a:rect l="0" t="0" r="r" b="b"/>
                  <a:pathLst>
                    <a:path w="120" h="57">
                      <a:moveTo>
                        <a:pt x="0" y="1"/>
                      </a:moveTo>
                      <a:cubicBezTo>
                        <a:pt x="37" y="57"/>
                        <a:pt x="98" y="47"/>
                        <a:pt x="120" y="52"/>
                      </a:cubicBezTo>
                      <a:cubicBezTo>
                        <a:pt x="60" y="0"/>
                        <a:pt x="40" y="25"/>
                        <a:pt x="0" y="1"/>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6" name="公众号：凌云演示设计11-47">
                  <a:extLst>
                    <a:ext uri="{FF2B5EF4-FFF2-40B4-BE49-F238E27FC236}">
                      <a16:creationId xmlns:a16="http://schemas.microsoft.com/office/drawing/2014/main" id="{5B9DBF6D-9EDB-3A03-5F28-AFC7076225FF}"/>
                    </a:ext>
                  </a:extLst>
                </p:cNvPr>
                <p:cNvSpPr>
                  <a:spLocks/>
                </p:cNvSpPr>
                <p:nvPr/>
              </p:nvSpPr>
              <p:spPr bwMode="auto">
                <a:xfrm>
                  <a:off x="1995947" y="1564575"/>
                  <a:ext cx="106099" cy="67350"/>
                </a:xfrm>
                <a:custGeom>
                  <a:avLst/>
                  <a:gdLst>
                    <a:gd name="T0" fmla="*/ 0 w 107"/>
                    <a:gd name="T1" fmla="*/ 0 h 68"/>
                    <a:gd name="T2" fmla="*/ 107 w 107"/>
                    <a:gd name="T3" fmla="*/ 68 h 68"/>
                    <a:gd name="T4" fmla="*/ 0 w 107"/>
                    <a:gd name="T5" fmla="*/ 0 h 68"/>
                  </a:gdLst>
                  <a:ahLst/>
                  <a:cxnLst>
                    <a:cxn ang="0">
                      <a:pos x="T0" y="T1"/>
                    </a:cxn>
                    <a:cxn ang="0">
                      <a:pos x="T2" y="T3"/>
                    </a:cxn>
                    <a:cxn ang="0">
                      <a:pos x="T4" y="T5"/>
                    </a:cxn>
                  </a:cxnLst>
                  <a:rect l="0" t="0" r="r" b="b"/>
                  <a:pathLst>
                    <a:path w="107" h="68">
                      <a:moveTo>
                        <a:pt x="0" y="0"/>
                      </a:moveTo>
                      <a:cubicBezTo>
                        <a:pt x="29" y="64"/>
                        <a:pt x="87" y="60"/>
                        <a:pt x="107" y="68"/>
                      </a:cubicBezTo>
                      <a:cubicBezTo>
                        <a:pt x="57" y="8"/>
                        <a:pt x="35" y="28"/>
                        <a:pt x="0"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7" name="公众号：凌云演示设计11-48">
                  <a:extLst>
                    <a:ext uri="{FF2B5EF4-FFF2-40B4-BE49-F238E27FC236}">
                      <a16:creationId xmlns:a16="http://schemas.microsoft.com/office/drawing/2014/main" id="{1D9DEA94-A224-8335-28C2-98AF5E323CA0}"/>
                    </a:ext>
                  </a:extLst>
                </p:cNvPr>
                <p:cNvSpPr>
                  <a:spLocks/>
                </p:cNvSpPr>
                <p:nvPr/>
              </p:nvSpPr>
              <p:spPr bwMode="auto">
                <a:xfrm>
                  <a:off x="1963656" y="1501838"/>
                  <a:ext cx="93183" cy="82112"/>
                </a:xfrm>
                <a:custGeom>
                  <a:avLst/>
                  <a:gdLst>
                    <a:gd name="T0" fmla="*/ 0 w 94"/>
                    <a:gd name="T1" fmla="*/ 0 h 83"/>
                    <a:gd name="T2" fmla="*/ 94 w 94"/>
                    <a:gd name="T3" fmla="*/ 83 h 83"/>
                    <a:gd name="T4" fmla="*/ 0 w 94"/>
                    <a:gd name="T5" fmla="*/ 0 h 83"/>
                  </a:gdLst>
                  <a:ahLst/>
                  <a:cxnLst>
                    <a:cxn ang="0">
                      <a:pos x="T0" y="T1"/>
                    </a:cxn>
                    <a:cxn ang="0">
                      <a:pos x="T2" y="T3"/>
                    </a:cxn>
                    <a:cxn ang="0">
                      <a:pos x="T4" y="T5"/>
                    </a:cxn>
                  </a:cxnLst>
                  <a:rect l="0" t="0" r="r" b="b"/>
                  <a:pathLst>
                    <a:path w="94" h="83">
                      <a:moveTo>
                        <a:pt x="0" y="0"/>
                      </a:moveTo>
                      <a:cubicBezTo>
                        <a:pt x="20" y="67"/>
                        <a:pt x="83" y="75"/>
                        <a:pt x="94" y="83"/>
                      </a:cubicBezTo>
                      <a:cubicBezTo>
                        <a:pt x="65" y="24"/>
                        <a:pt x="27" y="28"/>
                        <a:pt x="0"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8" name="公众号：凌云演示设计11-49">
                  <a:extLst>
                    <a:ext uri="{FF2B5EF4-FFF2-40B4-BE49-F238E27FC236}">
                      <a16:creationId xmlns:a16="http://schemas.microsoft.com/office/drawing/2014/main" id="{18362C83-E11E-F508-247F-3BE10DE8BC5B}"/>
                    </a:ext>
                  </a:extLst>
                </p:cNvPr>
                <p:cNvSpPr>
                  <a:spLocks/>
                </p:cNvSpPr>
                <p:nvPr/>
              </p:nvSpPr>
              <p:spPr bwMode="auto">
                <a:xfrm>
                  <a:off x="1941513" y="1436334"/>
                  <a:ext cx="78421" cy="92260"/>
                </a:xfrm>
                <a:custGeom>
                  <a:avLst/>
                  <a:gdLst>
                    <a:gd name="T0" fmla="*/ 0 w 79"/>
                    <a:gd name="T1" fmla="*/ 0 h 93"/>
                    <a:gd name="T2" fmla="*/ 79 w 79"/>
                    <a:gd name="T3" fmla="*/ 93 h 93"/>
                    <a:gd name="T4" fmla="*/ 0 w 79"/>
                    <a:gd name="T5" fmla="*/ 0 h 93"/>
                  </a:gdLst>
                  <a:ahLst/>
                  <a:cxnLst>
                    <a:cxn ang="0">
                      <a:pos x="T0" y="T1"/>
                    </a:cxn>
                    <a:cxn ang="0">
                      <a:pos x="T2" y="T3"/>
                    </a:cxn>
                    <a:cxn ang="0">
                      <a:pos x="T4" y="T5"/>
                    </a:cxn>
                  </a:cxnLst>
                  <a:rect l="0" t="0" r="r" b="b"/>
                  <a:pathLst>
                    <a:path w="79" h="93">
                      <a:moveTo>
                        <a:pt x="0" y="0"/>
                      </a:moveTo>
                      <a:cubicBezTo>
                        <a:pt x="8" y="67"/>
                        <a:pt x="68" y="82"/>
                        <a:pt x="79" y="93"/>
                      </a:cubicBezTo>
                      <a:cubicBezTo>
                        <a:pt x="59" y="30"/>
                        <a:pt x="22" y="29"/>
                        <a:pt x="0"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9" name="公众号：凌云演示设计11-50">
                  <a:extLst>
                    <a:ext uri="{FF2B5EF4-FFF2-40B4-BE49-F238E27FC236}">
                      <a16:creationId xmlns:a16="http://schemas.microsoft.com/office/drawing/2014/main" id="{9EC4CE0A-2BD3-24B9-9397-2D9AECA1C709}"/>
                    </a:ext>
                  </a:extLst>
                </p:cNvPr>
                <p:cNvSpPr>
                  <a:spLocks/>
                </p:cNvSpPr>
                <p:nvPr/>
              </p:nvSpPr>
              <p:spPr bwMode="auto">
                <a:xfrm>
                  <a:off x="1924906" y="1368984"/>
                  <a:ext cx="67350" cy="98719"/>
                </a:xfrm>
                <a:custGeom>
                  <a:avLst/>
                  <a:gdLst>
                    <a:gd name="T0" fmla="*/ 3 w 68"/>
                    <a:gd name="T1" fmla="*/ 0 h 100"/>
                    <a:gd name="T2" fmla="*/ 68 w 68"/>
                    <a:gd name="T3" fmla="*/ 100 h 100"/>
                    <a:gd name="T4" fmla="*/ 3 w 68"/>
                    <a:gd name="T5" fmla="*/ 0 h 100"/>
                  </a:gdLst>
                  <a:ahLst/>
                  <a:cxnLst>
                    <a:cxn ang="0">
                      <a:pos x="T0" y="T1"/>
                    </a:cxn>
                    <a:cxn ang="0">
                      <a:pos x="T2" y="T3"/>
                    </a:cxn>
                    <a:cxn ang="0">
                      <a:pos x="T4" y="T5"/>
                    </a:cxn>
                  </a:cxnLst>
                  <a:rect l="0" t="0" r="r" b="b"/>
                  <a:pathLst>
                    <a:path w="68" h="100">
                      <a:moveTo>
                        <a:pt x="3" y="0"/>
                      </a:moveTo>
                      <a:cubicBezTo>
                        <a:pt x="0" y="62"/>
                        <a:pt x="62" y="91"/>
                        <a:pt x="68" y="100"/>
                      </a:cubicBezTo>
                      <a:cubicBezTo>
                        <a:pt x="61" y="41"/>
                        <a:pt x="17" y="23"/>
                        <a:pt x="3"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0" name="公众号：凌云演示设计11-51">
                  <a:extLst>
                    <a:ext uri="{FF2B5EF4-FFF2-40B4-BE49-F238E27FC236}">
                      <a16:creationId xmlns:a16="http://schemas.microsoft.com/office/drawing/2014/main" id="{17A8FC6A-B84A-2FCF-A938-29B73B47BC9D}"/>
                    </a:ext>
                  </a:extLst>
                </p:cNvPr>
                <p:cNvSpPr>
                  <a:spLocks/>
                </p:cNvSpPr>
                <p:nvPr/>
              </p:nvSpPr>
              <p:spPr bwMode="auto">
                <a:xfrm>
                  <a:off x="1915681" y="1301634"/>
                  <a:ext cx="59046" cy="103331"/>
                </a:xfrm>
                <a:custGeom>
                  <a:avLst/>
                  <a:gdLst>
                    <a:gd name="T0" fmla="*/ 8 w 59"/>
                    <a:gd name="T1" fmla="*/ 0 h 104"/>
                    <a:gd name="T2" fmla="*/ 59 w 59"/>
                    <a:gd name="T3" fmla="*/ 104 h 104"/>
                    <a:gd name="T4" fmla="*/ 8 w 59"/>
                    <a:gd name="T5" fmla="*/ 0 h 104"/>
                  </a:gdLst>
                  <a:ahLst/>
                  <a:cxnLst>
                    <a:cxn ang="0">
                      <a:pos x="T0" y="T1"/>
                    </a:cxn>
                    <a:cxn ang="0">
                      <a:pos x="T2" y="T3"/>
                    </a:cxn>
                    <a:cxn ang="0">
                      <a:pos x="T4" y="T5"/>
                    </a:cxn>
                  </a:cxnLst>
                  <a:rect l="0" t="0" r="r" b="b"/>
                  <a:pathLst>
                    <a:path w="59" h="104">
                      <a:moveTo>
                        <a:pt x="8" y="0"/>
                      </a:moveTo>
                      <a:cubicBezTo>
                        <a:pt x="0" y="61"/>
                        <a:pt x="53" y="92"/>
                        <a:pt x="59" y="104"/>
                      </a:cubicBezTo>
                      <a:cubicBezTo>
                        <a:pt x="56" y="39"/>
                        <a:pt x="25" y="30"/>
                        <a:pt x="8"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1" name="公众号：凌云演示设计11-52">
                  <a:extLst>
                    <a:ext uri="{FF2B5EF4-FFF2-40B4-BE49-F238E27FC236}">
                      <a16:creationId xmlns:a16="http://schemas.microsoft.com/office/drawing/2014/main" id="{B4E70C1A-BCEA-1D02-B92D-BC7378A52AC3}"/>
                    </a:ext>
                  </a:extLst>
                </p:cNvPr>
                <p:cNvSpPr>
                  <a:spLocks/>
                </p:cNvSpPr>
                <p:nvPr/>
              </p:nvSpPr>
              <p:spPr bwMode="auto">
                <a:xfrm>
                  <a:off x="1911990" y="1233361"/>
                  <a:ext cx="60892" cy="106099"/>
                </a:xfrm>
                <a:custGeom>
                  <a:avLst/>
                  <a:gdLst>
                    <a:gd name="T0" fmla="*/ 16 w 61"/>
                    <a:gd name="T1" fmla="*/ 0 h 107"/>
                    <a:gd name="T2" fmla="*/ 54 w 61"/>
                    <a:gd name="T3" fmla="*/ 107 h 107"/>
                    <a:gd name="T4" fmla="*/ 16 w 61"/>
                    <a:gd name="T5" fmla="*/ 0 h 107"/>
                  </a:gdLst>
                  <a:ahLst/>
                  <a:cxnLst>
                    <a:cxn ang="0">
                      <a:pos x="T0" y="T1"/>
                    </a:cxn>
                    <a:cxn ang="0">
                      <a:pos x="T2" y="T3"/>
                    </a:cxn>
                    <a:cxn ang="0">
                      <a:pos x="T4" y="T5"/>
                    </a:cxn>
                  </a:cxnLst>
                  <a:rect l="0" t="0" r="r" b="b"/>
                  <a:pathLst>
                    <a:path w="61" h="107">
                      <a:moveTo>
                        <a:pt x="16" y="0"/>
                      </a:moveTo>
                      <a:cubicBezTo>
                        <a:pt x="0" y="59"/>
                        <a:pt x="51" y="98"/>
                        <a:pt x="54" y="107"/>
                      </a:cubicBezTo>
                      <a:cubicBezTo>
                        <a:pt x="61" y="50"/>
                        <a:pt x="30" y="28"/>
                        <a:pt x="16"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2" name="公众号：凌云演示设计11-53">
                  <a:extLst>
                    <a:ext uri="{FF2B5EF4-FFF2-40B4-BE49-F238E27FC236}">
                      <a16:creationId xmlns:a16="http://schemas.microsoft.com/office/drawing/2014/main" id="{AB7F9E54-1EF5-0B67-10CE-E0A24D049D9D}"/>
                    </a:ext>
                  </a:extLst>
                </p:cNvPr>
                <p:cNvSpPr>
                  <a:spLocks/>
                </p:cNvSpPr>
                <p:nvPr/>
              </p:nvSpPr>
              <p:spPr bwMode="auto">
                <a:xfrm>
                  <a:off x="1918449" y="1166012"/>
                  <a:ext cx="60892" cy="107945"/>
                </a:xfrm>
                <a:custGeom>
                  <a:avLst/>
                  <a:gdLst>
                    <a:gd name="T0" fmla="*/ 24 w 62"/>
                    <a:gd name="T1" fmla="*/ 0 h 109"/>
                    <a:gd name="T2" fmla="*/ 48 w 62"/>
                    <a:gd name="T3" fmla="*/ 109 h 109"/>
                    <a:gd name="T4" fmla="*/ 24 w 62"/>
                    <a:gd name="T5" fmla="*/ 0 h 109"/>
                  </a:gdLst>
                  <a:ahLst/>
                  <a:cxnLst>
                    <a:cxn ang="0">
                      <a:pos x="T0" y="T1"/>
                    </a:cxn>
                    <a:cxn ang="0">
                      <a:pos x="T2" y="T3"/>
                    </a:cxn>
                    <a:cxn ang="0">
                      <a:pos x="T4" y="T5"/>
                    </a:cxn>
                  </a:cxnLst>
                  <a:rect l="0" t="0" r="r" b="b"/>
                  <a:pathLst>
                    <a:path w="62" h="109">
                      <a:moveTo>
                        <a:pt x="24" y="0"/>
                      </a:moveTo>
                      <a:cubicBezTo>
                        <a:pt x="0" y="50"/>
                        <a:pt x="47" y="102"/>
                        <a:pt x="48" y="109"/>
                      </a:cubicBezTo>
                      <a:cubicBezTo>
                        <a:pt x="62" y="56"/>
                        <a:pt x="34" y="26"/>
                        <a:pt x="24" y="0"/>
                      </a:cubicBez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3" name="公众号：凌云演示设计11-54">
                  <a:extLst>
                    <a:ext uri="{FF2B5EF4-FFF2-40B4-BE49-F238E27FC236}">
                      <a16:creationId xmlns:a16="http://schemas.microsoft.com/office/drawing/2014/main" id="{C9264297-1C4D-DA33-E310-691509305FE0}"/>
                    </a:ext>
                  </a:extLst>
                </p:cNvPr>
                <p:cNvSpPr>
                  <a:spLocks/>
                </p:cNvSpPr>
                <p:nvPr/>
              </p:nvSpPr>
              <p:spPr bwMode="auto">
                <a:xfrm>
                  <a:off x="2007018" y="965807"/>
                  <a:ext cx="116248" cy="196514"/>
                </a:xfrm>
                <a:custGeom>
                  <a:avLst/>
                  <a:gdLst>
                    <a:gd name="T0" fmla="*/ 114 w 117"/>
                    <a:gd name="T1" fmla="*/ 0 h 198"/>
                    <a:gd name="T2" fmla="*/ 0 w 117"/>
                    <a:gd name="T3" fmla="*/ 197 h 198"/>
                    <a:gd name="T4" fmla="*/ 4 w 117"/>
                    <a:gd name="T5" fmla="*/ 198 h 198"/>
                    <a:gd name="T6" fmla="*/ 117 w 117"/>
                    <a:gd name="T7" fmla="*/ 3 h 198"/>
                    <a:gd name="T8" fmla="*/ 114 w 117"/>
                    <a:gd name="T9" fmla="*/ 0 h 198"/>
                  </a:gdLst>
                  <a:ahLst/>
                  <a:cxnLst>
                    <a:cxn ang="0">
                      <a:pos x="T0" y="T1"/>
                    </a:cxn>
                    <a:cxn ang="0">
                      <a:pos x="T2" y="T3"/>
                    </a:cxn>
                    <a:cxn ang="0">
                      <a:pos x="T4" y="T5"/>
                    </a:cxn>
                    <a:cxn ang="0">
                      <a:pos x="T6" y="T7"/>
                    </a:cxn>
                    <a:cxn ang="0">
                      <a:pos x="T8" y="T9"/>
                    </a:cxn>
                  </a:cxnLst>
                  <a:rect l="0" t="0" r="r" b="b"/>
                  <a:pathLst>
                    <a:path w="117" h="198">
                      <a:moveTo>
                        <a:pt x="114" y="0"/>
                      </a:moveTo>
                      <a:cubicBezTo>
                        <a:pt x="70" y="46"/>
                        <a:pt x="25" y="118"/>
                        <a:pt x="0" y="197"/>
                      </a:cubicBezTo>
                      <a:cubicBezTo>
                        <a:pt x="4" y="198"/>
                        <a:pt x="4" y="198"/>
                        <a:pt x="4" y="198"/>
                      </a:cubicBezTo>
                      <a:cubicBezTo>
                        <a:pt x="28" y="120"/>
                        <a:pt x="73" y="48"/>
                        <a:pt x="117" y="3"/>
                      </a:cubicBezTo>
                      <a:lnTo>
                        <a:pt x="114" y="0"/>
                      </a:ln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4" name="公众号：凌云演示设计11-55">
                  <a:extLst>
                    <a:ext uri="{FF2B5EF4-FFF2-40B4-BE49-F238E27FC236}">
                      <a16:creationId xmlns:a16="http://schemas.microsoft.com/office/drawing/2014/main" id="{89C4B73C-A3B5-A17D-922F-490436668386}"/>
                    </a:ext>
                  </a:extLst>
                </p:cNvPr>
                <p:cNvSpPr>
                  <a:spLocks/>
                </p:cNvSpPr>
                <p:nvPr/>
              </p:nvSpPr>
              <p:spPr bwMode="auto">
                <a:xfrm>
                  <a:off x="1974727" y="960271"/>
                  <a:ext cx="121783" cy="230650"/>
                </a:xfrm>
                <a:custGeom>
                  <a:avLst/>
                  <a:gdLst>
                    <a:gd name="T0" fmla="*/ 120 w 123"/>
                    <a:gd name="T1" fmla="*/ 0 h 233"/>
                    <a:gd name="T2" fmla="*/ 0 w 123"/>
                    <a:gd name="T3" fmla="*/ 233 h 233"/>
                    <a:gd name="T4" fmla="*/ 4 w 123"/>
                    <a:gd name="T5" fmla="*/ 233 h 233"/>
                    <a:gd name="T6" fmla="*/ 123 w 123"/>
                    <a:gd name="T7" fmla="*/ 2 h 233"/>
                    <a:gd name="T8" fmla="*/ 120 w 123"/>
                    <a:gd name="T9" fmla="*/ 0 h 233"/>
                  </a:gdLst>
                  <a:ahLst/>
                  <a:cxnLst>
                    <a:cxn ang="0">
                      <a:pos x="T0" y="T1"/>
                    </a:cxn>
                    <a:cxn ang="0">
                      <a:pos x="T2" y="T3"/>
                    </a:cxn>
                    <a:cxn ang="0">
                      <a:pos x="T4" y="T5"/>
                    </a:cxn>
                    <a:cxn ang="0">
                      <a:pos x="T6" y="T7"/>
                    </a:cxn>
                    <a:cxn ang="0">
                      <a:pos x="T8" y="T9"/>
                    </a:cxn>
                  </a:cxnLst>
                  <a:rect l="0" t="0" r="r" b="b"/>
                  <a:pathLst>
                    <a:path w="123" h="233">
                      <a:moveTo>
                        <a:pt x="120" y="0"/>
                      </a:moveTo>
                      <a:cubicBezTo>
                        <a:pt x="67" y="58"/>
                        <a:pt x="21" y="141"/>
                        <a:pt x="0" y="233"/>
                      </a:cubicBezTo>
                      <a:cubicBezTo>
                        <a:pt x="4" y="233"/>
                        <a:pt x="4" y="233"/>
                        <a:pt x="4" y="233"/>
                      </a:cubicBezTo>
                      <a:cubicBezTo>
                        <a:pt x="24" y="143"/>
                        <a:pt x="70" y="60"/>
                        <a:pt x="123" y="2"/>
                      </a:cubicBezTo>
                      <a:lnTo>
                        <a:pt x="120" y="0"/>
                      </a:ln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5" name="公众号：凌云演示设计11-56">
                  <a:extLst>
                    <a:ext uri="{FF2B5EF4-FFF2-40B4-BE49-F238E27FC236}">
                      <a16:creationId xmlns:a16="http://schemas.microsoft.com/office/drawing/2014/main" id="{2DEB3A67-2DED-BFA6-47C1-6C70CB25DA66}"/>
                    </a:ext>
                  </a:extLst>
                </p:cNvPr>
                <p:cNvSpPr>
                  <a:spLocks/>
                </p:cNvSpPr>
                <p:nvPr/>
              </p:nvSpPr>
              <p:spPr bwMode="auto">
                <a:xfrm>
                  <a:off x="1961811" y="920599"/>
                  <a:ext cx="140236" cy="228806"/>
                </a:xfrm>
                <a:custGeom>
                  <a:avLst/>
                  <a:gdLst>
                    <a:gd name="T0" fmla="*/ 139 w 142"/>
                    <a:gd name="T1" fmla="*/ 0 h 231"/>
                    <a:gd name="T2" fmla="*/ 0 w 142"/>
                    <a:gd name="T3" fmla="*/ 230 h 231"/>
                    <a:gd name="T4" fmla="*/ 4 w 142"/>
                    <a:gd name="T5" fmla="*/ 231 h 231"/>
                    <a:gd name="T6" fmla="*/ 142 w 142"/>
                    <a:gd name="T7" fmla="*/ 2 h 231"/>
                    <a:gd name="T8" fmla="*/ 139 w 142"/>
                    <a:gd name="T9" fmla="*/ 0 h 231"/>
                  </a:gdLst>
                  <a:ahLst/>
                  <a:cxnLst>
                    <a:cxn ang="0">
                      <a:pos x="T0" y="T1"/>
                    </a:cxn>
                    <a:cxn ang="0">
                      <a:pos x="T2" y="T3"/>
                    </a:cxn>
                    <a:cxn ang="0">
                      <a:pos x="T4" y="T5"/>
                    </a:cxn>
                    <a:cxn ang="0">
                      <a:pos x="T6" y="T7"/>
                    </a:cxn>
                    <a:cxn ang="0">
                      <a:pos x="T8" y="T9"/>
                    </a:cxn>
                  </a:cxnLst>
                  <a:rect l="0" t="0" r="r" b="b"/>
                  <a:pathLst>
                    <a:path w="142" h="231">
                      <a:moveTo>
                        <a:pt x="139" y="0"/>
                      </a:moveTo>
                      <a:cubicBezTo>
                        <a:pt x="90" y="44"/>
                        <a:pt x="31" y="132"/>
                        <a:pt x="0" y="230"/>
                      </a:cubicBezTo>
                      <a:cubicBezTo>
                        <a:pt x="4" y="231"/>
                        <a:pt x="4" y="231"/>
                        <a:pt x="4" y="231"/>
                      </a:cubicBezTo>
                      <a:cubicBezTo>
                        <a:pt x="33" y="135"/>
                        <a:pt x="92" y="47"/>
                        <a:pt x="142" y="2"/>
                      </a:cubicBezTo>
                      <a:lnTo>
                        <a:pt x="139" y="0"/>
                      </a:lnTo>
                      <a:close/>
                    </a:path>
                  </a:pathLst>
                </a:custGeom>
                <a:gradFill>
                  <a:gsLst>
                    <a:gs pos="0">
                      <a:schemeClr val="accent2"/>
                    </a:gs>
                    <a:gs pos="48300">
                      <a:srgbClr val="0F6EF2"/>
                    </a:gs>
                    <a:gs pos="100000">
                      <a:schemeClr val="accent1"/>
                    </a:gs>
                  </a:gsLst>
                  <a:path path="circle">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grpSp>
      <p:sp>
        <p:nvSpPr>
          <p:cNvPr id="58" name="糊涂🍉7">
            <a:extLst>
              <a:ext uri="{FF2B5EF4-FFF2-40B4-BE49-F238E27FC236}">
                <a16:creationId xmlns:a16="http://schemas.microsoft.com/office/drawing/2014/main" id="{E573846A-F783-E119-8FA8-F01B6A2077C2}"/>
              </a:ext>
            </a:extLst>
          </p:cNvPr>
          <p:cNvSpPr txBox="1"/>
          <p:nvPr/>
        </p:nvSpPr>
        <p:spPr>
          <a:xfrm>
            <a:off x="1349484" y="1192699"/>
            <a:ext cx="3738379" cy="442289"/>
          </a:xfrm>
          <a:prstGeom prst="rect">
            <a:avLst/>
          </a:prstGeom>
          <a:noFill/>
          <a:effectLst/>
        </p:spPr>
        <p:txBody>
          <a:bodyPr wrap="square" lIns="102733" tIns="51366" rIns="102733" bIns="51366" rtlCol="0">
            <a:spAutoFit/>
          </a:bodyPr>
          <a:lstStyle>
            <a:defPPr>
              <a:defRPr lang="en-US"/>
            </a:defPPr>
            <a:lvl1pPr>
              <a:defRPr sz="2200">
                <a:gradFill>
                  <a:gsLst>
                    <a:gs pos="0">
                      <a:schemeClr val="accent1">
                        <a:lumMod val="48000"/>
                        <a:lumOff val="52000"/>
                      </a:schemeClr>
                    </a:gs>
                    <a:gs pos="70000">
                      <a:schemeClr val="accent1"/>
                    </a:gs>
                  </a:gsLst>
                  <a:lin ang="2700000" scaled="1"/>
                </a:gradFill>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200" b="0" i="0" u="none" strike="noStrike" kern="1200" cap="none" spc="0" normalizeH="0" baseline="0" noProof="0" dirty="0">
                <a:ln w="3175">
                  <a:noFill/>
                </a:ln>
                <a:gradFill flip="none" rotWithShape="1">
                  <a:gsLst>
                    <a:gs pos="52400">
                      <a:srgbClr val="106DF3"/>
                    </a:gs>
                    <a:gs pos="0">
                      <a:srgbClr val="02A0E7"/>
                    </a:gs>
                    <a:gs pos="100000">
                      <a:srgbClr val="1C3FFD"/>
                    </a:gs>
                  </a:gsLst>
                  <a:path path="circle">
                    <a:fillToRect r="100000" b="100000"/>
                  </a:path>
                  <a:tileRect l="-100000" t="-100000"/>
                </a:gra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在此请输入荣誉文字</a:t>
            </a:r>
            <a:endParaRPr kumimoji="0" lang="en-US" altLang="zh-CN" sz="2200" b="0" i="0" u="none" strike="noStrike" kern="1200" cap="none" spc="0" normalizeH="0" baseline="0" noProof="0" dirty="0">
              <a:ln w="3175">
                <a:noFill/>
              </a:ln>
              <a:gradFill flip="none" rotWithShape="1">
                <a:gsLst>
                  <a:gs pos="52400">
                    <a:srgbClr val="106DF3"/>
                  </a:gs>
                  <a:gs pos="0">
                    <a:srgbClr val="02A0E7"/>
                  </a:gs>
                  <a:gs pos="100000">
                    <a:srgbClr val="1C3FFD"/>
                  </a:gs>
                </a:gsLst>
                <a:path path="circle">
                  <a:fillToRect r="100000" b="100000"/>
                </a:path>
                <a:tileRect l="-100000" t="-100000"/>
              </a:gra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grpSp>
        <p:nvGrpSpPr>
          <p:cNvPr id="321" name="组合 320">
            <a:extLst>
              <a:ext uri="{FF2B5EF4-FFF2-40B4-BE49-F238E27FC236}">
                <a16:creationId xmlns:a16="http://schemas.microsoft.com/office/drawing/2014/main" id="{0FBE177C-DEA6-A4A5-C436-F5DCAAF76638}"/>
              </a:ext>
            </a:extLst>
          </p:cNvPr>
          <p:cNvGrpSpPr/>
          <p:nvPr/>
        </p:nvGrpSpPr>
        <p:grpSpPr>
          <a:xfrm>
            <a:off x="6941738" y="2659668"/>
            <a:ext cx="2459039" cy="694462"/>
            <a:chOff x="6546290" y="1173437"/>
            <a:chExt cx="2459039" cy="694462"/>
          </a:xfrm>
        </p:grpSpPr>
        <p:grpSp>
          <p:nvGrpSpPr>
            <p:cNvPr id="320" name="组合 319">
              <a:extLst>
                <a:ext uri="{FF2B5EF4-FFF2-40B4-BE49-F238E27FC236}">
                  <a16:creationId xmlns:a16="http://schemas.microsoft.com/office/drawing/2014/main" id="{A0D81DA9-0C00-E6F1-4181-C3251E457BA3}"/>
                </a:ext>
              </a:extLst>
            </p:cNvPr>
            <p:cNvGrpSpPr/>
            <p:nvPr/>
          </p:nvGrpSpPr>
          <p:grpSpPr>
            <a:xfrm>
              <a:off x="6748319" y="1182054"/>
              <a:ext cx="2054981" cy="661046"/>
              <a:chOff x="6683197" y="1182054"/>
              <a:chExt cx="2054981" cy="661046"/>
            </a:xfrm>
          </p:grpSpPr>
          <p:sp>
            <p:nvSpPr>
              <p:cNvPr id="252" name="文本框 251">
                <a:extLst>
                  <a:ext uri="{FF2B5EF4-FFF2-40B4-BE49-F238E27FC236}">
                    <a16:creationId xmlns:a16="http://schemas.microsoft.com/office/drawing/2014/main" id="{55F81FB1-6A0F-F4F7-1EE4-592B76339ECE}"/>
                  </a:ext>
                </a:extLst>
              </p:cNvPr>
              <p:cNvSpPr txBox="1"/>
              <p:nvPr/>
            </p:nvSpPr>
            <p:spPr>
              <a:xfrm>
                <a:off x="6683197" y="1182054"/>
                <a:ext cx="2054981" cy="328398"/>
              </a:xfrm>
              <a:prstGeom prst="rect">
                <a:avLst/>
              </a:prstGeom>
              <a:noFill/>
              <a:effectLst/>
            </p:spPr>
            <p:txBody>
              <a:bodyPr wrap="square" lIns="81382" tIns="40691" rIns="81382" bIns="40691"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05073B"/>
                    </a:solidFill>
                    <a:effectLst/>
                    <a:uLnTx/>
                    <a:uFillTx/>
                    <a:latin typeface="Arial" panose="020B0604020202020204" pitchFamily="34" charset="0"/>
                    <a:ea typeface="微软雅黑" panose="020B0503020204020204" pitchFamily="34" charset="-122"/>
                    <a:sym typeface="Arial" panose="020B0604020202020204" pitchFamily="34" charset="0"/>
                  </a:rPr>
                  <a:t>在此添加研究成果</a:t>
                </a:r>
                <a:endParaRPr kumimoji="0" lang="en-US" altLang="zh-CN" sz="1600" b="0" i="0" u="none" strike="noStrike" kern="1200" cap="none" spc="0" normalizeH="0" baseline="0" noProof="0" dirty="0">
                  <a:ln>
                    <a:noFill/>
                  </a:ln>
                  <a:solidFill>
                    <a:srgbClr val="05073B"/>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53" name="文本框 252">
                <a:extLst>
                  <a:ext uri="{FF2B5EF4-FFF2-40B4-BE49-F238E27FC236}">
                    <a16:creationId xmlns:a16="http://schemas.microsoft.com/office/drawing/2014/main" id="{9D1C7745-D1E2-B75C-3465-D64638543D5F}"/>
                  </a:ext>
                </a:extLst>
              </p:cNvPr>
              <p:cNvSpPr txBox="1"/>
              <p:nvPr/>
            </p:nvSpPr>
            <p:spPr>
              <a:xfrm>
                <a:off x="6969469" y="1453147"/>
                <a:ext cx="1546401" cy="389953"/>
              </a:xfrm>
              <a:prstGeom prst="rect">
                <a:avLst/>
              </a:prstGeom>
              <a:noFill/>
              <a:effectLst/>
            </p:spPr>
            <p:txBody>
              <a:bodyPr wrap="square" lIns="81382" tIns="40691" rIns="81382" bIns="40691"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w="3175">
                      <a:noFill/>
                    </a:ln>
                    <a:gradFill flip="none" rotWithShape="1">
                      <a:gsLst>
                        <a:gs pos="52400">
                          <a:srgbClr val="106DF3"/>
                        </a:gs>
                        <a:gs pos="0">
                          <a:srgbClr val="02A0E7"/>
                        </a:gs>
                        <a:gs pos="100000">
                          <a:srgbClr val="1C3FFD"/>
                        </a:gs>
                      </a:gsLst>
                      <a:path path="circle">
                        <a:fillToRect r="100000" b="100000"/>
                      </a:path>
                      <a:tileRect l="-100000" t="-100000"/>
                    </a:gra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重点标题</a:t>
                </a:r>
                <a:endParaRPr kumimoji="0" lang="en-US" altLang="zh-CN" sz="2000" b="0" i="0" u="none" strike="noStrike" kern="1200" cap="none" spc="0" normalizeH="0" baseline="0" noProof="0" dirty="0">
                  <a:ln w="3175">
                    <a:noFill/>
                  </a:ln>
                  <a:gradFill flip="none" rotWithShape="1">
                    <a:gsLst>
                      <a:gs pos="52400">
                        <a:srgbClr val="106DF3"/>
                      </a:gs>
                      <a:gs pos="0">
                        <a:srgbClr val="02A0E7"/>
                      </a:gs>
                      <a:gs pos="100000">
                        <a:srgbClr val="1C3FFD"/>
                      </a:gs>
                    </a:gsLst>
                    <a:path path="circle">
                      <a:fillToRect r="100000" b="100000"/>
                    </a:path>
                    <a:tileRect l="-100000" t="-100000"/>
                  </a:gra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grpSp>
        <p:grpSp>
          <p:nvGrpSpPr>
            <p:cNvPr id="255" name="组合 254">
              <a:extLst>
                <a:ext uri="{FF2B5EF4-FFF2-40B4-BE49-F238E27FC236}">
                  <a16:creationId xmlns:a16="http://schemas.microsoft.com/office/drawing/2014/main" id="{53677328-FAB2-24F8-5227-44F513395C85}"/>
                </a:ext>
              </a:extLst>
            </p:cNvPr>
            <p:cNvGrpSpPr/>
            <p:nvPr/>
          </p:nvGrpSpPr>
          <p:grpSpPr>
            <a:xfrm>
              <a:off x="6546290" y="1173437"/>
              <a:ext cx="2459039" cy="694462"/>
              <a:chOff x="6546290" y="1173437"/>
              <a:chExt cx="2459039" cy="694462"/>
            </a:xfrm>
          </p:grpSpPr>
          <p:grpSp>
            <p:nvGrpSpPr>
              <p:cNvPr id="23" name="组合 22">
                <a:extLst>
                  <a:ext uri="{FF2B5EF4-FFF2-40B4-BE49-F238E27FC236}">
                    <a16:creationId xmlns:a16="http://schemas.microsoft.com/office/drawing/2014/main" id="{30C059C9-D6FB-3360-ACB5-99943A883D64}"/>
                  </a:ext>
                </a:extLst>
              </p:cNvPr>
              <p:cNvGrpSpPr/>
              <p:nvPr/>
            </p:nvGrpSpPr>
            <p:grpSpPr>
              <a:xfrm rot="19800000">
                <a:off x="6546290" y="1175197"/>
                <a:ext cx="368570" cy="692702"/>
                <a:chOff x="6580372" y="1021826"/>
                <a:chExt cx="497537" cy="935086"/>
              </a:xfrm>
              <a:gradFill>
                <a:gsLst>
                  <a:gs pos="17000">
                    <a:schemeClr val="accent1"/>
                  </a:gs>
                  <a:gs pos="100000">
                    <a:schemeClr val="accent3"/>
                  </a:gs>
                  <a:gs pos="73000">
                    <a:schemeClr val="accent2"/>
                  </a:gs>
                </a:gsLst>
                <a:path path="circle">
                  <a:fillToRect r="100000" b="100000"/>
                </a:path>
              </a:gradFill>
            </p:grpSpPr>
            <p:sp>
              <p:nvSpPr>
                <p:cNvPr id="233" name="Freeform 48">
                  <a:extLst>
                    <a:ext uri="{FF2B5EF4-FFF2-40B4-BE49-F238E27FC236}">
                      <a16:creationId xmlns:a16="http://schemas.microsoft.com/office/drawing/2014/main" id="{4F83A264-E319-60E9-E801-66823212D3A7}"/>
                    </a:ext>
                  </a:extLst>
                </p:cNvPr>
                <p:cNvSpPr>
                  <a:spLocks/>
                </p:cNvSpPr>
                <p:nvPr>
                  <p:custDataLst>
                    <p:tags r:id="rId27"/>
                  </p:custDataLst>
                </p:nvPr>
              </p:nvSpPr>
              <p:spPr bwMode="auto">
                <a:xfrm>
                  <a:off x="6654047" y="1021826"/>
                  <a:ext cx="423862" cy="918370"/>
                </a:xfrm>
                <a:custGeom>
                  <a:avLst/>
                  <a:gdLst>
                    <a:gd name="T0" fmla="*/ 247 w 761"/>
                    <a:gd name="T1" fmla="*/ 232 h 1644"/>
                    <a:gd name="T2" fmla="*/ 188 w 761"/>
                    <a:gd name="T3" fmla="*/ 304 h 1644"/>
                    <a:gd name="T4" fmla="*/ 86 w 761"/>
                    <a:gd name="T5" fmla="*/ 452 h 1644"/>
                    <a:gd name="T6" fmla="*/ 19 w 761"/>
                    <a:gd name="T7" fmla="*/ 660 h 1644"/>
                    <a:gd name="T8" fmla="*/ 12 w 761"/>
                    <a:gd name="T9" fmla="*/ 784 h 1644"/>
                    <a:gd name="T10" fmla="*/ 108 w 761"/>
                    <a:gd name="T11" fmla="*/ 1185 h 1644"/>
                    <a:gd name="T12" fmla="*/ 223 w 761"/>
                    <a:gd name="T13" fmla="*/ 1345 h 1644"/>
                    <a:gd name="T14" fmla="*/ 446 w 761"/>
                    <a:gd name="T15" fmla="*/ 1510 h 1644"/>
                    <a:gd name="T16" fmla="*/ 713 w 761"/>
                    <a:gd name="T17" fmla="*/ 1604 h 1644"/>
                    <a:gd name="T18" fmla="*/ 727 w 761"/>
                    <a:gd name="T19" fmla="*/ 1601 h 1644"/>
                    <a:gd name="T20" fmla="*/ 737 w 761"/>
                    <a:gd name="T21" fmla="*/ 1600 h 1644"/>
                    <a:gd name="T22" fmla="*/ 760 w 761"/>
                    <a:gd name="T23" fmla="*/ 1633 h 1644"/>
                    <a:gd name="T24" fmla="*/ 749 w 761"/>
                    <a:gd name="T25" fmla="*/ 1642 h 1644"/>
                    <a:gd name="T26" fmla="*/ 747 w 761"/>
                    <a:gd name="T27" fmla="*/ 1641 h 1644"/>
                    <a:gd name="T28" fmla="*/ 687 w 761"/>
                    <a:gd name="T29" fmla="*/ 1621 h 1644"/>
                    <a:gd name="T30" fmla="*/ 490 w 761"/>
                    <a:gd name="T31" fmla="*/ 1554 h 1644"/>
                    <a:gd name="T32" fmla="*/ 483 w 761"/>
                    <a:gd name="T33" fmla="*/ 1551 h 1644"/>
                    <a:gd name="T34" fmla="*/ 471 w 761"/>
                    <a:gd name="T35" fmla="*/ 1574 h 1644"/>
                    <a:gd name="T36" fmla="*/ 406 w 761"/>
                    <a:gd name="T37" fmla="*/ 1602 h 1644"/>
                    <a:gd name="T38" fmla="*/ 382 w 761"/>
                    <a:gd name="T39" fmla="*/ 1597 h 1644"/>
                    <a:gd name="T40" fmla="*/ 335 w 761"/>
                    <a:gd name="T41" fmla="*/ 1598 h 1644"/>
                    <a:gd name="T42" fmla="*/ 302 w 761"/>
                    <a:gd name="T43" fmla="*/ 1605 h 1644"/>
                    <a:gd name="T44" fmla="*/ 289 w 761"/>
                    <a:gd name="T45" fmla="*/ 1603 h 1644"/>
                    <a:gd name="T46" fmla="*/ 467 w 761"/>
                    <a:gd name="T47" fmla="*/ 1544 h 1644"/>
                    <a:gd name="T48" fmla="*/ 279 w 761"/>
                    <a:gd name="T49" fmla="*/ 1422 h 1644"/>
                    <a:gd name="T50" fmla="*/ 275 w 761"/>
                    <a:gd name="T51" fmla="*/ 1427 h 1644"/>
                    <a:gd name="T52" fmla="*/ 196 w 761"/>
                    <a:gd name="T53" fmla="*/ 1453 h 1644"/>
                    <a:gd name="T54" fmla="*/ 164 w 761"/>
                    <a:gd name="T55" fmla="*/ 1438 h 1644"/>
                    <a:gd name="T56" fmla="*/ 141 w 761"/>
                    <a:gd name="T57" fmla="*/ 1432 h 1644"/>
                    <a:gd name="T58" fmla="*/ 97 w 761"/>
                    <a:gd name="T59" fmla="*/ 1431 h 1644"/>
                    <a:gd name="T60" fmla="*/ 77 w 761"/>
                    <a:gd name="T61" fmla="*/ 1427 h 1644"/>
                    <a:gd name="T62" fmla="*/ 263 w 761"/>
                    <a:gd name="T63" fmla="*/ 1413 h 1644"/>
                    <a:gd name="T64" fmla="*/ 250 w 761"/>
                    <a:gd name="T65" fmla="*/ 1396 h 1644"/>
                    <a:gd name="T66" fmla="*/ 40 w 761"/>
                    <a:gd name="T67" fmla="*/ 1053 h 1644"/>
                    <a:gd name="T68" fmla="*/ 4 w 761"/>
                    <a:gd name="T69" fmla="*/ 840 h 1644"/>
                    <a:gd name="T70" fmla="*/ 22 w 761"/>
                    <a:gd name="T71" fmla="*/ 597 h 1644"/>
                    <a:gd name="T72" fmla="*/ 122 w 761"/>
                    <a:gd name="T73" fmla="*/ 385 h 1644"/>
                    <a:gd name="T74" fmla="*/ 297 w 761"/>
                    <a:gd name="T75" fmla="*/ 175 h 1644"/>
                    <a:gd name="T76" fmla="*/ 325 w 761"/>
                    <a:gd name="T77" fmla="*/ 149 h 1644"/>
                    <a:gd name="T78" fmla="*/ 331 w 761"/>
                    <a:gd name="T79" fmla="*/ 135 h 1644"/>
                    <a:gd name="T80" fmla="*/ 332 w 761"/>
                    <a:gd name="T81" fmla="*/ 76 h 1644"/>
                    <a:gd name="T82" fmla="*/ 367 w 761"/>
                    <a:gd name="T83" fmla="*/ 25 h 1644"/>
                    <a:gd name="T84" fmla="*/ 417 w 761"/>
                    <a:gd name="T85" fmla="*/ 3 h 1644"/>
                    <a:gd name="T86" fmla="*/ 429 w 761"/>
                    <a:gd name="T87" fmla="*/ 10 h 1644"/>
                    <a:gd name="T88" fmla="*/ 426 w 761"/>
                    <a:gd name="T89" fmla="*/ 74 h 1644"/>
                    <a:gd name="T90" fmla="*/ 368 w 761"/>
                    <a:gd name="T91" fmla="*/ 134 h 1644"/>
                    <a:gd name="T92" fmla="*/ 360 w 761"/>
                    <a:gd name="T93" fmla="*/ 137 h 1644"/>
                    <a:gd name="T94" fmla="*/ 312 w 761"/>
                    <a:gd name="T95" fmla="*/ 165 h 1644"/>
                    <a:gd name="T96" fmla="*/ 247 w 761"/>
                    <a:gd name="T97" fmla="*/ 232 h 1644"/>
                    <a:gd name="T98" fmla="*/ 247 w 761"/>
                    <a:gd name="T99" fmla="*/ 232 h 1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61" h="1644">
                      <a:moveTo>
                        <a:pt x="247" y="232"/>
                      </a:moveTo>
                      <a:cubicBezTo>
                        <a:pt x="228" y="256"/>
                        <a:pt x="207" y="280"/>
                        <a:pt x="188" y="304"/>
                      </a:cubicBezTo>
                      <a:cubicBezTo>
                        <a:pt x="151" y="351"/>
                        <a:pt x="116" y="400"/>
                        <a:pt x="86" y="452"/>
                      </a:cubicBezTo>
                      <a:cubicBezTo>
                        <a:pt x="50" y="517"/>
                        <a:pt x="27" y="586"/>
                        <a:pt x="19" y="660"/>
                      </a:cubicBezTo>
                      <a:cubicBezTo>
                        <a:pt x="15" y="701"/>
                        <a:pt x="12" y="742"/>
                        <a:pt x="12" y="784"/>
                      </a:cubicBezTo>
                      <a:cubicBezTo>
                        <a:pt x="14" y="924"/>
                        <a:pt x="42" y="1059"/>
                        <a:pt x="108" y="1185"/>
                      </a:cubicBezTo>
                      <a:cubicBezTo>
                        <a:pt x="139" y="1244"/>
                        <a:pt x="177" y="1297"/>
                        <a:pt x="223" y="1345"/>
                      </a:cubicBezTo>
                      <a:cubicBezTo>
                        <a:pt x="287" y="1414"/>
                        <a:pt x="362" y="1468"/>
                        <a:pt x="446" y="1510"/>
                      </a:cubicBezTo>
                      <a:cubicBezTo>
                        <a:pt x="530" y="1554"/>
                        <a:pt x="619" y="1586"/>
                        <a:pt x="713" y="1604"/>
                      </a:cubicBezTo>
                      <a:cubicBezTo>
                        <a:pt x="718" y="1605"/>
                        <a:pt x="723" y="1607"/>
                        <a:pt x="727" y="1601"/>
                      </a:cubicBezTo>
                      <a:cubicBezTo>
                        <a:pt x="728" y="1599"/>
                        <a:pt x="734" y="1598"/>
                        <a:pt x="737" y="1600"/>
                      </a:cubicBezTo>
                      <a:cubicBezTo>
                        <a:pt x="750" y="1607"/>
                        <a:pt x="758" y="1619"/>
                        <a:pt x="760" y="1633"/>
                      </a:cubicBezTo>
                      <a:cubicBezTo>
                        <a:pt x="761" y="1641"/>
                        <a:pt x="756" y="1644"/>
                        <a:pt x="749" y="1642"/>
                      </a:cubicBezTo>
                      <a:cubicBezTo>
                        <a:pt x="748" y="1641"/>
                        <a:pt x="747" y="1641"/>
                        <a:pt x="747" y="1641"/>
                      </a:cubicBezTo>
                      <a:cubicBezTo>
                        <a:pt x="731" y="1624"/>
                        <a:pt x="708" y="1626"/>
                        <a:pt x="687" y="1621"/>
                      </a:cubicBezTo>
                      <a:cubicBezTo>
                        <a:pt x="619" y="1605"/>
                        <a:pt x="554" y="1583"/>
                        <a:pt x="490" y="1554"/>
                      </a:cubicBezTo>
                      <a:cubicBezTo>
                        <a:pt x="488" y="1553"/>
                        <a:pt x="486" y="1552"/>
                        <a:pt x="483" y="1551"/>
                      </a:cubicBezTo>
                      <a:cubicBezTo>
                        <a:pt x="479" y="1559"/>
                        <a:pt x="476" y="1567"/>
                        <a:pt x="471" y="1574"/>
                      </a:cubicBezTo>
                      <a:cubicBezTo>
                        <a:pt x="456" y="1597"/>
                        <a:pt x="432" y="1604"/>
                        <a:pt x="406" y="1602"/>
                      </a:cubicBezTo>
                      <a:cubicBezTo>
                        <a:pt x="398" y="1601"/>
                        <a:pt x="390" y="1600"/>
                        <a:pt x="382" y="1597"/>
                      </a:cubicBezTo>
                      <a:cubicBezTo>
                        <a:pt x="366" y="1590"/>
                        <a:pt x="351" y="1594"/>
                        <a:pt x="335" y="1598"/>
                      </a:cubicBezTo>
                      <a:cubicBezTo>
                        <a:pt x="324" y="1600"/>
                        <a:pt x="313" y="1603"/>
                        <a:pt x="302" y="1605"/>
                      </a:cubicBezTo>
                      <a:cubicBezTo>
                        <a:pt x="297" y="1605"/>
                        <a:pt x="293" y="1605"/>
                        <a:pt x="289" y="1603"/>
                      </a:cubicBezTo>
                      <a:cubicBezTo>
                        <a:pt x="336" y="1546"/>
                        <a:pt x="395" y="1526"/>
                        <a:pt x="467" y="1544"/>
                      </a:cubicBezTo>
                      <a:cubicBezTo>
                        <a:pt x="400" y="1511"/>
                        <a:pt x="337" y="1471"/>
                        <a:pt x="279" y="1422"/>
                      </a:cubicBezTo>
                      <a:cubicBezTo>
                        <a:pt x="278" y="1424"/>
                        <a:pt x="276" y="1425"/>
                        <a:pt x="275" y="1427"/>
                      </a:cubicBezTo>
                      <a:cubicBezTo>
                        <a:pt x="255" y="1455"/>
                        <a:pt x="229" y="1464"/>
                        <a:pt x="196" y="1453"/>
                      </a:cubicBezTo>
                      <a:cubicBezTo>
                        <a:pt x="185" y="1449"/>
                        <a:pt x="175" y="1443"/>
                        <a:pt x="164" y="1438"/>
                      </a:cubicBezTo>
                      <a:cubicBezTo>
                        <a:pt x="156" y="1435"/>
                        <a:pt x="149" y="1433"/>
                        <a:pt x="141" y="1432"/>
                      </a:cubicBezTo>
                      <a:cubicBezTo>
                        <a:pt x="126" y="1431"/>
                        <a:pt x="111" y="1431"/>
                        <a:pt x="97" y="1431"/>
                      </a:cubicBezTo>
                      <a:cubicBezTo>
                        <a:pt x="91" y="1430"/>
                        <a:pt x="85" y="1428"/>
                        <a:pt x="77" y="1427"/>
                      </a:cubicBezTo>
                      <a:cubicBezTo>
                        <a:pt x="114" y="1394"/>
                        <a:pt x="189" y="1368"/>
                        <a:pt x="263" y="1413"/>
                      </a:cubicBezTo>
                      <a:cubicBezTo>
                        <a:pt x="259" y="1407"/>
                        <a:pt x="255" y="1401"/>
                        <a:pt x="250" y="1396"/>
                      </a:cubicBezTo>
                      <a:cubicBezTo>
                        <a:pt x="148" y="1301"/>
                        <a:pt x="80" y="1186"/>
                        <a:pt x="40" y="1053"/>
                      </a:cubicBezTo>
                      <a:cubicBezTo>
                        <a:pt x="20" y="983"/>
                        <a:pt x="8" y="912"/>
                        <a:pt x="4" y="840"/>
                      </a:cubicBezTo>
                      <a:cubicBezTo>
                        <a:pt x="0" y="758"/>
                        <a:pt x="3" y="677"/>
                        <a:pt x="22" y="597"/>
                      </a:cubicBezTo>
                      <a:cubicBezTo>
                        <a:pt x="39" y="519"/>
                        <a:pt x="76" y="450"/>
                        <a:pt x="122" y="385"/>
                      </a:cubicBezTo>
                      <a:cubicBezTo>
                        <a:pt x="174" y="310"/>
                        <a:pt x="231" y="239"/>
                        <a:pt x="297" y="175"/>
                      </a:cubicBezTo>
                      <a:cubicBezTo>
                        <a:pt x="306" y="166"/>
                        <a:pt x="316" y="157"/>
                        <a:pt x="325" y="149"/>
                      </a:cubicBezTo>
                      <a:cubicBezTo>
                        <a:pt x="330" y="145"/>
                        <a:pt x="332" y="142"/>
                        <a:pt x="331" y="135"/>
                      </a:cubicBezTo>
                      <a:cubicBezTo>
                        <a:pt x="327" y="116"/>
                        <a:pt x="327" y="96"/>
                        <a:pt x="332" y="76"/>
                      </a:cubicBezTo>
                      <a:cubicBezTo>
                        <a:pt x="337" y="54"/>
                        <a:pt x="348" y="36"/>
                        <a:pt x="367" y="25"/>
                      </a:cubicBezTo>
                      <a:cubicBezTo>
                        <a:pt x="382" y="16"/>
                        <a:pt x="400" y="10"/>
                        <a:pt x="417" y="3"/>
                      </a:cubicBezTo>
                      <a:cubicBezTo>
                        <a:pt x="423" y="0"/>
                        <a:pt x="427" y="2"/>
                        <a:pt x="429" y="10"/>
                      </a:cubicBezTo>
                      <a:cubicBezTo>
                        <a:pt x="432" y="32"/>
                        <a:pt x="432" y="53"/>
                        <a:pt x="426" y="74"/>
                      </a:cubicBezTo>
                      <a:cubicBezTo>
                        <a:pt x="417" y="104"/>
                        <a:pt x="395" y="122"/>
                        <a:pt x="368" y="134"/>
                      </a:cubicBezTo>
                      <a:cubicBezTo>
                        <a:pt x="365" y="135"/>
                        <a:pt x="363" y="136"/>
                        <a:pt x="360" y="137"/>
                      </a:cubicBezTo>
                      <a:cubicBezTo>
                        <a:pt x="341" y="140"/>
                        <a:pt x="325" y="151"/>
                        <a:pt x="312" y="165"/>
                      </a:cubicBezTo>
                      <a:cubicBezTo>
                        <a:pt x="290" y="187"/>
                        <a:pt x="269" y="210"/>
                        <a:pt x="247" y="232"/>
                      </a:cubicBezTo>
                      <a:cubicBezTo>
                        <a:pt x="247" y="232"/>
                        <a:pt x="247" y="232"/>
                        <a:pt x="247" y="232"/>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34" name="Freeform 49">
                  <a:extLst>
                    <a:ext uri="{FF2B5EF4-FFF2-40B4-BE49-F238E27FC236}">
                      <a16:creationId xmlns:a16="http://schemas.microsoft.com/office/drawing/2014/main" id="{A7C6DFF0-341B-084B-9779-594FDBBDFFA6}"/>
                    </a:ext>
                  </a:extLst>
                </p:cNvPr>
                <p:cNvSpPr>
                  <a:spLocks/>
                </p:cNvSpPr>
                <p:nvPr>
                  <p:custDataLst>
                    <p:tags r:id="rId28"/>
                  </p:custDataLst>
                </p:nvPr>
              </p:nvSpPr>
              <p:spPr bwMode="auto">
                <a:xfrm>
                  <a:off x="6857269" y="1783009"/>
                  <a:ext cx="74884" cy="87598"/>
                </a:xfrm>
                <a:custGeom>
                  <a:avLst/>
                  <a:gdLst>
                    <a:gd name="T0" fmla="*/ 4 w 135"/>
                    <a:gd name="T1" fmla="*/ 0 h 157"/>
                    <a:gd name="T2" fmla="*/ 30 w 135"/>
                    <a:gd name="T3" fmla="*/ 26 h 157"/>
                    <a:gd name="T4" fmla="*/ 43 w 135"/>
                    <a:gd name="T5" fmla="*/ 42 h 157"/>
                    <a:gd name="T6" fmla="*/ 70 w 135"/>
                    <a:gd name="T7" fmla="*/ 60 h 157"/>
                    <a:gd name="T8" fmla="*/ 124 w 135"/>
                    <a:gd name="T9" fmla="*/ 98 h 157"/>
                    <a:gd name="T10" fmla="*/ 130 w 135"/>
                    <a:gd name="T11" fmla="*/ 150 h 157"/>
                    <a:gd name="T12" fmla="*/ 120 w 135"/>
                    <a:gd name="T13" fmla="*/ 155 h 157"/>
                    <a:gd name="T14" fmla="*/ 8 w 135"/>
                    <a:gd name="T15" fmla="*/ 45 h 157"/>
                    <a:gd name="T16" fmla="*/ 0 w 135"/>
                    <a:gd name="T17" fmla="*/ 3 h 157"/>
                    <a:gd name="T18" fmla="*/ 4 w 135"/>
                    <a:gd name="T1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157">
                      <a:moveTo>
                        <a:pt x="4" y="0"/>
                      </a:moveTo>
                      <a:cubicBezTo>
                        <a:pt x="13" y="9"/>
                        <a:pt x="21" y="17"/>
                        <a:pt x="30" y="26"/>
                      </a:cubicBezTo>
                      <a:cubicBezTo>
                        <a:pt x="34" y="31"/>
                        <a:pt x="39" y="36"/>
                        <a:pt x="43" y="42"/>
                      </a:cubicBezTo>
                      <a:cubicBezTo>
                        <a:pt x="51" y="50"/>
                        <a:pt x="59" y="57"/>
                        <a:pt x="70" y="60"/>
                      </a:cubicBezTo>
                      <a:cubicBezTo>
                        <a:pt x="92" y="67"/>
                        <a:pt x="112" y="78"/>
                        <a:pt x="124" y="98"/>
                      </a:cubicBezTo>
                      <a:cubicBezTo>
                        <a:pt x="134" y="115"/>
                        <a:pt x="135" y="132"/>
                        <a:pt x="130" y="150"/>
                      </a:cubicBezTo>
                      <a:cubicBezTo>
                        <a:pt x="129" y="157"/>
                        <a:pt x="125" y="156"/>
                        <a:pt x="120" y="155"/>
                      </a:cubicBezTo>
                      <a:cubicBezTo>
                        <a:pt x="64" y="138"/>
                        <a:pt x="25" y="102"/>
                        <a:pt x="8" y="45"/>
                      </a:cubicBezTo>
                      <a:cubicBezTo>
                        <a:pt x="4" y="31"/>
                        <a:pt x="2" y="17"/>
                        <a:pt x="0" y="3"/>
                      </a:cubicBezTo>
                      <a:cubicBezTo>
                        <a:pt x="1" y="2"/>
                        <a:pt x="3" y="1"/>
                        <a:pt x="4" y="0"/>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35" name="Freeform 50">
                  <a:extLst>
                    <a:ext uri="{FF2B5EF4-FFF2-40B4-BE49-F238E27FC236}">
                      <a16:creationId xmlns:a16="http://schemas.microsoft.com/office/drawing/2014/main" id="{F7400748-7F73-0DEA-219B-6F4E5180ABA4}"/>
                    </a:ext>
                  </a:extLst>
                </p:cNvPr>
                <p:cNvSpPr>
                  <a:spLocks/>
                </p:cNvSpPr>
                <p:nvPr>
                  <p:custDataLst>
                    <p:tags r:id="rId29"/>
                  </p:custDataLst>
                </p:nvPr>
              </p:nvSpPr>
              <p:spPr bwMode="auto">
                <a:xfrm>
                  <a:off x="6580372" y="1549951"/>
                  <a:ext cx="96076" cy="72058"/>
                </a:xfrm>
                <a:custGeom>
                  <a:avLst/>
                  <a:gdLst>
                    <a:gd name="T0" fmla="*/ 0 w 170"/>
                    <a:gd name="T1" fmla="*/ 8 h 129"/>
                    <a:gd name="T2" fmla="*/ 170 w 170"/>
                    <a:gd name="T3" fmla="*/ 114 h 129"/>
                    <a:gd name="T4" fmla="*/ 89 w 170"/>
                    <a:gd name="T5" fmla="*/ 100 h 129"/>
                    <a:gd name="T6" fmla="*/ 70 w 170"/>
                    <a:gd name="T7" fmla="*/ 71 h 129"/>
                    <a:gd name="T8" fmla="*/ 43 w 170"/>
                    <a:gd name="T9" fmla="*/ 42 h 129"/>
                    <a:gd name="T10" fmla="*/ 10 w 170"/>
                    <a:gd name="T11" fmla="*/ 19 h 129"/>
                    <a:gd name="T12" fmla="*/ 0 w 170"/>
                    <a:gd name="T13" fmla="*/ 8 h 129"/>
                  </a:gdLst>
                  <a:ahLst/>
                  <a:cxnLst>
                    <a:cxn ang="0">
                      <a:pos x="T0" y="T1"/>
                    </a:cxn>
                    <a:cxn ang="0">
                      <a:pos x="T2" y="T3"/>
                    </a:cxn>
                    <a:cxn ang="0">
                      <a:pos x="T4" y="T5"/>
                    </a:cxn>
                    <a:cxn ang="0">
                      <a:pos x="T6" y="T7"/>
                    </a:cxn>
                    <a:cxn ang="0">
                      <a:pos x="T8" y="T9"/>
                    </a:cxn>
                    <a:cxn ang="0">
                      <a:pos x="T10" y="T11"/>
                    </a:cxn>
                    <a:cxn ang="0">
                      <a:pos x="T12" y="T13"/>
                    </a:cxn>
                  </a:cxnLst>
                  <a:rect l="0" t="0" r="r" b="b"/>
                  <a:pathLst>
                    <a:path w="170" h="129">
                      <a:moveTo>
                        <a:pt x="0" y="8"/>
                      </a:moveTo>
                      <a:cubicBezTo>
                        <a:pt x="77" y="0"/>
                        <a:pt x="150" y="44"/>
                        <a:pt x="170" y="114"/>
                      </a:cubicBezTo>
                      <a:cubicBezTo>
                        <a:pt x="145" y="129"/>
                        <a:pt x="110" y="124"/>
                        <a:pt x="89" y="100"/>
                      </a:cubicBezTo>
                      <a:cubicBezTo>
                        <a:pt x="81" y="91"/>
                        <a:pt x="74" y="81"/>
                        <a:pt x="70" y="71"/>
                      </a:cubicBezTo>
                      <a:cubicBezTo>
                        <a:pt x="64" y="58"/>
                        <a:pt x="54" y="50"/>
                        <a:pt x="43" y="42"/>
                      </a:cubicBezTo>
                      <a:cubicBezTo>
                        <a:pt x="32" y="35"/>
                        <a:pt x="21" y="27"/>
                        <a:pt x="10" y="19"/>
                      </a:cubicBezTo>
                      <a:cubicBezTo>
                        <a:pt x="7" y="17"/>
                        <a:pt x="4" y="13"/>
                        <a:pt x="0" y="8"/>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36" name="Freeform 51">
                  <a:extLst>
                    <a:ext uri="{FF2B5EF4-FFF2-40B4-BE49-F238E27FC236}">
                      <a16:creationId xmlns:a16="http://schemas.microsoft.com/office/drawing/2014/main" id="{69D9977D-BB1E-76D6-1873-F7E9D7A42EDE}"/>
                    </a:ext>
                  </a:extLst>
                </p:cNvPr>
                <p:cNvSpPr>
                  <a:spLocks/>
                </p:cNvSpPr>
                <p:nvPr>
                  <p:custDataLst>
                    <p:tags r:id="rId30"/>
                  </p:custDataLst>
                </p:nvPr>
              </p:nvSpPr>
              <p:spPr bwMode="auto">
                <a:xfrm>
                  <a:off x="6795187" y="1117670"/>
                  <a:ext cx="110204" cy="49451"/>
                </a:xfrm>
                <a:custGeom>
                  <a:avLst/>
                  <a:gdLst>
                    <a:gd name="T0" fmla="*/ 0 w 198"/>
                    <a:gd name="T1" fmla="*/ 59 h 89"/>
                    <a:gd name="T2" fmla="*/ 0 w 198"/>
                    <a:gd name="T3" fmla="*/ 59 h 89"/>
                    <a:gd name="T4" fmla="*/ 38 w 198"/>
                    <a:gd name="T5" fmla="*/ 31 h 89"/>
                    <a:gd name="T6" fmla="*/ 198 w 198"/>
                    <a:gd name="T7" fmla="*/ 29 h 89"/>
                    <a:gd name="T8" fmla="*/ 180 w 198"/>
                    <a:gd name="T9" fmla="*/ 36 h 89"/>
                    <a:gd name="T10" fmla="*/ 139 w 198"/>
                    <a:gd name="T11" fmla="*/ 45 h 89"/>
                    <a:gd name="T12" fmla="*/ 110 w 198"/>
                    <a:gd name="T13" fmla="*/ 61 h 89"/>
                    <a:gd name="T14" fmla="*/ 47 w 198"/>
                    <a:gd name="T15" fmla="*/ 88 h 89"/>
                    <a:gd name="T16" fmla="*/ 2 w 198"/>
                    <a:gd name="T17" fmla="*/ 67 h 89"/>
                    <a:gd name="T18" fmla="*/ 0 w 198"/>
                    <a:gd name="T19" fmla="*/ 5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89">
                      <a:moveTo>
                        <a:pt x="0" y="59"/>
                      </a:moveTo>
                      <a:cubicBezTo>
                        <a:pt x="0" y="59"/>
                        <a:pt x="0" y="59"/>
                        <a:pt x="0" y="59"/>
                      </a:cubicBezTo>
                      <a:cubicBezTo>
                        <a:pt x="13" y="50"/>
                        <a:pt x="24" y="40"/>
                        <a:pt x="38" y="31"/>
                      </a:cubicBezTo>
                      <a:cubicBezTo>
                        <a:pt x="87" y="0"/>
                        <a:pt x="150" y="3"/>
                        <a:pt x="198" y="29"/>
                      </a:cubicBezTo>
                      <a:cubicBezTo>
                        <a:pt x="191" y="32"/>
                        <a:pt x="186" y="35"/>
                        <a:pt x="180" y="36"/>
                      </a:cubicBezTo>
                      <a:cubicBezTo>
                        <a:pt x="167" y="40"/>
                        <a:pt x="153" y="43"/>
                        <a:pt x="139" y="45"/>
                      </a:cubicBezTo>
                      <a:cubicBezTo>
                        <a:pt x="128" y="47"/>
                        <a:pt x="119" y="53"/>
                        <a:pt x="110" y="61"/>
                      </a:cubicBezTo>
                      <a:cubicBezTo>
                        <a:pt x="93" y="77"/>
                        <a:pt x="72" y="89"/>
                        <a:pt x="47" y="88"/>
                      </a:cubicBezTo>
                      <a:cubicBezTo>
                        <a:pt x="29" y="87"/>
                        <a:pt x="15" y="78"/>
                        <a:pt x="2" y="67"/>
                      </a:cubicBezTo>
                      <a:cubicBezTo>
                        <a:pt x="1" y="65"/>
                        <a:pt x="1" y="62"/>
                        <a:pt x="0" y="59"/>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37" name="Freeform 52">
                  <a:extLst>
                    <a:ext uri="{FF2B5EF4-FFF2-40B4-BE49-F238E27FC236}">
                      <a16:creationId xmlns:a16="http://schemas.microsoft.com/office/drawing/2014/main" id="{018FEE4A-8562-FAA6-E12C-56741BA2223C}"/>
                    </a:ext>
                  </a:extLst>
                </p:cNvPr>
                <p:cNvSpPr>
                  <a:spLocks/>
                </p:cNvSpPr>
                <p:nvPr>
                  <p:custDataLst>
                    <p:tags r:id="rId31"/>
                  </p:custDataLst>
                </p:nvPr>
              </p:nvSpPr>
              <p:spPr bwMode="auto">
                <a:xfrm>
                  <a:off x="6707461" y="1596416"/>
                  <a:ext cx="48038" cy="111617"/>
                </a:xfrm>
                <a:custGeom>
                  <a:avLst/>
                  <a:gdLst>
                    <a:gd name="T0" fmla="*/ 44 w 84"/>
                    <a:gd name="T1" fmla="*/ 0 h 200"/>
                    <a:gd name="T2" fmla="*/ 49 w 84"/>
                    <a:gd name="T3" fmla="*/ 43 h 200"/>
                    <a:gd name="T4" fmla="*/ 65 w 84"/>
                    <a:gd name="T5" fmla="*/ 94 h 200"/>
                    <a:gd name="T6" fmla="*/ 81 w 84"/>
                    <a:gd name="T7" fmla="*/ 152 h 200"/>
                    <a:gd name="T8" fmla="*/ 58 w 84"/>
                    <a:gd name="T9" fmla="*/ 195 h 200"/>
                    <a:gd name="T10" fmla="*/ 44 w 84"/>
                    <a:gd name="T11" fmla="*/ 193 h 200"/>
                    <a:gd name="T12" fmla="*/ 23 w 84"/>
                    <a:gd name="T13" fmla="*/ 32 h 200"/>
                    <a:gd name="T14" fmla="*/ 39 w 84"/>
                    <a:gd name="T15" fmla="*/ 0 h 200"/>
                    <a:gd name="T16" fmla="*/ 44 w 84"/>
                    <a:gd name="T17"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200">
                      <a:moveTo>
                        <a:pt x="44" y="0"/>
                      </a:moveTo>
                      <a:cubicBezTo>
                        <a:pt x="46" y="15"/>
                        <a:pt x="49" y="29"/>
                        <a:pt x="49" y="43"/>
                      </a:cubicBezTo>
                      <a:cubicBezTo>
                        <a:pt x="50" y="61"/>
                        <a:pt x="53" y="78"/>
                        <a:pt x="65" y="94"/>
                      </a:cubicBezTo>
                      <a:cubicBezTo>
                        <a:pt x="77" y="111"/>
                        <a:pt x="84" y="130"/>
                        <a:pt x="81" y="152"/>
                      </a:cubicBezTo>
                      <a:cubicBezTo>
                        <a:pt x="79" y="169"/>
                        <a:pt x="70" y="183"/>
                        <a:pt x="58" y="195"/>
                      </a:cubicBezTo>
                      <a:cubicBezTo>
                        <a:pt x="52" y="200"/>
                        <a:pt x="49" y="199"/>
                        <a:pt x="44" y="193"/>
                      </a:cubicBezTo>
                      <a:cubicBezTo>
                        <a:pt x="8" y="143"/>
                        <a:pt x="0" y="90"/>
                        <a:pt x="23" y="32"/>
                      </a:cubicBezTo>
                      <a:cubicBezTo>
                        <a:pt x="27" y="21"/>
                        <a:pt x="34" y="11"/>
                        <a:pt x="39" y="0"/>
                      </a:cubicBezTo>
                      <a:cubicBezTo>
                        <a:pt x="41" y="0"/>
                        <a:pt x="42" y="0"/>
                        <a:pt x="44" y="0"/>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38" name="Freeform 53">
                  <a:extLst>
                    <a:ext uri="{FF2B5EF4-FFF2-40B4-BE49-F238E27FC236}">
                      <a16:creationId xmlns:a16="http://schemas.microsoft.com/office/drawing/2014/main" id="{A3F95AE9-8231-1440-8A21-5CC61F7EE84E}"/>
                    </a:ext>
                  </a:extLst>
                </p:cNvPr>
                <p:cNvSpPr>
                  <a:spLocks/>
                </p:cNvSpPr>
                <p:nvPr>
                  <p:custDataLst>
                    <p:tags r:id="rId32"/>
                  </p:custDataLst>
                </p:nvPr>
              </p:nvSpPr>
              <p:spPr bwMode="auto">
                <a:xfrm>
                  <a:off x="6918115" y="1908874"/>
                  <a:ext cx="107379" cy="48038"/>
                </a:xfrm>
                <a:custGeom>
                  <a:avLst/>
                  <a:gdLst>
                    <a:gd name="T0" fmla="*/ 192 w 192"/>
                    <a:gd name="T1" fmla="*/ 34 h 87"/>
                    <a:gd name="T2" fmla="*/ 117 w 192"/>
                    <a:gd name="T3" fmla="*/ 83 h 87"/>
                    <a:gd name="T4" fmla="*/ 93 w 192"/>
                    <a:gd name="T5" fmla="*/ 78 h 87"/>
                    <a:gd name="T6" fmla="*/ 47 w 192"/>
                    <a:gd name="T7" fmla="*/ 79 h 87"/>
                    <a:gd name="T8" fmla="*/ 11 w 192"/>
                    <a:gd name="T9" fmla="*/ 86 h 87"/>
                    <a:gd name="T10" fmla="*/ 0 w 192"/>
                    <a:gd name="T11" fmla="*/ 85 h 87"/>
                    <a:gd name="T12" fmla="*/ 192 w 192"/>
                    <a:gd name="T13" fmla="*/ 34 h 87"/>
                  </a:gdLst>
                  <a:ahLst/>
                  <a:cxnLst>
                    <a:cxn ang="0">
                      <a:pos x="T0" y="T1"/>
                    </a:cxn>
                    <a:cxn ang="0">
                      <a:pos x="T2" y="T3"/>
                    </a:cxn>
                    <a:cxn ang="0">
                      <a:pos x="T4" y="T5"/>
                    </a:cxn>
                    <a:cxn ang="0">
                      <a:pos x="T6" y="T7"/>
                    </a:cxn>
                    <a:cxn ang="0">
                      <a:pos x="T8" y="T9"/>
                    </a:cxn>
                    <a:cxn ang="0">
                      <a:pos x="T10" y="T11"/>
                    </a:cxn>
                    <a:cxn ang="0">
                      <a:pos x="T12" y="T13"/>
                    </a:cxn>
                  </a:cxnLst>
                  <a:rect l="0" t="0" r="r" b="b"/>
                  <a:pathLst>
                    <a:path w="192" h="87">
                      <a:moveTo>
                        <a:pt x="192" y="34"/>
                      </a:moveTo>
                      <a:cubicBezTo>
                        <a:pt x="180" y="69"/>
                        <a:pt x="154" y="86"/>
                        <a:pt x="117" y="83"/>
                      </a:cubicBezTo>
                      <a:cubicBezTo>
                        <a:pt x="109" y="82"/>
                        <a:pt x="100" y="81"/>
                        <a:pt x="93" y="78"/>
                      </a:cubicBezTo>
                      <a:cubicBezTo>
                        <a:pt x="77" y="71"/>
                        <a:pt x="62" y="75"/>
                        <a:pt x="47" y="79"/>
                      </a:cubicBezTo>
                      <a:cubicBezTo>
                        <a:pt x="35" y="81"/>
                        <a:pt x="23" y="84"/>
                        <a:pt x="11" y="86"/>
                      </a:cubicBezTo>
                      <a:cubicBezTo>
                        <a:pt x="8" y="87"/>
                        <a:pt x="4" y="86"/>
                        <a:pt x="0" y="85"/>
                      </a:cubicBezTo>
                      <a:cubicBezTo>
                        <a:pt x="26" y="30"/>
                        <a:pt x="139" y="0"/>
                        <a:pt x="192" y="34"/>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39" name="Freeform 54">
                  <a:extLst>
                    <a:ext uri="{FF2B5EF4-FFF2-40B4-BE49-F238E27FC236}">
                      <a16:creationId xmlns:a16="http://schemas.microsoft.com/office/drawing/2014/main" id="{D1BB0F1F-9A31-1959-4A15-38318FA26D80}"/>
                    </a:ext>
                  </a:extLst>
                </p:cNvPr>
                <p:cNvSpPr>
                  <a:spLocks/>
                </p:cNvSpPr>
                <p:nvPr>
                  <p:custDataLst>
                    <p:tags r:id="rId33"/>
                  </p:custDataLst>
                </p:nvPr>
              </p:nvSpPr>
              <p:spPr bwMode="auto">
                <a:xfrm>
                  <a:off x="6693386" y="1239056"/>
                  <a:ext cx="76296" cy="84772"/>
                </a:xfrm>
                <a:custGeom>
                  <a:avLst/>
                  <a:gdLst>
                    <a:gd name="T0" fmla="*/ 123 w 137"/>
                    <a:gd name="T1" fmla="*/ 2 h 151"/>
                    <a:gd name="T2" fmla="*/ 137 w 137"/>
                    <a:gd name="T3" fmla="*/ 0 h 151"/>
                    <a:gd name="T4" fmla="*/ 128 w 137"/>
                    <a:gd name="T5" fmla="*/ 16 h 151"/>
                    <a:gd name="T6" fmla="*/ 100 w 137"/>
                    <a:gd name="T7" fmla="*/ 49 h 151"/>
                    <a:gd name="T8" fmla="*/ 87 w 137"/>
                    <a:gd name="T9" fmla="*/ 76 h 151"/>
                    <a:gd name="T10" fmla="*/ 56 w 137"/>
                    <a:gd name="T11" fmla="*/ 135 h 151"/>
                    <a:gd name="T12" fmla="*/ 0 w 137"/>
                    <a:gd name="T13" fmla="*/ 147 h 151"/>
                    <a:gd name="T14" fmla="*/ 29 w 137"/>
                    <a:gd name="T15" fmla="*/ 64 h 151"/>
                    <a:gd name="T16" fmla="*/ 114 w 137"/>
                    <a:gd name="T17" fmla="*/ 5 h 151"/>
                    <a:gd name="T18" fmla="*/ 124 w 137"/>
                    <a:gd name="T19" fmla="*/ 1 h 151"/>
                    <a:gd name="T20" fmla="*/ 123 w 137"/>
                    <a:gd name="T21" fmla="*/ 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7" h="151">
                      <a:moveTo>
                        <a:pt x="123" y="2"/>
                      </a:moveTo>
                      <a:cubicBezTo>
                        <a:pt x="127" y="1"/>
                        <a:pt x="131" y="1"/>
                        <a:pt x="137" y="0"/>
                      </a:cubicBezTo>
                      <a:cubicBezTo>
                        <a:pt x="134" y="7"/>
                        <a:pt x="132" y="12"/>
                        <a:pt x="128" y="16"/>
                      </a:cubicBezTo>
                      <a:cubicBezTo>
                        <a:pt x="119" y="27"/>
                        <a:pt x="110" y="38"/>
                        <a:pt x="100" y="49"/>
                      </a:cubicBezTo>
                      <a:cubicBezTo>
                        <a:pt x="93" y="57"/>
                        <a:pt x="89" y="66"/>
                        <a:pt x="87" y="76"/>
                      </a:cubicBezTo>
                      <a:cubicBezTo>
                        <a:pt x="83" y="99"/>
                        <a:pt x="75" y="120"/>
                        <a:pt x="56" y="135"/>
                      </a:cubicBezTo>
                      <a:cubicBezTo>
                        <a:pt x="39" y="148"/>
                        <a:pt x="21" y="151"/>
                        <a:pt x="0" y="147"/>
                      </a:cubicBezTo>
                      <a:cubicBezTo>
                        <a:pt x="1" y="116"/>
                        <a:pt x="12" y="89"/>
                        <a:pt x="29" y="64"/>
                      </a:cubicBezTo>
                      <a:cubicBezTo>
                        <a:pt x="50" y="35"/>
                        <a:pt x="79" y="16"/>
                        <a:pt x="114" y="5"/>
                      </a:cubicBezTo>
                      <a:cubicBezTo>
                        <a:pt x="117" y="4"/>
                        <a:pt x="120" y="3"/>
                        <a:pt x="124" y="1"/>
                      </a:cubicBezTo>
                      <a:lnTo>
                        <a:pt x="123" y="2"/>
                      </a:ln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40" name="Freeform 55">
                  <a:extLst>
                    <a:ext uri="{FF2B5EF4-FFF2-40B4-BE49-F238E27FC236}">
                      <a16:creationId xmlns:a16="http://schemas.microsoft.com/office/drawing/2014/main" id="{AE675D95-B2E5-7447-9F58-55A97E08FB17}"/>
                    </a:ext>
                  </a:extLst>
                </p:cNvPr>
                <p:cNvSpPr>
                  <a:spLocks/>
                </p:cNvSpPr>
                <p:nvPr>
                  <p:custDataLst>
                    <p:tags r:id="rId34"/>
                  </p:custDataLst>
                </p:nvPr>
              </p:nvSpPr>
              <p:spPr bwMode="auto">
                <a:xfrm>
                  <a:off x="6670732" y="1493266"/>
                  <a:ext cx="45211" cy="110204"/>
                </a:xfrm>
                <a:custGeom>
                  <a:avLst/>
                  <a:gdLst>
                    <a:gd name="T0" fmla="*/ 37 w 81"/>
                    <a:gd name="T1" fmla="*/ 198 h 198"/>
                    <a:gd name="T2" fmla="*/ 63 w 81"/>
                    <a:gd name="T3" fmla="*/ 0 h 198"/>
                    <a:gd name="T4" fmla="*/ 64 w 81"/>
                    <a:gd name="T5" fmla="*/ 37 h 198"/>
                    <a:gd name="T6" fmla="*/ 62 w 81"/>
                    <a:gd name="T7" fmla="*/ 60 h 198"/>
                    <a:gd name="T8" fmla="*/ 67 w 81"/>
                    <a:gd name="T9" fmla="*/ 91 h 198"/>
                    <a:gd name="T10" fmla="*/ 78 w 81"/>
                    <a:gd name="T11" fmla="*/ 148 h 198"/>
                    <a:gd name="T12" fmla="*/ 37 w 81"/>
                    <a:gd name="T13" fmla="*/ 198 h 198"/>
                  </a:gdLst>
                  <a:ahLst/>
                  <a:cxnLst>
                    <a:cxn ang="0">
                      <a:pos x="T0" y="T1"/>
                    </a:cxn>
                    <a:cxn ang="0">
                      <a:pos x="T2" y="T3"/>
                    </a:cxn>
                    <a:cxn ang="0">
                      <a:pos x="T4" y="T5"/>
                    </a:cxn>
                    <a:cxn ang="0">
                      <a:pos x="T6" y="T7"/>
                    </a:cxn>
                    <a:cxn ang="0">
                      <a:pos x="T8" y="T9"/>
                    </a:cxn>
                    <a:cxn ang="0">
                      <a:pos x="T10" y="T11"/>
                    </a:cxn>
                    <a:cxn ang="0">
                      <a:pos x="T12" y="T13"/>
                    </a:cxn>
                  </a:cxnLst>
                  <a:rect l="0" t="0" r="r" b="b"/>
                  <a:pathLst>
                    <a:path w="81" h="198">
                      <a:moveTo>
                        <a:pt x="37" y="198"/>
                      </a:moveTo>
                      <a:cubicBezTo>
                        <a:pt x="0" y="142"/>
                        <a:pt x="4" y="57"/>
                        <a:pt x="63" y="0"/>
                      </a:cubicBezTo>
                      <a:cubicBezTo>
                        <a:pt x="68" y="13"/>
                        <a:pt x="65" y="25"/>
                        <a:pt x="64" y="37"/>
                      </a:cubicBezTo>
                      <a:cubicBezTo>
                        <a:pt x="64" y="45"/>
                        <a:pt x="62" y="52"/>
                        <a:pt x="62" y="60"/>
                      </a:cubicBezTo>
                      <a:cubicBezTo>
                        <a:pt x="61" y="71"/>
                        <a:pt x="62" y="81"/>
                        <a:pt x="67" y="91"/>
                      </a:cubicBezTo>
                      <a:cubicBezTo>
                        <a:pt x="76" y="109"/>
                        <a:pt x="81" y="128"/>
                        <a:pt x="78" y="148"/>
                      </a:cubicBezTo>
                      <a:cubicBezTo>
                        <a:pt x="74" y="173"/>
                        <a:pt x="59" y="188"/>
                        <a:pt x="37" y="198"/>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41" name="Freeform 56">
                  <a:extLst>
                    <a:ext uri="{FF2B5EF4-FFF2-40B4-BE49-F238E27FC236}">
                      <a16:creationId xmlns:a16="http://schemas.microsoft.com/office/drawing/2014/main" id="{17B98130-1D2B-2906-F923-9C0B0870FE9D}"/>
                    </a:ext>
                  </a:extLst>
                </p:cNvPr>
                <p:cNvSpPr>
                  <a:spLocks/>
                </p:cNvSpPr>
                <p:nvPr>
                  <p:custDataLst>
                    <p:tags r:id="rId35"/>
                  </p:custDataLst>
                </p:nvPr>
              </p:nvSpPr>
              <p:spPr bwMode="auto">
                <a:xfrm>
                  <a:off x="6670766" y="1316740"/>
                  <a:ext cx="69232" cy="91837"/>
                </a:xfrm>
                <a:custGeom>
                  <a:avLst/>
                  <a:gdLst>
                    <a:gd name="T0" fmla="*/ 5 w 123"/>
                    <a:gd name="T1" fmla="*/ 161 h 163"/>
                    <a:gd name="T2" fmla="*/ 123 w 123"/>
                    <a:gd name="T3" fmla="*/ 0 h 163"/>
                    <a:gd name="T4" fmla="*/ 118 w 123"/>
                    <a:gd name="T5" fmla="*/ 15 h 163"/>
                    <a:gd name="T6" fmla="*/ 104 w 123"/>
                    <a:gd name="T7" fmla="*/ 36 h 163"/>
                    <a:gd name="T8" fmla="*/ 81 w 123"/>
                    <a:gd name="T9" fmla="*/ 93 h 163"/>
                    <a:gd name="T10" fmla="*/ 52 w 123"/>
                    <a:gd name="T11" fmla="*/ 150 h 163"/>
                    <a:gd name="T12" fmla="*/ 5 w 123"/>
                    <a:gd name="T13" fmla="*/ 161 h 163"/>
                  </a:gdLst>
                  <a:ahLst/>
                  <a:cxnLst>
                    <a:cxn ang="0">
                      <a:pos x="T0" y="T1"/>
                    </a:cxn>
                    <a:cxn ang="0">
                      <a:pos x="T2" y="T3"/>
                    </a:cxn>
                    <a:cxn ang="0">
                      <a:pos x="T4" y="T5"/>
                    </a:cxn>
                    <a:cxn ang="0">
                      <a:pos x="T6" y="T7"/>
                    </a:cxn>
                    <a:cxn ang="0">
                      <a:pos x="T8" y="T9"/>
                    </a:cxn>
                    <a:cxn ang="0">
                      <a:pos x="T10" y="T11"/>
                    </a:cxn>
                    <a:cxn ang="0">
                      <a:pos x="T12" y="T13"/>
                    </a:cxn>
                  </a:cxnLst>
                  <a:rect l="0" t="0" r="r" b="b"/>
                  <a:pathLst>
                    <a:path w="123" h="163">
                      <a:moveTo>
                        <a:pt x="5" y="161"/>
                      </a:moveTo>
                      <a:cubicBezTo>
                        <a:pt x="0" y="88"/>
                        <a:pt x="49" y="21"/>
                        <a:pt x="123" y="0"/>
                      </a:cubicBezTo>
                      <a:cubicBezTo>
                        <a:pt x="121" y="6"/>
                        <a:pt x="120" y="11"/>
                        <a:pt x="118" y="15"/>
                      </a:cubicBezTo>
                      <a:cubicBezTo>
                        <a:pt x="114" y="22"/>
                        <a:pt x="109" y="29"/>
                        <a:pt x="104" y="36"/>
                      </a:cubicBezTo>
                      <a:cubicBezTo>
                        <a:pt x="91" y="53"/>
                        <a:pt x="82" y="71"/>
                        <a:pt x="81" y="93"/>
                      </a:cubicBezTo>
                      <a:cubicBezTo>
                        <a:pt x="80" y="116"/>
                        <a:pt x="71" y="136"/>
                        <a:pt x="52" y="150"/>
                      </a:cubicBezTo>
                      <a:cubicBezTo>
                        <a:pt x="39" y="160"/>
                        <a:pt x="23" y="163"/>
                        <a:pt x="5" y="161"/>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42" name="Freeform 57">
                  <a:extLst>
                    <a:ext uri="{FF2B5EF4-FFF2-40B4-BE49-F238E27FC236}">
                      <a16:creationId xmlns:a16="http://schemas.microsoft.com/office/drawing/2014/main" id="{02F0C77C-BDA7-97E5-B392-2C3F9FD67E78}"/>
                    </a:ext>
                  </a:extLst>
                </p:cNvPr>
                <p:cNvSpPr>
                  <a:spLocks/>
                </p:cNvSpPr>
                <p:nvPr>
                  <p:custDataLst>
                    <p:tags r:id="rId36"/>
                  </p:custDataLst>
                </p:nvPr>
              </p:nvSpPr>
              <p:spPr bwMode="auto">
                <a:xfrm>
                  <a:off x="6957589" y="1822569"/>
                  <a:ext cx="74884" cy="87598"/>
                </a:xfrm>
                <a:custGeom>
                  <a:avLst/>
                  <a:gdLst>
                    <a:gd name="T0" fmla="*/ 3 w 133"/>
                    <a:gd name="T1" fmla="*/ 0 h 157"/>
                    <a:gd name="T2" fmla="*/ 29 w 133"/>
                    <a:gd name="T3" fmla="*/ 26 h 157"/>
                    <a:gd name="T4" fmla="*/ 41 w 133"/>
                    <a:gd name="T5" fmla="*/ 40 h 157"/>
                    <a:gd name="T6" fmla="*/ 72 w 133"/>
                    <a:gd name="T7" fmla="*/ 61 h 157"/>
                    <a:gd name="T8" fmla="*/ 127 w 133"/>
                    <a:gd name="T9" fmla="*/ 106 h 157"/>
                    <a:gd name="T10" fmla="*/ 130 w 133"/>
                    <a:gd name="T11" fmla="*/ 148 h 157"/>
                    <a:gd name="T12" fmla="*/ 119 w 133"/>
                    <a:gd name="T13" fmla="*/ 155 h 157"/>
                    <a:gd name="T14" fmla="*/ 4 w 133"/>
                    <a:gd name="T15" fmla="*/ 31 h 157"/>
                    <a:gd name="T16" fmla="*/ 0 w 133"/>
                    <a:gd name="T17" fmla="*/ 5 h 157"/>
                    <a:gd name="T18" fmla="*/ 0 w 133"/>
                    <a:gd name="T19" fmla="*/ 3 h 157"/>
                    <a:gd name="T20" fmla="*/ 3 w 133"/>
                    <a:gd name="T21"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 h="157">
                      <a:moveTo>
                        <a:pt x="3" y="0"/>
                      </a:moveTo>
                      <a:cubicBezTo>
                        <a:pt x="12" y="9"/>
                        <a:pt x="20" y="17"/>
                        <a:pt x="29" y="26"/>
                      </a:cubicBezTo>
                      <a:cubicBezTo>
                        <a:pt x="33" y="30"/>
                        <a:pt x="37" y="35"/>
                        <a:pt x="41" y="40"/>
                      </a:cubicBezTo>
                      <a:cubicBezTo>
                        <a:pt x="49" y="50"/>
                        <a:pt x="59" y="57"/>
                        <a:pt x="72" y="61"/>
                      </a:cubicBezTo>
                      <a:cubicBezTo>
                        <a:pt x="96" y="69"/>
                        <a:pt x="117" y="82"/>
                        <a:pt x="127" y="106"/>
                      </a:cubicBezTo>
                      <a:cubicBezTo>
                        <a:pt x="133" y="120"/>
                        <a:pt x="133" y="134"/>
                        <a:pt x="130" y="148"/>
                      </a:cubicBezTo>
                      <a:cubicBezTo>
                        <a:pt x="129" y="155"/>
                        <a:pt x="126" y="157"/>
                        <a:pt x="119" y="155"/>
                      </a:cubicBezTo>
                      <a:cubicBezTo>
                        <a:pt x="57" y="136"/>
                        <a:pt x="18" y="95"/>
                        <a:pt x="4" y="31"/>
                      </a:cubicBezTo>
                      <a:cubicBezTo>
                        <a:pt x="2" y="23"/>
                        <a:pt x="1" y="14"/>
                        <a:pt x="0" y="5"/>
                      </a:cubicBezTo>
                      <a:cubicBezTo>
                        <a:pt x="0" y="4"/>
                        <a:pt x="0" y="4"/>
                        <a:pt x="0" y="3"/>
                      </a:cubicBezTo>
                      <a:cubicBezTo>
                        <a:pt x="1" y="2"/>
                        <a:pt x="2" y="1"/>
                        <a:pt x="3" y="0"/>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43" name="Freeform 58">
                  <a:extLst>
                    <a:ext uri="{FF2B5EF4-FFF2-40B4-BE49-F238E27FC236}">
                      <a16:creationId xmlns:a16="http://schemas.microsoft.com/office/drawing/2014/main" id="{E9D8E484-E7B4-3509-1E49-15853800FCCD}"/>
                    </a:ext>
                  </a:extLst>
                </p:cNvPr>
                <p:cNvSpPr>
                  <a:spLocks/>
                </p:cNvSpPr>
                <p:nvPr>
                  <p:custDataLst>
                    <p:tags r:id="rId37"/>
                  </p:custDataLst>
                </p:nvPr>
              </p:nvSpPr>
              <p:spPr bwMode="auto">
                <a:xfrm>
                  <a:off x="6693339" y="1117431"/>
                  <a:ext cx="40974" cy="111617"/>
                </a:xfrm>
                <a:custGeom>
                  <a:avLst/>
                  <a:gdLst>
                    <a:gd name="T0" fmla="*/ 29 w 75"/>
                    <a:gd name="T1" fmla="*/ 0 h 199"/>
                    <a:gd name="T2" fmla="*/ 72 w 75"/>
                    <a:gd name="T3" fmla="*/ 98 h 199"/>
                    <a:gd name="T4" fmla="*/ 52 w 75"/>
                    <a:gd name="T5" fmla="*/ 191 h 199"/>
                    <a:gd name="T6" fmla="*/ 37 w 75"/>
                    <a:gd name="T7" fmla="*/ 194 h 199"/>
                    <a:gd name="T8" fmla="*/ 11 w 75"/>
                    <a:gd name="T9" fmla="*/ 111 h 199"/>
                    <a:gd name="T10" fmla="*/ 17 w 75"/>
                    <a:gd name="T11" fmla="*/ 96 h 199"/>
                    <a:gd name="T12" fmla="*/ 25 w 75"/>
                    <a:gd name="T13" fmla="*/ 37 h 199"/>
                    <a:gd name="T14" fmla="*/ 24 w 75"/>
                    <a:gd name="T15" fmla="*/ 1 h 199"/>
                    <a:gd name="T16" fmla="*/ 29 w 75"/>
                    <a:gd name="T17"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99">
                      <a:moveTo>
                        <a:pt x="29" y="0"/>
                      </a:moveTo>
                      <a:cubicBezTo>
                        <a:pt x="53" y="28"/>
                        <a:pt x="69" y="60"/>
                        <a:pt x="72" y="98"/>
                      </a:cubicBezTo>
                      <a:cubicBezTo>
                        <a:pt x="75" y="131"/>
                        <a:pt x="68" y="162"/>
                        <a:pt x="52" y="191"/>
                      </a:cubicBezTo>
                      <a:cubicBezTo>
                        <a:pt x="47" y="199"/>
                        <a:pt x="43" y="198"/>
                        <a:pt x="37" y="194"/>
                      </a:cubicBezTo>
                      <a:cubicBezTo>
                        <a:pt x="10" y="177"/>
                        <a:pt x="0" y="146"/>
                        <a:pt x="11" y="111"/>
                      </a:cubicBezTo>
                      <a:cubicBezTo>
                        <a:pt x="12" y="106"/>
                        <a:pt x="14" y="100"/>
                        <a:pt x="17" y="96"/>
                      </a:cubicBezTo>
                      <a:cubicBezTo>
                        <a:pt x="30" y="78"/>
                        <a:pt x="26" y="57"/>
                        <a:pt x="25" y="37"/>
                      </a:cubicBezTo>
                      <a:cubicBezTo>
                        <a:pt x="24" y="25"/>
                        <a:pt x="24" y="13"/>
                        <a:pt x="24" y="1"/>
                      </a:cubicBezTo>
                      <a:cubicBezTo>
                        <a:pt x="26" y="0"/>
                        <a:pt x="27" y="0"/>
                        <a:pt x="29" y="0"/>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44" name="Freeform 59">
                  <a:extLst>
                    <a:ext uri="{FF2B5EF4-FFF2-40B4-BE49-F238E27FC236}">
                      <a16:creationId xmlns:a16="http://schemas.microsoft.com/office/drawing/2014/main" id="{17F31ED3-C1B4-C6DC-3778-D393FD53D6E3}"/>
                    </a:ext>
                  </a:extLst>
                </p:cNvPr>
                <p:cNvSpPr>
                  <a:spLocks/>
                </p:cNvSpPr>
                <p:nvPr>
                  <p:custDataLst>
                    <p:tags r:id="rId38"/>
                  </p:custDataLst>
                </p:nvPr>
              </p:nvSpPr>
              <p:spPr bwMode="auto">
                <a:xfrm>
                  <a:off x="6601526" y="1311053"/>
                  <a:ext cx="57927" cy="97489"/>
                </a:xfrm>
                <a:custGeom>
                  <a:avLst/>
                  <a:gdLst>
                    <a:gd name="T0" fmla="*/ 2 w 105"/>
                    <a:gd name="T1" fmla="*/ 0 h 175"/>
                    <a:gd name="T2" fmla="*/ 64 w 105"/>
                    <a:gd name="T3" fmla="*/ 44 h 175"/>
                    <a:gd name="T4" fmla="*/ 101 w 105"/>
                    <a:gd name="T5" fmla="*/ 165 h 175"/>
                    <a:gd name="T6" fmla="*/ 91 w 105"/>
                    <a:gd name="T7" fmla="*/ 173 h 175"/>
                    <a:gd name="T8" fmla="*/ 31 w 105"/>
                    <a:gd name="T9" fmla="*/ 107 h 175"/>
                    <a:gd name="T10" fmla="*/ 31 w 105"/>
                    <a:gd name="T11" fmla="*/ 80 h 175"/>
                    <a:gd name="T12" fmla="*/ 26 w 105"/>
                    <a:gd name="T13" fmla="*/ 59 h 175"/>
                    <a:gd name="T14" fmla="*/ 7 w 105"/>
                    <a:gd name="T15" fmla="*/ 23 h 175"/>
                    <a:gd name="T16" fmla="*/ 0 w 105"/>
                    <a:gd name="T17" fmla="*/ 1 h 175"/>
                    <a:gd name="T18" fmla="*/ 2 w 105"/>
                    <a:gd name="T19"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75">
                      <a:moveTo>
                        <a:pt x="2" y="0"/>
                      </a:moveTo>
                      <a:cubicBezTo>
                        <a:pt x="26" y="10"/>
                        <a:pt x="47" y="25"/>
                        <a:pt x="64" y="44"/>
                      </a:cubicBezTo>
                      <a:cubicBezTo>
                        <a:pt x="94" y="79"/>
                        <a:pt x="105" y="120"/>
                        <a:pt x="101" y="165"/>
                      </a:cubicBezTo>
                      <a:cubicBezTo>
                        <a:pt x="101" y="172"/>
                        <a:pt x="99" y="175"/>
                        <a:pt x="91" y="173"/>
                      </a:cubicBezTo>
                      <a:cubicBezTo>
                        <a:pt x="56" y="168"/>
                        <a:pt x="35" y="144"/>
                        <a:pt x="31" y="107"/>
                      </a:cubicBezTo>
                      <a:cubicBezTo>
                        <a:pt x="31" y="98"/>
                        <a:pt x="32" y="89"/>
                        <a:pt x="31" y="80"/>
                      </a:cubicBezTo>
                      <a:cubicBezTo>
                        <a:pt x="30" y="73"/>
                        <a:pt x="29" y="65"/>
                        <a:pt x="26" y="59"/>
                      </a:cubicBezTo>
                      <a:cubicBezTo>
                        <a:pt x="20" y="46"/>
                        <a:pt x="13" y="35"/>
                        <a:pt x="7" y="23"/>
                      </a:cubicBezTo>
                      <a:cubicBezTo>
                        <a:pt x="4" y="16"/>
                        <a:pt x="2" y="9"/>
                        <a:pt x="0" y="1"/>
                      </a:cubicBezTo>
                      <a:cubicBezTo>
                        <a:pt x="0" y="1"/>
                        <a:pt x="1" y="0"/>
                        <a:pt x="2" y="0"/>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45" name="Freeform 60">
                  <a:extLst>
                    <a:ext uri="{FF2B5EF4-FFF2-40B4-BE49-F238E27FC236}">
                      <a16:creationId xmlns:a16="http://schemas.microsoft.com/office/drawing/2014/main" id="{D1820160-60F6-1E30-3C0F-30BAC0C6F35A}"/>
                    </a:ext>
                  </a:extLst>
                </p:cNvPr>
                <p:cNvSpPr>
                  <a:spLocks/>
                </p:cNvSpPr>
                <p:nvPr>
                  <p:custDataLst>
                    <p:tags r:id="rId39"/>
                  </p:custDataLst>
                </p:nvPr>
              </p:nvSpPr>
              <p:spPr bwMode="auto">
                <a:xfrm>
                  <a:off x="6618538" y="1665843"/>
                  <a:ext cx="104552" cy="64991"/>
                </a:xfrm>
                <a:custGeom>
                  <a:avLst/>
                  <a:gdLst>
                    <a:gd name="T0" fmla="*/ 0 w 187"/>
                    <a:gd name="T1" fmla="*/ 23 h 117"/>
                    <a:gd name="T2" fmla="*/ 187 w 187"/>
                    <a:gd name="T3" fmla="*/ 96 h 117"/>
                    <a:gd name="T4" fmla="*/ 107 w 187"/>
                    <a:gd name="T5" fmla="*/ 99 h 117"/>
                    <a:gd name="T6" fmla="*/ 80 w 187"/>
                    <a:gd name="T7" fmla="*/ 72 h 117"/>
                    <a:gd name="T8" fmla="*/ 48 w 187"/>
                    <a:gd name="T9" fmla="*/ 48 h 117"/>
                    <a:gd name="T10" fmla="*/ 13 w 187"/>
                    <a:gd name="T11" fmla="*/ 32 h 117"/>
                    <a:gd name="T12" fmla="*/ 0 w 187"/>
                    <a:gd name="T13" fmla="*/ 23 h 117"/>
                  </a:gdLst>
                  <a:ahLst/>
                  <a:cxnLst>
                    <a:cxn ang="0">
                      <a:pos x="T0" y="T1"/>
                    </a:cxn>
                    <a:cxn ang="0">
                      <a:pos x="T2" y="T3"/>
                    </a:cxn>
                    <a:cxn ang="0">
                      <a:pos x="T4" y="T5"/>
                    </a:cxn>
                    <a:cxn ang="0">
                      <a:pos x="T6" y="T7"/>
                    </a:cxn>
                    <a:cxn ang="0">
                      <a:pos x="T8" y="T9"/>
                    </a:cxn>
                    <a:cxn ang="0">
                      <a:pos x="T10" y="T11"/>
                    </a:cxn>
                    <a:cxn ang="0">
                      <a:pos x="T12" y="T13"/>
                    </a:cxn>
                  </a:cxnLst>
                  <a:rect l="0" t="0" r="r" b="b"/>
                  <a:pathLst>
                    <a:path w="187" h="117">
                      <a:moveTo>
                        <a:pt x="0" y="23"/>
                      </a:moveTo>
                      <a:cubicBezTo>
                        <a:pt x="77" y="0"/>
                        <a:pt x="154" y="34"/>
                        <a:pt x="187" y="96"/>
                      </a:cubicBezTo>
                      <a:cubicBezTo>
                        <a:pt x="167" y="115"/>
                        <a:pt x="131" y="117"/>
                        <a:pt x="107" y="99"/>
                      </a:cubicBezTo>
                      <a:cubicBezTo>
                        <a:pt x="97" y="91"/>
                        <a:pt x="87" y="82"/>
                        <a:pt x="80" y="72"/>
                      </a:cubicBezTo>
                      <a:cubicBezTo>
                        <a:pt x="71" y="60"/>
                        <a:pt x="60" y="54"/>
                        <a:pt x="48" y="48"/>
                      </a:cubicBezTo>
                      <a:cubicBezTo>
                        <a:pt x="36" y="43"/>
                        <a:pt x="24" y="38"/>
                        <a:pt x="13" y="32"/>
                      </a:cubicBezTo>
                      <a:cubicBezTo>
                        <a:pt x="9" y="30"/>
                        <a:pt x="5" y="27"/>
                        <a:pt x="0" y="23"/>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46" name="Freeform 61">
                  <a:extLst>
                    <a:ext uri="{FF2B5EF4-FFF2-40B4-BE49-F238E27FC236}">
                      <a16:creationId xmlns:a16="http://schemas.microsoft.com/office/drawing/2014/main" id="{9D8F4F34-BBC1-C46C-9810-7E6E79F2726D}"/>
                    </a:ext>
                  </a:extLst>
                </p:cNvPr>
                <p:cNvSpPr>
                  <a:spLocks/>
                </p:cNvSpPr>
                <p:nvPr>
                  <p:custDataLst>
                    <p:tags r:id="rId40"/>
                  </p:custDataLst>
                </p:nvPr>
              </p:nvSpPr>
              <p:spPr bwMode="auto">
                <a:xfrm>
                  <a:off x="6762580" y="1698193"/>
                  <a:ext cx="63579" cy="101727"/>
                </a:xfrm>
                <a:custGeom>
                  <a:avLst/>
                  <a:gdLst>
                    <a:gd name="T0" fmla="*/ 103 w 116"/>
                    <a:gd name="T1" fmla="*/ 183 h 183"/>
                    <a:gd name="T2" fmla="*/ 17 w 116"/>
                    <a:gd name="T3" fmla="*/ 0 h 183"/>
                    <a:gd name="T4" fmla="*/ 31 w 116"/>
                    <a:gd name="T5" fmla="*/ 20 h 183"/>
                    <a:gd name="T6" fmla="*/ 40 w 116"/>
                    <a:gd name="T7" fmla="*/ 36 h 183"/>
                    <a:gd name="T8" fmla="*/ 78 w 116"/>
                    <a:gd name="T9" fmla="*/ 82 h 183"/>
                    <a:gd name="T10" fmla="*/ 115 w 116"/>
                    <a:gd name="T11" fmla="*/ 139 h 183"/>
                    <a:gd name="T12" fmla="*/ 103 w 116"/>
                    <a:gd name="T13" fmla="*/ 183 h 183"/>
                  </a:gdLst>
                  <a:ahLst/>
                  <a:cxnLst>
                    <a:cxn ang="0">
                      <a:pos x="T0" y="T1"/>
                    </a:cxn>
                    <a:cxn ang="0">
                      <a:pos x="T2" y="T3"/>
                    </a:cxn>
                    <a:cxn ang="0">
                      <a:pos x="T4" y="T5"/>
                    </a:cxn>
                    <a:cxn ang="0">
                      <a:pos x="T6" y="T7"/>
                    </a:cxn>
                    <a:cxn ang="0">
                      <a:pos x="T8" y="T9"/>
                    </a:cxn>
                    <a:cxn ang="0">
                      <a:pos x="T10" y="T11"/>
                    </a:cxn>
                    <a:cxn ang="0">
                      <a:pos x="T12" y="T13"/>
                    </a:cxn>
                  </a:cxnLst>
                  <a:rect l="0" t="0" r="r" b="b"/>
                  <a:pathLst>
                    <a:path w="116" h="183">
                      <a:moveTo>
                        <a:pt x="103" y="183"/>
                      </a:moveTo>
                      <a:cubicBezTo>
                        <a:pt x="37" y="153"/>
                        <a:pt x="0" y="81"/>
                        <a:pt x="17" y="0"/>
                      </a:cubicBezTo>
                      <a:cubicBezTo>
                        <a:pt x="23" y="8"/>
                        <a:pt x="27" y="13"/>
                        <a:pt x="31" y="20"/>
                      </a:cubicBezTo>
                      <a:cubicBezTo>
                        <a:pt x="35" y="25"/>
                        <a:pt x="37" y="30"/>
                        <a:pt x="40" y="36"/>
                      </a:cubicBezTo>
                      <a:cubicBezTo>
                        <a:pt x="48" y="55"/>
                        <a:pt x="59" y="70"/>
                        <a:pt x="78" y="82"/>
                      </a:cubicBezTo>
                      <a:cubicBezTo>
                        <a:pt x="98" y="94"/>
                        <a:pt x="113" y="114"/>
                        <a:pt x="115" y="139"/>
                      </a:cubicBezTo>
                      <a:cubicBezTo>
                        <a:pt x="116" y="155"/>
                        <a:pt x="111" y="169"/>
                        <a:pt x="103" y="183"/>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47" name="Freeform 62">
                  <a:extLst>
                    <a:ext uri="{FF2B5EF4-FFF2-40B4-BE49-F238E27FC236}">
                      <a16:creationId xmlns:a16="http://schemas.microsoft.com/office/drawing/2014/main" id="{15985381-DB57-6499-C39B-7E6278B5381E}"/>
                    </a:ext>
                  </a:extLst>
                </p:cNvPr>
                <p:cNvSpPr>
                  <a:spLocks/>
                </p:cNvSpPr>
                <p:nvPr>
                  <p:custDataLst>
                    <p:tags r:id="rId41"/>
                  </p:custDataLst>
                </p:nvPr>
              </p:nvSpPr>
              <p:spPr bwMode="auto">
                <a:xfrm>
                  <a:off x="6631180" y="1216368"/>
                  <a:ext cx="52277" cy="104552"/>
                </a:xfrm>
                <a:custGeom>
                  <a:avLst/>
                  <a:gdLst>
                    <a:gd name="T0" fmla="*/ 3 w 92"/>
                    <a:gd name="T1" fmla="*/ 0 h 185"/>
                    <a:gd name="T2" fmla="*/ 47 w 92"/>
                    <a:gd name="T3" fmla="*/ 37 h 185"/>
                    <a:gd name="T4" fmla="*/ 81 w 92"/>
                    <a:gd name="T5" fmla="*/ 177 h 185"/>
                    <a:gd name="T6" fmla="*/ 70 w 92"/>
                    <a:gd name="T7" fmla="*/ 183 h 185"/>
                    <a:gd name="T8" fmla="*/ 20 w 92"/>
                    <a:gd name="T9" fmla="*/ 121 h 185"/>
                    <a:gd name="T10" fmla="*/ 22 w 92"/>
                    <a:gd name="T11" fmla="*/ 83 h 185"/>
                    <a:gd name="T12" fmla="*/ 20 w 92"/>
                    <a:gd name="T13" fmla="*/ 64 h 185"/>
                    <a:gd name="T14" fmla="*/ 4 w 92"/>
                    <a:gd name="T15" fmla="*/ 21 h 185"/>
                    <a:gd name="T16" fmla="*/ 0 w 92"/>
                    <a:gd name="T17" fmla="*/ 2 h 185"/>
                    <a:gd name="T18" fmla="*/ 3 w 92"/>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85">
                      <a:moveTo>
                        <a:pt x="3" y="0"/>
                      </a:moveTo>
                      <a:cubicBezTo>
                        <a:pt x="20" y="10"/>
                        <a:pt x="34" y="22"/>
                        <a:pt x="47" y="37"/>
                      </a:cubicBezTo>
                      <a:cubicBezTo>
                        <a:pt x="81" y="78"/>
                        <a:pt x="92" y="125"/>
                        <a:pt x="81" y="177"/>
                      </a:cubicBezTo>
                      <a:cubicBezTo>
                        <a:pt x="80" y="184"/>
                        <a:pt x="77" y="185"/>
                        <a:pt x="70" y="183"/>
                      </a:cubicBezTo>
                      <a:cubicBezTo>
                        <a:pt x="40" y="176"/>
                        <a:pt x="21" y="152"/>
                        <a:pt x="20" y="121"/>
                      </a:cubicBezTo>
                      <a:cubicBezTo>
                        <a:pt x="19" y="108"/>
                        <a:pt x="22" y="95"/>
                        <a:pt x="22" y="83"/>
                      </a:cubicBezTo>
                      <a:cubicBezTo>
                        <a:pt x="22" y="76"/>
                        <a:pt x="22" y="70"/>
                        <a:pt x="20" y="64"/>
                      </a:cubicBezTo>
                      <a:cubicBezTo>
                        <a:pt x="15" y="49"/>
                        <a:pt x="9" y="36"/>
                        <a:pt x="4" y="21"/>
                      </a:cubicBezTo>
                      <a:cubicBezTo>
                        <a:pt x="2" y="15"/>
                        <a:pt x="2" y="8"/>
                        <a:pt x="0" y="2"/>
                      </a:cubicBezTo>
                      <a:cubicBezTo>
                        <a:pt x="1" y="1"/>
                        <a:pt x="2" y="1"/>
                        <a:pt x="3" y="0"/>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48" name="Freeform 63">
                  <a:extLst>
                    <a:ext uri="{FF2B5EF4-FFF2-40B4-BE49-F238E27FC236}">
                      <a16:creationId xmlns:a16="http://schemas.microsoft.com/office/drawing/2014/main" id="{1BD9B5B5-E76D-FD88-69C0-730820D60C7C}"/>
                    </a:ext>
                  </a:extLst>
                </p:cNvPr>
                <p:cNvSpPr>
                  <a:spLocks/>
                </p:cNvSpPr>
                <p:nvPr>
                  <p:custDataLst>
                    <p:tags r:id="rId42"/>
                  </p:custDataLst>
                </p:nvPr>
              </p:nvSpPr>
              <p:spPr bwMode="auto">
                <a:xfrm>
                  <a:off x="6734408" y="1178380"/>
                  <a:ext cx="97489" cy="62166"/>
                </a:xfrm>
                <a:custGeom>
                  <a:avLst/>
                  <a:gdLst>
                    <a:gd name="T0" fmla="*/ 49 w 174"/>
                    <a:gd name="T1" fmla="*/ 110 h 111"/>
                    <a:gd name="T2" fmla="*/ 7 w 174"/>
                    <a:gd name="T3" fmla="*/ 104 h 111"/>
                    <a:gd name="T4" fmla="*/ 3 w 174"/>
                    <a:gd name="T5" fmla="*/ 94 h 111"/>
                    <a:gd name="T6" fmla="*/ 148 w 174"/>
                    <a:gd name="T7" fmla="*/ 0 h 111"/>
                    <a:gd name="T8" fmla="*/ 173 w 174"/>
                    <a:gd name="T9" fmla="*/ 0 h 111"/>
                    <a:gd name="T10" fmla="*/ 174 w 174"/>
                    <a:gd name="T11" fmla="*/ 3 h 111"/>
                    <a:gd name="T12" fmla="*/ 159 w 174"/>
                    <a:gd name="T13" fmla="*/ 16 h 111"/>
                    <a:gd name="T14" fmla="*/ 122 w 174"/>
                    <a:gd name="T15" fmla="*/ 40 h 111"/>
                    <a:gd name="T16" fmla="*/ 106 w 174"/>
                    <a:gd name="T17" fmla="*/ 57 h 111"/>
                    <a:gd name="T18" fmla="*/ 48 w 174"/>
                    <a:gd name="T19" fmla="*/ 111 h 111"/>
                    <a:gd name="T20" fmla="*/ 49 w 174"/>
                    <a:gd name="T21" fmla="*/ 11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111">
                      <a:moveTo>
                        <a:pt x="49" y="110"/>
                      </a:moveTo>
                      <a:cubicBezTo>
                        <a:pt x="35" y="108"/>
                        <a:pt x="21" y="107"/>
                        <a:pt x="7" y="104"/>
                      </a:cubicBezTo>
                      <a:cubicBezTo>
                        <a:pt x="1" y="103"/>
                        <a:pt x="0" y="100"/>
                        <a:pt x="3" y="94"/>
                      </a:cubicBezTo>
                      <a:cubicBezTo>
                        <a:pt x="33" y="34"/>
                        <a:pt x="81" y="1"/>
                        <a:pt x="148" y="0"/>
                      </a:cubicBezTo>
                      <a:cubicBezTo>
                        <a:pt x="157" y="0"/>
                        <a:pt x="165" y="0"/>
                        <a:pt x="173" y="0"/>
                      </a:cubicBezTo>
                      <a:cubicBezTo>
                        <a:pt x="173" y="1"/>
                        <a:pt x="174" y="2"/>
                        <a:pt x="174" y="3"/>
                      </a:cubicBezTo>
                      <a:cubicBezTo>
                        <a:pt x="169" y="7"/>
                        <a:pt x="165" y="12"/>
                        <a:pt x="159" y="16"/>
                      </a:cubicBezTo>
                      <a:cubicBezTo>
                        <a:pt x="147" y="24"/>
                        <a:pt x="134" y="31"/>
                        <a:pt x="122" y="40"/>
                      </a:cubicBezTo>
                      <a:cubicBezTo>
                        <a:pt x="116" y="44"/>
                        <a:pt x="110" y="51"/>
                        <a:pt x="106" y="57"/>
                      </a:cubicBezTo>
                      <a:cubicBezTo>
                        <a:pt x="93" y="82"/>
                        <a:pt x="76" y="102"/>
                        <a:pt x="48" y="111"/>
                      </a:cubicBezTo>
                      <a:cubicBezTo>
                        <a:pt x="48" y="111"/>
                        <a:pt x="49" y="110"/>
                        <a:pt x="49" y="110"/>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49" name="Freeform 64">
                  <a:extLst>
                    <a:ext uri="{FF2B5EF4-FFF2-40B4-BE49-F238E27FC236}">
                      <a16:creationId xmlns:a16="http://schemas.microsoft.com/office/drawing/2014/main" id="{9BDD8871-8550-2038-6396-35AE160CDC19}"/>
                    </a:ext>
                  </a:extLst>
                </p:cNvPr>
                <p:cNvSpPr>
                  <a:spLocks/>
                </p:cNvSpPr>
                <p:nvPr>
                  <p:custDataLst>
                    <p:tags r:id="rId43"/>
                  </p:custDataLst>
                </p:nvPr>
              </p:nvSpPr>
              <p:spPr bwMode="auto">
                <a:xfrm>
                  <a:off x="6583176" y="1411419"/>
                  <a:ext cx="73469" cy="87598"/>
                </a:xfrm>
                <a:custGeom>
                  <a:avLst/>
                  <a:gdLst>
                    <a:gd name="T0" fmla="*/ 3 w 130"/>
                    <a:gd name="T1" fmla="*/ 0 h 156"/>
                    <a:gd name="T2" fmla="*/ 74 w 130"/>
                    <a:gd name="T3" fmla="*/ 36 h 156"/>
                    <a:gd name="T4" fmla="*/ 128 w 130"/>
                    <a:gd name="T5" fmla="*/ 141 h 156"/>
                    <a:gd name="T6" fmla="*/ 115 w 130"/>
                    <a:gd name="T7" fmla="*/ 156 h 156"/>
                    <a:gd name="T8" fmla="*/ 53 w 130"/>
                    <a:gd name="T9" fmla="*/ 110 h 156"/>
                    <a:gd name="T10" fmla="*/ 45 w 130"/>
                    <a:gd name="T11" fmla="*/ 76 h 156"/>
                    <a:gd name="T12" fmla="*/ 33 w 130"/>
                    <a:gd name="T13" fmla="*/ 51 h 156"/>
                    <a:gd name="T14" fmla="*/ 9 w 130"/>
                    <a:gd name="T15" fmla="*/ 19 h 156"/>
                    <a:gd name="T16" fmla="*/ 0 w 130"/>
                    <a:gd name="T17" fmla="*/ 2 h 156"/>
                    <a:gd name="T18" fmla="*/ 3 w 130"/>
                    <a:gd name="T1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 h="156">
                      <a:moveTo>
                        <a:pt x="3" y="0"/>
                      </a:moveTo>
                      <a:cubicBezTo>
                        <a:pt x="29" y="7"/>
                        <a:pt x="53" y="19"/>
                        <a:pt x="74" y="36"/>
                      </a:cubicBezTo>
                      <a:cubicBezTo>
                        <a:pt x="106" y="64"/>
                        <a:pt x="123" y="99"/>
                        <a:pt x="128" y="141"/>
                      </a:cubicBezTo>
                      <a:cubicBezTo>
                        <a:pt x="130" y="155"/>
                        <a:pt x="129" y="156"/>
                        <a:pt x="115" y="156"/>
                      </a:cubicBezTo>
                      <a:cubicBezTo>
                        <a:pt x="86" y="156"/>
                        <a:pt x="64" y="140"/>
                        <a:pt x="53" y="110"/>
                      </a:cubicBezTo>
                      <a:cubicBezTo>
                        <a:pt x="49" y="99"/>
                        <a:pt x="48" y="87"/>
                        <a:pt x="45" y="76"/>
                      </a:cubicBezTo>
                      <a:cubicBezTo>
                        <a:pt x="42" y="67"/>
                        <a:pt x="38" y="58"/>
                        <a:pt x="33" y="51"/>
                      </a:cubicBezTo>
                      <a:cubicBezTo>
                        <a:pt x="26" y="40"/>
                        <a:pt x="17" y="30"/>
                        <a:pt x="9" y="19"/>
                      </a:cubicBezTo>
                      <a:cubicBezTo>
                        <a:pt x="6" y="14"/>
                        <a:pt x="3" y="8"/>
                        <a:pt x="0" y="2"/>
                      </a:cubicBezTo>
                      <a:cubicBezTo>
                        <a:pt x="1" y="2"/>
                        <a:pt x="2" y="1"/>
                        <a:pt x="3" y="0"/>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50" name="Freeform 65">
                  <a:extLst>
                    <a:ext uri="{FF2B5EF4-FFF2-40B4-BE49-F238E27FC236}">
                      <a16:creationId xmlns:a16="http://schemas.microsoft.com/office/drawing/2014/main" id="{DE5831F5-F62D-10AB-EB6E-8A3ED3C041E0}"/>
                    </a:ext>
                  </a:extLst>
                </p:cNvPr>
                <p:cNvSpPr>
                  <a:spLocks/>
                </p:cNvSpPr>
                <p:nvPr>
                  <p:custDataLst>
                    <p:tags r:id="rId44"/>
                  </p:custDataLst>
                </p:nvPr>
              </p:nvSpPr>
              <p:spPr bwMode="auto">
                <a:xfrm>
                  <a:off x="6659443" y="1394422"/>
                  <a:ext cx="62166" cy="100315"/>
                </a:xfrm>
                <a:custGeom>
                  <a:avLst/>
                  <a:gdLst>
                    <a:gd name="T0" fmla="*/ 112 w 112"/>
                    <a:gd name="T1" fmla="*/ 0 h 179"/>
                    <a:gd name="T2" fmla="*/ 107 w 112"/>
                    <a:gd name="T3" fmla="*/ 20 h 179"/>
                    <a:gd name="T4" fmla="*/ 91 w 112"/>
                    <a:gd name="T5" fmla="*/ 55 h 179"/>
                    <a:gd name="T6" fmla="*/ 86 w 112"/>
                    <a:gd name="T7" fmla="*/ 90 h 179"/>
                    <a:gd name="T8" fmla="*/ 70 w 112"/>
                    <a:gd name="T9" fmla="*/ 155 h 179"/>
                    <a:gd name="T10" fmla="*/ 24 w 112"/>
                    <a:gd name="T11" fmla="*/ 179 h 179"/>
                    <a:gd name="T12" fmla="*/ 112 w 112"/>
                    <a:gd name="T13" fmla="*/ 0 h 179"/>
                  </a:gdLst>
                  <a:ahLst/>
                  <a:cxnLst>
                    <a:cxn ang="0">
                      <a:pos x="T0" y="T1"/>
                    </a:cxn>
                    <a:cxn ang="0">
                      <a:pos x="T2" y="T3"/>
                    </a:cxn>
                    <a:cxn ang="0">
                      <a:pos x="T4" y="T5"/>
                    </a:cxn>
                    <a:cxn ang="0">
                      <a:pos x="T6" y="T7"/>
                    </a:cxn>
                    <a:cxn ang="0">
                      <a:pos x="T8" y="T9"/>
                    </a:cxn>
                    <a:cxn ang="0">
                      <a:pos x="T10" y="T11"/>
                    </a:cxn>
                    <a:cxn ang="0">
                      <a:pos x="T12" y="T13"/>
                    </a:cxn>
                  </a:cxnLst>
                  <a:rect l="0" t="0" r="r" b="b"/>
                  <a:pathLst>
                    <a:path w="112" h="179">
                      <a:moveTo>
                        <a:pt x="112" y="0"/>
                      </a:moveTo>
                      <a:cubicBezTo>
                        <a:pt x="110" y="8"/>
                        <a:pt x="109" y="14"/>
                        <a:pt x="107" y="20"/>
                      </a:cubicBezTo>
                      <a:cubicBezTo>
                        <a:pt x="102" y="32"/>
                        <a:pt x="97" y="44"/>
                        <a:pt x="91" y="55"/>
                      </a:cubicBezTo>
                      <a:cubicBezTo>
                        <a:pt x="85" y="66"/>
                        <a:pt x="85" y="78"/>
                        <a:pt x="86" y="90"/>
                      </a:cubicBezTo>
                      <a:cubicBezTo>
                        <a:pt x="89" y="113"/>
                        <a:pt x="86" y="136"/>
                        <a:pt x="70" y="155"/>
                      </a:cubicBezTo>
                      <a:cubicBezTo>
                        <a:pt x="58" y="171"/>
                        <a:pt x="42" y="177"/>
                        <a:pt x="24" y="179"/>
                      </a:cubicBezTo>
                      <a:cubicBezTo>
                        <a:pt x="0" y="120"/>
                        <a:pt x="52" y="14"/>
                        <a:pt x="112" y="0"/>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51" name="Freeform 66">
                  <a:extLst>
                    <a:ext uri="{FF2B5EF4-FFF2-40B4-BE49-F238E27FC236}">
                      <a16:creationId xmlns:a16="http://schemas.microsoft.com/office/drawing/2014/main" id="{AA9794BC-6C09-B19D-70D2-27B175A5F2CF}"/>
                    </a:ext>
                  </a:extLst>
                </p:cNvPr>
                <p:cNvSpPr>
                  <a:spLocks/>
                </p:cNvSpPr>
                <p:nvPr>
                  <p:custDataLst>
                    <p:tags r:id="rId45"/>
                  </p:custDataLst>
                </p:nvPr>
              </p:nvSpPr>
              <p:spPr bwMode="auto">
                <a:xfrm>
                  <a:off x="6765386" y="1032710"/>
                  <a:ext cx="59341" cy="108792"/>
                </a:xfrm>
                <a:custGeom>
                  <a:avLst/>
                  <a:gdLst>
                    <a:gd name="T0" fmla="*/ 28 w 107"/>
                    <a:gd name="T1" fmla="*/ 194 h 194"/>
                    <a:gd name="T2" fmla="*/ 16 w 107"/>
                    <a:gd name="T3" fmla="*/ 113 h 194"/>
                    <a:gd name="T4" fmla="*/ 39 w 107"/>
                    <a:gd name="T5" fmla="*/ 83 h 194"/>
                    <a:gd name="T6" fmla="*/ 57 w 107"/>
                    <a:gd name="T7" fmla="*/ 51 h 194"/>
                    <a:gd name="T8" fmla="*/ 69 w 107"/>
                    <a:gd name="T9" fmla="*/ 12 h 194"/>
                    <a:gd name="T10" fmla="*/ 76 w 107"/>
                    <a:gd name="T11" fmla="*/ 0 h 194"/>
                    <a:gd name="T12" fmla="*/ 28 w 107"/>
                    <a:gd name="T13" fmla="*/ 194 h 194"/>
                  </a:gdLst>
                  <a:ahLst/>
                  <a:cxnLst>
                    <a:cxn ang="0">
                      <a:pos x="T0" y="T1"/>
                    </a:cxn>
                    <a:cxn ang="0">
                      <a:pos x="T2" y="T3"/>
                    </a:cxn>
                    <a:cxn ang="0">
                      <a:pos x="T4" y="T5"/>
                    </a:cxn>
                    <a:cxn ang="0">
                      <a:pos x="T6" y="T7"/>
                    </a:cxn>
                    <a:cxn ang="0">
                      <a:pos x="T8" y="T9"/>
                    </a:cxn>
                    <a:cxn ang="0">
                      <a:pos x="T10" y="T11"/>
                    </a:cxn>
                    <a:cxn ang="0">
                      <a:pos x="T12" y="T13"/>
                    </a:cxn>
                  </a:cxnLst>
                  <a:rect l="0" t="0" r="r" b="b"/>
                  <a:pathLst>
                    <a:path w="107" h="194">
                      <a:moveTo>
                        <a:pt x="28" y="194"/>
                      </a:moveTo>
                      <a:cubicBezTo>
                        <a:pt x="5" y="171"/>
                        <a:pt x="0" y="140"/>
                        <a:pt x="16" y="113"/>
                      </a:cubicBezTo>
                      <a:cubicBezTo>
                        <a:pt x="22" y="102"/>
                        <a:pt x="30" y="92"/>
                        <a:pt x="39" y="83"/>
                      </a:cubicBezTo>
                      <a:cubicBezTo>
                        <a:pt x="48" y="74"/>
                        <a:pt x="54" y="64"/>
                        <a:pt x="57" y="51"/>
                      </a:cubicBezTo>
                      <a:cubicBezTo>
                        <a:pt x="61" y="38"/>
                        <a:pt x="65" y="25"/>
                        <a:pt x="69" y="12"/>
                      </a:cubicBezTo>
                      <a:cubicBezTo>
                        <a:pt x="71" y="8"/>
                        <a:pt x="74" y="4"/>
                        <a:pt x="76" y="0"/>
                      </a:cubicBezTo>
                      <a:cubicBezTo>
                        <a:pt x="107" y="63"/>
                        <a:pt x="91" y="150"/>
                        <a:pt x="28" y="194"/>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4" name="组合 23">
                <a:extLst>
                  <a:ext uri="{FF2B5EF4-FFF2-40B4-BE49-F238E27FC236}">
                    <a16:creationId xmlns:a16="http://schemas.microsoft.com/office/drawing/2014/main" id="{6BBF5137-7BF4-A887-F0D6-B1F16640C8BC}"/>
                  </a:ext>
                </a:extLst>
              </p:cNvPr>
              <p:cNvGrpSpPr/>
              <p:nvPr/>
            </p:nvGrpSpPr>
            <p:grpSpPr>
              <a:xfrm rot="1800000" flipH="1">
                <a:off x="8636404" y="1173437"/>
                <a:ext cx="368925" cy="694019"/>
                <a:chOff x="6580535" y="1019442"/>
                <a:chExt cx="498017" cy="936860"/>
              </a:xfrm>
              <a:gradFill>
                <a:gsLst>
                  <a:gs pos="17000">
                    <a:schemeClr val="accent1"/>
                  </a:gs>
                  <a:gs pos="100000">
                    <a:schemeClr val="accent3"/>
                  </a:gs>
                  <a:gs pos="73000">
                    <a:schemeClr val="accent2"/>
                  </a:gs>
                </a:gsLst>
                <a:path path="circle">
                  <a:fillToRect r="100000" b="100000"/>
                </a:path>
              </a:gradFill>
            </p:grpSpPr>
            <p:sp>
              <p:nvSpPr>
                <p:cNvPr id="25" name="Freeform 48">
                  <a:extLst>
                    <a:ext uri="{FF2B5EF4-FFF2-40B4-BE49-F238E27FC236}">
                      <a16:creationId xmlns:a16="http://schemas.microsoft.com/office/drawing/2014/main" id="{00D24A77-4885-E7A9-7D63-C1FF39ED3B79}"/>
                    </a:ext>
                  </a:extLst>
                </p:cNvPr>
                <p:cNvSpPr>
                  <a:spLocks/>
                </p:cNvSpPr>
                <p:nvPr>
                  <p:custDataLst>
                    <p:tags r:id="rId8"/>
                  </p:custDataLst>
                </p:nvPr>
              </p:nvSpPr>
              <p:spPr bwMode="auto">
                <a:xfrm>
                  <a:off x="6654689" y="1019442"/>
                  <a:ext cx="423863" cy="918367"/>
                </a:xfrm>
                <a:custGeom>
                  <a:avLst/>
                  <a:gdLst>
                    <a:gd name="T0" fmla="*/ 247 w 761"/>
                    <a:gd name="T1" fmla="*/ 232 h 1644"/>
                    <a:gd name="T2" fmla="*/ 188 w 761"/>
                    <a:gd name="T3" fmla="*/ 304 h 1644"/>
                    <a:gd name="T4" fmla="*/ 86 w 761"/>
                    <a:gd name="T5" fmla="*/ 452 h 1644"/>
                    <a:gd name="T6" fmla="*/ 19 w 761"/>
                    <a:gd name="T7" fmla="*/ 660 h 1644"/>
                    <a:gd name="T8" fmla="*/ 12 w 761"/>
                    <a:gd name="T9" fmla="*/ 784 h 1644"/>
                    <a:gd name="T10" fmla="*/ 108 w 761"/>
                    <a:gd name="T11" fmla="*/ 1185 h 1644"/>
                    <a:gd name="T12" fmla="*/ 223 w 761"/>
                    <a:gd name="T13" fmla="*/ 1345 h 1644"/>
                    <a:gd name="T14" fmla="*/ 446 w 761"/>
                    <a:gd name="T15" fmla="*/ 1510 h 1644"/>
                    <a:gd name="T16" fmla="*/ 713 w 761"/>
                    <a:gd name="T17" fmla="*/ 1604 h 1644"/>
                    <a:gd name="T18" fmla="*/ 727 w 761"/>
                    <a:gd name="T19" fmla="*/ 1601 h 1644"/>
                    <a:gd name="T20" fmla="*/ 737 w 761"/>
                    <a:gd name="T21" fmla="*/ 1600 h 1644"/>
                    <a:gd name="T22" fmla="*/ 760 w 761"/>
                    <a:gd name="T23" fmla="*/ 1633 h 1644"/>
                    <a:gd name="T24" fmla="*/ 749 w 761"/>
                    <a:gd name="T25" fmla="*/ 1642 h 1644"/>
                    <a:gd name="T26" fmla="*/ 747 w 761"/>
                    <a:gd name="T27" fmla="*/ 1641 h 1644"/>
                    <a:gd name="T28" fmla="*/ 687 w 761"/>
                    <a:gd name="T29" fmla="*/ 1621 h 1644"/>
                    <a:gd name="T30" fmla="*/ 490 w 761"/>
                    <a:gd name="T31" fmla="*/ 1554 h 1644"/>
                    <a:gd name="T32" fmla="*/ 483 w 761"/>
                    <a:gd name="T33" fmla="*/ 1551 h 1644"/>
                    <a:gd name="T34" fmla="*/ 471 w 761"/>
                    <a:gd name="T35" fmla="*/ 1574 h 1644"/>
                    <a:gd name="T36" fmla="*/ 406 w 761"/>
                    <a:gd name="T37" fmla="*/ 1602 h 1644"/>
                    <a:gd name="T38" fmla="*/ 382 w 761"/>
                    <a:gd name="T39" fmla="*/ 1597 h 1644"/>
                    <a:gd name="T40" fmla="*/ 335 w 761"/>
                    <a:gd name="T41" fmla="*/ 1598 h 1644"/>
                    <a:gd name="T42" fmla="*/ 302 w 761"/>
                    <a:gd name="T43" fmla="*/ 1605 h 1644"/>
                    <a:gd name="T44" fmla="*/ 289 w 761"/>
                    <a:gd name="T45" fmla="*/ 1603 h 1644"/>
                    <a:gd name="T46" fmla="*/ 467 w 761"/>
                    <a:gd name="T47" fmla="*/ 1544 h 1644"/>
                    <a:gd name="T48" fmla="*/ 279 w 761"/>
                    <a:gd name="T49" fmla="*/ 1422 h 1644"/>
                    <a:gd name="T50" fmla="*/ 275 w 761"/>
                    <a:gd name="T51" fmla="*/ 1427 h 1644"/>
                    <a:gd name="T52" fmla="*/ 196 w 761"/>
                    <a:gd name="T53" fmla="*/ 1453 h 1644"/>
                    <a:gd name="T54" fmla="*/ 164 w 761"/>
                    <a:gd name="T55" fmla="*/ 1438 h 1644"/>
                    <a:gd name="T56" fmla="*/ 141 w 761"/>
                    <a:gd name="T57" fmla="*/ 1432 h 1644"/>
                    <a:gd name="T58" fmla="*/ 97 w 761"/>
                    <a:gd name="T59" fmla="*/ 1431 h 1644"/>
                    <a:gd name="T60" fmla="*/ 77 w 761"/>
                    <a:gd name="T61" fmla="*/ 1427 h 1644"/>
                    <a:gd name="T62" fmla="*/ 263 w 761"/>
                    <a:gd name="T63" fmla="*/ 1413 h 1644"/>
                    <a:gd name="T64" fmla="*/ 250 w 761"/>
                    <a:gd name="T65" fmla="*/ 1396 h 1644"/>
                    <a:gd name="T66" fmla="*/ 40 w 761"/>
                    <a:gd name="T67" fmla="*/ 1053 h 1644"/>
                    <a:gd name="T68" fmla="*/ 4 w 761"/>
                    <a:gd name="T69" fmla="*/ 840 h 1644"/>
                    <a:gd name="T70" fmla="*/ 22 w 761"/>
                    <a:gd name="T71" fmla="*/ 597 h 1644"/>
                    <a:gd name="T72" fmla="*/ 122 w 761"/>
                    <a:gd name="T73" fmla="*/ 385 h 1644"/>
                    <a:gd name="T74" fmla="*/ 297 w 761"/>
                    <a:gd name="T75" fmla="*/ 175 h 1644"/>
                    <a:gd name="T76" fmla="*/ 325 w 761"/>
                    <a:gd name="T77" fmla="*/ 149 h 1644"/>
                    <a:gd name="T78" fmla="*/ 331 w 761"/>
                    <a:gd name="T79" fmla="*/ 135 h 1644"/>
                    <a:gd name="T80" fmla="*/ 332 w 761"/>
                    <a:gd name="T81" fmla="*/ 76 h 1644"/>
                    <a:gd name="T82" fmla="*/ 367 w 761"/>
                    <a:gd name="T83" fmla="*/ 25 h 1644"/>
                    <a:gd name="T84" fmla="*/ 417 w 761"/>
                    <a:gd name="T85" fmla="*/ 3 h 1644"/>
                    <a:gd name="T86" fmla="*/ 429 w 761"/>
                    <a:gd name="T87" fmla="*/ 10 h 1644"/>
                    <a:gd name="T88" fmla="*/ 426 w 761"/>
                    <a:gd name="T89" fmla="*/ 74 h 1644"/>
                    <a:gd name="T90" fmla="*/ 368 w 761"/>
                    <a:gd name="T91" fmla="*/ 134 h 1644"/>
                    <a:gd name="T92" fmla="*/ 360 w 761"/>
                    <a:gd name="T93" fmla="*/ 137 h 1644"/>
                    <a:gd name="T94" fmla="*/ 312 w 761"/>
                    <a:gd name="T95" fmla="*/ 165 h 1644"/>
                    <a:gd name="T96" fmla="*/ 247 w 761"/>
                    <a:gd name="T97" fmla="*/ 232 h 1644"/>
                    <a:gd name="T98" fmla="*/ 247 w 761"/>
                    <a:gd name="T99" fmla="*/ 232 h 1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61" h="1644">
                      <a:moveTo>
                        <a:pt x="247" y="232"/>
                      </a:moveTo>
                      <a:cubicBezTo>
                        <a:pt x="228" y="256"/>
                        <a:pt x="207" y="280"/>
                        <a:pt x="188" y="304"/>
                      </a:cubicBezTo>
                      <a:cubicBezTo>
                        <a:pt x="151" y="351"/>
                        <a:pt x="116" y="400"/>
                        <a:pt x="86" y="452"/>
                      </a:cubicBezTo>
                      <a:cubicBezTo>
                        <a:pt x="50" y="517"/>
                        <a:pt x="27" y="586"/>
                        <a:pt x="19" y="660"/>
                      </a:cubicBezTo>
                      <a:cubicBezTo>
                        <a:pt x="15" y="701"/>
                        <a:pt x="12" y="742"/>
                        <a:pt x="12" y="784"/>
                      </a:cubicBezTo>
                      <a:cubicBezTo>
                        <a:pt x="14" y="924"/>
                        <a:pt x="42" y="1059"/>
                        <a:pt x="108" y="1185"/>
                      </a:cubicBezTo>
                      <a:cubicBezTo>
                        <a:pt x="139" y="1244"/>
                        <a:pt x="177" y="1297"/>
                        <a:pt x="223" y="1345"/>
                      </a:cubicBezTo>
                      <a:cubicBezTo>
                        <a:pt x="287" y="1414"/>
                        <a:pt x="362" y="1468"/>
                        <a:pt x="446" y="1510"/>
                      </a:cubicBezTo>
                      <a:cubicBezTo>
                        <a:pt x="530" y="1554"/>
                        <a:pt x="619" y="1586"/>
                        <a:pt x="713" y="1604"/>
                      </a:cubicBezTo>
                      <a:cubicBezTo>
                        <a:pt x="718" y="1605"/>
                        <a:pt x="723" y="1607"/>
                        <a:pt x="727" y="1601"/>
                      </a:cubicBezTo>
                      <a:cubicBezTo>
                        <a:pt x="728" y="1599"/>
                        <a:pt x="734" y="1598"/>
                        <a:pt x="737" y="1600"/>
                      </a:cubicBezTo>
                      <a:cubicBezTo>
                        <a:pt x="750" y="1607"/>
                        <a:pt x="758" y="1619"/>
                        <a:pt x="760" y="1633"/>
                      </a:cubicBezTo>
                      <a:cubicBezTo>
                        <a:pt x="761" y="1641"/>
                        <a:pt x="756" y="1644"/>
                        <a:pt x="749" y="1642"/>
                      </a:cubicBezTo>
                      <a:cubicBezTo>
                        <a:pt x="748" y="1641"/>
                        <a:pt x="747" y="1641"/>
                        <a:pt x="747" y="1641"/>
                      </a:cubicBezTo>
                      <a:cubicBezTo>
                        <a:pt x="731" y="1624"/>
                        <a:pt x="708" y="1626"/>
                        <a:pt x="687" y="1621"/>
                      </a:cubicBezTo>
                      <a:cubicBezTo>
                        <a:pt x="619" y="1605"/>
                        <a:pt x="554" y="1583"/>
                        <a:pt x="490" y="1554"/>
                      </a:cubicBezTo>
                      <a:cubicBezTo>
                        <a:pt x="488" y="1553"/>
                        <a:pt x="486" y="1552"/>
                        <a:pt x="483" y="1551"/>
                      </a:cubicBezTo>
                      <a:cubicBezTo>
                        <a:pt x="479" y="1559"/>
                        <a:pt x="476" y="1567"/>
                        <a:pt x="471" y="1574"/>
                      </a:cubicBezTo>
                      <a:cubicBezTo>
                        <a:pt x="456" y="1597"/>
                        <a:pt x="432" y="1604"/>
                        <a:pt x="406" y="1602"/>
                      </a:cubicBezTo>
                      <a:cubicBezTo>
                        <a:pt x="398" y="1601"/>
                        <a:pt x="390" y="1600"/>
                        <a:pt x="382" y="1597"/>
                      </a:cubicBezTo>
                      <a:cubicBezTo>
                        <a:pt x="366" y="1590"/>
                        <a:pt x="351" y="1594"/>
                        <a:pt x="335" y="1598"/>
                      </a:cubicBezTo>
                      <a:cubicBezTo>
                        <a:pt x="324" y="1600"/>
                        <a:pt x="313" y="1603"/>
                        <a:pt x="302" y="1605"/>
                      </a:cubicBezTo>
                      <a:cubicBezTo>
                        <a:pt x="297" y="1605"/>
                        <a:pt x="293" y="1605"/>
                        <a:pt x="289" y="1603"/>
                      </a:cubicBezTo>
                      <a:cubicBezTo>
                        <a:pt x="336" y="1546"/>
                        <a:pt x="395" y="1526"/>
                        <a:pt x="467" y="1544"/>
                      </a:cubicBezTo>
                      <a:cubicBezTo>
                        <a:pt x="400" y="1511"/>
                        <a:pt x="337" y="1471"/>
                        <a:pt x="279" y="1422"/>
                      </a:cubicBezTo>
                      <a:cubicBezTo>
                        <a:pt x="278" y="1424"/>
                        <a:pt x="276" y="1425"/>
                        <a:pt x="275" y="1427"/>
                      </a:cubicBezTo>
                      <a:cubicBezTo>
                        <a:pt x="255" y="1455"/>
                        <a:pt x="229" y="1464"/>
                        <a:pt x="196" y="1453"/>
                      </a:cubicBezTo>
                      <a:cubicBezTo>
                        <a:pt x="185" y="1449"/>
                        <a:pt x="175" y="1443"/>
                        <a:pt x="164" y="1438"/>
                      </a:cubicBezTo>
                      <a:cubicBezTo>
                        <a:pt x="156" y="1435"/>
                        <a:pt x="149" y="1433"/>
                        <a:pt x="141" y="1432"/>
                      </a:cubicBezTo>
                      <a:cubicBezTo>
                        <a:pt x="126" y="1431"/>
                        <a:pt x="111" y="1431"/>
                        <a:pt x="97" y="1431"/>
                      </a:cubicBezTo>
                      <a:cubicBezTo>
                        <a:pt x="91" y="1430"/>
                        <a:pt x="85" y="1428"/>
                        <a:pt x="77" y="1427"/>
                      </a:cubicBezTo>
                      <a:cubicBezTo>
                        <a:pt x="114" y="1394"/>
                        <a:pt x="189" y="1368"/>
                        <a:pt x="263" y="1413"/>
                      </a:cubicBezTo>
                      <a:cubicBezTo>
                        <a:pt x="259" y="1407"/>
                        <a:pt x="255" y="1401"/>
                        <a:pt x="250" y="1396"/>
                      </a:cubicBezTo>
                      <a:cubicBezTo>
                        <a:pt x="148" y="1301"/>
                        <a:pt x="80" y="1186"/>
                        <a:pt x="40" y="1053"/>
                      </a:cubicBezTo>
                      <a:cubicBezTo>
                        <a:pt x="20" y="983"/>
                        <a:pt x="8" y="912"/>
                        <a:pt x="4" y="840"/>
                      </a:cubicBezTo>
                      <a:cubicBezTo>
                        <a:pt x="0" y="758"/>
                        <a:pt x="3" y="677"/>
                        <a:pt x="22" y="597"/>
                      </a:cubicBezTo>
                      <a:cubicBezTo>
                        <a:pt x="39" y="519"/>
                        <a:pt x="76" y="450"/>
                        <a:pt x="122" y="385"/>
                      </a:cubicBezTo>
                      <a:cubicBezTo>
                        <a:pt x="174" y="310"/>
                        <a:pt x="231" y="239"/>
                        <a:pt x="297" y="175"/>
                      </a:cubicBezTo>
                      <a:cubicBezTo>
                        <a:pt x="306" y="166"/>
                        <a:pt x="316" y="157"/>
                        <a:pt x="325" y="149"/>
                      </a:cubicBezTo>
                      <a:cubicBezTo>
                        <a:pt x="330" y="145"/>
                        <a:pt x="332" y="142"/>
                        <a:pt x="331" y="135"/>
                      </a:cubicBezTo>
                      <a:cubicBezTo>
                        <a:pt x="327" y="116"/>
                        <a:pt x="327" y="96"/>
                        <a:pt x="332" y="76"/>
                      </a:cubicBezTo>
                      <a:cubicBezTo>
                        <a:pt x="337" y="54"/>
                        <a:pt x="348" y="36"/>
                        <a:pt x="367" y="25"/>
                      </a:cubicBezTo>
                      <a:cubicBezTo>
                        <a:pt x="382" y="16"/>
                        <a:pt x="400" y="10"/>
                        <a:pt x="417" y="3"/>
                      </a:cubicBezTo>
                      <a:cubicBezTo>
                        <a:pt x="423" y="0"/>
                        <a:pt x="427" y="2"/>
                        <a:pt x="429" y="10"/>
                      </a:cubicBezTo>
                      <a:cubicBezTo>
                        <a:pt x="432" y="32"/>
                        <a:pt x="432" y="53"/>
                        <a:pt x="426" y="74"/>
                      </a:cubicBezTo>
                      <a:cubicBezTo>
                        <a:pt x="417" y="104"/>
                        <a:pt x="395" y="122"/>
                        <a:pt x="368" y="134"/>
                      </a:cubicBezTo>
                      <a:cubicBezTo>
                        <a:pt x="365" y="135"/>
                        <a:pt x="363" y="136"/>
                        <a:pt x="360" y="137"/>
                      </a:cubicBezTo>
                      <a:cubicBezTo>
                        <a:pt x="341" y="140"/>
                        <a:pt x="325" y="151"/>
                        <a:pt x="312" y="165"/>
                      </a:cubicBezTo>
                      <a:cubicBezTo>
                        <a:pt x="290" y="187"/>
                        <a:pt x="269" y="210"/>
                        <a:pt x="247" y="232"/>
                      </a:cubicBezTo>
                      <a:cubicBezTo>
                        <a:pt x="247" y="232"/>
                        <a:pt x="247" y="232"/>
                        <a:pt x="247" y="232"/>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49">
                  <a:extLst>
                    <a:ext uri="{FF2B5EF4-FFF2-40B4-BE49-F238E27FC236}">
                      <a16:creationId xmlns:a16="http://schemas.microsoft.com/office/drawing/2014/main" id="{81CDC5B0-F545-2583-73B5-826D06A73CD6}"/>
                    </a:ext>
                  </a:extLst>
                </p:cNvPr>
                <p:cNvSpPr>
                  <a:spLocks/>
                </p:cNvSpPr>
                <p:nvPr>
                  <p:custDataLst>
                    <p:tags r:id="rId9"/>
                  </p:custDataLst>
                </p:nvPr>
              </p:nvSpPr>
              <p:spPr bwMode="auto">
                <a:xfrm>
                  <a:off x="6857392" y="1782582"/>
                  <a:ext cx="74884" cy="87598"/>
                </a:xfrm>
                <a:custGeom>
                  <a:avLst/>
                  <a:gdLst>
                    <a:gd name="T0" fmla="*/ 4 w 135"/>
                    <a:gd name="T1" fmla="*/ 0 h 157"/>
                    <a:gd name="T2" fmla="*/ 30 w 135"/>
                    <a:gd name="T3" fmla="*/ 26 h 157"/>
                    <a:gd name="T4" fmla="*/ 43 w 135"/>
                    <a:gd name="T5" fmla="*/ 42 h 157"/>
                    <a:gd name="T6" fmla="*/ 70 w 135"/>
                    <a:gd name="T7" fmla="*/ 60 h 157"/>
                    <a:gd name="T8" fmla="*/ 124 w 135"/>
                    <a:gd name="T9" fmla="*/ 98 h 157"/>
                    <a:gd name="T10" fmla="*/ 130 w 135"/>
                    <a:gd name="T11" fmla="*/ 150 h 157"/>
                    <a:gd name="T12" fmla="*/ 120 w 135"/>
                    <a:gd name="T13" fmla="*/ 155 h 157"/>
                    <a:gd name="T14" fmla="*/ 8 w 135"/>
                    <a:gd name="T15" fmla="*/ 45 h 157"/>
                    <a:gd name="T16" fmla="*/ 0 w 135"/>
                    <a:gd name="T17" fmla="*/ 3 h 157"/>
                    <a:gd name="T18" fmla="*/ 4 w 135"/>
                    <a:gd name="T1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157">
                      <a:moveTo>
                        <a:pt x="4" y="0"/>
                      </a:moveTo>
                      <a:cubicBezTo>
                        <a:pt x="13" y="9"/>
                        <a:pt x="21" y="17"/>
                        <a:pt x="30" y="26"/>
                      </a:cubicBezTo>
                      <a:cubicBezTo>
                        <a:pt x="34" y="31"/>
                        <a:pt x="39" y="36"/>
                        <a:pt x="43" y="42"/>
                      </a:cubicBezTo>
                      <a:cubicBezTo>
                        <a:pt x="51" y="50"/>
                        <a:pt x="59" y="57"/>
                        <a:pt x="70" y="60"/>
                      </a:cubicBezTo>
                      <a:cubicBezTo>
                        <a:pt x="92" y="67"/>
                        <a:pt x="112" y="78"/>
                        <a:pt x="124" y="98"/>
                      </a:cubicBezTo>
                      <a:cubicBezTo>
                        <a:pt x="134" y="115"/>
                        <a:pt x="135" y="132"/>
                        <a:pt x="130" y="150"/>
                      </a:cubicBezTo>
                      <a:cubicBezTo>
                        <a:pt x="129" y="157"/>
                        <a:pt x="125" y="156"/>
                        <a:pt x="120" y="155"/>
                      </a:cubicBezTo>
                      <a:cubicBezTo>
                        <a:pt x="64" y="138"/>
                        <a:pt x="25" y="102"/>
                        <a:pt x="8" y="45"/>
                      </a:cubicBezTo>
                      <a:cubicBezTo>
                        <a:pt x="4" y="31"/>
                        <a:pt x="2" y="17"/>
                        <a:pt x="0" y="3"/>
                      </a:cubicBezTo>
                      <a:cubicBezTo>
                        <a:pt x="1" y="2"/>
                        <a:pt x="3" y="1"/>
                        <a:pt x="4" y="0"/>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50">
                  <a:extLst>
                    <a:ext uri="{FF2B5EF4-FFF2-40B4-BE49-F238E27FC236}">
                      <a16:creationId xmlns:a16="http://schemas.microsoft.com/office/drawing/2014/main" id="{52E5D4BB-4172-4704-CF0F-879B8878C22A}"/>
                    </a:ext>
                  </a:extLst>
                </p:cNvPr>
                <p:cNvSpPr>
                  <a:spLocks/>
                </p:cNvSpPr>
                <p:nvPr>
                  <p:custDataLst>
                    <p:tags r:id="rId10"/>
                  </p:custDataLst>
                </p:nvPr>
              </p:nvSpPr>
              <p:spPr bwMode="auto">
                <a:xfrm>
                  <a:off x="6580535" y="1549409"/>
                  <a:ext cx="96076" cy="72058"/>
                </a:xfrm>
                <a:custGeom>
                  <a:avLst/>
                  <a:gdLst>
                    <a:gd name="T0" fmla="*/ 0 w 170"/>
                    <a:gd name="T1" fmla="*/ 8 h 129"/>
                    <a:gd name="T2" fmla="*/ 170 w 170"/>
                    <a:gd name="T3" fmla="*/ 114 h 129"/>
                    <a:gd name="T4" fmla="*/ 89 w 170"/>
                    <a:gd name="T5" fmla="*/ 100 h 129"/>
                    <a:gd name="T6" fmla="*/ 70 w 170"/>
                    <a:gd name="T7" fmla="*/ 71 h 129"/>
                    <a:gd name="T8" fmla="*/ 43 w 170"/>
                    <a:gd name="T9" fmla="*/ 42 h 129"/>
                    <a:gd name="T10" fmla="*/ 10 w 170"/>
                    <a:gd name="T11" fmla="*/ 19 h 129"/>
                    <a:gd name="T12" fmla="*/ 0 w 170"/>
                    <a:gd name="T13" fmla="*/ 8 h 129"/>
                  </a:gdLst>
                  <a:ahLst/>
                  <a:cxnLst>
                    <a:cxn ang="0">
                      <a:pos x="T0" y="T1"/>
                    </a:cxn>
                    <a:cxn ang="0">
                      <a:pos x="T2" y="T3"/>
                    </a:cxn>
                    <a:cxn ang="0">
                      <a:pos x="T4" y="T5"/>
                    </a:cxn>
                    <a:cxn ang="0">
                      <a:pos x="T6" y="T7"/>
                    </a:cxn>
                    <a:cxn ang="0">
                      <a:pos x="T8" y="T9"/>
                    </a:cxn>
                    <a:cxn ang="0">
                      <a:pos x="T10" y="T11"/>
                    </a:cxn>
                    <a:cxn ang="0">
                      <a:pos x="T12" y="T13"/>
                    </a:cxn>
                  </a:cxnLst>
                  <a:rect l="0" t="0" r="r" b="b"/>
                  <a:pathLst>
                    <a:path w="170" h="129">
                      <a:moveTo>
                        <a:pt x="0" y="8"/>
                      </a:moveTo>
                      <a:cubicBezTo>
                        <a:pt x="77" y="0"/>
                        <a:pt x="150" y="44"/>
                        <a:pt x="170" y="114"/>
                      </a:cubicBezTo>
                      <a:cubicBezTo>
                        <a:pt x="145" y="129"/>
                        <a:pt x="110" y="124"/>
                        <a:pt x="89" y="100"/>
                      </a:cubicBezTo>
                      <a:cubicBezTo>
                        <a:pt x="81" y="91"/>
                        <a:pt x="74" y="81"/>
                        <a:pt x="70" y="71"/>
                      </a:cubicBezTo>
                      <a:cubicBezTo>
                        <a:pt x="64" y="58"/>
                        <a:pt x="54" y="50"/>
                        <a:pt x="43" y="42"/>
                      </a:cubicBezTo>
                      <a:cubicBezTo>
                        <a:pt x="32" y="35"/>
                        <a:pt x="21" y="27"/>
                        <a:pt x="10" y="19"/>
                      </a:cubicBezTo>
                      <a:cubicBezTo>
                        <a:pt x="7" y="17"/>
                        <a:pt x="4" y="13"/>
                        <a:pt x="0" y="8"/>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1" name="Freeform 51">
                  <a:extLst>
                    <a:ext uri="{FF2B5EF4-FFF2-40B4-BE49-F238E27FC236}">
                      <a16:creationId xmlns:a16="http://schemas.microsoft.com/office/drawing/2014/main" id="{6C79152B-D83E-BF8D-7013-9CEEBECD4273}"/>
                    </a:ext>
                  </a:extLst>
                </p:cNvPr>
                <p:cNvSpPr>
                  <a:spLocks/>
                </p:cNvSpPr>
                <p:nvPr>
                  <p:custDataLst>
                    <p:tags r:id="rId11"/>
                  </p:custDataLst>
                </p:nvPr>
              </p:nvSpPr>
              <p:spPr bwMode="auto">
                <a:xfrm>
                  <a:off x="6795372" y="1117049"/>
                  <a:ext cx="110204" cy="49451"/>
                </a:xfrm>
                <a:custGeom>
                  <a:avLst/>
                  <a:gdLst>
                    <a:gd name="T0" fmla="*/ 0 w 198"/>
                    <a:gd name="T1" fmla="*/ 59 h 89"/>
                    <a:gd name="T2" fmla="*/ 0 w 198"/>
                    <a:gd name="T3" fmla="*/ 59 h 89"/>
                    <a:gd name="T4" fmla="*/ 38 w 198"/>
                    <a:gd name="T5" fmla="*/ 31 h 89"/>
                    <a:gd name="T6" fmla="*/ 198 w 198"/>
                    <a:gd name="T7" fmla="*/ 29 h 89"/>
                    <a:gd name="T8" fmla="*/ 180 w 198"/>
                    <a:gd name="T9" fmla="*/ 36 h 89"/>
                    <a:gd name="T10" fmla="*/ 139 w 198"/>
                    <a:gd name="T11" fmla="*/ 45 h 89"/>
                    <a:gd name="T12" fmla="*/ 110 w 198"/>
                    <a:gd name="T13" fmla="*/ 61 h 89"/>
                    <a:gd name="T14" fmla="*/ 47 w 198"/>
                    <a:gd name="T15" fmla="*/ 88 h 89"/>
                    <a:gd name="T16" fmla="*/ 2 w 198"/>
                    <a:gd name="T17" fmla="*/ 67 h 89"/>
                    <a:gd name="T18" fmla="*/ 0 w 198"/>
                    <a:gd name="T19" fmla="*/ 5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89">
                      <a:moveTo>
                        <a:pt x="0" y="59"/>
                      </a:moveTo>
                      <a:cubicBezTo>
                        <a:pt x="0" y="59"/>
                        <a:pt x="0" y="59"/>
                        <a:pt x="0" y="59"/>
                      </a:cubicBezTo>
                      <a:cubicBezTo>
                        <a:pt x="13" y="50"/>
                        <a:pt x="24" y="40"/>
                        <a:pt x="38" y="31"/>
                      </a:cubicBezTo>
                      <a:cubicBezTo>
                        <a:pt x="87" y="0"/>
                        <a:pt x="150" y="3"/>
                        <a:pt x="198" y="29"/>
                      </a:cubicBezTo>
                      <a:cubicBezTo>
                        <a:pt x="191" y="32"/>
                        <a:pt x="186" y="35"/>
                        <a:pt x="180" y="36"/>
                      </a:cubicBezTo>
                      <a:cubicBezTo>
                        <a:pt x="167" y="40"/>
                        <a:pt x="153" y="43"/>
                        <a:pt x="139" y="45"/>
                      </a:cubicBezTo>
                      <a:cubicBezTo>
                        <a:pt x="128" y="47"/>
                        <a:pt x="119" y="53"/>
                        <a:pt x="110" y="61"/>
                      </a:cubicBezTo>
                      <a:cubicBezTo>
                        <a:pt x="93" y="77"/>
                        <a:pt x="72" y="89"/>
                        <a:pt x="47" y="88"/>
                      </a:cubicBezTo>
                      <a:cubicBezTo>
                        <a:pt x="29" y="87"/>
                        <a:pt x="15" y="78"/>
                        <a:pt x="2" y="67"/>
                      </a:cubicBezTo>
                      <a:cubicBezTo>
                        <a:pt x="1" y="65"/>
                        <a:pt x="1" y="62"/>
                        <a:pt x="0" y="59"/>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52">
                  <a:extLst>
                    <a:ext uri="{FF2B5EF4-FFF2-40B4-BE49-F238E27FC236}">
                      <a16:creationId xmlns:a16="http://schemas.microsoft.com/office/drawing/2014/main" id="{BD7A3644-ACE6-3E6F-65E9-39A76C8FEBB3}"/>
                    </a:ext>
                  </a:extLst>
                </p:cNvPr>
                <p:cNvSpPr>
                  <a:spLocks/>
                </p:cNvSpPr>
                <p:nvPr>
                  <p:custDataLst>
                    <p:tags r:id="rId12"/>
                  </p:custDataLst>
                </p:nvPr>
              </p:nvSpPr>
              <p:spPr bwMode="auto">
                <a:xfrm>
                  <a:off x="6707550" y="1596141"/>
                  <a:ext cx="48038" cy="111617"/>
                </a:xfrm>
                <a:custGeom>
                  <a:avLst/>
                  <a:gdLst>
                    <a:gd name="T0" fmla="*/ 44 w 84"/>
                    <a:gd name="T1" fmla="*/ 0 h 200"/>
                    <a:gd name="T2" fmla="*/ 49 w 84"/>
                    <a:gd name="T3" fmla="*/ 43 h 200"/>
                    <a:gd name="T4" fmla="*/ 65 w 84"/>
                    <a:gd name="T5" fmla="*/ 94 h 200"/>
                    <a:gd name="T6" fmla="*/ 81 w 84"/>
                    <a:gd name="T7" fmla="*/ 152 h 200"/>
                    <a:gd name="T8" fmla="*/ 58 w 84"/>
                    <a:gd name="T9" fmla="*/ 195 h 200"/>
                    <a:gd name="T10" fmla="*/ 44 w 84"/>
                    <a:gd name="T11" fmla="*/ 193 h 200"/>
                    <a:gd name="T12" fmla="*/ 23 w 84"/>
                    <a:gd name="T13" fmla="*/ 32 h 200"/>
                    <a:gd name="T14" fmla="*/ 39 w 84"/>
                    <a:gd name="T15" fmla="*/ 0 h 200"/>
                    <a:gd name="T16" fmla="*/ 44 w 84"/>
                    <a:gd name="T17"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200">
                      <a:moveTo>
                        <a:pt x="44" y="0"/>
                      </a:moveTo>
                      <a:cubicBezTo>
                        <a:pt x="46" y="15"/>
                        <a:pt x="49" y="29"/>
                        <a:pt x="49" y="43"/>
                      </a:cubicBezTo>
                      <a:cubicBezTo>
                        <a:pt x="50" y="61"/>
                        <a:pt x="53" y="78"/>
                        <a:pt x="65" y="94"/>
                      </a:cubicBezTo>
                      <a:cubicBezTo>
                        <a:pt x="77" y="111"/>
                        <a:pt x="84" y="130"/>
                        <a:pt x="81" y="152"/>
                      </a:cubicBezTo>
                      <a:cubicBezTo>
                        <a:pt x="79" y="169"/>
                        <a:pt x="70" y="183"/>
                        <a:pt x="58" y="195"/>
                      </a:cubicBezTo>
                      <a:cubicBezTo>
                        <a:pt x="52" y="200"/>
                        <a:pt x="49" y="199"/>
                        <a:pt x="44" y="193"/>
                      </a:cubicBezTo>
                      <a:cubicBezTo>
                        <a:pt x="8" y="143"/>
                        <a:pt x="0" y="90"/>
                        <a:pt x="23" y="32"/>
                      </a:cubicBezTo>
                      <a:cubicBezTo>
                        <a:pt x="27" y="21"/>
                        <a:pt x="34" y="11"/>
                        <a:pt x="39" y="0"/>
                      </a:cubicBezTo>
                      <a:cubicBezTo>
                        <a:pt x="41" y="0"/>
                        <a:pt x="42" y="0"/>
                        <a:pt x="44" y="0"/>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5" name="Freeform 53">
                  <a:extLst>
                    <a:ext uri="{FF2B5EF4-FFF2-40B4-BE49-F238E27FC236}">
                      <a16:creationId xmlns:a16="http://schemas.microsoft.com/office/drawing/2014/main" id="{3F6785BB-B772-B2ED-2399-9D9400B3DD7E}"/>
                    </a:ext>
                  </a:extLst>
                </p:cNvPr>
                <p:cNvSpPr>
                  <a:spLocks/>
                </p:cNvSpPr>
                <p:nvPr>
                  <p:custDataLst>
                    <p:tags r:id="rId13"/>
                  </p:custDataLst>
                </p:nvPr>
              </p:nvSpPr>
              <p:spPr bwMode="auto">
                <a:xfrm>
                  <a:off x="6918291" y="1908264"/>
                  <a:ext cx="107379" cy="48038"/>
                </a:xfrm>
                <a:custGeom>
                  <a:avLst/>
                  <a:gdLst>
                    <a:gd name="T0" fmla="*/ 192 w 192"/>
                    <a:gd name="T1" fmla="*/ 34 h 87"/>
                    <a:gd name="T2" fmla="*/ 117 w 192"/>
                    <a:gd name="T3" fmla="*/ 83 h 87"/>
                    <a:gd name="T4" fmla="*/ 93 w 192"/>
                    <a:gd name="T5" fmla="*/ 78 h 87"/>
                    <a:gd name="T6" fmla="*/ 47 w 192"/>
                    <a:gd name="T7" fmla="*/ 79 h 87"/>
                    <a:gd name="T8" fmla="*/ 11 w 192"/>
                    <a:gd name="T9" fmla="*/ 86 h 87"/>
                    <a:gd name="T10" fmla="*/ 0 w 192"/>
                    <a:gd name="T11" fmla="*/ 85 h 87"/>
                    <a:gd name="T12" fmla="*/ 192 w 192"/>
                    <a:gd name="T13" fmla="*/ 34 h 87"/>
                  </a:gdLst>
                  <a:ahLst/>
                  <a:cxnLst>
                    <a:cxn ang="0">
                      <a:pos x="T0" y="T1"/>
                    </a:cxn>
                    <a:cxn ang="0">
                      <a:pos x="T2" y="T3"/>
                    </a:cxn>
                    <a:cxn ang="0">
                      <a:pos x="T4" y="T5"/>
                    </a:cxn>
                    <a:cxn ang="0">
                      <a:pos x="T6" y="T7"/>
                    </a:cxn>
                    <a:cxn ang="0">
                      <a:pos x="T8" y="T9"/>
                    </a:cxn>
                    <a:cxn ang="0">
                      <a:pos x="T10" y="T11"/>
                    </a:cxn>
                    <a:cxn ang="0">
                      <a:pos x="T12" y="T13"/>
                    </a:cxn>
                  </a:cxnLst>
                  <a:rect l="0" t="0" r="r" b="b"/>
                  <a:pathLst>
                    <a:path w="192" h="87">
                      <a:moveTo>
                        <a:pt x="192" y="34"/>
                      </a:moveTo>
                      <a:cubicBezTo>
                        <a:pt x="180" y="69"/>
                        <a:pt x="154" y="86"/>
                        <a:pt x="117" y="83"/>
                      </a:cubicBezTo>
                      <a:cubicBezTo>
                        <a:pt x="109" y="82"/>
                        <a:pt x="100" y="81"/>
                        <a:pt x="93" y="78"/>
                      </a:cubicBezTo>
                      <a:cubicBezTo>
                        <a:pt x="77" y="71"/>
                        <a:pt x="62" y="75"/>
                        <a:pt x="47" y="79"/>
                      </a:cubicBezTo>
                      <a:cubicBezTo>
                        <a:pt x="35" y="81"/>
                        <a:pt x="23" y="84"/>
                        <a:pt x="11" y="86"/>
                      </a:cubicBezTo>
                      <a:cubicBezTo>
                        <a:pt x="8" y="87"/>
                        <a:pt x="4" y="86"/>
                        <a:pt x="0" y="85"/>
                      </a:cubicBezTo>
                      <a:cubicBezTo>
                        <a:pt x="26" y="30"/>
                        <a:pt x="139" y="0"/>
                        <a:pt x="192" y="34"/>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6" name="Freeform 54">
                  <a:extLst>
                    <a:ext uri="{FF2B5EF4-FFF2-40B4-BE49-F238E27FC236}">
                      <a16:creationId xmlns:a16="http://schemas.microsoft.com/office/drawing/2014/main" id="{92F40FA1-766B-8FE1-F7D0-BDD53DD4153B}"/>
                    </a:ext>
                  </a:extLst>
                </p:cNvPr>
                <p:cNvSpPr>
                  <a:spLocks/>
                </p:cNvSpPr>
                <p:nvPr>
                  <p:custDataLst>
                    <p:tags r:id="rId14"/>
                  </p:custDataLst>
                </p:nvPr>
              </p:nvSpPr>
              <p:spPr bwMode="auto">
                <a:xfrm>
                  <a:off x="6693518" y="1238625"/>
                  <a:ext cx="76296" cy="84771"/>
                </a:xfrm>
                <a:custGeom>
                  <a:avLst/>
                  <a:gdLst>
                    <a:gd name="T0" fmla="*/ 123 w 137"/>
                    <a:gd name="T1" fmla="*/ 2 h 151"/>
                    <a:gd name="T2" fmla="*/ 137 w 137"/>
                    <a:gd name="T3" fmla="*/ 0 h 151"/>
                    <a:gd name="T4" fmla="*/ 128 w 137"/>
                    <a:gd name="T5" fmla="*/ 16 h 151"/>
                    <a:gd name="T6" fmla="*/ 100 w 137"/>
                    <a:gd name="T7" fmla="*/ 49 h 151"/>
                    <a:gd name="T8" fmla="*/ 87 w 137"/>
                    <a:gd name="T9" fmla="*/ 76 h 151"/>
                    <a:gd name="T10" fmla="*/ 56 w 137"/>
                    <a:gd name="T11" fmla="*/ 135 h 151"/>
                    <a:gd name="T12" fmla="*/ 0 w 137"/>
                    <a:gd name="T13" fmla="*/ 147 h 151"/>
                    <a:gd name="T14" fmla="*/ 29 w 137"/>
                    <a:gd name="T15" fmla="*/ 64 h 151"/>
                    <a:gd name="T16" fmla="*/ 114 w 137"/>
                    <a:gd name="T17" fmla="*/ 5 h 151"/>
                    <a:gd name="T18" fmla="*/ 124 w 137"/>
                    <a:gd name="T19" fmla="*/ 1 h 151"/>
                    <a:gd name="T20" fmla="*/ 123 w 137"/>
                    <a:gd name="T21" fmla="*/ 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7" h="151">
                      <a:moveTo>
                        <a:pt x="123" y="2"/>
                      </a:moveTo>
                      <a:cubicBezTo>
                        <a:pt x="127" y="1"/>
                        <a:pt x="131" y="1"/>
                        <a:pt x="137" y="0"/>
                      </a:cubicBezTo>
                      <a:cubicBezTo>
                        <a:pt x="134" y="7"/>
                        <a:pt x="132" y="12"/>
                        <a:pt x="128" y="16"/>
                      </a:cubicBezTo>
                      <a:cubicBezTo>
                        <a:pt x="119" y="27"/>
                        <a:pt x="110" y="38"/>
                        <a:pt x="100" y="49"/>
                      </a:cubicBezTo>
                      <a:cubicBezTo>
                        <a:pt x="93" y="57"/>
                        <a:pt x="89" y="66"/>
                        <a:pt x="87" y="76"/>
                      </a:cubicBezTo>
                      <a:cubicBezTo>
                        <a:pt x="83" y="99"/>
                        <a:pt x="75" y="120"/>
                        <a:pt x="56" y="135"/>
                      </a:cubicBezTo>
                      <a:cubicBezTo>
                        <a:pt x="39" y="148"/>
                        <a:pt x="21" y="151"/>
                        <a:pt x="0" y="147"/>
                      </a:cubicBezTo>
                      <a:cubicBezTo>
                        <a:pt x="1" y="116"/>
                        <a:pt x="12" y="89"/>
                        <a:pt x="29" y="64"/>
                      </a:cubicBezTo>
                      <a:cubicBezTo>
                        <a:pt x="50" y="35"/>
                        <a:pt x="79" y="16"/>
                        <a:pt x="114" y="5"/>
                      </a:cubicBezTo>
                      <a:cubicBezTo>
                        <a:pt x="117" y="4"/>
                        <a:pt x="120" y="3"/>
                        <a:pt x="124" y="1"/>
                      </a:cubicBezTo>
                      <a:lnTo>
                        <a:pt x="123" y="2"/>
                      </a:ln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7" name="Freeform 55">
                  <a:extLst>
                    <a:ext uri="{FF2B5EF4-FFF2-40B4-BE49-F238E27FC236}">
                      <a16:creationId xmlns:a16="http://schemas.microsoft.com/office/drawing/2014/main" id="{95DAFDF1-F025-56E6-0F86-9DC79CBF735B}"/>
                    </a:ext>
                  </a:extLst>
                </p:cNvPr>
                <p:cNvSpPr>
                  <a:spLocks/>
                </p:cNvSpPr>
                <p:nvPr>
                  <p:custDataLst>
                    <p:tags r:id="rId15"/>
                  </p:custDataLst>
                </p:nvPr>
              </p:nvSpPr>
              <p:spPr bwMode="auto">
                <a:xfrm>
                  <a:off x="6670817" y="1493008"/>
                  <a:ext cx="45211" cy="110204"/>
                </a:xfrm>
                <a:custGeom>
                  <a:avLst/>
                  <a:gdLst>
                    <a:gd name="T0" fmla="*/ 37 w 81"/>
                    <a:gd name="T1" fmla="*/ 198 h 198"/>
                    <a:gd name="T2" fmla="*/ 63 w 81"/>
                    <a:gd name="T3" fmla="*/ 0 h 198"/>
                    <a:gd name="T4" fmla="*/ 64 w 81"/>
                    <a:gd name="T5" fmla="*/ 37 h 198"/>
                    <a:gd name="T6" fmla="*/ 62 w 81"/>
                    <a:gd name="T7" fmla="*/ 60 h 198"/>
                    <a:gd name="T8" fmla="*/ 67 w 81"/>
                    <a:gd name="T9" fmla="*/ 91 h 198"/>
                    <a:gd name="T10" fmla="*/ 78 w 81"/>
                    <a:gd name="T11" fmla="*/ 148 h 198"/>
                    <a:gd name="T12" fmla="*/ 37 w 81"/>
                    <a:gd name="T13" fmla="*/ 198 h 198"/>
                  </a:gdLst>
                  <a:ahLst/>
                  <a:cxnLst>
                    <a:cxn ang="0">
                      <a:pos x="T0" y="T1"/>
                    </a:cxn>
                    <a:cxn ang="0">
                      <a:pos x="T2" y="T3"/>
                    </a:cxn>
                    <a:cxn ang="0">
                      <a:pos x="T4" y="T5"/>
                    </a:cxn>
                    <a:cxn ang="0">
                      <a:pos x="T6" y="T7"/>
                    </a:cxn>
                    <a:cxn ang="0">
                      <a:pos x="T8" y="T9"/>
                    </a:cxn>
                    <a:cxn ang="0">
                      <a:pos x="T10" y="T11"/>
                    </a:cxn>
                    <a:cxn ang="0">
                      <a:pos x="T12" y="T13"/>
                    </a:cxn>
                  </a:cxnLst>
                  <a:rect l="0" t="0" r="r" b="b"/>
                  <a:pathLst>
                    <a:path w="81" h="198">
                      <a:moveTo>
                        <a:pt x="37" y="198"/>
                      </a:moveTo>
                      <a:cubicBezTo>
                        <a:pt x="0" y="142"/>
                        <a:pt x="4" y="57"/>
                        <a:pt x="63" y="0"/>
                      </a:cubicBezTo>
                      <a:cubicBezTo>
                        <a:pt x="68" y="13"/>
                        <a:pt x="65" y="25"/>
                        <a:pt x="64" y="37"/>
                      </a:cubicBezTo>
                      <a:cubicBezTo>
                        <a:pt x="64" y="45"/>
                        <a:pt x="62" y="52"/>
                        <a:pt x="62" y="60"/>
                      </a:cubicBezTo>
                      <a:cubicBezTo>
                        <a:pt x="61" y="71"/>
                        <a:pt x="62" y="81"/>
                        <a:pt x="67" y="91"/>
                      </a:cubicBezTo>
                      <a:cubicBezTo>
                        <a:pt x="76" y="109"/>
                        <a:pt x="81" y="128"/>
                        <a:pt x="78" y="148"/>
                      </a:cubicBezTo>
                      <a:cubicBezTo>
                        <a:pt x="74" y="173"/>
                        <a:pt x="59" y="188"/>
                        <a:pt x="37" y="198"/>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9" name="Freeform 56">
                  <a:extLst>
                    <a:ext uri="{FF2B5EF4-FFF2-40B4-BE49-F238E27FC236}">
                      <a16:creationId xmlns:a16="http://schemas.microsoft.com/office/drawing/2014/main" id="{476A3D10-A4EA-A78F-F8CB-CD30409D4D0E}"/>
                    </a:ext>
                  </a:extLst>
                </p:cNvPr>
                <p:cNvSpPr>
                  <a:spLocks/>
                </p:cNvSpPr>
                <p:nvPr>
                  <p:custDataLst>
                    <p:tags r:id="rId16"/>
                  </p:custDataLst>
                </p:nvPr>
              </p:nvSpPr>
              <p:spPr bwMode="auto">
                <a:xfrm>
                  <a:off x="6670887" y="1316347"/>
                  <a:ext cx="69232" cy="91837"/>
                </a:xfrm>
                <a:custGeom>
                  <a:avLst/>
                  <a:gdLst>
                    <a:gd name="T0" fmla="*/ 5 w 123"/>
                    <a:gd name="T1" fmla="*/ 161 h 163"/>
                    <a:gd name="T2" fmla="*/ 123 w 123"/>
                    <a:gd name="T3" fmla="*/ 0 h 163"/>
                    <a:gd name="T4" fmla="*/ 118 w 123"/>
                    <a:gd name="T5" fmla="*/ 15 h 163"/>
                    <a:gd name="T6" fmla="*/ 104 w 123"/>
                    <a:gd name="T7" fmla="*/ 36 h 163"/>
                    <a:gd name="T8" fmla="*/ 81 w 123"/>
                    <a:gd name="T9" fmla="*/ 93 h 163"/>
                    <a:gd name="T10" fmla="*/ 52 w 123"/>
                    <a:gd name="T11" fmla="*/ 150 h 163"/>
                    <a:gd name="T12" fmla="*/ 5 w 123"/>
                    <a:gd name="T13" fmla="*/ 161 h 163"/>
                  </a:gdLst>
                  <a:ahLst/>
                  <a:cxnLst>
                    <a:cxn ang="0">
                      <a:pos x="T0" y="T1"/>
                    </a:cxn>
                    <a:cxn ang="0">
                      <a:pos x="T2" y="T3"/>
                    </a:cxn>
                    <a:cxn ang="0">
                      <a:pos x="T4" y="T5"/>
                    </a:cxn>
                    <a:cxn ang="0">
                      <a:pos x="T6" y="T7"/>
                    </a:cxn>
                    <a:cxn ang="0">
                      <a:pos x="T8" y="T9"/>
                    </a:cxn>
                    <a:cxn ang="0">
                      <a:pos x="T10" y="T11"/>
                    </a:cxn>
                    <a:cxn ang="0">
                      <a:pos x="T12" y="T13"/>
                    </a:cxn>
                  </a:cxnLst>
                  <a:rect l="0" t="0" r="r" b="b"/>
                  <a:pathLst>
                    <a:path w="123" h="163">
                      <a:moveTo>
                        <a:pt x="5" y="161"/>
                      </a:moveTo>
                      <a:cubicBezTo>
                        <a:pt x="0" y="88"/>
                        <a:pt x="49" y="21"/>
                        <a:pt x="123" y="0"/>
                      </a:cubicBezTo>
                      <a:cubicBezTo>
                        <a:pt x="121" y="6"/>
                        <a:pt x="120" y="11"/>
                        <a:pt x="118" y="15"/>
                      </a:cubicBezTo>
                      <a:cubicBezTo>
                        <a:pt x="114" y="22"/>
                        <a:pt x="109" y="29"/>
                        <a:pt x="104" y="36"/>
                      </a:cubicBezTo>
                      <a:cubicBezTo>
                        <a:pt x="91" y="53"/>
                        <a:pt x="82" y="71"/>
                        <a:pt x="81" y="93"/>
                      </a:cubicBezTo>
                      <a:cubicBezTo>
                        <a:pt x="80" y="116"/>
                        <a:pt x="71" y="136"/>
                        <a:pt x="52" y="150"/>
                      </a:cubicBezTo>
                      <a:cubicBezTo>
                        <a:pt x="39" y="160"/>
                        <a:pt x="23" y="163"/>
                        <a:pt x="5" y="161"/>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0" name="Freeform 57">
                  <a:extLst>
                    <a:ext uri="{FF2B5EF4-FFF2-40B4-BE49-F238E27FC236}">
                      <a16:creationId xmlns:a16="http://schemas.microsoft.com/office/drawing/2014/main" id="{594638AD-966D-2271-2372-3D730D39B4FF}"/>
                    </a:ext>
                  </a:extLst>
                </p:cNvPr>
                <p:cNvSpPr>
                  <a:spLocks/>
                </p:cNvSpPr>
                <p:nvPr>
                  <p:custDataLst>
                    <p:tags r:id="rId17"/>
                  </p:custDataLst>
                </p:nvPr>
              </p:nvSpPr>
              <p:spPr bwMode="auto">
                <a:xfrm>
                  <a:off x="6957715" y="1822141"/>
                  <a:ext cx="74884" cy="87598"/>
                </a:xfrm>
                <a:custGeom>
                  <a:avLst/>
                  <a:gdLst>
                    <a:gd name="T0" fmla="*/ 3 w 133"/>
                    <a:gd name="T1" fmla="*/ 0 h 157"/>
                    <a:gd name="T2" fmla="*/ 29 w 133"/>
                    <a:gd name="T3" fmla="*/ 26 h 157"/>
                    <a:gd name="T4" fmla="*/ 41 w 133"/>
                    <a:gd name="T5" fmla="*/ 40 h 157"/>
                    <a:gd name="T6" fmla="*/ 72 w 133"/>
                    <a:gd name="T7" fmla="*/ 61 h 157"/>
                    <a:gd name="T8" fmla="*/ 127 w 133"/>
                    <a:gd name="T9" fmla="*/ 106 h 157"/>
                    <a:gd name="T10" fmla="*/ 130 w 133"/>
                    <a:gd name="T11" fmla="*/ 148 h 157"/>
                    <a:gd name="T12" fmla="*/ 119 w 133"/>
                    <a:gd name="T13" fmla="*/ 155 h 157"/>
                    <a:gd name="T14" fmla="*/ 4 w 133"/>
                    <a:gd name="T15" fmla="*/ 31 h 157"/>
                    <a:gd name="T16" fmla="*/ 0 w 133"/>
                    <a:gd name="T17" fmla="*/ 5 h 157"/>
                    <a:gd name="T18" fmla="*/ 0 w 133"/>
                    <a:gd name="T19" fmla="*/ 3 h 157"/>
                    <a:gd name="T20" fmla="*/ 3 w 133"/>
                    <a:gd name="T21"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 h="157">
                      <a:moveTo>
                        <a:pt x="3" y="0"/>
                      </a:moveTo>
                      <a:cubicBezTo>
                        <a:pt x="12" y="9"/>
                        <a:pt x="20" y="17"/>
                        <a:pt x="29" y="26"/>
                      </a:cubicBezTo>
                      <a:cubicBezTo>
                        <a:pt x="33" y="30"/>
                        <a:pt x="37" y="35"/>
                        <a:pt x="41" y="40"/>
                      </a:cubicBezTo>
                      <a:cubicBezTo>
                        <a:pt x="49" y="50"/>
                        <a:pt x="59" y="57"/>
                        <a:pt x="72" y="61"/>
                      </a:cubicBezTo>
                      <a:cubicBezTo>
                        <a:pt x="96" y="69"/>
                        <a:pt x="117" y="82"/>
                        <a:pt x="127" y="106"/>
                      </a:cubicBezTo>
                      <a:cubicBezTo>
                        <a:pt x="133" y="120"/>
                        <a:pt x="133" y="134"/>
                        <a:pt x="130" y="148"/>
                      </a:cubicBezTo>
                      <a:cubicBezTo>
                        <a:pt x="129" y="155"/>
                        <a:pt x="126" y="157"/>
                        <a:pt x="119" y="155"/>
                      </a:cubicBezTo>
                      <a:cubicBezTo>
                        <a:pt x="57" y="136"/>
                        <a:pt x="18" y="95"/>
                        <a:pt x="4" y="31"/>
                      </a:cubicBezTo>
                      <a:cubicBezTo>
                        <a:pt x="2" y="23"/>
                        <a:pt x="1" y="14"/>
                        <a:pt x="0" y="5"/>
                      </a:cubicBezTo>
                      <a:cubicBezTo>
                        <a:pt x="0" y="4"/>
                        <a:pt x="0" y="4"/>
                        <a:pt x="0" y="3"/>
                      </a:cubicBezTo>
                      <a:cubicBezTo>
                        <a:pt x="1" y="2"/>
                        <a:pt x="2" y="1"/>
                        <a:pt x="3" y="0"/>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1" name="Freeform 58">
                  <a:extLst>
                    <a:ext uri="{FF2B5EF4-FFF2-40B4-BE49-F238E27FC236}">
                      <a16:creationId xmlns:a16="http://schemas.microsoft.com/office/drawing/2014/main" id="{611313EB-9F63-8D7F-98F6-85ECD6ACA2D5}"/>
                    </a:ext>
                  </a:extLst>
                </p:cNvPr>
                <p:cNvSpPr>
                  <a:spLocks/>
                </p:cNvSpPr>
                <p:nvPr>
                  <p:custDataLst>
                    <p:tags r:id="rId18"/>
                  </p:custDataLst>
                </p:nvPr>
              </p:nvSpPr>
              <p:spPr bwMode="auto">
                <a:xfrm>
                  <a:off x="6693414" y="1117197"/>
                  <a:ext cx="40974" cy="111617"/>
                </a:xfrm>
                <a:custGeom>
                  <a:avLst/>
                  <a:gdLst>
                    <a:gd name="T0" fmla="*/ 29 w 75"/>
                    <a:gd name="T1" fmla="*/ 0 h 199"/>
                    <a:gd name="T2" fmla="*/ 72 w 75"/>
                    <a:gd name="T3" fmla="*/ 98 h 199"/>
                    <a:gd name="T4" fmla="*/ 52 w 75"/>
                    <a:gd name="T5" fmla="*/ 191 h 199"/>
                    <a:gd name="T6" fmla="*/ 37 w 75"/>
                    <a:gd name="T7" fmla="*/ 194 h 199"/>
                    <a:gd name="T8" fmla="*/ 11 w 75"/>
                    <a:gd name="T9" fmla="*/ 111 h 199"/>
                    <a:gd name="T10" fmla="*/ 17 w 75"/>
                    <a:gd name="T11" fmla="*/ 96 h 199"/>
                    <a:gd name="T12" fmla="*/ 25 w 75"/>
                    <a:gd name="T13" fmla="*/ 37 h 199"/>
                    <a:gd name="T14" fmla="*/ 24 w 75"/>
                    <a:gd name="T15" fmla="*/ 1 h 199"/>
                    <a:gd name="T16" fmla="*/ 29 w 75"/>
                    <a:gd name="T17"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99">
                      <a:moveTo>
                        <a:pt x="29" y="0"/>
                      </a:moveTo>
                      <a:cubicBezTo>
                        <a:pt x="53" y="28"/>
                        <a:pt x="69" y="60"/>
                        <a:pt x="72" y="98"/>
                      </a:cubicBezTo>
                      <a:cubicBezTo>
                        <a:pt x="75" y="131"/>
                        <a:pt x="68" y="162"/>
                        <a:pt x="52" y="191"/>
                      </a:cubicBezTo>
                      <a:cubicBezTo>
                        <a:pt x="47" y="199"/>
                        <a:pt x="43" y="198"/>
                        <a:pt x="37" y="194"/>
                      </a:cubicBezTo>
                      <a:cubicBezTo>
                        <a:pt x="10" y="177"/>
                        <a:pt x="0" y="146"/>
                        <a:pt x="11" y="111"/>
                      </a:cubicBezTo>
                      <a:cubicBezTo>
                        <a:pt x="12" y="106"/>
                        <a:pt x="14" y="100"/>
                        <a:pt x="17" y="96"/>
                      </a:cubicBezTo>
                      <a:cubicBezTo>
                        <a:pt x="30" y="78"/>
                        <a:pt x="26" y="57"/>
                        <a:pt x="25" y="37"/>
                      </a:cubicBezTo>
                      <a:cubicBezTo>
                        <a:pt x="24" y="25"/>
                        <a:pt x="24" y="13"/>
                        <a:pt x="24" y="1"/>
                      </a:cubicBezTo>
                      <a:cubicBezTo>
                        <a:pt x="26" y="0"/>
                        <a:pt x="27" y="0"/>
                        <a:pt x="29" y="0"/>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2" name="Freeform 59">
                  <a:extLst>
                    <a:ext uri="{FF2B5EF4-FFF2-40B4-BE49-F238E27FC236}">
                      <a16:creationId xmlns:a16="http://schemas.microsoft.com/office/drawing/2014/main" id="{23161CE3-7A33-04F4-4073-D69EABC609C1}"/>
                    </a:ext>
                  </a:extLst>
                </p:cNvPr>
                <p:cNvSpPr>
                  <a:spLocks/>
                </p:cNvSpPr>
                <p:nvPr>
                  <p:custDataLst>
                    <p:tags r:id="rId19"/>
                  </p:custDataLst>
                </p:nvPr>
              </p:nvSpPr>
              <p:spPr bwMode="auto">
                <a:xfrm>
                  <a:off x="6601634" y="1310726"/>
                  <a:ext cx="57928" cy="97489"/>
                </a:xfrm>
                <a:custGeom>
                  <a:avLst/>
                  <a:gdLst>
                    <a:gd name="T0" fmla="*/ 2 w 105"/>
                    <a:gd name="T1" fmla="*/ 0 h 175"/>
                    <a:gd name="T2" fmla="*/ 64 w 105"/>
                    <a:gd name="T3" fmla="*/ 44 h 175"/>
                    <a:gd name="T4" fmla="*/ 101 w 105"/>
                    <a:gd name="T5" fmla="*/ 165 h 175"/>
                    <a:gd name="T6" fmla="*/ 91 w 105"/>
                    <a:gd name="T7" fmla="*/ 173 h 175"/>
                    <a:gd name="T8" fmla="*/ 31 w 105"/>
                    <a:gd name="T9" fmla="*/ 107 h 175"/>
                    <a:gd name="T10" fmla="*/ 31 w 105"/>
                    <a:gd name="T11" fmla="*/ 80 h 175"/>
                    <a:gd name="T12" fmla="*/ 26 w 105"/>
                    <a:gd name="T13" fmla="*/ 59 h 175"/>
                    <a:gd name="T14" fmla="*/ 7 w 105"/>
                    <a:gd name="T15" fmla="*/ 23 h 175"/>
                    <a:gd name="T16" fmla="*/ 0 w 105"/>
                    <a:gd name="T17" fmla="*/ 1 h 175"/>
                    <a:gd name="T18" fmla="*/ 2 w 105"/>
                    <a:gd name="T19"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75">
                      <a:moveTo>
                        <a:pt x="2" y="0"/>
                      </a:moveTo>
                      <a:cubicBezTo>
                        <a:pt x="26" y="10"/>
                        <a:pt x="47" y="25"/>
                        <a:pt x="64" y="44"/>
                      </a:cubicBezTo>
                      <a:cubicBezTo>
                        <a:pt x="94" y="79"/>
                        <a:pt x="105" y="120"/>
                        <a:pt x="101" y="165"/>
                      </a:cubicBezTo>
                      <a:cubicBezTo>
                        <a:pt x="101" y="172"/>
                        <a:pt x="99" y="175"/>
                        <a:pt x="91" y="173"/>
                      </a:cubicBezTo>
                      <a:cubicBezTo>
                        <a:pt x="56" y="168"/>
                        <a:pt x="35" y="144"/>
                        <a:pt x="31" y="107"/>
                      </a:cubicBezTo>
                      <a:cubicBezTo>
                        <a:pt x="31" y="98"/>
                        <a:pt x="32" y="89"/>
                        <a:pt x="31" y="80"/>
                      </a:cubicBezTo>
                      <a:cubicBezTo>
                        <a:pt x="30" y="73"/>
                        <a:pt x="29" y="65"/>
                        <a:pt x="26" y="59"/>
                      </a:cubicBezTo>
                      <a:cubicBezTo>
                        <a:pt x="20" y="46"/>
                        <a:pt x="13" y="35"/>
                        <a:pt x="7" y="23"/>
                      </a:cubicBezTo>
                      <a:cubicBezTo>
                        <a:pt x="4" y="16"/>
                        <a:pt x="2" y="9"/>
                        <a:pt x="0" y="1"/>
                      </a:cubicBezTo>
                      <a:cubicBezTo>
                        <a:pt x="0" y="1"/>
                        <a:pt x="1" y="0"/>
                        <a:pt x="2" y="0"/>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3" name="Freeform 60">
                  <a:extLst>
                    <a:ext uri="{FF2B5EF4-FFF2-40B4-BE49-F238E27FC236}">
                      <a16:creationId xmlns:a16="http://schemas.microsoft.com/office/drawing/2014/main" id="{BBA733BC-7EFF-E8CA-2E8C-1D8727AB10DD}"/>
                    </a:ext>
                  </a:extLst>
                </p:cNvPr>
                <p:cNvSpPr>
                  <a:spLocks/>
                </p:cNvSpPr>
                <p:nvPr>
                  <p:custDataLst>
                    <p:tags r:id="rId20"/>
                  </p:custDataLst>
                </p:nvPr>
              </p:nvSpPr>
              <p:spPr bwMode="auto">
                <a:xfrm>
                  <a:off x="6618711" y="1665249"/>
                  <a:ext cx="104552" cy="64991"/>
                </a:xfrm>
                <a:custGeom>
                  <a:avLst/>
                  <a:gdLst>
                    <a:gd name="T0" fmla="*/ 0 w 187"/>
                    <a:gd name="T1" fmla="*/ 23 h 117"/>
                    <a:gd name="T2" fmla="*/ 187 w 187"/>
                    <a:gd name="T3" fmla="*/ 96 h 117"/>
                    <a:gd name="T4" fmla="*/ 107 w 187"/>
                    <a:gd name="T5" fmla="*/ 99 h 117"/>
                    <a:gd name="T6" fmla="*/ 80 w 187"/>
                    <a:gd name="T7" fmla="*/ 72 h 117"/>
                    <a:gd name="T8" fmla="*/ 48 w 187"/>
                    <a:gd name="T9" fmla="*/ 48 h 117"/>
                    <a:gd name="T10" fmla="*/ 13 w 187"/>
                    <a:gd name="T11" fmla="*/ 32 h 117"/>
                    <a:gd name="T12" fmla="*/ 0 w 187"/>
                    <a:gd name="T13" fmla="*/ 23 h 117"/>
                  </a:gdLst>
                  <a:ahLst/>
                  <a:cxnLst>
                    <a:cxn ang="0">
                      <a:pos x="T0" y="T1"/>
                    </a:cxn>
                    <a:cxn ang="0">
                      <a:pos x="T2" y="T3"/>
                    </a:cxn>
                    <a:cxn ang="0">
                      <a:pos x="T4" y="T5"/>
                    </a:cxn>
                    <a:cxn ang="0">
                      <a:pos x="T6" y="T7"/>
                    </a:cxn>
                    <a:cxn ang="0">
                      <a:pos x="T8" y="T9"/>
                    </a:cxn>
                    <a:cxn ang="0">
                      <a:pos x="T10" y="T11"/>
                    </a:cxn>
                    <a:cxn ang="0">
                      <a:pos x="T12" y="T13"/>
                    </a:cxn>
                  </a:cxnLst>
                  <a:rect l="0" t="0" r="r" b="b"/>
                  <a:pathLst>
                    <a:path w="187" h="117">
                      <a:moveTo>
                        <a:pt x="0" y="23"/>
                      </a:moveTo>
                      <a:cubicBezTo>
                        <a:pt x="77" y="0"/>
                        <a:pt x="154" y="34"/>
                        <a:pt x="187" y="96"/>
                      </a:cubicBezTo>
                      <a:cubicBezTo>
                        <a:pt x="167" y="115"/>
                        <a:pt x="131" y="117"/>
                        <a:pt x="107" y="99"/>
                      </a:cubicBezTo>
                      <a:cubicBezTo>
                        <a:pt x="97" y="91"/>
                        <a:pt x="87" y="82"/>
                        <a:pt x="80" y="72"/>
                      </a:cubicBezTo>
                      <a:cubicBezTo>
                        <a:pt x="71" y="60"/>
                        <a:pt x="60" y="54"/>
                        <a:pt x="48" y="48"/>
                      </a:cubicBezTo>
                      <a:cubicBezTo>
                        <a:pt x="36" y="43"/>
                        <a:pt x="24" y="38"/>
                        <a:pt x="13" y="32"/>
                      </a:cubicBezTo>
                      <a:cubicBezTo>
                        <a:pt x="9" y="30"/>
                        <a:pt x="5" y="27"/>
                        <a:pt x="0" y="23"/>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28" name="Freeform 61">
                  <a:extLst>
                    <a:ext uri="{FF2B5EF4-FFF2-40B4-BE49-F238E27FC236}">
                      <a16:creationId xmlns:a16="http://schemas.microsoft.com/office/drawing/2014/main" id="{90209973-4971-A416-4AFD-F81E9A290C1E}"/>
                    </a:ext>
                  </a:extLst>
                </p:cNvPr>
                <p:cNvSpPr>
                  <a:spLocks/>
                </p:cNvSpPr>
                <p:nvPr>
                  <p:custDataLst>
                    <p:tags r:id="rId21"/>
                  </p:custDataLst>
                </p:nvPr>
              </p:nvSpPr>
              <p:spPr bwMode="auto">
                <a:xfrm>
                  <a:off x="6762694" y="1697832"/>
                  <a:ext cx="63580" cy="101726"/>
                </a:xfrm>
                <a:custGeom>
                  <a:avLst/>
                  <a:gdLst>
                    <a:gd name="T0" fmla="*/ 103 w 116"/>
                    <a:gd name="T1" fmla="*/ 183 h 183"/>
                    <a:gd name="T2" fmla="*/ 17 w 116"/>
                    <a:gd name="T3" fmla="*/ 0 h 183"/>
                    <a:gd name="T4" fmla="*/ 31 w 116"/>
                    <a:gd name="T5" fmla="*/ 20 h 183"/>
                    <a:gd name="T6" fmla="*/ 40 w 116"/>
                    <a:gd name="T7" fmla="*/ 36 h 183"/>
                    <a:gd name="T8" fmla="*/ 78 w 116"/>
                    <a:gd name="T9" fmla="*/ 82 h 183"/>
                    <a:gd name="T10" fmla="*/ 115 w 116"/>
                    <a:gd name="T11" fmla="*/ 139 h 183"/>
                    <a:gd name="T12" fmla="*/ 103 w 116"/>
                    <a:gd name="T13" fmla="*/ 183 h 183"/>
                  </a:gdLst>
                  <a:ahLst/>
                  <a:cxnLst>
                    <a:cxn ang="0">
                      <a:pos x="T0" y="T1"/>
                    </a:cxn>
                    <a:cxn ang="0">
                      <a:pos x="T2" y="T3"/>
                    </a:cxn>
                    <a:cxn ang="0">
                      <a:pos x="T4" y="T5"/>
                    </a:cxn>
                    <a:cxn ang="0">
                      <a:pos x="T6" y="T7"/>
                    </a:cxn>
                    <a:cxn ang="0">
                      <a:pos x="T8" y="T9"/>
                    </a:cxn>
                    <a:cxn ang="0">
                      <a:pos x="T10" y="T11"/>
                    </a:cxn>
                    <a:cxn ang="0">
                      <a:pos x="T12" y="T13"/>
                    </a:cxn>
                  </a:cxnLst>
                  <a:rect l="0" t="0" r="r" b="b"/>
                  <a:pathLst>
                    <a:path w="116" h="183">
                      <a:moveTo>
                        <a:pt x="103" y="183"/>
                      </a:moveTo>
                      <a:cubicBezTo>
                        <a:pt x="37" y="153"/>
                        <a:pt x="0" y="81"/>
                        <a:pt x="17" y="0"/>
                      </a:cubicBezTo>
                      <a:cubicBezTo>
                        <a:pt x="23" y="8"/>
                        <a:pt x="27" y="13"/>
                        <a:pt x="31" y="20"/>
                      </a:cubicBezTo>
                      <a:cubicBezTo>
                        <a:pt x="35" y="25"/>
                        <a:pt x="37" y="30"/>
                        <a:pt x="40" y="36"/>
                      </a:cubicBezTo>
                      <a:cubicBezTo>
                        <a:pt x="48" y="55"/>
                        <a:pt x="59" y="70"/>
                        <a:pt x="78" y="82"/>
                      </a:cubicBezTo>
                      <a:cubicBezTo>
                        <a:pt x="98" y="94"/>
                        <a:pt x="113" y="114"/>
                        <a:pt x="115" y="139"/>
                      </a:cubicBezTo>
                      <a:cubicBezTo>
                        <a:pt x="116" y="155"/>
                        <a:pt x="111" y="169"/>
                        <a:pt x="103" y="183"/>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28" name="Freeform 62">
                  <a:extLst>
                    <a:ext uri="{FF2B5EF4-FFF2-40B4-BE49-F238E27FC236}">
                      <a16:creationId xmlns:a16="http://schemas.microsoft.com/office/drawing/2014/main" id="{3906F50B-9B90-3349-AAD7-5A24EF7E311C}"/>
                    </a:ext>
                  </a:extLst>
                </p:cNvPr>
                <p:cNvSpPr>
                  <a:spLocks/>
                </p:cNvSpPr>
                <p:nvPr>
                  <p:custDataLst>
                    <p:tags r:id="rId22"/>
                  </p:custDataLst>
                </p:nvPr>
              </p:nvSpPr>
              <p:spPr bwMode="auto">
                <a:xfrm>
                  <a:off x="6631278" y="1216074"/>
                  <a:ext cx="52277" cy="104552"/>
                </a:xfrm>
                <a:custGeom>
                  <a:avLst/>
                  <a:gdLst>
                    <a:gd name="T0" fmla="*/ 3 w 92"/>
                    <a:gd name="T1" fmla="*/ 0 h 185"/>
                    <a:gd name="T2" fmla="*/ 47 w 92"/>
                    <a:gd name="T3" fmla="*/ 37 h 185"/>
                    <a:gd name="T4" fmla="*/ 81 w 92"/>
                    <a:gd name="T5" fmla="*/ 177 h 185"/>
                    <a:gd name="T6" fmla="*/ 70 w 92"/>
                    <a:gd name="T7" fmla="*/ 183 h 185"/>
                    <a:gd name="T8" fmla="*/ 20 w 92"/>
                    <a:gd name="T9" fmla="*/ 121 h 185"/>
                    <a:gd name="T10" fmla="*/ 22 w 92"/>
                    <a:gd name="T11" fmla="*/ 83 h 185"/>
                    <a:gd name="T12" fmla="*/ 20 w 92"/>
                    <a:gd name="T13" fmla="*/ 64 h 185"/>
                    <a:gd name="T14" fmla="*/ 4 w 92"/>
                    <a:gd name="T15" fmla="*/ 21 h 185"/>
                    <a:gd name="T16" fmla="*/ 0 w 92"/>
                    <a:gd name="T17" fmla="*/ 2 h 185"/>
                    <a:gd name="T18" fmla="*/ 3 w 92"/>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85">
                      <a:moveTo>
                        <a:pt x="3" y="0"/>
                      </a:moveTo>
                      <a:cubicBezTo>
                        <a:pt x="20" y="10"/>
                        <a:pt x="34" y="22"/>
                        <a:pt x="47" y="37"/>
                      </a:cubicBezTo>
                      <a:cubicBezTo>
                        <a:pt x="81" y="78"/>
                        <a:pt x="92" y="125"/>
                        <a:pt x="81" y="177"/>
                      </a:cubicBezTo>
                      <a:cubicBezTo>
                        <a:pt x="80" y="184"/>
                        <a:pt x="77" y="185"/>
                        <a:pt x="70" y="183"/>
                      </a:cubicBezTo>
                      <a:cubicBezTo>
                        <a:pt x="40" y="176"/>
                        <a:pt x="21" y="152"/>
                        <a:pt x="20" y="121"/>
                      </a:cubicBezTo>
                      <a:cubicBezTo>
                        <a:pt x="19" y="108"/>
                        <a:pt x="22" y="95"/>
                        <a:pt x="22" y="83"/>
                      </a:cubicBezTo>
                      <a:cubicBezTo>
                        <a:pt x="22" y="76"/>
                        <a:pt x="22" y="70"/>
                        <a:pt x="20" y="64"/>
                      </a:cubicBezTo>
                      <a:cubicBezTo>
                        <a:pt x="15" y="49"/>
                        <a:pt x="9" y="36"/>
                        <a:pt x="4" y="21"/>
                      </a:cubicBezTo>
                      <a:cubicBezTo>
                        <a:pt x="2" y="15"/>
                        <a:pt x="2" y="8"/>
                        <a:pt x="0" y="2"/>
                      </a:cubicBezTo>
                      <a:cubicBezTo>
                        <a:pt x="1" y="1"/>
                        <a:pt x="2" y="1"/>
                        <a:pt x="3" y="0"/>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29" name="Freeform 63">
                  <a:extLst>
                    <a:ext uri="{FF2B5EF4-FFF2-40B4-BE49-F238E27FC236}">
                      <a16:creationId xmlns:a16="http://schemas.microsoft.com/office/drawing/2014/main" id="{9E21C4E9-1D20-05A0-CF44-4BBC525077DF}"/>
                    </a:ext>
                  </a:extLst>
                </p:cNvPr>
                <p:cNvSpPr>
                  <a:spLocks/>
                </p:cNvSpPr>
                <p:nvPr>
                  <p:custDataLst>
                    <p:tags r:id="rId23"/>
                  </p:custDataLst>
                </p:nvPr>
              </p:nvSpPr>
              <p:spPr bwMode="auto">
                <a:xfrm>
                  <a:off x="6734569" y="1177829"/>
                  <a:ext cx="97490" cy="62166"/>
                </a:xfrm>
                <a:custGeom>
                  <a:avLst/>
                  <a:gdLst>
                    <a:gd name="T0" fmla="*/ 49 w 174"/>
                    <a:gd name="T1" fmla="*/ 110 h 111"/>
                    <a:gd name="T2" fmla="*/ 7 w 174"/>
                    <a:gd name="T3" fmla="*/ 104 h 111"/>
                    <a:gd name="T4" fmla="*/ 3 w 174"/>
                    <a:gd name="T5" fmla="*/ 94 h 111"/>
                    <a:gd name="T6" fmla="*/ 148 w 174"/>
                    <a:gd name="T7" fmla="*/ 0 h 111"/>
                    <a:gd name="T8" fmla="*/ 173 w 174"/>
                    <a:gd name="T9" fmla="*/ 0 h 111"/>
                    <a:gd name="T10" fmla="*/ 174 w 174"/>
                    <a:gd name="T11" fmla="*/ 3 h 111"/>
                    <a:gd name="T12" fmla="*/ 159 w 174"/>
                    <a:gd name="T13" fmla="*/ 16 h 111"/>
                    <a:gd name="T14" fmla="*/ 122 w 174"/>
                    <a:gd name="T15" fmla="*/ 40 h 111"/>
                    <a:gd name="T16" fmla="*/ 106 w 174"/>
                    <a:gd name="T17" fmla="*/ 57 h 111"/>
                    <a:gd name="T18" fmla="*/ 48 w 174"/>
                    <a:gd name="T19" fmla="*/ 111 h 111"/>
                    <a:gd name="T20" fmla="*/ 49 w 174"/>
                    <a:gd name="T21" fmla="*/ 11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111">
                      <a:moveTo>
                        <a:pt x="49" y="110"/>
                      </a:moveTo>
                      <a:cubicBezTo>
                        <a:pt x="35" y="108"/>
                        <a:pt x="21" y="107"/>
                        <a:pt x="7" y="104"/>
                      </a:cubicBezTo>
                      <a:cubicBezTo>
                        <a:pt x="1" y="103"/>
                        <a:pt x="0" y="100"/>
                        <a:pt x="3" y="94"/>
                      </a:cubicBezTo>
                      <a:cubicBezTo>
                        <a:pt x="33" y="34"/>
                        <a:pt x="81" y="1"/>
                        <a:pt x="148" y="0"/>
                      </a:cubicBezTo>
                      <a:cubicBezTo>
                        <a:pt x="157" y="0"/>
                        <a:pt x="165" y="0"/>
                        <a:pt x="173" y="0"/>
                      </a:cubicBezTo>
                      <a:cubicBezTo>
                        <a:pt x="173" y="1"/>
                        <a:pt x="174" y="2"/>
                        <a:pt x="174" y="3"/>
                      </a:cubicBezTo>
                      <a:cubicBezTo>
                        <a:pt x="169" y="7"/>
                        <a:pt x="165" y="12"/>
                        <a:pt x="159" y="16"/>
                      </a:cubicBezTo>
                      <a:cubicBezTo>
                        <a:pt x="147" y="24"/>
                        <a:pt x="134" y="31"/>
                        <a:pt x="122" y="40"/>
                      </a:cubicBezTo>
                      <a:cubicBezTo>
                        <a:pt x="116" y="44"/>
                        <a:pt x="110" y="51"/>
                        <a:pt x="106" y="57"/>
                      </a:cubicBezTo>
                      <a:cubicBezTo>
                        <a:pt x="93" y="82"/>
                        <a:pt x="76" y="102"/>
                        <a:pt x="48" y="111"/>
                      </a:cubicBezTo>
                      <a:cubicBezTo>
                        <a:pt x="48" y="111"/>
                        <a:pt x="49" y="110"/>
                        <a:pt x="49" y="110"/>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30" name="Freeform 64">
                  <a:extLst>
                    <a:ext uri="{FF2B5EF4-FFF2-40B4-BE49-F238E27FC236}">
                      <a16:creationId xmlns:a16="http://schemas.microsoft.com/office/drawing/2014/main" id="{74CE83C8-CFC3-C9C5-C641-CAA15627FCA3}"/>
                    </a:ext>
                  </a:extLst>
                </p:cNvPr>
                <p:cNvSpPr>
                  <a:spLocks/>
                </p:cNvSpPr>
                <p:nvPr>
                  <p:custDataLst>
                    <p:tags r:id="rId24"/>
                  </p:custDataLst>
                </p:nvPr>
              </p:nvSpPr>
              <p:spPr bwMode="auto">
                <a:xfrm>
                  <a:off x="6583303" y="1411004"/>
                  <a:ext cx="73469" cy="87598"/>
                </a:xfrm>
                <a:custGeom>
                  <a:avLst/>
                  <a:gdLst>
                    <a:gd name="T0" fmla="*/ 3 w 130"/>
                    <a:gd name="T1" fmla="*/ 0 h 156"/>
                    <a:gd name="T2" fmla="*/ 74 w 130"/>
                    <a:gd name="T3" fmla="*/ 36 h 156"/>
                    <a:gd name="T4" fmla="*/ 128 w 130"/>
                    <a:gd name="T5" fmla="*/ 141 h 156"/>
                    <a:gd name="T6" fmla="*/ 115 w 130"/>
                    <a:gd name="T7" fmla="*/ 156 h 156"/>
                    <a:gd name="T8" fmla="*/ 53 w 130"/>
                    <a:gd name="T9" fmla="*/ 110 h 156"/>
                    <a:gd name="T10" fmla="*/ 45 w 130"/>
                    <a:gd name="T11" fmla="*/ 76 h 156"/>
                    <a:gd name="T12" fmla="*/ 33 w 130"/>
                    <a:gd name="T13" fmla="*/ 51 h 156"/>
                    <a:gd name="T14" fmla="*/ 9 w 130"/>
                    <a:gd name="T15" fmla="*/ 19 h 156"/>
                    <a:gd name="T16" fmla="*/ 0 w 130"/>
                    <a:gd name="T17" fmla="*/ 2 h 156"/>
                    <a:gd name="T18" fmla="*/ 3 w 130"/>
                    <a:gd name="T1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 h="156">
                      <a:moveTo>
                        <a:pt x="3" y="0"/>
                      </a:moveTo>
                      <a:cubicBezTo>
                        <a:pt x="29" y="7"/>
                        <a:pt x="53" y="19"/>
                        <a:pt x="74" y="36"/>
                      </a:cubicBezTo>
                      <a:cubicBezTo>
                        <a:pt x="106" y="64"/>
                        <a:pt x="123" y="99"/>
                        <a:pt x="128" y="141"/>
                      </a:cubicBezTo>
                      <a:cubicBezTo>
                        <a:pt x="130" y="155"/>
                        <a:pt x="129" y="156"/>
                        <a:pt x="115" y="156"/>
                      </a:cubicBezTo>
                      <a:cubicBezTo>
                        <a:pt x="86" y="156"/>
                        <a:pt x="64" y="140"/>
                        <a:pt x="53" y="110"/>
                      </a:cubicBezTo>
                      <a:cubicBezTo>
                        <a:pt x="49" y="99"/>
                        <a:pt x="48" y="87"/>
                        <a:pt x="45" y="76"/>
                      </a:cubicBezTo>
                      <a:cubicBezTo>
                        <a:pt x="42" y="67"/>
                        <a:pt x="38" y="58"/>
                        <a:pt x="33" y="51"/>
                      </a:cubicBezTo>
                      <a:cubicBezTo>
                        <a:pt x="26" y="40"/>
                        <a:pt x="17" y="30"/>
                        <a:pt x="9" y="19"/>
                      </a:cubicBezTo>
                      <a:cubicBezTo>
                        <a:pt x="6" y="14"/>
                        <a:pt x="3" y="8"/>
                        <a:pt x="0" y="2"/>
                      </a:cubicBezTo>
                      <a:cubicBezTo>
                        <a:pt x="1" y="2"/>
                        <a:pt x="2" y="1"/>
                        <a:pt x="3" y="0"/>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31" name="Freeform 65">
                  <a:extLst>
                    <a:ext uri="{FF2B5EF4-FFF2-40B4-BE49-F238E27FC236}">
                      <a16:creationId xmlns:a16="http://schemas.microsoft.com/office/drawing/2014/main" id="{A3767FE5-687F-8BFF-61DC-F7044BED09FD}"/>
                    </a:ext>
                  </a:extLst>
                </p:cNvPr>
                <p:cNvSpPr>
                  <a:spLocks/>
                </p:cNvSpPr>
                <p:nvPr>
                  <p:custDataLst>
                    <p:tags r:id="rId25"/>
                  </p:custDataLst>
                </p:nvPr>
              </p:nvSpPr>
              <p:spPr bwMode="auto">
                <a:xfrm>
                  <a:off x="6659551" y="1394069"/>
                  <a:ext cx="62166" cy="100314"/>
                </a:xfrm>
                <a:custGeom>
                  <a:avLst/>
                  <a:gdLst>
                    <a:gd name="T0" fmla="*/ 112 w 112"/>
                    <a:gd name="T1" fmla="*/ 0 h 179"/>
                    <a:gd name="T2" fmla="*/ 107 w 112"/>
                    <a:gd name="T3" fmla="*/ 20 h 179"/>
                    <a:gd name="T4" fmla="*/ 91 w 112"/>
                    <a:gd name="T5" fmla="*/ 55 h 179"/>
                    <a:gd name="T6" fmla="*/ 86 w 112"/>
                    <a:gd name="T7" fmla="*/ 90 h 179"/>
                    <a:gd name="T8" fmla="*/ 70 w 112"/>
                    <a:gd name="T9" fmla="*/ 155 h 179"/>
                    <a:gd name="T10" fmla="*/ 24 w 112"/>
                    <a:gd name="T11" fmla="*/ 179 h 179"/>
                    <a:gd name="T12" fmla="*/ 112 w 112"/>
                    <a:gd name="T13" fmla="*/ 0 h 179"/>
                  </a:gdLst>
                  <a:ahLst/>
                  <a:cxnLst>
                    <a:cxn ang="0">
                      <a:pos x="T0" y="T1"/>
                    </a:cxn>
                    <a:cxn ang="0">
                      <a:pos x="T2" y="T3"/>
                    </a:cxn>
                    <a:cxn ang="0">
                      <a:pos x="T4" y="T5"/>
                    </a:cxn>
                    <a:cxn ang="0">
                      <a:pos x="T6" y="T7"/>
                    </a:cxn>
                    <a:cxn ang="0">
                      <a:pos x="T8" y="T9"/>
                    </a:cxn>
                    <a:cxn ang="0">
                      <a:pos x="T10" y="T11"/>
                    </a:cxn>
                    <a:cxn ang="0">
                      <a:pos x="T12" y="T13"/>
                    </a:cxn>
                  </a:cxnLst>
                  <a:rect l="0" t="0" r="r" b="b"/>
                  <a:pathLst>
                    <a:path w="112" h="179">
                      <a:moveTo>
                        <a:pt x="112" y="0"/>
                      </a:moveTo>
                      <a:cubicBezTo>
                        <a:pt x="110" y="8"/>
                        <a:pt x="109" y="14"/>
                        <a:pt x="107" y="20"/>
                      </a:cubicBezTo>
                      <a:cubicBezTo>
                        <a:pt x="102" y="32"/>
                        <a:pt x="97" y="44"/>
                        <a:pt x="91" y="55"/>
                      </a:cubicBezTo>
                      <a:cubicBezTo>
                        <a:pt x="85" y="66"/>
                        <a:pt x="85" y="78"/>
                        <a:pt x="86" y="90"/>
                      </a:cubicBezTo>
                      <a:cubicBezTo>
                        <a:pt x="89" y="113"/>
                        <a:pt x="86" y="136"/>
                        <a:pt x="70" y="155"/>
                      </a:cubicBezTo>
                      <a:cubicBezTo>
                        <a:pt x="58" y="171"/>
                        <a:pt x="42" y="177"/>
                        <a:pt x="24" y="179"/>
                      </a:cubicBezTo>
                      <a:cubicBezTo>
                        <a:pt x="0" y="120"/>
                        <a:pt x="52" y="14"/>
                        <a:pt x="112" y="0"/>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32" name="Freeform 66">
                  <a:extLst>
                    <a:ext uri="{FF2B5EF4-FFF2-40B4-BE49-F238E27FC236}">
                      <a16:creationId xmlns:a16="http://schemas.microsoft.com/office/drawing/2014/main" id="{6E9D9003-3912-64F8-71CF-42666C227EC9}"/>
                    </a:ext>
                  </a:extLst>
                </p:cNvPr>
                <p:cNvSpPr>
                  <a:spLocks/>
                </p:cNvSpPr>
                <p:nvPr>
                  <p:custDataLst>
                    <p:tags r:id="rId26"/>
                  </p:custDataLst>
                </p:nvPr>
              </p:nvSpPr>
              <p:spPr bwMode="auto">
                <a:xfrm>
                  <a:off x="6765491" y="1032375"/>
                  <a:ext cx="59341" cy="108792"/>
                </a:xfrm>
                <a:custGeom>
                  <a:avLst/>
                  <a:gdLst>
                    <a:gd name="T0" fmla="*/ 28 w 107"/>
                    <a:gd name="T1" fmla="*/ 194 h 194"/>
                    <a:gd name="T2" fmla="*/ 16 w 107"/>
                    <a:gd name="T3" fmla="*/ 113 h 194"/>
                    <a:gd name="T4" fmla="*/ 39 w 107"/>
                    <a:gd name="T5" fmla="*/ 83 h 194"/>
                    <a:gd name="T6" fmla="*/ 57 w 107"/>
                    <a:gd name="T7" fmla="*/ 51 h 194"/>
                    <a:gd name="T8" fmla="*/ 69 w 107"/>
                    <a:gd name="T9" fmla="*/ 12 h 194"/>
                    <a:gd name="T10" fmla="*/ 76 w 107"/>
                    <a:gd name="T11" fmla="*/ 0 h 194"/>
                    <a:gd name="T12" fmla="*/ 28 w 107"/>
                    <a:gd name="T13" fmla="*/ 194 h 194"/>
                  </a:gdLst>
                  <a:ahLst/>
                  <a:cxnLst>
                    <a:cxn ang="0">
                      <a:pos x="T0" y="T1"/>
                    </a:cxn>
                    <a:cxn ang="0">
                      <a:pos x="T2" y="T3"/>
                    </a:cxn>
                    <a:cxn ang="0">
                      <a:pos x="T4" y="T5"/>
                    </a:cxn>
                    <a:cxn ang="0">
                      <a:pos x="T6" y="T7"/>
                    </a:cxn>
                    <a:cxn ang="0">
                      <a:pos x="T8" y="T9"/>
                    </a:cxn>
                    <a:cxn ang="0">
                      <a:pos x="T10" y="T11"/>
                    </a:cxn>
                    <a:cxn ang="0">
                      <a:pos x="T12" y="T13"/>
                    </a:cxn>
                  </a:cxnLst>
                  <a:rect l="0" t="0" r="r" b="b"/>
                  <a:pathLst>
                    <a:path w="107" h="194">
                      <a:moveTo>
                        <a:pt x="28" y="194"/>
                      </a:moveTo>
                      <a:cubicBezTo>
                        <a:pt x="5" y="171"/>
                        <a:pt x="0" y="140"/>
                        <a:pt x="16" y="113"/>
                      </a:cubicBezTo>
                      <a:cubicBezTo>
                        <a:pt x="22" y="102"/>
                        <a:pt x="30" y="92"/>
                        <a:pt x="39" y="83"/>
                      </a:cubicBezTo>
                      <a:cubicBezTo>
                        <a:pt x="48" y="74"/>
                        <a:pt x="54" y="64"/>
                        <a:pt x="57" y="51"/>
                      </a:cubicBezTo>
                      <a:cubicBezTo>
                        <a:pt x="61" y="38"/>
                        <a:pt x="65" y="25"/>
                        <a:pt x="69" y="12"/>
                      </a:cubicBezTo>
                      <a:cubicBezTo>
                        <a:pt x="71" y="8"/>
                        <a:pt x="74" y="4"/>
                        <a:pt x="76" y="0"/>
                      </a:cubicBezTo>
                      <a:cubicBezTo>
                        <a:pt x="107" y="63"/>
                        <a:pt x="91" y="150"/>
                        <a:pt x="28" y="194"/>
                      </a:cubicBezTo>
                      <a:close/>
                    </a:path>
                  </a:pathLst>
                </a:custGeom>
                <a:grpFill/>
                <a:ln w="12700" cap="flat" cmpd="sng" algn="ctr">
                  <a:no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grpSp>
      <p:pic>
        <p:nvPicPr>
          <p:cNvPr id="326" name="图片 325">
            <a:extLst>
              <a:ext uri="{FF2B5EF4-FFF2-40B4-BE49-F238E27FC236}">
                <a16:creationId xmlns:a16="http://schemas.microsoft.com/office/drawing/2014/main" id="{5C94A2F7-5A8E-24A6-79E7-7535DA3CA7FF}"/>
              </a:ext>
            </a:extLst>
          </p:cNvPr>
          <p:cNvPicPr>
            <a:picLocks noChangeAspect="1"/>
          </p:cNvPicPr>
          <p:nvPr/>
        </p:nvPicPr>
        <p:blipFill>
          <a:blip r:embed="rId53"/>
          <a:stretch>
            <a:fillRect/>
          </a:stretch>
        </p:blipFill>
        <p:spPr>
          <a:xfrm>
            <a:off x="6883384" y="1092792"/>
            <a:ext cx="5765208" cy="5765208"/>
          </a:xfrm>
          <a:prstGeom prst="rect">
            <a:avLst/>
          </a:prstGeom>
        </p:spPr>
      </p:pic>
      <p:sp>
        <p:nvSpPr>
          <p:cNvPr id="226" name="文本框 225">
            <a:extLst>
              <a:ext uri="{FF2B5EF4-FFF2-40B4-BE49-F238E27FC236}">
                <a16:creationId xmlns:a16="http://schemas.microsoft.com/office/drawing/2014/main" id="{903CBEDD-ECDF-09BE-330E-B54D1803EDF9}"/>
              </a:ext>
            </a:extLst>
          </p:cNvPr>
          <p:cNvSpPr txBox="1"/>
          <p:nvPr/>
        </p:nvSpPr>
        <p:spPr>
          <a:xfrm>
            <a:off x="9097234" y="6396735"/>
            <a:ext cx="2801395"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w="3175">
                  <a:noFill/>
                </a:ln>
                <a:solidFill>
                  <a:prstClr val="white">
                    <a:lumMod val="85000"/>
                  </a:prstClr>
                </a:solidFill>
                <a:effectLst>
                  <a:outerShdw blurRad="152400" dist="101600" dir="5400000" sx="98000" sy="98000" algn="t" rotWithShape="0">
                    <a:prstClr val="white">
                      <a:lumMod val="85000"/>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正德丨厚生丨经世丨济用</a:t>
            </a:r>
          </a:p>
        </p:txBody>
      </p:sp>
      <p:sp>
        <p:nvSpPr>
          <p:cNvPr id="18" name="文本框 17">
            <a:extLst>
              <a:ext uri="{FF2B5EF4-FFF2-40B4-BE49-F238E27FC236}">
                <a16:creationId xmlns:a16="http://schemas.microsoft.com/office/drawing/2014/main" id="{3357F4A7-432F-4998-7D35-46BD3F5E2657}"/>
              </a:ext>
            </a:extLst>
          </p:cNvPr>
          <p:cNvSpPr txBox="1"/>
          <p:nvPr/>
        </p:nvSpPr>
        <p:spPr>
          <a:xfrm>
            <a:off x="11137954" y="892618"/>
            <a:ext cx="534187" cy="1384995"/>
          </a:xfrm>
          <a:prstGeom prst="rect">
            <a:avLst/>
          </a:prstGeom>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w="3175">
                  <a:noFill/>
                </a:ln>
                <a:gradFill flip="none" rotWithShape="1">
                  <a:gsLst>
                    <a:gs pos="52400">
                      <a:srgbClr val="106DF3"/>
                    </a:gs>
                    <a:gs pos="0">
                      <a:srgbClr val="02A0E7"/>
                    </a:gs>
                    <a:gs pos="100000">
                      <a:srgbClr val="1C3FFD"/>
                    </a:gs>
                  </a:gsLst>
                  <a:path path="circle">
                    <a:fillToRect r="100000" b="100000"/>
                  </a:path>
                  <a:tileRect l="-100000" t="-100000"/>
                </a:gra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负责人</a:t>
            </a:r>
            <a:endParaRPr kumimoji="0" lang="en-US" altLang="zh-CN" sz="2800" b="0" i="0" u="none" strike="noStrike" kern="1200" cap="none" spc="0" normalizeH="0" baseline="0" noProof="0" dirty="0">
              <a:ln w="3175">
                <a:noFill/>
              </a:ln>
              <a:gradFill flip="none" rotWithShape="1">
                <a:gsLst>
                  <a:gs pos="52400">
                    <a:srgbClr val="106DF3"/>
                  </a:gs>
                  <a:gs pos="0">
                    <a:srgbClr val="02A0E7"/>
                  </a:gs>
                  <a:gs pos="100000">
                    <a:srgbClr val="1C3FFD"/>
                  </a:gs>
                </a:gsLst>
                <a:path path="circle">
                  <a:fillToRect r="100000" b="100000"/>
                </a:path>
                <a:tileRect l="-100000" t="-100000"/>
              </a:gra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sp>
        <p:nvSpPr>
          <p:cNvPr id="19" name="文本框 18">
            <a:extLst>
              <a:ext uri="{FF2B5EF4-FFF2-40B4-BE49-F238E27FC236}">
                <a16:creationId xmlns:a16="http://schemas.microsoft.com/office/drawing/2014/main" id="{AD1B8051-3387-E9EC-9109-564797DA7A70}"/>
              </a:ext>
            </a:extLst>
          </p:cNvPr>
          <p:cNvSpPr txBox="1"/>
          <p:nvPr/>
        </p:nvSpPr>
        <p:spPr>
          <a:xfrm>
            <a:off x="10676152" y="1316315"/>
            <a:ext cx="534187" cy="1384995"/>
          </a:xfrm>
          <a:prstGeom prst="rect">
            <a:avLst/>
          </a:prstGeom>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w="3175">
                  <a:noFill/>
                </a:ln>
                <a:gradFill flip="none" rotWithShape="1">
                  <a:gsLst>
                    <a:gs pos="52400">
                      <a:srgbClr val="106DF3"/>
                    </a:gs>
                    <a:gs pos="0">
                      <a:srgbClr val="02A0E7"/>
                    </a:gs>
                    <a:gs pos="100000">
                      <a:srgbClr val="1C3FFD"/>
                    </a:gs>
                  </a:gsLst>
                  <a:path path="circle">
                    <a:fillToRect r="100000" b="100000"/>
                  </a:path>
                  <a:tileRect l="-100000" t="-100000"/>
                </a:gra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白小钰</a:t>
            </a:r>
            <a:endParaRPr kumimoji="0" lang="en-US" altLang="zh-CN" sz="2800" b="0" i="0" u="none" strike="noStrike" kern="1200" cap="none" spc="0" normalizeH="0" baseline="0" noProof="0" dirty="0">
              <a:ln w="3175">
                <a:noFill/>
              </a:ln>
              <a:gradFill flip="none" rotWithShape="1">
                <a:gsLst>
                  <a:gs pos="52400">
                    <a:srgbClr val="106DF3"/>
                  </a:gs>
                  <a:gs pos="0">
                    <a:srgbClr val="02A0E7"/>
                  </a:gs>
                  <a:gs pos="100000">
                    <a:srgbClr val="1C3FFD"/>
                  </a:gs>
                </a:gsLst>
                <a:path path="circle">
                  <a:fillToRect r="100000" b="100000"/>
                </a:path>
                <a:tileRect l="-100000" t="-100000"/>
              </a:gra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spTree>
    <p:custDataLst>
      <p:custData r:id="rId1"/>
    </p:custDataLst>
    <p:extLst>
      <p:ext uri="{BB962C8B-B14F-4D97-AF65-F5344CB8AC3E}">
        <p14:creationId xmlns:p14="http://schemas.microsoft.com/office/powerpoint/2010/main" val="32626344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9">
            <a:extLst>
              <a:ext uri="{FF2B5EF4-FFF2-40B4-BE49-F238E27FC236}">
                <a16:creationId xmlns:a16="http://schemas.microsoft.com/office/drawing/2014/main" id="{18059E6B-E3A3-2110-B63E-9122010B7C33}"/>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0" y="0"/>
            <a:ext cx="12178983" cy="6085839"/>
          </a:xfrm>
          <a:prstGeom prst="rect">
            <a:avLst/>
          </a:prstGeom>
        </p:spPr>
      </p:pic>
      <p:pic>
        <p:nvPicPr>
          <p:cNvPr id="75" name="图片 74">
            <a:extLst>
              <a:ext uri="{FF2B5EF4-FFF2-40B4-BE49-F238E27FC236}">
                <a16:creationId xmlns:a16="http://schemas.microsoft.com/office/drawing/2014/main" id="{B2C511D8-E630-3774-2C93-CB557A682440}"/>
              </a:ext>
            </a:extLst>
          </p:cNvPr>
          <p:cNvPicPr>
            <a:picLocks noChangeAspect="1"/>
          </p:cNvPicPr>
          <p:nvPr/>
        </p:nvPicPr>
        <p:blipFill>
          <a:blip r:embed="rId12"/>
          <a:stretch>
            <a:fillRect/>
          </a:stretch>
        </p:blipFill>
        <p:spPr>
          <a:xfrm rot="17100000">
            <a:off x="10123715" y="2304581"/>
            <a:ext cx="2010828" cy="1842178"/>
          </a:xfrm>
          <a:prstGeom prst="rect">
            <a:avLst/>
          </a:prstGeom>
        </p:spPr>
      </p:pic>
      <p:pic>
        <p:nvPicPr>
          <p:cNvPr id="17" name="图片 16">
            <a:extLst>
              <a:ext uri="{FF2B5EF4-FFF2-40B4-BE49-F238E27FC236}">
                <a16:creationId xmlns:a16="http://schemas.microsoft.com/office/drawing/2014/main" id="{E17BAFFF-C904-F050-3967-E7CBFCC5B748}"/>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3708640" y="2624912"/>
            <a:ext cx="3033323" cy="1404078"/>
          </a:xfrm>
          <a:prstGeom prst="rect">
            <a:avLst/>
          </a:prstGeom>
        </p:spPr>
      </p:pic>
      <p:pic>
        <p:nvPicPr>
          <p:cNvPr id="23" name="图片 22">
            <a:extLst>
              <a:ext uri="{FF2B5EF4-FFF2-40B4-BE49-F238E27FC236}">
                <a16:creationId xmlns:a16="http://schemas.microsoft.com/office/drawing/2014/main" id="{7FA110EB-44F1-C79C-40D6-A8BF6FE75345}"/>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57604" y="-421482"/>
            <a:ext cx="3634093" cy="1682165"/>
          </a:xfrm>
          <a:prstGeom prst="rect">
            <a:avLst/>
          </a:prstGeom>
        </p:spPr>
      </p:pic>
      <p:pic>
        <p:nvPicPr>
          <p:cNvPr id="24" name="图片 23">
            <a:extLst>
              <a:ext uri="{FF2B5EF4-FFF2-40B4-BE49-F238E27FC236}">
                <a16:creationId xmlns:a16="http://schemas.microsoft.com/office/drawing/2014/main" id="{0C62B175-E727-0519-FFC6-660DF086AB6C}"/>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1872054" y="1786372"/>
            <a:ext cx="3518860" cy="1499408"/>
          </a:xfrm>
          <a:prstGeom prst="rect">
            <a:avLst/>
          </a:prstGeom>
        </p:spPr>
      </p:pic>
      <p:pic>
        <p:nvPicPr>
          <p:cNvPr id="25" name="图片 24">
            <a:extLst>
              <a:ext uri="{FF2B5EF4-FFF2-40B4-BE49-F238E27FC236}">
                <a16:creationId xmlns:a16="http://schemas.microsoft.com/office/drawing/2014/main" id="{C3FAFFCD-E17A-F070-2F79-AE98CD24B04E}"/>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8011620" y="1860007"/>
            <a:ext cx="4267433" cy="1818380"/>
          </a:xfrm>
          <a:prstGeom prst="rect">
            <a:avLst/>
          </a:prstGeom>
        </p:spPr>
      </p:pic>
      <p:pic>
        <p:nvPicPr>
          <p:cNvPr id="26" name="图片 25">
            <a:extLst>
              <a:ext uri="{FF2B5EF4-FFF2-40B4-BE49-F238E27FC236}">
                <a16:creationId xmlns:a16="http://schemas.microsoft.com/office/drawing/2014/main" id="{D792F601-353B-FD04-EA7A-5DA7FD73839E}"/>
              </a:ext>
            </a:extLst>
          </p:cNvPr>
          <p:cNvPicPr>
            <a:picLocks noChangeAspect="1"/>
          </p:cNvPicPr>
          <p:nvPr>
            <p:custDataLst>
              <p:tags r:id="rId2"/>
            </p:custDataLst>
          </p:nvPr>
        </p:nvPicPr>
        <p:blipFill>
          <a:blip r:embed="rId13" cstate="email">
            <a:extLst>
              <a:ext uri="{28A0092B-C50C-407E-A947-70E740481C1C}">
                <a14:useLocalDpi xmlns:a14="http://schemas.microsoft.com/office/drawing/2010/main"/>
              </a:ext>
            </a:extLst>
          </a:blip>
          <a:stretch>
            <a:fillRect/>
          </a:stretch>
        </p:blipFill>
        <p:spPr>
          <a:xfrm rot="20750475">
            <a:off x="7178366" y="738416"/>
            <a:ext cx="3634093" cy="1682165"/>
          </a:xfrm>
          <a:prstGeom prst="rect">
            <a:avLst/>
          </a:prstGeom>
        </p:spPr>
      </p:pic>
      <p:pic>
        <p:nvPicPr>
          <p:cNvPr id="27" name="图片 26">
            <a:extLst>
              <a:ext uri="{FF2B5EF4-FFF2-40B4-BE49-F238E27FC236}">
                <a16:creationId xmlns:a16="http://schemas.microsoft.com/office/drawing/2014/main" id="{48BE1017-BFB4-A329-3E69-ED993499455E}"/>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6740659" y="2776244"/>
            <a:ext cx="3634093" cy="1682165"/>
          </a:xfrm>
          <a:prstGeom prst="rect">
            <a:avLst/>
          </a:prstGeom>
        </p:spPr>
      </p:pic>
      <p:pic>
        <p:nvPicPr>
          <p:cNvPr id="29" name="图片 28">
            <a:extLst>
              <a:ext uri="{FF2B5EF4-FFF2-40B4-BE49-F238E27FC236}">
                <a16:creationId xmlns:a16="http://schemas.microsoft.com/office/drawing/2014/main" id="{4E60AC06-7D14-F81E-DB1C-74A5051C78DE}"/>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4964438" y="1786372"/>
            <a:ext cx="3518860" cy="1499408"/>
          </a:xfrm>
          <a:prstGeom prst="rect">
            <a:avLst/>
          </a:prstGeom>
        </p:spPr>
      </p:pic>
      <p:pic>
        <p:nvPicPr>
          <p:cNvPr id="30" name="图片 29">
            <a:extLst>
              <a:ext uri="{FF2B5EF4-FFF2-40B4-BE49-F238E27FC236}">
                <a16:creationId xmlns:a16="http://schemas.microsoft.com/office/drawing/2014/main" id="{3C910B6F-2A7F-033E-9A6B-B277F0731B78}"/>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2115993" y="2586022"/>
            <a:ext cx="3518860" cy="1499408"/>
          </a:xfrm>
          <a:prstGeom prst="rect">
            <a:avLst/>
          </a:prstGeom>
        </p:spPr>
      </p:pic>
      <p:pic>
        <p:nvPicPr>
          <p:cNvPr id="31" name="图片 30">
            <a:extLst>
              <a:ext uri="{FF2B5EF4-FFF2-40B4-BE49-F238E27FC236}">
                <a16:creationId xmlns:a16="http://schemas.microsoft.com/office/drawing/2014/main" id="{5EB995D6-590D-EC04-D075-DF04FBA26DBA}"/>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530690" y="2302137"/>
            <a:ext cx="3634093" cy="1682165"/>
          </a:xfrm>
          <a:prstGeom prst="rect">
            <a:avLst/>
          </a:prstGeom>
        </p:spPr>
      </p:pic>
      <p:pic>
        <p:nvPicPr>
          <p:cNvPr id="32" name="图片 31">
            <a:extLst>
              <a:ext uri="{FF2B5EF4-FFF2-40B4-BE49-F238E27FC236}">
                <a16:creationId xmlns:a16="http://schemas.microsoft.com/office/drawing/2014/main" id="{92ADAC9B-E53B-BD2B-8428-31FE87A50279}"/>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8671634" y="1786372"/>
            <a:ext cx="3518860" cy="1499408"/>
          </a:xfrm>
          <a:prstGeom prst="rect">
            <a:avLst/>
          </a:prstGeom>
        </p:spPr>
      </p:pic>
      <p:grpSp>
        <p:nvGrpSpPr>
          <p:cNvPr id="3" name="组合 2">
            <a:extLst>
              <a:ext uri="{FF2B5EF4-FFF2-40B4-BE49-F238E27FC236}">
                <a16:creationId xmlns:a16="http://schemas.microsoft.com/office/drawing/2014/main" id="{06428FFA-5519-4080-B446-487D8DFF2FF1}"/>
              </a:ext>
            </a:extLst>
          </p:cNvPr>
          <p:cNvGrpSpPr/>
          <p:nvPr>
            <p:custDataLst>
              <p:tags r:id="rId3"/>
            </p:custDataLst>
          </p:nvPr>
        </p:nvGrpSpPr>
        <p:grpSpPr>
          <a:xfrm>
            <a:off x="3056880" y="304366"/>
            <a:ext cx="6078241" cy="817528"/>
            <a:chOff x="3056880" y="304366"/>
            <a:chExt cx="6078241" cy="817528"/>
          </a:xfrm>
        </p:grpSpPr>
        <p:pic>
          <p:nvPicPr>
            <p:cNvPr id="81" name="图片 80">
              <a:extLst>
                <a:ext uri="{FF2B5EF4-FFF2-40B4-BE49-F238E27FC236}">
                  <a16:creationId xmlns:a16="http://schemas.microsoft.com/office/drawing/2014/main" id="{45836B79-9B51-EE32-486F-98A71D66A007}"/>
                </a:ext>
              </a:extLst>
            </p:cNvPr>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5491030" y="304366"/>
              <a:ext cx="1209941" cy="817528"/>
            </a:xfrm>
            <a:prstGeom prst="rect">
              <a:avLst/>
            </a:prstGeom>
          </p:spPr>
        </p:pic>
        <p:sp>
          <p:nvSpPr>
            <p:cNvPr id="87" name="文本框 86">
              <a:extLst>
                <a:ext uri="{FF2B5EF4-FFF2-40B4-BE49-F238E27FC236}">
                  <a16:creationId xmlns:a16="http://schemas.microsoft.com/office/drawing/2014/main" id="{39A63B86-0D9C-0C95-9A09-EA20A51C9BC5}"/>
                </a:ext>
              </a:extLst>
            </p:cNvPr>
            <p:cNvSpPr txBox="1"/>
            <p:nvPr/>
          </p:nvSpPr>
          <p:spPr>
            <a:xfrm>
              <a:off x="3056880" y="513075"/>
              <a:ext cx="2432869"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w="3175">
                    <a:noFill/>
                  </a:ln>
                  <a:gradFill flip="none" rotWithShape="1">
                    <a:gsLst>
                      <a:gs pos="0">
                        <a:srgbClr val="1C3FFD"/>
                      </a:gs>
                      <a:gs pos="100000">
                        <a:srgbClr val="02A0E7"/>
                      </a:gs>
                    </a:gsLst>
                    <a:lin ang="16200000" scaled="1"/>
                    <a:tileRect/>
                  </a:gradFill>
                  <a:effectLst>
                    <a:outerShdw blurRad="152400" dist="101600" dir="5400000" sx="98000" sy="98000" algn="t" rotWithShape="0">
                      <a:srgbClr val="02A0E7">
                        <a:alpha val="24000"/>
                      </a:srgb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正德丨厚生</a:t>
              </a:r>
            </a:p>
          </p:txBody>
        </p:sp>
        <p:sp>
          <p:nvSpPr>
            <p:cNvPr id="88" name="文本框 87">
              <a:extLst>
                <a:ext uri="{FF2B5EF4-FFF2-40B4-BE49-F238E27FC236}">
                  <a16:creationId xmlns:a16="http://schemas.microsoft.com/office/drawing/2014/main" id="{99CCE299-E112-4D24-B7BA-9F75F1EB25C1}"/>
                </a:ext>
              </a:extLst>
            </p:cNvPr>
            <p:cNvSpPr txBox="1"/>
            <p:nvPr/>
          </p:nvSpPr>
          <p:spPr>
            <a:xfrm>
              <a:off x="6702252" y="513075"/>
              <a:ext cx="2432869"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w="3175">
                    <a:noFill/>
                  </a:ln>
                  <a:gradFill flip="none" rotWithShape="1">
                    <a:gsLst>
                      <a:gs pos="0">
                        <a:srgbClr val="1C3FFD"/>
                      </a:gs>
                      <a:gs pos="100000">
                        <a:srgbClr val="02A0E7"/>
                      </a:gs>
                    </a:gsLst>
                    <a:lin ang="16200000" scaled="1"/>
                    <a:tileRect/>
                  </a:gradFill>
                  <a:effectLst>
                    <a:outerShdw blurRad="152400" dist="101600" dir="5400000" sx="98000" sy="98000" algn="t" rotWithShape="0">
                      <a:srgbClr val="02A0E7">
                        <a:alpha val="24000"/>
                      </a:srgb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经世丨济用</a:t>
              </a:r>
            </a:p>
          </p:txBody>
        </p:sp>
      </p:grpSp>
      <p:grpSp>
        <p:nvGrpSpPr>
          <p:cNvPr id="6" name="组合 5">
            <a:extLst>
              <a:ext uri="{FF2B5EF4-FFF2-40B4-BE49-F238E27FC236}">
                <a16:creationId xmlns:a16="http://schemas.microsoft.com/office/drawing/2014/main" id="{4B53F752-3B5D-2BEC-0676-1175D932C72B}"/>
              </a:ext>
            </a:extLst>
          </p:cNvPr>
          <p:cNvGrpSpPr/>
          <p:nvPr>
            <p:custDataLst>
              <p:tags r:id="rId4"/>
            </p:custDataLst>
          </p:nvPr>
        </p:nvGrpSpPr>
        <p:grpSpPr>
          <a:xfrm>
            <a:off x="-961292" y="-2723502"/>
            <a:ext cx="14114584" cy="14114584"/>
            <a:chOff x="-961292" y="-2723502"/>
            <a:chExt cx="14114584" cy="14114584"/>
          </a:xfrm>
        </p:grpSpPr>
        <p:sp>
          <p:nvSpPr>
            <p:cNvPr id="102" name="椭圆 101">
              <a:extLst>
                <a:ext uri="{FF2B5EF4-FFF2-40B4-BE49-F238E27FC236}">
                  <a16:creationId xmlns:a16="http://schemas.microsoft.com/office/drawing/2014/main" id="{DC6AEF24-D670-77B8-9507-99EFCC35F86A}"/>
                </a:ext>
              </a:extLst>
            </p:cNvPr>
            <p:cNvSpPr/>
            <p:nvPr/>
          </p:nvSpPr>
          <p:spPr>
            <a:xfrm>
              <a:off x="666957" y="-1095253"/>
              <a:ext cx="10858085" cy="10858085"/>
            </a:xfrm>
            <a:prstGeom prst="ellipse">
              <a:avLst/>
            </a:prstGeom>
            <a:noFill/>
            <a:ln w="12700" cap="flat" cmpd="sng" algn="ctr">
              <a:gradFill flip="none" rotWithShape="1">
                <a:gsLst>
                  <a:gs pos="0">
                    <a:schemeClr val="accent1">
                      <a:alpha val="50000"/>
                    </a:schemeClr>
                  </a:gs>
                  <a:gs pos="100000">
                    <a:schemeClr val="accent2">
                      <a:alpha val="0"/>
                    </a:schemeClr>
                  </a:gs>
                </a:gsLst>
                <a:lin ang="5400000" scaled="1"/>
                <a:tileRect/>
              </a:grad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9" name="椭圆 108">
              <a:extLst>
                <a:ext uri="{FF2B5EF4-FFF2-40B4-BE49-F238E27FC236}">
                  <a16:creationId xmlns:a16="http://schemas.microsoft.com/office/drawing/2014/main" id="{4638E419-27D1-1213-8F29-42D8CA668FDB}"/>
                </a:ext>
              </a:extLst>
            </p:cNvPr>
            <p:cNvSpPr/>
            <p:nvPr/>
          </p:nvSpPr>
          <p:spPr>
            <a:xfrm>
              <a:off x="-75757" y="-1837967"/>
              <a:ext cx="12343514" cy="12343514"/>
            </a:xfrm>
            <a:prstGeom prst="ellipse">
              <a:avLst/>
            </a:prstGeom>
            <a:noFill/>
            <a:ln w="6350" cap="flat" cmpd="sng" algn="ctr">
              <a:gradFill flip="none" rotWithShape="1">
                <a:gsLst>
                  <a:gs pos="0">
                    <a:schemeClr val="accent1">
                      <a:alpha val="25000"/>
                    </a:schemeClr>
                  </a:gs>
                  <a:gs pos="100000">
                    <a:schemeClr val="accent2">
                      <a:alpha val="0"/>
                    </a:schemeClr>
                  </a:gs>
                </a:gsLst>
                <a:lin ang="5400000" scaled="1"/>
                <a:tileRect/>
              </a:grad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1" name="椭圆 110">
              <a:extLst>
                <a:ext uri="{FF2B5EF4-FFF2-40B4-BE49-F238E27FC236}">
                  <a16:creationId xmlns:a16="http://schemas.microsoft.com/office/drawing/2014/main" id="{442FE062-D4EC-8D07-8299-BB5BAAE8A548}"/>
                </a:ext>
              </a:extLst>
            </p:cNvPr>
            <p:cNvSpPr/>
            <p:nvPr/>
          </p:nvSpPr>
          <p:spPr>
            <a:xfrm>
              <a:off x="-961292" y="-2723502"/>
              <a:ext cx="14114584" cy="14114584"/>
            </a:xfrm>
            <a:prstGeom prst="ellipse">
              <a:avLst/>
            </a:prstGeom>
            <a:noFill/>
            <a:ln w="3175" cap="flat" cmpd="sng" algn="ctr">
              <a:gradFill flip="none" rotWithShape="1">
                <a:gsLst>
                  <a:gs pos="0">
                    <a:schemeClr val="accent1">
                      <a:alpha val="20000"/>
                    </a:schemeClr>
                  </a:gs>
                  <a:gs pos="100000">
                    <a:schemeClr val="accent2">
                      <a:alpha val="0"/>
                    </a:schemeClr>
                  </a:gs>
                </a:gsLst>
                <a:lin ang="5400000" scaled="1"/>
                <a:tileRect/>
              </a:grad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 name="组合 1">
            <a:extLst>
              <a:ext uri="{FF2B5EF4-FFF2-40B4-BE49-F238E27FC236}">
                <a16:creationId xmlns:a16="http://schemas.microsoft.com/office/drawing/2014/main" id="{22535FEF-20D9-F15C-8C2F-CFC22C56FD23}"/>
              </a:ext>
            </a:extLst>
          </p:cNvPr>
          <p:cNvGrpSpPr/>
          <p:nvPr>
            <p:custDataLst>
              <p:tags r:id="rId5"/>
            </p:custDataLst>
          </p:nvPr>
        </p:nvGrpSpPr>
        <p:grpSpPr>
          <a:xfrm>
            <a:off x="303987" y="-3379861"/>
            <a:ext cx="11584026" cy="12192001"/>
            <a:chOff x="303987" y="-3379861"/>
            <a:chExt cx="11584026" cy="12192001"/>
          </a:xfrm>
        </p:grpSpPr>
        <p:grpSp>
          <p:nvGrpSpPr>
            <p:cNvPr id="4" name="组合 3">
              <a:extLst>
                <a:ext uri="{FF2B5EF4-FFF2-40B4-BE49-F238E27FC236}">
                  <a16:creationId xmlns:a16="http://schemas.microsoft.com/office/drawing/2014/main" id="{5859EF58-9551-B8E5-0C4B-E00C9B1736AA}"/>
                </a:ext>
              </a:extLst>
            </p:cNvPr>
            <p:cNvGrpSpPr/>
            <p:nvPr>
              <p:custDataLst>
                <p:tags r:id="rId8"/>
              </p:custDataLst>
            </p:nvPr>
          </p:nvGrpSpPr>
          <p:grpSpPr>
            <a:xfrm>
              <a:off x="303987" y="-3379861"/>
              <a:ext cx="4271122" cy="12192001"/>
              <a:chOff x="303987" y="-3379861"/>
              <a:chExt cx="4271122" cy="12192001"/>
            </a:xfrm>
          </p:grpSpPr>
          <p:sp>
            <p:nvSpPr>
              <p:cNvPr id="114" name="任意多边形: 形状 113">
                <a:extLst>
                  <a:ext uri="{FF2B5EF4-FFF2-40B4-BE49-F238E27FC236}">
                    <a16:creationId xmlns:a16="http://schemas.microsoft.com/office/drawing/2014/main" id="{639321AF-F1F4-585E-BF1F-B53DB6B7785A}"/>
                  </a:ext>
                </a:extLst>
              </p:cNvPr>
              <p:cNvSpPr/>
              <p:nvPr/>
            </p:nvSpPr>
            <p:spPr>
              <a:xfrm rot="16200000" flipH="1" flipV="1">
                <a:off x="-4713618" y="1637745"/>
                <a:ext cx="12192000" cy="2156790"/>
              </a:xfrm>
              <a:custGeom>
                <a:avLst/>
                <a:gdLst>
                  <a:gd name="connsiteX0" fmla="*/ 12192000 w 12192000"/>
                  <a:gd name="connsiteY0" fmla="*/ 0 h 2156790"/>
                  <a:gd name="connsiteX1" fmla="*/ 12192000 w 12192000"/>
                  <a:gd name="connsiteY1" fmla="*/ 799270 h 2156790"/>
                  <a:gd name="connsiteX2" fmla="*/ 12133888 w 12192000"/>
                  <a:gd name="connsiteY2" fmla="*/ 823681 h 2156790"/>
                  <a:gd name="connsiteX3" fmla="*/ 68141 w 12192000"/>
                  <a:gd name="connsiteY3" fmla="*/ 275471 h 2156790"/>
                  <a:gd name="connsiteX4" fmla="*/ 0 w 12192000"/>
                  <a:gd name="connsiteY4" fmla="*/ 214510 h 2156790"/>
                  <a:gd name="connsiteX5" fmla="*/ 0 w 12192000"/>
                  <a:gd name="connsiteY5" fmla="*/ 68607 h 2156790"/>
                  <a:gd name="connsiteX6" fmla="*/ 45137 w 12192000"/>
                  <a:gd name="connsiteY6" fmla="*/ 109409 h 2156790"/>
                  <a:gd name="connsiteX7" fmla="*/ 11944433 w 12192000"/>
                  <a:gd name="connsiteY7" fmla="*/ 129083 h 215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156790">
                    <a:moveTo>
                      <a:pt x="12192000" y="0"/>
                    </a:moveTo>
                    <a:lnTo>
                      <a:pt x="12192000" y="799270"/>
                    </a:lnTo>
                    <a:lnTo>
                      <a:pt x="12133888" y="823681"/>
                    </a:lnTo>
                    <a:cubicBezTo>
                      <a:pt x="10899556" y="1334029"/>
                      <a:pt x="4221536" y="3843454"/>
                      <a:pt x="68141" y="275471"/>
                    </a:cubicBezTo>
                    <a:lnTo>
                      <a:pt x="0" y="214510"/>
                    </a:lnTo>
                    <a:lnTo>
                      <a:pt x="0" y="68607"/>
                    </a:lnTo>
                    <a:lnTo>
                      <a:pt x="45137" y="109409"/>
                    </a:lnTo>
                    <a:cubicBezTo>
                      <a:pt x="931326" y="888890"/>
                      <a:pt x="4869874" y="3729497"/>
                      <a:pt x="11944433" y="129083"/>
                    </a:cubicBezTo>
                    <a:close/>
                  </a:path>
                </a:pathLst>
              </a:custGeom>
              <a:gradFill flip="none" rotWithShape="1">
                <a:gsLst>
                  <a:gs pos="0">
                    <a:schemeClr val="accent1"/>
                  </a:gs>
                  <a:gs pos="100000">
                    <a:schemeClr val="accent2"/>
                  </a:gs>
                </a:gsLst>
                <a:lin ang="16200000" scaled="1"/>
                <a:tileRect/>
              </a:gradFill>
              <a:ln w="1330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5" name="任意多边形: 形状 114">
                <a:extLst>
                  <a:ext uri="{FF2B5EF4-FFF2-40B4-BE49-F238E27FC236}">
                    <a16:creationId xmlns:a16="http://schemas.microsoft.com/office/drawing/2014/main" id="{62ACB532-21C0-C4FD-05E6-537464C085C3}"/>
                  </a:ext>
                </a:extLst>
              </p:cNvPr>
              <p:cNvSpPr/>
              <p:nvPr/>
            </p:nvSpPr>
            <p:spPr>
              <a:xfrm rot="16200000" flipH="1" flipV="1">
                <a:off x="-4168697" y="1239795"/>
                <a:ext cx="12192000" cy="2952687"/>
              </a:xfrm>
              <a:custGeom>
                <a:avLst/>
                <a:gdLst>
                  <a:gd name="connsiteX0" fmla="*/ 12192000 w 12192000"/>
                  <a:gd name="connsiteY0" fmla="*/ 0 h 2952687"/>
                  <a:gd name="connsiteX1" fmla="*/ 12192000 w 12192000"/>
                  <a:gd name="connsiteY1" fmla="*/ 969979 h 2952687"/>
                  <a:gd name="connsiteX2" fmla="*/ 12133313 w 12192000"/>
                  <a:gd name="connsiteY2" fmla="*/ 1002982 h 2952687"/>
                  <a:gd name="connsiteX3" fmla="*/ 100925 w 12192000"/>
                  <a:gd name="connsiteY3" fmla="*/ 1206556 h 2952687"/>
                  <a:gd name="connsiteX4" fmla="*/ 0 w 12192000"/>
                  <a:gd name="connsiteY4" fmla="*/ 1118596 h 2952687"/>
                  <a:gd name="connsiteX5" fmla="*/ 0 w 12192000"/>
                  <a:gd name="connsiteY5" fmla="*/ 1004645 h 2952687"/>
                  <a:gd name="connsiteX6" fmla="*/ 83636 w 12192000"/>
                  <a:gd name="connsiteY6" fmla="*/ 1073448 h 2952687"/>
                  <a:gd name="connsiteX7" fmla="*/ 11959778 w 12192000"/>
                  <a:gd name="connsiteY7" fmla="*/ 160632 h 2952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952687">
                    <a:moveTo>
                      <a:pt x="12192000" y="0"/>
                    </a:moveTo>
                    <a:lnTo>
                      <a:pt x="12192000" y="969979"/>
                    </a:lnTo>
                    <a:lnTo>
                      <a:pt x="12133313" y="1002982"/>
                    </a:lnTo>
                    <a:cubicBezTo>
                      <a:pt x="10951838" y="1657873"/>
                      <a:pt x="4537814" y="4919257"/>
                      <a:pt x="100925" y="1206556"/>
                    </a:cubicBezTo>
                    <a:lnTo>
                      <a:pt x="0" y="1118596"/>
                    </a:lnTo>
                    <a:lnTo>
                      <a:pt x="0" y="1004645"/>
                    </a:lnTo>
                    <a:lnTo>
                      <a:pt x="83636" y="1073448"/>
                    </a:lnTo>
                    <a:cubicBezTo>
                      <a:pt x="1059681" y="1854897"/>
                      <a:pt x="5324169" y="4647002"/>
                      <a:pt x="11959778" y="160632"/>
                    </a:cubicBezTo>
                    <a:close/>
                  </a:path>
                </a:pathLst>
              </a:custGeom>
              <a:gradFill>
                <a:gsLst>
                  <a:gs pos="0">
                    <a:schemeClr val="bg1">
                      <a:lumMod val="95000"/>
                    </a:schemeClr>
                  </a:gs>
                  <a:gs pos="100000">
                    <a:schemeClr val="bg1">
                      <a:lumMod val="85000"/>
                    </a:schemeClr>
                  </a:gs>
                </a:gsLst>
                <a:lin ang="9000000" scaled="0"/>
              </a:gradFill>
              <a:ln w="133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6" name="任意多边形: 形状 115">
                <a:extLst>
                  <a:ext uri="{FF2B5EF4-FFF2-40B4-BE49-F238E27FC236}">
                    <a16:creationId xmlns:a16="http://schemas.microsoft.com/office/drawing/2014/main" id="{49894B16-0A6D-BF88-2EE9-73AC0700594E}"/>
                  </a:ext>
                </a:extLst>
              </p:cNvPr>
              <p:cNvSpPr/>
              <p:nvPr/>
            </p:nvSpPr>
            <p:spPr>
              <a:xfrm rot="16200000" flipH="1" flipV="1">
                <a:off x="-3525195" y="711834"/>
                <a:ext cx="12192000" cy="4008609"/>
              </a:xfrm>
              <a:custGeom>
                <a:avLst/>
                <a:gdLst>
                  <a:gd name="connsiteX0" fmla="*/ 12192000 w 12192000"/>
                  <a:gd name="connsiteY0" fmla="*/ 0 h 4008609"/>
                  <a:gd name="connsiteX1" fmla="*/ 12192000 w 12192000"/>
                  <a:gd name="connsiteY1" fmla="*/ 1146524 h 4008609"/>
                  <a:gd name="connsiteX2" fmla="*/ 12188417 w 12192000"/>
                  <a:gd name="connsiteY2" fmla="*/ 1149367 h 4008609"/>
                  <a:gd name="connsiteX3" fmla="*/ 184879 w 12192000"/>
                  <a:gd name="connsiteY3" fmla="*/ 2473599 h 4008609"/>
                  <a:gd name="connsiteX4" fmla="*/ 0 w 12192000"/>
                  <a:gd name="connsiteY4" fmla="*/ 2327470 h 4008609"/>
                  <a:gd name="connsiteX5" fmla="*/ 0 w 12192000"/>
                  <a:gd name="connsiteY5" fmla="*/ 2193519 h 4008609"/>
                  <a:gd name="connsiteX6" fmla="*/ 60213 w 12192000"/>
                  <a:gd name="connsiteY6" fmla="*/ 2242527 h 4008609"/>
                  <a:gd name="connsiteX7" fmla="*/ 11911699 w 12192000"/>
                  <a:gd name="connsiteY7" fmla="*/ 269471 h 4008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008609">
                    <a:moveTo>
                      <a:pt x="12192000" y="0"/>
                    </a:moveTo>
                    <a:lnTo>
                      <a:pt x="12192000" y="1146524"/>
                    </a:lnTo>
                    <a:lnTo>
                      <a:pt x="12188417" y="1149367"/>
                    </a:lnTo>
                    <a:cubicBezTo>
                      <a:pt x="11428500" y="1748460"/>
                      <a:pt x="5282334" y="6343459"/>
                      <a:pt x="184879" y="2473599"/>
                    </a:cubicBezTo>
                    <a:lnTo>
                      <a:pt x="0" y="2327470"/>
                    </a:lnTo>
                    <a:lnTo>
                      <a:pt x="0" y="2193519"/>
                    </a:lnTo>
                    <a:lnTo>
                      <a:pt x="60213" y="2242527"/>
                    </a:lnTo>
                    <a:cubicBezTo>
                      <a:pt x="905915" y="2914003"/>
                      <a:pt x="5644300" y="6158808"/>
                      <a:pt x="11911699" y="269471"/>
                    </a:cubicBezTo>
                    <a:close/>
                  </a:path>
                </a:pathLst>
              </a:custGeom>
              <a:gradFill>
                <a:gsLst>
                  <a:gs pos="0">
                    <a:schemeClr val="bg1"/>
                  </a:gs>
                  <a:gs pos="100000">
                    <a:schemeClr val="bg1">
                      <a:lumMod val="95000"/>
                    </a:schemeClr>
                  </a:gs>
                </a:gsLst>
                <a:lin ang="9000000" scaled="0"/>
              </a:gradFill>
              <a:ln w="13185" cap="flat">
                <a:noFill/>
                <a:prstDash val="solid"/>
                <a:miter/>
              </a:ln>
              <a:effectLst>
                <a:outerShdw blurRad="444500" dist="190500" dir="18900000" algn="bl" rotWithShape="0">
                  <a:prstClr val="black">
                    <a:alpha val="12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组合 4">
              <a:extLst>
                <a:ext uri="{FF2B5EF4-FFF2-40B4-BE49-F238E27FC236}">
                  <a16:creationId xmlns:a16="http://schemas.microsoft.com/office/drawing/2014/main" id="{9D2EF5BA-61DC-C117-3539-5D8144B8EC42}"/>
                </a:ext>
              </a:extLst>
            </p:cNvPr>
            <p:cNvGrpSpPr/>
            <p:nvPr/>
          </p:nvGrpSpPr>
          <p:grpSpPr>
            <a:xfrm>
              <a:off x="7616890" y="-3379861"/>
              <a:ext cx="4271123" cy="12192001"/>
              <a:chOff x="7616890" y="-3379861"/>
              <a:chExt cx="4271123" cy="12192001"/>
            </a:xfrm>
          </p:grpSpPr>
          <p:sp>
            <p:nvSpPr>
              <p:cNvPr id="127" name="任意多边形: 形状 126">
                <a:extLst>
                  <a:ext uri="{FF2B5EF4-FFF2-40B4-BE49-F238E27FC236}">
                    <a16:creationId xmlns:a16="http://schemas.microsoft.com/office/drawing/2014/main" id="{F30F4D52-B89A-3A3C-6D5C-4D3BBA17A19B}"/>
                  </a:ext>
                </a:extLst>
              </p:cNvPr>
              <p:cNvSpPr/>
              <p:nvPr/>
            </p:nvSpPr>
            <p:spPr>
              <a:xfrm rot="5400000" flipV="1">
                <a:off x="4713618" y="1637745"/>
                <a:ext cx="12192000" cy="2156790"/>
              </a:xfrm>
              <a:custGeom>
                <a:avLst/>
                <a:gdLst>
                  <a:gd name="connsiteX0" fmla="*/ 12192000 w 12192000"/>
                  <a:gd name="connsiteY0" fmla="*/ 0 h 2156790"/>
                  <a:gd name="connsiteX1" fmla="*/ 12192000 w 12192000"/>
                  <a:gd name="connsiteY1" fmla="*/ 799270 h 2156790"/>
                  <a:gd name="connsiteX2" fmla="*/ 12133888 w 12192000"/>
                  <a:gd name="connsiteY2" fmla="*/ 823681 h 2156790"/>
                  <a:gd name="connsiteX3" fmla="*/ 68141 w 12192000"/>
                  <a:gd name="connsiteY3" fmla="*/ 275471 h 2156790"/>
                  <a:gd name="connsiteX4" fmla="*/ 0 w 12192000"/>
                  <a:gd name="connsiteY4" fmla="*/ 214510 h 2156790"/>
                  <a:gd name="connsiteX5" fmla="*/ 0 w 12192000"/>
                  <a:gd name="connsiteY5" fmla="*/ 68607 h 2156790"/>
                  <a:gd name="connsiteX6" fmla="*/ 45137 w 12192000"/>
                  <a:gd name="connsiteY6" fmla="*/ 109409 h 2156790"/>
                  <a:gd name="connsiteX7" fmla="*/ 11944433 w 12192000"/>
                  <a:gd name="connsiteY7" fmla="*/ 129083 h 215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156790">
                    <a:moveTo>
                      <a:pt x="12192000" y="0"/>
                    </a:moveTo>
                    <a:lnTo>
                      <a:pt x="12192000" y="799270"/>
                    </a:lnTo>
                    <a:lnTo>
                      <a:pt x="12133888" y="823681"/>
                    </a:lnTo>
                    <a:cubicBezTo>
                      <a:pt x="10899556" y="1334029"/>
                      <a:pt x="4221536" y="3843454"/>
                      <a:pt x="68141" y="275471"/>
                    </a:cubicBezTo>
                    <a:lnTo>
                      <a:pt x="0" y="214510"/>
                    </a:lnTo>
                    <a:lnTo>
                      <a:pt x="0" y="68607"/>
                    </a:lnTo>
                    <a:lnTo>
                      <a:pt x="45137" y="109409"/>
                    </a:lnTo>
                    <a:cubicBezTo>
                      <a:pt x="931326" y="888890"/>
                      <a:pt x="4869874" y="3729497"/>
                      <a:pt x="11944433" y="129083"/>
                    </a:cubicBezTo>
                    <a:close/>
                  </a:path>
                </a:pathLst>
              </a:custGeom>
              <a:gradFill flip="none" rotWithShape="1">
                <a:gsLst>
                  <a:gs pos="0">
                    <a:schemeClr val="accent1"/>
                  </a:gs>
                  <a:gs pos="100000">
                    <a:schemeClr val="accent2"/>
                  </a:gs>
                </a:gsLst>
                <a:lin ang="16200000" scaled="1"/>
                <a:tileRect/>
              </a:gradFill>
              <a:ln w="1330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28" name="任意多边形: 形状 127">
                <a:extLst>
                  <a:ext uri="{FF2B5EF4-FFF2-40B4-BE49-F238E27FC236}">
                    <a16:creationId xmlns:a16="http://schemas.microsoft.com/office/drawing/2014/main" id="{BC16A7AB-60AF-6E3A-1BB0-443194ADD7BE}"/>
                  </a:ext>
                </a:extLst>
              </p:cNvPr>
              <p:cNvSpPr/>
              <p:nvPr/>
            </p:nvSpPr>
            <p:spPr>
              <a:xfrm rot="5400000" flipV="1">
                <a:off x="4168697" y="1239795"/>
                <a:ext cx="12192000" cy="2952687"/>
              </a:xfrm>
              <a:custGeom>
                <a:avLst/>
                <a:gdLst>
                  <a:gd name="connsiteX0" fmla="*/ 12192000 w 12192000"/>
                  <a:gd name="connsiteY0" fmla="*/ 0 h 2952687"/>
                  <a:gd name="connsiteX1" fmla="*/ 12192000 w 12192000"/>
                  <a:gd name="connsiteY1" fmla="*/ 969979 h 2952687"/>
                  <a:gd name="connsiteX2" fmla="*/ 12133313 w 12192000"/>
                  <a:gd name="connsiteY2" fmla="*/ 1002982 h 2952687"/>
                  <a:gd name="connsiteX3" fmla="*/ 100925 w 12192000"/>
                  <a:gd name="connsiteY3" fmla="*/ 1206556 h 2952687"/>
                  <a:gd name="connsiteX4" fmla="*/ 0 w 12192000"/>
                  <a:gd name="connsiteY4" fmla="*/ 1118596 h 2952687"/>
                  <a:gd name="connsiteX5" fmla="*/ 0 w 12192000"/>
                  <a:gd name="connsiteY5" fmla="*/ 1004645 h 2952687"/>
                  <a:gd name="connsiteX6" fmla="*/ 83636 w 12192000"/>
                  <a:gd name="connsiteY6" fmla="*/ 1073448 h 2952687"/>
                  <a:gd name="connsiteX7" fmla="*/ 11959778 w 12192000"/>
                  <a:gd name="connsiteY7" fmla="*/ 160632 h 2952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952687">
                    <a:moveTo>
                      <a:pt x="12192000" y="0"/>
                    </a:moveTo>
                    <a:lnTo>
                      <a:pt x="12192000" y="969979"/>
                    </a:lnTo>
                    <a:lnTo>
                      <a:pt x="12133313" y="1002982"/>
                    </a:lnTo>
                    <a:cubicBezTo>
                      <a:pt x="10951838" y="1657873"/>
                      <a:pt x="4537814" y="4919257"/>
                      <a:pt x="100925" y="1206556"/>
                    </a:cubicBezTo>
                    <a:lnTo>
                      <a:pt x="0" y="1118596"/>
                    </a:lnTo>
                    <a:lnTo>
                      <a:pt x="0" y="1004645"/>
                    </a:lnTo>
                    <a:lnTo>
                      <a:pt x="83636" y="1073448"/>
                    </a:lnTo>
                    <a:cubicBezTo>
                      <a:pt x="1059681" y="1854897"/>
                      <a:pt x="5324169" y="4647002"/>
                      <a:pt x="11959778" y="160632"/>
                    </a:cubicBezTo>
                    <a:close/>
                  </a:path>
                </a:pathLst>
              </a:custGeom>
              <a:gradFill>
                <a:gsLst>
                  <a:gs pos="0">
                    <a:schemeClr val="bg1">
                      <a:lumMod val="95000"/>
                    </a:schemeClr>
                  </a:gs>
                  <a:gs pos="100000">
                    <a:schemeClr val="bg1">
                      <a:lumMod val="85000"/>
                    </a:schemeClr>
                  </a:gs>
                </a:gsLst>
                <a:lin ang="9000000" scaled="0"/>
              </a:gradFill>
              <a:ln w="133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29" name="任意多边形: 形状 128">
                <a:extLst>
                  <a:ext uri="{FF2B5EF4-FFF2-40B4-BE49-F238E27FC236}">
                    <a16:creationId xmlns:a16="http://schemas.microsoft.com/office/drawing/2014/main" id="{27BF92B5-1409-4B87-D638-59E65E9D3275}"/>
                  </a:ext>
                </a:extLst>
              </p:cNvPr>
              <p:cNvSpPr/>
              <p:nvPr/>
            </p:nvSpPr>
            <p:spPr>
              <a:xfrm rot="5400000" flipV="1">
                <a:off x="3525195" y="711834"/>
                <a:ext cx="12192000" cy="4008609"/>
              </a:xfrm>
              <a:custGeom>
                <a:avLst/>
                <a:gdLst>
                  <a:gd name="connsiteX0" fmla="*/ 12192000 w 12192000"/>
                  <a:gd name="connsiteY0" fmla="*/ 0 h 4008609"/>
                  <a:gd name="connsiteX1" fmla="*/ 12192000 w 12192000"/>
                  <a:gd name="connsiteY1" fmla="*/ 1146524 h 4008609"/>
                  <a:gd name="connsiteX2" fmla="*/ 12188417 w 12192000"/>
                  <a:gd name="connsiteY2" fmla="*/ 1149367 h 4008609"/>
                  <a:gd name="connsiteX3" fmla="*/ 184879 w 12192000"/>
                  <a:gd name="connsiteY3" fmla="*/ 2473599 h 4008609"/>
                  <a:gd name="connsiteX4" fmla="*/ 0 w 12192000"/>
                  <a:gd name="connsiteY4" fmla="*/ 2327470 h 4008609"/>
                  <a:gd name="connsiteX5" fmla="*/ 0 w 12192000"/>
                  <a:gd name="connsiteY5" fmla="*/ 2193519 h 4008609"/>
                  <a:gd name="connsiteX6" fmla="*/ 60213 w 12192000"/>
                  <a:gd name="connsiteY6" fmla="*/ 2242527 h 4008609"/>
                  <a:gd name="connsiteX7" fmla="*/ 11911699 w 12192000"/>
                  <a:gd name="connsiteY7" fmla="*/ 269471 h 4008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008609">
                    <a:moveTo>
                      <a:pt x="12192000" y="0"/>
                    </a:moveTo>
                    <a:lnTo>
                      <a:pt x="12192000" y="1146524"/>
                    </a:lnTo>
                    <a:lnTo>
                      <a:pt x="12188417" y="1149367"/>
                    </a:lnTo>
                    <a:cubicBezTo>
                      <a:pt x="11428500" y="1748460"/>
                      <a:pt x="5282334" y="6343459"/>
                      <a:pt x="184879" y="2473599"/>
                    </a:cubicBezTo>
                    <a:lnTo>
                      <a:pt x="0" y="2327470"/>
                    </a:lnTo>
                    <a:lnTo>
                      <a:pt x="0" y="2193519"/>
                    </a:lnTo>
                    <a:lnTo>
                      <a:pt x="60213" y="2242527"/>
                    </a:lnTo>
                    <a:cubicBezTo>
                      <a:pt x="905915" y="2914003"/>
                      <a:pt x="5644300" y="6158808"/>
                      <a:pt x="11911699" y="269471"/>
                    </a:cubicBezTo>
                    <a:close/>
                  </a:path>
                </a:pathLst>
              </a:custGeom>
              <a:gradFill>
                <a:gsLst>
                  <a:gs pos="0">
                    <a:schemeClr val="bg1"/>
                  </a:gs>
                  <a:gs pos="100000">
                    <a:schemeClr val="bg1">
                      <a:lumMod val="95000"/>
                    </a:schemeClr>
                  </a:gs>
                </a:gsLst>
                <a:lin ang="9000000" scaled="0"/>
              </a:gradFill>
              <a:ln w="13185" cap="flat">
                <a:noFill/>
                <a:prstDash val="solid"/>
                <a:miter/>
              </a:ln>
              <a:effectLst>
                <a:outerShdw blurRad="444500" dist="190500" dir="18900000" algn="bl" rotWithShape="0">
                  <a:prstClr val="black">
                    <a:alpha val="12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pic>
        <p:nvPicPr>
          <p:cNvPr id="136" name="图片 135">
            <a:extLst>
              <a:ext uri="{FF2B5EF4-FFF2-40B4-BE49-F238E27FC236}">
                <a16:creationId xmlns:a16="http://schemas.microsoft.com/office/drawing/2014/main" id="{B975E73D-C3FE-F727-99C7-DDBC222FA17D}"/>
              </a:ext>
            </a:extLst>
          </p:cNvPr>
          <p:cNvPicPr>
            <a:picLocks noChangeAspect="1"/>
          </p:cNvPicPr>
          <p:nvPr>
            <p:custDataLst>
              <p:tags r:id="rId6"/>
            </p:custDataLst>
          </p:nvPr>
        </p:nvPicPr>
        <p:blipFill>
          <a:blip r:embed="rId16" cstate="email">
            <a:extLst>
              <a:ext uri="{28A0092B-C50C-407E-A947-70E740481C1C}">
                <a14:useLocalDpi xmlns:a14="http://schemas.microsoft.com/office/drawing/2010/main"/>
              </a:ext>
            </a:extLst>
          </a:blip>
          <a:srcRect/>
          <a:stretch>
            <a:fillRect/>
          </a:stretch>
        </p:blipFill>
        <p:spPr>
          <a:xfrm>
            <a:off x="0" y="3849892"/>
            <a:ext cx="12192000" cy="3008109"/>
          </a:xfrm>
          <a:custGeom>
            <a:avLst/>
            <a:gdLst>
              <a:gd name="connsiteX0" fmla="*/ 0 w 12192000"/>
              <a:gd name="connsiteY0" fmla="*/ 0 h 3008109"/>
              <a:gd name="connsiteX1" fmla="*/ 12192000 w 12192000"/>
              <a:gd name="connsiteY1" fmla="*/ 0 h 3008109"/>
              <a:gd name="connsiteX2" fmla="*/ 12192000 w 12192000"/>
              <a:gd name="connsiteY2" fmla="*/ 3008109 h 3008109"/>
              <a:gd name="connsiteX3" fmla="*/ 0 w 12192000"/>
              <a:gd name="connsiteY3" fmla="*/ 3008109 h 3008109"/>
            </a:gdLst>
            <a:ahLst/>
            <a:cxnLst>
              <a:cxn ang="0">
                <a:pos x="connsiteX0" y="connsiteY0"/>
              </a:cxn>
              <a:cxn ang="0">
                <a:pos x="connsiteX1" y="connsiteY1"/>
              </a:cxn>
              <a:cxn ang="0">
                <a:pos x="connsiteX2" y="connsiteY2"/>
              </a:cxn>
              <a:cxn ang="0">
                <a:pos x="connsiteX3" y="connsiteY3"/>
              </a:cxn>
            </a:cxnLst>
            <a:rect l="l" t="t" r="r" b="b"/>
            <a:pathLst>
              <a:path w="12192000" h="3008109">
                <a:moveTo>
                  <a:pt x="0" y="0"/>
                </a:moveTo>
                <a:lnTo>
                  <a:pt x="12192000" y="0"/>
                </a:lnTo>
                <a:lnTo>
                  <a:pt x="12192000" y="3008109"/>
                </a:lnTo>
                <a:lnTo>
                  <a:pt x="0" y="3008109"/>
                </a:lnTo>
                <a:close/>
              </a:path>
            </a:pathLst>
          </a:custGeom>
        </p:spPr>
      </p:pic>
      <p:sp>
        <p:nvSpPr>
          <p:cNvPr id="104" name="任意多边形: 形状 103">
            <a:extLst>
              <a:ext uri="{FF2B5EF4-FFF2-40B4-BE49-F238E27FC236}">
                <a16:creationId xmlns:a16="http://schemas.microsoft.com/office/drawing/2014/main" id="{A3AC4EE8-6018-92B0-1B46-14F161DA353A}"/>
              </a:ext>
            </a:extLst>
          </p:cNvPr>
          <p:cNvSpPr/>
          <p:nvPr/>
        </p:nvSpPr>
        <p:spPr>
          <a:xfrm>
            <a:off x="0" y="6387890"/>
            <a:ext cx="12192000" cy="447412"/>
          </a:xfrm>
          <a:custGeom>
            <a:avLst/>
            <a:gdLst>
              <a:gd name="connsiteX0" fmla="*/ 0 w 12192000"/>
              <a:gd name="connsiteY0" fmla="*/ 0 h 1345691"/>
              <a:gd name="connsiteX1" fmla="*/ 61350 w 12192000"/>
              <a:gd name="connsiteY1" fmla="*/ 18552 h 1345691"/>
              <a:gd name="connsiteX2" fmla="*/ 137160 w 12192000"/>
              <a:gd name="connsiteY2" fmla="*/ 43187 h 1345691"/>
              <a:gd name="connsiteX3" fmla="*/ 269225 w 12192000"/>
              <a:gd name="connsiteY3" fmla="*/ 85513 h 1345691"/>
              <a:gd name="connsiteX4" fmla="*/ 431767 w 12192000"/>
              <a:gd name="connsiteY4" fmla="*/ 134473 h 1345691"/>
              <a:gd name="connsiteX5" fmla="*/ 594308 w 12192000"/>
              <a:gd name="connsiteY5" fmla="*/ 178592 h 1345691"/>
              <a:gd name="connsiteX6" fmla="*/ 965660 w 12192000"/>
              <a:gd name="connsiteY6" fmla="*/ 278121 h 1345691"/>
              <a:gd name="connsiteX7" fmla="*/ 1121924 w 12192000"/>
              <a:gd name="connsiteY7" fmla="*/ 314470 h 1345691"/>
              <a:gd name="connsiteX8" fmla="*/ 1163203 w 12192000"/>
              <a:gd name="connsiteY8" fmla="*/ 326288 h 1345691"/>
              <a:gd name="connsiteX9" fmla="*/ 1199958 w 12192000"/>
              <a:gd name="connsiteY9" fmla="*/ 332269 h 1345691"/>
              <a:gd name="connsiteX10" fmla="*/ 1292511 w 12192000"/>
              <a:gd name="connsiteY10" fmla="*/ 349997 h 1345691"/>
              <a:gd name="connsiteX11" fmla="*/ 1373781 w 12192000"/>
              <a:gd name="connsiteY11" fmla="*/ 367724 h 1345691"/>
              <a:gd name="connsiteX12" fmla="*/ 1437491 w 12192000"/>
              <a:gd name="connsiteY12" fmla="*/ 377293 h 1345691"/>
              <a:gd name="connsiteX13" fmla="*/ 1732097 w 12192000"/>
              <a:gd name="connsiteY13" fmla="*/ 437529 h 1345691"/>
              <a:gd name="connsiteX14" fmla="*/ 2052790 w 12192000"/>
              <a:gd name="connsiteY14" fmla="*/ 504777 h 1345691"/>
              <a:gd name="connsiteX15" fmla="*/ 2159733 w 12192000"/>
              <a:gd name="connsiteY15" fmla="*/ 527196 h 1345691"/>
              <a:gd name="connsiteX16" fmla="*/ 2214917 w 12192000"/>
              <a:gd name="connsiteY16" fmla="*/ 532455 h 1345691"/>
              <a:gd name="connsiteX17" fmla="*/ 2768298 w 12192000"/>
              <a:gd name="connsiteY17" fmla="*/ 622808 h 1345691"/>
              <a:gd name="connsiteX18" fmla="*/ 2890204 w 12192000"/>
              <a:gd name="connsiteY18" fmla="*/ 644579 h 1345691"/>
              <a:gd name="connsiteX19" fmla="*/ 3012110 w 12192000"/>
              <a:gd name="connsiteY19" fmla="*/ 666951 h 1345691"/>
              <a:gd name="connsiteX20" fmla="*/ 3194969 w 12192000"/>
              <a:gd name="connsiteY20" fmla="*/ 695891 h 1345691"/>
              <a:gd name="connsiteX21" fmla="*/ 3489575 w 12192000"/>
              <a:gd name="connsiteY21" fmla="*/ 743809 h 1345691"/>
              <a:gd name="connsiteX22" fmla="*/ 3794340 w 12192000"/>
              <a:gd name="connsiteY22" fmla="*/ 793936 h 1345691"/>
              <a:gd name="connsiteX23" fmla="*/ 4007676 w 12192000"/>
              <a:gd name="connsiteY23" fmla="*/ 826888 h 1345691"/>
              <a:gd name="connsiteX24" fmla="*/ 4129582 w 12192000"/>
              <a:gd name="connsiteY24" fmla="*/ 848148 h 1345691"/>
              <a:gd name="connsiteX25" fmla="*/ 4271806 w 12192000"/>
              <a:gd name="connsiteY25" fmla="*/ 875485 h 1345691"/>
              <a:gd name="connsiteX26" fmla="*/ 4454665 w 12192000"/>
              <a:gd name="connsiteY26" fmla="*/ 905571 h 1345691"/>
              <a:gd name="connsiteX27" fmla="*/ 4637524 w 12192000"/>
              <a:gd name="connsiteY27" fmla="*/ 936825 h 1345691"/>
              <a:gd name="connsiteX28" fmla="*/ 4776360 w 12192000"/>
              <a:gd name="connsiteY28" fmla="*/ 972872 h 1345691"/>
              <a:gd name="connsiteX29" fmla="*/ 4848489 w 12192000"/>
              <a:gd name="connsiteY29" fmla="*/ 988102 h 1345691"/>
              <a:gd name="connsiteX30" fmla="*/ 4912828 w 12192000"/>
              <a:gd name="connsiteY30" fmla="*/ 992582 h 1345691"/>
              <a:gd name="connsiteX31" fmla="*/ 5145465 w 12192000"/>
              <a:gd name="connsiteY31" fmla="*/ 1041337 h 1345691"/>
              <a:gd name="connsiteX32" fmla="*/ 5622932 w 12192000"/>
              <a:gd name="connsiteY32" fmla="*/ 1143307 h 1345691"/>
              <a:gd name="connsiteX33" fmla="*/ 5734679 w 12192000"/>
              <a:gd name="connsiteY33" fmla="*/ 1171123 h 1345691"/>
              <a:gd name="connsiteX34" fmla="*/ 6081357 w 12192000"/>
              <a:gd name="connsiteY34" fmla="*/ 1268855 h 1345691"/>
              <a:gd name="connsiteX35" fmla="*/ 6096001 w 12192000"/>
              <a:gd name="connsiteY35" fmla="*/ 1273741 h 1345691"/>
              <a:gd name="connsiteX36" fmla="*/ 6110646 w 12192000"/>
              <a:gd name="connsiteY36" fmla="*/ 1268855 h 1345691"/>
              <a:gd name="connsiteX37" fmla="*/ 6457324 w 12192000"/>
              <a:gd name="connsiteY37" fmla="*/ 1171123 h 1345691"/>
              <a:gd name="connsiteX38" fmla="*/ 6569071 w 12192000"/>
              <a:gd name="connsiteY38" fmla="*/ 1143307 h 1345691"/>
              <a:gd name="connsiteX39" fmla="*/ 7046536 w 12192000"/>
              <a:gd name="connsiteY39" fmla="*/ 1041337 h 1345691"/>
              <a:gd name="connsiteX40" fmla="*/ 7279174 w 12192000"/>
              <a:gd name="connsiteY40" fmla="*/ 992582 h 1345691"/>
              <a:gd name="connsiteX41" fmla="*/ 7343513 w 12192000"/>
              <a:gd name="connsiteY41" fmla="*/ 988102 h 1345691"/>
              <a:gd name="connsiteX42" fmla="*/ 7415641 w 12192000"/>
              <a:gd name="connsiteY42" fmla="*/ 972872 h 1345691"/>
              <a:gd name="connsiteX43" fmla="*/ 7554478 w 12192000"/>
              <a:gd name="connsiteY43" fmla="*/ 936825 h 1345691"/>
              <a:gd name="connsiteX44" fmla="*/ 7737337 w 12192000"/>
              <a:gd name="connsiteY44" fmla="*/ 905571 h 1345691"/>
              <a:gd name="connsiteX45" fmla="*/ 7920196 w 12192000"/>
              <a:gd name="connsiteY45" fmla="*/ 875485 h 1345691"/>
              <a:gd name="connsiteX46" fmla="*/ 8062420 w 12192000"/>
              <a:gd name="connsiteY46" fmla="*/ 848148 h 1345691"/>
              <a:gd name="connsiteX47" fmla="*/ 8184326 w 12192000"/>
              <a:gd name="connsiteY47" fmla="*/ 826888 h 1345691"/>
              <a:gd name="connsiteX48" fmla="*/ 8397661 w 12192000"/>
              <a:gd name="connsiteY48" fmla="*/ 793936 h 1345691"/>
              <a:gd name="connsiteX49" fmla="*/ 8702426 w 12192000"/>
              <a:gd name="connsiteY49" fmla="*/ 743809 h 1345691"/>
              <a:gd name="connsiteX50" fmla="*/ 8997032 w 12192000"/>
              <a:gd name="connsiteY50" fmla="*/ 695891 h 1345691"/>
              <a:gd name="connsiteX51" fmla="*/ 9179891 w 12192000"/>
              <a:gd name="connsiteY51" fmla="*/ 666951 h 1345691"/>
              <a:gd name="connsiteX52" fmla="*/ 9301797 w 12192000"/>
              <a:gd name="connsiteY52" fmla="*/ 644579 h 1345691"/>
              <a:gd name="connsiteX53" fmla="*/ 9423703 w 12192000"/>
              <a:gd name="connsiteY53" fmla="*/ 622808 h 1345691"/>
              <a:gd name="connsiteX54" fmla="*/ 9977084 w 12192000"/>
              <a:gd name="connsiteY54" fmla="*/ 532455 h 1345691"/>
              <a:gd name="connsiteX55" fmla="*/ 10032268 w 12192000"/>
              <a:gd name="connsiteY55" fmla="*/ 527196 h 1345691"/>
              <a:gd name="connsiteX56" fmla="*/ 10139211 w 12192000"/>
              <a:gd name="connsiteY56" fmla="*/ 504777 h 1345691"/>
              <a:gd name="connsiteX57" fmla="*/ 10459904 w 12192000"/>
              <a:gd name="connsiteY57" fmla="*/ 437529 h 1345691"/>
              <a:gd name="connsiteX58" fmla="*/ 10754510 w 12192000"/>
              <a:gd name="connsiteY58" fmla="*/ 377293 h 1345691"/>
              <a:gd name="connsiteX59" fmla="*/ 10818220 w 12192000"/>
              <a:gd name="connsiteY59" fmla="*/ 367724 h 1345691"/>
              <a:gd name="connsiteX60" fmla="*/ 10899490 w 12192000"/>
              <a:gd name="connsiteY60" fmla="*/ 349997 h 1345691"/>
              <a:gd name="connsiteX61" fmla="*/ 10992043 w 12192000"/>
              <a:gd name="connsiteY61" fmla="*/ 332269 h 1345691"/>
              <a:gd name="connsiteX62" fmla="*/ 11028799 w 12192000"/>
              <a:gd name="connsiteY62" fmla="*/ 326288 h 1345691"/>
              <a:gd name="connsiteX63" fmla="*/ 11070077 w 12192000"/>
              <a:gd name="connsiteY63" fmla="*/ 314470 h 1345691"/>
              <a:gd name="connsiteX64" fmla="*/ 11226341 w 12192000"/>
              <a:gd name="connsiteY64" fmla="*/ 278121 h 1345691"/>
              <a:gd name="connsiteX65" fmla="*/ 11597693 w 12192000"/>
              <a:gd name="connsiteY65" fmla="*/ 178592 h 1345691"/>
              <a:gd name="connsiteX66" fmla="*/ 11760235 w 12192000"/>
              <a:gd name="connsiteY66" fmla="*/ 134473 h 1345691"/>
              <a:gd name="connsiteX67" fmla="*/ 11922776 w 12192000"/>
              <a:gd name="connsiteY67" fmla="*/ 85513 h 1345691"/>
              <a:gd name="connsiteX68" fmla="*/ 12054841 w 12192000"/>
              <a:gd name="connsiteY68" fmla="*/ 43187 h 1345691"/>
              <a:gd name="connsiteX69" fmla="*/ 12130652 w 12192000"/>
              <a:gd name="connsiteY69" fmla="*/ 18552 h 1345691"/>
              <a:gd name="connsiteX70" fmla="*/ 12192000 w 12192000"/>
              <a:gd name="connsiteY70" fmla="*/ 1 h 1345691"/>
              <a:gd name="connsiteX71" fmla="*/ 12192000 w 12192000"/>
              <a:gd name="connsiteY71" fmla="*/ 1345691 h 1345691"/>
              <a:gd name="connsiteX72" fmla="*/ 0 w 12192000"/>
              <a:gd name="connsiteY72" fmla="*/ 1345691 h 1345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2192000" h="1345691">
                <a:moveTo>
                  <a:pt x="0" y="0"/>
                </a:moveTo>
                <a:lnTo>
                  <a:pt x="61350" y="18552"/>
                </a:lnTo>
                <a:cubicBezTo>
                  <a:pt x="105540" y="32113"/>
                  <a:pt x="134366" y="41416"/>
                  <a:pt x="137160" y="43187"/>
                </a:cubicBezTo>
                <a:cubicBezTo>
                  <a:pt x="142749" y="46731"/>
                  <a:pt x="202177" y="65777"/>
                  <a:pt x="269225" y="85513"/>
                </a:cubicBezTo>
                <a:cubicBezTo>
                  <a:pt x="336273" y="105249"/>
                  <a:pt x="409417" y="127281"/>
                  <a:pt x="431767" y="134473"/>
                </a:cubicBezTo>
                <a:cubicBezTo>
                  <a:pt x="454116" y="141667"/>
                  <a:pt x="527260" y="161519"/>
                  <a:pt x="594308" y="178592"/>
                </a:cubicBezTo>
                <a:cubicBezTo>
                  <a:pt x="773313" y="224173"/>
                  <a:pt x="824523" y="237898"/>
                  <a:pt x="965660" y="278121"/>
                </a:cubicBezTo>
                <a:cubicBezTo>
                  <a:pt x="1035808" y="298113"/>
                  <a:pt x="1106126" y="314470"/>
                  <a:pt x="1121924" y="314470"/>
                </a:cubicBezTo>
                <a:cubicBezTo>
                  <a:pt x="1137721" y="314470"/>
                  <a:pt x="1156296" y="319788"/>
                  <a:pt x="1163203" y="326288"/>
                </a:cubicBezTo>
                <a:cubicBezTo>
                  <a:pt x="1170109" y="332788"/>
                  <a:pt x="1186650" y="335480"/>
                  <a:pt x="1199958" y="332269"/>
                </a:cubicBezTo>
                <a:cubicBezTo>
                  <a:pt x="1213266" y="329060"/>
                  <a:pt x="1254915" y="337037"/>
                  <a:pt x="1292511" y="349997"/>
                </a:cubicBezTo>
                <a:cubicBezTo>
                  <a:pt x="1330105" y="362956"/>
                  <a:pt x="1366677" y="370934"/>
                  <a:pt x="1373781" y="367724"/>
                </a:cubicBezTo>
                <a:cubicBezTo>
                  <a:pt x="1380885" y="364514"/>
                  <a:pt x="1409555" y="368820"/>
                  <a:pt x="1437491" y="377293"/>
                </a:cubicBezTo>
                <a:cubicBezTo>
                  <a:pt x="1465429" y="385765"/>
                  <a:pt x="1598001" y="412872"/>
                  <a:pt x="1732097" y="437529"/>
                </a:cubicBezTo>
                <a:cubicBezTo>
                  <a:pt x="1866194" y="462186"/>
                  <a:pt x="2010505" y="492448"/>
                  <a:pt x="2052790" y="504777"/>
                </a:cubicBezTo>
                <a:cubicBezTo>
                  <a:pt x="2095075" y="517107"/>
                  <a:pt x="2143199" y="527196"/>
                  <a:pt x="2159733" y="527196"/>
                </a:cubicBezTo>
                <a:cubicBezTo>
                  <a:pt x="2176267" y="527196"/>
                  <a:pt x="2201101" y="529562"/>
                  <a:pt x="2214917" y="532455"/>
                </a:cubicBezTo>
                <a:cubicBezTo>
                  <a:pt x="2261030" y="542109"/>
                  <a:pt x="2685903" y="611480"/>
                  <a:pt x="2768298" y="622808"/>
                </a:cubicBezTo>
                <a:cubicBezTo>
                  <a:pt x="2812997" y="628953"/>
                  <a:pt x="2867855" y="638750"/>
                  <a:pt x="2890204" y="644579"/>
                </a:cubicBezTo>
                <a:cubicBezTo>
                  <a:pt x="2912554" y="650408"/>
                  <a:pt x="2967412" y="660475"/>
                  <a:pt x="3012110" y="666951"/>
                </a:cubicBezTo>
                <a:cubicBezTo>
                  <a:pt x="3056809" y="673426"/>
                  <a:pt x="3139096" y="686449"/>
                  <a:pt x="3194969" y="695891"/>
                </a:cubicBezTo>
                <a:cubicBezTo>
                  <a:pt x="3250843" y="705333"/>
                  <a:pt x="3383415" y="726896"/>
                  <a:pt x="3489575" y="743809"/>
                </a:cubicBezTo>
                <a:cubicBezTo>
                  <a:pt x="3595736" y="760723"/>
                  <a:pt x="3732880" y="783279"/>
                  <a:pt x="3794340" y="793936"/>
                </a:cubicBezTo>
                <a:cubicBezTo>
                  <a:pt x="3855801" y="804592"/>
                  <a:pt x="3951802" y="819420"/>
                  <a:pt x="4007676" y="826888"/>
                </a:cubicBezTo>
                <a:cubicBezTo>
                  <a:pt x="4063550" y="834356"/>
                  <a:pt x="4118407" y="843923"/>
                  <a:pt x="4129582" y="848148"/>
                </a:cubicBezTo>
                <a:cubicBezTo>
                  <a:pt x="4140757" y="852375"/>
                  <a:pt x="4204759" y="864676"/>
                  <a:pt x="4271806" y="875485"/>
                </a:cubicBezTo>
                <a:cubicBezTo>
                  <a:pt x="4338855" y="886293"/>
                  <a:pt x="4421142" y="899832"/>
                  <a:pt x="4454665" y="905571"/>
                </a:cubicBezTo>
                <a:lnTo>
                  <a:pt x="4637524" y="936825"/>
                </a:lnTo>
                <a:cubicBezTo>
                  <a:pt x="4704572" y="948276"/>
                  <a:pt x="4767050" y="964496"/>
                  <a:pt x="4776360" y="972872"/>
                </a:cubicBezTo>
                <a:cubicBezTo>
                  <a:pt x="4785673" y="981249"/>
                  <a:pt x="4818131" y="988102"/>
                  <a:pt x="4848489" y="988102"/>
                </a:cubicBezTo>
                <a:cubicBezTo>
                  <a:pt x="4878847" y="988102"/>
                  <a:pt x="4907800" y="990117"/>
                  <a:pt x="4912828" y="992582"/>
                </a:cubicBezTo>
                <a:cubicBezTo>
                  <a:pt x="4917857" y="995045"/>
                  <a:pt x="5022544" y="1016985"/>
                  <a:pt x="5145465" y="1041337"/>
                </a:cubicBezTo>
                <a:cubicBezTo>
                  <a:pt x="5370674" y="1085953"/>
                  <a:pt x="5529303" y="1119831"/>
                  <a:pt x="5622932" y="1143307"/>
                </a:cubicBezTo>
                <a:cubicBezTo>
                  <a:pt x="5650868" y="1150312"/>
                  <a:pt x="5701153" y="1162829"/>
                  <a:pt x="5734679" y="1171123"/>
                </a:cubicBezTo>
                <a:cubicBezTo>
                  <a:pt x="5835992" y="1196188"/>
                  <a:pt x="5982241" y="1237715"/>
                  <a:pt x="6081357" y="1268855"/>
                </a:cubicBezTo>
                <a:lnTo>
                  <a:pt x="6096001" y="1273741"/>
                </a:lnTo>
                <a:lnTo>
                  <a:pt x="6110646" y="1268855"/>
                </a:lnTo>
                <a:cubicBezTo>
                  <a:pt x="6209761" y="1237715"/>
                  <a:pt x="6356011" y="1196188"/>
                  <a:pt x="6457324" y="1171123"/>
                </a:cubicBezTo>
                <a:cubicBezTo>
                  <a:pt x="6490848" y="1162829"/>
                  <a:pt x="6541133" y="1150312"/>
                  <a:pt x="6569071" y="1143307"/>
                </a:cubicBezTo>
                <a:cubicBezTo>
                  <a:pt x="6662699" y="1119831"/>
                  <a:pt x="6821328" y="1085953"/>
                  <a:pt x="7046536" y="1041337"/>
                </a:cubicBezTo>
                <a:cubicBezTo>
                  <a:pt x="7169458" y="1016985"/>
                  <a:pt x="7274145" y="995045"/>
                  <a:pt x="7279174" y="992582"/>
                </a:cubicBezTo>
                <a:cubicBezTo>
                  <a:pt x="7284202" y="990117"/>
                  <a:pt x="7313155" y="988102"/>
                  <a:pt x="7343513" y="988102"/>
                </a:cubicBezTo>
                <a:cubicBezTo>
                  <a:pt x="7373871" y="988102"/>
                  <a:pt x="7406329" y="981249"/>
                  <a:pt x="7415641" y="972872"/>
                </a:cubicBezTo>
                <a:cubicBezTo>
                  <a:pt x="7424952" y="964496"/>
                  <a:pt x="7487430" y="948276"/>
                  <a:pt x="7554478" y="936825"/>
                </a:cubicBezTo>
                <a:lnTo>
                  <a:pt x="7737337" y="905571"/>
                </a:lnTo>
                <a:cubicBezTo>
                  <a:pt x="7770861" y="899832"/>
                  <a:pt x="7853148" y="886293"/>
                  <a:pt x="7920196" y="875485"/>
                </a:cubicBezTo>
                <a:cubicBezTo>
                  <a:pt x="7987244" y="864676"/>
                  <a:pt x="8051245" y="852375"/>
                  <a:pt x="8062420" y="848148"/>
                </a:cubicBezTo>
                <a:cubicBezTo>
                  <a:pt x="8073594" y="843923"/>
                  <a:pt x="8128452" y="834356"/>
                  <a:pt x="8184326" y="826888"/>
                </a:cubicBezTo>
                <a:cubicBezTo>
                  <a:pt x="8240199" y="819420"/>
                  <a:pt x="8336201" y="804592"/>
                  <a:pt x="8397661" y="793936"/>
                </a:cubicBezTo>
                <a:cubicBezTo>
                  <a:pt x="8459121" y="783279"/>
                  <a:pt x="8596265" y="760723"/>
                  <a:pt x="8702426" y="743809"/>
                </a:cubicBezTo>
                <a:cubicBezTo>
                  <a:pt x="8808586" y="726896"/>
                  <a:pt x="8941158" y="705333"/>
                  <a:pt x="8997032" y="695891"/>
                </a:cubicBezTo>
                <a:cubicBezTo>
                  <a:pt x="9052906" y="686449"/>
                  <a:pt x="9135192" y="673426"/>
                  <a:pt x="9179891" y="666951"/>
                </a:cubicBezTo>
                <a:cubicBezTo>
                  <a:pt x="9224590" y="660475"/>
                  <a:pt x="9279448" y="650408"/>
                  <a:pt x="9301797" y="644579"/>
                </a:cubicBezTo>
                <a:cubicBezTo>
                  <a:pt x="9324146" y="638750"/>
                  <a:pt x="9379004" y="628953"/>
                  <a:pt x="9423703" y="622808"/>
                </a:cubicBezTo>
                <a:cubicBezTo>
                  <a:pt x="9506098" y="611480"/>
                  <a:pt x="9930971" y="542109"/>
                  <a:pt x="9977084" y="532455"/>
                </a:cubicBezTo>
                <a:cubicBezTo>
                  <a:pt x="9990900" y="529562"/>
                  <a:pt x="10015734" y="527196"/>
                  <a:pt x="10032268" y="527196"/>
                </a:cubicBezTo>
                <a:cubicBezTo>
                  <a:pt x="10048802" y="527196"/>
                  <a:pt x="10096926" y="517107"/>
                  <a:pt x="10139211" y="504777"/>
                </a:cubicBezTo>
                <a:cubicBezTo>
                  <a:pt x="10181496" y="492448"/>
                  <a:pt x="10325808" y="462186"/>
                  <a:pt x="10459904" y="437529"/>
                </a:cubicBezTo>
                <a:cubicBezTo>
                  <a:pt x="10594000" y="412872"/>
                  <a:pt x="10726572" y="385765"/>
                  <a:pt x="10754510" y="377293"/>
                </a:cubicBezTo>
                <a:cubicBezTo>
                  <a:pt x="10782446" y="368820"/>
                  <a:pt x="10811116" y="364514"/>
                  <a:pt x="10818220" y="367724"/>
                </a:cubicBezTo>
                <a:cubicBezTo>
                  <a:pt x="10825324" y="370934"/>
                  <a:pt x="10861896" y="362956"/>
                  <a:pt x="10899490" y="349997"/>
                </a:cubicBezTo>
                <a:cubicBezTo>
                  <a:pt x="10937086" y="337037"/>
                  <a:pt x="10978736" y="329060"/>
                  <a:pt x="10992043" y="332269"/>
                </a:cubicBezTo>
                <a:cubicBezTo>
                  <a:pt x="11005352" y="335480"/>
                  <a:pt x="11021892" y="332788"/>
                  <a:pt x="11028799" y="326288"/>
                </a:cubicBezTo>
                <a:cubicBezTo>
                  <a:pt x="11035705" y="319788"/>
                  <a:pt x="11054280" y="314470"/>
                  <a:pt x="11070077" y="314470"/>
                </a:cubicBezTo>
                <a:cubicBezTo>
                  <a:pt x="11085875" y="314470"/>
                  <a:pt x="11156194" y="298113"/>
                  <a:pt x="11226341" y="278121"/>
                </a:cubicBezTo>
                <a:cubicBezTo>
                  <a:pt x="11367478" y="237898"/>
                  <a:pt x="11418688" y="224173"/>
                  <a:pt x="11597693" y="178592"/>
                </a:cubicBezTo>
                <a:cubicBezTo>
                  <a:pt x="11664742" y="161519"/>
                  <a:pt x="11737885" y="141667"/>
                  <a:pt x="11760235" y="134473"/>
                </a:cubicBezTo>
                <a:cubicBezTo>
                  <a:pt x="11782584" y="127281"/>
                  <a:pt x="11855728" y="105249"/>
                  <a:pt x="11922776" y="85513"/>
                </a:cubicBezTo>
                <a:cubicBezTo>
                  <a:pt x="11989824" y="65777"/>
                  <a:pt x="12049253" y="46731"/>
                  <a:pt x="12054841" y="43187"/>
                </a:cubicBezTo>
                <a:cubicBezTo>
                  <a:pt x="12057635" y="41416"/>
                  <a:pt x="12086461" y="32113"/>
                  <a:pt x="12130652" y="18552"/>
                </a:cubicBezTo>
                <a:lnTo>
                  <a:pt x="12192000" y="1"/>
                </a:lnTo>
                <a:lnTo>
                  <a:pt x="12192000" y="1345691"/>
                </a:lnTo>
                <a:lnTo>
                  <a:pt x="0" y="1345691"/>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5" name="任意多边形: 形状 104">
            <a:extLst>
              <a:ext uri="{FF2B5EF4-FFF2-40B4-BE49-F238E27FC236}">
                <a16:creationId xmlns:a16="http://schemas.microsoft.com/office/drawing/2014/main" id="{2659F797-221D-E25A-03EE-C85E6134127C}"/>
              </a:ext>
            </a:extLst>
          </p:cNvPr>
          <p:cNvSpPr/>
          <p:nvPr>
            <p:custDataLst>
              <p:tags r:id="rId7"/>
            </p:custDataLst>
          </p:nvPr>
        </p:nvSpPr>
        <p:spPr>
          <a:xfrm>
            <a:off x="0" y="6422163"/>
            <a:ext cx="12192000" cy="447412"/>
          </a:xfrm>
          <a:custGeom>
            <a:avLst/>
            <a:gdLst>
              <a:gd name="connsiteX0" fmla="*/ 0 w 12192000"/>
              <a:gd name="connsiteY0" fmla="*/ 0 h 1345691"/>
              <a:gd name="connsiteX1" fmla="*/ 61350 w 12192000"/>
              <a:gd name="connsiteY1" fmla="*/ 18552 h 1345691"/>
              <a:gd name="connsiteX2" fmla="*/ 137160 w 12192000"/>
              <a:gd name="connsiteY2" fmla="*/ 43187 h 1345691"/>
              <a:gd name="connsiteX3" fmla="*/ 269225 w 12192000"/>
              <a:gd name="connsiteY3" fmla="*/ 85513 h 1345691"/>
              <a:gd name="connsiteX4" fmla="*/ 431767 w 12192000"/>
              <a:gd name="connsiteY4" fmla="*/ 134473 h 1345691"/>
              <a:gd name="connsiteX5" fmla="*/ 594308 w 12192000"/>
              <a:gd name="connsiteY5" fmla="*/ 178592 h 1345691"/>
              <a:gd name="connsiteX6" fmla="*/ 965660 w 12192000"/>
              <a:gd name="connsiteY6" fmla="*/ 278121 h 1345691"/>
              <a:gd name="connsiteX7" fmla="*/ 1121924 w 12192000"/>
              <a:gd name="connsiteY7" fmla="*/ 314470 h 1345691"/>
              <a:gd name="connsiteX8" fmla="*/ 1163203 w 12192000"/>
              <a:gd name="connsiteY8" fmla="*/ 326288 h 1345691"/>
              <a:gd name="connsiteX9" fmla="*/ 1199958 w 12192000"/>
              <a:gd name="connsiteY9" fmla="*/ 332269 h 1345691"/>
              <a:gd name="connsiteX10" fmla="*/ 1292511 w 12192000"/>
              <a:gd name="connsiteY10" fmla="*/ 349997 h 1345691"/>
              <a:gd name="connsiteX11" fmla="*/ 1373781 w 12192000"/>
              <a:gd name="connsiteY11" fmla="*/ 367724 h 1345691"/>
              <a:gd name="connsiteX12" fmla="*/ 1437491 w 12192000"/>
              <a:gd name="connsiteY12" fmla="*/ 377293 h 1345691"/>
              <a:gd name="connsiteX13" fmla="*/ 1732097 w 12192000"/>
              <a:gd name="connsiteY13" fmla="*/ 437529 h 1345691"/>
              <a:gd name="connsiteX14" fmla="*/ 2052790 w 12192000"/>
              <a:gd name="connsiteY14" fmla="*/ 504777 h 1345691"/>
              <a:gd name="connsiteX15" fmla="*/ 2159733 w 12192000"/>
              <a:gd name="connsiteY15" fmla="*/ 527196 h 1345691"/>
              <a:gd name="connsiteX16" fmla="*/ 2214917 w 12192000"/>
              <a:gd name="connsiteY16" fmla="*/ 532455 h 1345691"/>
              <a:gd name="connsiteX17" fmla="*/ 2768298 w 12192000"/>
              <a:gd name="connsiteY17" fmla="*/ 622808 h 1345691"/>
              <a:gd name="connsiteX18" fmla="*/ 2890204 w 12192000"/>
              <a:gd name="connsiteY18" fmla="*/ 644579 h 1345691"/>
              <a:gd name="connsiteX19" fmla="*/ 3012110 w 12192000"/>
              <a:gd name="connsiteY19" fmla="*/ 666951 h 1345691"/>
              <a:gd name="connsiteX20" fmla="*/ 3194969 w 12192000"/>
              <a:gd name="connsiteY20" fmla="*/ 695891 h 1345691"/>
              <a:gd name="connsiteX21" fmla="*/ 3489575 w 12192000"/>
              <a:gd name="connsiteY21" fmla="*/ 743809 h 1345691"/>
              <a:gd name="connsiteX22" fmla="*/ 3794340 w 12192000"/>
              <a:gd name="connsiteY22" fmla="*/ 793936 h 1345691"/>
              <a:gd name="connsiteX23" fmla="*/ 4007676 w 12192000"/>
              <a:gd name="connsiteY23" fmla="*/ 826888 h 1345691"/>
              <a:gd name="connsiteX24" fmla="*/ 4129582 w 12192000"/>
              <a:gd name="connsiteY24" fmla="*/ 848148 h 1345691"/>
              <a:gd name="connsiteX25" fmla="*/ 4271806 w 12192000"/>
              <a:gd name="connsiteY25" fmla="*/ 875485 h 1345691"/>
              <a:gd name="connsiteX26" fmla="*/ 4454665 w 12192000"/>
              <a:gd name="connsiteY26" fmla="*/ 905571 h 1345691"/>
              <a:gd name="connsiteX27" fmla="*/ 4637524 w 12192000"/>
              <a:gd name="connsiteY27" fmla="*/ 936825 h 1345691"/>
              <a:gd name="connsiteX28" fmla="*/ 4776360 w 12192000"/>
              <a:gd name="connsiteY28" fmla="*/ 972872 h 1345691"/>
              <a:gd name="connsiteX29" fmla="*/ 4848489 w 12192000"/>
              <a:gd name="connsiteY29" fmla="*/ 988102 h 1345691"/>
              <a:gd name="connsiteX30" fmla="*/ 4912828 w 12192000"/>
              <a:gd name="connsiteY30" fmla="*/ 992582 h 1345691"/>
              <a:gd name="connsiteX31" fmla="*/ 5145465 w 12192000"/>
              <a:gd name="connsiteY31" fmla="*/ 1041337 h 1345691"/>
              <a:gd name="connsiteX32" fmla="*/ 5622932 w 12192000"/>
              <a:gd name="connsiteY32" fmla="*/ 1143307 h 1345691"/>
              <a:gd name="connsiteX33" fmla="*/ 5734679 w 12192000"/>
              <a:gd name="connsiteY33" fmla="*/ 1171123 h 1345691"/>
              <a:gd name="connsiteX34" fmla="*/ 6081357 w 12192000"/>
              <a:gd name="connsiteY34" fmla="*/ 1268855 h 1345691"/>
              <a:gd name="connsiteX35" fmla="*/ 6096001 w 12192000"/>
              <a:gd name="connsiteY35" fmla="*/ 1273741 h 1345691"/>
              <a:gd name="connsiteX36" fmla="*/ 6110646 w 12192000"/>
              <a:gd name="connsiteY36" fmla="*/ 1268855 h 1345691"/>
              <a:gd name="connsiteX37" fmla="*/ 6457324 w 12192000"/>
              <a:gd name="connsiteY37" fmla="*/ 1171123 h 1345691"/>
              <a:gd name="connsiteX38" fmla="*/ 6569071 w 12192000"/>
              <a:gd name="connsiteY38" fmla="*/ 1143307 h 1345691"/>
              <a:gd name="connsiteX39" fmla="*/ 7046536 w 12192000"/>
              <a:gd name="connsiteY39" fmla="*/ 1041337 h 1345691"/>
              <a:gd name="connsiteX40" fmla="*/ 7279174 w 12192000"/>
              <a:gd name="connsiteY40" fmla="*/ 992582 h 1345691"/>
              <a:gd name="connsiteX41" fmla="*/ 7343513 w 12192000"/>
              <a:gd name="connsiteY41" fmla="*/ 988102 h 1345691"/>
              <a:gd name="connsiteX42" fmla="*/ 7415641 w 12192000"/>
              <a:gd name="connsiteY42" fmla="*/ 972872 h 1345691"/>
              <a:gd name="connsiteX43" fmla="*/ 7554478 w 12192000"/>
              <a:gd name="connsiteY43" fmla="*/ 936825 h 1345691"/>
              <a:gd name="connsiteX44" fmla="*/ 7737337 w 12192000"/>
              <a:gd name="connsiteY44" fmla="*/ 905571 h 1345691"/>
              <a:gd name="connsiteX45" fmla="*/ 7920196 w 12192000"/>
              <a:gd name="connsiteY45" fmla="*/ 875485 h 1345691"/>
              <a:gd name="connsiteX46" fmla="*/ 8062420 w 12192000"/>
              <a:gd name="connsiteY46" fmla="*/ 848148 h 1345691"/>
              <a:gd name="connsiteX47" fmla="*/ 8184326 w 12192000"/>
              <a:gd name="connsiteY47" fmla="*/ 826888 h 1345691"/>
              <a:gd name="connsiteX48" fmla="*/ 8397661 w 12192000"/>
              <a:gd name="connsiteY48" fmla="*/ 793936 h 1345691"/>
              <a:gd name="connsiteX49" fmla="*/ 8702426 w 12192000"/>
              <a:gd name="connsiteY49" fmla="*/ 743809 h 1345691"/>
              <a:gd name="connsiteX50" fmla="*/ 8997032 w 12192000"/>
              <a:gd name="connsiteY50" fmla="*/ 695891 h 1345691"/>
              <a:gd name="connsiteX51" fmla="*/ 9179891 w 12192000"/>
              <a:gd name="connsiteY51" fmla="*/ 666951 h 1345691"/>
              <a:gd name="connsiteX52" fmla="*/ 9301797 w 12192000"/>
              <a:gd name="connsiteY52" fmla="*/ 644579 h 1345691"/>
              <a:gd name="connsiteX53" fmla="*/ 9423703 w 12192000"/>
              <a:gd name="connsiteY53" fmla="*/ 622808 h 1345691"/>
              <a:gd name="connsiteX54" fmla="*/ 9977084 w 12192000"/>
              <a:gd name="connsiteY54" fmla="*/ 532455 h 1345691"/>
              <a:gd name="connsiteX55" fmla="*/ 10032268 w 12192000"/>
              <a:gd name="connsiteY55" fmla="*/ 527196 h 1345691"/>
              <a:gd name="connsiteX56" fmla="*/ 10139211 w 12192000"/>
              <a:gd name="connsiteY56" fmla="*/ 504777 h 1345691"/>
              <a:gd name="connsiteX57" fmla="*/ 10459904 w 12192000"/>
              <a:gd name="connsiteY57" fmla="*/ 437529 h 1345691"/>
              <a:gd name="connsiteX58" fmla="*/ 10754510 w 12192000"/>
              <a:gd name="connsiteY58" fmla="*/ 377293 h 1345691"/>
              <a:gd name="connsiteX59" fmla="*/ 10818220 w 12192000"/>
              <a:gd name="connsiteY59" fmla="*/ 367724 h 1345691"/>
              <a:gd name="connsiteX60" fmla="*/ 10899490 w 12192000"/>
              <a:gd name="connsiteY60" fmla="*/ 349997 h 1345691"/>
              <a:gd name="connsiteX61" fmla="*/ 10992043 w 12192000"/>
              <a:gd name="connsiteY61" fmla="*/ 332269 h 1345691"/>
              <a:gd name="connsiteX62" fmla="*/ 11028799 w 12192000"/>
              <a:gd name="connsiteY62" fmla="*/ 326288 h 1345691"/>
              <a:gd name="connsiteX63" fmla="*/ 11070077 w 12192000"/>
              <a:gd name="connsiteY63" fmla="*/ 314470 h 1345691"/>
              <a:gd name="connsiteX64" fmla="*/ 11226341 w 12192000"/>
              <a:gd name="connsiteY64" fmla="*/ 278121 h 1345691"/>
              <a:gd name="connsiteX65" fmla="*/ 11597693 w 12192000"/>
              <a:gd name="connsiteY65" fmla="*/ 178592 h 1345691"/>
              <a:gd name="connsiteX66" fmla="*/ 11760235 w 12192000"/>
              <a:gd name="connsiteY66" fmla="*/ 134473 h 1345691"/>
              <a:gd name="connsiteX67" fmla="*/ 11922776 w 12192000"/>
              <a:gd name="connsiteY67" fmla="*/ 85513 h 1345691"/>
              <a:gd name="connsiteX68" fmla="*/ 12054841 w 12192000"/>
              <a:gd name="connsiteY68" fmla="*/ 43187 h 1345691"/>
              <a:gd name="connsiteX69" fmla="*/ 12130652 w 12192000"/>
              <a:gd name="connsiteY69" fmla="*/ 18552 h 1345691"/>
              <a:gd name="connsiteX70" fmla="*/ 12192000 w 12192000"/>
              <a:gd name="connsiteY70" fmla="*/ 1 h 1345691"/>
              <a:gd name="connsiteX71" fmla="*/ 12192000 w 12192000"/>
              <a:gd name="connsiteY71" fmla="*/ 1345691 h 1345691"/>
              <a:gd name="connsiteX72" fmla="*/ 0 w 12192000"/>
              <a:gd name="connsiteY72" fmla="*/ 1345691 h 1345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2192000" h="1345691">
                <a:moveTo>
                  <a:pt x="0" y="0"/>
                </a:moveTo>
                <a:lnTo>
                  <a:pt x="61350" y="18552"/>
                </a:lnTo>
                <a:cubicBezTo>
                  <a:pt x="105540" y="32113"/>
                  <a:pt x="134366" y="41416"/>
                  <a:pt x="137160" y="43187"/>
                </a:cubicBezTo>
                <a:cubicBezTo>
                  <a:pt x="142749" y="46731"/>
                  <a:pt x="202177" y="65777"/>
                  <a:pt x="269225" y="85513"/>
                </a:cubicBezTo>
                <a:cubicBezTo>
                  <a:pt x="336273" y="105249"/>
                  <a:pt x="409417" y="127281"/>
                  <a:pt x="431767" y="134473"/>
                </a:cubicBezTo>
                <a:cubicBezTo>
                  <a:pt x="454116" y="141667"/>
                  <a:pt x="527260" y="161519"/>
                  <a:pt x="594308" y="178592"/>
                </a:cubicBezTo>
                <a:cubicBezTo>
                  <a:pt x="773313" y="224173"/>
                  <a:pt x="824523" y="237898"/>
                  <a:pt x="965660" y="278121"/>
                </a:cubicBezTo>
                <a:cubicBezTo>
                  <a:pt x="1035808" y="298113"/>
                  <a:pt x="1106126" y="314470"/>
                  <a:pt x="1121924" y="314470"/>
                </a:cubicBezTo>
                <a:cubicBezTo>
                  <a:pt x="1137721" y="314470"/>
                  <a:pt x="1156296" y="319788"/>
                  <a:pt x="1163203" y="326288"/>
                </a:cubicBezTo>
                <a:cubicBezTo>
                  <a:pt x="1170109" y="332788"/>
                  <a:pt x="1186650" y="335480"/>
                  <a:pt x="1199958" y="332269"/>
                </a:cubicBezTo>
                <a:cubicBezTo>
                  <a:pt x="1213266" y="329060"/>
                  <a:pt x="1254915" y="337037"/>
                  <a:pt x="1292511" y="349997"/>
                </a:cubicBezTo>
                <a:cubicBezTo>
                  <a:pt x="1330105" y="362956"/>
                  <a:pt x="1366677" y="370934"/>
                  <a:pt x="1373781" y="367724"/>
                </a:cubicBezTo>
                <a:cubicBezTo>
                  <a:pt x="1380885" y="364514"/>
                  <a:pt x="1409555" y="368820"/>
                  <a:pt x="1437491" y="377293"/>
                </a:cubicBezTo>
                <a:cubicBezTo>
                  <a:pt x="1465429" y="385765"/>
                  <a:pt x="1598001" y="412872"/>
                  <a:pt x="1732097" y="437529"/>
                </a:cubicBezTo>
                <a:cubicBezTo>
                  <a:pt x="1866194" y="462186"/>
                  <a:pt x="2010505" y="492448"/>
                  <a:pt x="2052790" y="504777"/>
                </a:cubicBezTo>
                <a:cubicBezTo>
                  <a:pt x="2095075" y="517107"/>
                  <a:pt x="2143199" y="527196"/>
                  <a:pt x="2159733" y="527196"/>
                </a:cubicBezTo>
                <a:cubicBezTo>
                  <a:pt x="2176267" y="527196"/>
                  <a:pt x="2201101" y="529562"/>
                  <a:pt x="2214917" y="532455"/>
                </a:cubicBezTo>
                <a:cubicBezTo>
                  <a:pt x="2261030" y="542109"/>
                  <a:pt x="2685903" y="611480"/>
                  <a:pt x="2768298" y="622808"/>
                </a:cubicBezTo>
                <a:cubicBezTo>
                  <a:pt x="2812997" y="628953"/>
                  <a:pt x="2867855" y="638750"/>
                  <a:pt x="2890204" y="644579"/>
                </a:cubicBezTo>
                <a:cubicBezTo>
                  <a:pt x="2912554" y="650408"/>
                  <a:pt x="2967412" y="660475"/>
                  <a:pt x="3012110" y="666951"/>
                </a:cubicBezTo>
                <a:cubicBezTo>
                  <a:pt x="3056809" y="673426"/>
                  <a:pt x="3139096" y="686449"/>
                  <a:pt x="3194969" y="695891"/>
                </a:cubicBezTo>
                <a:cubicBezTo>
                  <a:pt x="3250843" y="705333"/>
                  <a:pt x="3383415" y="726896"/>
                  <a:pt x="3489575" y="743809"/>
                </a:cubicBezTo>
                <a:cubicBezTo>
                  <a:pt x="3595736" y="760723"/>
                  <a:pt x="3732880" y="783279"/>
                  <a:pt x="3794340" y="793936"/>
                </a:cubicBezTo>
                <a:cubicBezTo>
                  <a:pt x="3855801" y="804592"/>
                  <a:pt x="3951802" y="819420"/>
                  <a:pt x="4007676" y="826888"/>
                </a:cubicBezTo>
                <a:cubicBezTo>
                  <a:pt x="4063550" y="834356"/>
                  <a:pt x="4118407" y="843923"/>
                  <a:pt x="4129582" y="848148"/>
                </a:cubicBezTo>
                <a:cubicBezTo>
                  <a:pt x="4140757" y="852375"/>
                  <a:pt x="4204759" y="864676"/>
                  <a:pt x="4271806" y="875485"/>
                </a:cubicBezTo>
                <a:cubicBezTo>
                  <a:pt x="4338855" y="886293"/>
                  <a:pt x="4421142" y="899832"/>
                  <a:pt x="4454665" y="905571"/>
                </a:cubicBezTo>
                <a:lnTo>
                  <a:pt x="4637524" y="936825"/>
                </a:lnTo>
                <a:cubicBezTo>
                  <a:pt x="4704572" y="948276"/>
                  <a:pt x="4767050" y="964496"/>
                  <a:pt x="4776360" y="972872"/>
                </a:cubicBezTo>
                <a:cubicBezTo>
                  <a:pt x="4785673" y="981249"/>
                  <a:pt x="4818131" y="988102"/>
                  <a:pt x="4848489" y="988102"/>
                </a:cubicBezTo>
                <a:cubicBezTo>
                  <a:pt x="4878847" y="988102"/>
                  <a:pt x="4907800" y="990117"/>
                  <a:pt x="4912828" y="992582"/>
                </a:cubicBezTo>
                <a:cubicBezTo>
                  <a:pt x="4917857" y="995045"/>
                  <a:pt x="5022544" y="1016985"/>
                  <a:pt x="5145465" y="1041337"/>
                </a:cubicBezTo>
                <a:cubicBezTo>
                  <a:pt x="5370674" y="1085953"/>
                  <a:pt x="5529303" y="1119831"/>
                  <a:pt x="5622932" y="1143307"/>
                </a:cubicBezTo>
                <a:cubicBezTo>
                  <a:pt x="5650868" y="1150312"/>
                  <a:pt x="5701153" y="1162829"/>
                  <a:pt x="5734679" y="1171123"/>
                </a:cubicBezTo>
                <a:cubicBezTo>
                  <a:pt x="5835992" y="1196188"/>
                  <a:pt x="5982241" y="1237715"/>
                  <a:pt x="6081357" y="1268855"/>
                </a:cubicBezTo>
                <a:lnTo>
                  <a:pt x="6096001" y="1273741"/>
                </a:lnTo>
                <a:lnTo>
                  <a:pt x="6110646" y="1268855"/>
                </a:lnTo>
                <a:cubicBezTo>
                  <a:pt x="6209761" y="1237715"/>
                  <a:pt x="6356011" y="1196188"/>
                  <a:pt x="6457324" y="1171123"/>
                </a:cubicBezTo>
                <a:cubicBezTo>
                  <a:pt x="6490848" y="1162829"/>
                  <a:pt x="6541133" y="1150312"/>
                  <a:pt x="6569071" y="1143307"/>
                </a:cubicBezTo>
                <a:cubicBezTo>
                  <a:pt x="6662699" y="1119831"/>
                  <a:pt x="6821328" y="1085953"/>
                  <a:pt x="7046536" y="1041337"/>
                </a:cubicBezTo>
                <a:cubicBezTo>
                  <a:pt x="7169458" y="1016985"/>
                  <a:pt x="7274145" y="995045"/>
                  <a:pt x="7279174" y="992582"/>
                </a:cubicBezTo>
                <a:cubicBezTo>
                  <a:pt x="7284202" y="990117"/>
                  <a:pt x="7313155" y="988102"/>
                  <a:pt x="7343513" y="988102"/>
                </a:cubicBezTo>
                <a:cubicBezTo>
                  <a:pt x="7373871" y="988102"/>
                  <a:pt x="7406329" y="981249"/>
                  <a:pt x="7415641" y="972872"/>
                </a:cubicBezTo>
                <a:cubicBezTo>
                  <a:pt x="7424952" y="964496"/>
                  <a:pt x="7487430" y="948276"/>
                  <a:pt x="7554478" y="936825"/>
                </a:cubicBezTo>
                <a:lnTo>
                  <a:pt x="7737337" y="905571"/>
                </a:lnTo>
                <a:cubicBezTo>
                  <a:pt x="7770861" y="899832"/>
                  <a:pt x="7853148" y="886293"/>
                  <a:pt x="7920196" y="875485"/>
                </a:cubicBezTo>
                <a:cubicBezTo>
                  <a:pt x="7987244" y="864676"/>
                  <a:pt x="8051245" y="852375"/>
                  <a:pt x="8062420" y="848148"/>
                </a:cubicBezTo>
                <a:cubicBezTo>
                  <a:pt x="8073594" y="843923"/>
                  <a:pt x="8128452" y="834356"/>
                  <a:pt x="8184326" y="826888"/>
                </a:cubicBezTo>
                <a:cubicBezTo>
                  <a:pt x="8240199" y="819420"/>
                  <a:pt x="8336201" y="804592"/>
                  <a:pt x="8397661" y="793936"/>
                </a:cubicBezTo>
                <a:cubicBezTo>
                  <a:pt x="8459121" y="783279"/>
                  <a:pt x="8596265" y="760723"/>
                  <a:pt x="8702426" y="743809"/>
                </a:cubicBezTo>
                <a:cubicBezTo>
                  <a:pt x="8808586" y="726896"/>
                  <a:pt x="8941158" y="705333"/>
                  <a:pt x="8997032" y="695891"/>
                </a:cubicBezTo>
                <a:cubicBezTo>
                  <a:pt x="9052906" y="686449"/>
                  <a:pt x="9135192" y="673426"/>
                  <a:pt x="9179891" y="666951"/>
                </a:cubicBezTo>
                <a:cubicBezTo>
                  <a:pt x="9224590" y="660475"/>
                  <a:pt x="9279448" y="650408"/>
                  <a:pt x="9301797" y="644579"/>
                </a:cubicBezTo>
                <a:cubicBezTo>
                  <a:pt x="9324146" y="638750"/>
                  <a:pt x="9379004" y="628953"/>
                  <a:pt x="9423703" y="622808"/>
                </a:cubicBezTo>
                <a:cubicBezTo>
                  <a:pt x="9506098" y="611480"/>
                  <a:pt x="9930971" y="542109"/>
                  <a:pt x="9977084" y="532455"/>
                </a:cubicBezTo>
                <a:cubicBezTo>
                  <a:pt x="9990900" y="529562"/>
                  <a:pt x="10015734" y="527196"/>
                  <a:pt x="10032268" y="527196"/>
                </a:cubicBezTo>
                <a:cubicBezTo>
                  <a:pt x="10048802" y="527196"/>
                  <a:pt x="10096926" y="517107"/>
                  <a:pt x="10139211" y="504777"/>
                </a:cubicBezTo>
                <a:cubicBezTo>
                  <a:pt x="10181496" y="492448"/>
                  <a:pt x="10325808" y="462186"/>
                  <a:pt x="10459904" y="437529"/>
                </a:cubicBezTo>
                <a:cubicBezTo>
                  <a:pt x="10594000" y="412872"/>
                  <a:pt x="10726572" y="385765"/>
                  <a:pt x="10754510" y="377293"/>
                </a:cubicBezTo>
                <a:cubicBezTo>
                  <a:pt x="10782446" y="368820"/>
                  <a:pt x="10811116" y="364514"/>
                  <a:pt x="10818220" y="367724"/>
                </a:cubicBezTo>
                <a:cubicBezTo>
                  <a:pt x="10825324" y="370934"/>
                  <a:pt x="10861896" y="362956"/>
                  <a:pt x="10899490" y="349997"/>
                </a:cubicBezTo>
                <a:cubicBezTo>
                  <a:pt x="10937086" y="337037"/>
                  <a:pt x="10978736" y="329060"/>
                  <a:pt x="10992043" y="332269"/>
                </a:cubicBezTo>
                <a:cubicBezTo>
                  <a:pt x="11005352" y="335480"/>
                  <a:pt x="11021892" y="332788"/>
                  <a:pt x="11028799" y="326288"/>
                </a:cubicBezTo>
                <a:cubicBezTo>
                  <a:pt x="11035705" y="319788"/>
                  <a:pt x="11054280" y="314470"/>
                  <a:pt x="11070077" y="314470"/>
                </a:cubicBezTo>
                <a:cubicBezTo>
                  <a:pt x="11085875" y="314470"/>
                  <a:pt x="11156194" y="298113"/>
                  <a:pt x="11226341" y="278121"/>
                </a:cubicBezTo>
                <a:cubicBezTo>
                  <a:pt x="11367478" y="237898"/>
                  <a:pt x="11418688" y="224173"/>
                  <a:pt x="11597693" y="178592"/>
                </a:cubicBezTo>
                <a:cubicBezTo>
                  <a:pt x="11664742" y="161519"/>
                  <a:pt x="11737885" y="141667"/>
                  <a:pt x="11760235" y="134473"/>
                </a:cubicBezTo>
                <a:cubicBezTo>
                  <a:pt x="11782584" y="127281"/>
                  <a:pt x="11855728" y="105249"/>
                  <a:pt x="11922776" y="85513"/>
                </a:cubicBezTo>
                <a:cubicBezTo>
                  <a:pt x="11989824" y="65777"/>
                  <a:pt x="12049253" y="46731"/>
                  <a:pt x="12054841" y="43187"/>
                </a:cubicBezTo>
                <a:cubicBezTo>
                  <a:pt x="12057635" y="41416"/>
                  <a:pt x="12086461" y="32113"/>
                  <a:pt x="12130652" y="18552"/>
                </a:cubicBezTo>
                <a:lnTo>
                  <a:pt x="12192000" y="1"/>
                </a:lnTo>
                <a:lnTo>
                  <a:pt x="12192000" y="1345691"/>
                </a:lnTo>
                <a:lnTo>
                  <a:pt x="0" y="1345691"/>
                </a:lnTo>
                <a:close/>
              </a:path>
            </a:pathLst>
          </a:custGeom>
          <a:gradFill>
            <a:gsLst>
              <a:gs pos="0">
                <a:schemeClr val="accent1"/>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10" name="组合 9">
            <a:extLst>
              <a:ext uri="{FF2B5EF4-FFF2-40B4-BE49-F238E27FC236}">
                <a16:creationId xmlns:a16="http://schemas.microsoft.com/office/drawing/2014/main" id="{19196408-B9F6-2360-18D3-C134F891C56A}"/>
              </a:ext>
            </a:extLst>
          </p:cNvPr>
          <p:cNvGrpSpPr/>
          <p:nvPr/>
        </p:nvGrpSpPr>
        <p:grpSpPr>
          <a:xfrm>
            <a:off x="2600960" y="3958639"/>
            <a:ext cx="6990080" cy="425351"/>
            <a:chOff x="2682240" y="3643630"/>
            <a:chExt cx="6990080" cy="425351"/>
          </a:xfrm>
        </p:grpSpPr>
        <p:sp>
          <p:nvSpPr>
            <p:cNvPr id="12" name="文本框 11">
              <a:extLst>
                <a:ext uri="{FF2B5EF4-FFF2-40B4-BE49-F238E27FC236}">
                  <a16:creationId xmlns:a16="http://schemas.microsoft.com/office/drawing/2014/main" id="{7DA12A09-ADED-8A27-BC1B-8EF100E557EE}"/>
                </a:ext>
              </a:extLst>
            </p:cNvPr>
            <p:cNvSpPr txBox="1"/>
            <p:nvPr/>
          </p:nvSpPr>
          <p:spPr>
            <a:xfrm>
              <a:off x="2920541" y="3656250"/>
              <a:ext cx="6513478"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w="3175">
                    <a:noFill/>
                  </a:ln>
                  <a:solidFill>
                    <a:prstClr val="white">
                      <a:lumMod val="50000"/>
                    </a:prstClr>
                  </a:soli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湖南财政经济学院毕业答辩通用模板</a:t>
              </a:r>
            </a:p>
          </p:txBody>
        </p:sp>
        <p:grpSp>
          <p:nvGrpSpPr>
            <p:cNvPr id="13" name="组合 12">
              <a:extLst>
                <a:ext uri="{FF2B5EF4-FFF2-40B4-BE49-F238E27FC236}">
                  <a16:creationId xmlns:a16="http://schemas.microsoft.com/office/drawing/2014/main" id="{94BD5B0D-034E-55F1-30D1-6866BC816695}"/>
                </a:ext>
              </a:extLst>
            </p:cNvPr>
            <p:cNvGrpSpPr/>
            <p:nvPr/>
          </p:nvGrpSpPr>
          <p:grpSpPr>
            <a:xfrm>
              <a:off x="2682240" y="3643630"/>
              <a:ext cx="6990080" cy="425351"/>
              <a:chOff x="2682240" y="3617541"/>
              <a:chExt cx="6990080" cy="425351"/>
            </a:xfrm>
          </p:grpSpPr>
          <p:cxnSp>
            <p:nvCxnSpPr>
              <p:cNvPr id="14" name="直接连接符 13">
                <a:extLst>
                  <a:ext uri="{FF2B5EF4-FFF2-40B4-BE49-F238E27FC236}">
                    <a16:creationId xmlns:a16="http://schemas.microsoft.com/office/drawing/2014/main" id="{AC1E67A8-7377-43E5-E2DD-35E9B14BEF47}"/>
                  </a:ext>
                </a:extLst>
              </p:cNvPr>
              <p:cNvCxnSpPr/>
              <p:nvPr/>
            </p:nvCxnSpPr>
            <p:spPr>
              <a:xfrm>
                <a:off x="2682240" y="3617541"/>
                <a:ext cx="699008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C473DF03-2BCB-AD71-33DF-7EED7B99709A}"/>
                  </a:ext>
                </a:extLst>
              </p:cNvPr>
              <p:cNvCxnSpPr/>
              <p:nvPr/>
            </p:nvCxnSpPr>
            <p:spPr>
              <a:xfrm>
                <a:off x="2682240" y="4042892"/>
                <a:ext cx="6990080" cy="0"/>
              </a:xfrm>
              <a:prstGeom prst="line">
                <a:avLst/>
              </a:prstGeom>
              <a:ln w="12700"/>
            </p:spPr>
            <p:style>
              <a:lnRef idx="1">
                <a:schemeClr val="accent1"/>
              </a:lnRef>
              <a:fillRef idx="0">
                <a:schemeClr val="accent1"/>
              </a:fillRef>
              <a:effectRef idx="0">
                <a:schemeClr val="accent1"/>
              </a:effectRef>
              <a:fontRef idx="minor">
                <a:schemeClr val="tx1"/>
              </a:fontRef>
            </p:style>
          </p:cxnSp>
        </p:grpSp>
      </p:grpSp>
      <p:pic>
        <p:nvPicPr>
          <p:cNvPr id="16" name="图片 15">
            <a:extLst>
              <a:ext uri="{FF2B5EF4-FFF2-40B4-BE49-F238E27FC236}">
                <a16:creationId xmlns:a16="http://schemas.microsoft.com/office/drawing/2014/main" id="{FC033F93-0F2C-5DD8-8B5D-C11B478A714C}"/>
              </a:ext>
            </a:extLst>
          </p:cNvPr>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flipH="1">
            <a:off x="3979894" y="2509389"/>
            <a:ext cx="1041044" cy="943538"/>
          </a:xfrm>
          <a:prstGeom prst="rect">
            <a:avLst/>
          </a:prstGeom>
          <a:effectLst>
            <a:outerShdw blurRad="177800" dist="292100" dir="2700000" sx="85000" sy="85000" algn="tl" rotWithShape="0">
              <a:prstClr val="black">
                <a:alpha val="12000"/>
              </a:prstClr>
            </a:outerShdw>
          </a:effectLst>
        </p:spPr>
      </p:pic>
      <p:pic>
        <p:nvPicPr>
          <p:cNvPr id="18" name="图片 17">
            <a:extLst>
              <a:ext uri="{FF2B5EF4-FFF2-40B4-BE49-F238E27FC236}">
                <a16:creationId xmlns:a16="http://schemas.microsoft.com/office/drawing/2014/main" id="{DEE23C6D-763C-290F-0806-A6A184618E35}"/>
              </a:ext>
            </a:extLst>
          </p:cNvPr>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6939054" y="1340869"/>
            <a:ext cx="881974" cy="799366"/>
          </a:xfrm>
          <a:prstGeom prst="rect">
            <a:avLst/>
          </a:prstGeom>
          <a:effectLst>
            <a:outerShdw blurRad="177800" dist="292100" dir="2700000" sx="85000" sy="85000" algn="tl" rotWithShape="0">
              <a:prstClr val="black">
                <a:alpha val="12000"/>
              </a:prstClr>
            </a:outerShdw>
          </a:effectLst>
        </p:spPr>
      </p:pic>
      <p:sp>
        <p:nvSpPr>
          <p:cNvPr id="64" name="文本框 63">
            <a:extLst>
              <a:ext uri="{FF2B5EF4-FFF2-40B4-BE49-F238E27FC236}">
                <a16:creationId xmlns:a16="http://schemas.microsoft.com/office/drawing/2014/main" id="{D09B6C48-DA38-B578-78B9-2F61A70CB1F7}"/>
              </a:ext>
            </a:extLst>
          </p:cNvPr>
          <p:cNvSpPr txBox="1"/>
          <p:nvPr/>
        </p:nvSpPr>
        <p:spPr>
          <a:xfrm>
            <a:off x="2682153" y="1300369"/>
            <a:ext cx="976268" cy="932406"/>
          </a:xfrm>
          <a:custGeom>
            <a:avLst/>
            <a:gdLst>
              <a:gd name="connsiteX0" fmla="*/ 42630 w 976268"/>
              <a:gd name="connsiteY0" fmla="*/ 263066 h 932406"/>
              <a:gd name="connsiteX1" fmla="*/ 41411 w 976268"/>
              <a:gd name="connsiteY1" fmla="*/ 328903 h 932406"/>
              <a:gd name="connsiteX2" fmla="*/ 52384 w 976268"/>
              <a:gd name="connsiteY2" fmla="*/ 416685 h 932406"/>
              <a:gd name="connsiteX3" fmla="*/ 88960 w 976268"/>
              <a:gd name="connsiteY3" fmla="*/ 444727 h 932406"/>
              <a:gd name="connsiteX4" fmla="*/ 130413 w 976268"/>
              <a:gd name="connsiteY4" fmla="*/ 493495 h 932406"/>
              <a:gd name="connsiteX5" fmla="*/ 137728 w 976268"/>
              <a:gd name="connsiteY5" fmla="*/ 554455 h 932406"/>
              <a:gd name="connsiteX6" fmla="*/ 113344 w 976268"/>
              <a:gd name="connsiteY6" fmla="*/ 610538 h 932406"/>
              <a:gd name="connsiteX7" fmla="*/ 81645 w 976268"/>
              <a:gd name="connsiteY7" fmla="*/ 689786 h 932406"/>
              <a:gd name="connsiteX8" fmla="*/ 77987 w 976268"/>
              <a:gd name="connsiteY8" fmla="*/ 753184 h 932406"/>
              <a:gd name="connsiteX9" fmla="*/ 114563 w 976268"/>
              <a:gd name="connsiteY9" fmla="*/ 721485 h 932406"/>
              <a:gd name="connsiteX10" fmla="*/ 127974 w 976268"/>
              <a:gd name="connsiteY10" fmla="*/ 704416 h 932406"/>
              <a:gd name="connsiteX11" fmla="*/ 131632 w 976268"/>
              <a:gd name="connsiteY11" fmla="*/ 699540 h 932406"/>
              <a:gd name="connsiteX12" fmla="*/ 199907 w 976268"/>
              <a:gd name="connsiteY12" fmla="*/ 600784 h 932406"/>
              <a:gd name="connsiteX13" fmla="*/ 208442 w 976268"/>
              <a:gd name="connsiteY13" fmla="*/ 588592 h 932406"/>
              <a:gd name="connsiteX14" fmla="*/ 219415 w 976268"/>
              <a:gd name="connsiteY14" fmla="*/ 570304 h 932406"/>
              <a:gd name="connsiteX15" fmla="*/ 246237 w 976268"/>
              <a:gd name="connsiteY15" fmla="*/ 523975 h 932406"/>
              <a:gd name="connsiteX16" fmla="*/ 288299 w 976268"/>
              <a:gd name="connsiteY16" fmla="*/ 448384 h 932406"/>
              <a:gd name="connsiteX17" fmla="*/ 308416 w 976268"/>
              <a:gd name="connsiteY17" fmla="*/ 411808 h 932406"/>
              <a:gd name="connsiteX18" fmla="*/ 313293 w 976268"/>
              <a:gd name="connsiteY18" fmla="*/ 405712 h 932406"/>
              <a:gd name="connsiteX19" fmla="*/ 312074 w 976268"/>
              <a:gd name="connsiteY19" fmla="*/ 413028 h 932406"/>
              <a:gd name="connsiteX20" fmla="*/ 305978 w 976268"/>
              <a:gd name="connsiteY20" fmla="*/ 425220 h 932406"/>
              <a:gd name="connsiteX21" fmla="*/ 253552 w 976268"/>
              <a:gd name="connsiteY21" fmla="*/ 562989 h 932406"/>
              <a:gd name="connsiteX22" fmla="*/ 236483 w 976268"/>
              <a:gd name="connsiteY22" fmla="*/ 612976 h 932406"/>
              <a:gd name="connsiteX23" fmla="*/ 220634 w 976268"/>
              <a:gd name="connsiteY23" fmla="*/ 670279 h 932406"/>
              <a:gd name="connsiteX24" fmla="*/ 208442 w 976268"/>
              <a:gd name="connsiteY24" fmla="*/ 708074 h 932406"/>
              <a:gd name="connsiteX25" fmla="*/ 203565 w 976268"/>
              <a:gd name="connsiteY25" fmla="*/ 723924 h 932406"/>
              <a:gd name="connsiteX26" fmla="*/ 185277 w 976268"/>
              <a:gd name="connsiteY26" fmla="*/ 781226 h 932406"/>
              <a:gd name="connsiteX27" fmla="*/ 176743 w 976268"/>
              <a:gd name="connsiteY27" fmla="*/ 809268 h 932406"/>
              <a:gd name="connsiteX28" fmla="*/ 169427 w 976268"/>
              <a:gd name="connsiteY28" fmla="*/ 825117 h 932406"/>
              <a:gd name="connsiteX29" fmla="*/ 166989 w 976268"/>
              <a:gd name="connsiteY29" fmla="*/ 834871 h 932406"/>
              <a:gd name="connsiteX30" fmla="*/ 165770 w 976268"/>
              <a:gd name="connsiteY30" fmla="*/ 840967 h 932406"/>
              <a:gd name="connsiteX31" fmla="*/ 156626 w 976268"/>
              <a:gd name="connsiteY31" fmla="*/ 860474 h 932406"/>
              <a:gd name="connsiteX32" fmla="*/ 152359 w 976268"/>
              <a:gd name="connsiteY32" fmla="*/ 872666 h 932406"/>
              <a:gd name="connsiteX33" fmla="*/ 149920 w 976268"/>
              <a:gd name="connsiteY33" fmla="*/ 877543 h 932406"/>
              <a:gd name="connsiteX34" fmla="*/ 143824 w 976268"/>
              <a:gd name="connsiteY34" fmla="*/ 884858 h 932406"/>
              <a:gd name="connsiteX35" fmla="*/ 137728 w 976268"/>
              <a:gd name="connsiteY35" fmla="*/ 895831 h 932406"/>
              <a:gd name="connsiteX36" fmla="*/ 127974 w 976268"/>
              <a:gd name="connsiteY36" fmla="*/ 909242 h 932406"/>
              <a:gd name="connsiteX37" fmla="*/ 101152 w 976268"/>
              <a:gd name="connsiteY37" fmla="*/ 929968 h 932406"/>
              <a:gd name="connsiteX38" fmla="*/ 95056 w 976268"/>
              <a:gd name="connsiteY38" fmla="*/ 931188 h 932406"/>
              <a:gd name="connsiteX39" fmla="*/ 90179 w 976268"/>
              <a:gd name="connsiteY39" fmla="*/ 931188 h 932406"/>
              <a:gd name="connsiteX40" fmla="*/ 84083 w 976268"/>
              <a:gd name="connsiteY40" fmla="*/ 928749 h 932406"/>
              <a:gd name="connsiteX41" fmla="*/ 69453 w 976268"/>
              <a:gd name="connsiteY41" fmla="*/ 923872 h 932406"/>
              <a:gd name="connsiteX42" fmla="*/ 26781 w 976268"/>
              <a:gd name="connsiteY42" fmla="*/ 890954 h 932406"/>
              <a:gd name="connsiteX43" fmla="*/ 15808 w 976268"/>
              <a:gd name="connsiteY43" fmla="*/ 875104 h 932406"/>
              <a:gd name="connsiteX44" fmla="*/ 6055 w 976268"/>
              <a:gd name="connsiteY44" fmla="*/ 860474 h 932406"/>
              <a:gd name="connsiteX45" fmla="*/ 12151 w 976268"/>
              <a:gd name="connsiteY45" fmla="*/ 803172 h 932406"/>
              <a:gd name="connsiteX46" fmla="*/ 28000 w 976268"/>
              <a:gd name="connsiteY46" fmla="*/ 764157 h 932406"/>
              <a:gd name="connsiteX47" fmla="*/ 53603 w 976268"/>
              <a:gd name="connsiteY47" fmla="*/ 667840 h 932406"/>
              <a:gd name="connsiteX48" fmla="*/ 49946 w 976268"/>
              <a:gd name="connsiteY48" fmla="*/ 504468 h 932406"/>
              <a:gd name="connsiteX49" fmla="*/ 38973 w 976268"/>
              <a:gd name="connsiteY49" fmla="*/ 467891 h 932406"/>
              <a:gd name="connsiteX50" fmla="*/ 7274 w 976268"/>
              <a:gd name="connsiteY50" fmla="*/ 417904 h 932406"/>
              <a:gd name="connsiteX51" fmla="*/ 2397 w 976268"/>
              <a:gd name="connsiteY51" fmla="*/ 374013 h 932406"/>
              <a:gd name="connsiteX52" fmla="*/ 15808 w 976268"/>
              <a:gd name="connsiteY52" fmla="*/ 327684 h 932406"/>
              <a:gd name="connsiteX53" fmla="*/ 18247 w 976268"/>
              <a:gd name="connsiteY53" fmla="*/ 317930 h 932406"/>
              <a:gd name="connsiteX54" fmla="*/ 24343 w 976268"/>
              <a:gd name="connsiteY54" fmla="*/ 302080 h 932406"/>
              <a:gd name="connsiteX55" fmla="*/ 35315 w 976268"/>
              <a:gd name="connsiteY55" fmla="*/ 275258 h 932406"/>
              <a:gd name="connsiteX56" fmla="*/ 42630 w 976268"/>
              <a:gd name="connsiteY56" fmla="*/ 263066 h 932406"/>
              <a:gd name="connsiteX57" fmla="*/ 392541 w 976268"/>
              <a:gd name="connsiteY57" fmla="*/ 254836 h 932406"/>
              <a:gd name="connsiteX58" fmla="*/ 401075 w 976268"/>
              <a:gd name="connsiteY58" fmla="*/ 255751 h 932406"/>
              <a:gd name="connsiteX59" fmla="*/ 403514 w 976268"/>
              <a:gd name="connsiteY59" fmla="*/ 258189 h 932406"/>
              <a:gd name="connsiteX60" fmla="*/ 424240 w 976268"/>
              <a:gd name="connsiteY60" fmla="*/ 267943 h 932406"/>
              <a:gd name="connsiteX61" fmla="*/ 476666 w 976268"/>
              <a:gd name="connsiteY61" fmla="*/ 324026 h 932406"/>
              <a:gd name="connsiteX62" fmla="*/ 493734 w 976268"/>
              <a:gd name="connsiteY62" fmla="*/ 391082 h 932406"/>
              <a:gd name="connsiteX63" fmla="*/ 491296 w 976268"/>
              <a:gd name="connsiteY63" fmla="*/ 439240 h 932406"/>
              <a:gd name="connsiteX64" fmla="*/ 487639 w 976268"/>
              <a:gd name="connsiteY64" fmla="*/ 459357 h 932406"/>
              <a:gd name="connsiteX65" fmla="*/ 485200 w 976268"/>
              <a:gd name="connsiteY65" fmla="*/ 483741 h 932406"/>
              <a:gd name="connsiteX66" fmla="*/ 482762 w 976268"/>
              <a:gd name="connsiteY66" fmla="*/ 505687 h 932406"/>
              <a:gd name="connsiteX67" fmla="*/ 481543 w 976268"/>
              <a:gd name="connsiteY67" fmla="*/ 520317 h 932406"/>
              <a:gd name="connsiteX68" fmla="*/ 476666 w 976268"/>
              <a:gd name="connsiteY68" fmla="*/ 554455 h 932406"/>
              <a:gd name="connsiteX69" fmla="*/ 470570 w 976268"/>
              <a:gd name="connsiteY69" fmla="*/ 595908 h 932406"/>
              <a:gd name="connsiteX70" fmla="*/ 464474 w 976268"/>
              <a:gd name="connsiteY70" fmla="*/ 637360 h 932406"/>
              <a:gd name="connsiteX71" fmla="*/ 463255 w 976268"/>
              <a:gd name="connsiteY71" fmla="*/ 691005 h 932406"/>
              <a:gd name="connsiteX72" fmla="*/ 477885 w 976268"/>
              <a:gd name="connsiteY72" fmla="*/ 698320 h 932406"/>
              <a:gd name="connsiteX73" fmla="*/ 514461 w 976268"/>
              <a:gd name="connsiteY73" fmla="*/ 691005 h 932406"/>
              <a:gd name="connsiteX74" fmla="*/ 543722 w 976268"/>
              <a:gd name="connsiteY74" fmla="*/ 683690 h 932406"/>
              <a:gd name="connsiteX75" fmla="*/ 571763 w 976268"/>
              <a:gd name="connsiteY75" fmla="*/ 676375 h 932406"/>
              <a:gd name="connsiteX76" fmla="*/ 590051 w 976268"/>
              <a:gd name="connsiteY76" fmla="*/ 672717 h 932406"/>
              <a:gd name="connsiteX77" fmla="*/ 616874 w 976268"/>
              <a:gd name="connsiteY77" fmla="*/ 665402 h 932406"/>
              <a:gd name="connsiteX78" fmla="*/ 646135 w 976268"/>
              <a:gd name="connsiteY78" fmla="*/ 658087 h 932406"/>
              <a:gd name="connsiteX79" fmla="*/ 666861 w 976268"/>
              <a:gd name="connsiteY79" fmla="*/ 653210 h 932406"/>
              <a:gd name="connsiteX80" fmla="*/ 681491 w 976268"/>
              <a:gd name="connsiteY80" fmla="*/ 649552 h 932406"/>
              <a:gd name="connsiteX81" fmla="*/ 687587 w 976268"/>
              <a:gd name="connsiteY81" fmla="*/ 647114 h 932406"/>
              <a:gd name="connsiteX82" fmla="*/ 696122 w 976268"/>
              <a:gd name="connsiteY82" fmla="*/ 644676 h 932406"/>
              <a:gd name="connsiteX83" fmla="*/ 702218 w 976268"/>
              <a:gd name="connsiteY83" fmla="*/ 642237 h 932406"/>
              <a:gd name="connsiteX84" fmla="*/ 707095 w 976268"/>
              <a:gd name="connsiteY84" fmla="*/ 641018 h 932406"/>
              <a:gd name="connsiteX85" fmla="*/ 718067 w 976268"/>
              <a:gd name="connsiteY85" fmla="*/ 638579 h 932406"/>
              <a:gd name="connsiteX86" fmla="*/ 750986 w 976268"/>
              <a:gd name="connsiteY86" fmla="*/ 632484 h 932406"/>
              <a:gd name="connsiteX87" fmla="*/ 843645 w 976268"/>
              <a:gd name="connsiteY87" fmla="*/ 632484 h 932406"/>
              <a:gd name="connsiteX88" fmla="*/ 871687 w 976268"/>
              <a:gd name="connsiteY88" fmla="*/ 644676 h 932406"/>
              <a:gd name="connsiteX89" fmla="*/ 883879 w 976268"/>
              <a:gd name="connsiteY89" fmla="*/ 651991 h 932406"/>
              <a:gd name="connsiteX90" fmla="*/ 899119 w 976268"/>
              <a:gd name="connsiteY90" fmla="*/ 662354 h 932406"/>
              <a:gd name="connsiteX91" fmla="*/ 926551 w 976268"/>
              <a:gd name="connsiteY91" fmla="*/ 681252 h 932406"/>
              <a:gd name="connsiteX92" fmla="*/ 964346 w 976268"/>
              <a:gd name="connsiteY92" fmla="*/ 727581 h 932406"/>
              <a:gd name="connsiteX93" fmla="*/ 930208 w 976268"/>
              <a:gd name="connsiteY93" fmla="*/ 772692 h 932406"/>
              <a:gd name="connsiteX94" fmla="*/ 893023 w 976268"/>
              <a:gd name="connsiteY94" fmla="*/ 767815 h 932406"/>
              <a:gd name="connsiteX95" fmla="*/ 820480 w 976268"/>
              <a:gd name="connsiteY95" fmla="*/ 765376 h 932406"/>
              <a:gd name="connsiteX96" fmla="*/ 729040 w 976268"/>
              <a:gd name="connsiteY96" fmla="*/ 767815 h 932406"/>
              <a:gd name="connsiteX97" fmla="*/ 700999 w 976268"/>
              <a:gd name="connsiteY97" fmla="*/ 770253 h 932406"/>
              <a:gd name="connsiteX98" fmla="*/ 706485 w 976268"/>
              <a:gd name="connsiteY98" fmla="*/ 768424 h 932406"/>
              <a:gd name="connsiteX99" fmla="*/ 722944 w 976268"/>
              <a:gd name="connsiteY99" fmla="*/ 762938 h 932406"/>
              <a:gd name="connsiteX100" fmla="*/ 780247 w 976268"/>
              <a:gd name="connsiteY100" fmla="*/ 736116 h 932406"/>
              <a:gd name="connsiteX101" fmla="*/ 782685 w 976268"/>
              <a:gd name="connsiteY101" fmla="*/ 734896 h 932406"/>
              <a:gd name="connsiteX102" fmla="*/ 786343 w 976268"/>
              <a:gd name="connsiteY102" fmla="*/ 727581 h 932406"/>
              <a:gd name="connsiteX103" fmla="*/ 775370 w 976268"/>
              <a:gd name="connsiteY103" fmla="*/ 720266 h 932406"/>
              <a:gd name="connsiteX104" fmla="*/ 658327 w 976268"/>
              <a:gd name="connsiteY104" fmla="*/ 721485 h 932406"/>
              <a:gd name="connsiteX105" fmla="*/ 602243 w 976268"/>
              <a:gd name="connsiteY105" fmla="*/ 728191 h 932406"/>
              <a:gd name="connsiteX106" fmla="*/ 574202 w 976268"/>
              <a:gd name="connsiteY106" fmla="*/ 734896 h 932406"/>
              <a:gd name="connsiteX107" fmla="*/ 570544 w 976268"/>
              <a:gd name="connsiteY107" fmla="*/ 734896 h 932406"/>
              <a:gd name="connsiteX108" fmla="*/ 565667 w 976268"/>
              <a:gd name="connsiteY108" fmla="*/ 736116 h 932406"/>
              <a:gd name="connsiteX109" fmla="*/ 562010 w 976268"/>
              <a:gd name="connsiteY109" fmla="*/ 737335 h 932406"/>
              <a:gd name="connsiteX110" fmla="*/ 559571 w 976268"/>
              <a:gd name="connsiteY110" fmla="*/ 737335 h 932406"/>
              <a:gd name="connsiteX111" fmla="*/ 553475 w 976268"/>
              <a:gd name="connsiteY111" fmla="*/ 740992 h 932406"/>
              <a:gd name="connsiteX112" fmla="*/ 460816 w 976268"/>
              <a:gd name="connsiteY112" fmla="*/ 769034 h 932406"/>
              <a:gd name="connsiteX113" fmla="*/ 418144 w 976268"/>
              <a:gd name="connsiteY113" fmla="*/ 789760 h 932406"/>
              <a:gd name="connsiteX114" fmla="*/ 381568 w 976268"/>
              <a:gd name="connsiteY114" fmla="*/ 800733 h 932406"/>
              <a:gd name="connsiteX115" fmla="*/ 355965 w 976268"/>
              <a:gd name="connsiteY115" fmla="*/ 804391 h 932406"/>
              <a:gd name="connsiteX116" fmla="*/ 316951 w 976268"/>
              <a:gd name="connsiteY116" fmla="*/ 776349 h 932406"/>
              <a:gd name="connsiteX117" fmla="*/ 320608 w 976268"/>
              <a:gd name="connsiteY117" fmla="*/ 751965 h 932406"/>
              <a:gd name="connsiteX118" fmla="*/ 336458 w 976268"/>
              <a:gd name="connsiteY118" fmla="*/ 744650 h 932406"/>
              <a:gd name="connsiteX119" fmla="*/ 341335 w 976268"/>
              <a:gd name="connsiteY119" fmla="*/ 742212 h 932406"/>
              <a:gd name="connsiteX120" fmla="*/ 368157 w 976268"/>
              <a:gd name="connsiteY120" fmla="*/ 727581 h 932406"/>
              <a:gd name="connsiteX121" fmla="*/ 382787 w 976268"/>
              <a:gd name="connsiteY121" fmla="*/ 680032 h 932406"/>
              <a:gd name="connsiteX122" fmla="*/ 387664 w 976268"/>
              <a:gd name="connsiteY122" fmla="*/ 650772 h 932406"/>
              <a:gd name="connsiteX123" fmla="*/ 392541 w 976268"/>
              <a:gd name="connsiteY123" fmla="*/ 620291 h 932406"/>
              <a:gd name="connsiteX124" fmla="*/ 394979 w 976268"/>
              <a:gd name="connsiteY124" fmla="*/ 597127 h 932406"/>
              <a:gd name="connsiteX125" fmla="*/ 398637 w 976268"/>
              <a:gd name="connsiteY125" fmla="*/ 569085 h 932406"/>
              <a:gd name="connsiteX126" fmla="*/ 402295 w 976268"/>
              <a:gd name="connsiteY126" fmla="*/ 550797 h 932406"/>
              <a:gd name="connsiteX127" fmla="*/ 403514 w 976268"/>
              <a:gd name="connsiteY127" fmla="*/ 544701 h 932406"/>
              <a:gd name="connsiteX128" fmla="*/ 404733 w 976268"/>
              <a:gd name="connsiteY128" fmla="*/ 519098 h 932406"/>
              <a:gd name="connsiteX129" fmla="*/ 405952 w 976268"/>
              <a:gd name="connsiteY129" fmla="*/ 348410 h 932406"/>
              <a:gd name="connsiteX130" fmla="*/ 401685 w 976268"/>
              <a:gd name="connsiteY130" fmla="*/ 310005 h 932406"/>
              <a:gd name="connsiteX131" fmla="*/ 385226 w 976268"/>
              <a:gd name="connsiteY131" fmla="*/ 297204 h 932406"/>
              <a:gd name="connsiteX132" fmla="*/ 319389 w 976268"/>
              <a:gd name="connsiteY132" fmla="*/ 286231 h 932406"/>
              <a:gd name="connsiteX133" fmla="*/ 310854 w 976268"/>
              <a:gd name="connsiteY133" fmla="*/ 282573 h 932406"/>
              <a:gd name="connsiteX134" fmla="*/ 344992 w 976268"/>
              <a:gd name="connsiteY134" fmla="*/ 269162 h 932406"/>
              <a:gd name="connsiteX135" fmla="*/ 373034 w 976268"/>
              <a:gd name="connsiteY135" fmla="*/ 260627 h 932406"/>
              <a:gd name="connsiteX136" fmla="*/ 376691 w 976268"/>
              <a:gd name="connsiteY136" fmla="*/ 259408 h 932406"/>
              <a:gd name="connsiteX137" fmla="*/ 379130 w 976268"/>
              <a:gd name="connsiteY137" fmla="*/ 258189 h 932406"/>
              <a:gd name="connsiteX138" fmla="*/ 381568 w 976268"/>
              <a:gd name="connsiteY138" fmla="*/ 258189 h 932406"/>
              <a:gd name="connsiteX139" fmla="*/ 384007 w 976268"/>
              <a:gd name="connsiteY139" fmla="*/ 256970 h 932406"/>
              <a:gd name="connsiteX140" fmla="*/ 392541 w 976268"/>
              <a:gd name="connsiteY140" fmla="*/ 254836 h 932406"/>
              <a:gd name="connsiteX141" fmla="*/ 700541 w 976268"/>
              <a:gd name="connsiteY141" fmla="*/ 34466 h 932406"/>
              <a:gd name="connsiteX142" fmla="*/ 755863 w 976268"/>
              <a:gd name="connsiteY142" fmla="*/ 54583 h 932406"/>
              <a:gd name="connsiteX143" fmla="*/ 790000 w 976268"/>
              <a:gd name="connsiteY143" fmla="*/ 94816 h 932406"/>
              <a:gd name="connsiteX144" fmla="*/ 797315 w 976268"/>
              <a:gd name="connsiteY144" fmla="*/ 122858 h 932406"/>
              <a:gd name="connsiteX145" fmla="*/ 790000 w 976268"/>
              <a:gd name="connsiteY145" fmla="*/ 130783 h 932406"/>
              <a:gd name="connsiteX146" fmla="*/ 763178 w 976268"/>
              <a:gd name="connsiteY146" fmla="*/ 141146 h 932406"/>
              <a:gd name="connsiteX147" fmla="*/ 733917 w 976268"/>
              <a:gd name="connsiteY147" fmla="*/ 152119 h 932406"/>
              <a:gd name="connsiteX148" fmla="*/ 719286 w 976268"/>
              <a:gd name="connsiteY148" fmla="*/ 156996 h 932406"/>
              <a:gd name="connsiteX149" fmla="*/ 709533 w 976268"/>
              <a:gd name="connsiteY149" fmla="*/ 161872 h 932406"/>
              <a:gd name="connsiteX150" fmla="*/ 707095 w 976268"/>
              <a:gd name="connsiteY150" fmla="*/ 163092 h 932406"/>
              <a:gd name="connsiteX151" fmla="*/ 694903 w 976268"/>
              <a:gd name="connsiteY151" fmla="*/ 167968 h 932406"/>
              <a:gd name="connsiteX152" fmla="*/ 680272 w 976268"/>
              <a:gd name="connsiteY152" fmla="*/ 174064 h 932406"/>
              <a:gd name="connsiteX153" fmla="*/ 662594 w 976268"/>
              <a:gd name="connsiteY153" fmla="*/ 181380 h 932406"/>
              <a:gd name="connsiteX154" fmla="*/ 624799 w 976268"/>
              <a:gd name="connsiteY154" fmla="*/ 199668 h 932406"/>
              <a:gd name="connsiteX155" fmla="*/ 584565 w 976268"/>
              <a:gd name="connsiteY155" fmla="*/ 220394 h 932406"/>
              <a:gd name="connsiteX156" fmla="*/ 558352 w 976268"/>
              <a:gd name="connsiteY156" fmla="*/ 235024 h 932406"/>
              <a:gd name="connsiteX157" fmla="*/ 543722 w 976268"/>
              <a:gd name="connsiteY157" fmla="*/ 243559 h 932406"/>
              <a:gd name="connsiteX158" fmla="*/ 560791 w 976268"/>
              <a:gd name="connsiteY158" fmla="*/ 225271 h 932406"/>
              <a:gd name="connsiteX159" fmla="*/ 572983 w 976268"/>
              <a:gd name="connsiteY159" fmla="*/ 211860 h 932406"/>
              <a:gd name="connsiteX160" fmla="*/ 577859 w 976268"/>
              <a:gd name="connsiteY160" fmla="*/ 205763 h 932406"/>
              <a:gd name="connsiteX161" fmla="*/ 572983 w 976268"/>
              <a:gd name="connsiteY161" fmla="*/ 203325 h 932406"/>
              <a:gd name="connsiteX162" fmla="*/ 554695 w 976268"/>
              <a:gd name="connsiteY162" fmla="*/ 200887 h 932406"/>
              <a:gd name="connsiteX163" fmla="*/ 522995 w 976268"/>
              <a:gd name="connsiteY163" fmla="*/ 194791 h 932406"/>
              <a:gd name="connsiteX164" fmla="*/ 496173 w 976268"/>
              <a:gd name="connsiteY164" fmla="*/ 187476 h 932406"/>
              <a:gd name="connsiteX165" fmla="*/ 476666 w 976268"/>
              <a:gd name="connsiteY165" fmla="*/ 182599 h 932406"/>
              <a:gd name="connsiteX166" fmla="*/ 447405 w 976268"/>
              <a:gd name="connsiteY166" fmla="*/ 175284 h 932406"/>
              <a:gd name="connsiteX167" fmla="*/ 429117 w 976268"/>
              <a:gd name="connsiteY167" fmla="*/ 169188 h 932406"/>
              <a:gd name="connsiteX168" fmla="*/ 421802 w 976268"/>
              <a:gd name="connsiteY168" fmla="*/ 166749 h 932406"/>
              <a:gd name="connsiteX169" fmla="*/ 412048 w 976268"/>
              <a:gd name="connsiteY169" fmla="*/ 165530 h 932406"/>
              <a:gd name="connsiteX170" fmla="*/ 405952 w 976268"/>
              <a:gd name="connsiteY170" fmla="*/ 164311 h 932406"/>
              <a:gd name="connsiteX171" fmla="*/ 399856 w 976268"/>
              <a:gd name="connsiteY171" fmla="*/ 161872 h 932406"/>
              <a:gd name="connsiteX172" fmla="*/ 393760 w 976268"/>
              <a:gd name="connsiteY172" fmla="*/ 161872 h 932406"/>
              <a:gd name="connsiteX173" fmla="*/ 388883 w 976268"/>
              <a:gd name="connsiteY173" fmla="*/ 160653 h 932406"/>
              <a:gd name="connsiteX174" fmla="*/ 384007 w 976268"/>
              <a:gd name="connsiteY174" fmla="*/ 159434 h 932406"/>
              <a:gd name="connsiteX175" fmla="*/ 377911 w 976268"/>
              <a:gd name="connsiteY175" fmla="*/ 158215 h 932406"/>
              <a:gd name="connsiteX176" fmla="*/ 384007 w 976268"/>
              <a:gd name="connsiteY176" fmla="*/ 151509 h 932406"/>
              <a:gd name="connsiteX177" fmla="*/ 414487 w 976268"/>
              <a:gd name="connsiteY177" fmla="*/ 142365 h 932406"/>
              <a:gd name="connsiteX178" fmla="*/ 444967 w 976268"/>
              <a:gd name="connsiteY178" fmla="*/ 133831 h 932406"/>
              <a:gd name="connsiteX179" fmla="*/ 464474 w 976268"/>
              <a:gd name="connsiteY179" fmla="*/ 126516 h 932406"/>
              <a:gd name="connsiteX180" fmla="*/ 491296 w 976268"/>
              <a:gd name="connsiteY180" fmla="*/ 119200 h 932406"/>
              <a:gd name="connsiteX181" fmla="*/ 542503 w 976268"/>
              <a:gd name="connsiteY181" fmla="*/ 99693 h 932406"/>
              <a:gd name="connsiteX182" fmla="*/ 555914 w 976268"/>
              <a:gd name="connsiteY182" fmla="*/ 94816 h 932406"/>
              <a:gd name="connsiteX183" fmla="*/ 568106 w 976268"/>
              <a:gd name="connsiteY183" fmla="*/ 89940 h 932406"/>
              <a:gd name="connsiteX184" fmla="*/ 583955 w 976268"/>
              <a:gd name="connsiteY184" fmla="*/ 83844 h 932406"/>
              <a:gd name="connsiteX185" fmla="*/ 594928 w 976268"/>
              <a:gd name="connsiteY185" fmla="*/ 77748 h 932406"/>
              <a:gd name="connsiteX186" fmla="*/ 621750 w 976268"/>
              <a:gd name="connsiteY186" fmla="*/ 65556 h 932406"/>
              <a:gd name="connsiteX187" fmla="*/ 652231 w 976268"/>
              <a:gd name="connsiteY187" fmla="*/ 52144 h 932406"/>
              <a:gd name="connsiteX188" fmla="*/ 664422 w 976268"/>
              <a:gd name="connsiteY188" fmla="*/ 47268 h 932406"/>
              <a:gd name="connsiteX189" fmla="*/ 671738 w 976268"/>
              <a:gd name="connsiteY189" fmla="*/ 44829 h 932406"/>
              <a:gd name="connsiteX190" fmla="*/ 687587 w 976268"/>
              <a:gd name="connsiteY190" fmla="*/ 37514 h 932406"/>
              <a:gd name="connsiteX191" fmla="*/ 700541 w 976268"/>
              <a:gd name="connsiteY191" fmla="*/ 34466 h 932406"/>
              <a:gd name="connsiteX192" fmla="*/ 136509 w 976268"/>
              <a:gd name="connsiteY192" fmla="*/ 24 h 932406"/>
              <a:gd name="connsiteX193" fmla="*/ 146263 w 976268"/>
              <a:gd name="connsiteY193" fmla="*/ 3376 h 932406"/>
              <a:gd name="connsiteX194" fmla="*/ 175523 w 976268"/>
              <a:gd name="connsiteY194" fmla="*/ 8253 h 932406"/>
              <a:gd name="connsiteX195" fmla="*/ 197469 w 976268"/>
              <a:gd name="connsiteY195" fmla="*/ 9472 h 932406"/>
              <a:gd name="connsiteX196" fmla="*/ 232826 w 976268"/>
              <a:gd name="connsiteY196" fmla="*/ 25322 h 932406"/>
              <a:gd name="connsiteX197" fmla="*/ 253552 w 976268"/>
              <a:gd name="connsiteY197" fmla="*/ 38733 h 932406"/>
              <a:gd name="connsiteX198" fmla="*/ 279155 w 976268"/>
              <a:gd name="connsiteY198" fmla="*/ 66775 h 932406"/>
              <a:gd name="connsiteX199" fmla="*/ 286471 w 976268"/>
              <a:gd name="connsiteY199" fmla="*/ 85063 h 932406"/>
              <a:gd name="connsiteX200" fmla="*/ 281594 w 976268"/>
              <a:gd name="connsiteY200" fmla="*/ 126516 h 932406"/>
              <a:gd name="connsiteX201" fmla="*/ 268182 w 976268"/>
              <a:gd name="connsiteY201" fmla="*/ 133831 h 932406"/>
              <a:gd name="connsiteX202" fmla="*/ 235264 w 976268"/>
              <a:gd name="connsiteY202" fmla="*/ 149680 h 932406"/>
              <a:gd name="connsiteX203" fmla="*/ 153578 w 976268"/>
              <a:gd name="connsiteY203" fmla="*/ 196010 h 932406"/>
              <a:gd name="connsiteX204" fmla="*/ 146263 w 976268"/>
              <a:gd name="connsiteY204" fmla="*/ 199668 h 932406"/>
              <a:gd name="connsiteX205" fmla="*/ 151139 w 976268"/>
              <a:gd name="connsiteY205" fmla="*/ 187476 h 932406"/>
              <a:gd name="connsiteX206" fmla="*/ 173085 w 976268"/>
              <a:gd name="connsiteY206" fmla="*/ 120420 h 932406"/>
              <a:gd name="connsiteX207" fmla="*/ 176743 w 976268"/>
              <a:gd name="connsiteY207" fmla="*/ 60679 h 932406"/>
              <a:gd name="connsiteX208" fmla="*/ 159674 w 976268"/>
              <a:gd name="connsiteY208" fmla="*/ 30199 h 932406"/>
              <a:gd name="connsiteX209" fmla="*/ 138947 w 976268"/>
              <a:gd name="connsiteY209" fmla="*/ 4596 h 932406"/>
              <a:gd name="connsiteX210" fmla="*/ 136509 w 976268"/>
              <a:gd name="connsiteY210" fmla="*/ 24 h 932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Lst>
            <a:rect l="l" t="t" r="r" b="b"/>
            <a:pathLst>
              <a:path w="976268" h="932406">
                <a:moveTo>
                  <a:pt x="42630" y="263066"/>
                </a:moveTo>
                <a:cubicBezTo>
                  <a:pt x="44256" y="270381"/>
                  <a:pt x="43850" y="292327"/>
                  <a:pt x="41411" y="328903"/>
                </a:cubicBezTo>
                <a:cubicBezTo>
                  <a:pt x="38973" y="371168"/>
                  <a:pt x="42630" y="400429"/>
                  <a:pt x="52384" y="416685"/>
                </a:cubicBezTo>
                <a:cubicBezTo>
                  <a:pt x="62138" y="425626"/>
                  <a:pt x="74330" y="434973"/>
                  <a:pt x="88960" y="444727"/>
                </a:cubicBezTo>
                <a:cubicBezTo>
                  <a:pt x="104403" y="452042"/>
                  <a:pt x="118221" y="468298"/>
                  <a:pt x="130413" y="493495"/>
                </a:cubicBezTo>
                <a:cubicBezTo>
                  <a:pt x="145043" y="517066"/>
                  <a:pt x="147482" y="537386"/>
                  <a:pt x="137728" y="554455"/>
                </a:cubicBezTo>
                <a:cubicBezTo>
                  <a:pt x="127974" y="579652"/>
                  <a:pt x="119847" y="598346"/>
                  <a:pt x="113344" y="610538"/>
                </a:cubicBezTo>
                <a:cubicBezTo>
                  <a:pt x="105216" y="622730"/>
                  <a:pt x="94650" y="649146"/>
                  <a:pt x="81645" y="689786"/>
                </a:cubicBezTo>
                <a:cubicBezTo>
                  <a:pt x="72704" y="722298"/>
                  <a:pt x="71485" y="743431"/>
                  <a:pt x="77987" y="753184"/>
                </a:cubicBezTo>
                <a:cubicBezTo>
                  <a:pt x="83677" y="753184"/>
                  <a:pt x="95869" y="742618"/>
                  <a:pt x="114563" y="721485"/>
                </a:cubicBezTo>
                <a:cubicBezTo>
                  <a:pt x="123504" y="710919"/>
                  <a:pt x="127974" y="705229"/>
                  <a:pt x="127974" y="704416"/>
                </a:cubicBezTo>
                <a:cubicBezTo>
                  <a:pt x="127974" y="703604"/>
                  <a:pt x="129194" y="701978"/>
                  <a:pt x="131632" y="699540"/>
                </a:cubicBezTo>
                <a:cubicBezTo>
                  <a:pt x="158455" y="667840"/>
                  <a:pt x="181213" y="634922"/>
                  <a:pt x="199907" y="600784"/>
                </a:cubicBezTo>
                <a:cubicBezTo>
                  <a:pt x="202346" y="596720"/>
                  <a:pt x="205191" y="592656"/>
                  <a:pt x="208442" y="588592"/>
                </a:cubicBezTo>
                <a:cubicBezTo>
                  <a:pt x="210880" y="584528"/>
                  <a:pt x="214538" y="578432"/>
                  <a:pt x="219415" y="570304"/>
                </a:cubicBezTo>
                <a:cubicBezTo>
                  <a:pt x="225104" y="559738"/>
                  <a:pt x="234045" y="544295"/>
                  <a:pt x="246237" y="523975"/>
                </a:cubicBezTo>
                <a:cubicBezTo>
                  <a:pt x="263306" y="493901"/>
                  <a:pt x="277327" y="468704"/>
                  <a:pt x="288299" y="448384"/>
                </a:cubicBezTo>
                <a:cubicBezTo>
                  <a:pt x="299272" y="428064"/>
                  <a:pt x="305978" y="415872"/>
                  <a:pt x="308416" y="411808"/>
                </a:cubicBezTo>
                <a:cubicBezTo>
                  <a:pt x="310042" y="408557"/>
                  <a:pt x="311667" y="406525"/>
                  <a:pt x="313293" y="405712"/>
                </a:cubicBezTo>
                <a:cubicBezTo>
                  <a:pt x="314919" y="404900"/>
                  <a:pt x="314512" y="407338"/>
                  <a:pt x="312074" y="413028"/>
                </a:cubicBezTo>
                <a:cubicBezTo>
                  <a:pt x="309635" y="419530"/>
                  <a:pt x="307603" y="423594"/>
                  <a:pt x="305978" y="425220"/>
                </a:cubicBezTo>
                <a:cubicBezTo>
                  <a:pt x="293786" y="448791"/>
                  <a:pt x="276311" y="494714"/>
                  <a:pt x="253552" y="562989"/>
                </a:cubicBezTo>
                <a:cubicBezTo>
                  <a:pt x="247863" y="580058"/>
                  <a:pt x="242173" y="596720"/>
                  <a:pt x="236483" y="612976"/>
                </a:cubicBezTo>
                <a:cubicBezTo>
                  <a:pt x="231607" y="629232"/>
                  <a:pt x="226323" y="648333"/>
                  <a:pt x="220634" y="670279"/>
                </a:cubicBezTo>
                <a:cubicBezTo>
                  <a:pt x="214131" y="692224"/>
                  <a:pt x="210067" y="704823"/>
                  <a:pt x="208442" y="708074"/>
                </a:cubicBezTo>
                <a:cubicBezTo>
                  <a:pt x="207629" y="710512"/>
                  <a:pt x="206003" y="715796"/>
                  <a:pt x="203565" y="723924"/>
                </a:cubicBezTo>
                <a:cubicBezTo>
                  <a:pt x="197875" y="745056"/>
                  <a:pt x="191779" y="764157"/>
                  <a:pt x="185277" y="781226"/>
                </a:cubicBezTo>
                <a:cubicBezTo>
                  <a:pt x="181213" y="792605"/>
                  <a:pt x="178368" y="801952"/>
                  <a:pt x="176743" y="809268"/>
                </a:cubicBezTo>
                <a:cubicBezTo>
                  <a:pt x="175117" y="815770"/>
                  <a:pt x="172679" y="821053"/>
                  <a:pt x="169427" y="825117"/>
                </a:cubicBezTo>
                <a:cubicBezTo>
                  <a:pt x="167802" y="829994"/>
                  <a:pt x="166989" y="833245"/>
                  <a:pt x="166989" y="834871"/>
                </a:cubicBezTo>
                <a:cubicBezTo>
                  <a:pt x="166989" y="836496"/>
                  <a:pt x="166583" y="838528"/>
                  <a:pt x="165770" y="840967"/>
                </a:cubicBezTo>
                <a:cubicBezTo>
                  <a:pt x="162519" y="846656"/>
                  <a:pt x="159471" y="853159"/>
                  <a:pt x="156626" y="860474"/>
                </a:cubicBezTo>
                <a:cubicBezTo>
                  <a:pt x="153781" y="867789"/>
                  <a:pt x="152359" y="871853"/>
                  <a:pt x="152359" y="872666"/>
                </a:cubicBezTo>
                <a:cubicBezTo>
                  <a:pt x="152359" y="874292"/>
                  <a:pt x="151546" y="875917"/>
                  <a:pt x="149920" y="877543"/>
                </a:cubicBezTo>
                <a:cubicBezTo>
                  <a:pt x="146669" y="878356"/>
                  <a:pt x="144637" y="880794"/>
                  <a:pt x="143824" y="884858"/>
                </a:cubicBezTo>
                <a:cubicBezTo>
                  <a:pt x="142199" y="888922"/>
                  <a:pt x="140166" y="892580"/>
                  <a:pt x="137728" y="895831"/>
                </a:cubicBezTo>
                <a:cubicBezTo>
                  <a:pt x="134477" y="899895"/>
                  <a:pt x="131226" y="904365"/>
                  <a:pt x="127974" y="909242"/>
                </a:cubicBezTo>
                <a:cubicBezTo>
                  <a:pt x="117408" y="919809"/>
                  <a:pt x="108467" y="926717"/>
                  <a:pt x="101152" y="929968"/>
                </a:cubicBezTo>
                <a:cubicBezTo>
                  <a:pt x="99527" y="929968"/>
                  <a:pt x="97495" y="930375"/>
                  <a:pt x="95056" y="931188"/>
                </a:cubicBezTo>
                <a:cubicBezTo>
                  <a:pt x="93431" y="932813"/>
                  <a:pt x="91805" y="932813"/>
                  <a:pt x="90179" y="931188"/>
                </a:cubicBezTo>
                <a:cubicBezTo>
                  <a:pt x="87741" y="929562"/>
                  <a:pt x="85709" y="928749"/>
                  <a:pt x="84083" y="928749"/>
                </a:cubicBezTo>
                <a:cubicBezTo>
                  <a:pt x="82458" y="928749"/>
                  <a:pt x="77581" y="927124"/>
                  <a:pt x="69453" y="923872"/>
                </a:cubicBezTo>
                <a:cubicBezTo>
                  <a:pt x="49946" y="913306"/>
                  <a:pt x="35722" y="902333"/>
                  <a:pt x="26781" y="890954"/>
                </a:cubicBezTo>
                <a:cubicBezTo>
                  <a:pt x="21091" y="883639"/>
                  <a:pt x="17434" y="878356"/>
                  <a:pt x="15808" y="875104"/>
                </a:cubicBezTo>
                <a:cubicBezTo>
                  <a:pt x="13370" y="872666"/>
                  <a:pt x="10118" y="867789"/>
                  <a:pt x="6055" y="860474"/>
                </a:cubicBezTo>
                <a:cubicBezTo>
                  <a:pt x="-3699" y="846656"/>
                  <a:pt x="-1667" y="827556"/>
                  <a:pt x="12151" y="803172"/>
                </a:cubicBezTo>
                <a:cubicBezTo>
                  <a:pt x="18653" y="788541"/>
                  <a:pt x="23936" y="775536"/>
                  <a:pt x="28000" y="764157"/>
                </a:cubicBezTo>
                <a:cubicBezTo>
                  <a:pt x="38567" y="733271"/>
                  <a:pt x="47101" y="701165"/>
                  <a:pt x="53603" y="667840"/>
                </a:cubicBezTo>
                <a:cubicBezTo>
                  <a:pt x="60106" y="623949"/>
                  <a:pt x="58887" y="569492"/>
                  <a:pt x="49946" y="504468"/>
                </a:cubicBezTo>
                <a:cubicBezTo>
                  <a:pt x="47507" y="482522"/>
                  <a:pt x="43850" y="470330"/>
                  <a:pt x="38973" y="467891"/>
                </a:cubicBezTo>
                <a:cubicBezTo>
                  <a:pt x="25968" y="450010"/>
                  <a:pt x="15402" y="433348"/>
                  <a:pt x="7274" y="417904"/>
                </a:cubicBezTo>
                <a:cubicBezTo>
                  <a:pt x="771" y="403274"/>
                  <a:pt x="-854" y="388644"/>
                  <a:pt x="2397" y="374013"/>
                </a:cubicBezTo>
                <a:cubicBezTo>
                  <a:pt x="9712" y="349629"/>
                  <a:pt x="14183" y="334186"/>
                  <a:pt x="15808" y="327684"/>
                </a:cubicBezTo>
                <a:cubicBezTo>
                  <a:pt x="16621" y="322807"/>
                  <a:pt x="17434" y="319556"/>
                  <a:pt x="18247" y="317930"/>
                </a:cubicBezTo>
                <a:cubicBezTo>
                  <a:pt x="19872" y="316304"/>
                  <a:pt x="21904" y="311021"/>
                  <a:pt x="24343" y="302080"/>
                </a:cubicBezTo>
                <a:cubicBezTo>
                  <a:pt x="26781" y="293952"/>
                  <a:pt x="30439" y="285012"/>
                  <a:pt x="35315" y="275258"/>
                </a:cubicBezTo>
                <a:cubicBezTo>
                  <a:pt x="38567" y="267130"/>
                  <a:pt x="41005" y="263066"/>
                  <a:pt x="42630" y="263066"/>
                </a:cubicBezTo>
                <a:close/>
                <a:moveTo>
                  <a:pt x="392541" y="254836"/>
                </a:moveTo>
                <a:cubicBezTo>
                  <a:pt x="395386" y="254633"/>
                  <a:pt x="398231" y="254938"/>
                  <a:pt x="401075" y="255751"/>
                </a:cubicBezTo>
                <a:cubicBezTo>
                  <a:pt x="401888" y="257376"/>
                  <a:pt x="402701" y="258189"/>
                  <a:pt x="403514" y="258189"/>
                </a:cubicBezTo>
                <a:cubicBezTo>
                  <a:pt x="404327" y="258189"/>
                  <a:pt x="411235" y="261440"/>
                  <a:pt x="424240" y="267943"/>
                </a:cubicBezTo>
                <a:cubicBezTo>
                  <a:pt x="446999" y="279322"/>
                  <a:pt x="464474" y="298016"/>
                  <a:pt x="476666" y="324026"/>
                </a:cubicBezTo>
                <a:cubicBezTo>
                  <a:pt x="489671" y="348410"/>
                  <a:pt x="495360" y="370762"/>
                  <a:pt x="493734" y="391082"/>
                </a:cubicBezTo>
                <a:cubicBezTo>
                  <a:pt x="492922" y="413028"/>
                  <a:pt x="492109" y="429080"/>
                  <a:pt x="491296" y="439240"/>
                </a:cubicBezTo>
                <a:cubicBezTo>
                  <a:pt x="490483" y="449400"/>
                  <a:pt x="489264" y="456106"/>
                  <a:pt x="487639" y="459357"/>
                </a:cubicBezTo>
                <a:cubicBezTo>
                  <a:pt x="486826" y="465047"/>
                  <a:pt x="486013" y="473175"/>
                  <a:pt x="485200" y="483741"/>
                </a:cubicBezTo>
                <a:cubicBezTo>
                  <a:pt x="484387" y="495120"/>
                  <a:pt x="483574" y="502436"/>
                  <a:pt x="482762" y="505687"/>
                </a:cubicBezTo>
                <a:cubicBezTo>
                  <a:pt x="482762" y="508125"/>
                  <a:pt x="482355" y="513002"/>
                  <a:pt x="481543" y="520317"/>
                </a:cubicBezTo>
                <a:cubicBezTo>
                  <a:pt x="480730" y="528445"/>
                  <a:pt x="479104" y="539824"/>
                  <a:pt x="476666" y="554455"/>
                </a:cubicBezTo>
                <a:cubicBezTo>
                  <a:pt x="474227" y="569898"/>
                  <a:pt x="472195" y="583716"/>
                  <a:pt x="470570" y="595908"/>
                </a:cubicBezTo>
                <a:cubicBezTo>
                  <a:pt x="469757" y="607287"/>
                  <a:pt x="467725" y="621104"/>
                  <a:pt x="464474" y="637360"/>
                </a:cubicBezTo>
                <a:cubicBezTo>
                  <a:pt x="459597" y="669060"/>
                  <a:pt x="459191" y="686941"/>
                  <a:pt x="463255" y="691005"/>
                </a:cubicBezTo>
                <a:cubicBezTo>
                  <a:pt x="467319" y="695882"/>
                  <a:pt x="472195" y="698320"/>
                  <a:pt x="477885" y="698320"/>
                </a:cubicBezTo>
                <a:cubicBezTo>
                  <a:pt x="483574" y="698320"/>
                  <a:pt x="495767" y="695882"/>
                  <a:pt x="514461" y="691005"/>
                </a:cubicBezTo>
                <a:cubicBezTo>
                  <a:pt x="521776" y="689380"/>
                  <a:pt x="531530" y="686941"/>
                  <a:pt x="543722" y="683690"/>
                </a:cubicBezTo>
                <a:cubicBezTo>
                  <a:pt x="555101" y="680439"/>
                  <a:pt x="564448" y="678000"/>
                  <a:pt x="571763" y="676375"/>
                </a:cubicBezTo>
                <a:cubicBezTo>
                  <a:pt x="579078" y="674749"/>
                  <a:pt x="585175" y="673530"/>
                  <a:pt x="590051" y="672717"/>
                </a:cubicBezTo>
                <a:cubicBezTo>
                  <a:pt x="594928" y="670279"/>
                  <a:pt x="603869" y="667840"/>
                  <a:pt x="616874" y="665402"/>
                </a:cubicBezTo>
                <a:cubicBezTo>
                  <a:pt x="629066" y="662964"/>
                  <a:pt x="638819" y="660525"/>
                  <a:pt x="646135" y="658087"/>
                </a:cubicBezTo>
                <a:cubicBezTo>
                  <a:pt x="652637" y="656461"/>
                  <a:pt x="659546" y="654836"/>
                  <a:pt x="666861" y="653210"/>
                </a:cubicBezTo>
                <a:cubicBezTo>
                  <a:pt x="674176" y="652397"/>
                  <a:pt x="679053" y="651178"/>
                  <a:pt x="681491" y="649552"/>
                </a:cubicBezTo>
                <a:cubicBezTo>
                  <a:pt x="683930" y="647114"/>
                  <a:pt x="685962" y="646301"/>
                  <a:pt x="687587" y="647114"/>
                </a:cubicBezTo>
                <a:cubicBezTo>
                  <a:pt x="689213" y="647114"/>
                  <a:pt x="692058" y="646301"/>
                  <a:pt x="696122" y="644676"/>
                </a:cubicBezTo>
                <a:cubicBezTo>
                  <a:pt x="698560" y="643050"/>
                  <a:pt x="700592" y="642237"/>
                  <a:pt x="702218" y="642237"/>
                </a:cubicBezTo>
                <a:cubicBezTo>
                  <a:pt x="703031" y="642237"/>
                  <a:pt x="704656" y="641831"/>
                  <a:pt x="707095" y="641018"/>
                </a:cubicBezTo>
                <a:cubicBezTo>
                  <a:pt x="708720" y="640205"/>
                  <a:pt x="712378" y="639392"/>
                  <a:pt x="718067" y="638579"/>
                </a:cubicBezTo>
                <a:cubicBezTo>
                  <a:pt x="730259" y="636954"/>
                  <a:pt x="741232" y="634922"/>
                  <a:pt x="750986" y="632484"/>
                </a:cubicBezTo>
                <a:cubicBezTo>
                  <a:pt x="785123" y="621917"/>
                  <a:pt x="816010" y="621917"/>
                  <a:pt x="843645" y="632484"/>
                </a:cubicBezTo>
                <a:cubicBezTo>
                  <a:pt x="855837" y="635735"/>
                  <a:pt x="865184" y="639799"/>
                  <a:pt x="871687" y="644676"/>
                </a:cubicBezTo>
                <a:cubicBezTo>
                  <a:pt x="879814" y="649552"/>
                  <a:pt x="883879" y="651991"/>
                  <a:pt x="883879" y="651991"/>
                </a:cubicBezTo>
                <a:cubicBezTo>
                  <a:pt x="884691" y="651991"/>
                  <a:pt x="889771" y="655445"/>
                  <a:pt x="899119" y="662354"/>
                </a:cubicBezTo>
                <a:cubicBezTo>
                  <a:pt x="908466" y="669263"/>
                  <a:pt x="917610" y="675562"/>
                  <a:pt x="926551" y="681252"/>
                </a:cubicBezTo>
                <a:cubicBezTo>
                  <a:pt x="946058" y="694256"/>
                  <a:pt x="958656" y="709700"/>
                  <a:pt x="964346" y="727581"/>
                </a:cubicBezTo>
                <a:cubicBezTo>
                  <a:pt x="987917" y="770659"/>
                  <a:pt x="976538" y="785696"/>
                  <a:pt x="930208" y="772692"/>
                </a:cubicBezTo>
                <a:cubicBezTo>
                  <a:pt x="918829" y="770253"/>
                  <a:pt x="906434" y="768628"/>
                  <a:pt x="893023" y="767815"/>
                </a:cubicBezTo>
                <a:cubicBezTo>
                  <a:pt x="879611" y="767002"/>
                  <a:pt x="855431" y="766189"/>
                  <a:pt x="820480" y="765376"/>
                </a:cubicBezTo>
                <a:cubicBezTo>
                  <a:pt x="774151" y="764564"/>
                  <a:pt x="743671" y="765376"/>
                  <a:pt x="729040" y="767815"/>
                </a:cubicBezTo>
                <a:cubicBezTo>
                  <a:pt x="712784" y="769440"/>
                  <a:pt x="703437" y="770253"/>
                  <a:pt x="700999" y="770253"/>
                </a:cubicBezTo>
                <a:cubicBezTo>
                  <a:pt x="700999" y="770253"/>
                  <a:pt x="702827" y="769643"/>
                  <a:pt x="706485" y="768424"/>
                </a:cubicBezTo>
                <a:cubicBezTo>
                  <a:pt x="710143" y="767205"/>
                  <a:pt x="715629" y="765376"/>
                  <a:pt x="722944" y="762938"/>
                </a:cubicBezTo>
                <a:cubicBezTo>
                  <a:pt x="753018" y="752372"/>
                  <a:pt x="772118" y="743431"/>
                  <a:pt x="780247" y="736116"/>
                </a:cubicBezTo>
                <a:cubicBezTo>
                  <a:pt x="781059" y="735303"/>
                  <a:pt x="781872" y="734896"/>
                  <a:pt x="782685" y="734896"/>
                </a:cubicBezTo>
                <a:cubicBezTo>
                  <a:pt x="787562" y="735709"/>
                  <a:pt x="788781" y="733271"/>
                  <a:pt x="786343" y="727581"/>
                </a:cubicBezTo>
                <a:cubicBezTo>
                  <a:pt x="783904" y="724330"/>
                  <a:pt x="780247" y="721892"/>
                  <a:pt x="775370" y="720266"/>
                </a:cubicBezTo>
                <a:cubicBezTo>
                  <a:pt x="744483" y="717015"/>
                  <a:pt x="705469" y="717421"/>
                  <a:pt x="658327" y="721485"/>
                </a:cubicBezTo>
                <a:cubicBezTo>
                  <a:pt x="638007" y="723111"/>
                  <a:pt x="619312" y="725346"/>
                  <a:pt x="602243" y="728191"/>
                </a:cubicBezTo>
                <a:cubicBezTo>
                  <a:pt x="585175" y="731036"/>
                  <a:pt x="575827" y="733271"/>
                  <a:pt x="574202" y="734896"/>
                </a:cubicBezTo>
                <a:cubicBezTo>
                  <a:pt x="573389" y="735709"/>
                  <a:pt x="572170" y="735709"/>
                  <a:pt x="570544" y="734896"/>
                </a:cubicBezTo>
                <a:cubicBezTo>
                  <a:pt x="568918" y="734084"/>
                  <a:pt x="567293" y="734490"/>
                  <a:pt x="565667" y="736116"/>
                </a:cubicBezTo>
                <a:cubicBezTo>
                  <a:pt x="563229" y="737741"/>
                  <a:pt x="562010" y="738148"/>
                  <a:pt x="562010" y="737335"/>
                </a:cubicBezTo>
                <a:cubicBezTo>
                  <a:pt x="562010" y="736522"/>
                  <a:pt x="561197" y="736522"/>
                  <a:pt x="559571" y="737335"/>
                </a:cubicBezTo>
                <a:cubicBezTo>
                  <a:pt x="557133" y="739773"/>
                  <a:pt x="555101" y="740992"/>
                  <a:pt x="553475" y="740992"/>
                </a:cubicBezTo>
                <a:cubicBezTo>
                  <a:pt x="519338" y="747495"/>
                  <a:pt x="488451" y="756842"/>
                  <a:pt x="460816" y="769034"/>
                </a:cubicBezTo>
                <a:cubicBezTo>
                  <a:pt x="451062" y="776349"/>
                  <a:pt x="436839" y="783258"/>
                  <a:pt x="418144" y="789760"/>
                </a:cubicBezTo>
                <a:cubicBezTo>
                  <a:pt x="406765" y="793012"/>
                  <a:pt x="394573" y="796669"/>
                  <a:pt x="381568" y="800733"/>
                </a:cubicBezTo>
                <a:cubicBezTo>
                  <a:pt x="369376" y="803984"/>
                  <a:pt x="360842" y="805204"/>
                  <a:pt x="355965" y="804391"/>
                </a:cubicBezTo>
                <a:cubicBezTo>
                  <a:pt x="340522" y="800327"/>
                  <a:pt x="327517" y="790980"/>
                  <a:pt x="316951" y="776349"/>
                </a:cubicBezTo>
                <a:cubicBezTo>
                  <a:pt x="307197" y="763344"/>
                  <a:pt x="308416" y="755216"/>
                  <a:pt x="320608" y="751965"/>
                </a:cubicBezTo>
                <a:cubicBezTo>
                  <a:pt x="327923" y="749527"/>
                  <a:pt x="333206" y="747088"/>
                  <a:pt x="336458" y="744650"/>
                </a:cubicBezTo>
                <a:cubicBezTo>
                  <a:pt x="339709" y="743024"/>
                  <a:pt x="341335" y="742212"/>
                  <a:pt x="341335" y="742212"/>
                </a:cubicBezTo>
                <a:cubicBezTo>
                  <a:pt x="350275" y="738148"/>
                  <a:pt x="359216" y="733271"/>
                  <a:pt x="368157" y="727581"/>
                </a:cubicBezTo>
                <a:cubicBezTo>
                  <a:pt x="374659" y="725143"/>
                  <a:pt x="379536" y="709293"/>
                  <a:pt x="382787" y="680032"/>
                </a:cubicBezTo>
                <a:cubicBezTo>
                  <a:pt x="384413" y="667028"/>
                  <a:pt x="386038" y="657274"/>
                  <a:pt x="387664" y="650772"/>
                </a:cubicBezTo>
                <a:cubicBezTo>
                  <a:pt x="389290" y="643456"/>
                  <a:pt x="390915" y="633296"/>
                  <a:pt x="392541" y="620291"/>
                </a:cubicBezTo>
                <a:cubicBezTo>
                  <a:pt x="392541" y="613789"/>
                  <a:pt x="393354" y="606068"/>
                  <a:pt x="394979" y="597127"/>
                </a:cubicBezTo>
                <a:cubicBezTo>
                  <a:pt x="395792" y="588999"/>
                  <a:pt x="397011" y="579652"/>
                  <a:pt x="398637" y="569085"/>
                </a:cubicBezTo>
                <a:cubicBezTo>
                  <a:pt x="399450" y="559332"/>
                  <a:pt x="400669" y="553236"/>
                  <a:pt x="402295" y="550797"/>
                </a:cubicBezTo>
                <a:cubicBezTo>
                  <a:pt x="403107" y="549172"/>
                  <a:pt x="403514" y="547140"/>
                  <a:pt x="403514" y="544701"/>
                </a:cubicBezTo>
                <a:cubicBezTo>
                  <a:pt x="403514" y="542263"/>
                  <a:pt x="403920" y="533728"/>
                  <a:pt x="404733" y="519098"/>
                </a:cubicBezTo>
                <a:cubicBezTo>
                  <a:pt x="406359" y="465453"/>
                  <a:pt x="406765" y="408557"/>
                  <a:pt x="405952" y="348410"/>
                </a:cubicBezTo>
                <a:cubicBezTo>
                  <a:pt x="405139" y="328903"/>
                  <a:pt x="403717" y="316101"/>
                  <a:pt x="401685" y="310005"/>
                </a:cubicBezTo>
                <a:cubicBezTo>
                  <a:pt x="399653" y="303909"/>
                  <a:pt x="394167" y="299642"/>
                  <a:pt x="385226" y="297204"/>
                </a:cubicBezTo>
                <a:cubicBezTo>
                  <a:pt x="362467" y="290701"/>
                  <a:pt x="340522" y="287044"/>
                  <a:pt x="319389" y="286231"/>
                </a:cubicBezTo>
                <a:cubicBezTo>
                  <a:pt x="313699" y="286231"/>
                  <a:pt x="310854" y="285012"/>
                  <a:pt x="310854" y="282573"/>
                </a:cubicBezTo>
                <a:cubicBezTo>
                  <a:pt x="310854" y="278509"/>
                  <a:pt x="322234" y="274039"/>
                  <a:pt x="344992" y="269162"/>
                </a:cubicBezTo>
                <a:cubicBezTo>
                  <a:pt x="360435" y="265911"/>
                  <a:pt x="369783" y="263066"/>
                  <a:pt x="373034" y="260627"/>
                </a:cubicBezTo>
                <a:cubicBezTo>
                  <a:pt x="375472" y="259002"/>
                  <a:pt x="376691" y="258596"/>
                  <a:pt x="376691" y="259408"/>
                </a:cubicBezTo>
                <a:cubicBezTo>
                  <a:pt x="376691" y="260221"/>
                  <a:pt x="377504" y="259815"/>
                  <a:pt x="379130" y="258189"/>
                </a:cubicBezTo>
                <a:cubicBezTo>
                  <a:pt x="380755" y="257376"/>
                  <a:pt x="381568" y="257376"/>
                  <a:pt x="381568" y="258189"/>
                </a:cubicBezTo>
                <a:cubicBezTo>
                  <a:pt x="381568" y="259002"/>
                  <a:pt x="382381" y="258596"/>
                  <a:pt x="384007" y="256970"/>
                </a:cubicBezTo>
                <a:cubicBezTo>
                  <a:pt x="386851" y="255751"/>
                  <a:pt x="389696" y="255040"/>
                  <a:pt x="392541" y="254836"/>
                </a:cubicBezTo>
                <a:close/>
                <a:moveTo>
                  <a:pt x="700541" y="34466"/>
                </a:moveTo>
                <a:cubicBezTo>
                  <a:pt x="714867" y="33856"/>
                  <a:pt x="733307" y="40562"/>
                  <a:pt x="755863" y="54583"/>
                </a:cubicBezTo>
                <a:cubicBezTo>
                  <a:pt x="770493" y="61085"/>
                  <a:pt x="781872" y="74496"/>
                  <a:pt x="790000" y="94816"/>
                </a:cubicBezTo>
                <a:cubicBezTo>
                  <a:pt x="796503" y="107008"/>
                  <a:pt x="798941" y="116356"/>
                  <a:pt x="797315" y="122858"/>
                </a:cubicBezTo>
                <a:cubicBezTo>
                  <a:pt x="796503" y="126109"/>
                  <a:pt x="794064" y="128751"/>
                  <a:pt x="790000" y="130783"/>
                </a:cubicBezTo>
                <a:cubicBezTo>
                  <a:pt x="785936" y="132815"/>
                  <a:pt x="776995" y="136269"/>
                  <a:pt x="763178" y="141146"/>
                </a:cubicBezTo>
                <a:cubicBezTo>
                  <a:pt x="751798" y="145210"/>
                  <a:pt x="742045" y="148867"/>
                  <a:pt x="733917" y="152119"/>
                </a:cubicBezTo>
                <a:cubicBezTo>
                  <a:pt x="727415" y="154557"/>
                  <a:pt x="722538" y="156183"/>
                  <a:pt x="719286" y="156996"/>
                </a:cubicBezTo>
                <a:cubicBezTo>
                  <a:pt x="715223" y="157808"/>
                  <a:pt x="711971" y="159434"/>
                  <a:pt x="709533" y="161872"/>
                </a:cubicBezTo>
                <a:cubicBezTo>
                  <a:pt x="707907" y="163498"/>
                  <a:pt x="707095" y="163904"/>
                  <a:pt x="707095" y="163092"/>
                </a:cubicBezTo>
                <a:cubicBezTo>
                  <a:pt x="707095" y="162279"/>
                  <a:pt x="703031" y="163904"/>
                  <a:pt x="694903" y="167968"/>
                </a:cubicBezTo>
                <a:cubicBezTo>
                  <a:pt x="686774" y="172032"/>
                  <a:pt x="681898" y="174064"/>
                  <a:pt x="680272" y="174064"/>
                </a:cubicBezTo>
                <a:cubicBezTo>
                  <a:pt x="679459" y="174064"/>
                  <a:pt x="673567" y="176503"/>
                  <a:pt x="662594" y="181380"/>
                </a:cubicBezTo>
                <a:cubicBezTo>
                  <a:pt x="651621" y="186256"/>
                  <a:pt x="639022" y="192352"/>
                  <a:pt x="624799" y="199668"/>
                </a:cubicBezTo>
                <a:cubicBezTo>
                  <a:pt x="610575" y="206983"/>
                  <a:pt x="597163" y="213892"/>
                  <a:pt x="584565" y="220394"/>
                </a:cubicBezTo>
                <a:cubicBezTo>
                  <a:pt x="571967" y="226896"/>
                  <a:pt x="563229" y="231773"/>
                  <a:pt x="558352" y="235024"/>
                </a:cubicBezTo>
                <a:lnTo>
                  <a:pt x="543722" y="243559"/>
                </a:lnTo>
                <a:lnTo>
                  <a:pt x="560791" y="225271"/>
                </a:lnTo>
                <a:cubicBezTo>
                  <a:pt x="565667" y="220394"/>
                  <a:pt x="569731" y="215924"/>
                  <a:pt x="572983" y="211860"/>
                </a:cubicBezTo>
                <a:cubicBezTo>
                  <a:pt x="576234" y="207796"/>
                  <a:pt x="577859" y="205763"/>
                  <a:pt x="577859" y="205763"/>
                </a:cubicBezTo>
                <a:cubicBezTo>
                  <a:pt x="577859" y="204951"/>
                  <a:pt x="576234" y="204138"/>
                  <a:pt x="572983" y="203325"/>
                </a:cubicBezTo>
                <a:cubicBezTo>
                  <a:pt x="569731" y="202512"/>
                  <a:pt x="563635" y="201700"/>
                  <a:pt x="554695" y="200887"/>
                </a:cubicBezTo>
                <a:cubicBezTo>
                  <a:pt x="546566" y="200074"/>
                  <a:pt x="536000" y="198042"/>
                  <a:pt x="522995" y="194791"/>
                </a:cubicBezTo>
                <a:cubicBezTo>
                  <a:pt x="510803" y="191540"/>
                  <a:pt x="501863" y="189101"/>
                  <a:pt x="496173" y="187476"/>
                </a:cubicBezTo>
                <a:cubicBezTo>
                  <a:pt x="492109" y="186663"/>
                  <a:pt x="485607" y="185037"/>
                  <a:pt x="476666" y="182599"/>
                </a:cubicBezTo>
                <a:cubicBezTo>
                  <a:pt x="466912" y="180973"/>
                  <a:pt x="457159" y="178535"/>
                  <a:pt x="447405" y="175284"/>
                </a:cubicBezTo>
                <a:cubicBezTo>
                  <a:pt x="436026" y="171220"/>
                  <a:pt x="429930" y="169188"/>
                  <a:pt x="429117" y="169188"/>
                </a:cubicBezTo>
                <a:cubicBezTo>
                  <a:pt x="428304" y="169188"/>
                  <a:pt x="425866" y="168375"/>
                  <a:pt x="421802" y="166749"/>
                </a:cubicBezTo>
                <a:cubicBezTo>
                  <a:pt x="417738" y="165936"/>
                  <a:pt x="414487" y="165530"/>
                  <a:pt x="412048" y="165530"/>
                </a:cubicBezTo>
                <a:cubicBezTo>
                  <a:pt x="410423" y="165530"/>
                  <a:pt x="408390" y="165124"/>
                  <a:pt x="405952" y="164311"/>
                </a:cubicBezTo>
                <a:cubicBezTo>
                  <a:pt x="404327" y="162685"/>
                  <a:pt x="402295" y="161872"/>
                  <a:pt x="399856" y="161872"/>
                </a:cubicBezTo>
                <a:cubicBezTo>
                  <a:pt x="396605" y="162685"/>
                  <a:pt x="394573" y="162685"/>
                  <a:pt x="393760" y="161872"/>
                </a:cubicBezTo>
                <a:cubicBezTo>
                  <a:pt x="392947" y="160247"/>
                  <a:pt x="391322" y="159840"/>
                  <a:pt x="388883" y="160653"/>
                </a:cubicBezTo>
                <a:cubicBezTo>
                  <a:pt x="387258" y="161466"/>
                  <a:pt x="385632" y="161060"/>
                  <a:pt x="384007" y="159434"/>
                </a:cubicBezTo>
                <a:cubicBezTo>
                  <a:pt x="383194" y="158621"/>
                  <a:pt x="381162" y="158215"/>
                  <a:pt x="377911" y="158215"/>
                </a:cubicBezTo>
                <a:cubicBezTo>
                  <a:pt x="373847" y="157402"/>
                  <a:pt x="375878" y="155167"/>
                  <a:pt x="384007" y="151509"/>
                </a:cubicBezTo>
                <a:cubicBezTo>
                  <a:pt x="392135" y="147851"/>
                  <a:pt x="402295" y="144804"/>
                  <a:pt x="414487" y="142365"/>
                </a:cubicBezTo>
                <a:cubicBezTo>
                  <a:pt x="426679" y="139114"/>
                  <a:pt x="436839" y="136269"/>
                  <a:pt x="444967" y="133831"/>
                </a:cubicBezTo>
                <a:cubicBezTo>
                  <a:pt x="451469" y="131392"/>
                  <a:pt x="457971" y="128954"/>
                  <a:pt x="464474" y="126516"/>
                </a:cubicBezTo>
                <a:cubicBezTo>
                  <a:pt x="472602" y="123264"/>
                  <a:pt x="481543" y="120826"/>
                  <a:pt x="491296" y="119200"/>
                </a:cubicBezTo>
                <a:cubicBezTo>
                  <a:pt x="501050" y="117575"/>
                  <a:pt x="518119" y="111072"/>
                  <a:pt x="542503" y="99693"/>
                </a:cubicBezTo>
                <a:cubicBezTo>
                  <a:pt x="550631" y="96442"/>
                  <a:pt x="555101" y="94816"/>
                  <a:pt x="555914" y="94816"/>
                </a:cubicBezTo>
                <a:cubicBezTo>
                  <a:pt x="557539" y="94816"/>
                  <a:pt x="561603" y="93191"/>
                  <a:pt x="568106" y="89940"/>
                </a:cubicBezTo>
                <a:cubicBezTo>
                  <a:pt x="574608" y="87501"/>
                  <a:pt x="579891" y="85469"/>
                  <a:pt x="583955" y="83844"/>
                </a:cubicBezTo>
                <a:cubicBezTo>
                  <a:pt x="587207" y="83031"/>
                  <a:pt x="590864" y="80999"/>
                  <a:pt x="594928" y="77748"/>
                </a:cubicBezTo>
                <a:cubicBezTo>
                  <a:pt x="601430" y="75309"/>
                  <a:pt x="610371" y="71245"/>
                  <a:pt x="621750" y="65556"/>
                </a:cubicBezTo>
                <a:cubicBezTo>
                  <a:pt x="634755" y="59053"/>
                  <a:pt x="644915" y="54583"/>
                  <a:pt x="652231" y="52144"/>
                </a:cubicBezTo>
                <a:cubicBezTo>
                  <a:pt x="658733" y="48893"/>
                  <a:pt x="662797" y="47268"/>
                  <a:pt x="664422" y="47268"/>
                </a:cubicBezTo>
                <a:cubicBezTo>
                  <a:pt x="666048" y="47268"/>
                  <a:pt x="668487" y="46455"/>
                  <a:pt x="671738" y="44829"/>
                </a:cubicBezTo>
                <a:cubicBezTo>
                  <a:pt x="674176" y="42391"/>
                  <a:pt x="679459" y="39952"/>
                  <a:pt x="687587" y="37514"/>
                </a:cubicBezTo>
                <a:cubicBezTo>
                  <a:pt x="691448" y="35685"/>
                  <a:pt x="695766" y="34669"/>
                  <a:pt x="700541" y="34466"/>
                </a:cubicBezTo>
                <a:close/>
                <a:moveTo>
                  <a:pt x="136509" y="24"/>
                </a:moveTo>
                <a:cubicBezTo>
                  <a:pt x="137728" y="-180"/>
                  <a:pt x="140979" y="938"/>
                  <a:pt x="146263" y="3376"/>
                </a:cubicBezTo>
                <a:cubicBezTo>
                  <a:pt x="159267" y="9879"/>
                  <a:pt x="169021" y="11504"/>
                  <a:pt x="175523" y="8253"/>
                </a:cubicBezTo>
                <a:cubicBezTo>
                  <a:pt x="181213" y="7440"/>
                  <a:pt x="188528" y="7847"/>
                  <a:pt x="197469" y="9472"/>
                </a:cubicBezTo>
                <a:cubicBezTo>
                  <a:pt x="206410" y="9472"/>
                  <a:pt x="218195" y="14756"/>
                  <a:pt x="232826" y="25322"/>
                </a:cubicBezTo>
                <a:cubicBezTo>
                  <a:pt x="240141" y="29386"/>
                  <a:pt x="247050" y="33856"/>
                  <a:pt x="253552" y="38733"/>
                </a:cubicBezTo>
                <a:cubicBezTo>
                  <a:pt x="266557" y="45236"/>
                  <a:pt x="275091" y="54583"/>
                  <a:pt x="279155" y="66775"/>
                </a:cubicBezTo>
                <a:cubicBezTo>
                  <a:pt x="280781" y="72464"/>
                  <a:pt x="283219" y="78560"/>
                  <a:pt x="286471" y="85063"/>
                </a:cubicBezTo>
                <a:cubicBezTo>
                  <a:pt x="294599" y="105383"/>
                  <a:pt x="292973" y="119200"/>
                  <a:pt x="281594" y="126516"/>
                </a:cubicBezTo>
                <a:cubicBezTo>
                  <a:pt x="278342" y="128141"/>
                  <a:pt x="273872" y="130580"/>
                  <a:pt x="268182" y="133831"/>
                </a:cubicBezTo>
                <a:cubicBezTo>
                  <a:pt x="260055" y="137895"/>
                  <a:pt x="249082" y="143178"/>
                  <a:pt x="235264" y="149680"/>
                </a:cubicBezTo>
                <a:cubicBezTo>
                  <a:pt x="206003" y="164311"/>
                  <a:pt x="178775" y="179754"/>
                  <a:pt x="153578" y="196010"/>
                </a:cubicBezTo>
                <a:cubicBezTo>
                  <a:pt x="150326" y="198448"/>
                  <a:pt x="147888" y="199668"/>
                  <a:pt x="146263" y="199668"/>
                </a:cubicBezTo>
                <a:cubicBezTo>
                  <a:pt x="146263" y="199668"/>
                  <a:pt x="147888" y="195604"/>
                  <a:pt x="151139" y="187476"/>
                </a:cubicBezTo>
                <a:cubicBezTo>
                  <a:pt x="163331" y="157402"/>
                  <a:pt x="170646" y="135050"/>
                  <a:pt x="173085" y="120420"/>
                </a:cubicBezTo>
                <a:cubicBezTo>
                  <a:pt x="176336" y="97661"/>
                  <a:pt x="177555" y="77748"/>
                  <a:pt x="176743" y="60679"/>
                </a:cubicBezTo>
                <a:cubicBezTo>
                  <a:pt x="176743" y="54989"/>
                  <a:pt x="171053" y="44829"/>
                  <a:pt x="159674" y="30199"/>
                </a:cubicBezTo>
                <a:cubicBezTo>
                  <a:pt x="149107" y="17194"/>
                  <a:pt x="142199" y="8660"/>
                  <a:pt x="138947" y="4596"/>
                </a:cubicBezTo>
                <a:cubicBezTo>
                  <a:pt x="136103" y="1751"/>
                  <a:pt x="135290" y="227"/>
                  <a:pt x="136509" y="24"/>
                </a:cubicBezTo>
                <a:close/>
              </a:path>
            </a:pathLst>
          </a:custGeom>
          <a:gradFill flip="none" rotWithShape="1">
            <a:gsLst>
              <a:gs pos="0">
                <a:srgbClr val="02A0E7"/>
              </a:gs>
              <a:gs pos="100000">
                <a:srgbClr val="1C3FFD"/>
              </a:gs>
            </a:gsLst>
            <a:path path="circle">
              <a:fillToRect r="100000" b="100000"/>
            </a:path>
            <a:tileRect l="-100000" t="-100000"/>
          </a:gradFill>
          <a:ln w="3175">
            <a:noFill/>
          </a:ln>
          <a:effectLst>
            <a:outerShdw blurRad="152400" dist="101600" dir="5400000" sx="98000" sy="98000" algn="t" rotWithShape="0">
              <a:srgbClr val="0253A4">
                <a:alpha val="24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w="3175">
                <a:noFill/>
              </a:ln>
              <a:gradFill flip="none" rotWithShape="1">
                <a:gsLst>
                  <a:gs pos="0">
                    <a:srgbClr val="02A0E7"/>
                  </a:gs>
                  <a:gs pos="100000">
                    <a:srgbClr val="1C3FFD"/>
                  </a:gs>
                </a:gsLst>
                <a:path path="circle">
                  <a:fillToRect r="100000" b="100000"/>
                </a:path>
                <a:tileRect l="-100000" t="-100000"/>
              </a:gradFill>
              <a:effectLst>
                <a:outerShdw blurRad="152400" dist="101600" dir="5400000" sx="98000" sy="98000" algn="t" rotWithShape="0">
                  <a:srgbClr val="0253A4">
                    <a:alpha val="24000"/>
                  </a:srgb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sp>
        <p:nvSpPr>
          <p:cNvPr id="62" name="文本框 61">
            <a:extLst>
              <a:ext uri="{FF2B5EF4-FFF2-40B4-BE49-F238E27FC236}">
                <a16:creationId xmlns:a16="http://schemas.microsoft.com/office/drawing/2014/main" id="{0358CAC5-DACE-17CD-2D74-EE67ED165407}"/>
              </a:ext>
            </a:extLst>
          </p:cNvPr>
          <p:cNvSpPr txBox="1"/>
          <p:nvPr/>
        </p:nvSpPr>
        <p:spPr>
          <a:xfrm>
            <a:off x="3732982" y="1320446"/>
            <a:ext cx="1198475" cy="998525"/>
          </a:xfrm>
          <a:custGeom>
            <a:avLst/>
            <a:gdLst>
              <a:gd name="connsiteX0" fmla="*/ 253594 w 1198475"/>
              <a:gd name="connsiteY0" fmla="*/ 672998 h 998525"/>
              <a:gd name="connsiteX1" fmla="*/ 243840 w 1198475"/>
              <a:gd name="connsiteY1" fmla="*/ 677875 h 998525"/>
              <a:gd name="connsiteX2" fmla="*/ 220675 w 1198475"/>
              <a:gd name="connsiteY2" fmla="*/ 703478 h 998525"/>
              <a:gd name="connsiteX3" fmla="*/ 215189 w 1198475"/>
              <a:gd name="connsiteY3" fmla="*/ 711403 h 998525"/>
              <a:gd name="connsiteX4" fmla="*/ 199949 w 1198475"/>
              <a:gd name="connsiteY4" fmla="*/ 730910 h 998525"/>
              <a:gd name="connsiteX5" fmla="*/ 176784 w 1198475"/>
              <a:gd name="connsiteY5" fmla="*/ 758342 h 998525"/>
              <a:gd name="connsiteX6" fmla="*/ 147523 w 1198475"/>
              <a:gd name="connsiteY6" fmla="*/ 794918 h 998525"/>
              <a:gd name="connsiteX7" fmla="*/ 174346 w 1198475"/>
              <a:gd name="connsiteY7" fmla="*/ 824179 h 998525"/>
              <a:gd name="connsiteX8" fmla="*/ 219456 w 1198475"/>
              <a:gd name="connsiteY8" fmla="*/ 864413 h 998525"/>
              <a:gd name="connsiteX9" fmla="*/ 241402 w 1198475"/>
              <a:gd name="connsiteY9" fmla="*/ 880262 h 998525"/>
              <a:gd name="connsiteX10" fmla="*/ 242621 w 1198475"/>
              <a:gd name="connsiteY10" fmla="*/ 881482 h 998525"/>
              <a:gd name="connsiteX11" fmla="*/ 248717 w 1198475"/>
              <a:gd name="connsiteY11" fmla="*/ 869290 h 998525"/>
              <a:gd name="connsiteX12" fmla="*/ 256032 w 1198475"/>
              <a:gd name="connsiteY12" fmla="*/ 832714 h 998525"/>
              <a:gd name="connsiteX13" fmla="*/ 260909 w 1198475"/>
              <a:gd name="connsiteY13" fmla="*/ 720547 h 998525"/>
              <a:gd name="connsiteX14" fmla="*/ 253594 w 1198475"/>
              <a:gd name="connsiteY14" fmla="*/ 672998 h 998525"/>
              <a:gd name="connsiteX15" fmla="*/ 630326 w 1198475"/>
              <a:gd name="connsiteY15" fmla="*/ 599846 h 998525"/>
              <a:gd name="connsiteX16" fmla="*/ 616915 w 1198475"/>
              <a:gd name="connsiteY16" fmla="*/ 615696 h 998525"/>
              <a:gd name="connsiteX17" fmla="*/ 569366 w 1198475"/>
              <a:gd name="connsiteY17" fmla="*/ 657149 h 998525"/>
              <a:gd name="connsiteX18" fmla="*/ 565709 w 1198475"/>
              <a:gd name="connsiteY18" fmla="*/ 659587 h 998525"/>
              <a:gd name="connsiteX19" fmla="*/ 552298 w 1198475"/>
              <a:gd name="connsiteY19" fmla="*/ 651053 h 998525"/>
              <a:gd name="connsiteX20" fmla="*/ 535229 w 1198475"/>
              <a:gd name="connsiteY20" fmla="*/ 821741 h 998525"/>
              <a:gd name="connsiteX21" fmla="*/ 557174 w 1198475"/>
              <a:gd name="connsiteY21" fmla="*/ 810768 h 998525"/>
              <a:gd name="connsiteX22" fmla="*/ 570586 w 1198475"/>
              <a:gd name="connsiteY22" fmla="*/ 803453 h 998525"/>
              <a:gd name="connsiteX23" fmla="*/ 665683 w 1198475"/>
              <a:gd name="connsiteY23" fmla="*/ 740054 h 998525"/>
              <a:gd name="connsiteX24" fmla="*/ 677875 w 1198475"/>
              <a:gd name="connsiteY24" fmla="*/ 724205 h 998525"/>
              <a:gd name="connsiteX25" fmla="*/ 691286 w 1198475"/>
              <a:gd name="connsiteY25" fmla="*/ 704698 h 998525"/>
              <a:gd name="connsiteX26" fmla="*/ 685190 w 1198475"/>
              <a:gd name="connsiteY26" fmla="*/ 693725 h 998525"/>
              <a:gd name="connsiteX27" fmla="*/ 679095 w 1198475"/>
              <a:gd name="connsiteY27" fmla="*/ 682142 h 998525"/>
              <a:gd name="connsiteX28" fmla="*/ 651053 w 1198475"/>
              <a:gd name="connsiteY28" fmla="*/ 636422 h 998525"/>
              <a:gd name="connsiteX29" fmla="*/ 560832 w 1198475"/>
              <a:gd name="connsiteY29" fmla="*/ 542544 h 998525"/>
              <a:gd name="connsiteX30" fmla="*/ 555955 w 1198475"/>
              <a:gd name="connsiteY30" fmla="*/ 604723 h 998525"/>
              <a:gd name="connsiteX31" fmla="*/ 569366 w 1198475"/>
              <a:gd name="connsiteY31" fmla="*/ 596189 h 998525"/>
              <a:gd name="connsiteX32" fmla="*/ 573634 w 1198475"/>
              <a:gd name="connsiteY32" fmla="*/ 598627 h 998525"/>
              <a:gd name="connsiteX33" fmla="*/ 576683 w 1198475"/>
              <a:gd name="connsiteY33" fmla="*/ 603504 h 998525"/>
              <a:gd name="connsiteX34" fmla="*/ 592531 w 1198475"/>
              <a:gd name="connsiteY34" fmla="*/ 590093 h 998525"/>
              <a:gd name="connsiteX35" fmla="*/ 609600 w 1198475"/>
              <a:gd name="connsiteY35" fmla="*/ 573024 h 998525"/>
              <a:gd name="connsiteX36" fmla="*/ 604724 w 1198475"/>
              <a:gd name="connsiteY36" fmla="*/ 566928 h 998525"/>
              <a:gd name="connsiteX37" fmla="*/ 560832 w 1198475"/>
              <a:gd name="connsiteY37" fmla="*/ 542544 h 998525"/>
              <a:gd name="connsiteX38" fmla="*/ 768096 w 1198475"/>
              <a:gd name="connsiteY38" fmla="*/ 492557 h 998525"/>
              <a:gd name="connsiteX39" fmla="*/ 669341 w 1198475"/>
              <a:gd name="connsiteY39" fmla="*/ 563270 h 998525"/>
              <a:gd name="connsiteX40" fmla="*/ 733958 w 1198475"/>
              <a:gd name="connsiteY40" fmla="*/ 625449 h 998525"/>
              <a:gd name="connsiteX41" fmla="*/ 736398 w 1198475"/>
              <a:gd name="connsiteY41" fmla="*/ 627888 h 998525"/>
              <a:gd name="connsiteX42" fmla="*/ 755905 w 1198475"/>
              <a:gd name="connsiteY42" fmla="*/ 573024 h 998525"/>
              <a:gd name="connsiteX43" fmla="*/ 765658 w 1198475"/>
              <a:gd name="connsiteY43" fmla="*/ 538886 h 998525"/>
              <a:gd name="connsiteX44" fmla="*/ 772973 w 1198475"/>
              <a:gd name="connsiteY44" fmla="*/ 508406 h 998525"/>
              <a:gd name="connsiteX45" fmla="*/ 772973 w 1198475"/>
              <a:gd name="connsiteY45" fmla="*/ 503530 h 998525"/>
              <a:gd name="connsiteX46" fmla="*/ 774192 w 1198475"/>
              <a:gd name="connsiteY46" fmla="*/ 502310 h 998525"/>
              <a:gd name="connsiteX47" fmla="*/ 774192 w 1198475"/>
              <a:gd name="connsiteY47" fmla="*/ 501091 h 998525"/>
              <a:gd name="connsiteX48" fmla="*/ 768096 w 1198475"/>
              <a:gd name="connsiteY48" fmla="*/ 492557 h 998525"/>
              <a:gd name="connsiteX49" fmla="*/ 338938 w 1198475"/>
              <a:gd name="connsiteY49" fmla="*/ 199949 h 998525"/>
              <a:gd name="connsiteX50" fmla="*/ 332842 w 1198475"/>
              <a:gd name="connsiteY50" fmla="*/ 235306 h 998525"/>
              <a:gd name="connsiteX51" fmla="*/ 342595 w 1198475"/>
              <a:gd name="connsiteY51" fmla="*/ 253594 h 998525"/>
              <a:gd name="connsiteX52" fmla="*/ 343815 w 1198475"/>
              <a:gd name="connsiteY52" fmla="*/ 253594 h 998525"/>
              <a:gd name="connsiteX53" fmla="*/ 362102 w 1198475"/>
              <a:gd name="connsiteY53" fmla="*/ 234086 h 998525"/>
              <a:gd name="connsiteX54" fmla="*/ 362102 w 1198475"/>
              <a:gd name="connsiteY54" fmla="*/ 232867 h 998525"/>
              <a:gd name="connsiteX55" fmla="*/ 348691 w 1198475"/>
              <a:gd name="connsiteY55" fmla="*/ 207264 h 998525"/>
              <a:gd name="connsiteX56" fmla="*/ 338938 w 1198475"/>
              <a:gd name="connsiteY56" fmla="*/ 199949 h 998525"/>
              <a:gd name="connsiteX57" fmla="*/ 313335 w 1198475"/>
              <a:gd name="connsiteY57" fmla="*/ 0 h 998525"/>
              <a:gd name="connsiteX58" fmla="*/ 321869 w 1198475"/>
              <a:gd name="connsiteY58" fmla="*/ 3658 h 998525"/>
              <a:gd name="connsiteX59" fmla="*/ 325527 w 1198475"/>
              <a:gd name="connsiteY59" fmla="*/ 7315 h 998525"/>
              <a:gd name="connsiteX60" fmla="*/ 348691 w 1198475"/>
              <a:gd name="connsiteY60" fmla="*/ 26822 h 998525"/>
              <a:gd name="connsiteX61" fmla="*/ 363322 w 1198475"/>
              <a:gd name="connsiteY61" fmla="*/ 65837 h 998525"/>
              <a:gd name="connsiteX62" fmla="*/ 357226 w 1198475"/>
              <a:gd name="connsiteY62" fmla="*/ 92659 h 998525"/>
              <a:gd name="connsiteX63" fmla="*/ 342595 w 1198475"/>
              <a:gd name="connsiteY63" fmla="*/ 178003 h 998525"/>
              <a:gd name="connsiteX64" fmla="*/ 381610 w 1198475"/>
              <a:gd name="connsiteY64" fmla="*/ 220675 h 998525"/>
              <a:gd name="connsiteX65" fmla="*/ 394411 w 1198475"/>
              <a:gd name="connsiteY65" fmla="*/ 229819 h 998525"/>
              <a:gd name="connsiteX66" fmla="*/ 407213 w 1198475"/>
              <a:gd name="connsiteY66" fmla="*/ 239573 h 998525"/>
              <a:gd name="connsiteX67" fmla="*/ 421843 w 1198475"/>
              <a:gd name="connsiteY67" fmla="*/ 254203 h 998525"/>
              <a:gd name="connsiteX68" fmla="*/ 425501 w 1198475"/>
              <a:gd name="connsiteY68" fmla="*/ 263347 h 998525"/>
              <a:gd name="connsiteX69" fmla="*/ 429159 w 1198475"/>
              <a:gd name="connsiteY69" fmla="*/ 274320 h 998525"/>
              <a:gd name="connsiteX70" fmla="*/ 432816 w 1198475"/>
              <a:gd name="connsiteY70" fmla="*/ 282854 h 998525"/>
              <a:gd name="connsiteX71" fmla="*/ 388925 w 1198475"/>
              <a:gd name="connsiteY71" fmla="*/ 315773 h 998525"/>
              <a:gd name="connsiteX72" fmla="*/ 325527 w 1198475"/>
              <a:gd name="connsiteY72" fmla="*/ 365760 h 998525"/>
              <a:gd name="connsiteX73" fmla="*/ 316992 w 1198475"/>
              <a:gd name="connsiteY73" fmla="*/ 501091 h 998525"/>
              <a:gd name="connsiteX74" fmla="*/ 352349 w 1198475"/>
              <a:gd name="connsiteY74" fmla="*/ 471830 h 998525"/>
              <a:gd name="connsiteX75" fmla="*/ 397459 w 1198475"/>
              <a:gd name="connsiteY75" fmla="*/ 426720 h 998525"/>
              <a:gd name="connsiteX76" fmla="*/ 502310 w 1198475"/>
              <a:gd name="connsiteY76" fmla="*/ 318211 h 998525"/>
              <a:gd name="connsiteX77" fmla="*/ 502310 w 1198475"/>
              <a:gd name="connsiteY77" fmla="*/ 201168 h 998525"/>
              <a:gd name="connsiteX78" fmla="*/ 499872 w 1198475"/>
              <a:gd name="connsiteY78" fmla="*/ 170688 h 998525"/>
              <a:gd name="connsiteX79" fmla="*/ 474269 w 1198475"/>
              <a:gd name="connsiteY79" fmla="*/ 141427 h 998525"/>
              <a:gd name="connsiteX80" fmla="*/ 462077 w 1198475"/>
              <a:gd name="connsiteY80" fmla="*/ 130454 h 998525"/>
              <a:gd name="connsiteX81" fmla="*/ 463296 w 1198475"/>
              <a:gd name="connsiteY81" fmla="*/ 130454 h 998525"/>
              <a:gd name="connsiteX82" fmla="*/ 465734 w 1198475"/>
              <a:gd name="connsiteY82" fmla="*/ 131674 h 998525"/>
              <a:gd name="connsiteX83" fmla="*/ 504749 w 1198475"/>
              <a:gd name="connsiteY83" fmla="*/ 137770 h 998525"/>
              <a:gd name="connsiteX84" fmla="*/ 509626 w 1198475"/>
              <a:gd name="connsiteY84" fmla="*/ 137770 h 998525"/>
              <a:gd name="connsiteX85" fmla="*/ 538886 w 1198475"/>
              <a:gd name="connsiteY85" fmla="*/ 147523 h 998525"/>
              <a:gd name="connsiteX86" fmla="*/ 555955 w 1198475"/>
              <a:gd name="connsiteY86" fmla="*/ 158496 h 998525"/>
              <a:gd name="connsiteX87" fmla="*/ 582778 w 1198475"/>
              <a:gd name="connsiteY87" fmla="*/ 195072 h 998525"/>
              <a:gd name="connsiteX88" fmla="*/ 616915 w 1198475"/>
              <a:gd name="connsiteY88" fmla="*/ 162154 h 998525"/>
              <a:gd name="connsiteX89" fmla="*/ 671779 w 1198475"/>
              <a:gd name="connsiteY89" fmla="*/ 107290 h 998525"/>
              <a:gd name="connsiteX90" fmla="*/ 719328 w 1198475"/>
              <a:gd name="connsiteY90" fmla="*/ 61570 h 998525"/>
              <a:gd name="connsiteX91" fmla="*/ 739445 w 1198475"/>
              <a:gd name="connsiteY91" fmla="*/ 36576 h 998525"/>
              <a:gd name="connsiteX92" fmla="*/ 742493 w 1198475"/>
              <a:gd name="connsiteY92" fmla="*/ 25603 h 998525"/>
              <a:gd name="connsiteX93" fmla="*/ 753466 w 1198475"/>
              <a:gd name="connsiteY93" fmla="*/ 20726 h 998525"/>
              <a:gd name="connsiteX94" fmla="*/ 787604 w 1198475"/>
              <a:gd name="connsiteY94" fmla="*/ 34138 h 998525"/>
              <a:gd name="connsiteX95" fmla="*/ 796138 w 1198475"/>
              <a:gd name="connsiteY95" fmla="*/ 40233 h 998525"/>
              <a:gd name="connsiteX96" fmla="*/ 802235 w 1198475"/>
              <a:gd name="connsiteY96" fmla="*/ 43891 h 998525"/>
              <a:gd name="connsiteX97" fmla="*/ 832714 w 1198475"/>
              <a:gd name="connsiteY97" fmla="*/ 65837 h 998525"/>
              <a:gd name="connsiteX98" fmla="*/ 849174 w 1198475"/>
              <a:gd name="connsiteY98" fmla="*/ 79858 h 998525"/>
              <a:gd name="connsiteX99" fmla="*/ 853441 w 1198475"/>
              <a:gd name="connsiteY99" fmla="*/ 99974 h 998525"/>
              <a:gd name="connsiteX100" fmla="*/ 842467 w 1198475"/>
              <a:gd name="connsiteY100" fmla="*/ 165811 h 998525"/>
              <a:gd name="connsiteX101" fmla="*/ 837590 w 1198475"/>
              <a:gd name="connsiteY101" fmla="*/ 187757 h 998525"/>
              <a:gd name="connsiteX102" fmla="*/ 730301 w 1198475"/>
              <a:gd name="connsiteY102" fmla="*/ 415747 h 998525"/>
              <a:gd name="connsiteX103" fmla="*/ 721767 w 1198475"/>
              <a:gd name="connsiteY103" fmla="*/ 415747 h 998525"/>
              <a:gd name="connsiteX104" fmla="*/ 705917 w 1198475"/>
              <a:gd name="connsiteY104" fmla="*/ 408432 h 998525"/>
              <a:gd name="connsiteX105" fmla="*/ 638861 w 1198475"/>
              <a:gd name="connsiteY105" fmla="*/ 323088 h 998525"/>
              <a:gd name="connsiteX106" fmla="*/ 624230 w 1198475"/>
              <a:gd name="connsiteY106" fmla="*/ 295656 h 998525"/>
              <a:gd name="connsiteX107" fmla="*/ 612038 w 1198475"/>
              <a:gd name="connsiteY107" fmla="*/ 271882 h 998525"/>
              <a:gd name="connsiteX108" fmla="*/ 601066 w 1198475"/>
              <a:gd name="connsiteY108" fmla="*/ 247497 h 998525"/>
              <a:gd name="connsiteX109" fmla="*/ 605333 w 1198475"/>
              <a:gd name="connsiteY109" fmla="*/ 251155 h 998525"/>
              <a:gd name="connsiteX110" fmla="*/ 611429 w 1198475"/>
              <a:gd name="connsiteY110" fmla="*/ 260299 h 998525"/>
              <a:gd name="connsiteX111" fmla="*/ 624230 w 1198475"/>
              <a:gd name="connsiteY111" fmla="*/ 279197 h 998525"/>
              <a:gd name="connsiteX112" fmla="*/ 638861 w 1198475"/>
              <a:gd name="connsiteY112" fmla="*/ 298704 h 998525"/>
              <a:gd name="connsiteX113" fmla="*/ 666902 w 1198475"/>
              <a:gd name="connsiteY113" fmla="*/ 329184 h 998525"/>
              <a:gd name="connsiteX114" fmla="*/ 688848 w 1198475"/>
              <a:gd name="connsiteY114" fmla="*/ 348691 h 998525"/>
              <a:gd name="connsiteX115" fmla="*/ 722986 w 1198475"/>
              <a:gd name="connsiteY115" fmla="*/ 295046 h 998525"/>
              <a:gd name="connsiteX116" fmla="*/ 747371 w 1198475"/>
              <a:gd name="connsiteY116" fmla="*/ 190195 h 998525"/>
              <a:gd name="connsiteX117" fmla="*/ 749808 w 1198475"/>
              <a:gd name="connsiteY117" fmla="*/ 149962 h 998525"/>
              <a:gd name="connsiteX118" fmla="*/ 748589 w 1198475"/>
              <a:gd name="connsiteY118" fmla="*/ 126797 h 998525"/>
              <a:gd name="connsiteX119" fmla="*/ 735178 w 1198475"/>
              <a:gd name="connsiteY119" fmla="*/ 115824 h 998525"/>
              <a:gd name="connsiteX120" fmla="*/ 701040 w 1198475"/>
              <a:gd name="connsiteY120" fmla="*/ 130454 h 998525"/>
              <a:gd name="connsiteX121" fmla="*/ 696163 w 1198475"/>
              <a:gd name="connsiteY121" fmla="*/ 132893 h 998525"/>
              <a:gd name="connsiteX122" fmla="*/ 636423 w 1198475"/>
              <a:gd name="connsiteY122" fmla="*/ 174346 h 998525"/>
              <a:gd name="connsiteX123" fmla="*/ 626669 w 1198475"/>
              <a:gd name="connsiteY123" fmla="*/ 183490 h 998525"/>
              <a:gd name="connsiteX124" fmla="*/ 592531 w 1198475"/>
              <a:gd name="connsiteY124" fmla="*/ 212141 h 998525"/>
              <a:gd name="connsiteX125" fmla="*/ 596190 w 1198475"/>
              <a:gd name="connsiteY125" fmla="*/ 231648 h 998525"/>
              <a:gd name="connsiteX126" fmla="*/ 594970 w 1198475"/>
              <a:gd name="connsiteY126" fmla="*/ 242621 h 998525"/>
              <a:gd name="connsiteX127" fmla="*/ 590093 w 1198475"/>
              <a:gd name="connsiteY127" fmla="*/ 284074 h 998525"/>
              <a:gd name="connsiteX128" fmla="*/ 587654 w 1198475"/>
              <a:gd name="connsiteY128" fmla="*/ 301752 h 998525"/>
              <a:gd name="connsiteX129" fmla="*/ 583997 w 1198475"/>
              <a:gd name="connsiteY129" fmla="*/ 325526 h 998525"/>
              <a:gd name="connsiteX130" fmla="*/ 564490 w 1198475"/>
              <a:gd name="connsiteY130" fmla="*/ 505968 h 998525"/>
              <a:gd name="connsiteX131" fmla="*/ 601066 w 1198475"/>
              <a:gd name="connsiteY131" fmla="*/ 520598 h 998525"/>
              <a:gd name="connsiteX132" fmla="*/ 640080 w 1198475"/>
              <a:gd name="connsiteY132" fmla="*/ 542544 h 998525"/>
              <a:gd name="connsiteX133" fmla="*/ 641299 w 1198475"/>
              <a:gd name="connsiteY133" fmla="*/ 543763 h 998525"/>
              <a:gd name="connsiteX134" fmla="*/ 644347 w 1198475"/>
              <a:gd name="connsiteY134" fmla="*/ 540715 h 998525"/>
              <a:gd name="connsiteX135" fmla="*/ 657758 w 1198475"/>
              <a:gd name="connsiteY135" fmla="*/ 528523 h 998525"/>
              <a:gd name="connsiteX136" fmla="*/ 674218 w 1198475"/>
              <a:gd name="connsiteY136" fmla="*/ 514502 h 998525"/>
              <a:gd name="connsiteX137" fmla="*/ 698602 w 1198475"/>
              <a:gd name="connsiteY137" fmla="*/ 493776 h 998525"/>
              <a:gd name="connsiteX138" fmla="*/ 726643 w 1198475"/>
              <a:gd name="connsiteY138" fmla="*/ 470002 h 998525"/>
              <a:gd name="connsiteX139" fmla="*/ 743712 w 1198475"/>
              <a:gd name="connsiteY139" fmla="*/ 455981 h 998525"/>
              <a:gd name="connsiteX140" fmla="*/ 777850 w 1198475"/>
              <a:gd name="connsiteY140" fmla="*/ 420624 h 998525"/>
              <a:gd name="connsiteX141" fmla="*/ 788822 w 1198475"/>
              <a:gd name="connsiteY141" fmla="*/ 391363 h 998525"/>
              <a:gd name="connsiteX142" fmla="*/ 808330 w 1198475"/>
              <a:gd name="connsiteY142" fmla="*/ 391363 h 998525"/>
              <a:gd name="connsiteX143" fmla="*/ 844907 w 1198475"/>
              <a:gd name="connsiteY143" fmla="*/ 403555 h 998525"/>
              <a:gd name="connsiteX144" fmla="*/ 855878 w 1198475"/>
              <a:gd name="connsiteY144" fmla="*/ 410870 h 998525"/>
              <a:gd name="connsiteX145" fmla="*/ 874166 w 1198475"/>
              <a:gd name="connsiteY145" fmla="*/ 446227 h 998525"/>
              <a:gd name="connsiteX146" fmla="*/ 875386 w 1198475"/>
              <a:gd name="connsiteY146" fmla="*/ 448666 h 998525"/>
              <a:gd name="connsiteX147" fmla="*/ 870509 w 1198475"/>
              <a:gd name="connsiteY147" fmla="*/ 457200 h 998525"/>
              <a:gd name="connsiteX148" fmla="*/ 853441 w 1198475"/>
              <a:gd name="connsiteY148" fmla="*/ 490118 h 998525"/>
              <a:gd name="connsiteX149" fmla="*/ 851002 w 1198475"/>
              <a:gd name="connsiteY149" fmla="*/ 502920 h 998525"/>
              <a:gd name="connsiteX150" fmla="*/ 847344 w 1198475"/>
              <a:gd name="connsiteY150" fmla="*/ 516941 h 998525"/>
              <a:gd name="connsiteX151" fmla="*/ 846125 w 1198475"/>
              <a:gd name="connsiteY151" fmla="*/ 518160 h 998525"/>
              <a:gd name="connsiteX152" fmla="*/ 808330 w 1198475"/>
              <a:gd name="connsiteY152" fmla="*/ 612038 h 998525"/>
              <a:gd name="connsiteX153" fmla="*/ 796138 w 1198475"/>
              <a:gd name="connsiteY153" fmla="*/ 632765 h 998525"/>
              <a:gd name="connsiteX154" fmla="*/ 776630 w 1198475"/>
              <a:gd name="connsiteY154" fmla="*/ 668122 h 998525"/>
              <a:gd name="connsiteX155" fmla="*/ 953414 w 1198475"/>
              <a:gd name="connsiteY155" fmla="*/ 805891 h 998525"/>
              <a:gd name="connsiteX156" fmla="*/ 1125322 w 1198475"/>
              <a:gd name="connsiteY156" fmla="*/ 920496 h 998525"/>
              <a:gd name="connsiteX157" fmla="*/ 1198475 w 1198475"/>
              <a:gd name="connsiteY157" fmla="*/ 968045 h 998525"/>
              <a:gd name="connsiteX158" fmla="*/ 1192378 w 1198475"/>
              <a:gd name="connsiteY158" fmla="*/ 965606 h 998525"/>
              <a:gd name="connsiteX159" fmla="*/ 1191158 w 1198475"/>
              <a:gd name="connsiteY159" fmla="*/ 966826 h 998525"/>
              <a:gd name="connsiteX160" fmla="*/ 1186891 w 1198475"/>
              <a:gd name="connsiteY160" fmla="*/ 964997 h 998525"/>
              <a:gd name="connsiteX161" fmla="*/ 1172871 w 1198475"/>
              <a:gd name="connsiteY161" fmla="*/ 962558 h 998525"/>
              <a:gd name="connsiteX162" fmla="*/ 1158240 w 1198475"/>
              <a:gd name="connsiteY162" fmla="*/ 960730 h 998525"/>
              <a:gd name="connsiteX163" fmla="*/ 1135075 w 1198475"/>
              <a:gd name="connsiteY163" fmla="*/ 959511 h 998525"/>
              <a:gd name="connsiteX164" fmla="*/ 1108253 w 1198475"/>
              <a:gd name="connsiteY164" fmla="*/ 960730 h 998525"/>
              <a:gd name="connsiteX165" fmla="*/ 1094842 w 1198475"/>
              <a:gd name="connsiteY165" fmla="*/ 961949 h 998525"/>
              <a:gd name="connsiteX166" fmla="*/ 1088136 w 1198475"/>
              <a:gd name="connsiteY166" fmla="*/ 963778 h 998525"/>
              <a:gd name="connsiteX167" fmla="*/ 1078993 w 1198475"/>
              <a:gd name="connsiteY167" fmla="*/ 965606 h 998525"/>
              <a:gd name="connsiteX168" fmla="*/ 1072896 w 1198475"/>
              <a:gd name="connsiteY168" fmla="*/ 966826 h 998525"/>
              <a:gd name="connsiteX169" fmla="*/ 1044854 w 1198475"/>
              <a:gd name="connsiteY169" fmla="*/ 968045 h 998525"/>
              <a:gd name="connsiteX170" fmla="*/ 1015594 w 1198475"/>
              <a:gd name="connsiteY170" fmla="*/ 966826 h 998525"/>
              <a:gd name="connsiteX171" fmla="*/ 1010717 w 1198475"/>
              <a:gd name="connsiteY171" fmla="*/ 965606 h 998525"/>
              <a:gd name="connsiteX172" fmla="*/ 993648 w 1198475"/>
              <a:gd name="connsiteY172" fmla="*/ 961949 h 998525"/>
              <a:gd name="connsiteX173" fmla="*/ 936346 w 1198475"/>
              <a:gd name="connsiteY173" fmla="*/ 941222 h 998525"/>
              <a:gd name="connsiteX174" fmla="*/ 919277 w 1198475"/>
              <a:gd name="connsiteY174" fmla="*/ 933907 h 998525"/>
              <a:gd name="connsiteX175" fmla="*/ 913790 w 1198475"/>
              <a:gd name="connsiteY175" fmla="*/ 930250 h 998525"/>
              <a:gd name="connsiteX176" fmla="*/ 903427 w 1198475"/>
              <a:gd name="connsiteY176" fmla="*/ 922935 h 998525"/>
              <a:gd name="connsiteX177" fmla="*/ 885139 w 1198475"/>
              <a:gd name="connsiteY177" fmla="*/ 910742 h 998525"/>
              <a:gd name="connsiteX178" fmla="*/ 877824 w 1198475"/>
              <a:gd name="connsiteY178" fmla="*/ 907085 h 998525"/>
              <a:gd name="connsiteX179" fmla="*/ 754685 w 1198475"/>
              <a:gd name="connsiteY179" fmla="*/ 790042 h 998525"/>
              <a:gd name="connsiteX180" fmla="*/ 743102 w 1198475"/>
              <a:gd name="connsiteY180" fmla="*/ 774802 h 998525"/>
              <a:gd name="connsiteX181" fmla="*/ 728472 w 1198475"/>
              <a:gd name="connsiteY181" fmla="*/ 755904 h 998525"/>
              <a:gd name="connsiteX182" fmla="*/ 720547 w 1198475"/>
              <a:gd name="connsiteY182" fmla="*/ 744931 h 998525"/>
              <a:gd name="connsiteX183" fmla="*/ 707136 w 1198475"/>
              <a:gd name="connsiteY183" fmla="*/ 756513 h 998525"/>
              <a:gd name="connsiteX184" fmla="*/ 683971 w 1198475"/>
              <a:gd name="connsiteY184" fmla="*/ 777850 h 998525"/>
              <a:gd name="connsiteX185" fmla="*/ 644957 w 1198475"/>
              <a:gd name="connsiteY185" fmla="*/ 804672 h 998525"/>
              <a:gd name="connsiteX186" fmla="*/ 643128 w 1198475"/>
              <a:gd name="connsiteY186" fmla="*/ 807110 h 998525"/>
              <a:gd name="connsiteX187" fmla="*/ 618134 w 1198475"/>
              <a:gd name="connsiteY187" fmla="*/ 818083 h 998525"/>
              <a:gd name="connsiteX188" fmla="*/ 571195 w 1198475"/>
              <a:gd name="connsiteY188" fmla="*/ 830885 h 998525"/>
              <a:gd name="connsiteX189" fmla="*/ 534010 w 1198475"/>
              <a:gd name="connsiteY189" fmla="*/ 835152 h 998525"/>
              <a:gd name="connsiteX190" fmla="*/ 510846 w 1198475"/>
              <a:gd name="connsiteY190" fmla="*/ 919277 h 998525"/>
              <a:gd name="connsiteX191" fmla="*/ 469392 w 1198475"/>
              <a:gd name="connsiteY191" fmla="*/ 955853 h 998525"/>
              <a:gd name="connsiteX192" fmla="*/ 464515 w 1198475"/>
              <a:gd name="connsiteY192" fmla="*/ 954634 h 998525"/>
              <a:gd name="connsiteX193" fmla="*/ 426720 w 1198475"/>
              <a:gd name="connsiteY193" fmla="*/ 916838 h 998525"/>
              <a:gd name="connsiteX194" fmla="*/ 371856 w 1198475"/>
              <a:gd name="connsiteY194" fmla="*/ 861974 h 998525"/>
              <a:gd name="connsiteX195" fmla="*/ 382829 w 1198475"/>
              <a:gd name="connsiteY195" fmla="*/ 861974 h 998525"/>
              <a:gd name="connsiteX196" fmla="*/ 451104 w 1198475"/>
              <a:gd name="connsiteY196" fmla="*/ 840029 h 998525"/>
              <a:gd name="connsiteX197" fmla="*/ 476098 w 1198475"/>
              <a:gd name="connsiteY197" fmla="*/ 742493 h 998525"/>
              <a:gd name="connsiteX198" fmla="*/ 487681 w 1198475"/>
              <a:gd name="connsiteY198" fmla="*/ 586435 h 998525"/>
              <a:gd name="connsiteX199" fmla="*/ 490728 w 1198475"/>
              <a:gd name="connsiteY199" fmla="*/ 549859 h 998525"/>
              <a:gd name="connsiteX200" fmla="*/ 492557 w 1198475"/>
              <a:gd name="connsiteY200" fmla="*/ 537667 h 998525"/>
              <a:gd name="connsiteX201" fmla="*/ 492557 w 1198475"/>
              <a:gd name="connsiteY201" fmla="*/ 535229 h 998525"/>
              <a:gd name="connsiteX202" fmla="*/ 490118 w 1198475"/>
              <a:gd name="connsiteY202" fmla="*/ 534010 h 998525"/>
              <a:gd name="connsiteX203" fmla="*/ 482803 w 1198475"/>
              <a:gd name="connsiteY203" fmla="*/ 535229 h 998525"/>
              <a:gd name="connsiteX204" fmla="*/ 368199 w 1198475"/>
              <a:gd name="connsiteY204" fmla="*/ 577901 h 998525"/>
              <a:gd name="connsiteX205" fmla="*/ 358445 w 1198475"/>
              <a:gd name="connsiteY205" fmla="*/ 582778 h 998525"/>
              <a:gd name="connsiteX206" fmla="*/ 369418 w 1198475"/>
              <a:gd name="connsiteY206" fmla="*/ 574243 h 998525"/>
              <a:gd name="connsiteX207" fmla="*/ 390144 w 1198475"/>
              <a:gd name="connsiteY207" fmla="*/ 558394 h 998525"/>
              <a:gd name="connsiteX208" fmla="*/ 475488 w 1198475"/>
              <a:gd name="connsiteY208" fmla="*/ 519379 h 998525"/>
              <a:gd name="connsiteX209" fmla="*/ 491948 w 1198475"/>
              <a:gd name="connsiteY209" fmla="*/ 514502 h 998525"/>
              <a:gd name="connsiteX210" fmla="*/ 494995 w 1198475"/>
              <a:gd name="connsiteY210" fmla="*/ 507797 h 998525"/>
              <a:gd name="connsiteX211" fmla="*/ 495605 w 1198475"/>
              <a:gd name="connsiteY211" fmla="*/ 496214 h 998525"/>
              <a:gd name="connsiteX212" fmla="*/ 497434 w 1198475"/>
              <a:gd name="connsiteY212" fmla="*/ 470611 h 998525"/>
              <a:gd name="connsiteX213" fmla="*/ 501091 w 1198475"/>
              <a:gd name="connsiteY213" fmla="*/ 399898 h 998525"/>
              <a:gd name="connsiteX214" fmla="*/ 502310 w 1198475"/>
              <a:gd name="connsiteY214" fmla="*/ 324307 h 998525"/>
              <a:gd name="connsiteX215" fmla="*/ 494386 w 1198475"/>
              <a:gd name="connsiteY215" fmla="*/ 333451 h 998525"/>
              <a:gd name="connsiteX216" fmla="*/ 477317 w 1198475"/>
              <a:gd name="connsiteY216" fmla="*/ 356006 h 998525"/>
              <a:gd name="connsiteX217" fmla="*/ 466954 w 1198475"/>
              <a:gd name="connsiteY217" fmla="*/ 370027 h 998525"/>
              <a:gd name="connsiteX218" fmla="*/ 455981 w 1198475"/>
              <a:gd name="connsiteY218" fmla="*/ 385267 h 998525"/>
              <a:gd name="connsiteX219" fmla="*/ 440741 w 1198475"/>
              <a:gd name="connsiteY219" fmla="*/ 407213 h 998525"/>
              <a:gd name="connsiteX220" fmla="*/ 423672 w 1198475"/>
              <a:gd name="connsiteY220" fmla="*/ 432206 h 998525"/>
              <a:gd name="connsiteX221" fmla="*/ 410871 w 1198475"/>
              <a:gd name="connsiteY221" fmla="*/ 451104 h 998525"/>
              <a:gd name="connsiteX222" fmla="*/ 399898 w 1198475"/>
              <a:gd name="connsiteY222" fmla="*/ 466954 h 998525"/>
              <a:gd name="connsiteX223" fmla="*/ 368199 w 1198475"/>
              <a:gd name="connsiteY223" fmla="*/ 508406 h 998525"/>
              <a:gd name="connsiteX224" fmla="*/ 346253 w 1198475"/>
              <a:gd name="connsiteY224" fmla="*/ 539496 h 998525"/>
              <a:gd name="connsiteX225" fmla="*/ 325527 w 1198475"/>
              <a:gd name="connsiteY225" fmla="*/ 568757 h 998525"/>
              <a:gd name="connsiteX226" fmla="*/ 313335 w 1198475"/>
              <a:gd name="connsiteY226" fmla="*/ 591312 h 998525"/>
              <a:gd name="connsiteX227" fmla="*/ 312115 w 1198475"/>
              <a:gd name="connsiteY227" fmla="*/ 681533 h 998525"/>
              <a:gd name="connsiteX228" fmla="*/ 323088 w 1198475"/>
              <a:gd name="connsiteY228" fmla="*/ 877824 h 998525"/>
              <a:gd name="connsiteX229" fmla="*/ 334061 w 1198475"/>
              <a:gd name="connsiteY229" fmla="*/ 970483 h 998525"/>
              <a:gd name="connsiteX230" fmla="*/ 323088 w 1198475"/>
              <a:gd name="connsiteY230" fmla="*/ 998525 h 998525"/>
              <a:gd name="connsiteX231" fmla="*/ 309067 w 1198475"/>
              <a:gd name="connsiteY231" fmla="*/ 996696 h 998525"/>
              <a:gd name="connsiteX232" fmla="*/ 288951 w 1198475"/>
              <a:gd name="connsiteY232" fmla="*/ 988771 h 998525"/>
              <a:gd name="connsiteX233" fmla="*/ 241402 w 1198475"/>
              <a:gd name="connsiteY233" fmla="*/ 946099 h 998525"/>
              <a:gd name="connsiteX234" fmla="*/ 224943 w 1198475"/>
              <a:gd name="connsiteY234" fmla="*/ 923544 h 998525"/>
              <a:gd name="connsiteX235" fmla="*/ 208483 w 1198475"/>
              <a:gd name="connsiteY235" fmla="*/ 899770 h 998525"/>
              <a:gd name="connsiteX236" fmla="*/ 123139 w 1198475"/>
              <a:gd name="connsiteY236" fmla="*/ 816864 h 998525"/>
              <a:gd name="connsiteX237" fmla="*/ 112167 w 1198475"/>
              <a:gd name="connsiteY237" fmla="*/ 820522 h 998525"/>
              <a:gd name="connsiteX238" fmla="*/ 86563 w 1198475"/>
              <a:gd name="connsiteY238" fmla="*/ 830275 h 998525"/>
              <a:gd name="connsiteX239" fmla="*/ 40234 w 1198475"/>
              <a:gd name="connsiteY239" fmla="*/ 805891 h 998525"/>
              <a:gd name="connsiteX240" fmla="*/ 17069 w 1198475"/>
              <a:gd name="connsiteY240" fmla="*/ 755904 h 998525"/>
              <a:gd name="connsiteX241" fmla="*/ 54864 w 1198475"/>
              <a:gd name="connsiteY241" fmla="*/ 718109 h 998525"/>
              <a:gd name="connsiteX242" fmla="*/ 65837 w 1198475"/>
              <a:gd name="connsiteY242" fmla="*/ 708355 h 998525"/>
              <a:gd name="connsiteX243" fmla="*/ 84735 w 1198475"/>
              <a:gd name="connsiteY243" fmla="*/ 694944 h 998525"/>
              <a:gd name="connsiteX244" fmla="*/ 89002 w 1198475"/>
              <a:gd name="connsiteY244" fmla="*/ 693725 h 998525"/>
              <a:gd name="connsiteX245" fmla="*/ 109728 w 1198475"/>
              <a:gd name="connsiteY245" fmla="*/ 679094 h 998525"/>
              <a:gd name="connsiteX246" fmla="*/ 142647 w 1198475"/>
              <a:gd name="connsiteY246" fmla="*/ 655930 h 998525"/>
              <a:gd name="connsiteX247" fmla="*/ 156667 w 1198475"/>
              <a:gd name="connsiteY247" fmla="*/ 648005 h 998525"/>
              <a:gd name="connsiteX248" fmla="*/ 167031 w 1198475"/>
              <a:gd name="connsiteY248" fmla="*/ 641299 h 998525"/>
              <a:gd name="connsiteX249" fmla="*/ 168250 w 1198475"/>
              <a:gd name="connsiteY249" fmla="*/ 639470 h 998525"/>
              <a:gd name="connsiteX250" fmla="*/ 180442 w 1198475"/>
              <a:gd name="connsiteY250" fmla="*/ 629107 h 998525"/>
              <a:gd name="connsiteX251" fmla="*/ 198120 w 1198475"/>
              <a:gd name="connsiteY251" fmla="*/ 615696 h 998525"/>
              <a:gd name="connsiteX252" fmla="*/ 207264 w 1198475"/>
              <a:gd name="connsiteY252" fmla="*/ 607161 h 998525"/>
              <a:gd name="connsiteX253" fmla="*/ 243840 w 1198475"/>
              <a:gd name="connsiteY253" fmla="*/ 574243 h 998525"/>
              <a:gd name="connsiteX254" fmla="*/ 276758 w 1198475"/>
              <a:gd name="connsiteY254" fmla="*/ 441350 h 998525"/>
              <a:gd name="connsiteX255" fmla="*/ 276758 w 1198475"/>
              <a:gd name="connsiteY255" fmla="*/ 430378 h 998525"/>
              <a:gd name="connsiteX256" fmla="*/ 269443 w 1198475"/>
              <a:gd name="connsiteY256" fmla="*/ 410870 h 998525"/>
              <a:gd name="connsiteX257" fmla="*/ 264567 w 1198475"/>
              <a:gd name="connsiteY257" fmla="*/ 412090 h 998525"/>
              <a:gd name="connsiteX258" fmla="*/ 206045 w 1198475"/>
              <a:gd name="connsiteY258" fmla="*/ 464515 h 998525"/>
              <a:gd name="connsiteX259" fmla="*/ 124359 w 1198475"/>
              <a:gd name="connsiteY259" fmla="*/ 537667 h 998525"/>
              <a:gd name="connsiteX260" fmla="*/ 112167 w 1198475"/>
              <a:gd name="connsiteY260" fmla="*/ 538886 h 998525"/>
              <a:gd name="connsiteX261" fmla="*/ 47549 w 1198475"/>
              <a:gd name="connsiteY261" fmla="*/ 508406 h 998525"/>
              <a:gd name="connsiteX262" fmla="*/ 0 w 1198475"/>
              <a:gd name="connsiteY262" fmla="*/ 446227 h 998525"/>
              <a:gd name="connsiteX263" fmla="*/ 8534 w 1198475"/>
              <a:gd name="connsiteY263" fmla="*/ 451104 h 998525"/>
              <a:gd name="connsiteX264" fmla="*/ 40234 w 1198475"/>
              <a:gd name="connsiteY264" fmla="*/ 464515 h 998525"/>
              <a:gd name="connsiteX265" fmla="*/ 92659 w 1198475"/>
              <a:gd name="connsiteY265" fmla="*/ 447446 h 998525"/>
              <a:gd name="connsiteX266" fmla="*/ 109119 w 1198475"/>
              <a:gd name="connsiteY266" fmla="*/ 433426 h 998525"/>
              <a:gd name="connsiteX267" fmla="*/ 120701 w 1198475"/>
              <a:gd name="connsiteY267" fmla="*/ 425501 h 998525"/>
              <a:gd name="connsiteX268" fmla="*/ 128626 w 1198475"/>
              <a:gd name="connsiteY268" fmla="*/ 420014 h 998525"/>
              <a:gd name="connsiteX269" fmla="*/ 150571 w 1198475"/>
              <a:gd name="connsiteY269" fmla="*/ 405384 h 998525"/>
              <a:gd name="connsiteX270" fmla="*/ 168250 w 1198475"/>
              <a:gd name="connsiteY270" fmla="*/ 393802 h 998525"/>
              <a:gd name="connsiteX271" fmla="*/ 184099 w 1198475"/>
              <a:gd name="connsiteY271" fmla="*/ 381610 h 998525"/>
              <a:gd name="connsiteX272" fmla="*/ 204826 w 1198475"/>
              <a:gd name="connsiteY272" fmla="*/ 366979 h 998525"/>
              <a:gd name="connsiteX273" fmla="*/ 219456 w 1198475"/>
              <a:gd name="connsiteY273" fmla="*/ 356006 h 998525"/>
              <a:gd name="connsiteX274" fmla="*/ 279197 w 1198475"/>
              <a:gd name="connsiteY274" fmla="*/ 301142 h 998525"/>
              <a:gd name="connsiteX275" fmla="*/ 290170 w 1198475"/>
              <a:gd name="connsiteY275" fmla="*/ 234086 h 998525"/>
              <a:gd name="connsiteX276" fmla="*/ 296266 w 1198475"/>
              <a:gd name="connsiteY276" fmla="*/ 158496 h 998525"/>
              <a:gd name="connsiteX277" fmla="*/ 295047 w 1198475"/>
              <a:gd name="connsiteY277" fmla="*/ 129235 h 998525"/>
              <a:gd name="connsiteX278" fmla="*/ 293827 w 1198475"/>
              <a:gd name="connsiteY278" fmla="*/ 63398 h 998525"/>
              <a:gd name="connsiteX279" fmla="*/ 298704 w 1198475"/>
              <a:gd name="connsiteY279" fmla="*/ 23165 h 998525"/>
              <a:gd name="connsiteX280" fmla="*/ 306629 w 1198475"/>
              <a:gd name="connsiteY280" fmla="*/ 2438 h 998525"/>
              <a:gd name="connsiteX281" fmla="*/ 313335 w 1198475"/>
              <a:gd name="connsiteY281" fmla="*/ 0 h 998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Lst>
            <a:rect l="l" t="t" r="r" b="b"/>
            <a:pathLst>
              <a:path w="1198475" h="998525">
                <a:moveTo>
                  <a:pt x="253594" y="672998"/>
                </a:moveTo>
                <a:cubicBezTo>
                  <a:pt x="251155" y="672998"/>
                  <a:pt x="247904" y="674624"/>
                  <a:pt x="243840" y="677875"/>
                </a:cubicBezTo>
                <a:cubicBezTo>
                  <a:pt x="234899" y="685190"/>
                  <a:pt x="227178" y="693725"/>
                  <a:pt x="220675" y="703478"/>
                </a:cubicBezTo>
                <a:cubicBezTo>
                  <a:pt x="218237" y="707542"/>
                  <a:pt x="216408" y="710184"/>
                  <a:pt x="215189" y="711403"/>
                </a:cubicBezTo>
                <a:cubicBezTo>
                  <a:pt x="213970" y="712622"/>
                  <a:pt x="208890" y="719125"/>
                  <a:pt x="199949" y="730910"/>
                </a:cubicBezTo>
                <a:cubicBezTo>
                  <a:pt x="191008" y="742696"/>
                  <a:pt x="183287" y="751840"/>
                  <a:pt x="176784" y="758342"/>
                </a:cubicBezTo>
                <a:cubicBezTo>
                  <a:pt x="157277" y="779475"/>
                  <a:pt x="147523" y="791667"/>
                  <a:pt x="147523" y="794918"/>
                </a:cubicBezTo>
                <a:cubicBezTo>
                  <a:pt x="147523" y="799795"/>
                  <a:pt x="156464" y="809549"/>
                  <a:pt x="174346" y="824179"/>
                </a:cubicBezTo>
                <a:cubicBezTo>
                  <a:pt x="188976" y="836371"/>
                  <a:pt x="204013" y="849783"/>
                  <a:pt x="219456" y="864413"/>
                </a:cubicBezTo>
                <a:cubicBezTo>
                  <a:pt x="228397" y="873354"/>
                  <a:pt x="235712" y="878637"/>
                  <a:pt x="241402" y="880262"/>
                </a:cubicBezTo>
                <a:lnTo>
                  <a:pt x="242621" y="881482"/>
                </a:lnTo>
                <a:cubicBezTo>
                  <a:pt x="245059" y="881482"/>
                  <a:pt x="247091" y="877418"/>
                  <a:pt x="248717" y="869290"/>
                </a:cubicBezTo>
                <a:cubicBezTo>
                  <a:pt x="252781" y="857910"/>
                  <a:pt x="255219" y="845718"/>
                  <a:pt x="256032" y="832714"/>
                </a:cubicBezTo>
                <a:cubicBezTo>
                  <a:pt x="259283" y="793699"/>
                  <a:pt x="260909" y="756310"/>
                  <a:pt x="260909" y="720547"/>
                </a:cubicBezTo>
                <a:cubicBezTo>
                  <a:pt x="260909" y="688848"/>
                  <a:pt x="258471" y="672998"/>
                  <a:pt x="253594" y="672998"/>
                </a:cubicBezTo>
                <a:close/>
                <a:moveTo>
                  <a:pt x="630326" y="599846"/>
                </a:moveTo>
                <a:lnTo>
                  <a:pt x="616915" y="615696"/>
                </a:lnTo>
                <a:cubicBezTo>
                  <a:pt x="594970" y="642518"/>
                  <a:pt x="579120" y="656336"/>
                  <a:pt x="569366" y="657149"/>
                </a:cubicBezTo>
                <a:lnTo>
                  <a:pt x="565709" y="659587"/>
                </a:lnTo>
                <a:cubicBezTo>
                  <a:pt x="560019" y="657149"/>
                  <a:pt x="555549" y="654304"/>
                  <a:pt x="552298" y="651053"/>
                </a:cubicBezTo>
                <a:cubicBezTo>
                  <a:pt x="546608" y="717702"/>
                  <a:pt x="540918" y="774598"/>
                  <a:pt x="535229" y="821741"/>
                </a:cubicBezTo>
                <a:lnTo>
                  <a:pt x="557174" y="810768"/>
                </a:lnTo>
                <a:cubicBezTo>
                  <a:pt x="562052" y="807517"/>
                  <a:pt x="566522" y="805078"/>
                  <a:pt x="570586" y="803453"/>
                </a:cubicBezTo>
                <a:cubicBezTo>
                  <a:pt x="615290" y="784758"/>
                  <a:pt x="646989" y="763626"/>
                  <a:pt x="665683" y="740054"/>
                </a:cubicBezTo>
                <a:lnTo>
                  <a:pt x="677875" y="724205"/>
                </a:lnTo>
                <a:cubicBezTo>
                  <a:pt x="686816" y="716890"/>
                  <a:pt x="691286" y="710387"/>
                  <a:pt x="691286" y="704698"/>
                </a:cubicBezTo>
                <a:cubicBezTo>
                  <a:pt x="691286" y="700633"/>
                  <a:pt x="689254" y="696976"/>
                  <a:pt x="685190" y="693725"/>
                </a:cubicBezTo>
                <a:cubicBezTo>
                  <a:pt x="681127" y="686410"/>
                  <a:pt x="679095" y="682549"/>
                  <a:pt x="679095" y="682142"/>
                </a:cubicBezTo>
                <a:cubicBezTo>
                  <a:pt x="679095" y="681736"/>
                  <a:pt x="669748" y="666496"/>
                  <a:pt x="651053" y="636422"/>
                </a:cubicBezTo>
                <a:close/>
                <a:moveTo>
                  <a:pt x="560832" y="542544"/>
                </a:moveTo>
                <a:lnTo>
                  <a:pt x="555955" y="604723"/>
                </a:lnTo>
                <a:cubicBezTo>
                  <a:pt x="561645" y="599034"/>
                  <a:pt x="566115" y="596189"/>
                  <a:pt x="569366" y="596189"/>
                </a:cubicBezTo>
                <a:cubicBezTo>
                  <a:pt x="570992" y="596189"/>
                  <a:pt x="572414" y="597002"/>
                  <a:pt x="573634" y="598627"/>
                </a:cubicBezTo>
                <a:cubicBezTo>
                  <a:pt x="574853" y="600253"/>
                  <a:pt x="575869" y="601878"/>
                  <a:pt x="576683" y="603504"/>
                </a:cubicBezTo>
                <a:cubicBezTo>
                  <a:pt x="582371" y="599440"/>
                  <a:pt x="587654" y="594970"/>
                  <a:pt x="592531" y="590093"/>
                </a:cubicBezTo>
                <a:lnTo>
                  <a:pt x="609600" y="573024"/>
                </a:lnTo>
                <a:lnTo>
                  <a:pt x="604724" y="566928"/>
                </a:lnTo>
                <a:cubicBezTo>
                  <a:pt x="596595" y="557987"/>
                  <a:pt x="581965" y="549859"/>
                  <a:pt x="560832" y="542544"/>
                </a:cubicBezTo>
                <a:close/>
                <a:moveTo>
                  <a:pt x="768096" y="492557"/>
                </a:moveTo>
                <a:cubicBezTo>
                  <a:pt x="756717" y="492557"/>
                  <a:pt x="723798" y="516128"/>
                  <a:pt x="669341" y="563270"/>
                </a:cubicBezTo>
                <a:cubicBezTo>
                  <a:pt x="692912" y="582778"/>
                  <a:pt x="714451" y="603504"/>
                  <a:pt x="733958" y="625449"/>
                </a:cubicBezTo>
                <a:cubicBezTo>
                  <a:pt x="734771" y="627075"/>
                  <a:pt x="735585" y="627888"/>
                  <a:pt x="736398" y="627888"/>
                </a:cubicBezTo>
                <a:cubicBezTo>
                  <a:pt x="738022" y="627888"/>
                  <a:pt x="744525" y="609600"/>
                  <a:pt x="755905" y="573024"/>
                </a:cubicBezTo>
                <a:lnTo>
                  <a:pt x="765658" y="538886"/>
                </a:lnTo>
                <a:lnTo>
                  <a:pt x="772973" y="508406"/>
                </a:lnTo>
                <a:lnTo>
                  <a:pt x="772973" y="503530"/>
                </a:lnTo>
                <a:cubicBezTo>
                  <a:pt x="773786" y="503530"/>
                  <a:pt x="774192" y="503123"/>
                  <a:pt x="774192" y="502310"/>
                </a:cubicBezTo>
                <a:lnTo>
                  <a:pt x="774192" y="501091"/>
                </a:lnTo>
                <a:cubicBezTo>
                  <a:pt x="774192" y="495402"/>
                  <a:pt x="772160" y="492557"/>
                  <a:pt x="768096" y="492557"/>
                </a:cubicBezTo>
                <a:close/>
                <a:moveTo>
                  <a:pt x="338938" y="199949"/>
                </a:moveTo>
                <a:cubicBezTo>
                  <a:pt x="334874" y="199949"/>
                  <a:pt x="332842" y="211734"/>
                  <a:pt x="332842" y="235306"/>
                </a:cubicBezTo>
                <a:cubicBezTo>
                  <a:pt x="332842" y="247497"/>
                  <a:pt x="336093" y="253594"/>
                  <a:pt x="342595" y="253594"/>
                </a:cubicBezTo>
                <a:lnTo>
                  <a:pt x="343815" y="253594"/>
                </a:lnTo>
                <a:cubicBezTo>
                  <a:pt x="351942" y="249529"/>
                  <a:pt x="358039" y="243027"/>
                  <a:pt x="362102" y="234086"/>
                </a:cubicBezTo>
                <a:lnTo>
                  <a:pt x="362102" y="232867"/>
                </a:lnTo>
                <a:cubicBezTo>
                  <a:pt x="362102" y="226365"/>
                  <a:pt x="357632" y="217830"/>
                  <a:pt x="348691" y="207264"/>
                </a:cubicBezTo>
                <a:cubicBezTo>
                  <a:pt x="343815" y="202387"/>
                  <a:pt x="340563" y="199949"/>
                  <a:pt x="338938" y="199949"/>
                </a:cubicBezTo>
                <a:close/>
                <a:moveTo>
                  <a:pt x="313335" y="0"/>
                </a:moveTo>
                <a:cubicBezTo>
                  <a:pt x="316586" y="0"/>
                  <a:pt x="319430" y="1219"/>
                  <a:pt x="321869" y="3658"/>
                </a:cubicBezTo>
                <a:lnTo>
                  <a:pt x="325527" y="7315"/>
                </a:lnTo>
                <a:cubicBezTo>
                  <a:pt x="335280" y="7315"/>
                  <a:pt x="343002" y="13818"/>
                  <a:pt x="348691" y="26822"/>
                </a:cubicBezTo>
                <a:cubicBezTo>
                  <a:pt x="358445" y="39014"/>
                  <a:pt x="363322" y="52019"/>
                  <a:pt x="363322" y="65837"/>
                </a:cubicBezTo>
                <a:cubicBezTo>
                  <a:pt x="363322" y="73965"/>
                  <a:pt x="361290" y="82906"/>
                  <a:pt x="357226" y="92659"/>
                </a:cubicBezTo>
                <a:cubicBezTo>
                  <a:pt x="352349" y="114605"/>
                  <a:pt x="347472" y="143053"/>
                  <a:pt x="342595" y="178003"/>
                </a:cubicBezTo>
                <a:cubicBezTo>
                  <a:pt x="351536" y="195885"/>
                  <a:pt x="364541" y="210109"/>
                  <a:pt x="381610" y="220675"/>
                </a:cubicBezTo>
                <a:cubicBezTo>
                  <a:pt x="388925" y="224739"/>
                  <a:pt x="393192" y="227787"/>
                  <a:pt x="394411" y="229819"/>
                </a:cubicBezTo>
                <a:cubicBezTo>
                  <a:pt x="395631" y="231851"/>
                  <a:pt x="399898" y="235102"/>
                  <a:pt x="407213" y="239573"/>
                </a:cubicBezTo>
                <a:cubicBezTo>
                  <a:pt x="414528" y="244043"/>
                  <a:pt x="419405" y="248920"/>
                  <a:pt x="421843" y="254203"/>
                </a:cubicBezTo>
                <a:cubicBezTo>
                  <a:pt x="424282" y="259486"/>
                  <a:pt x="425501" y="262534"/>
                  <a:pt x="425501" y="263347"/>
                </a:cubicBezTo>
                <a:cubicBezTo>
                  <a:pt x="425501" y="264160"/>
                  <a:pt x="426720" y="267817"/>
                  <a:pt x="429159" y="274320"/>
                </a:cubicBezTo>
                <a:cubicBezTo>
                  <a:pt x="431597" y="277571"/>
                  <a:pt x="432816" y="280416"/>
                  <a:pt x="432816" y="282854"/>
                </a:cubicBezTo>
                <a:cubicBezTo>
                  <a:pt x="432816" y="290170"/>
                  <a:pt x="418186" y="301142"/>
                  <a:pt x="388925" y="315773"/>
                </a:cubicBezTo>
                <a:cubicBezTo>
                  <a:pt x="356413" y="332029"/>
                  <a:pt x="335280" y="348691"/>
                  <a:pt x="325527" y="365760"/>
                </a:cubicBezTo>
                <a:lnTo>
                  <a:pt x="316992" y="501091"/>
                </a:lnTo>
                <a:cubicBezTo>
                  <a:pt x="323495" y="498653"/>
                  <a:pt x="335280" y="488899"/>
                  <a:pt x="352349" y="471830"/>
                </a:cubicBezTo>
                <a:lnTo>
                  <a:pt x="397459" y="426720"/>
                </a:lnTo>
                <a:cubicBezTo>
                  <a:pt x="450291" y="374701"/>
                  <a:pt x="485242" y="338531"/>
                  <a:pt x="502310" y="318211"/>
                </a:cubicBezTo>
                <a:lnTo>
                  <a:pt x="502310" y="201168"/>
                </a:lnTo>
                <a:lnTo>
                  <a:pt x="499872" y="170688"/>
                </a:lnTo>
                <a:cubicBezTo>
                  <a:pt x="499872" y="161747"/>
                  <a:pt x="491338" y="151994"/>
                  <a:pt x="474269" y="141427"/>
                </a:cubicBezTo>
                <a:cubicBezTo>
                  <a:pt x="466141" y="135737"/>
                  <a:pt x="462077" y="132080"/>
                  <a:pt x="462077" y="130454"/>
                </a:cubicBezTo>
                <a:lnTo>
                  <a:pt x="463296" y="130454"/>
                </a:lnTo>
                <a:lnTo>
                  <a:pt x="465734" y="131674"/>
                </a:lnTo>
                <a:cubicBezTo>
                  <a:pt x="475488" y="135737"/>
                  <a:pt x="488493" y="137770"/>
                  <a:pt x="504749" y="137770"/>
                </a:cubicBezTo>
                <a:lnTo>
                  <a:pt x="509626" y="137770"/>
                </a:lnTo>
                <a:cubicBezTo>
                  <a:pt x="519380" y="137770"/>
                  <a:pt x="529133" y="141021"/>
                  <a:pt x="538886" y="147523"/>
                </a:cubicBezTo>
                <a:lnTo>
                  <a:pt x="555955" y="158496"/>
                </a:lnTo>
                <a:cubicBezTo>
                  <a:pt x="564896" y="162560"/>
                  <a:pt x="573837" y="174752"/>
                  <a:pt x="582778" y="195072"/>
                </a:cubicBezTo>
                <a:lnTo>
                  <a:pt x="616915" y="162154"/>
                </a:lnTo>
                <a:cubicBezTo>
                  <a:pt x="638049" y="140208"/>
                  <a:pt x="656336" y="121920"/>
                  <a:pt x="671779" y="107290"/>
                </a:cubicBezTo>
                <a:cubicBezTo>
                  <a:pt x="691286" y="89408"/>
                  <a:pt x="707136" y="74168"/>
                  <a:pt x="719328" y="61570"/>
                </a:cubicBezTo>
                <a:cubicBezTo>
                  <a:pt x="731520" y="48971"/>
                  <a:pt x="738226" y="40640"/>
                  <a:pt x="739445" y="36576"/>
                </a:cubicBezTo>
                <a:cubicBezTo>
                  <a:pt x="740665" y="32512"/>
                  <a:pt x="741680" y="28854"/>
                  <a:pt x="742493" y="25603"/>
                </a:cubicBezTo>
                <a:cubicBezTo>
                  <a:pt x="743306" y="22352"/>
                  <a:pt x="746963" y="20726"/>
                  <a:pt x="753466" y="20726"/>
                </a:cubicBezTo>
                <a:cubicBezTo>
                  <a:pt x="760781" y="20726"/>
                  <a:pt x="772160" y="25197"/>
                  <a:pt x="787604" y="34138"/>
                </a:cubicBezTo>
                <a:lnTo>
                  <a:pt x="796138" y="40233"/>
                </a:lnTo>
                <a:cubicBezTo>
                  <a:pt x="797764" y="40233"/>
                  <a:pt x="799795" y="41453"/>
                  <a:pt x="802235" y="43891"/>
                </a:cubicBezTo>
                <a:cubicBezTo>
                  <a:pt x="814426" y="53645"/>
                  <a:pt x="824586" y="60960"/>
                  <a:pt x="832714" y="65837"/>
                </a:cubicBezTo>
                <a:cubicBezTo>
                  <a:pt x="840842" y="70714"/>
                  <a:pt x="846328" y="75387"/>
                  <a:pt x="849174" y="79858"/>
                </a:cubicBezTo>
                <a:cubicBezTo>
                  <a:pt x="852018" y="84328"/>
                  <a:pt x="853441" y="91034"/>
                  <a:pt x="853441" y="99974"/>
                </a:cubicBezTo>
                <a:cubicBezTo>
                  <a:pt x="853441" y="108915"/>
                  <a:pt x="849782" y="130861"/>
                  <a:pt x="842467" y="165811"/>
                </a:cubicBezTo>
                <a:lnTo>
                  <a:pt x="837590" y="187757"/>
                </a:lnTo>
                <a:cubicBezTo>
                  <a:pt x="809142" y="339750"/>
                  <a:pt x="773379" y="415747"/>
                  <a:pt x="730301" y="415747"/>
                </a:cubicBezTo>
                <a:cubicBezTo>
                  <a:pt x="727862" y="415747"/>
                  <a:pt x="725018" y="415747"/>
                  <a:pt x="721767" y="415747"/>
                </a:cubicBezTo>
                <a:cubicBezTo>
                  <a:pt x="718515" y="415747"/>
                  <a:pt x="713233" y="413309"/>
                  <a:pt x="705917" y="408432"/>
                </a:cubicBezTo>
                <a:cubicBezTo>
                  <a:pt x="681533" y="387299"/>
                  <a:pt x="659181" y="358851"/>
                  <a:pt x="638861" y="323088"/>
                </a:cubicBezTo>
                <a:cubicBezTo>
                  <a:pt x="635610" y="316586"/>
                  <a:pt x="630733" y="307442"/>
                  <a:pt x="624230" y="295656"/>
                </a:cubicBezTo>
                <a:cubicBezTo>
                  <a:pt x="617728" y="283870"/>
                  <a:pt x="613664" y="275946"/>
                  <a:pt x="612038" y="271882"/>
                </a:cubicBezTo>
                <a:lnTo>
                  <a:pt x="601066" y="247497"/>
                </a:lnTo>
                <a:cubicBezTo>
                  <a:pt x="601879" y="247497"/>
                  <a:pt x="603301" y="248717"/>
                  <a:pt x="605333" y="251155"/>
                </a:cubicBezTo>
                <a:cubicBezTo>
                  <a:pt x="607365" y="253594"/>
                  <a:pt x="609397" y="256642"/>
                  <a:pt x="611429" y="260299"/>
                </a:cubicBezTo>
                <a:cubicBezTo>
                  <a:pt x="613461" y="263957"/>
                  <a:pt x="617728" y="270256"/>
                  <a:pt x="624230" y="279197"/>
                </a:cubicBezTo>
                <a:cubicBezTo>
                  <a:pt x="630733" y="288138"/>
                  <a:pt x="635610" y="294640"/>
                  <a:pt x="638861" y="298704"/>
                </a:cubicBezTo>
                <a:cubicBezTo>
                  <a:pt x="644550" y="306019"/>
                  <a:pt x="653898" y="316179"/>
                  <a:pt x="666902" y="329184"/>
                </a:cubicBezTo>
                <a:cubicBezTo>
                  <a:pt x="679908" y="342189"/>
                  <a:pt x="687222" y="348691"/>
                  <a:pt x="688848" y="348691"/>
                </a:cubicBezTo>
                <a:cubicBezTo>
                  <a:pt x="696976" y="348691"/>
                  <a:pt x="708355" y="330810"/>
                  <a:pt x="722986" y="295046"/>
                </a:cubicBezTo>
                <a:cubicBezTo>
                  <a:pt x="729488" y="271475"/>
                  <a:pt x="737616" y="236525"/>
                  <a:pt x="747371" y="190195"/>
                </a:cubicBezTo>
                <a:cubicBezTo>
                  <a:pt x="748995" y="175565"/>
                  <a:pt x="749808" y="162154"/>
                  <a:pt x="749808" y="149962"/>
                </a:cubicBezTo>
                <a:cubicBezTo>
                  <a:pt x="749808" y="141834"/>
                  <a:pt x="749402" y="134112"/>
                  <a:pt x="748589" y="126797"/>
                </a:cubicBezTo>
                <a:cubicBezTo>
                  <a:pt x="745338" y="119482"/>
                  <a:pt x="740867" y="115824"/>
                  <a:pt x="735178" y="115824"/>
                </a:cubicBezTo>
                <a:cubicBezTo>
                  <a:pt x="726237" y="115824"/>
                  <a:pt x="714858" y="120701"/>
                  <a:pt x="701040" y="130454"/>
                </a:cubicBezTo>
                <a:lnTo>
                  <a:pt x="696163" y="132893"/>
                </a:lnTo>
                <a:cubicBezTo>
                  <a:pt x="678282" y="143459"/>
                  <a:pt x="658368" y="157277"/>
                  <a:pt x="636423" y="174346"/>
                </a:cubicBezTo>
                <a:cubicBezTo>
                  <a:pt x="633984" y="177597"/>
                  <a:pt x="630733" y="180645"/>
                  <a:pt x="626669" y="183490"/>
                </a:cubicBezTo>
                <a:cubicBezTo>
                  <a:pt x="622605" y="186334"/>
                  <a:pt x="611226" y="195885"/>
                  <a:pt x="592531" y="212141"/>
                </a:cubicBezTo>
                <a:lnTo>
                  <a:pt x="596190" y="231648"/>
                </a:lnTo>
                <a:lnTo>
                  <a:pt x="594970" y="242621"/>
                </a:lnTo>
                <a:cubicBezTo>
                  <a:pt x="592531" y="266192"/>
                  <a:pt x="590906" y="280010"/>
                  <a:pt x="590093" y="284074"/>
                </a:cubicBezTo>
                <a:cubicBezTo>
                  <a:pt x="589280" y="288138"/>
                  <a:pt x="588467" y="294030"/>
                  <a:pt x="587654" y="301752"/>
                </a:cubicBezTo>
                <a:cubicBezTo>
                  <a:pt x="586843" y="309474"/>
                  <a:pt x="585622" y="317398"/>
                  <a:pt x="583997" y="325526"/>
                </a:cubicBezTo>
                <a:cubicBezTo>
                  <a:pt x="575869" y="386486"/>
                  <a:pt x="569366" y="446634"/>
                  <a:pt x="564490" y="505968"/>
                </a:cubicBezTo>
                <a:cubicBezTo>
                  <a:pt x="570992" y="507594"/>
                  <a:pt x="583184" y="512470"/>
                  <a:pt x="601066" y="520598"/>
                </a:cubicBezTo>
                <a:cubicBezTo>
                  <a:pt x="622198" y="530352"/>
                  <a:pt x="635203" y="537667"/>
                  <a:pt x="640080" y="542544"/>
                </a:cubicBezTo>
                <a:lnTo>
                  <a:pt x="641299" y="543763"/>
                </a:lnTo>
                <a:cubicBezTo>
                  <a:pt x="642112" y="543763"/>
                  <a:pt x="643128" y="542747"/>
                  <a:pt x="644347" y="540715"/>
                </a:cubicBezTo>
                <a:cubicBezTo>
                  <a:pt x="645566" y="538683"/>
                  <a:pt x="650037" y="534619"/>
                  <a:pt x="657758" y="528523"/>
                </a:cubicBezTo>
                <a:cubicBezTo>
                  <a:pt x="665481" y="522427"/>
                  <a:pt x="670966" y="517754"/>
                  <a:pt x="674218" y="514502"/>
                </a:cubicBezTo>
                <a:cubicBezTo>
                  <a:pt x="677469" y="511251"/>
                  <a:pt x="685597" y="504342"/>
                  <a:pt x="698602" y="493776"/>
                </a:cubicBezTo>
                <a:cubicBezTo>
                  <a:pt x="711607" y="483210"/>
                  <a:pt x="720954" y="475285"/>
                  <a:pt x="726643" y="470002"/>
                </a:cubicBezTo>
                <a:cubicBezTo>
                  <a:pt x="732333" y="464718"/>
                  <a:pt x="738022" y="460045"/>
                  <a:pt x="743712" y="455981"/>
                </a:cubicBezTo>
                <a:cubicBezTo>
                  <a:pt x="756717" y="445414"/>
                  <a:pt x="768096" y="433629"/>
                  <a:pt x="777850" y="420624"/>
                </a:cubicBezTo>
                <a:cubicBezTo>
                  <a:pt x="782726" y="414122"/>
                  <a:pt x="786384" y="404368"/>
                  <a:pt x="788822" y="391363"/>
                </a:cubicBezTo>
                <a:lnTo>
                  <a:pt x="808330" y="391363"/>
                </a:lnTo>
                <a:cubicBezTo>
                  <a:pt x="822960" y="391363"/>
                  <a:pt x="835152" y="395427"/>
                  <a:pt x="844907" y="403555"/>
                </a:cubicBezTo>
                <a:lnTo>
                  <a:pt x="855878" y="410870"/>
                </a:lnTo>
                <a:cubicBezTo>
                  <a:pt x="863194" y="419811"/>
                  <a:pt x="869290" y="431597"/>
                  <a:pt x="874166" y="446227"/>
                </a:cubicBezTo>
                <a:lnTo>
                  <a:pt x="875386" y="448666"/>
                </a:lnTo>
                <a:cubicBezTo>
                  <a:pt x="875386" y="451104"/>
                  <a:pt x="873760" y="453949"/>
                  <a:pt x="870509" y="457200"/>
                </a:cubicBezTo>
                <a:cubicBezTo>
                  <a:pt x="861568" y="466954"/>
                  <a:pt x="855878" y="477926"/>
                  <a:pt x="853441" y="490118"/>
                </a:cubicBezTo>
                <a:cubicBezTo>
                  <a:pt x="852628" y="495808"/>
                  <a:pt x="851814" y="500075"/>
                  <a:pt x="851002" y="502920"/>
                </a:cubicBezTo>
                <a:cubicBezTo>
                  <a:pt x="850189" y="505765"/>
                  <a:pt x="848970" y="510438"/>
                  <a:pt x="847344" y="516941"/>
                </a:cubicBezTo>
                <a:cubicBezTo>
                  <a:pt x="846531" y="516941"/>
                  <a:pt x="846125" y="517347"/>
                  <a:pt x="846125" y="518160"/>
                </a:cubicBezTo>
                <a:cubicBezTo>
                  <a:pt x="842061" y="537667"/>
                  <a:pt x="829463" y="568960"/>
                  <a:pt x="808330" y="612038"/>
                </a:cubicBezTo>
                <a:cubicBezTo>
                  <a:pt x="805891" y="615290"/>
                  <a:pt x="801827" y="622198"/>
                  <a:pt x="796138" y="632765"/>
                </a:cubicBezTo>
                <a:lnTo>
                  <a:pt x="776630" y="668122"/>
                </a:lnTo>
                <a:cubicBezTo>
                  <a:pt x="829463" y="714451"/>
                  <a:pt x="888390" y="760374"/>
                  <a:pt x="953414" y="805891"/>
                </a:cubicBezTo>
                <a:cubicBezTo>
                  <a:pt x="1018438" y="851408"/>
                  <a:pt x="1075741" y="889610"/>
                  <a:pt x="1125322" y="920496"/>
                </a:cubicBezTo>
                <a:lnTo>
                  <a:pt x="1198475" y="968045"/>
                </a:lnTo>
                <a:lnTo>
                  <a:pt x="1192378" y="965606"/>
                </a:lnTo>
                <a:cubicBezTo>
                  <a:pt x="1192378" y="966419"/>
                  <a:pt x="1191971" y="966826"/>
                  <a:pt x="1191158" y="966826"/>
                </a:cubicBezTo>
                <a:cubicBezTo>
                  <a:pt x="1190346" y="966826"/>
                  <a:pt x="1188923" y="966216"/>
                  <a:pt x="1186891" y="964997"/>
                </a:cubicBezTo>
                <a:cubicBezTo>
                  <a:pt x="1184859" y="963778"/>
                  <a:pt x="1180185" y="962965"/>
                  <a:pt x="1172871" y="962558"/>
                </a:cubicBezTo>
                <a:cubicBezTo>
                  <a:pt x="1165555" y="962152"/>
                  <a:pt x="1160678" y="961543"/>
                  <a:pt x="1158240" y="960730"/>
                </a:cubicBezTo>
                <a:cubicBezTo>
                  <a:pt x="1151738" y="959917"/>
                  <a:pt x="1144016" y="959511"/>
                  <a:pt x="1135075" y="959511"/>
                </a:cubicBezTo>
                <a:lnTo>
                  <a:pt x="1108253" y="960730"/>
                </a:lnTo>
                <a:lnTo>
                  <a:pt x="1094842" y="961949"/>
                </a:lnTo>
                <a:cubicBezTo>
                  <a:pt x="1093216" y="961949"/>
                  <a:pt x="1090981" y="962558"/>
                  <a:pt x="1088136" y="963778"/>
                </a:cubicBezTo>
                <a:cubicBezTo>
                  <a:pt x="1085291" y="964997"/>
                  <a:pt x="1082243" y="965606"/>
                  <a:pt x="1078993" y="965606"/>
                </a:cubicBezTo>
                <a:cubicBezTo>
                  <a:pt x="1075741" y="965606"/>
                  <a:pt x="1073709" y="966013"/>
                  <a:pt x="1072896" y="966826"/>
                </a:cubicBezTo>
                <a:lnTo>
                  <a:pt x="1044854" y="968045"/>
                </a:lnTo>
                <a:lnTo>
                  <a:pt x="1015594" y="966826"/>
                </a:lnTo>
                <a:cubicBezTo>
                  <a:pt x="1013969" y="966013"/>
                  <a:pt x="1012343" y="965606"/>
                  <a:pt x="1010717" y="965606"/>
                </a:cubicBezTo>
                <a:cubicBezTo>
                  <a:pt x="1009091" y="965606"/>
                  <a:pt x="1003402" y="964387"/>
                  <a:pt x="993648" y="961949"/>
                </a:cubicBezTo>
                <a:cubicBezTo>
                  <a:pt x="974141" y="957885"/>
                  <a:pt x="955040" y="950976"/>
                  <a:pt x="936346" y="941222"/>
                </a:cubicBezTo>
                <a:cubicBezTo>
                  <a:pt x="925779" y="936346"/>
                  <a:pt x="920091" y="933907"/>
                  <a:pt x="919277" y="933907"/>
                </a:cubicBezTo>
                <a:cubicBezTo>
                  <a:pt x="918464" y="933907"/>
                  <a:pt x="916635" y="932688"/>
                  <a:pt x="913790" y="930250"/>
                </a:cubicBezTo>
                <a:cubicBezTo>
                  <a:pt x="910946" y="927811"/>
                  <a:pt x="907491" y="925373"/>
                  <a:pt x="903427" y="922935"/>
                </a:cubicBezTo>
                <a:cubicBezTo>
                  <a:pt x="894487" y="918058"/>
                  <a:pt x="888390" y="913994"/>
                  <a:pt x="885139" y="910742"/>
                </a:cubicBezTo>
                <a:lnTo>
                  <a:pt x="877824" y="907085"/>
                </a:lnTo>
                <a:cubicBezTo>
                  <a:pt x="839623" y="879450"/>
                  <a:pt x="798576" y="840435"/>
                  <a:pt x="754685" y="790042"/>
                </a:cubicBezTo>
                <a:cubicBezTo>
                  <a:pt x="752246" y="785978"/>
                  <a:pt x="748386" y="780898"/>
                  <a:pt x="743102" y="774802"/>
                </a:cubicBezTo>
                <a:cubicBezTo>
                  <a:pt x="737819" y="768706"/>
                  <a:pt x="732942" y="762406"/>
                  <a:pt x="728472" y="755904"/>
                </a:cubicBezTo>
                <a:cubicBezTo>
                  <a:pt x="724002" y="749402"/>
                  <a:pt x="721360" y="745744"/>
                  <a:pt x="720547" y="744931"/>
                </a:cubicBezTo>
                <a:cubicBezTo>
                  <a:pt x="719734" y="744931"/>
                  <a:pt x="715264" y="748792"/>
                  <a:pt x="707136" y="756513"/>
                </a:cubicBezTo>
                <a:cubicBezTo>
                  <a:pt x="699008" y="764235"/>
                  <a:pt x="691286" y="771347"/>
                  <a:pt x="683971" y="777850"/>
                </a:cubicBezTo>
                <a:cubicBezTo>
                  <a:pt x="662027" y="795731"/>
                  <a:pt x="649021" y="804672"/>
                  <a:pt x="644957" y="804672"/>
                </a:cubicBezTo>
                <a:cubicBezTo>
                  <a:pt x="644144" y="804672"/>
                  <a:pt x="643534" y="805485"/>
                  <a:pt x="643128" y="807110"/>
                </a:cubicBezTo>
                <a:cubicBezTo>
                  <a:pt x="642722" y="808736"/>
                  <a:pt x="634390" y="812394"/>
                  <a:pt x="618134" y="818083"/>
                </a:cubicBezTo>
                <a:cubicBezTo>
                  <a:pt x="601879" y="823773"/>
                  <a:pt x="586232" y="828040"/>
                  <a:pt x="571195" y="830885"/>
                </a:cubicBezTo>
                <a:cubicBezTo>
                  <a:pt x="556159" y="833730"/>
                  <a:pt x="543763" y="835152"/>
                  <a:pt x="534010" y="835152"/>
                </a:cubicBezTo>
                <a:cubicBezTo>
                  <a:pt x="527507" y="874166"/>
                  <a:pt x="519786" y="902208"/>
                  <a:pt x="510846" y="919277"/>
                </a:cubicBezTo>
                <a:cubicBezTo>
                  <a:pt x="497840" y="943661"/>
                  <a:pt x="484022" y="955853"/>
                  <a:pt x="469392" y="955853"/>
                </a:cubicBezTo>
                <a:lnTo>
                  <a:pt x="464515" y="954634"/>
                </a:lnTo>
                <a:cubicBezTo>
                  <a:pt x="455575" y="953008"/>
                  <a:pt x="442976" y="940410"/>
                  <a:pt x="426720" y="916838"/>
                </a:cubicBezTo>
                <a:cubicBezTo>
                  <a:pt x="404775" y="888390"/>
                  <a:pt x="386487" y="870102"/>
                  <a:pt x="371856" y="861974"/>
                </a:cubicBezTo>
                <a:lnTo>
                  <a:pt x="382829" y="861974"/>
                </a:lnTo>
                <a:cubicBezTo>
                  <a:pt x="416154" y="861974"/>
                  <a:pt x="438912" y="854659"/>
                  <a:pt x="451104" y="840029"/>
                </a:cubicBezTo>
                <a:cubicBezTo>
                  <a:pt x="463296" y="825398"/>
                  <a:pt x="471628" y="792886"/>
                  <a:pt x="476098" y="742493"/>
                </a:cubicBezTo>
                <a:cubicBezTo>
                  <a:pt x="480568" y="692099"/>
                  <a:pt x="484429" y="640080"/>
                  <a:pt x="487681" y="586435"/>
                </a:cubicBezTo>
                <a:cubicBezTo>
                  <a:pt x="489306" y="569366"/>
                  <a:pt x="490322" y="557174"/>
                  <a:pt x="490728" y="549859"/>
                </a:cubicBezTo>
                <a:cubicBezTo>
                  <a:pt x="491135" y="542544"/>
                  <a:pt x="491744" y="538480"/>
                  <a:pt x="492557" y="537667"/>
                </a:cubicBezTo>
                <a:lnTo>
                  <a:pt x="492557" y="535229"/>
                </a:lnTo>
                <a:cubicBezTo>
                  <a:pt x="492557" y="534416"/>
                  <a:pt x="491744" y="534010"/>
                  <a:pt x="490118" y="534010"/>
                </a:cubicBezTo>
                <a:lnTo>
                  <a:pt x="482803" y="535229"/>
                </a:lnTo>
                <a:cubicBezTo>
                  <a:pt x="448666" y="540106"/>
                  <a:pt x="410464" y="554330"/>
                  <a:pt x="368199" y="577901"/>
                </a:cubicBezTo>
                <a:lnTo>
                  <a:pt x="358445" y="582778"/>
                </a:lnTo>
                <a:lnTo>
                  <a:pt x="369418" y="574243"/>
                </a:lnTo>
                <a:cubicBezTo>
                  <a:pt x="375920" y="567741"/>
                  <a:pt x="382829" y="562458"/>
                  <a:pt x="390144" y="558394"/>
                </a:cubicBezTo>
                <a:cubicBezTo>
                  <a:pt x="415341" y="542950"/>
                  <a:pt x="443789" y="529946"/>
                  <a:pt x="475488" y="519379"/>
                </a:cubicBezTo>
                <a:cubicBezTo>
                  <a:pt x="484429" y="516941"/>
                  <a:pt x="489915" y="515315"/>
                  <a:pt x="491948" y="514502"/>
                </a:cubicBezTo>
                <a:cubicBezTo>
                  <a:pt x="493979" y="513690"/>
                  <a:pt x="494995" y="511454"/>
                  <a:pt x="494995" y="507797"/>
                </a:cubicBezTo>
                <a:cubicBezTo>
                  <a:pt x="494995" y="504139"/>
                  <a:pt x="495198" y="500278"/>
                  <a:pt x="495605" y="496214"/>
                </a:cubicBezTo>
                <a:cubicBezTo>
                  <a:pt x="496011" y="492150"/>
                  <a:pt x="496621" y="483616"/>
                  <a:pt x="497434" y="470611"/>
                </a:cubicBezTo>
                <a:lnTo>
                  <a:pt x="501091" y="399898"/>
                </a:lnTo>
                <a:lnTo>
                  <a:pt x="502310" y="324307"/>
                </a:lnTo>
                <a:cubicBezTo>
                  <a:pt x="501499" y="324307"/>
                  <a:pt x="498856" y="327355"/>
                  <a:pt x="494386" y="333451"/>
                </a:cubicBezTo>
                <a:cubicBezTo>
                  <a:pt x="489915" y="339547"/>
                  <a:pt x="484226" y="347066"/>
                  <a:pt x="477317" y="356006"/>
                </a:cubicBezTo>
                <a:cubicBezTo>
                  <a:pt x="470408" y="364947"/>
                  <a:pt x="466954" y="369621"/>
                  <a:pt x="466954" y="370027"/>
                </a:cubicBezTo>
                <a:cubicBezTo>
                  <a:pt x="466954" y="370434"/>
                  <a:pt x="463296" y="375514"/>
                  <a:pt x="455981" y="385267"/>
                </a:cubicBezTo>
                <a:cubicBezTo>
                  <a:pt x="448666" y="395021"/>
                  <a:pt x="443586" y="402336"/>
                  <a:pt x="440741" y="407213"/>
                </a:cubicBezTo>
                <a:cubicBezTo>
                  <a:pt x="437896" y="412090"/>
                  <a:pt x="432206" y="420421"/>
                  <a:pt x="423672" y="432206"/>
                </a:cubicBezTo>
                <a:cubicBezTo>
                  <a:pt x="415138" y="443992"/>
                  <a:pt x="410871" y="450291"/>
                  <a:pt x="410871" y="451104"/>
                </a:cubicBezTo>
                <a:cubicBezTo>
                  <a:pt x="410871" y="451917"/>
                  <a:pt x="407213" y="457200"/>
                  <a:pt x="399898" y="466954"/>
                </a:cubicBezTo>
                <a:lnTo>
                  <a:pt x="368199" y="508406"/>
                </a:lnTo>
                <a:cubicBezTo>
                  <a:pt x="363322" y="516534"/>
                  <a:pt x="356007" y="526898"/>
                  <a:pt x="346253" y="539496"/>
                </a:cubicBezTo>
                <a:cubicBezTo>
                  <a:pt x="336499" y="552094"/>
                  <a:pt x="329591" y="561848"/>
                  <a:pt x="325527" y="568757"/>
                </a:cubicBezTo>
                <a:cubicBezTo>
                  <a:pt x="321463" y="575666"/>
                  <a:pt x="317399" y="583184"/>
                  <a:pt x="313335" y="591312"/>
                </a:cubicBezTo>
                <a:lnTo>
                  <a:pt x="312115" y="681533"/>
                </a:lnTo>
                <a:cubicBezTo>
                  <a:pt x="312115" y="765251"/>
                  <a:pt x="315773" y="830682"/>
                  <a:pt x="323088" y="877824"/>
                </a:cubicBezTo>
                <a:cubicBezTo>
                  <a:pt x="330403" y="911962"/>
                  <a:pt x="334061" y="942848"/>
                  <a:pt x="334061" y="970483"/>
                </a:cubicBezTo>
                <a:cubicBezTo>
                  <a:pt x="334061" y="989178"/>
                  <a:pt x="330403" y="998525"/>
                  <a:pt x="323088" y="998525"/>
                </a:cubicBezTo>
                <a:cubicBezTo>
                  <a:pt x="319024" y="997712"/>
                  <a:pt x="314350" y="997102"/>
                  <a:pt x="309067" y="996696"/>
                </a:cubicBezTo>
                <a:cubicBezTo>
                  <a:pt x="303784" y="996290"/>
                  <a:pt x="297079" y="993648"/>
                  <a:pt x="288951" y="988771"/>
                </a:cubicBezTo>
                <a:cubicBezTo>
                  <a:pt x="271069" y="976579"/>
                  <a:pt x="255219" y="962355"/>
                  <a:pt x="241402" y="946099"/>
                </a:cubicBezTo>
                <a:cubicBezTo>
                  <a:pt x="238151" y="941222"/>
                  <a:pt x="232664" y="933704"/>
                  <a:pt x="224943" y="923544"/>
                </a:cubicBezTo>
                <a:cubicBezTo>
                  <a:pt x="217221" y="913384"/>
                  <a:pt x="211734" y="905459"/>
                  <a:pt x="208483" y="899770"/>
                </a:cubicBezTo>
                <a:cubicBezTo>
                  <a:pt x="179223" y="844499"/>
                  <a:pt x="150775" y="816864"/>
                  <a:pt x="123139" y="816864"/>
                </a:cubicBezTo>
                <a:cubicBezTo>
                  <a:pt x="119075" y="816864"/>
                  <a:pt x="115418" y="818083"/>
                  <a:pt x="112167" y="820522"/>
                </a:cubicBezTo>
                <a:cubicBezTo>
                  <a:pt x="99975" y="827024"/>
                  <a:pt x="91440" y="830275"/>
                  <a:pt x="86563" y="830275"/>
                </a:cubicBezTo>
                <a:cubicBezTo>
                  <a:pt x="75184" y="830275"/>
                  <a:pt x="59741" y="822147"/>
                  <a:pt x="40234" y="805891"/>
                </a:cubicBezTo>
                <a:cubicBezTo>
                  <a:pt x="24791" y="789635"/>
                  <a:pt x="17069" y="772973"/>
                  <a:pt x="17069" y="755904"/>
                </a:cubicBezTo>
                <a:cubicBezTo>
                  <a:pt x="22759" y="746150"/>
                  <a:pt x="35357" y="733552"/>
                  <a:pt x="54864" y="718109"/>
                </a:cubicBezTo>
                <a:cubicBezTo>
                  <a:pt x="61367" y="713232"/>
                  <a:pt x="65024" y="709981"/>
                  <a:pt x="65837" y="708355"/>
                </a:cubicBezTo>
                <a:cubicBezTo>
                  <a:pt x="77216" y="699414"/>
                  <a:pt x="83515" y="694944"/>
                  <a:pt x="84735" y="694944"/>
                </a:cubicBezTo>
                <a:cubicBezTo>
                  <a:pt x="85954" y="694944"/>
                  <a:pt x="87376" y="694538"/>
                  <a:pt x="89002" y="693725"/>
                </a:cubicBezTo>
                <a:cubicBezTo>
                  <a:pt x="94691" y="688035"/>
                  <a:pt x="101600" y="683158"/>
                  <a:pt x="109728" y="679094"/>
                </a:cubicBezTo>
                <a:lnTo>
                  <a:pt x="142647" y="655930"/>
                </a:lnTo>
                <a:cubicBezTo>
                  <a:pt x="145898" y="655117"/>
                  <a:pt x="150571" y="652475"/>
                  <a:pt x="156667" y="648005"/>
                </a:cubicBezTo>
                <a:cubicBezTo>
                  <a:pt x="162763" y="643534"/>
                  <a:pt x="166218" y="641299"/>
                  <a:pt x="167031" y="641299"/>
                </a:cubicBezTo>
                <a:cubicBezTo>
                  <a:pt x="167843" y="641299"/>
                  <a:pt x="168250" y="640690"/>
                  <a:pt x="168250" y="639470"/>
                </a:cubicBezTo>
                <a:cubicBezTo>
                  <a:pt x="168250" y="638251"/>
                  <a:pt x="172314" y="634797"/>
                  <a:pt x="180442" y="629107"/>
                </a:cubicBezTo>
                <a:cubicBezTo>
                  <a:pt x="188570" y="623418"/>
                  <a:pt x="194463" y="618947"/>
                  <a:pt x="198120" y="615696"/>
                </a:cubicBezTo>
                <a:cubicBezTo>
                  <a:pt x="201778" y="612445"/>
                  <a:pt x="204826" y="609600"/>
                  <a:pt x="207264" y="607161"/>
                </a:cubicBezTo>
                <a:cubicBezTo>
                  <a:pt x="217018" y="600659"/>
                  <a:pt x="229210" y="589686"/>
                  <a:pt x="243840" y="574243"/>
                </a:cubicBezTo>
                <a:cubicBezTo>
                  <a:pt x="265786" y="550672"/>
                  <a:pt x="276758" y="506374"/>
                  <a:pt x="276758" y="441350"/>
                </a:cubicBezTo>
                <a:lnTo>
                  <a:pt x="276758" y="430378"/>
                </a:lnTo>
                <a:cubicBezTo>
                  <a:pt x="276758" y="417373"/>
                  <a:pt x="274320" y="410870"/>
                  <a:pt x="269443" y="410870"/>
                </a:cubicBezTo>
                <a:lnTo>
                  <a:pt x="264567" y="412090"/>
                </a:lnTo>
                <a:cubicBezTo>
                  <a:pt x="249123" y="421030"/>
                  <a:pt x="229616" y="438506"/>
                  <a:pt x="206045" y="464515"/>
                </a:cubicBezTo>
                <a:cubicBezTo>
                  <a:pt x="167031" y="512470"/>
                  <a:pt x="139802" y="536854"/>
                  <a:pt x="124359" y="537667"/>
                </a:cubicBezTo>
                <a:lnTo>
                  <a:pt x="112167" y="538886"/>
                </a:lnTo>
                <a:cubicBezTo>
                  <a:pt x="92659" y="536448"/>
                  <a:pt x="71120" y="526288"/>
                  <a:pt x="47549" y="508406"/>
                </a:cubicBezTo>
                <a:cubicBezTo>
                  <a:pt x="22352" y="484022"/>
                  <a:pt x="6503" y="463296"/>
                  <a:pt x="0" y="446227"/>
                </a:cubicBezTo>
                <a:cubicBezTo>
                  <a:pt x="1626" y="446227"/>
                  <a:pt x="4471" y="447853"/>
                  <a:pt x="8534" y="451104"/>
                </a:cubicBezTo>
                <a:cubicBezTo>
                  <a:pt x="15037" y="460045"/>
                  <a:pt x="25603" y="464515"/>
                  <a:pt x="40234" y="464515"/>
                </a:cubicBezTo>
                <a:cubicBezTo>
                  <a:pt x="58115" y="464515"/>
                  <a:pt x="75591" y="458826"/>
                  <a:pt x="92659" y="447446"/>
                </a:cubicBezTo>
                <a:cubicBezTo>
                  <a:pt x="96723" y="443382"/>
                  <a:pt x="102210" y="438709"/>
                  <a:pt x="109119" y="433426"/>
                </a:cubicBezTo>
                <a:cubicBezTo>
                  <a:pt x="116027" y="428142"/>
                  <a:pt x="119888" y="425501"/>
                  <a:pt x="120701" y="425501"/>
                </a:cubicBezTo>
                <a:cubicBezTo>
                  <a:pt x="121514" y="425501"/>
                  <a:pt x="124155" y="423672"/>
                  <a:pt x="128626" y="420014"/>
                </a:cubicBezTo>
                <a:cubicBezTo>
                  <a:pt x="133096" y="416357"/>
                  <a:pt x="140411" y="411480"/>
                  <a:pt x="150571" y="405384"/>
                </a:cubicBezTo>
                <a:cubicBezTo>
                  <a:pt x="160731" y="399288"/>
                  <a:pt x="166624" y="395427"/>
                  <a:pt x="168250" y="393802"/>
                </a:cubicBezTo>
                <a:cubicBezTo>
                  <a:pt x="169875" y="392176"/>
                  <a:pt x="175159" y="388112"/>
                  <a:pt x="184099" y="381610"/>
                </a:cubicBezTo>
                <a:cubicBezTo>
                  <a:pt x="193040" y="375107"/>
                  <a:pt x="199949" y="370230"/>
                  <a:pt x="204826" y="366979"/>
                </a:cubicBezTo>
                <a:cubicBezTo>
                  <a:pt x="209703" y="363728"/>
                  <a:pt x="214579" y="360070"/>
                  <a:pt x="219456" y="356006"/>
                </a:cubicBezTo>
                <a:cubicBezTo>
                  <a:pt x="251155" y="334874"/>
                  <a:pt x="271069" y="316586"/>
                  <a:pt x="279197" y="301142"/>
                </a:cubicBezTo>
                <a:cubicBezTo>
                  <a:pt x="284887" y="288950"/>
                  <a:pt x="288544" y="266598"/>
                  <a:pt x="290170" y="234086"/>
                </a:cubicBezTo>
                <a:cubicBezTo>
                  <a:pt x="292608" y="193446"/>
                  <a:pt x="294640" y="168250"/>
                  <a:pt x="296266" y="158496"/>
                </a:cubicBezTo>
                <a:lnTo>
                  <a:pt x="295047" y="129235"/>
                </a:lnTo>
                <a:cubicBezTo>
                  <a:pt x="294234" y="112979"/>
                  <a:pt x="293827" y="91034"/>
                  <a:pt x="293827" y="63398"/>
                </a:cubicBezTo>
                <a:cubicBezTo>
                  <a:pt x="293827" y="45517"/>
                  <a:pt x="295453" y="32106"/>
                  <a:pt x="298704" y="23165"/>
                </a:cubicBezTo>
                <a:cubicBezTo>
                  <a:pt x="301955" y="10973"/>
                  <a:pt x="304597" y="4064"/>
                  <a:pt x="306629" y="2438"/>
                </a:cubicBezTo>
                <a:cubicBezTo>
                  <a:pt x="308661" y="813"/>
                  <a:pt x="310896" y="0"/>
                  <a:pt x="313335" y="0"/>
                </a:cubicBezTo>
                <a:close/>
              </a:path>
            </a:pathLst>
          </a:custGeom>
          <a:gradFill flip="none" rotWithShape="1">
            <a:gsLst>
              <a:gs pos="0">
                <a:srgbClr val="02A0E7"/>
              </a:gs>
              <a:gs pos="100000">
                <a:srgbClr val="1C3FFD"/>
              </a:gs>
            </a:gsLst>
            <a:path path="circle">
              <a:fillToRect r="100000" b="100000"/>
            </a:path>
            <a:tileRect l="-100000" t="-100000"/>
          </a:gradFill>
          <a:ln w="3175">
            <a:noFill/>
          </a:ln>
          <a:effectLst>
            <a:outerShdw blurRad="152400" dist="101600" dir="5400000" sx="98000" sy="98000" algn="t" rotWithShape="0">
              <a:srgbClr val="0253A4">
                <a:alpha val="24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w="3175">
                <a:noFill/>
              </a:ln>
              <a:gradFill flip="none" rotWithShape="1">
                <a:gsLst>
                  <a:gs pos="0">
                    <a:srgbClr val="02A0E7"/>
                  </a:gs>
                  <a:gs pos="100000">
                    <a:srgbClr val="1C3FFD"/>
                  </a:gs>
                </a:gsLst>
                <a:path path="circle">
                  <a:fillToRect r="100000" b="100000"/>
                </a:path>
                <a:tileRect l="-100000" t="-100000"/>
              </a:gradFill>
              <a:effectLst>
                <a:outerShdw blurRad="152400" dist="101600" dir="5400000" sx="98000" sy="98000" algn="t" rotWithShape="0">
                  <a:srgbClr val="0253A4">
                    <a:alpha val="24000"/>
                  </a:srgb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sp>
        <p:nvSpPr>
          <p:cNvPr id="60" name="文本框 59">
            <a:extLst>
              <a:ext uri="{FF2B5EF4-FFF2-40B4-BE49-F238E27FC236}">
                <a16:creationId xmlns:a16="http://schemas.microsoft.com/office/drawing/2014/main" id="{D41C8192-7E8C-DBE0-9E8C-C9EB53DF2E11}"/>
              </a:ext>
            </a:extLst>
          </p:cNvPr>
          <p:cNvSpPr txBox="1"/>
          <p:nvPr/>
        </p:nvSpPr>
        <p:spPr>
          <a:xfrm>
            <a:off x="4856655" y="1193341"/>
            <a:ext cx="939048" cy="964540"/>
          </a:xfrm>
          <a:custGeom>
            <a:avLst/>
            <a:gdLst>
              <a:gd name="connsiteX0" fmla="*/ 503064 w 939048"/>
              <a:gd name="connsiteY0" fmla="*/ 423673 h 964540"/>
              <a:gd name="connsiteX1" fmla="*/ 525618 w 939048"/>
              <a:gd name="connsiteY1" fmla="*/ 431597 h 964540"/>
              <a:gd name="connsiteX2" fmla="*/ 546345 w 939048"/>
              <a:gd name="connsiteY2" fmla="*/ 452324 h 964540"/>
              <a:gd name="connsiteX3" fmla="*/ 551222 w 939048"/>
              <a:gd name="connsiteY3" fmla="*/ 465735 h 964540"/>
              <a:gd name="connsiteX4" fmla="*/ 535372 w 939048"/>
              <a:gd name="connsiteY4" fmla="*/ 492557 h 964540"/>
              <a:gd name="connsiteX5" fmla="*/ 479289 w 939048"/>
              <a:gd name="connsiteY5" fmla="*/ 529133 h 964540"/>
              <a:gd name="connsiteX6" fmla="*/ 456124 w 939048"/>
              <a:gd name="connsiteY6" fmla="*/ 544983 h 964540"/>
              <a:gd name="connsiteX7" fmla="*/ 436617 w 939048"/>
              <a:gd name="connsiteY7" fmla="*/ 560833 h 964540"/>
              <a:gd name="connsiteX8" fmla="*/ 415890 w 939048"/>
              <a:gd name="connsiteY8" fmla="*/ 576682 h 964540"/>
              <a:gd name="connsiteX9" fmla="*/ 376876 w 939048"/>
              <a:gd name="connsiteY9" fmla="*/ 610210 h 964540"/>
              <a:gd name="connsiteX10" fmla="*/ 368342 w 939048"/>
              <a:gd name="connsiteY10" fmla="*/ 618287 h 964540"/>
              <a:gd name="connsiteX11" fmla="*/ 365758 w 939048"/>
              <a:gd name="connsiteY11" fmla="*/ 620764 h 964540"/>
              <a:gd name="connsiteX12" fmla="*/ 368342 w 939048"/>
              <a:gd name="connsiteY12" fmla="*/ 619354 h 964540"/>
              <a:gd name="connsiteX13" fmla="*/ 381754 w 939048"/>
              <a:gd name="connsiteY13" fmla="*/ 613258 h 964540"/>
              <a:gd name="connsiteX14" fmla="*/ 402479 w 939048"/>
              <a:gd name="connsiteY14" fmla="*/ 603505 h 964540"/>
              <a:gd name="connsiteX15" fmla="*/ 418938 w 939048"/>
              <a:gd name="connsiteY15" fmla="*/ 609601 h 964540"/>
              <a:gd name="connsiteX16" fmla="*/ 439055 w 939048"/>
              <a:gd name="connsiteY16" fmla="*/ 620573 h 964540"/>
              <a:gd name="connsiteX17" fmla="*/ 461001 w 939048"/>
              <a:gd name="connsiteY17" fmla="*/ 653492 h 964540"/>
              <a:gd name="connsiteX18" fmla="*/ 465878 w 939048"/>
              <a:gd name="connsiteY18" fmla="*/ 676656 h 964540"/>
              <a:gd name="connsiteX19" fmla="*/ 454905 w 939048"/>
              <a:gd name="connsiteY19" fmla="*/ 738836 h 964540"/>
              <a:gd name="connsiteX20" fmla="*/ 445151 w 939048"/>
              <a:gd name="connsiteY20" fmla="*/ 798577 h 964540"/>
              <a:gd name="connsiteX21" fmla="*/ 447590 w 939048"/>
              <a:gd name="connsiteY21" fmla="*/ 827837 h 964540"/>
              <a:gd name="connsiteX22" fmla="*/ 496358 w 939048"/>
              <a:gd name="connsiteY22" fmla="*/ 848564 h 964540"/>
              <a:gd name="connsiteX23" fmla="*/ 648758 w 939048"/>
              <a:gd name="connsiteY23" fmla="*/ 844906 h 964540"/>
              <a:gd name="connsiteX24" fmla="*/ 665826 w 939048"/>
              <a:gd name="connsiteY24" fmla="*/ 842468 h 964540"/>
              <a:gd name="connsiteX25" fmla="*/ 734102 w 939048"/>
              <a:gd name="connsiteY25" fmla="*/ 822961 h 964540"/>
              <a:gd name="connsiteX26" fmla="*/ 740198 w 939048"/>
              <a:gd name="connsiteY26" fmla="*/ 821741 h 964540"/>
              <a:gd name="connsiteX27" fmla="*/ 743856 w 939048"/>
              <a:gd name="connsiteY27" fmla="*/ 820522 h 964540"/>
              <a:gd name="connsiteX28" fmla="*/ 753609 w 939048"/>
              <a:gd name="connsiteY28" fmla="*/ 814426 h 964540"/>
              <a:gd name="connsiteX29" fmla="*/ 767021 w 939048"/>
              <a:gd name="connsiteY29" fmla="*/ 807111 h 964540"/>
              <a:gd name="connsiteX30" fmla="*/ 787746 w 939048"/>
              <a:gd name="connsiteY30" fmla="*/ 775412 h 964540"/>
              <a:gd name="connsiteX31" fmla="*/ 789575 w 939048"/>
              <a:gd name="connsiteY31" fmla="*/ 758953 h 964540"/>
              <a:gd name="connsiteX32" fmla="*/ 788966 w 939048"/>
              <a:gd name="connsiteY32" fmla="*/ 721767 h 964540"/>
              <a:gd name="connsiteX33" fmla="*/ 787746 w 939048"/>
              <a:gd name="connsiteY33" fmla="*/ 676656 h 964540"/>
              <a:gd name="connsiteX34" fmla="*/ 785308 w 939048"/>
              <a:gd name="connsiteY34" fmla="*/ 646177 h 964540"/>
              <a:gd name="connsiteX35" fmla="*/ 781650 w 939048"/>
              <a:gd name="connsiteY35" fmla="*/ 614477 h 964540"/>
              <a:gd name="connsiteX36" fmla="*/ 779212 w 939048"/>
              <a:gd name="connsiteY36" fmla="*/ 598628 h 964540"/>
              <a:gd name="connsiteX37" fmla="*/ 773116 w 939048"/>
              <a:gd name="connsiteY37" fmla="*/ 535229 h 964540"/>
              <a:gd name="connsiteX38" fmla="*/ 770678 w 939048"/>
              <a:gd name="connsiteY38" fmla="*/ 485242 h 964540"/>
              <a:gd name="connsiteX39" fmla="*/ 771897 w 939048"/>
              <a:gd name="connsiteY39" fmla="*/ 491948 h 964540"/>
              <a:gd name="connsiteX40" fmla="*/ 774335 w 939048"/>
              <a:gd name="connsiteY40" fmla="*/ 513284 h 964540"/>
              <a:gd name="connsiteX41" fmla="*/ 781650 w 939048"/>
              <a:gd name="connsiteY41" fmla="*/ 544983 h 964540"/>
              <a:gd name="connsiteX42" fmla="*/ 791404 w 939048"/>
              <a:gd name="connsiteY42" fmla="*/ 581559 h 964540"/>
              <a:gd name="connsiteX43" fmla="*/ 818227 w 939048"/>
              <a:gd name="connsiteY43" fmla="*/ 672999 h 964540"/>
              <a:gd name="connsiteX44" fmla="*/ 857241 w 939048"/>
              <a:gd name="connsiteY44" fmla="*/ 747370 h 964540"/>
              <a:gd name="connsiteX45" fmla="*/ 864556 w 939048"/>
              <a:gd name="connsiteY45" fmla="*/ 759562 h 964540"/>
              <a:gd name="connsiteX46" fmla="*/ 874310 w 939048"/>
              <a:gd name="connsiteY46" fmla="*/ 775412 h 964540"/>
              <a:gd name="connsiteX47" fmla="*/ 884064 w 939048"/>
              <a:gd name="connsiteY47" fmla="*/ 791261 h 964540"/>
              <a:gd name="connsiteX48" fmla="*/ 890159 w 939048"/>
              <a:gd name="connsiteY48" fmla="*/ 802234 h 964540"/>
              <a:gd name="connsiteX49" fmla="*/ 924297 w 939048"/>
              <a:gd name="connsiteY49" fmla="*/ 863194 h 964540"/>
              <a:gd name="connsiteX50" fmla="*/ 931612 w 939048"/>
              <a:gd name="connsiteY50" fmla="*/ 881482 h 964540"/>
              <a:gd name="connsiteX51" fmla="*/ 938927 w 939048"/>
              <a:gd name="connsiteY51" fmla="*/ 909524 h 964540"/>
              <a:gd name="connsiteX52" fmla="*/ 929175 w 939048"/>
              <a:gd name="connsiteY52" fmla="*/ 937566 h 964540"/>
              <a:gd name="connsiteX53" fmla="*/ 914543 w 939048"/>
              <a:gd name="connsiteY53" fmla="*/ 947319 h 964540"/>
              <a:gd name="connsiteX54" fmla="*/ 912105 w 939048"/>
              <a:gd name="connsiteY54" fmla="*/ 948538 h 964540"/>
              <a:gd name="connsiteX55" fmla="*/ 895037 w 939048"/>
              <a:gd name="connsiteY55" fmla="*/ 954634 h 964540"/>
              <a:gd name="connsiteX56" fmla="*/ 819446 w 939048"/>
              <a:gd name="connsiteY56" fmla="*/ 959511 h 964540"/>
              <a:gd name="connsiteX57" fmla="*/ 770678 w 939048"/>
              <a:gd name="connsiteY57" fmla="*/ 960730 h 964540"/>
              <a:gd name="connsiteX58" fmla="*/ 635347 w 939048"/>
              <a:gd name="connsiteY58" fmla="*/ 963169 h 964540"/>
              <a:gd name="connsiteX59" fmla="*/ 587798 w 939048"/>
              <a:gd name="connsiteY59" fmla="*/ 960730 h 964540"/>
              <a:gd name="connsiteX60" fmla="*/ 560976 w 939048"/>
              <a:gd name="connsiteY60" fmla="*/ 958292 h 964540"/>
              <a:gd name="connsiteX61" fmla="*/ 532935 w 939048"/>
              <a:gd name="connsiteY61" fmla="*/ 954025 h 964540"/>
              <a:gd name="connsiteX62" fmla="*/ 524399 w 939048"/>
              <a:gd name="connsiteY62" fmla="*/ 950977 h 964540"/>
              <a:gd name="connsiteX63" fmla="*/ 521961 w 939048"/>
              <a:gd name="connsiteY63" fmla="*/ 950977 h 964540"/>
              <a:gd name="connsiteX64" fmla="*/ 519522 w 939048"/>
              <a:gd name="connsiteY64" fmla="*/ 949757 h 964540"/>
              <a:gd name="connsiteX65" fmla="*/ 508550 w 939048"/>
              <a:gd name="connsiteY65" fmla="*/ 946100 h 964540"/>
              <a:gd name="connsiteX66" fmla="*/ 414671 w 939048"/>
              <a:gd name="connsiteY66" fmla="*/ 886359 h 964540"/>
              <a:gd name="connsiteX67" fmla="*/ 367123 w 939048"/>
              <a:gd name="connsiteY67" fmla="*/ 799796 h 964540"/>
              <a:gd name="connsiteX68" fmla="*/ 369561 w 939048"/>
              <a:gd name="connsiteY68" fmla="*/ 758343 h 964540"/>
              <a:gd name="connsiteX69" fmla="*/ 370780 w 939048"/>
              <a:gd name="connsiteY69" fmla="*/ 751028 h 964540"/>
              <a:gd name="connsiteX70" fmla="*/ 371999 w 939048"/>
              <a:gd name="connsiteY70" fmla="*/ 743713 h 964540"/>
              <a:gd name="connsiteX71" fmla="*/ 375657 w 939048"/>
              <a:gd name="connsiteY71" fmla="*/ 730301 h 964540"/>
              <a:gd name="connsiteX72" fmla="*/ 379314 w 939048"/>
              <a:gd name="connsiteY72" fmla="*/ 715671 h 964540"/>
              <a:gd name="connsiteX73" fmla="*/ 380534 w 939048"/>
              <a:gd name="connsiteY73" fmla="*/ 713233 h 964540"/>
              <a:gd name="connsiteX74" fmla="*/ 380534 w 939048"/>
              <a:gd name="connsiteY74" fmla="*/ 710794 h 964540"/>
              <a:gd name="connsiteX75" fmla="*/ 382972 w 939048"/>
              <a:gd name="connsiteY75" fmla="*/ 708356 h 964540"/>
              <a:gd name="connsiteX76" fmla="*/ 386630 w 939048"/>
              <a:gd name="connsiteY76" fmla="*/ 690068 h 964540"/>
              <a:gd name="connsiteX77" fmla="*/ 389068 w 939048"/>
              <a:gd name="connsiteY77" fmla="*/ 658369 h 964540"/>
              <a:gd name="connsiteX78" fmla="*/ 385410 w 939048"/>
              <a:gd name="connsiteY78" fmla="*/ 656540 h 964540"/>
              <a:gd name="connsiteX79" fmla="*/ 376876 w 939048"/>
              <a:gd name="connsiteY79" fmla="*/ 655930 h 964540"/>
              <a:gd name="connsiteX80" fmla="*/ 357369 w 939048"/>
              <a:gd name="connsiteY80" fmla="*/ 657149 h 964540"/>
              <a:gd name="connsiteX81" fmla="*/ 337862 w 939048"/>
              <a:gd name="connsiteY81" fmla="*/ 663245 h 964540"/>
              <a:gd name="connsiteX82" fmla="*/ 322012 w 939048"/>
              <a:gd name="connsiteY82" fmla="*/ 669341 h 964540"/>
              <a:gd name="connsiteX83" fmla="*/ 311039 w 939048"/>
              <a:gd name="connsiteY83" fmla="*/ 672999 h 964540"/>
              <a:gd name="connsiteX84" fmla="*/ 167175 w 939048"/>
              <a:gd name="connsiteY84" fmla="*/ 822961 h 964540"/>
              <a:gd name="connsiteX85" fmla="*/ 157420 w 939048"/>
              <a:gd name="connsiteY85" fmla="*/ 833933 h 964540"/>
              <a:gd name="connsiteX86" fmla="*/ 123282 w 939048"/>
              <a:gd name="connsiteY86" fmla="*/ 874167 h 964540"/>
              <a:gd name="connsiteX87" fmla="*/ 106214 w 939048"/>
              <a:gd name="connsiteY87" fmla="*/ 897332 h 964540"/>
              <a:gd name="connsiteX88" fmla="*/ 75734 w 939048"/>
              <a:gd name="connsiteY88" fmla="*/ 944881 h 964540"/>
              <a:gd name="connsiteX89" fmla="*/ 52569 w 939048"/>
              <a:gd name="connsiteY89" fmla="*/ 961949 h 964540"/>
              <a:gd name="connsiteX90" fmla="*/ 22089 w 939048"/>
              <a:gd name="connsiteY90" fmla="*/ 948538 h 964540"/>
              <a:gd name="connsiteX91" fmla="*/ 8678 w 939048"/>
              <a:gd name="connsiteY91" fmla="*/ 929031 h 964540"/>
              <a:gd name="connsiteX92" fmla="*/ 2582 w 939048"/>
              <a:gd name="connsiteY92" fmla="*/ 891236 h 964540"/>
              <a:gd name="connsiteX93" fmla="*/ 22089 w 939048"/>
              <a:gd name="connsiteY93" fmla="*/ 861975 h 964540"/>
              <a:gd name="connsiteX94" fmla="*/ 40377 w 939048"/>
              <a:gd name="connsiteY94" fmla="*/ 836372 h 964540"/>
              <a:gd name="connsiteX95" fmla="*/ 58055 w 939048"/>
              <a:gd name="connsiteY95" fmla="*/ 809549 h 964540"/>
              <a:gd name="connsiteX96" fmla="*/ 65980 w 939048"/>
              <a:gd name="connsiteY96" fmla="*/ 796138 h 964540"/>
              <a:gd name="connsiteX97" fmla="*/ 76953 w 939048"/>
              <a:gd name="connsiteY97" fmla="*/ 777850 h 964540"/>
              <a:gd name="connsiteX98" fmla="*/ 109871 w 939048"/>
              <a:gd name="connsiteY98" fmla="*/ 719329 h 964540"/>
              <a:gd name="connsiteX99" fmla="*/ 118406 w 939048"/>
              <a:gd name="connsiteY99" fmla="*/ 708965 h 964540"/>
              <a:gd name="connsiteX100" fmla="*/ 122064 w 939048"/>
              <a:gd name="connsiteY100" fmla="*/ 709575 h 964540"/>
              <a:gd name="connsiteX101" fmla="*/ 112310 w 939048"/>
              <a:gd name="connsiteY101" fmla="*/ 730301 h 964540"/>
              <a:gd name="connsiteX102" fmla="*/ 91583 w 939048"/>
              <a:gd name="connsiteY102" fmla="*/ 781508 h 964540"/>
              <a:gd name="connsiteX103" fmla="*/ 77562 w 939048"/>
              <a:gd name="connsiteY103" fmla="*/ 831495 h 964540"/>
              <a:gd name="connsiteX104" fmla="*/ 76953 w 939048"/>
              <a:gd name="connsiteY104" fmla="*/ 852221 h 964540"/>
              <a:gd name="connsiteX105" fmla="*/ 87926 w 939048"/>
              <a:gd name="connsiteY105" fmla="*/ 852221 h 964540"/>
              <a:gd name="connsiteX106" fmla="*/ 94022 w 939048"/>
              <a:gd name="connsiteY106" fmla="*/ 847344 h 964540"/>
              <a:gd name="connsiteX107" fmla="*/ 104994 w 939048"/>
              <a:gd name="connsiteY107" fmla="*/ 838810 h 964540"/>
              <a:gd name="connsiteX108" fmla="*/ 124503 w 939048"/>
              <a:gd name="connsiteY108" fmla="*/ 815645 h 964540"/>
              <a:gd name="connsiteX109" fmla="*/ 137913 w 939048"/>
              <a:gd name="connsiteY109" fmla="*/ 801015 h 964540"/>
              <a:gd name="connsiteX110" fmla="*/ 144009 w 939048"/>
              <a:gd name="connsiteY110" fmla="*/ 794919 h 964540"/>
              <a:gd name="connsiteX111" fmla="*/ 151324 w 939048"/>
              <a:gd name="connsiteY111" fmla="*/ 785165 h 964540"/>
              <a:gd name="connsiteX112" fmla="*/ 167783 w 939048"/>
              <a:gd name="connsiteY112" fmla="*/ 766877 h 964540"/>
              <a:gd name="connsiteX113" fmla="*/ 184243 w 939048"/>
              <a:gd name="connsiteY113" fmla="*/ 749809 h 964540"/>
              <a:gd name="connsiteX114" fmla="*/ 195215 w 939048"/>
              <a:gd name="connsiteY114" fmla="*/ 736397 h 964540"/>
              <a:gd name="connsiteX115" fmla="*/ 205578 w 939048"/>
              <a:gd name="connsiteY115" fmla="*/ 723596 h 964540"/>
              <a:gd name="connsiteX116" fmla="*/ 220818 w 939048"/>
              <a:gd name="connsiteY116" fmla="*/ 707137 h 964540"/>
              <a:gd name="connsiteX117" fmla="*/ 230573 w 939048"/>
              <a:gd name="connsiteY117" fmla="*/ 696164 h 964540"/>
              <a:gd name="connsiteX118" fmla="*/ 254956 w 939048"/>
              <a:gd name="connsiteY118" fmla="*/ 668122 h 964540"/>
              <a:gd name="connsiteX119" fmla="*/ 274463 w 939048"/>
              <a:gd name="connsiteY119" fmla="*/ 647396 h 964540"/>
              <a:gd name="connsiteX120" fmla="*/ 304943 w 939048"/>
              <a:gd name="connsiteY120" fmla="*/ 613258 h 964540"/>
              <a:gd name="connsiteX121" fmla="*/ 332375 w 939048"/>
              <a:gd name="connsiteY121" fmla="*/ 581559 h 964540"/>
              <a:gd name="connsiteX122" fmla="*/ 339081 w 939048"/>
              <a:gd name="connsiteY122" fmla="*/ 569367 h 964540"/>
              <a:gd name="connsiteX123" fmla="*/ 322012 w 939048"/>
              <a:gd name="connsiteY123" fmla="*/ 570586 h 964540"/>
              <a:gd name="connsiteX124" fmla="*/ 314697 w 939048"/>
              <a:gd name="connsiteY124" fmla="*/ 574244 h 964540"/>
              <a:gd name="connsiteX125" fmla="*/ 306162 w 939048"/>
              <a:gd name="connsiteY125" fmla="*/ 577901 h 964540"/>
              <a:gd name="connsiteX126" fmla="*/ 298847 w 939048"/>
              <a:gd name="connsiteY126" fmla="*/ 580340 h 964540"/>
              <a:gd name="connsiteX127" fmla="*/ 297628 w 939048"/>
              <a:gd name="connsiteY127" fmla="*/ 580340 h 964540"/>
              <a:gd name="connsiteX128" fmla="*/ 248860 w 939048"/>
              <a:gd name="connsiteY128" fmla="*/ 610820 h 964540"/>
              <a:gd name="connsiteX129" fmla="*/ 229353 w 939048"/>
              <a:gd name="connsiteY129" fmla="*/ 621792 h 964540"/>
              <a:gd name="connsiteX130" fmla="*/ 208626 w 939048"/>
              <a:gd name="connsiteY130" fmla="*/ 635204 h 964540"/>
              <a:gd name="connsiteX131" fmla="*/ 186681 w 939048"/>
              <a:gd name="connsiteY131" fmla="*/ 649834 h 964540"/>
              <a:gd name="connsiteX132" fmla="*/ 125721 w 939048"/>
              <a:gd name="connsiteY132" fmla="*/ 686410 h 964540"/>
              <a:gd name="connsiteX133" fmla="*/ 75734 w 939048"/>
              <a:gd name="connsiteY133" fmla="*/ 699821 h 964540"/>
              <a:gd name="connsiteX134" fmla="*/ 51350 w 939048"/>
              <a:gd name="connsiteY134" fmla="*/ 696164 h 964540"/>
              <a:gd name="connsiteX135" fmla="*/ 23308 w 939048"/>
              <a:gd name="connsiteY135" fmla="*/ 668122 h 964540"/>
              <a:gd name="connsiteX136" fmla="*/ 20261 w 939048"/>
              <a:gd name="connsiteY136" fmla="*/ 658978 h 964540"/>
              <a:gd name="connsiteX137" fmla="*/ 22089 w 939048"/>
              <a:gd name="connsiteY137" fmla="*/ 657149 h 964540"/>
              <a:gd name="connsiteX138" fmla="*/ 35500 w 939048"/>
              <a:gd name="connsiteY138" fmla="*/ 646177 h 964540"/>
              <a:gd name="connsiteX139" fmla="*/ 81831 w 939048"/>
              <a:gd name="connsiteY139" fmla="*/ 610820 h 964540"/>
              <a:gd name="connsiteX140" fmla="*/ 101337 w 939048"/>
              <a:gd name="connsiteY140" fmla="*/ 599237 h 964540"/>
              <a:gd name="connsiteX141" fmla="*/ 97679 w 939048"/>
              <a:gd name="connsiteY141" fmla="*/ 603505 h 964540"/>
              <a:gd name="connsiteX142" fmla="*/ 68418 w 939048"/>
              <a:gd name="connsiteY142" fmla="*/ 631546 h 964540"/>
              <a:gd name="connsiteX143" fmla="*/ 75734 w 939048"/>
              <a:gd name="connsiteY143" fmla="*/ 642519 h 964540"/>
              <a:gd name="connsiteX144" fmla="*/ 88535 w 939048"/>
              <a:gd name="connsiteY144" fmla="*/ 637033 h 964540"/>
              <a:gd name="connsiteX145" fmla="*/ 118406 w 939048"/>
              <a:gd name="connsiteY145" fmla="*/ 621792 h 964540"/>
              <a:gd name="connsiteX146" fmla="*/ 191558 w 939048"/>
              <a:gd name="connsiteY146" fmla="*/ 585217 h 964540"/>
              <a:gd name="connsiteX147" fmla="*/ 209846 w 939048"/>
              <a:gd name="connsiteY147" fmla="*/ 576682 h 964540"/>
              <a:gd name="connsiteX148" fmla="*/ 224476 w 939048"/>
              <a:gd name="connsiteY148" fmla="*/ 570586 h 964540"/>
              <a:gd name="connsiteX149" fmla="*/ 226914 w 939048"/>
              <a:gd name="connsiteY149" fmla="*/ 568148 h 964540"/>
              <a:gd name="connsiteX150" fmla="*/ 240326 w 939048"/>
              <a:gd name="connsiteY150" fmla="*/ 559613 h 964540"/>
              <a:gd name="connsiteX151" fmla="*/ 304943 w 939048"/>
              <a:gd name="connsiteY151" fmla="*/ 529133 h 964540"/>
              <a:gd name="connsiteX152" fmla="*/ 322012 w 939048"/>
              <a:gd name="connsiteY152" fmla="*/ 521818 h 964540"/>
              <a:gd name="connsiteX153" fmla="*/ 356150 w 939048"/>
              <a:gd name="connsiteY153" fmla="*/ 504749 h 964540"/>
              <a:gd name="connsiteX154" fmla="*/ 392727 w 939048"/>
              <a:gd name="connsiteY154" fmla="*/ 485242 h 964540"/>
              <a:gd name="connsiteX155" fmla="*/ 417110 w 939048"/>
              <a:gd name="connsiteY155" fmla="*/ 470612 h 964540"/>
              <a:gd name="connsiteX156" fmla="*/ 432960 w 939048"/>
              <a:gd name="connsiteY156" fmla="*/ 459639 h 964540"/>
              <a:gd name="connsiteX157" fmla="*/ 450028 w 939048"/>
              <a:gd name="connsiteY157" fmla="*/ 449885 h 964540"/>
              <a:gd name="connsiteX158" fmla="*/ 469535 w 939048"/>
              <a:gd name="connsiteY158" fmla="*/ 437693 h 964540"/>
              <a:gd name="connsiteX159" fmla="*/ 486604 w 939048"/>
              <a:gd name="connsiteY159" fmla="*/ 426721 h 964540"/>
              <a:gd name="connsiteX160" fmla="*/ 503064 w 939048"/>
              <a:gd name="connsiteY160" fmla="*/ 423673 h 964540"/>
              <a:gd name="connsiteX161" fmla="*/ 643805 w 939048"/>
              <a:gd name="connsiteY161" fmla="*/ 86488 h 964540"/>
              <a:gd name="connsiteX162" fmla="*/ 701184 w 939048"/>
              <a:gd name="connsiteY162" fmla="*/ 114605 h 964540"/>
              <a:gd name="connsiteX163" fmla="*/ 741417 w 939048"/>
              <a:gd name="connsiteY163" fmla="*/ 156058 h 964540"/>
              <a:gd name="connsiteX164" fmla="*/ 747513 w 939048"/>
              <a:gd name="connsiteY164" fmla="*/ 170689 h 964540"/>
              <a:gd name="connsiteX165" fmla="*/ 758487 w 939048"/>
              <a:gd name="connsiteY165" fmla="*/ 220676 h 964540"/>
              <a:gd name="connsiteX166" fmla="*/ 719471 w 939048"/>
              <a:gd name="connsiteY166" fmla="*/ 219457 h 964540"/>
              <a:gd name="connsiteX167" fmla="*/ 674361 w 939048"/>
              <a:gd name="connsiteY167" fmla="*/ 215799 h 964540"/>
              <a:gd name="connsiteX168" fmla="*/ 667046 w 939048"/>
              <a:gd name="connsiteY168" fmla="*/ 219457 h 964540"/>
              <a:gd name="connsiteX169" fmla="*/ 647538 w 939048"/>
              <a:gd name="connsiteY169" fmla="*/ 224333 h 964540"/>
              <a:gd name="connsiteX170" fmla="*/ 637785 w 939048"/>
              <a:gd name="connsiteY170" fmla="*/ 226772 h 964540"/>
              <a:gd name="connsiteX171" fmla="*/ 613401 w 939048"/>
              <a:gd name="connsiteY171" fmla="*/ 236525 h 964540"/>
              <a:gd name="connsiteX172" fmla="*/ 585359 w 939048"/>
              <a:gd name="connsiteY172" fmla="*/ 246279 h 964540"/>
              <a:gd name="connsiteX173" fmla="*/ 536591 w 939048"/>
              <a:gd name="connsiteY173" fmla="*/ 265786 h 964540"/>
              <a:gd name="connsiteX174" fmla="*/ 532935 w 939048"/>
              <a:gd name="connsiteY174" fmla="*/ 267005 h 964540"/>
              <a:gd name="connsiteX175" fmla="*/ 529276 w 939048"/>
              <a:gd name="connsiteY175" fmla="*/ 268225 h 964540"/>
              <a:gd name="connsiteX176" fmla="*/ 500015 w 939048"/>
              <a:gd name="connsiteY176" fmla="*/ 284074 h 964540"/>
              <a:gd name="connsiteX177" fmla="*/ 467098 w 939048"/>
              <a:gd name="connsiteY177" fmla="*/ 302362 h 964540"/>
              <a:gd name="connsiteX178" fmla="*/ 457343 w 939048"/>
              <a:gd name="connsiteY178" fmla="*/ 307239 h 964540"/>
              <a:gd name="connsiteX179" fmla="*/ 465878 w 939048"/>
              <a:gd name="connsiteY179" fmla="*/ 314554 h 964540"/>
              <a:gd name="connsiteX180" fmla="*/ 474412 w 939048"/>
              <a:gd name="connsiteY180" fmla="*/ 327965 h 964540"/>
              <a:gd name="connsiteX181" fmla="*/ 480508 w 939048"/>
              <a:gd name="connsiteY181" fmla="*/ 341377 h 964540"/>
              <a:gd name="connsiteX182" fmla="*/ 484166 w 939048"/>
              <a:gd name="connsiteY182" fmla="*/ 369418 h 964540"/>
              <a:gd name="connsiteX183" fmla="*/ 476850 w 939048"/>
              <a:gd name="connsiteY183" fmla="*/ 379172 h 964540"/>
              <a:gd name="connsiteX184" fmla="*/ 426863 w 939048"/>
              <a:gd name="connsiteY184" fmla="*/ 404775 h 964540"/>
              <a:gd name="connsiteX185" fmla="*/ 406137 w 939048"/>
              <a:gd name="connsiteY185" fmla="*/ 412090 h 964540"/>
              <a:gd name="connsiteX186" fmla="*/ 391506 w 939048"/>
              <a:gd name="connsiteY186" fmla="*/ 419405 h 964540"/>
              <a:gd name="connsiteX187" fmla="*/ 386630 w 939048"/>
              <a:gd name="connsiteY187" fmla="*/ 421844 h 964540"/>
              <a:gd name="connsiteX188" fmla="*/ 381754 w 939048"/>
              <a:gd name="connsiteY188" fmla="*/ 424282 h 964540"/>
              <a:gd name="connsiteX189" fmla="*/ 325670 w 939048"/>
              <a:gd name="connsiteY189" fmla="*/ 454762 h 964540"/>
              <a:gd name="connsiteX190" fmla="*/ 292752 w 939048"/>
              <a:gd name="connsiteY190" fmla="*/ 474269 h 964540"/>
              <a:gd name="connsiteX191" fmla="*/ 267148 w 939048"/>
              <a:gd name="connsiteY191" fmla="*/ 488900 h 964540"/>
              <a:gd name="connsiteX192" fmla="*/ 282998 w 939048"/>
              <a:gd name="connsiteY192" fmla="*/ 473050 h 964540"/>
              <a:gd name="connsiteX193" fmla="*/ 311039 w 939048"/>
              <a:gd name="connsiteY193" fmla="*/ 443180 h 964540"/>
              <a:gd name="connsiteX194" fmla="*/ 320793 w 939048"/>
              <a:gd name="connsiteY194" fmla="*/ 426721 h 964540"/>
              <a:gd name="connsiteX195" fmla="*/ 317135 w 939048"/>
              <a:gd name="connsiteY195" fmla="*/ 424282 h 964540"/>
              <a:gd name="connsiteX196" fmla="*/ 304943 w 939048"/>
              <a:gd name="connsiteY196" fmla="*/ 426721 h 964540"/>
              <a:gd name="connsiteX197" fmla="*/ 289094 w 939048"/>
              <a:gd name="connsiteY197" fmla="*/ 431597 h 964540"/>
              <a:gd name="connsiteX198" fmla="*/ 223257 w 939048"/>
              <a:gd name="connsiteY198" fmla="*/ 430378 h 964540"/>
              <a:gd name="connsiteX199" fmla="*/ 185462 w 939048"/>
              <a:gd name="connsiteY199" fmla="*/ 388925 h 964540"/>
              <a:gd name="connsiteX200" fmla="*/ 207408 w 939048"/>
              <a:gd name="connsiteY200" fmla="*/ 380391 h 964540"/>
              <a:gd name="connsiteX201" fmla="*/ 211675 w 939048"/>
              <a:gd name="connsiteY201" fmla="*/ 379781 h 964540"/>
              <a:gd name="connsiteX202" fmla="*/ 209846 w 939048"/>
              <a:gd name="connsiteY202" fmla="*/ 385268 h 964540"/>
              <a:gd name="connsiteX203" fmla="*/ 212284 w 939048"/>
              <a:gd name="connsiteY203" fmla="*/ 391364 h 964540"/>
              <a:gd name="connsiteX204" fmla="*/ 228134 w 939048"/>
              <a:gd name="connsiteY204" fmla="*/ 388925 h 964540"/>
              <a:gd name="connsiteX205" fmla="*/ 243983 w 939048"/>
              <a:gd name="connsiteY205" fmla="*/ 385268 h 964540"/>
              <a:gd name="connsiteX206" fmla="*/ 248860 w 939048"/>
              <a:gd name="connsiteY206" fmla="*/ 384049 h 964540"/>
              <a:gd name="connsiteX207" fmla="*/ 261052 w 939048"/>
              <a:gd name="connsiteY207" fmla="*/ 379172 h 964540"/>
              <a:gd name="connsiteX208" fmla="*/ 326889 w 939048"/>
              <a:gd name="connsiteY208" fmla="*/ 345034 h 964540"/>
              <a:gd name="connsiteX209" fmla="*/ 331766 w 939048"/>
              <a:gd name="connsiteY209" fmla="*/ 341377 h 964540"/>
              <a:gd name="connsiteX210" fmla="*/ 380534 w 939048"/>
              <a:gd name="connsiteY210" fmla="*/ 309677 h 964540"/>
              <a:gd name="connsiteX211" fmla="*/ 396383 w 939048"/>
              <a:gd name="connsiteY211" fmla="*/ 296266 h 964540"/>
              <a:gd name="connsiteX212" fmla="*/ 413452 w 939048"/>
              <a:gd name="connsiteY212" fmla="*/ 291389 h 964540"/>
              <a:gd name="connsiteX213" fmla="*/ 435399 w 939048"/>
              <a:gd name="connsiteY213" fmla="*/ 297485 h 964540"/>
              <a:gd name="connsiteX214" fmla="*/ 445151 w 939048"/>
              <a:gd name="connsiteY214" fmla="*/ 302362 h 964540"/>
              <a:gd name="connsiteX215" fmla="*/ 468316 w 939048"/>
              <a:gd name="connsiteY215" fmla="*/ 281636 h 964540"/>
              <a:gd name="connsiteX216" fmla="*/ 536591 w 939048"/>
              <a:gd name="connsiteY216" fmla="*/ 210922 h 964540"/>
              <a:gd name="connsiteX217" fmla="*/ 545126 w 939048"/>
              <a:gd name="connsiteY217" fmla="*/ 199949 h 964540"/>
              <a:gd name="connsiteX218" fmla="*/ 558537 w 939048"/>
              <a:gd name="connsiteY218" fmla="*/ 179223 h 964540"/>
              <a:gd name="connsiteX219" fmla="*/ 556098 w 939048"/>
              <a:gd name="connsiteY219" fmla="*/ 170689 h 964540"/>
              <a:gd name="connsiteX220" fmla="*/ 541469 w 939048"/>
              <a:gd name="connsiteY220" fmla="*/ 165812 h 964540"/>
              <a:gd name="connsiteX221" fmla="*/ 485385 w 939048"/>
              <a:gd name="connsiteY221" fmla="*/ 175565 h 964540"/>
              <a:gd name="connsiteX222" fmla="*/ 452466 w 939048"/>
              <a:gd name="connsiteY222" fmla="*/ 185319 h 964540"/>
              <a:gd name="connsiteX223" fmla="*/ 424426 w 939048"/>
              <a:gd name="connsiteY223" fmla="*/ 195073 h 964540"/>
              <a:gd name="connsiteX224" fmla="*/ 409795 w 939048"/>
              <a:gd name="connsiteY224" fmla="*/ 202388 h 964540"/>
              <a:gd name="connsiteX225" fmla="*/ 396383 w 939048"/>
              <a:gd name="connsiteY225" fmla="*/ 207264 h 964540"/>
              <a:gd name="connsiteX226" fmla="*/ 370170 w 939048"/>
              <a:gd name="connsiteY226" fmla="*/ 218237 h 964540"/>
              <a:gd name="connsiteX227" fmla="*/ 346396 w 939048"/>
              <a:gd name="connsiteY227" fmla="*/ 229210 h 964540"/>
              <a:gd name="connsiteX228" fmla="*/ 306162 w 939048"/>
              <a:gd name="connsiteY228" fmla="*/ 248717 h 964540"/>
              <a:gd name="connsiteX229" fmla="*/ 275073 w 939048"/>
              <a:gd name="connsiteY229" fmla="*/ 262128 h 964540"/>
              <a:gd name="connsiteX230" fmla="*/ 263490 w 939048"/>
              <a:gd name="connsiteY230" fmla="*/ 267005 h 964540"/>
              <a:gd name="connsiteX231" fmla="*/ 257394 w 939048"/>
              <a:gd name="connsiteY231" fmla="*/ 270663 h 964540"/>
              <a:gd name="connsiteX232" fmla="*/ 251298 w 939048"/>
              <a:gd name="connsiteY232" fmla="*/ 275540 h 964540"/>
              <a:gd name="connsiteX233" fmla="*/ 239107 w 939048"/>
              <a:gd name="connsiteY233" fmla="*/ 279197 h 964540"/>
              <a:gd name="connsiteX234" fmla="*/ 174489 w 939048"/>
              <a:gd name="connsiteY234" fmla="*/ 303581 h 964540"/>
              <a:gd name="connsiteX235" fmla="*/ 139132 w 939048"/>
              <a:gd name="connsiteY235" fmla="*/ 318212 h 964540"/>
              <a:gd name="connsiteX236" fmla="*/ 102556 w 939048"/>
              <a:gd name="connsiteY236" fmla="*/ 446228 h 964540"/>
              <a:gd name="connsiteX237" fmla="*/ 100118 w 939048"/>
              <a:gd name="connsiteY237" fmla="*/ 459639 h 964540"/>
              <a:gd name="connsiteX238" fmla="*/ 100118 w 939048"/>
              <a:gd name="connsiteY238" fmla="*/ 462077 h 964540"/>
              <a:gd name="connsiteX239" fmla="*/ 100118 w 939048"/>
              <a:gd name="connsiteY239" fmla="*/ 466954 h 964540"/>
              <a:gd name="connsiteX240" fmla="*/ 97679 w 939048"/>
              <a:gd name="connsiteY240" fmla="*/ 474269 h 964540"/>
              <a:gd name="connsiteX241" fmla="*/ 62322 w 939048"/>
              <a:gd name="connsiteY241" fmla="*/ 475489 h 964540"/>
              <a:gd name="connsiteX242" fmla="*/ 30623 w 939048"/>
              <a:gd name="connsiteY242" fmla="*/ 443789 h 964540"/>
              <a:gd name="connsiteX243" fmla="*/ 14774 w 939048"/>
              <a:gd name="connsiteY243" fmla="*/ 402337 h 964540"/>
              <a:gd name="connsiteX244" fmla="*/ 20870 w 939048"/>
              <a:gd name="connsiteY244" fmla="*/ 370637 h 964540"/>
              <a:gd name="connsiteX245" fmla="*/ 25746 w 939048"/>
              <a:gd name="connsiteY245" fmla="*/ 353569 h 964540"/>
              <a:gd name="connsiteX246" fmla="*/ 29404 w 939048"/>
              <a:gd name="connsiteY246" fmla="*/ 346253 h 964540"/>
              <a:gd name="connsiteX247" fmla="*/ 34281 w 939048"/>
              <a:gd name="connsiteY247" fmla="*/ 331623 h 964540"/>
              <a:gd name="connsiteX248" fmla="*/ 44034 w 939048"/>
              <a:gd name="connsiteY248" fmla="*/ 310897 h 964540"/>
              <a:gd name="connsiteX249" fmla="*/ 83049 w 939048"/>
              <a:gd name="connsiteY249" fmla="*/ 247498 h 964540"/>
              <a:gd name="connsiteX250" fmla="*/ 115967 w 939048"/>
              <a:gd name="connsiteY250" fmla="*/ 227991 h 964540"/>
              <a:gd name="connsiteX251" fmla="*/ 124503 w 939048"/>
              <a:gd name="connsiteY251" fmla="*/ 224333 h 964540"/>
              <a:gd name="connsiteX252" fmla="*/ 117186 w 939048"/>
              <a:gd name="connsiteY252" fmla="*/ 232868 h 964540"/>
              <a:gd name="connsiteX253" fmla="*/ 96460 w 939048"/>
              <a:gd name="connsiteY253" fmla="*/ 268225 h 964540"/>
              <a:gd name="connsiteX254" fmla="*/ 92802 w 939048"/>
              <a:gd name="connsiteY254" fmla="*/ 323089 h 964540"/>
              <a:gd name="connsiteX255" fmla="*/ 95241 w 939048"/>
              <a:gd name="connsiteY255" fmla="*/ 327965 h 964540"/>
              <a:gd name="connsiteX256" fmla="*/ 107433 w 939048"/>
              <a:gd name="connsiteY256" fmla="*/ 313335 h 964540"/>
              <a:gd name="connsiteX257" fmla="*/ 146447 w 939048"/>
              <a:gd name="connsiteY257" fmla="*/ 269444 h 964540"/>
              <a:gd name="connsiteX258" fmla="*/ 183023 w 939048"/>
              <a:gd name="connsiteY258" fmla="*/ 251156 h 964540"/>
              <a:gd name="connsiteX259" fmla="*/ 197654 w 939048"/>
              <a:gd name="connsiteY259" fmla="*/ 243840 h 964540"/>
              <a:gd name="connsiteX260" fmla="*/ 204969 w 939048"/>
              <a:gd name="connsiteY260" fmla="*/ 241402 h 964540"/>
              <a:gd name="connsiteX261" fmla="*/ 208626 w 939048"/>
              <a:gd name="connsiteY261" fmla="*/ 240183 h 964540"/>
              <a:gd name="connsiteX262" fmla="*/ 218380 w 939048"/>
              <a:gd name="connsiteY262" fmla="*/ 235916 h 964540"/>
              <a:gd name="connsiteX263" fmla="*/ 248860 w 939048"/>
              <a:gd name="connsiteY263" fmla="*/ 224333 h 964540"/>
              <a:gd name="connsiteX264" fmla="*/ 291532 w 939048"/>
              <a:gd name="connsiteY264" fmla="*/ 209703 h 964540"/>
              <a:gd name="connsiteX265" fmla="*/ 303724 w 939048"/>
              <a:gd name="connsiteY265" fmla="*/ 206045 h 964540"/>
              <a:gd name="connsiteX266" fmla="*/ 314697 w 939048"/>
              <a:gd name="connsiteY266" fmla="*/ 201169 h 964540"/>
              <a:gd name="connsiteX267" fmla="*/ 328108 w 939048"/>
              <a:gd name="connsiteY267" fmla="*/ 196292 h 964540"/>
              <a:gd name="connsiteX268" fmla="*/ 331766 w 939048"/>
              <a:gd name="connsiteY268" fmla="*/ 195073 h 964540"/>
              <a:gd name="connsiteX269" fmla="*/ 339081 w 939048"/>
              <a:gd name="connsiteY269" fmla="*/ 191415 h 964540"/>
              <a:gd name="connsiteX270" fmla="*/ 364074 w 939048"/>
              <a:gd name="connsiteY270" fmla="*/ 181052 h 964540"/>
              <a:gd name="connsiteX271" fmla="*/ 371999 w 939048"/>
              <a:gd name="connsiteY271" fmla="*/ 179223 h 964540"/>
              <a:gd name="connsiteX272" fmla="*/ 381754 w 939048"/>
              <a:gd name="connsiteY272" fmla="*/ 175565 h 964540"/>
              <a:gd name="connsiteX273" fmla="*/ 403698 w 939048"/>
              <a:gd name="connsiteY273" fmla="*/ 165812 h 964540"/>
              <a:gd name="connsiteX274" fmla="*/ 437836 w 939048"/>
              <a:gd name="connsiteY274" fmla="*/ 154839 h 964540"/>
              <a:gd name="connsiteX275" fmla="*/ 530495 w 939048"/>
              <a:gd name="connsiteY275" fmla="*/ 125578 h 964540"/>
              <a:gd name="connsiteX276" fmla="*/ 550003 w 939048"/>
              <a:gd name="connsiteY276" fmla="*/ 119482 h 964540"/>
              <a:gd name="connsiteX277" fmla="*/ 556098 w 939048"/>
              <a:gd name="connsiteY277" fmla="*/ 117044 h 964540"/>
              <a:gd name="connsiteX278" fmla="*/ 568290 w 939048"/>
              <a:gd name="connsiteY278" fmla="*/ 110948 h 964540"/>
              <a:gd name="connsiteX279" fmla="*/ 586578 w 939048"/>
              <a:gd name="connsiteY279" fmla="*/ 104852 h 964540"/>
              <a:gd name="connsiteX280" fmla="*/ 614620 w 939048"/>
              <a:gd name="connsiteY280" fmla="*/ 90221 h 964540"/>
              <a:gd name="connsiteX281" fmla="*/ 629250 w 939048"/>
              <a:gd name="connsiteY281" fmla="*/ 86564 h 964540"/>
              <a:gd name="connsiteX282" fmla="*/ 643805 w 939048"/>
              <a:gd name="connsiteY282" fmla="*/ 86488 h 964540"/>
              <a:gd name="connsiteX283" fmla="*/ 335423 w 939048"/>
              <a:gd name="connsiteY283" fmla="*/ 0 h 964540"/>
              <a:gd name="connsiteX284" fmla="*/ 384191 w 939048"/>
              <a:gd name="connsiteY284" fmla="*/ 18288 h 964540"/>
              <a:gd name="connsiteX285" fmla="*/ 428082 w 939048"/>
              <a:gd name="connsiteY285" fmla="*/ 48769 h 964540"/>
              <a:gd name="connsiteX286" fmla="*/ 453686 w 939048"/>
              <a:gd name="connsiteY286" fmla="*/ 84125 h 964540"/>
              <a:gd name="connsiteX287" fmla="*/ 468316 w 939048"/>
              <a:gd name="connsiteY287" fmla="*/ 131674 h 964540"/>
              <a:gd name="connsiteX288" fmla="*/ 458562 w 939048"/>
              <a:gd name="connsiteY288" fmla="*/ 143866 h 964540"/>
              <a:gd name="connsiteX289" fmla="*/ 386630 w 939048"/>
              <a:gd name="connsiteY289" fmla="*/ 159716 h 964540"/>
              <a:gd name="connsiteX290" fmla="*/ 362246 w 939048"/>
              <a:gd name="connsiteY290" fmla="*/ 162154 h 964540"/>
              <a:gd name="connsiteX291" fmla="*/ 335423 w 939048"/>
              <a:gd name="connsiteY291" fmla="*/ 164593 h 964540"/>
              <a:gd name="connsiteX292" fmla="*/ 313478 w 939048"/>
              <a:gd name="connsiteY292" fmla="*/ 167031 h 964540"/>
              <a:gd name="connsiteX293" fmla="*/ 258614 w 939048"/>
              <a:gd name="connsiteY293" fmla="*/ 178004 h 964540"/>
              <a:gd name="connsiteX294" fmla="*/ 261052 w 939048"/>
              <a:gd name="connsiteY294" fmla="*/ 175565 h 964540"/>
              <a:gd name="connsiteX295" fmla="*/ 297628 w 939048"/>
              <a:gd name="connsiteY295" fmla="*/ 143866 h 964540"/>
              <a:gd name="connsiteX296" fmla="*/ 323231 w 939048"/>
              <a:gd name="connsiteY296" fmla="*/ 79249 h 964540"/>
              <a:gd name="connsiteX297" fmla="*/ 300066 w 939048"/>
              <a:gd name="connsiteY297" fmla="*/ 63399 h 964540"/>
              <a:gd name="connsiteX298" fmla="*/ 241546 w 939048"/>
              <a:gd name="connsiteY298" fmla="*/ 63399 h 964540"/>
              <a:gd name="connsiteX299" fmla="*/ 212284 w 939048"/>
              <a:gd name="connsiteY299" fmla="*/ 71933 h 964540"/>
              <a:gd name="connsiteX300" fmla="*/ 204969 w 939048"/>
              <a:gd name="connsiteY300" fmla="*/ 75591 h 964540"/>
              <a:gd name="connsiteX301" fmla="*/ 211065 w 939048"/>
              <a:gd name="connsiteY301" fmla="*/ 68276 h 964540"/>
              <a:gd name="connsiteX302" fmla="*/ 231182 w 939048"/>
              <a:gd name="connsiteY302" fmla="*/ 53036 h 964540"/>
              <a:gd name="connsiteX303" fmla="*/ 247641 w 939048"/>
              <a:gd name="connsiteY303" fmla="*/ 42673 h 964540"/>
              <a:gd name="connsiteX304" fmla="*/ 250080 w 939048"/>
              <a:gd name="connsiteY304" fmla="*/ 41453 h 964540"/>
              <a:gd name="connsiteX305" fmla="*/ 257394 w 939048"/>
              <a:gd name="connsiteY305" fmla="*/ 36576 h 964540"/>
              <a:gd name="connsiteX306" fmla="*/ 279340 w 939048"/>
              <a:gd name="connsiteY306" fmla="*/ 24385 h 964540"/>
              <a:gd name="connsiteX307" fmla="*/ 308601 w 939048"/>
              <a:gd name="connsiteY307" fmla="*/ 7316 h 964540"/>
              <a:gd name="connsiteX308" fmla="*/ 335423 w 939048"/>
              <a:gd name="connsiteY308" fmla="*/ 0 h 96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Lst>
            <a:rect l="l" t="t" r="r" b="b"/>
            <a:pathLst>
              <a:path w="939048" h="964540">
                <a:moveTo>
                  <a:pt x="503064" y="423673"/>
                </a:moveTo>
                <a:cubicBezTo>
                  <a:pt x="509566" y="424485"/>
                  <a:pt x="517084" y="427127"/>
                  <a:pt x="525618" y="431597"/>
                </a:cubicBezTo>
                <a:cubicBezTo>
                  <a:pt x="538623" y="437287"/>
                  <a:pt x="545532" y="444196"/>
                  <a:pt x="546345" y="452324"/>
                </a:cubicBezTo>
                <a:cubicBezTo>
                  <a:pt x="547970" y="455575"/>
                  <a:pt x="549596" y="460045"/>
                  <a:pt x="551222" y="465735"/>
                </a:cubicBezTo>
                <a:cubicBezTo>
                  <a:pt x="556911" y="474676"/>
                  <a:pt x="551629" y="483617"/>
                  <a:pt x="535372" y="492557"/>
                </a:cubicBezTo>
                <a:cubicBezTo>
                  <a:pt x="510175" y="509626"/>
                  <a:pt x="491481" y="521818"/>
                  <a:pt x="479289" y="529133"/>
                </a:cubicBezTo>
                <a:cubicBezTo>
                  <a:pt x="473599" y="532385"/>
                  <a:pt x="465878" y="537668"/>
                  <a:pt x="456124" y="544983"/>
                </a:cubicBezTo>
                <a:cubicBezTo>
                  <a:pt x="447183" y="552298"/>
                  <a:pt x="440681" y="557581"/>
                  <a:pt x="436617" y="560833"/>
                </a:cubicBezTo>
                <a:cubicBezTo>
                  <a:pt x="431740" y="564084"/>
                  <a:pt x="424831" y="569367"/>
                  <a:pt x="415890" y="576682"/>
                </a:cubicBezTo>
                <a:cubicBezTo>
                  <a:pt x="397196" y="592125"/>
                  <a:pt x="384191" y="603301"/>
                  <a:pt x="376876" y="610210"/>
                </a:cubicBezTo>
                <a:cubicBezTo>
                  <a:pt x="373218" y="613665"/>
                  <a:pt x="370374" y="616357"/>
                  <a:pt x="368342" y="618287"/>
                </a:cubicBezTo>
                <a:lnTo>
                  <a:pt x="365758" y="620764"/>
                </a:lnTo>
                <a:lnTo>
                  <a:pt x="368342" y="619354"/>
                </a:lnTo>
                <a:cubicBezTo>
                  <a:pt x="371593" y="617729"/>
                  <a:pt x="376063" y="615697"/>
                  <a:pt x="381754" y="613258"/>
                </a:cubicBezTo>
                <a:cubicBezTo>
                  <a:pt x="393945" y="606756"/>
                  <a:pt x="400854" y="603505"/>
                  <a:pt x="402479" y="603505"/>
                </a:cubicBezTo>
                <a:cubicBezTo>
                  <a:pt x="404918" y="603505"/>
                  <a:pt x="410404" y="605537"/>
                  <a:pt x="418938" y="609601"/>
                </a:cubicBezTo>
                <a:cubicBezTo>
                  <a:pt x="427473" y="613665"/>
                  <a:pt x="434178" y="617322"/>
                  <a:pt x="439055" y="620573"/>
                </a:cubicBezTo>
                <a:cubicBezTo>
                  <a:pt x="447996" y="627076"/>
                  <a:pt x="455311" y="638049"/>
                  <a:pt x="461001" y="653492"/>
                </a:cubicBezTo>
                <a:cubicBezTo>
                  <a:pt x="465065" y="661620"/>
                  <a:pt x="466690" y="669341"/>
                  <a:pt x="465878" y="676656"/>
                </a:cubicBezTo>
                <a:cubicBezTo>
                  <a:pt x="465878" y="692100"/>
                  <a:pt x="462220" y="712826"/>
                  <a:pt x="454905" y="738836"/>
                </a:cubicBezTo>
                <a:cubicBezTo>
                  <a:pt x="449215" y="757530"/>
                  <a:pt x="445964" y="777444"/>
                  <a:pt x="445151" y="798577"/>
                </a:cubicBezTo>
                <a:cubicBezTo>
                  <a:pt x="444338" y="815645"/>
                  <a:pt x="445151" y="825399"/>
                  <a:pt x="447590" y="827837"/>
                </a:cubicBezTo>
                <a:cubicBezTo>
                  <a:pt x="449215" y="839217"/>
                  <a:pt x="465472" y="846125"/>
                  <a:pt x="496358" y="848564"/>
                </a:cubicBezTo>
                <a:cubicBezTo>
                  <a:pt x="557318" y="852628"/>
                  <a:pt x="608119" y="851409"/>
                  <a:pt x="648758" y="844906"/>
                </a:cubicBezTo>
                <a:cubicBezTo>
                  <a:pt x="652009" y="844906"/>
                  <a:pt x="657699" y="844093"/>
                  <a:pt x="665826" y="842468"/>
                </a:cubicBezTo>
                <a:cubicBezTo>
                  <a:pt x="697526" y="836778"/>
                  <a:pt x="720284" y="830276"/>
                  <a:pt x="734102" y="822961"/>
                </a:cubicBezTo>
                <a:cubicBezTo>
                  <a:pt x="736540" y="822148"/>
                  <a:pt x="738572" y="821741"/>
                  <a:pt x="740198" y="821741"/>
                </a:cubicBezTo>
                <a:cubicBezTo>
                  <a:pt x="742636" y="821741"/>
                  <a:pt x="743856" y="821335"/>
                  <a:pt x="743856" y="820522"/>
                </a:cubicBezTo>
                <a:cubicBezTo>
                  <a:pt x="743856" y="818897"/>
                  <a:pt x="747107" y="816865"/>
                  <a:pt x="753609" y="814426"/>
                </a:cubicBezTo>
                <a:cubicBezTo>
                  <a:pt x="758487" y="811175"/>
                  <a:pt x="762956" y="808736"/>
                  <a:pt x="767021" y="807111"/>
                </a:cubicBezTo>
                <a:cubicBezTo>
                  <a:pt x="775961" y="801421"/>
                  <a:pt x="782870" y="790855"/>
                  <a:pt x="787746" y="775412"/>
                </a:cubicBezTo>
                <a:cubicBezTo>
                  <a:pt x="788559" y="771348"/>
                  <a:pt x="789169" y="765861"/>
                  <a:pt x="789575" y="758953"/>
                </a:cubicBezTo>
                <a:cubicBezTo>
                  <a:pt x="789982" y="752044"/>
                  <a:pt x="789778" y="739649"/>
                  <a:pt x="788966" y="721767"/>
                </a:cubicBezTo>
                <a:cubicBezTo>
                  <a:pt x="788966" y="696570"/>
                  <a:pt x="788559" y="681533"/>
                  <a:pt x="787746" y="676656"/>
                </a:cubicBezTo>
                <a:cubicBezTo>
                  <a:pt x="787746" y="673405"/>
                  <a:pt x="786934" y="663245"/>
                  <a:pt x="785308" y="646177"/>
                </a:cubicBezTo>
                <a:cubicBezTo>
                  <a:pt x="784495" y="629108"/>
                  <a:pt x="783276" y="618541"/>
                  <a:pt x="781650" y="614477"/>
                </a:cubicBezTo>
                <a:cubicBezTo>
                  <a:pt x="780838" y="612039"/>
                  <a:pt x="780025" y="606756"/>
                  <a:pt x="779212" y="598628"/>
                </a:cubicBezTo>
                <a:cubicBezTo>
                  <a:pt x="778399" y="587249"/>
                  <a:pt x="776368" y="566116"/>
                  <a:pt x="773116" y="535229"/>
                </a:cubicBezTo>
                <a:cubicBezTo>
                  <a:pt x="771490" y="505969"/>
                  <a:pt x="770678" y="489306"/>
                  <a:pt x="770678" y="485242"/>
                </a:cubicBezTo>
                <a:cubicBezTo>
                  <a:pt x="770678" y="484429"/>
                  <a:pt x="771084" y="486665"/>
                  <a:pt x="771897" y="491948"/>
                </a:cubicBezTo>
                <a:cubicBezTo>
                  <a:pt x="772710" y="497231"/>
                  <a:pt x="773522" y="504343"/>
                  <a:pt x="774335" y="513284"/>
                </a:cubicBezTo>
                <a:cubicBezTo>
                  <a:pt x="778399" y="531165"/>
                  <a:pt x="780838" y="541732"/>
                  <a:pt x="781650" y="544983"/>
                </a:cubicBezTo>
                <a:cubicBezTo>
                  <a:pt x="783276" y="549860"/>
                  <a:pt x="786528" y="562052"/>
                  <a:pt x="791404" y="581559"/>
                </a:cubicBezTo>
                <a:cubicBezTo>
                  <a:pt x="801159" y="622199"/>
                  <a:pt x="810098" y="652679"/>
                  <a:pt x="818227" y="672999"/>
                </a:cubicBezTo>
                <a:cubicBezTo>
                  <a:pt x="830418" y="700634"/>
                  <a:pt x="843423" y="725425"/>
                  <a:pt x="857241" y="747370"/>
                </a:cubicBezTo>
                <a:cubicBezTo>
                  <a:pt x="862118" y="754685"/>
                  <a:pt x="864556" y="758749"/>
                  <a:pt x="864556" y="759562"/>
                </a:cubicBezTo>
                <a:cubicBezTo>
                  <a:pt x="864556" y="760375"/>
                  <a:pt x="867807" y="765658"/>
                  <a:pt x="874310" y="775412"/>
                </a:cubicBezTo>
                <a:cubicBezTo>
                  <a:pt x="880812" y="785165"/>
                  <a:pt x="884064" y="790448"/>
                  <a:pt x="884064" y="791261"/>
                </a:cubicBezTo>
                <a:cubicBezTo>
                  <a:pt x="884064" y="792074"/>
                  <a:pt x="886095" y="795732"/>
                  <a:pt x="890159" y="802234"/>
                </a:cubicBezTo>
                <a:cubicBezTo>
                  <a:pt x="903164" y="822554"/>
                  <a:pt x="914543" y="842874"/>
                  <a:pt x="924297" y="863194"/>
                </a:cubicBezTo>
                <a:cubicBezTo>
                  <a:pt x="927549" y="871322"/>
                  <a:pt x="929986" y="877418"/>
                  <a:pt x="931612" y="881482"/>
                </a:cubicBezTo>
                <a:cubicBezTo>
                  <a:pt x="934863" y="887985"/>
                  <a:pt x="937302" y="897332"/>
                  <a:pt x="938927" y="909524"/>
                </a:cubicBezTo>
                <a:cubicBezTo>
                  <a:pt x="939740" y="920903"/>
                  <a:pt x="936489" y="930250"/>
                  <a:pt x="929175" y="937566"/>
                </a:cubicBezTo>
                <a:cubicBezTo>
                  <a:pt x="922671" y="943255"/>
                  <a:pt x="917794" y="946506"/>
                  <a:pt x="914543" y="947319"/>
                </a:cubicBezTo>
                <a:cubicBezTo>
                  <a:pt x="914543" y="946506"/>
                  <a:pt x="913730" y="946913"/>
                  <a:pt x="912105" y="948538"/>
                </a:cubicBezTo>
                <a:cubicBezTo>
                  <a:pt x="908041" y="950977"/>
                  <a:pt x="902351" y="953009"/>
                  <a:pt x="895037" y="954634"/>
                </a:cubicBezTo>
                <a:cubicBezTo>
                  <a:pt x="871465" y="957073"/>
                  <a:pt x="846268" y="958698"/>
                  <a:pt x="819446" y="959511"/>
                </a:cubicBezTo>
                <a:cubicBezTo>
                  <a:pt x="800751" y="960324"/>
                  <a:pt x="784495" y="960730"/>
                  <a:pt x="770678" y="960730"/>
                </a:cubicBezTo>
                <a:cubicBezTo>
                  <a:pt x="722722" y="964794"/>
                  <a:pt x="677612" y="965607"/>
                  <a:pt x="635347" y="963169"/>
                </a:cubicBezTo>
                <a:cubicBezTo>
                  <a:pt x="615840" y="961543"/>
                  <a:pt x="599990" y="960730"/>
                  <a:pt x="587798" y="960730"/>
                </a:cubicBezTo>
                <a:cubicBezTo>
                  <a:pt x="577231" y="960730"/>
                  <a:pt x="568290" y="959917"/>
                  <a:pt x="560976" y="958292"/>
                </a:cubicBezTo>
                <a:cubicBezTo>
                  <a:pt x="547970" y="956666"/>
                  <a:pt x="538623" y="955244"/>
                  <a:pt x="532935" y="954025"/>
                </a:cubicBezTo>
                <a:cubicBezTo>
                  <a:pt x="527244" y="952805"/>
                  <a:pt x="524399" y="951789"/>
                  <a:pt x="524399" y="950977"/>
                </a:cubicBezTo>
                <a:cubicBezTo>
                  <a:pt x="524399" y="950164"/>
                  <a:pt x="523586" y="950164"/>
                  <a:pt x="521961" y="950977"/>
                </a:cubicBezTo>
                <a:cubicBezTo>
                  <a:pt x="520335" y="950977"/>
                  <a:pt x="519522" y="950570"/>
                  <a:pt x="519522" y="949757"/>
                </a:cubicBezTo>
                <a:cubicBezTo>
                  <a:pt x="519522" y="948945"/>
                  <a:pt x="515865" y="947725"/>
                  <a:pt x="508550" y="946100"/>
                </a:cubicBezTo>
                <a:cubicBezTo>
                  <a:pt x="475225" y="934721"/>
                  <a:pt x="443933" y="914807"/>
                  <a:pt x="414671" y="886359"/>
                </a:cubicBezTo>
                <a:cubicBezTo>
                  <a:pt x="383785" y="853034"/>
                  <a:pt x="367936" y="824180"/>
                  <a:pt x="367123" y="799796"/>
                </a:cubicBezTo>
                <a:cubicBezTo>
                  <a:pt x="367123" y="782727"/>
                  <a:pt x="367936" y="768909"/>
                  <a:pt x="369561" y="758343"/>
                </a:cubicBezTo>
                <a:cubicBezTo>
                  <a:pt x="370374" y="756717"/>
                  <a:pt x="370780" y="754279"/>
                  <a:pt x="370780" y="751028"/>
                </a:cubicBezTo>
                <a:cubicBezTo>
                  <a:pt x="370780" y="747777"/>
                  <a:pt x="371186" y="745338"/>
                  <a:pt x="371999" y="743713"/>
                </a:cubicBezTo>
                <a:cubicBezTo>
                  <a:pt x="372812" y="742900"/>
                  <a:pt x="374031" y="738429"/>
                  <a:pt x="375657" y="730301"/>
                </a:cubicBezTo>
                <a:cubicBezTo>
                  <a:pt x="377282" y="722986"/>
                  <a:pt x="378502" y="718109"/>
                  <a:pt x="379314" y="715671"/>
                </a:cubicBezTo>
                <a:cubicBezTo>
                  <a:pt x="380940" y="714858"/>
                  <a:pt x="381346" y="714045"/>
                  <a:pt x="380534" y="713233"/>
                </a:cubicBezTo>
                <a:cubicBezTo>
                  <a:pt x="379721" y="711607"/>
                  <a:pt x="379721" y="710794"/>
                  <a:pt x="380534" y="710794"/>
                </a:cubicBezTo>
                <a:cubicBezTo>
                  <a:pt x="381346" y="710794"/>
                  <a:pt x="382159" y="709981"/>
                  <a:pt x="382972" y="708356"/>
                </a:cubicBezTo>
                <a:cubicBezTo>
                  <a:pt x="382972" y="705917"/>
                  <a:pt x="384191" y="699821"/>
                  <a:pt x="386630" y="690068"/>
                </a:cubicBezTo>
                <a:cubicBezTo>
                  <a:pt x="391506" y="673812"/>
                  <a:pt x="392319" y="663245"/>
                  <a:pt x="389068" y="658369"/>
                </a:cubicBezTo>
                <a:cubicBezTo>
                  <a:pt x="388255" y="657556"/>
                  <a:pt x="387036" y="656946"/>
                  <a:pt x="385410" y="656540"/>
                </a:cubicBezTo>
                <a:cubicBezTo>
                  <a:pt x="383785" y="656133"/>
                  <a:pt x="380940" y="655930"/>
                  <a:pt x="376876" y="655930"/>
                </a:cubicBezTo>
                <a:cubicBezTo>
                  <a:pt x="371186" y="655930"/>
                  <a:pt x="364684" y="656337"/>
                  <a:pt x="357369" y="657149"/>
                </a:cubicBezTo>
                <a:cubicBezTo>
                  <a:pt x="351679" y="659588"/>
                  <a:pt x="345177" y="661620"/>
                  <a:pt x="337862" y="663245"/>
                </a:cubicBezTo>
                <a:cubicBezTo>
                  <a:pt x="330546" y="665684"/>
                  <a:pt x="325264" y="667716"/>
                  <a:pt x="322012" y="669341"/>
                </a:cubicBezTo>
                <a:cubicBezTo>
                  <a:pt x="318761" y="670967"/>
                  <a:pt x="315104" y="672186"/>
                  <a:pt x="311039" y="672999"/>
                </a:cubicBezTo>
                <a:cubicBezTo>
                  <a:pt x="276089" y="703073"/>
                  <a:pt x="228134" y="753060"/>
                  <a:pt x="167175" y="822961"/>
                </a:cubicBezTo>
                <a:cubicBezTo>
                  <a:pt x="161484" y="828650"/>
                  <a:pt x="158233" y="832308"/>
                  <a:pt x="157420" y="833933"/>
                </a:cubicBezTo>
                <a:cubicBezTo>
                  <a:pt x="149292" y="842061"/>
                  <a:pt x="137913" y="855473"/>
                  <a:pt x="123282" y="874167"/>
                </a:cubicBezTo>
                <a:cubicBezTo>
                  <a:pt x="116780" y="883920"/>
                  <a:pt x="111090" y="891642"/>
                  <a:pt x="106214" y="897332"/>
                </a:cubicBezTo>
                <a:cubicBezTo>
                  <a:pt x="94022" y="911962"/>
                  <a:pt x="83862" y="927812"/>
                  <a:pt x="75734" y="944881"/>
                </a:cubicBezTo>
                <a:cubicBezTo>
                  <a:pt x="68418" y="959511"/>
                  <a:pt x="60697" y="965201"/>
                  <a:pt x="52569" y="961949"/>
                </a:cubicBezTo>
                <a:cubicBezTo>
                  <a:pt x="40377" y="958698"/>
                  <a:pt x="30217" y="954228"/>
                  <a:pt x="22089" y="948538"/>
                </a:cubicBezTo>
                <a:cubicBezTo>
                  <a:pt x="18838" y="945287"/>
                  <a:pt x="14368" y="938785"/>
                  <a:pt x="8678" y="929031"/>
                </a:cubicBezTo>
                <a:cubicBezTo>
                  <a:pt x="-263" y="912775"/>
                  <a:pt x="-2295" y="900177"/>
                  <a:pt x="2582" y="891236"/>
                </a:cubicBezTo>
                <a:cubicBezTo>
                  <a:pt x="5021" y="887172"/>
                  <a:pt x="11522" y="877418"/>
                  <a:pt x="22089" y="861975"/>
                </a:cubicBezTo>
                <a:cubicBezTo>
                  <a:pt x="27778" y="854660"/>
                  <a:pt x="33874" y="846125"/>
                  <a:pt x="40377" y="836372"/>
                </a:cubicBezTo>
                <a:cubicBezTo>
                  <a:pt x="46880" y="826618"/>
                  <a:pt x="52773" y="817677"/>
                  <a:pt x="58055" y="809549"/>
                </a:cubicBezTo>
                <a:cubicBezTo>
                  <a:pt x="63338" y="801421"/>
                  <a:pt x="65980" y="796951"/>
                  <a:pt x="65980" y="796138"/>
                </a:cubicBezTo>
                <a:cubicBezTo>
                  <a:pt x="65980" y="795325"/>
                  <a:pt x="69638" y="789229"/>
                  <a:pt x="76953" y="777850"/>
                </a:cubicBezTo>
                <a:cubicBezTo>
                  <a:pt x="89958" y="755092"/>
                  <a:pt x="100930" y="735585"/>
                  <a:pt x="109871" y="719329"/>
                </a:cubicBezTo>
                <a:cubicBezTo>
                  <a:pt x="113122" y="714452"/>
                  <a:pt x="115967" y="710997"/>
                  <a:pt x="118406" y="708965"/>
                </a:cubicBezTo>
                <a:cubicBezTo>
                  <a:pt x="120844" y="706933"/>
                  <a:pt x="122064" y="707137"/>
                  <a:pt x="122064" y="709575"/>
                </a:cubicBezTo>
                <a:cubicBezTo>
                  <a:pt x="122064" y="711201"/>
                  <a:pt x="118812" y="718109"/>
                  <a:pt x="112310" y="730301"/>
                </a:cubicBezTo>
                <a:cubicBezTo>
                  <a:pt x="101743" y="748996"/>
                  <a:pt x="94834" y="766065"/>
                  <a:pt x="91583" y="781508"/>
                </a:cubicBezTo>
                <a:cubicBezTo>
                  <a:pt x="84268" y="803453"/>
                  <a:pt x="79594" y="820116"/>
                  <a:pt x="77562" y="831495"/>
                </a:cubicBezTo>
                <a:cubicBezTo>
                  <a:pt x="75530" y="842874"/>
                  <a:pt x="75327" y="849783"/>
                  <a:pt x="76953" y="852221"/>
                </a:cubicBezTo>
                <a:cubicBezTo>
                  <a:pt x="78578" y="857098"/>
                  <a:pt x="82236" y="857098"/>
                  <a:pt x="87926" y="852221"/>
                </a:cubicBezTo>
                <a:cubicBezTo>
                  <a:pt x="91991" y="848970"/>
                  <a:pt x="94022" y="847344"/>
                  <a:pt x="94022" y="847344"/>
                </a:cubicBezTo>
                <a:cubicBezTo>
                  <a:pt x="95647" y="847344"/>
                  <a:pt x="99305" y="844500"/>
                  <a:pt x="104994" y="838810"/>
                </a:cubicBezTo>
                <a:cubicBezTo>
                  <a:pt x="110684" y="833121"/>
                  <a:pt x="117186" y="825399"/>
                  <a:pt x="124503" y="815645"/>
                </a:cubicBezTo>
                <a:cubicBezTo>
                  <a:pt x="131004" y="809143"/>
                  <a:pt x="135474" y="804266"/>
                  <a:pt x="137913" y="801015"/>
                </a:cubicBezTo>
                <a:cubicBezTo>
                  <a:pt x="141977" y="798577"/>
                  <a:pt x="144009" y="796545"/>
                  <a:pt x="144009" y="794919"/>
                </a:cubicBezTo>
                <a:cubicBezTo>
                  <a:pt x="144009" y="794106"/>
                  <a:pt x="146447" y="790855"/>
                  <a:pt x="151324" y="785165"/>
                </a:cubicBezTo>
                <a:cubicBezTo>
                  <a:pt x="156202" y="779476"/>
                  <a:pt x="161687" y="773380"/>
                  <a:pt x="167783" y="766877"/>
                </a:cubicBezTo>
                <a:cubicBezTo>
                  <a:pt x="173879" y="760375"/>
                  <a:pt x="179366" y="754685"/>
                  <a:pt x="184243" y="749809"/>
                </a:cubicBezTo>
                <a:cubicBezTo>
                  <a:pt x="191558" y="741681"/>
                  <a:pt x="195215" y="737210"/>
                  <a:pt x="195215" y="736397"/>
                </a:cubicBezTo>
                <a:cubicBezTo>
                  <a:pt x="195215" y="735585"/>
                  <a:pt x="198670" y="731317"/>
                  <a:pt x="205578" y="723596"/>
                </a:cubicBezTo>
                <a:cubicBezTo>
                  <a:pt x="212488" y="715874"/>
                  <a:pt x="217568" y="710388"/>
                  <a:pt x="220818" y="707137"/>
                </a:cubicBezTo>
                <a:cubicBezTo>
                  <a:pt x="221631" y="706324"/>
                  <a:pt x="224882" y="702666"/>
                  <a:pt x="230573" y="696164"/>
                </a:cubicBezTo>
                <a:cubicBezTo>
                  <a:pt x="237887" y="688036"/>
                  <a:pt x="246015" y="678689"/>
                  <a:pt x="254956" y="668122"/>
                </a:cubicBezTo>
                <a:cubicBezTo>
                  <a:pt x="264711" y="658369"/>
                  <a:pt x="271212" y="651460"/>
                  <a:pt x="274463" y="647396"/>
                </a:cubicBezTo>
                <a:cubicBezTo>
                  <a:pt x="277714" y="643332"/>
                  <a:pt x="287874" y="631953"/>
                  <a:pt x="304943" y="613258"/>
                </a:cubicBezTo>
                <a:cubicBezTo>
                  <a:pt x="317948" y="599441"/>
                  <a:pt x="327092" y="588874"/>
                  <a:pt x="332375" y="581559"/>
                </a:cubicBezTo>
                <a:cubicBezTo>
                  <a:pt x="337658" y="574244"/>
                  <a:pt x="339895" y="570180"/>
                  <a:pt x="339081" y="569367"/>
                </a:cubicBezTo>
                <a:cubicBezTo>
                  <a:pt x="333391" y="566929"/>
                  <a:pt x="327702" y="567335"/>
                  <a:pt x="322012" y="570586"/>
                </a:cubicBezTo>
                <a:cubicBezTo>
                  <a:pt x="318761" y="573025"/>
                  <a:pt x="316322" y="574244"/>
                  <a:pt x="314697" y="574244"/>
                </a:cubicBezTo>
                <a:cubicBezTo>
                  <a:pt x="313884" y="574244"/>
                  <a:pt x="311039" y="575463"/>
                  <a:pt x="306162" y="577901"/>
                </a:cubicBezTo>
                <a:cubicBezTo>
                  <a:pt x="301286" y="580340"/>
                  <a:pt x="298847" y="581153"/>
                  <a:pt x="298847" y="580340"/>
                </a:cubicBezTo>
                <a:cubicBezTo>
                  <a:pt x="298847" y="579527"/>
                  <a:pt x="298441" y="579527"/>
                  <a:pt x="297628" y="580340"/>
                </a:cubicBezTo>
                <a:cubicBezTo>
                  <a:pt x="290313" y="586842"/>
                  <a:pt x="274058" y="597002"/>
                  <a:pt x="248860" y="610820"/>
                </a:cubicBezTo>
                <a:cubicBezTo>
                  <a:pt x="239920" y="614884"/>
                  <a:pt x="233417" y="618541"/>
                  <a:pt x="229353" y="621792"/>
                </a:cubicBezTo>
                <a:cubicBezTo>
                  <a:pt x="225289" y="625044"/>
                  <a:pt x="218380" y="629514"/>
                  <a:pt x="208626" y="635204"/>
                </a:cubicBezTo>
                <a:cubicBezTo>
                  <a:pt x="198061" y="641706"/>
                  <a:pt x="190745" y="646583"/>
                  <a:pt x="186681" y="649834"/>
                </a:cubicBezTo>
                <a:cubicBezTo>
                  <a:pt x="172050" y="660401"/>
                  <a:pt x="151730" y="672593"/>
                  <a:pt x="125721" y="686410"/>
                </a:cubicBezTo>
                <a:cubicBezTo>
                  <a:pt x="111090" y="695351"/>
                  <a:pt x="94428" y="699821"/>
                  <a:pt x="75734" y="699821"/>
                </a:cubicBezTo>
                <a:cubicBezTo>
                  <a:pt x="62729" y="699821"/>
                  <a:pt x="54601" y="698602"/>
                  <a:pt x="51350" y="696164"/>
                </a:cubicBezTo>
                <a:cubicBezTo>
                  <a:pt x="39970" y="688849"/>
                  <a:pt x="30623" y="679501"/>
                  <a:pt x="23308" y="668122"/>
                </a:cubicBezTo>
                <a:cubicBezTo>
                  <a:pt x="21682" y="663245"/>
                  <a:pt x="20666" y="660197"/>
                  <a:pt x="20261" y="658978"/>
                </a:cubicBezTo>
                <a:cubicBezTo>
                  <a:pt x="19854" y="657759"/>
                  <a:pt x="20463" y="657149"/>
                  <a:pt x="22089" y="657149"/>
                </a:cubicBezTo>
                <a:cubicBezTo>
                  <a:pt x="24528" y="655524"/>
                  <a:pt x="28998" y="651866"/>
                  <a:pt x="35500" y="646177"/>
                </a:cubicBezTo>
                <a:cubicBezTo>
                  <a:pt x="45254" y="636423"/>
                  <a:pt x="60697" y="624637"/>
                  <a:pt x="81831" y="610820"/>
                </a:cubicBezTo>
                <a:cubicBezTo>
                  <a:pt x="90770" y="604317"/>
                  <a:pt x="97273" y="600457"/>
                  <a:pt x="101337" y="599237"/>
                </a:cubicBezTo>
                <a:cubicBezTo>
                  <a:pt x="105401" y="598018"/>
                  <a:pt x="104182" y="599441"/>
                  <a:pt x="97679" y="603505"/>
                </a:cubicBezTo>
                <a:cubicBezTo>
                  <a:pt x="85487" y="613258"/>
                  <a:pt x="75734" y="622605"/>
                  <a:pt x="68418" y="631546"/>
                </a:cubicBezTo>
                <a:cubicBezTo>
                  <a:pt x="64354" y="638861"/>
                  <a:pt x="66793" y="642519"/>
                  <a:pt x="75734" y="642519"/>
                </a:cubicBezTo>
                <a:cubicBezTo>
                  <a:pt x="78172" y="641706"/>
                  <a:pt x="82439" y="639877"/>
                  <a:pt x="88535" y="637033"/>
                </a:cubicBezTo>
                <a:cubicBezTo>
                  <a:pt x="94632" y="634188"/>
                  <a:pt x="104588" y="629108"/>
                  <a:pt x="118406" y="621792"/>
                </a:cubicBezTo>
                <a:cubicBezTo>
                  <a:pt x="156607" y="601472"/>
                  <a:pt x="180991" y="589281"/>
                  <a:pt x="191558" y="585217"/>
                </a:cubicBezTo>
                <a:cubicBezTo>
                  <a:pt x="194809" y="584404"/>
                  <a:pt x="200905" y="581559"/>
                  <a:pt x="209846" y="576682"/>
                </a:cubicBezTo>
                <a:cubicBezTo>
                  <a:pt x="218786" y="572618"/>
                  <a:pt x="223663" y="570586"/>
                  <a:pt x="224476" y="570586"/>
                </a:cubicBezTo>
                <a:cubicBezTo>
                  <a:pt x="224476" y="570586"/>
                  <a:pt x="225289" y="569773"/>
                  <a:pt x="226914" y="568148"/>
                </a:cubicBezTo>
                <a:cubicBezTo>
                  <a:pt x="230166" y="565709"/>
                  <a:pt x="234636" y="562865"/>
                  <a:pt x="240326" y="559613"/>
                </a:cubicBezTo>
                <a:cubicBezTo>
                  <a:pt x="283405" y="539293"/>
                  <a:pt x="304943" y="529133"/>
                  <a:pt x="304943" y="529133"/>
                </a:cubicBezTo>
                <a:cubicBezTo>
                  <a:pt x="306570" y="529133"/>
                  <a:pt x="312258" y="526695"/>
                  <a:pt x="322012" y="521818"/>
                </a:cubicBezTo>
                <a:cubicBezTo>
                  <a:pt x="331766" y="516941"/>
                  <a:pt x="343145" y="511252"/>
                  <a:pt x="356150" y="504749"/>
                </a:cubicBezTo>
                <a:cubicBezTo>
                  <a:pt x="369154" y="498247"/>
                  <a:pt x="381346" y="491745"/>
                  <a:pt x="392727" y="485242"/>
                </a:cubicBezTo>
                <a:cubicBezTo>
                  <a:pt x="404105" y="478740"/>
                  <a:pt x="412233" y="473863"/>
                  <a:pt x="417110" y="470612"/>
                </a:cubicBezTo>
                <a:cubicBezTo>
                  <a:pt x="422799" y="466548"/>
                  <a:pt x="428082" y="462890"/>
                  <a:pt x="432960" y="459639"/>
                </a:cubicBezTo>
                <a:cubicBezTo>
                  <a:pt x="437836" y="456388"/>
                  <a:pt x="443526" y="453137"/>
                  <a:pt x="450028" y="449885"/>
                </a:cubicBezTo>
                <a:cubicBezTo>
                  <a:pt x="455718" y="445009"/>
                  <a:pt x="462220" y="440945"/>
                  <a:pt x="469535" y="437693"/>
                </a:cubicBezTo>
                <a:cubicBezTo>
                  <a:pt x="475225" y="433629"/>
                  <a:pt x="480914" y="429972"/>
                  <a:pt x="486604" y="426721"/>
                </a:cubicBezTo>
                <a:cubicBezTo>
                  <a:pt x="491074" y="423876"/>
                  <a:pt x="496561" y="422860"/>
                  <a:pt x="503064" y="423673"/>
                </a:cubicBezTo>
                <a:close/>
                <a:moveTo>
                  <a:pt x="643805" y="86488"/>
                </a:moveTo>
                <a:cubicBezTo>
                  <a:pt x="659502" y="88773"/>
                  <a:pt x="678628" y="98146"/>
                  <a:pt x="701184" y="114605"/>
                </a:cubicBezTo>
                <a:cubicBezTo>
                  <a:pt x="722316" y="130049"/>
                  <a:pt x="735727" y="143866"/>
                  <a:pt x="741417" y="156058"/>
                </a:cubicBezTo>
                <a:cubicBezTo>
                  <a:pt x="743856" y="162561"/>
                  <a:pt x="745887" y="167437"/>
                  <a:pt x="747513" y="170689"/>
                </a:cubicBezTo>
                <a:cubicBezTo>
                  <a:pt x="761330" y="196698"/>
                  <a:pt x="764988" y="213361"/>
                  <a:pt x="758487" y="220676"/>
                </a:cubicBezTo>
                <a:cubicBezTo>
                  <a:pt x="751983" y="226365"/>
                  <a:pt x="738978" y="225959"/>
                  <a:pt x="719471" y="219457"/>
                </a:cubicBezTo>
                <a:cubicBezTo>
                  <a:pt x="699151" y="212141"/>
                  <a:pt x="684114" y="210922"/>
                  <a:pt x="674361" y="215799"/>
                </a:cubicBezTo>
                <a:cubicBezTo>
                  <a:pt x="670297" y="218237"/>
                  <a:pt x="667859" y="219457"/>
                  <a:pt x="667046" y="219457"/>
                </a:cubicBezTo>
                <a:cubicBezTo>
                  <a:pt x="665420" y="219457"/>
                  <a:pt x="658918" y="221082"/>
                  <a:pt x="647538" y="224333"/>
                </a:cubicBezTo>
                <a:cubicBezTo>
                  <a:pt x="645913" y="224333"/>
                  <a:pt x="642662" y="225146"/>
                  <a:pt x="637785" y="226772"/>
                </a:cubicBezTo>
                <a:cubicBezTo>
                  <a:pt x="631282" y="229210"/>
                  <a:pt x="623154" y="232461"/>
                  <a:pt x="613401" y="236525"/>
                </a:cubicBezTo>
                <a:cubicBezTo>
                  <a:pt x="604460" y="238964"/>
                  <a:pt x="595113" y="242215"/>
                  <a:pt x="585359" y="246279"/>
                </a:cubicBezTo>
                <a:cubicBezTo>
                  <a:pt x="564226" y="253594"/>
                  <a:pt x="547970" y="260097"/>
                  <a:pt x="536591" y="265786"/>
                </a:cubicBezTo>
                <a:cubicBezTo>
                  <a:pt x="534153" y="266599"/>
                  <a:pt x="532935" y="267005"/>
                  <a:pt x="532935" y="267005"/>
                </a:cubicBezTo>
                <a:cubicBezTo>
                  <a:pt x="532935" y="267005"/>
                  <a:pt x="531714" y="267412"/>
                  <a:pt x="529276" y="268225"/>
                </a:cubicBezTo>
                <a:cubicBezTo>
                  <a:pt x="526838" y="270663"/>
                  <a:pt x="517084" y="275946"/>
                  <a:pt x="500015" y="284074"/>
                </a:cubicBezTo>
                <a:cubicBezTo>
                  <a:pt x="484572" y="292202"/>
                  <a:pt x="473599" y="298298"/>
                  <a:pt x="467098" y="302362"/>
                </a:cubicBezTo>
                <a:lnTo>
                  <a:pt x="457343" y="307239"/>
                </a:lnTo>
                <a:lnTo>
                  <a:pt x="465878" y="314554"/>
                </a:lnTo>
                <a:cubicBezTo>
                  <a:pt x="470754" y="320244"/>
                  <a:pt x="473599" y="324714"/>
                  <a:pt x="474412" y="327965"/>
                </a:cubicBezTo>
                <a:cubicBezTo>
                  <a:pt x="476038" y="332029"/>
                  <a:pt x="478070" y="336500"/>
                  <a:pt x="480508" y="341377"/>
                </a:cubicBezTo>
                <a:cubicBezTo>
                  <a:pt x="487010" y="355194"/>
                  <a:pt x="488230" y="364541"/>
                  <a:pt x="484166" y="369418"/>
                </a:cubicBezTo>
                <a:cubicBezTo>
                  <a:pt x="482540" y="372669"/>
                  <a:pt x="480102" y="375921"/>
                  <a:pt x="476850" y="379172"/>
                </a:cubicBezTo>
                <a:cubicBezTo>
                  <a:pt x="463846" y="387300"/>
                  <a:pt x="447183" y="395834"/>
                  <a:pt x="426863" y="404775"/>
                </a:cubicBezTo>
                <a:cubicBezTo>
                  <a:pt x="420361" y="407213"/>
                  <a:pt x="413452" y="409652"/>
                  <a:pt x="406137" y="412090"/>
                </a:cubicBezTo>
                <a:cubicBezTo>
                  <a:pt x="398822" y="415341"/>
                  <a:pt x="393945" y="417780"/>
                  <a:pt x="391506" y="419405"/>
                </a:cubicBezTo>
                <a:cubicBezTo>
                  <a:pt x="389068" y="421031"/>
                  <a:pt x="387442" y="421844"/>
                  <a:pt x="386630" y="421844"/>
                </a:cubicBezTo>
                <a:cubicBezTo>
                  <a:pt x="385004" y="421844"/>
                  <a:pt x="383378" y="422657"/>
                  <a:pt x="381754" y="424282"/>
                </a:cubicBezTo>
                <a:cubicBezTo>
                  <a:pt x="365497" y="433223"/>
                  <a:pt x="346802" y="443383"/>
                  <a:pt x="325670" y="454762"/>
                </a:cubicBezTo>
                <a:cubicBezTo>
                  <a:pt x="318354" y="458826"/>
                  <a:pt x="307383" y="465329"/>
                  <a:pt x="292752" y="474269"/>
                </a:cubicBezTo>
                <a:lnTo>
                  <a:pt x="267148" y="488900"/>
                </a:lnTo>
                <a:lnTo>
                  <a:pt x="282998" y="473050"/>
                </a:lnTo>
                <a:cubicBezTo>
                  <a:pt x="295190" y="460858"/>
                  <a:pt x="304537" y="450901"/>
                  <a:pt x="311039" y="443180"/>
                </a:cubicBezTo>
                <a:cubicBezTo>
                  <a:pt x="317543" y="435458"/>
                  <a:pt x="320793" y="429972"/>
                  <a:pt x="320793" y="426721"/>
                </a:cubicBezTo>
                <a:cubicBezTo>
                  <a:pt x="320793" y="422657"/>
                  <a:pt x="319574" y="421844"/>
                  <a:pt x="317135" y="424282"/>
                </a:cubicBezTo>
                <a:cubicBezTo>
                  <a:pt x="314697" y="425095"/>
                  <a:pt x="310633" y="425908"/>
                  <a:pt x="304943" y="426721"/>
                </a:cubicBezTo>
                <a:cubicBezTo>
                  <a:pt x="299254" y="428346"/>
                  <a:pt x="293970" y="429972"/>
                  <a:pt x="289094" y="431597"/>
                </a:cubicBezTo>
                <a:cubicBezTo>
                  <a:pt x="266335" y="438100"/>
                  <a:pt x="244390" y="437693"/>
                  <a:pt x="223257" y="430378"/>
                </a:cubicBezTo>
                <a:cubicBezTo>
                  <a:pt x="202124" y="418186"/>
                  <a:pt x="189527" y="404369"/>
                  <a:pt x="185462" y="388925"/>
                </a:cubicBezTo>
                <a:cubicBezTo>
                  <a:pt x="185462" y="385674"/>
                  <a:pt x="192777" y="382829"/>
                  <a:pt x="207408" y="380391"/>
                </a:cubicBezTo>
                <a:cubicBezTo>
                  <a:pt x="209846" y="379578"/>
                  <a:pt x="211268" y="379375"/>
                  <a:pt x="211675" y="379781"/>
                </a:cubicBezTo>
                <a:cubicBezTo>
                  <a:pt x="212081" y="380188"/>
                  <a:pt x="211471" y="382017"/>
                  <a:pt x="209846" y="385268"/>
                </a:cubicBezTo>
                <a:cubicBezTo>
                  <a:pt x="207408" y="389332"/>
                  <a:pt x="208221" y="391364"/>
                  <a:pt x="212284" y="391364"/>
                </a:cubicBezTo>
                <a:cubicBezTo>
                  <a:pt x="215535" y="392177"/>
                  <a:pt x="220818" y="391364"/>
                  <a:pt x="228134" y="388925"/>
                </a:cubicBezTo>
                <a:cubicBezTo>
                  <a:pt x="236262" y="386487"/>
                  <a:pt x="241546" y="385268"/>
                  <a:pt x="243983" y="385268"/>
                </a:cubicBezTo>
                <a:cubicBezTo>
                  <a:pt x="245609" y="385268"/>
                  <a:pt x="247234" y="384861"/>
                  <a:pt x="248860" y="384049"/>
                </a:cubicBezTo>
                <a:cubicBezTo>
                  <a:pt x="250486" y="383236"/>
                  <a:pt x="254550" y="381610"/>
                  <a:pt x="261052" y="379172"/>
                </a:cubicBezTo>
                <a:cubicBezTo>
                  <a:pt x="288687" y="366980"/>
                  <a:pt x="310633" y="355601"/>
                  <a:pt x="326889" y="345034"/>
                </a:cubicBezTo>
                <a:cubicBezTo>
                  <a:pt x="329327" y="342596"/>
                  <a:pt x="330953" y="341377"/>
                  <a:pt x="331766" y="341377"/>
                </a:cubicBezTo>
                <a:cubicBezTo>
                  <a:pt x="342332" y="338938"/>
                  <a:pt x="358589" y="328372"/>
                  <a:pt x="380534" y="309677"/>
                </a:cubicBezTo>
                <a:cubicBezTo>
                  <a:pt x="385410" y="304801"/>
                  <a:pt x="390694" y="300330"/>
                  <a:pt x="396383" y="296266"/>
                </a:cubicBezTo>
                <a:cubicBezTo>
                  <a:pt x="400448" y="291389"/>
                  <a:pt x="406137" y="289764"/>
                  <a:pt x="413452" y="291389"/>
                </a:cubicBezTo>
                <a:cubicBezTo>
                  <a:pt x="421580" y="292202"/>
                  <a:pt x="428895" y="294234"/>
                  <a:pt x="435399" y="297485"/>
                </a:cubicBezTo>
                <a:lnTo>
                  <a:pt x="445151" y="302362"/>
                </a:lnTo>
                <a:lnTo>
                  <a:pt x="468316" y="281636"/>
                </a:lnTo>
                <a:cubicBezTo>
                  <a:pt x="501641" y="251562"/>
                  <a:pt x="524399" y="227991"/>
                  <a:pt x="536591" y="210922"/>
                </a:cubicBezTo>
                <a:cubicBezTo>
                  <a:pt x="540656" y="204420"/>
                  <a:pt x="543500" y="200762"/>
                  <a:pt x="545126" y="199949"/>
                </a:cubicBezTo>
                <a:cubicBezTo>
                  <a:pt x="550003" y="195073"/>
                  <a:pt x="554473" y="188164"/>
                  <a:pt x="558537" y="179223"/>
                </a:cubicBezTo>
                <a:cubicBezTo>
                  <a:pt x="560163" y="176785"/>
                  <a:pt x="559350" y="173940"/>
                  <a:pt x="556098" y="170689"/>
                </a:cubicBezTo>
                <a:cubicBezTo>
                  <a:pt x="554473" y="167437"/>
                  <a:pt x="549596" y="165812"/>
                  <a:pt x="541469" y="165812"/>
                </a:cubicBezTo>
                <a:cubicBezTo>
                  <a:pt x="531714" y="164186"/>
                  <a:pt x="513020" y="167437"/>
                  <a:pt x="485385" y="175565"/>
                </a:cubicBezTo>
                <a:cubicBezTo>
                  <a:pt x="472380" y="179629"/>
                  <a:pt x="461407" y="182881"/>
                  <a:pt x="452466" y="185319"/>
                </a:cubicBezTo>
                <a:cubicBezTo>
                  <a:pt x="443526" y="187757"/>
                  <a:pt x="434178" y="191009"/>
                  <a:pt x="424426" y="195073"/>
                </a:cubicBezTo>
                <a:cubicBezTo>
                  <a:pt x="415484" y="199949"/>
                  <a:pt x="410607" y="202388"/>
                  <a:pt x="409795" y="202388"/>
                </a:cubicBezTo>
                <a:cubicBezTo>
                  <a:pt x="408982" y="202388"/>
                  <a:pt x="404511" y="204013"/>
                  <a:pt x="396383" y="207264"/>
                </a:cubicBezTo>
                <a:cubicBezTo>
                  <a:pt x="388255" y="210516"/>
                  <a:pt x="379518" y="214173"/>
                  <a:pt x="370170" y="218237"/>
                </a:cubicBezTo>
                <a:cubicBezTo>
                  <a:pt x="360823" y="222301"/>
                  <a:pt x="352898" y="225959"/>
                  <a:pt x="346396" y="229210"/>
                </a:cubicBezTo>
                <a:cubicBezTo>
                  <a:pt x="332578" y="234900"/>
                  <a:pt x="319167" y="241402"/>
                  <a:pt x="306162" y="248717"/>
                </a:cubicBezTo>
                <a:cubicBezTo>
                  <a:pt x="292345" y="254407"/>
                  <a:pt x="281982" y="258877"/>
                  <a:pt x="275073" y="262128"/>
                </a:cubicBezTo>
                <a:cubicBezTo>
                  <a:pt x="268164" y="265380"/>
                  <a:pt x="264303" y="267005"/>
                  <a:pt x="263490" y="267005"/>
                </a:cubicBezTo>
                <a:cubicBezTo>
                  <a:pt x="262678" y="267005"/>
                  <a:pt x="260646" y="268225"/>
                  <a:pt x="257394" y="270663"/>
                </a:cubicBezTo>
                <a:cubicBezTo>
                  <a:pt x="254143" y="273914"/>
                  <a:pt x="252111" y="275540"/>
                  <a:pt x="251298" y="275540"/>
                </a:cubicBezTo>
                <a:cubicBezTo>
                  <a:pt x="250486" y="275540"/>
                  <a:pt x="246422" y="276759"/>
                  <a:pt x="239107" y="279197"/>
                </a:cubicBezTo>
                <a:cubicBezTo>
                  <a:pt x="214722" y="291389"/>
                  <a:pt x="193183" y="299517"/>
                  <a:pt x="174489" y="303581"/>
                </a:cubicBezTo>
                <a:cubicBezTo>
                  <a:pt x="154982" y="308458"/>
                  <a:pt x="143196" y="313335"/>
                  <a:pt x="139132" y="318212"/>
                </a:cubicBezTo>
                <a:cubicBezTo>
                  <a:pt x="115561" y="341783"/>
                  <a:pt x="103369" y="384455"/>
                  <a:pt x="102556" y="446228"/>
                </a:cubicBezTo>
                <a:cubicBezTo>
                  <a:pt x="102556" y="455169"/>
                  <a:pt x="101743" y="459639"/>
                  <a:pt x="100118" y="459639"/>
                </a:cubicBezTo>
                <a:cubicBezTo>
                  <a:pt x="98492" y="459639"/>
                  <a:pt x="98492" y="460452"/>
                  <a:pt x="100118" y="462077"/>
                </a:cubicBezTo>
                <a:cubicBezTo>
                  <a:pt x="100930" y="463703"/>
                  <a:pt x="100930" y="465329"/>
                  <a:pt x="100118" y="466954"/>
                </a:cubicBezTo>
                <a:cubicBezTo>
                  <a:pt x="99305" y="468580"/>
                  <a:pt x="98492" y="471018"/>
                  <a:pt x="97679" y="474269"/>
                </a:cubicBezTo>
                <a:cubicBezTo>
                  <a:pt x="96054" y="487274"/>
                  <a:pt x="84268" y="487681"/>
                  <a:pt x="62322" y="475489"/>
                </a:cubicBezTo>
                <a:cubicBezTo>
                  <a:pt x="50943" y="472237"/>
                  <a:pt x="40377" y="461671"/>
                  <a:pt x="30623" y="443789"/>
                </a:cubicBezTo>
                <a:cubicBezTo>
                  <a:pt x="18431" y="428346"/>
                  <a:pt x="13148" y="414529"/>
                  <a:pt x="14774" y="402337"/>
                </a:cubicBezTo>
                <a:cubicBezTo>
                  <a:pt x="14774" y="391770"/>
                  <a:pt x="16807" y="381204"/>
                  <a:pt x="20870" y="370637"/>
                </a:cubicBezTo>
                <a:cubicBezTo>
                  <a:pt x="23308" y="360884"/>
                  <a:pt x="24934" y="355194"/>
                  <a:pt x="25746" y="353569"/>
                </a:cubicBezTo>
                <a:cubicBezTo>
                  <a:pt x="26559" y="352756"/>
                  <a:pt x="27778" y="350317"/>
                  <a:pt x="29404" y="346253"/>
                </a:cubicBezTo>
                <a:cubicBezTo>
                  <a:pt x="30217" y="341377"/>
                  <a:pt x="31842" y="336500"/>
                  <a:pt x="34281" y="331623"/>
                </a:cubicBezTo>
                <a:cubicBezTo>
                  <a:pt x="36719" y="325933"/>
                  <a:pt x="39970" y="319024"/>
                  <a:pt x="44034" y="310897"/>
                </a:cubicBezTo>
                <a:cubicBezTo>
                  <a:pt x="56227" y="284074"/>
                  <a:pt x="69231" y="262941"/>
                  <a:pt x="83049" y="247498"/>
                </a:cubicBezTo>
                <a:cubicBezTo>
                  <a:pt x="90365" y="239370"/>
                  <a:pt x="101337" y="232868"/>
                  <a:pt x="115967" y="227991"/>
                </a:cubicBezTo>
                <a:lnTo>
                  <a:pt x="124503" y="224333"/>
                </a:lnTo>
                <a:lnTo>
                  <a:pt x="117186" y="232868"/>
                </a:lnTo>
                <a:cubicBezTo>
                  <a:pt x="108246" y="242621"/>
                  <a:pt x="101337" y="254407"/>
                  <a:pt x="96460" y="268225"/>
                </a:cubicBezTo>
                <a:cubicBezTo>
                  <a:pt x="92396" y="290170"/>
                  <a:pt x="91178" y="308458"/>
                  <a:pt x="92802" y="323089"/>
                </a:cubicBezTo>
                <a:cubicBezTo>
                  <a:pt x="93615" y="326340"/>
                  <a:pt x="94428" y="327965"/>
                  <a:pt x="95241" y="327965"/>
                </a:cubicBezTo>
                <a:cubicBezTo>
                  <a:pt x="97679" y="326340"/>
                  <a:pt x="101743" y="321463"/>
                  <a:pt x="107433" y="313335"/>
                </a:cubicBezTo>
                <a:cubicBezTo>
                  <a:pt x="118812" y="292202"/>
                  <a:pt x="131817" y="277572"/>
                  <a:pt x="146447" y="269444"/>
                </a:cubicBezTo>
                <a:cubicBezTo>
                  <a:pt x="162703" y="259690"/>
                  <a:pt x="174896" y="253594"/>
                  <a:pt x="183023" y="251156"/>
                </a:cubicBezTo>
                <a:cubicBezTo>
                  <a:pt x="188714" y="248717"/>
                  <a:pt x="193590" y="246279"/>
                  <a:pt x="197654" y="243840"/>
                </a:cubicBezTo>
                <a:cubicBezTo>
                  <a:pt x="202530" y="241402"/>
                  <a:pt x="204969" y="240589"/>
                  <a:pt x="204969" y="241402"/>
                </a:cubicBezTo>
                <a:cubicBezTo>
                  <a:pt x="204969" y="241402"/>
                  <a:pt x="206188" y="240996"/>
                  <a:pt x="208626" y="240183"/>
                </a:cubicBezTo>
                <a:cubicBezTo>
                  <a:pt x="209439" y="239370"/>
                  <a:pt x="212690" y="237948"/>
                  <a:pt x="218380" y="235916"/>
                </a:cubicBezTo>
                <a:cubicBezTo>
                  <a:pt x="224070" y="233884"/>
                  <a:pt x="234230" y="230023"/>
                  <a:pt x="248860" y="224333"/>
                </a:cubicBezTo>
                <a:cubicBezTo>
                  <a:pt x="270806" y="216205"/>
                  <a:pt x="285030" y="211329"/>
                  <a:pt x="291532" y="209703"/>
                </a:cubicBezTo>
                <a:cubicBezTo>
                  <a:pt x="298034" y="208890"/>
                  <a:pt x="302098" y="207671"/>
                  <a:pt x="303724" y="206045"/>
                </a:cubicBezTo>
                <a:cubicBezTo>
                  <a:pt x="305350" y="205233"/>
                  <a:pt x="309007" y="203607"/>
                  <a:pt x="314697" y="201169"/>
                </a:cubicBezTo>
                <a:cubicBezTo>
                  <a:pt x="321199" y="199543"/>
                  <a:pt x="325670" y="197917"/>
                  <a:pt x="328108" y="196292"/>
                </a:cubicBezTo>
                <a:cubicBezTo>
                  <a:pt x="329734" y="195479"/>
                  <a:pt x="330953" y="195073"/>
                  <a:pt x="331766" y="195073"/>
                </a:cubicBezTo>
                <a:cubicBezTo>
                  <a:pt x="332578" y="195073"/>
                  <a:pt x="335017" y="193853"/>
                  <a:pt x="339081" y="191415"/>
                </a:cubicBezTo>
                <a:cubicBezTo>
                  <a:pt x="351273" y="185725"/>
                  <a:pt x="359604" y="182271"/>
                  <a:pt x="364074" y="181052"/>
                </a:cubicBezTo>
                <a:cubicBezTo>
                  <a:pt x="368545" y="179833"/>
                  <a:pt x="371186" y="179223"/>
                  <a:pt x="371999" y="179223"/>
                </a:cubicBezTo>
                <a:cubicBezTo>
                  <a:pt x="372812" y="179223"/>
                  <a:pt x="376063" y="178004"/>
                  <a:pt x="381754" y="175565"/>
                </a:cubicBezTo>
                <a:cubicBezTo>
                  <a:pt x="386630" y="173127"/>
                  <a:pt x="393945" y="169876"/>
                  <a:pt x="403698" y="165812"/>
                </a:cubicBezTo>
                <a:cubicBezTo>
                  <a:pt x="414265" y="162561"/>
                  <a:pt x="425644" y="158903"/>
                  <a:pt x="437836" y="154839"/>
                </a:cubicBezTo>
                <a:cubicBezTo>
                  <a:pt x="468722" y="143460"/>
                  <a:pt x="499610" y="133706"/>
                  <a:pt x="530495" y="125578"/>
                </a:cubicBezTo>
                <a:cubicBezTo>
                  <a:pt x="540249" y="123140"/>
                  <a:pt x="546751" y="121108"/>
                  <a:pt x="550003" y="119482"/>
                </a:cubicBezTo>
                <a:cubicBezTo>
                  <a:pt x="553254" y="117857"/>
                  <a:pt x="555286" y="117044"/>
                  <a:pt x="556098" y="117044"/>
                </a:cubicBezTo>
                <a:cubicBezTo>
                  <a:pt x="557724" y="116231"/>
                  <a:pt x="561788" y="114199"/>
                  <a:pt x="568290" y="110948"/>
                </a:cubicBezTo>
                <a:cubicBezTo>
                  <a:pt x="572354" y="109322"/>
                  <a:pt x="578450" y="107290"/>
                  <a:pt x="586578" y="104852"/>
                </a:cubicBezTo>
                <a:cubicBezTo>
                  <a:pt x="599583" y="99162"/>
                  <a:pt x="608930" y="94285"/>
                  <a:pt x="614620" y="90221"/>
                </a:cubicBezTo>
                <a:cubicBezTo>
                  <a:pt x="617058" y="88596"/>
                  <a:pt x="621935" y="87377"/>
                  <a:pt x="629250" y="86564"/>
                </a:cubicBezTo>
                <a:cubicBezTo>
                  <a:pt x="633721" y="85751"/>
                  <a:pt x="638573" y="85726"/>
                  <a:pt x="643805" y="86488"/>
                </a:cubicBezTo>
                <a:close/>
                <a:moveTo>
                  <a:pt x="335423" y="0"/>
                </a:moveTo>
                <a:cubicBezTo>
                  <a:pt x="348429" y="0"/>
                  <a:pt x="364684" y="6097"/>
                  <a:pt x="384191" y="18288"/>
                </a:cubicBezTo>
                <a:cubicBezTo>
                  <a:pt x="402886" y="28042"/>
                  <a:pt x="417516" y="38202"/>
                  <a:pt x="428082" y="48769"/>
                </a:cubicBezTo>
                <a:cubicBezTo>
                  <a:pt x="437023" y="56084"/>
                  <a:pt x="445558" y="67869"/>
                  <a:pt x="453686" y="84125"/>
                </a:cubicBezTo>
                <a:cubicBezTo>
                  <a:pt x="465878" y="110135"/>
                  <a:pt x="470754" y="125985"/>
                  <a:pt x="468316" y="131674"/>
                </a:cubicBezTo>
                <a:cubicBezTo>
                  <a:pt x="466690" y="137364"/>
                  <a:pt x="463439" y="141428"/>
                  <a:pt x="458562" y="143866"/>
                </a:cubicBezTo>
                <a:cubicBezTo>
                  <a:pt x="439868" y="151181"/>
                  <a:pt x="415890" y="156465"/>
                  <a:pt x="386630" y="159716"/>
                </a:cubicBezTo>
                <a:cubicBezTo>
                  <a:pt x="375250" y="160529"/>
                  <a:pt x="367123" y="161341"/>
                  <a:pt x="362246" y="162154"/>
                </a:cubicBezTo>
                <a:cubicBezTo>
                  <a:pt x="356556" y="162967"/>
                  <a:pt x="347615" y="163780"/>
                  <a:pt x="335423" y="164593"/>
                </a:cubicBezTo>
                <a:cubicBezTo>
                  <a:pt x="322418" y="165405"/>
                  <a:pt x="315104" y="166218"/>
                  <a:pt x="313478" y="167031"/>
                </a:cubicBezTo>
                <a:cubicBezTo>
                  <a:pt x="293970" y="171908"/>
                  <a:pt x="275682" y="175565"/>
                  <a:pt x="258614" y="178004"/>
                </a:cubicBezTo>
                <a:cubicBezTo>
                  <a:pt x="257801" y="177191"/>
                  <a:pt x="258614" y="176378"/>
                  <a:pt x="261052" y="175565"/>
                </a:cubicBezTo>
                <a:cubicBezTo>
                  <a:pt x="269993" y="169063"/>
                  <a:pt x="282185" y="158497"/>
                  <a:pt x="297628" y="143866"/>
                </a:cubicBezTo>
                <a:cubicBezTo>
                  <a:pt x="312258" y="130861"/>
                  <a:pt x="320793" y="109322"/>
                  <a:pt x="323231" y="79249"/>
                </a:cubicBezTo>
                <a:cubicBezTo>
                  <a:pt x="324857" y="71121"/>
                  <a:pt x="317135" y="65837"/>
                  <a:pt x="300066" y="63399"/>
                </a:cubicBezTo>
                <a:cubicBezTo>
                  <a:pt x="280559" y="60148"/>
                  <a:pt x="261052" y="60148"/>
                  <a:pt x="241546" y="63399"/>
                </a:cubicBezTo>
                <a:cubicBezTo>
                  <a:pt x="227727" y="65837"/>
                  <a:pt x="217974" y="68682"/>
                  <a:pt x="212284" y="71933"/>
                </a:cubicBezTo>
                <a:lnTo>
                  <a:pt x="204969" y="75591"/>
                </a:lnTo>
                <a:lnTo>
                  <a:pt x="211065" y="68276"/>
                </a:lnTo>
                <a:cubicBezTo>
                  <a:pt x="215129" y="65025"/>
                  <a:pt x="221835" y="59945"/>
                  <a:pt x="231182" y="53036"/>
                </a:cubicBezTo>
                <a:cubicBezTo>
                  <a:pt x="240529" y="46127"/>
                  <a:pt x="246015" y="42673"/>
                  <a:pt x="247641" y="42673"/>
                </a:cubicBezTo>
                <a:cubicBezTo>
                  <a:pt x="248454" y="42673"/>
                  <a:pt x="249267" y="42266"/>
                  <a:pt x="250080" y="41453"/>
                </a:cubicBezTo>
                <a:cubicBezTo>
                  <a:pt x="251705" y="40641"/>
                  <a:pt x="254143" y="39015"/>
                  <a:pt x="257394" y="36576"/>
                </a:cubicBezTo>
                <a:cubicBezTo>
                  <a:pt x="262271" y="34138"/>
                  <a:pt x="269586" y="30074"/>
                  <a:pt x="279340" y="24385"/>
                </a:cubicBezTo>
                <a:cubicBezTo>
                  <a:pt x="289094" y="19508"/>
                  <a:pt x="298847" y="13818"/>
                  <a:pt x="308601" y="7316"/>
                </a:cubicBezTo>
                <a:cubicBezTo>
                  <a:pt x="316730" y="2439"/>
                  <a:pt x="325670" y="0"/>
                  <a:pt x="335423" y="0"/>
                </a:cubicBezTo>
                <a:close/>
              </a:path>
            </a:pathLst>
          </a:custGeom>
          <a:gradFill flip="none" rotWithShape="1">
            <a:gsLst>
              <a:gs pos="0">
                <a:srgbClr val="02A0E7"/>
              </a:gs>
              <a:gs pos="100000">
                <a:srgbClr val="1C3FFD"/>
              </a:gs>
            </a:gsLst>
            <a:path path="circle">
              <a:fillToRect r="100000" b="100000"/>
            </a:path>
            <a:tileRect l="-100000" t="-100000"/>
          </a:gradFill>
          <a:ln w="3175">
            <a:noFill/>
          </a:ln>
          <a:effectLst>
            <a:outerShdw blurRad="152400" dist="101600" dir="5400000" sx="98000" sy="98000" algn="t" rotWithShape="0">
              <a:srgbClr val="0253A4">
                <a:alpha val="24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w="3175">
                <a:noFill/>
              </a:ln>
              <a:gradFill flip="none" rotWithShape="1">
                <a:gsLst>
                  <a:gs pos="0">
                    <a:srgbClr val="02A0E7"/>
                  </a:gs>
                  <a:gs pos="100000">
                    <a:srgbClr val="1C3FFD"/>
                  </a:gs>
                </a:gsLst>
                <a:path path="circle">
                  <a:fillToRect r="100000" b="100000"/>
                </a:path>
                <a:tileRect l="-100000" t="-100000"/>
              </a:gradFill>
              <a:effectLst>
                <a:outerShdw blurRad="152400" dist="101600" dir="5400000" sx="98000" sy="98000" algn="t" rotWithShape="0">
                  <a:srgbClr val="0253A4">
                    <a:alpha val="24000"/>
                  </a:srgb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sp>
        <p:nvSpPr>
          <p:cNvPr id="58" name="文本框 57">
            <a:extLst>
              <a:ext uri="{FF2B5EF4-FFF2-40B4-BE49-F238E27FC236}">
                <a16:creationId xmlns:a16="http://schemas.microsoft.com/office/drawing/2014/main" id="{C2874338-3318-B3C5-8736-0BDFFF610BDD}"/>
              </a:ext>
            </a:extLst>
          </p:cNvPr>
          <p:cNvSpPr txBox="1"/>
          <p:nvPr/>
        </p:nvSpPr>
        <p:spPr>
          <a:xfrm>
            <a:off x="5759454" y="1392069"/>
            <a:ext cx="1156005" cy="1179810"/>
          </a:xfrm>
          <a:custGeom>
            <a:avLst/>
            <a:gdLst>
              <a:gd name="connsiteX0" fmla="*/ 560883 w 1156005"/>
              <a:gd name="connsiteY0" fmla="*/ 562966 h 1179810"/>
              <a:gd name="connsiteX1" fmla="*/ 554940 w 1156005"/>
              <a:gd name="connsiteY1" fmla="*/ 564490 h 1179810"/>
              <a:gd name="connsiteX2" fmla="*/ 546405 w 1156005"/>
              <a:gd name="connsiteY2" fmla="*/ 569367 h 1179810"/>
              <a:gd name="connsiteX3" fmla="*/ 541528 w 1156005"/>
              <a:gd name="connsiteY3" fmla="*/ 571805 h 1179810"/>
              <a:gd name="connsiteX4" fmla="*/ 486664 w 1156005"/>
              <a:gd name="connsiteY4" fmla="*/ 598628 h 1179810"/>
              <a:gd name="connsiteX5" fmla="*/ 437896 w 1156005"/>
              <a:gd name="connsiteY5" fmla="*/ 621792 h 1179810"/>
              <a:gd name="connsiteX6" fmla="*/ 333045 w 1156005"/>
              <a:gd name="connsiteY6" fmla="*/ 671780 h 1179810"/>
              <a:gd name="connsiteX7" fmla="*/ 284277 w 1156005"/>
              <a:gd name="connsiteY7" fmla="*/ 693725 h 1179810"/>
              <a:gd name="connsiteX8" fmla="*/ 281839 w 1156005"/>
              <a:gd name="connsiteY8" fmla="*/ 693725 h 1179810"/>
              <a:gd name="connsiteX9" fmla="*/ 279400 w 1156005"/>
              <a:gd name="connsiteY9" fmla="*/ 694944 h 1179810"/>
              <a:gd name="connsiteX10" fmla="*/ 156261 w 1156005"/>
              <a:gd name="connsiteY10" fmla="*/ 744932 h 1179810"/>
              <a:gd name="connsiteX11" fmla="*/ 125781 w 1156005"/>
              <a:gd name="connsiteY11" fmla="*/ 755904 h 1179810"/>
              <a:gd name="connsiteX12" fmla="*/ 119685 w 1156005"/>
              <a:gd name="connsiteY12" fmla="*/ 759562 h 1179810"/>
              <a:gd name="connsiteX13" fmla="*/ 85548 w 1156005"/>
              <a:gd name="connsiteY13" fmla="*/ 776631 h 1179810"/>
              <a:gd name="connsiteX14" fmla="*/ 77013 w 1156005"/>
              <a:gd name="connsiteY14" fmla="*/ 783946 h 1179810"/>
              <a:gd name="connsiteX15" fmla="*/ 74576 w 1156005"/>
              <a:gd name="connsiteY15" fmla="*/ 788823 h 1179810"/>
              <a:gd name="connsiteX16" fmla="*/ 77013 w 1156005"/>
              <a:gd name="connsiteY16" fmla="*/ 790042 h 1179810"/>
              <a:gd name="connsiteX17" fmla="*/ 84328 w 1156005"/>
              <a:gd name="connsiteY17" fmla="*/ 790042 h 1179810"/>
              <a:gd name="connsiteX18" fmla="*/ 116028 w 1156005"/>
              <a:gd name="connsiteY18" fmla="*/ 781508 h 1179810"/>
              <a:gd name="connsiteX19" fmla="*/ 131879 w 1156005"/>
              <a:gd name="connsiteY19" fmla="*/ 775412 h 1179810"/>
              <a:gd name="connsiteX20" fmla="*/ 150165 w 1156005"/>
              <a:gd name="connsiteY20" fmla="*/ 769316 h 1179810"/>
              <a:gd name="connsiteX21" fmla="*/ 166015 w 1156005"/>
              <a:gd name="connsiteY21" fmla="*/ 764439 h 1179810"/>
              <a:gd name="connsiteX22" fmla="*/ 180646 w 1156005"/>
              <a:gd name="connsiteY22" fmla="*/ 758343 h 1179810"/>
              <a:gd name="connsiteX23" fmla="*/ 183085 w 1156005"/>
              <a:gd name="connsiteY23" fmla="*/ 757124 h 1179810"/>
              <a:gd name="connsiteX24" fmla="*/ 185522 w 1156005"/>
              <a:gd name="connsiteY24" fmla="*/ 757124 h 1179810"/>
              <a:gd name="connsiteX25" fmla="*/ 189180 w 1156005"/>
              <a:gd name="connsiteY25" fmla="*/ 755904 h 1179810"/>
              <a:gd name="connsiteX26" fmla="*/ 191619 w 1156005"/>
              <a:gd name="connsiteY26" fmla="*/ 754685 h 1179810"/>
              <a:gd name="connsiteX27" fmla="*/ 208687 w 1156005"/>
              <a:gd name="connsiteY27" fmla="*/ 748589 h 1179810"/>
              <a:gd name="connsiteX28" fmla="*/ 259893 w 1156005"/>
              <a:gd name="connsiteY28" fmla="*/ 732740 h 1179810"/>
              <a:gd name="connsiteX29" fmla="*/ 289155 w 1156005"/>
              <a:gd name="connsiteY29" fmla="*/ 722986 h 1179810"/>
              <a:gd name="connsiteX30" fmla="*/ 308662 w 1156005"/>
              <a:gd name="connsiteY30" fmla="*/ 716890 h 1179810"/>
              <a:gd name="connsiteX31" fmla="*/ 341580 w 1156005"/>
              <a:gd name="connsiteY31" fmla="*/ 708356 h 1179810"/>
              <a:gd name="connsiteX32" fmla="*/ 372060 w 1156005"/>
              <a:gd name="connsiteY32" fmla="*/ 698602 h 1179810"/>
              <a:gd name="connsiteX33" fmla="*/ 376936 w 1156005"/>
              <a:gd name="connsiteY33" fmla="*/ 696164 h 1179810"/>
              <a:gd name="connsiteX34" fmla="*/ 387300 w 1156005"/>
              <a:gd name="connsiteY34" fmla="*/ 691896 h 1179810"/>
              <a:gd name="connsiteX35" fmla="*/ 419608 w 1156005"/>
              <a:gd name="connsiteY35" fmla="*/ 683972 h 1179810"/>
              <a:gd name="connsiteX36" fmla="*/ 523240 w 1156005"/>
              <a:gd name="connsiteY36" fmla="*/ 657149 h 1179810"/>
              <a:gd name="connsiteX37" fmla="*/ 551282 w 1156005"/>
              <a:gd name="connsiteY37" fmla="*/ 648615 h 1179810"/>
              <a:gd name="connsiteX38" fmla="*/ 554940 w 1156005"/>
              <a:gd name="connsiteY38" fmla="*/ 627888 h 1179810"/>
              <a:gd name="connsiteX39" fmla="*/ 558597 w 1156005"/>
              <a:gd name="connsiteY39" fmla="*/ 609600 h 1179810"/>
              <a:gd name="connsiteX40" fmla="*/ 561036 w 1156005"/>
              <a:gd name="connsiteY40" fmla="*/ 591312 h 1179810"/>
              <a:gd name="connsiteX41" fmla="*/ 563474 w 1156005"/>
              <a:gd name="connsiteY41" fmla="*/ 570586 h 1179810"/>
              <a:gd name="connsiteX42" fmla="*/ 564084 w 1156005"/>
              <a:gd name="connsiteY42" fmla="*/ 563271 h 1179810"/>
              <a:gd name="connsiteX43" fmla="*/ 560883 w 1156005"/>
              <a:gd name="connsiteY43" fmla="*/ 562966 h 1179810"/>
              <a:gd name="connsiteX44" fmla="*/ 283060 w 1156005"/>
              <a:gd name="connsiteY44" fmla="*/ 81687 h 1179810"/>
              <a:gd name="connsiteX45" fmla="*/ 295250 w 1156005"/>
              <a:gd name="connsiteY45" fmla="*/ 85344 h 1179810"/>
              <a:gd name="connsiteX46" fmla="*/ 348895 w 1156005"/>
              <a:gd name="connsiteY46" fmla="*/ 129236 h 1179810"/>
              <a:gd name="connsiteX47" fmla="*/ 358648 w 1156005"/>
              <a:gd name="connsiteY47" fmla="*/ 146304 h 1179810"/>
              <a:gd name="connsiteX48" fmla="*/ 374498 w 1156005"/>
              <a:gd name="connsiteY48" fmla="*/ 183490 h 1179810"/>
              <a:gd name="connsiteX49" fmla="*/ 378156 w 1156005"/>
              <a:gd name="connsiteY49" fmla="*/ 240183 h 1179810"/>
              <a:gd name="connsiteX50" fmla="*/ 379375 w 1156005"/>
              <a:gd name="connsiteY50" fmla="*/ 276759 h 1179810"/>
              <a:gd name="connsiteX51" fmla="*/ 401320 w 1156005"/>
              <a:gd name="connsiteY51" fmla="*/ 259690 h 1179810"/>
              <a:gd name="connsiteX52" fmla="*/ 415951 w 1156005"/>
              <a:gd name="connsiteY52" fmla="*/ 245060 h 1179810"/>
              <a:gd name="connsiteX53" fmla="*/ 425704 w 1156005"/>
              <a:gd name="connsiteY53" fmla="*/ 237744 h 1179810"/>
              <a:gd name="connsiteX54" fmla="*/ 434239 w 1156005"/>
              <a:gd name="connsiteY54" fmla="*/ 231648 h 1179810"/>
              <a:gd name="connsiteX55" fmla="*/ 457404 w 1156005"/>
              <a:gd name="connsiteY55" fmla="*/ 202388 h 1179810"/>
              <a:gd name="connsiteX56" fmla="*/ 453746 w 1156005"/>
              <a:gd name="connsiteY56" fmla="*/ 190196 h 1179810"/>
              <a:gd name="connsiteX57" fmla="*/ 442773 w 1156005"/>
              <a:gd name="connsiteY57" fmla="*/ 178003 h 1179810"/>
              <a:gd name="connsiteX58" fmla="*/ 438506 w 1156005"/>
              <a:gd name="connsiteY58" fmla="*/ 172517 h 1179810"/>
              <a:gd name="connsiteX59" fmla="*/ 447650 w 1156005"/>
              <a:gd name="connsiteY59" fmla="*/ 168250 h 1179810"/>
              <a:gd name="connsiteX60" fmla="*/ 492760 w 1156005"/>
              <a:gd name="connsiteY60" fmla="*/ 168250 h 1179810"/>
              <a:gd name="connsiteX61" fmla="*/ 518364 w 1156005"/>
              <a:gd name="connsiteY61" fmla="*/ 182880 h 1179810"/>
              <a:gd name="connsiteX62" fmla="*/ 540309 w 1156005"/>
              <a:gd name="connsiteY62" fmla="*/ 203607 h 1179810"/>
              <a:gd name="connsiteX63" fmla="*/ 554940 w 1156005"/>
              <a:gd name="connsiteY63" fmla="*/ 231648 h 1179810"/>
              <a:gd name="connsiteX64" fmla="*/ 563474 w 1156005"/>
              <a:gd name="connsiteY64" fmla="*/ 246279 h 1179810"/>
              <a:gd name="connsiteX65" fmla="*/ 563474 w 1156005"/>
              <a:gd name="connsiteY65" fmla="*/ 248717 h 1179810"/>
              <a:gd name="connsiteX66" fmla="*/ 563474 w 1156005"/>
              <a:gd name="connsiteY66" fmla="*/ 252375 h 1179810"/>
              <a:gd name="connsiteX67" fmla="*/ 562255 w 1156005"/>
              <a:gd name="connsiteY67" fmla="*/ 256032 h 1179810"/>
              <a:gd name="connsiteX68" fmla="*/ 558597 w 1156005"/>
              <a:gd name="connsiteY68" fmla="*/ 258471 h 1179810"/>
              <a:gd name="connsiteX69" fmla="*/ 554940 w 1156005"/>
              <a:gd name="connsiteY69" fmla="*/ 260909 h 1179810"/>
              <a:gd name="connsiteX70" fmla="*/ 540309 w 1156005"/>
              <a:gd name="connsiteY70" fmla="*/ 265786 h 1179810"/>
              <a:gd name="connsiteX71" fmla="*/ 485445 w 1156005"/>
              <a:gd name="connsiteY71" fmla="*/ 282855 h 1179810"/>
              <a:gd name="connsiteX72" fmla="*/ 437896 w 1156005"/>
              <a:gd name="connsiteY72" fmla="*/ 298704 h 1179810"/>
              <a:gd name="connsiteX73" fmla="*/ 411074 w 1156005"/>
              <a:gd name="connsiteY73" fmla="*/ 307239 h 1179810"/>
              <a:gd name="connsiteX74" fmla="*/ 386690 w 1156005"/>
              <a:gd name="connsiteY74" fmla="*/ 314554 h 1179810"/>
              <a:gd name="connsiteX75" fmla="*/ 375717 w 1156005"/>
              <a:gd name="connsiteY75" fmla="*/ 319431 h 1179810"/>
              <a:gd name="connsiteX76" fmla="*/ 370840 w 1156005"/>
              <a:gd name="connsiteY76" fmla="*/ 391364 h 1179810"/>
              <a:gd name="connsiteX77" fmla="*/ 370840 w 1156005"/>
              <a:gd name="connsiteY77" fmla="*/ 458420 h 1179810"/>
              <a:gd name="connsiteX78" fmla="*/ 372060 w 1156005"/>
              <a:gd name="connsiteY78" fmla="*/ 464516 h 1179810"/>
              <a:gd name="connsiteX79" fmla="*/ 376936 w 1156005"/>
              <a:gd name="connsiteY79" fmla="*/ 473050 h 1179810"/>
              <a:gd name="connsiteX80" fmla="*/ 387909 w 1156005"/>
              <a:gd name="connsiteY80" fmla="*/ 475488 h 1179810"/>
              <a:gd name="connsiteX81" fmla="*/ 398882 w 1156005"/>
              <a:gd name="connsiteY81" fmla="*/ 470612 h 1179810"/>
              <a:gd name="connsiteX82" fmla="*/ 408636 w 1156005"/>
              <a:gd name="connsiteY82" fmla="*/ 464516 h 1179810"/>
              <a:gd name="connsiteX83" fmla="*/ 531775 w 1156005"/>
              <a:gd name="connsiteY83" fmla="*/ 377952 h 1179810"/>
              <a:gd name="connsiteX84" fmla="*/ 553720 w 1156005"/>
              <a:gd name="connsiteY84" fmla="*/ 359664 h 1179810"/>
              <a:gd name="connsiteX85" fmla="*/ 559816 w 1156005"/>
              <a:gd name="connsiteY85" fmla="*/ 353568 h 1179810"/>
              <a:gd name="connsiteX86" fmla="*/ 567132 w 1156005"/>
              <a:gd name="connsiteY86" fmla="*/ 346253 h 1179810"/>
              <a:gd name="connsiteX87" fmla="*/ 573228 w 1156005"/>
              <a:gd name="connsiteY87" fmla="*/ 341376 h 1179810"/>
              <a:gd name="connsiteX88" fmla="*/ 567132 w 1156005"/>
              <a:gd name="connsiteY88" fmla="*/ 348692 h 1179810"/>
              <a:gd name="connsiteX89" fmla="*/ 540309 w 1156005"/>
              <a:gd name="connsiteY89" fmla="*/ 379172 h 1179810"/>
              <a:gd name="connsiteX90" fmla="*/ 453746 w 1156005"/>
              <a:gd name="connsiteY90" fmla="*/ 485242 h 1179810"/>
              <a:gd name="connsiteX91" fmla="*/ 439116 w 1156005"/>
              <a:gd name="connsiteY91" fmla="*/ 504749 h 1179810"/>
              <a:gd name="connsiteX92" fmla="*/ 425704 w 1156005"/>
              <a:gd name="connsiteY92" fmla="*/ 521818 h 1179810"/>
              <a:gd name="connsiteX93" fmla="*/ 409855 w 1156005"/>
              <a:gd name="connsiteY93" fmla="*/ 543764 h 1179810"/>
              <a:gd name="connsiteX94" fmla="*/ 392176 w 1156005"/>
              <a:gd name="connsiteY94" fmla="*/ 566319 h 1179810"/>
              <a:gd name="connsiteX95" fmla="*/ 381813 w 1156005"/>
              <a:gd name="connsiteY95" fmla="*/ 583997 h 1179810"/>
              <a:gd name="connsiteX96" fmla="*/ 379375 w 1156005"/>
              <a:gd name="connsiteY96" fmla="*/ 586436 h 1179810"/>
              <a:gd name="connsiteX97" fmla="*/ 375717 w 1156005"/>
              <a:gd name="connsiteY97" fmla="*/ 591312 h 1179810"/>
              <a:gd name="connsiteX98" fmla="*/ 374498 w 1156005"/>
              <a:gd name="connsiteY98" fmla="*/ 593751 h 1179810"/>
              <a:gd name="connsiteX99" fmla="*/ 372060 w 1156005"/>
              <a:gd name="connsiteY99" fmla="*/ 596189 h 1179810"/>
              <a:gd name="connsiteX100" fmla="*/ 364744 w 1156005"/>
              <a:gd name="connsiteY100" fmla="*/ 602285 h 1179810"/>
              <a:gd name="connsiteX101" fmla="*/ 347676 w 1156005"/>
              <a:gd name="connsiteY101" fmla="*/ 602285 h 1179810"/>
              <a:gd name="connsiteX102" fmla="*/ 287935 w 1156005"/>
              <a:gd name="connsiteY102" fmla="*/ 549860 h 1179810"/>
              <a:gd name="connsiteX103" fmla="*/ 276962 w 1156005"/>
              <a:gd name="connsiteY103" fmla="*/ 501092 h 1179810"/>
              <a:gd name="connsiteX104" fmla="*/ 287935 w 1156005"/>
              <a:gd name="connsiteY104" fmla="*/ 454762 h 1179810"/>
              <a:gd name="connsiteX105" fmla="*/ 290983 w 1156005"/>
              <a:gd name="connsiteY105" fmla="*/ 435864 h 1179810"/>
              <a:gd name="connsiteX106" fmla="*/ 297689 w 1156005"/>
              <a:gd name="connsiteY106" fmla="*/ 386487 h 1179810"/>
              <a:gd name="connsiteX107" fmla="*/ 300128 w 1156005"/>
              <a:gd name="connsiteY107" fmla="*/ 197511 h 1179810"/>
              <a:gd name="connsiteX108" fmla="*/ 295861 w 1156005"/>
              <a:gd name="connsiteY108" fmla="*/ 156668 h 1179810"/>
              <a:gd name="connsiteX109" fmla="*/ 284277 w 1156005"/>
              <a:gd name="connsiteY109" fmla="*/ 147524 h 1179810"/>
              <a:gd name="connsiteX110" fmla="*/ 255016 w 1156005"/>
              <a:gd name="connsiteY110" fmla="*/ 123140 h 1179810"/>
              <a:gd name="connsiteX111" fmla="*/ 267208 w 1156005"/>
              <a:gd name="connsiteY111" fmla="*/ 93879 h 1179810"/>
              <a:gd name="connsiteX112" fmla="*/ 283060 w 1156005"/>
              <a:gd name="connsiteY112" fmla="*/ 81687 h 1179810"/>
              <a:gd name="connsiteX113" fmla="*/ 632968 w 1156005"/>
              <a:gd name="connsiteY113" fmla="*/ 0 h 1179810"/>
              <a:gd name="connsiteX114" fmla="*/ 653695 w 1156005"/>
              <a:gd name="connsiteY114" fmla="*/ 12192 h 1179810"/>
              <a:gd name="connsiteX115" fmla="*/ 674421 w 1156005"/>
              <a:gd name="connsiteY115" fmla="*/ 24384 h 1179810"/>
              <a:gd name="connsiteX116" fmla="*/ 702463 w 1156005"/>
              <a:gd name="connsiteY116" fmla="*/ 59741 h 1179810"/>
              <a:gd name="connsiteX117" fmla="*/ 728066 w 1156005"/>
              <a:gd name="connsiteY117" fmla="*/ 148743 h 1179810"/>
              <a:gd name="connsiteX118" fmla="*/ 727456 w 1156005"/>
              <a:gd name="connsiteY118" fmla="*/ 170079 h 1179810"/>
              <a:gd name="connsiteX119" fmla="*/ 729285 w 1156005"/>
              <a:gd name="connsiteY119" fmla="*/ 173127 h 1179810"/>
              <a:gd name="connsiteX120" fmla="*/ 781711 w 1156005"/>
              <a:gd name="connsiteY120" fmla="*/ 103632 h 1179810"/>
              <a:gd name="connsiteX121" fmla="*/ 792684 w 1156005"/>
              <a:gd name="connsiteY121" fmla="*/ 89002 h 1179810"/>
              <a:gd name="connsiteX122" fmla="*/ 801218 w 1156005"/>
              <a:gd name="connsiteY122" fmla="*/ 74372 h 1179810"/>
              <a:gd name="connsiteX123" fmla="*/ 805485 w 1156005"/>
              <a:gd name="connsiteY123" fmla="*/ 64008 h 1179810"/>
              <a:gd name="connsiteX124" fmla="*/ 804876 w 1156005"/>
              <a:gd name="connsiteY124" fmla="*/ 60960 h 1179810"/>
              <a:gd name="connsiteX125" fmla="*/ 801218 w 1156005"/>
              <a:gd name="connsiteY125" fmla="*/ 43892 h 1179810"/>
              <a:gd name="connsiteX126" fmla="*/ 839013 w 1156005"/>
              <a:gd name="connsiteY126" fmla="*/ 17069 h 1179810"/>
              <a:gd name="connsiteX127" fmla="*/ 856082 w 1156005"/>
              <a:gd name="connsiteY127" fmla="*/ 21946 h 1179810"/>
              <a:gd name="connsiteX128" fmla="*/ 898754 w 1156005"/>
              <a:gd name="connsiteY128" fmla="*/ 52426 h 1179810"/>
              <a:gd name="connsiteX129" fmla="*/ 923138 w 1156005"/>
              <a:gd name="connsiteY129" fmla="*/ 102413 h 1179810"/>
              <a:gd name="connsiteX130" fmla="*/ 909727 w 1156005"/>
              <a:gd name="connsiteY130" fmla="*/ 131674 h 1179810"/>
              <a:gd name="connsiteX131" fmla="*/ 904850 w 1156005"/>
              <a:gd name="connsiteY131" fmla="*/ 136551 h 1179810"/>
              <a:gd name="connsiteX132" fmla="*/ 892048 w 1156005"/>
              <a:gd name="connsiteY132" fmla="*/ 148743 h 1179810"/>
              <a:gd name="connsiteX133" fmla="*/ 870712 w 1156005"/>
              <a:gd name="connsiteY133" fmla="*/ 164592 h 1179810"/>
              <a:gd name="connsiteX134" fmla="*/ 839013 w 1156005"/>
              <a:gd name="connsiteY134" fmla="*/ 185319 h 1179810"/>
              <a:gd name="connsiteX135" fmla="*/ 793903 w 1156005"/>
              <a:gd name="connsiteY135" fmla="*/ 215799 h 1179810"/>
              <a:gd name="connsiteX136" fmla="*/ 760984 w 1156005"/>
              <a:gd name="connsiteY136" fmla="*/ 237744 h 1179810"/>
              <a:gd name="connsiteX137" fmla="*/ 719532 w 1156005"/>
              <a:gd name="connsiteY137" fmla="*/ 268224 h 1179810"/>
              <a:gd name="connsiteX138" fmla="*/ 707340 w 1156005"/>
              <a:gd name="connsiteY138" fmla="*/ 275540 h 1179810"/>
              <a:gd name="connsiteX139" fmla="*/ 703682 w 1156005"/>
              <a:gd name="connsiteY139" fmla="*/ 290170 h 1179810"/>
              <a:gd name="connsiteX140" fmla="*/ 697586 w 1156005"/>
              <a:gd name="connsiteY140" fmla="*/ 318212 h 1179810"/>
              <a:gd name="connsiteX141" fmla="*/ 692709 w 1156005"/>
              <a:gd name="connsiteY141" fmla="*/ 342596 h 1179810"/>
              <a:gd name="connsiteX142" fmla="*/ 689052 w 1156005"/>
              <a:gd name="connsiteY142" fmla="*/ 386487 h 1179810"/>
              <a:gd name="connsiteX143" fmla="*/ 691490 w 1156005"/>
              <a:gd name="connsiteY143" fmla="*/ 395021 h 1179810"/>
              <a:gd name="connsiteX144" fmla="*/ 700024 w 1156005"/>
              <a:gd name="connsiteY144" fmla="*/ 393802 h 1179810"/>
              <a:gd name="connsiteX145" fmla="*/ 719532 w 1156005"/>
              <a:gd name="connsiteY145" fmla="*/ 387706 h 1179810"/>
              <a:gd name="connsiteX146" fmla="*/ 801218 w 1156005"/>
              <a:gd name="connsiteY146" fmla="*/ 325527 h 1179810"/>
              <a:gd name="connsiteX147" fmla="*/ 814629 w 1156005"/>
              <a:gd name="connsiteY147" fmla="*/ 314554 h 1179810"/>
              <a:gd name="connsiteX148" fmla="*/ 828040 w 1156005"/>
              <a:gd name="connsiteY148" fmla="*/ 304800 h 1179810"/>
              <a:gd name="connsiteX149" fmla="*/ 845109 w 1156005"/>
              <a:gd name="connsiteY149" fmla="*/ 293828 h 1179810"/>
              <a:gd name="connsiteX150" fmla="*/ 901192 w 1156005"/>
              <a:gd name="connsiteY150" fmla="*/ 315773 h 1179810"/>
              <a:gd name="connsiteX151" fmla="*/ 913384 w 1156005"/>
              <a:gd name="connsiteY151" fmla="*/ 325527 h 1179810"/>
              <a:gd name="connsiteX152" fmla="*/ 923138 w 1156005"/>
              <a:gd name="connsiteY152" fmla="*/ 336500 h 1179810"/>
              <a:gd name="connsiteX153" fmla="*/ 934111 w 1156005"/>
              <a:gd name="connsiteY153" fmla="*/ 358445 h 1179810"/>
              <a:gd name="connsiteX154" fmla="*/ 940207 w 1156005"/>
              <a:gd name="connsiteY154" fmla="*/ 374295 h 1179810"/>
              <a:gd name="connsiteX155" fmla="*/ 921919 w 1156005"/>
              <a:gd name="connsiteY155" fmla="*/ 393802 h 1179810"/>
              <a:gd name="connsiteX156" fmla="*/ 821944 w 1156005"/>
              <a:gd name="connsiteY156" fmla="*/ 438912 h 1179810"/>
              <a:gd name="connsiteX157" fmla="*/ 813410 w 1156005"/>
              <a:gd name="connsiteY157" fmla="*/ 443789 h 1179810"/>
              <a:gd name="connsiteX158" fmla="*/ 778053 w 1156005"/>
              <a:gd name="connsiteY158" fmla="*/ 462077 h 1179810"/>
              <a:gd name="connsiteX159" fmla="*/ 741477 w 1156005"/>
              <a:gd name="connsiteY159" fmla="*/ 479146 h 1179810"/>
              <a:gd name="connsiteX160" fmla="*/ 700024 w 1156005"/>
              <a:gd name="connsiteY160" fmla="*/ 498653 h 1179810"/>
              <a:gd name="connsiteX161" fmla="*/ 646380 w 1156005"/>
              <a:gd name="connsiteY161" fmla="*/ 524256 h 1179810"/>
              <a:gd name="connsiteX162" fmla="*/ 632968 w 1156005"/>
              <a:gd name="connsiteY162" fmla="*/ 531572 h 1179810"/>
              <a:gd name="connsiteX163" fmla="*/ 637845 w 1156005"/>
              <a:gd name="connsiteY163" fmla="*/ 538887 h 1179810"/>
              <a:gd name="connsiteX164" fmla="*/ 662229 w 1156005"/>
              <a:gd name="connsiteY164" fmla="*/ 602285 h 1179810"/>
              <a:gd name="connsiteX165" fmla="*/ 665887 w 1156005"/>
              <a:gd name="connsiteY165" fmla="*/ 619354 h 1179810"/>
              <a:gd name="connsiteX166" fmla="*/ 701244 w 1156005"/>
              <a:gd name="connsiteY166" fmla="*/ 610819 h 1179810"/>
              <a:gd name="connsiteX167" fmla="*/ 725628 w 1156005"/>
              <a:gd name="connsiteY167" fmla="*/ 605943 h 1179810"/>
              <a:gd name="connsiteX168" fmla="*/ 751231 w 1156005"/>
              <a:gd name="connsiteY168" fmla="*/ 599847 h 1179810"/>
              <a:gd name="connsiteX169" fmla="*/ 768300 w 1156005"/>
              <a:gd name="connsiteY169" fmla="*/ 596189 h 1179810"/>
              <a:gd name="connsiteX170" fmla="*/ 797560 w 1156005"/>
              <a:gd name="connsiteY170" fmla="*/ 588874 h 1179810"/>
              <a:gd name="connsiteX171" fmla="*/ 851205 w 1156005"/>
              <a:gd name="connsiteY171" fmla="*/ 576682 h 1179810"/>
              <a:gd name="connsiteX172" fmla="*/ 863397 w 1156005"/>
              <a:gd name="connsiteY172" fmla="*/ 573024 h 1179810"/>
              <a:gd name="connsiteX173" fmla="*/ 874370 w 1156005"/>
              <a:gd name="connsiteY173" fmla="*/ 570586 h 1179810"/>
              <a:gd name="connsiteX174" fmla="*/ 879247 w 1156005"/>
              <a:gd name="connsiteY174" fmla="*/ 568148 h 1179810"/>
              <a:gd name="connsiteX175" fmla="*/ 946303 w 1156005"/>
              <a:gd name="connsiteY175" fmla="*/ 552298 h 1179810"/>
              <a:gd name="connsiteX176" fmla="*/ 958495 w 1156005"/>
              <a:gd name="connsiteY176" fmla="*/ 548640 h 1179810"/>
              <a:gd name="connsiteX177" fmla="*/ 954837 w 1156005"/>
              <a:gd name="connsiteY177" fmla="*/ 542544 h 1179810"/>
              <a:gd name="connsiteX178" fmla="*/ 925576 w 1156005"/>
              <a:gd name="connsiteY178" fmla="*/ 525476 h 1179810"/>
              <a:gd name="connsiteX179" fmla="*/ 914604 w 1156005"/>
              <a:gd name="connsiteY179" fmla="*/ 521818 h 1179810"/>
              <a:gd name="connsiteX180" fmla="*/ 903631 w 1156005"/>
              <a:gd name="connsiteY180" fmla="*/ 516941 h 1179810"/>
              <a:gd name="connsiteX181" fmla="*/ 912165 w 1156005"/>
              <a:gd name="connsiteY181" fmla="*/ 518160 h 1179810"/>
              <a:gd name="connsiteX182" fmla="*/ 1012140 w 1156005"/>
              <a:gd name="connsiteY182" fmla="*/ 537668 h 1179810"/>
              <a:gd name="connsiteX183" fmla="*/ 1025551 w 1156005"/>
              <a:gd name="connsiteY183" fmla="*/ 541325 h 1179810"/>
              <a:gd name="connsiteX184" fmla="*/ 1062127 w 1156005"/>
              <a:gd name="connsiteY184" fmla="*/ 555956 h 1179810"/>
              <a:gd name="connsiteX185" fmla="*/ 1070661 w 1156005"/>
              <a:gd name="connsiteY185" fmla="*/ 559613 h 1179810"/>
              <a:gd name="connsiteX186" fmla="*/ 1074319 w 1156005"/>
              <a:gd name="connsiteY186" fmla="*/ 560832 h 1179810"/>
              <a:gd name="connsiteX187" fmla="*/ 1093826 w 1156005"/>
              <a:gd name="connsiteY187" fmla="*/ 576682 h 1179810"/>
              <a:gd name="connsiteX188" fmla="*/ 1113943 w 1156005"/>
              <a:gd name="connsiteY188" fmla="*/ 594360 h 1179810"/>
              <a:gd name="connsiteX189" fmla="*/ 1135279 w 1156005"/>
              <a:gd name="connsiteY189" fmla="*/ 618135 h 1179810"/>
              <a:gd name="connsiteX190" fmla="*/ 1141375 w 1156005"/>
              <a:gd name="connsiteY190" fmla="*/ 630327 h 1179810"/>
              <a:gd name="connsiteX191" fmla="*/ 1156005 w 1156005"/>
              <a:gd name="connsiteY191" fmla="*/ 668122 h 1179810"/>
              <a:gd name="connsiteX192" fmla="*/ 1147471 w 1156005"/>
              <a:gd name="connsiteY192" fmla="*/ 688848 h 1179810"/>
              <a:gd name="connsiteX193" fmla="*/ 1136498 w 1156005"/>
              <a:gd name="connsiteY193" fmla="*/ 692506 h 1179810"/>
              <a:gd name="connsiteX194" fmla="*/ 1124306 w 1156005"/>
              <a:gd name="connsiteY194" fmla="*/ 696164 h 1179810"/>
              <a:gd name="connsiteX195" fmla="*/ 1119429 w 1156005"/>
              <a:gd name="connsiteY195" fmla="*/ 696164 h 1179810"/>
              <a:gd name="connsiteX196" fmla="*/ 1081634 w 1156005"/>
              <a:gd name="connsiteY196" fmla="*/ 696164 h 1179810"/>
              <a:gd name="connsiteX197" fmla="*/ 1076757 w 1156005"/>
              <a:gd name="connsiteY197" fmla="*/ 696164 h 1179810"/>
              <a:gd name="connsiteX198" fmla="*/ 1073100 w 1156005"/>
              <a:gd name="connsiteY198" fmla="*/ 697383 h 1179810"/>
              <a:gd name="connsiteX199" fmla="*/ 1057250 w 1156005"/>
              <a:gd name="connsiteY199" fmla="*/ 696164 h 1179810"/>
              <a:gd name="connsiteX200" fmla="*/ 1032866 w 1156005"/>
              <a:gd name="connsiteY200" fmla="*/ 693725 h 1179810"/>
              <a:gd name="connsiteX201" fmla="*/ 1012140 w 1156005"/>
              <a:gd name="connsiteY201" fmla="*/ 690068 h 1179810"/>
              <a:gd name="connsiteX202" fmla="*/ 976783 w 1156005"/>
              <a:gd name="connsiteY202" fmla="*/ 686410 h 1179810"/>
              <a:gd name="connsiteX203" fmla="*/ 936549 w 1156005"/>
              <a:gd name="connsiteY203" fmla="*/ 682752 h 1179810"/>
              <a:gd name="connsiteX204" fmla="*/ 903631 w 1156005"/>
              <a:gd name="connsiteY204" fmla="*/ 680314 h 1179810"/>
              <a:gd name="connsiteX205" fmla="*/ 736600 w 1156005"/>
              <a:gd name="connsiteY205" fmla="*/ 682752 h 1179810"/>
              <a:gd name="connsiteX206" fmla="*/ 679298 w 1156005"/>
              <a:gd name="connsiteY206" fmla="*/ 688848 h 1179810"/>
              <a:gd name="connsiteX207" fmla="*/ 674421 w 1156005"/>
              <a:gd name="connsiteY207" fmla="*/ 688848 h 1179810"/>
              <a:gd name="connsiteX208" fmla="*/ 675640 w 1156005"/>
              <a:gd name="connsiteY208" fmla="*/ 759562 h 1179810"/>
              <a:gd name="connsiteX209" fmla="*/ 670764 w 1156005"/>
              <a:gd name="connsiteY209" fmla="*/ 886359 h 1179810"/>
              <a:gd name="connsiteX210" fmla="*/ 665887 w 1156005"/>
              <a:gd name="connsiteY210" fmla="*/ 931469 h 1179810"/>
              <a:gd name="connsiteX211" fmla="*/ 663448 w 1156005"/>
              <a:gd name="connsiteY211" fmla="*/ 955853 h 1179810"/>
              <a:gd name="connsiteX212" fmla="*/ 657352 w 1156005"/>
              <a:gd name="connsiteY212" fmla="*/ 991210 h 1179810"/>
              <a:gd name="connsiteX213" fmla="*/ 642722 w 1156005"/>
              <a:gd name="connsiteY213" fmla="*/ 1048512 h 1179810"/>
              <a:gd name="connsiteX214" fmla="*/ 621996 w 1156005"/>
              <a:gd name="connsiteY214" fmla="*/ 1092404 h 1179810"/>
              <a:gd name="connsiteX215" fmla="*/ 598831 w 1156005"/>
              <a:gd name="connsiteY215" fmla="*/ 1170432 h 1179810"/>
              <a:gd name="connsiteX216" fmla="*/ 595173 w 1156005"/>
              <a:gd name="connsiteY216" fmla="*/ 1178967 h 1179810"/>
              <a:gd name="connsiteX217" fmla="*/ 574447 w 1156005"/>
              <a:gd name="connsiteY217" fmla="*/ 1077773 h 1179810"/>
              <a:gd name="connsiteX218" fmla="*/ 567132 w 1156005"/>
              <a:gd name="connsiteY218" fmla="*/ 1048512 h 1179810"/>
              <a:gd name="connsiteX219" fmla="*/ 557378 w 1156005"/>
              <a:gd name="connsiteY219" fmla="*/ 1016813 h 1179810"/>
              <a:gd name="connsiteX220" fmla="*/ 545186 w 1156005"/>
              <a:gd name="connsiteY220" fmla="*/ 931469 h 1179810"/>
              <a:gd name="connsiteX221" fmla="*/ 547624 w 1156005"/>
              <a:gd name="connsiteY221" fmla="*/ 713232 h 1179810"/>
              <a:gd name="connsiteX222" fmla="*/ 545186 w 1156005"/>
              <a:gd name="connsiteY222" fmla="*/ 708356 h 1179810"/>
              <a:gd name="connsiteX223" fmla="*/ 503733 w 1156005"/>
              <a:gd name="connsiteY223" fmla="*/ 716890 h 1179810"/>
              <a:gd name="connsiteX224" fmla="*/ 439116 w 1156005"/>
              <a:gd name="connsiteY224" fmla="*/ 731520 h 1179810"/>
              <a:gd name="connsiteX225" fmla="*/ 402540 w 1156005"/>
              <a:gd name="connsiteY225" fmla="*/ 740055 h 1179810"/>
              <a:gd name="connsiteX226" fmla="*/ 381813 w 1156005"/>
              <a:gd name="connsiteY226" fmla="*/ 744932 h 1179810"/>
              <a:gd name="connsiteX227" fmla="*/ 368402 w 1156005"/>
              <a:gd name="connsiteY227" fmla="*/ 748589 h 1179810"/>
              <a:gd name="connsiteX228" fmla="*/ 359868 w 1156005"/>
              <a:gd name="connsiteY228" fmla="*/ 752247 h 1179810"/>
              <a:gd name="connsiteX229" fmla="*/ 351333 w 1156005"/>
              <a:gd name="connsiteY229" fmla="*/ 755904 h 1179810"/>
              <a:gd name="connsiteX230" fmla="*/ 344018 w 1156005"/>
              <a:gd name="connsiteY230" fmla="*/ 758343 h 1179810"/>
              <a:gd name="connsiteX231" fmla="*/ 329388 w 1156005"/>
              <a:gd name="connsiteY231" fmla="*/ 762000 h 1179810"/>
              <a:gd name="connsiteX232" fmla="*/ 311100 w 1156005"/>
              <a:gd name="connsiteY232" fmla="*/ 768096 h 1179810"/>
              <a:gd name="connsiteX233" fmla="*/ 258674 w 1156005"/>
              <a:gd name="connsiteY233" fmla="*/ 786384 h 1179810"/>
              <a:gd name="connsiteX234" fmla="*/ 237948 w 1156005"/>
              <a:gd name="connsiteY234" fmla="*/ 793700 h 1179810"/>
              <a:gd name="connsiteX235" fmla="*/ 180646 w 1156005"/>
              <a:gd name="connsiteY235" fmla="*/ 814426 h 1179810"/>
              <a:gd name="connsiteX236" fmla="*/ 173330 w 1156005"/>
              <a:gd name="connsiteY236" fmla="*/ 816865 h 1179810"/>
              <a:gd name="connsiteX237" fmla="*/ 170892 w 1156005"/>
              <a:gd name="connsiteY237" fmla="*/ 819303 h 1179810"/>
              <a:gd name="connsiteX238" fmla="*/ 168453 w 1156005"/>
              <a:gd name="connsiteY238" fmla="*/ 819303 h 1179810"/>
              <a:gd name="connsiteX239" fmla="*/ 166015 w 1156005"/>
              <a:gd name="connsiteY239" fmla="*/ 820522 h 1179810"/>
              <a:gd name="connsiteX240" fmla="*/ 101397 w 1156005"/>
              <a:gd name="connsiteY240" fmla="*/ 838810 h 1179810"/>
              <a:gd name="connsiteX241" fmla="*/ 46535 w 1156005"/>
              <a:gd name="connsiteY241" fmla="*/ 841248 h 1179810"/>
              <a:gd name="connsiteX242" fmla="*/ 5080 w 1156005"/>
              <a:gd name="connsiteY242" fmla="*/ 808330 h 1179810"/>
              <a:gd name="connsiteX243" fmla="*/ 204 w 1156005"/>
              <a:gd name="connsiteY243" fmla="*/ 796138 h 1179810"/>
              <a:gd name="connsiteX244" fmla="*/ 31904 w 1156005"/>
              <a:gd name="connsiteY244" fmla="*/ 776631 h 1179810"/>
              <a:gd name="connsiteX245" fmla="*/ 57508 w 1156005"/>
              <a:gd name="connsiteY245" fmla="*/ 766877 h 1179810"/>
              <a:gd name="connsiteX246" fmla="*/ 75794 w 1156005"/>
              <a:gd name="connsiteY246" fmla="*/ 760781 h 1179810"/>
              <a:gd name="connsiteX247" fmla="*/ 79452 w 1156005"/>
              <a:gd name="connsiteY247" fmla="*/ 759562 h 1179810"/>
              <a:gd name="connsiteX248" fmla="*/ 84328 w 1156005"/>
              <a:gd name="connsiteY248" fmla="*/ 757124 h 1179810"/>
              <a:gd name="connsiteX249" fmla="*/ 90424 w 1156005"/>
              <a:gd name="connsiteY249" fmla="*/ 757124 h 1179810"/>
              <a:gd name="connsiteX250" fmla="*/ 94082 w 1156005"/>
              <a:gd name="connsiteY250" fmla="*/ 757124 h 1179810"/>
              <a:gd name="connsiteX251" fmla="*/ 96520 w 1156005"/>
              <a:gd name="connsiteY251" fmla="*/ 755904 h 1179810"/>
              <a:gd name="connsiteX252" fmla="*/ 100180 w 1156005"/>
              <a:gd name="connsiteY252" fmla="*/ 754685 h 1179810"/>
              <a:gd name="connsiteX253" fmla="*/ 122124 w 1156005"/>
              <a:gd name="connsiteY253" fmla="*/ 748589 h 1179810"/>
              <a:gd name="connsiteX254" fmla="*/ 257456 w 1156005"/>
              <a:gd name="connsiteY254" fmla="*/ 699821 h 1179810"/>
              <a:gd name="connsiteX255" fmla="*/ 267208 w 1156005"/>
              <a:gd name="connsiteY255" fmla="*/ 696164 h 1179810"/>
              <a:gd name="connsiteX256" fmla="*/ 279400 w 1156005"/>
              <a:gd name="connsiteY256" fmla="*/ 690068 h 1179810"/>
              <a:gd name="connsiteX257" fmla="*/ 291594 w 1156005"/>
              <a:gd name="connsiteY257" fmla="*/ 685191 h 1179810"/>
              <a:gd name="connsiteX258" fmla="*/ 314759 w 1156005"/>
              <a:gd name="connsiteY258" fmla="*/ 676656 h 1179810"/>
              <a:gd name="connsiteX259" fmla="*/ 419608 w 1156005"/>
              <a:gd name="connsiteY259" fmla="*/ 624231 h 1179810"/>
              <a:gd name="connsiteX260" fmla="*/ 442773 w 1156005"/>
              <a:gd name="connsiteY260" fmla="*/ 610819 h 1179810"/>
              <a:gd name="connsiteX261" fmla="*/ 451308 w 1156005"/>
              <a:gd name="connsiteY261" fmla="*/ 604724 h 1179810"/>
              <a:gd name="connsiteX262" fmla="*/ 562255 w 1156005"/>
              <a:gd name="connsiteY262" fmla="*/ 532791 h 1179810"/>
              <a:gd name="connsiteX263" fmla="*/ 570789 w 1156005"/>
              <a:gd name="connsiteY263" fmla="*/ 526695 h 1179810"/>
              <a:gd name="connsiteX264" fmla="*/ 567132 w 1156005"/>
              <a:gd name="connsiteY264" fmla="*/ 523037 h 1179810"/>
              <a:gd name="connsiteX265" fmla="*/ 569570 w 1156005"/>
              <a:gd name="connsiteY265" fmla="*/ 502311 h 1179810"/>
              <a:gd name="connsiteX266" fmla="*/ 576885 w 1156005"/>
              <a:gd name="connsiteY266" fmla="*/ 488900 h 1179810"/>
              <a:gd name="connsiteX267" fmla="*/ 579324 w 1156005"/>
              <a:gd name="connsiteY267" fmla="*/ 485852 h 1179810"/>
              <a:gd name="connsiteX268" fmla="*/ 592735 w 1156005"/>
              <a:gd name="connsiteY268" fmla="*/ 492557 h 1179810"/>
              <a:gd name="connsiteX269" fmla="*/ 608584 w 1156005"/>
              <a:gd name="connsiteY269" fmla="*/ 499872 h 1179810"/>
              <a:gd name="connsiteX270" fmla="*/ 629920 w 1156005"/>
              <a:gd name="connsiteY270" fmla="*/ 487071 h 1179810"/>
              <a:gd name="connsiteX271" fmla="*/ 658572 w 1156005"/>
              <a:gd name="connsiteY271" fmla="*/ 468173 h 1179810"/>
              <a:gd name="connsiteX272" fmla="*/ 675640 w 1156005"/>
              <a:gd name="connsiteY272" fmla="*/ 448666 h 1179810"/>
              <a:gd name="connsiteX273" fmla="*/ 663448 w 1156005"/>
              <a:gd name="connsiteY273" fmla="*/ 431597 h 1179810"/>
              <a:gd name="connsiteX274" fmla="*/ 650647 w 1156005"/>
              <a:gd name="connsiteY274" fmla="*/ 415748 h 1179810"/>
              <a:gd name="connsiteX275" fmla="*/ 636626 w 1156005"/>
              <a:gd name="connsiteY275" fmla="*/ 393802 h 1179810"/>
              <a:gd name="connsiteX276" fmla="*/ 636626 w 1156005"/>
              <a:gd name="connsiteY276" fmla="*/ 376733 h 1179810"/>
              <a:gd name="connsiteX277" fmla="*/ 639064 w 1156005"/>
              <a:gd name="connsiteY277" fmla="*/ 342596 h 1179810"/>
              <a:gd name="connsiteX278" fmla="*/ 641503 w 1156005"/>
              <a:gd name="connsiteY278" fmla="*/ 319431 h 1179810"/>
              <a:gd name="connsiteX279" fmla="*/ 639674 w 1156005"/>
              <a:gd name="connsiteY279" fmla="*/ 316992 h 1179810"/>
              <a:gd name="connsiteX280" fmla="*/ 612242 w 1156005"/>
              <a:gd name="connsiteY280" fmla="*/ 335280 h 1179810"/>
              <a:gd name="connsiteX281" fmla="*/ 575666 w 1156005"/>
              <a:gd name="connsiteY281" fmla="*/ 359664 h 1179810"/>
              <a:gd name="connsiteX282" fmla="*/ 564693 w 1156005"/>
              <a:gd name="connsiteY282" fmla="*/ 366980 h 1179810"/>
              <a:gd name="connsiteX283" fmla="*/ 574447 w 1156005"/>
              <a:gd name="connsiteY283" fmla="*/ 358445 h 1179810"/>
              <a:gd name="connsiteX284" fmla="*/ 642722 w 1156005"/>
              <a:gd name="connsiteY284" fmla="*/ 284074 h 1179810"/>
              <a:gd name="connsiteX285" fmla="*/ 653695 w 1156005"/>
              <a:gd name="connsiteY285" fmla="*/ 151181 h 1179810"/>
              <a:gd name="connsiteX286" fmla="*/ 645160 w 1156005"/>
              <a:gd name="connsiteY286" fmla="*/ 70714 h 1179810"/>
              <a:gd name="connsiteX287" fmla="*/ 634188 w 1156005"/>
              <a:gd name="connsiteY287" fmla="*/ 59741 h 1179810"/>
              <a:gd name="connsiteX288" fmla="*/ 546405 w 1156005"/>
              <a:gd name="connsiteY288" fmla="*/ 126797 h 1179810"/>
              <a:gd name="connsiteX289" fmla="*/ 539090 w 1156005"/>
              <a:gd name="connsiteY289" fmla="*/ 140208 h 1179810"/>
              <a:gd name="connsiteX290" fmla="*/ 542138 w 1156005"/>
              <a:gd name="connsiteY290" fmla="*/ 125578 h 1179810"/>
              <a:gd name="connsiteX291" fmla="*/ 551282 w 1156005"/>
              <a:gd name="connsiteY291" fmla="*/ 101194 h 1179810"/>
              <a:gd name="connsiteX292" fmla="*/ 582981 w 1156005"/>
              <a:gd name="connsiteY292" fmla="*/ 47549 h 1179810"/>
              <a:gd name="connsiteX293" fmla="*/ 611023 w 1156005"/>
              <a:gd name="connsiteY293" fmla="*/ 17069 h 1179810"/>
              <a:gd name="connsiteX294" fmla="*/ 632968 w 1156005"/>
              <a:gd name="connsiteY294" fmla="*/ 0 h 1179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Lst>
            <a:rect l="l" t="t" r="r" b="b"/>
            <a:pathLst>
              <a:path w="1156005" h="1179810">
                <a:moveTo>
                  <a:pt x="560883" y="562966"/>
                </a:moveTo>
                <a:cubicBezTo>
                  <a:pt x="559359" y="563169"/>
                  <a:pt x="557378" y="563677"/>
                  <a:pt x="554940" y="564490"/>
                </a:cubicBezTo>
                <a:cubicBezTo>
                  <a:pt x="550876" y="566928"/>
                  <a:pt x="548031" y="568554"/>
                  <a:pt x="546405" y="569367"/>
                </a:cubicBezTo>
                <a:cubicBezTo>
                  <a:pt x="544780" y="569367"/>
                  <a:pt x="543154" y="570180"/>
                  <a:pt x="541528" y="571805"/>
                </a:cubicBezTo>
                <a:cubicBezTo>
                  <a:pt x="534213" y="576682"/>
                  <a:pt x="515925" y="585623"/>
                  <a:pt x="486664" y="598628"/>
                </a:cubicBezTo>
                <a:cubicBezTo>
                  <a:pt x="475285" y="603504"/>
                  <a:pt x="459029" y="611226"/>
                  <a:pt x="437896" y="621792"/>
                </a:cubicBezTo>
                <a:cubicBezTo>
                  <a:pt x="399695" y="642112"/>
                  <a:pt x="364744" y="658775"/>
                  <a:pt x="333045" y="671780"/>
                </a:cubicBezTo>
                <a:cubicBezTo>
                  <a:pt x="304597" y="683972"/>
                  <a:pt x="288341" y="691287"/>
                  <a:pt x="284277" y="693725"/>
                </a:cubicBezTo>
                <a:cubicBezTo>
                  <a:pt x="282652" y="694538"/>
                  <a:pt x="281839" y="694538"/>
                  <a:pt x="281839" y="693725"/>
                </a:cubicBezTo>
                <a:cubicBezTo>
                  <a:pt x="281839" y="692912"/>
                  <a:pt x="281026" y="693319"/>
                  <a:pt x="279400" y="694944"/>
                </a:cubicBezTo>
                <a:cubicBezTo>
                  <a:pt x="258269" y="704698"/>
                  <a:pt x="217223" y="721361"/>
                  <a:pt x="156261" y="744932"/>
                </a:cubicBezTo>
                <a:cubicBezTo>
                  <a:pt x="140818" y="749808"/>
                  <a:pt x="130658" y="753466"/>
                  <a:pt x="125781" y="755904"/>
                </a:cubicBezTo>
                <a:cubicBezTo>
                  <a:pt x="122532" y="757530"/>
                  <a:pt x="120498" y="758749"/>
                  <a:pt x="119685" y="759562"/>
                </a:cubicBezTo>
                <a:cubicBezTo>
                  <a:pt x="108306" y="764439"/>
                  <a:pt x="96928" y="770128"/>
                  <a:pt x="85548" y="776631"/>
                </a:cubicBezTo>
                <a:cubicBezTo>
                  <a:pt x="83110" y="779069"/>
                  <a:pt x="80264" y="781508"/>
                  <a:pt x="77013" y="783946"/>
                </a:cubicBezTo>
                <a:cubicBezTo>
                  <a:pt x="72137" y="788823"/>
                  <a:pt x="71324" y="790448"/>
                  <a:pt x="74576" y="788823"/>
                </a:cubicBezTo>
                <a:cubicBezTo>
                  <a:pt x="75388" y="788823"/>
                  <a:pt x="76200" y="789229"/>
                  <a:pt x="77013" y="790042"/>
                </a:cubicBezTo>
                <a:cubicBezTo>
                  <a:pt x="77826" y="790855"/>
                  <a:pt x="80264" y="790855"/>
                  <a:pt x="84328" y="790042"/>
                </a:cubicBezTo>
                <a:cubicBezTo>
                  <a:pt x="99772" y="785978"/>
                  <a:pt x="110338" y="783133"/>
                  <a:pt x="116028" y="781508"/>
                </a:cubicBezTo>
                <a:cubicBezTo>
                  <a:pt x="118466" y="779882"/>
                  <a:pt x="123749" y="777850"/>
                  <a:pt x="131879" y="775412"/>
                </a:cubicBezTo>
                <a:cubicBezTo>
                  <a:pt x="140818" y="772973"/>
                  <a:pt x="146914" y="770941"/>
                  <a:pt x="150165" y="769316"/>
                </a:cubicBezTo>
                <a:cubicBezTo>
                  <a:pt x="153416" y="768503"/>
                  <a:pt x="158700" y="766877"/>
                  <a:pt x="166015" y="764439"/>
                </a:cubicBezTo>
                <a:cubicBezTo>
                  <a:pt x="173330" y="762000"/>
                  <a:pt x="178207" y="759969"/>
                  <a:pt x="180646" y="758343"/>
                </a:cubicBezTo>
                <a:cubicBezTo>
                  <a:pt x="182272" y="756717"/>
                  <a:pt x="183085" y="756311"/>
                  <a:pt x="183085" y="757124"/>
                </a:cubicBezTo>
                <a:cubicBezTo>
                  <a:pt x="183085" y="757937"/>
                  <a:pt x="183898" y="757937"/>
                  <a:pt x="185522" y="757124"/>
                </a:cubicBezTo>
                <a:cubicBezTo>
                  <a:pt x="187960" y="755498"/>
                  <a:pt x="189180" y="755092"/>
                  <a:pt x="189180" y="755904"/>
                </a:cubicBezTo>
                <a:cubicBezTo>
                  <a:pt x="189180" y="756717"/>
                  <a:pt x="189993" y="756311"/>
                  <a:pt x="191619" y="754685"/>
                </a:cubicBezTo>
                <a:cubicBezTo>
                  <a:pt x="192432" y="753872"/>
                  <a:pt x="198120" y="751840"/>
                  <a:pt x="208687" y="748589"/>
                </a:cubicBezTo>
                <a:cubicBezTo>
                  <a:pt x="219253" y="745338"/>
                  <a:pt x="236322" y="740055"/>
                  <a:pt x="259893" y="732740"/>
                </a:cubicBezTo>
                <a:cubicBezTo>
                  <a:pt x="270460" y="729488"/>
                  <a:pt x="280213" y="726237"/>
                  <a:pt x="289155" y="722986"/>
                </a:cubicBezTo>
                <a:cubicBezTo>
                  <a:pt x="297282" y="720548"/>
                  <a:pt x="303784" y="718516"/>
                  <a:pt x="308662" y="716890"/>
                </a:cubicBezTo>
                <a:cubicBezTo>
                  <a:pt x="314351" y="715264"/>
                  <a:pt x="325324" y="712420"/>
                  <a:pt x="341580" y="708356"/>
                </a:cubicBezTo>
                <a:cubicBezTo>
                  <a:pt x="357836" y="703479"/>
                  <a:pt x="367996" y="700228"/>
                  <a:pt x="372060" y="698602"/>
                </a:cubicBezTo>
                <a:cubicBezTo>
                  <a:pt x="373685" y="697789"/>
                  <a:pt x="375311" y="696976"/>
                  <a:pt x="376936" y="696164"/>
                </a:cubicBezTo>
                <a:cubicBezTo>
                  <a:pt x="377749" y="695351"/>
                  <a:pt x="381204" y="693928"/>
                  <a:pt x="387300" y="691896"/>
                </a:cubicBezTo>
                <a:cubicBezTo>
                  <a:pt x="393396" y="689864"/>
                  <a:pt x="404165" y="687223"/>
                  <a:pt x="419608" y="683972"/>
                </a:cubicBezTo>
                <a:cubicBezTo>
                  <a:pt x="457810" y="673405"/>
                  <a:pt x="492354" y="664464"/>
                  <a:pt x="523240" y="657149"/>
                </a:cubicBezTo>
                <a:cubicBezTo>
                  <a:pt x="539496" y="653085"/>
                  <a:pt x="548844" y="650240"/>
                  <a:pt x="551282" y="648615"/>
                </a:cubicBezTo>
                <a:cubicBezTo>
                  <a:pt x="552908" y="646176"/>
                  <a:pt x="554127" y="639268"/>
                  <a:pt x="554940" y="627888"/>
                </a:cubicBezTo>
                <a:cubicBezTo>
                  <a:pt x="555752" y="617322"/>
                  <a:pt x="556972" y="611226"/>
                  <a:pt x="558597" y="609600"/>
                </a:cubicBezTo>
                <a:cubicBezTo>
                  <a:pt x="559410" y="607162"/>
                  <a:pt x="560223" y="601066"/>
                  <a:pt x="561036" y="591312"/>
                </a:cubicBezTo>
                <a:cubicBezTo>
                  <a:pt x="561848" y="581559"/>
                  <a:pt x="562661" y="574650"/>
                  <a:pt x="563474" y="570586"/>
                </a:cubicBezTo>
                <a:cubicBezTo>
                  <a:pt x="565100" y="566522"/>
                  <a:pt x="565303" y="564084"/>
                  <a:pt x="564084" y="563271"/>
                </a:cubicBezTo>
                <a:cubicBezTo>
                  <a:pt x="563474" y="562864"/>
                  <a:pt x="562407" y="562763"/>
                  <a:pt x="560883" y="562966"/>
                </a:cubicBezTo>
                <a:close/>
                <a:moveTo>
                  <a:pt x="283060" y="81687"/>
                </a:moveTo>
                <a:cubicBezTo>
                  <a:pt x="285496" y="81687"/>
                  <a:pt x="289560" y="82906"/>
                  <a:pt x="295250" y="85344"/>
                </a:cubicBezTo>
                <a:cubicBezTo>
                  <a:pt x="321260" y="98349"/>
                  <a:pt x="339141" y="112980"/>
                  <a:pt x="348895" y="129236"/>
                </a:cubicBezTo>
                <a:cubicBezTo>
                  <a:pt x="352146" y="135738"/>
                  <a:pt x="355397" y="141428"/>
                  <a:pt x="358648" y="146304"/>
                </a:cubicBezTo>
                <a:cubicBezTo>
                  <a:pt x="366776" y="159309"/>
                  <a:pt x="372060" y="171704"/>
                  <a:pt x="374498" y="183490"/>
                </a:cubicBezTo>
                <a:cubicBezTo>
                  <a:pt x="376936" y="195275"/>
                  <a:pt x="378156" y="214173"/>
                  <a:pt x="378156" y="240183"/>
                </a:cubicBezTo>
                <a:cubicBezTo>
                  <a:pt x="378156" y="260503"/>
                  <a:pt x="378562" y="272695"/>
                  <a:pt x="379375" y="276759"/>
                </a:cubicBezTo>
                <a:cubicBezTo>
                  <a:pt x="381813" y="276759"/>
                  <a:pt x="389128" y="271069"/>
                  <a:pt x="401320" y="259690"/>
                </a:cubicBezTo>
                <a:cubicBezTo>
                  <a:pt x="406197" y="254000"/>
                  <a:pt x="411074" y="249124"/>
                  <a:pt x="415951" y="245060"/>
                </a:cubicBezTo>
                <a:cubicBezTo>
                  <a:pt x="420828" y="241808"/>
                  <a:pt x="424079" y="239370"/>
                  <a:pt x="425704" y="237744"/>
                </a:cubicBezTo>
                <a:cubicBezTo>
                  <a:pt x="427330" y="236119"/>
                  <a:pt x="430175" y="234087"/>
                  <a:pt x="434239" y="231648"/>
                </a:cubicBezTo>
                <a:cubicBezTo>
                  <a:pt x="443180" y="223520"/>
                  <a:pt x="450901" y="213767"/>
                  <a:pt x="457404" y="202388"/>
                </a:cubicBezTo>
                <a:cubicBezTo>
                  <a:pt x="459029" y="199949"/>
                  <a:pt x="457810" y="195885"/>
                  <a:pt x="453746" y="190196"/>
                </a:cubicBezTo>
                <a:cubicBezTo>
                  <a:pt x="450495" y="185319"/>
                  <a:pt x="446837" y="181255"/>
                  <a:pt x="442773" y="178003"/>
                </a:cubicBezTo>
                <a:cubicBezTo>
                  <a:pt x="439522" y="175565"/>
                  <a:pt x="438100" y="173736"/>
                  <a:pt x="438506" y="172517"/>
                </a:cubicBezTo>
                <a:cubicBezTo>
                  <a:pt x="438912" y="171298"/>
                  <a:pt x="441960" y="169876"/>
                  <a:pt x="447650" y="168250"/>
                </a:cubicBezTo>
                <a:cubicBezTo>
                  <a:pt x="463093" y="164186"/>
                  <a:pt x="478130" y="164186"/>
                  <a:pt x="492760" y="168250"/>
                </a:cubicBezTo>
                <a:cubicBezTo>
                  <a:pt x="497637" y="170688"/>
                  <a:pt x="506172" y="175565"/>
                  <a:pt x="518364" y="182880"/>
                </a:cubicBezTo>
                <a:cubicBezTo>
                  <a:pt x="532181" y="191821"/>
                  <a:pt x="539496" y="198730"/>
                  <a:pt x="540309" y="203607"/>
                </a:cubicBezTo>
                <a:cubicBezTo>
                  <a:pt x="546812" y="219050"/>
                  <a:pt x="551688" y="228397"/>
                  <a:pt x="554940" y="231648"/>
                </a:cubicBezTo>
                <a:cubicBezTo>
                  <a:pt x="563068" y="241402"/>
                  <a:pt x="565912" y="246279"/>
                  <a:pt x="563474" y="246279"/>
                </a:cubicBezTo>
                <a:cubicBezTo>
                  <a:pt x="561848" y="246279"/>
                  <a:pt x="561848" y="247092"/>
                  <a:pt x="563474" y="248717"/>
                </a:cubicBezTo>
                <a:cubicBezTo>
                  <a:pt x="565100" y="251156"/>
                  <a:pt x="565100" y="252375"/>
                  <a:pt x="563474" y="252375"/>
                </a:cubicBezTo>
                <a:cubicBezTo>
                  <a:pt x="562661" y="252375"/>
                  <a:pt x="562255" y="253594"/>
                  <a:pt x="562255" y="256032"/>
                </a:cubicBezTo>
                <a:cubicBezTo>
                  <a:pt x="562255" y="258471"/>
                  <a:pt x="561036" y="259284"/>
                  <a:pt x="558597" y="258471"/>
                </a:cubicBezTo>
                <a:cubicBezTo>
                  <a:pt x="556972" y="258471"/>
                  <a:pt x="555752" y="259284"/>
                  <a:pt x="554940" y="260909"/>
                </a:cubicBezTo>
                <a:cubicBezTo>
                  <a:pt x="552501" y="262535"/>
                  <a:pt x="547624" y="264160"/>
                  <a:pt x="540309" y="265786"/>
                </a:cubicBezTo>
                <a:cubicBezTo>
                  <a:pt x="524866" y="268224"/>
                  <a:pt x="506578" y="273914"/>
                  <a:pt x="485445" y="282855"/>
                </a:cubicBezTo>
                <a:cubicBezTo>
                  <a:pt x="466751" y="290170"/>
                  <a:pt x="450901" y="295453"/>
                  <a:pt x="437896" y="298704"/>
                </a:cubicBezTo>
                <a:cubicBezTo>
                  <a:pt x="428956" y="301956"/>
                  <a:pt x="420015" y="304800"/>
                  <a:pt x="411074" y="307239"/>
                </a:cubicBezTo>
                <a:cubicBezTo>
                  <a:pt x="402133" y="310490"/>
                  <a:pt x="394005" y="312928"/>
                  <a:pt x="386690" y="314554"/>
                </a:cubicBezTo>
                <a:cubicBezTo>
                  <a:pt x="379375" y="315367"/>
                  <a:pt x="375717" y="316992"/>
                  <a:pt x="375717" y="319431"/>
                </a:cubicBezTo>
                <a:cubicBezTo>
                  <a:pt x="374904" y="349504"/>
                  <a:pt x="373279" y="373482"/>
                  <a:pt x="370840" y="391364"/>
                </a:cubicBezTo>
                <a:cubicBezTo>
                  <a:pt x="367589" y="414935"/>
                  <a:pt x="367589" y="437287"/>
                  <a:pt x="370840" y="458420"/>
                </a:cubicBezTo>
                <a:cubicBezTo>
                  <a:pt x="371653" y="460858"/>
                  <a:pt x="372060" y="462890"/>
                  <a:pt x="372060" y="464516"/>
                </a:cubicBezTo>
                <a:cubicBezTo>
                  <a:pt x="372060" y="466954"/>
                  <a:pt x="373685" y="469799"/>
                  <a:pt x="376936" y="473050"/>
                </a:cubicBezTo>
                <a:cubicBezTo>
                  <a:pt x="379375" y="476301"/>
                  <a:pt x="383032" y="477114"/>
                  <a:pt x="387909" y="475488"/>
                </a:cubicBezTo>
                <a:cubicBezTo>
                  <a:pt x="392786" y="474676"/>
                  <a:pt x="396444" y="473050"/>
                  <a:pt x="398882" y="470612"/>
                </a:cubicBezTo>
                <a:cubicBezTo>
                  <a:pt x="400508" y="468986"/>
                  <a:pt x="403759" y="466954"/>
                  <a:pt x="408636" y="464516"/>
                </a:cubicBezTo>
                <a:cubicBezTo>
                  <a:pt x="449276" y="440132"/>
                  <a:pt x="490322" y="411277"/>
                  <a:pt x="531775" y="377952"/>
                </a:cubicBezTo>
                <a:cubicBezTo>
                  <a:pt x="541528" y="369012"/>
                  <a:pt x="548844" y="362916"/>
                  <a:pt x="553720" y="359664"/>
                </a:cubicBezTo>
                <a:cubicBezTo>
                  <a:pt x="556972" y="357226"/>
                  <a:pt x="559004" y="355194"/>
                  <a:pt x="559816" y="353568"/>
                </a:cubicBezTo>
                <a:cubicBezTo>
                  <a:pt x="560629" y="352756"/>
                  <a:pt x="563068" y="350317"/>
                  <a:pt x="567132" y="346253"/>
                </a:cubicBezTo>
                <a:lnTo>
                  <a:pt x="573228" y="341376"/>
                </a:lnTo>
                <a:lnTo>
                  <a:pt x="567132" y="348692"/>
                </a:lnTo>
                <a:cubicBezTo>
                  <a:pt x="562255" y="354381"/>
                  <a:pt x="553314" y="364541"/>
                  <a:pt x="540309" y="379172"/>
                </a:cubicBezTo>
                <a:cubicBezTo>
                  <a:pt x="503733" y="420624"/>
                  <a:pt x="474879" y="455981"/>
                  <a:pt x="453746" y="485242"/>
                </a:cubicBezTo>
                <a:cubicBezTo>
                  <a:pt x="446431" y="495808"/>
                  <a:pt x="441554" y="502311"/>
                  <a:pt x="439116" y="504749"/>
                </a:cubicBezTo>
                <a:cubicBezTo>
                  <a:pt x="436677" y="508000"/>
                  <a:pt x="432207" y="513690"/>
                  <a:pt x="425704" y="521818"/>
                </a:cubicBezTo>
                <a:cubicBezTo>
                  <a:pt x="419202" y="531572"/>
                  <a:pt x="413919" y="538887"/>
                  <a:pt x="409855" y="543764"/>
                </a:cubicBezTo>
                <a:cubicBezTo>
                  <a:pt x="404978" y="548640"/>
                  <a:pt x="399085" y="556159"/>
                  <a:pt x="392176" y="566319"/>
                </a:cubicBezTo>
                <a:cubicBezTo>
                  <a:pt x="385268" y="576479"/>
                  <a:pt x="381813" y="582372"/>
                  <a:pt x="381813" y="583997"/>
                </a:cubicBezTo>
                <a:cubicBezTo>
                  <a:pt x="381813" y="584810"/>
                  <a:pt x="381000" y="585623"/>
                  <a:pt x="379375" y="586436"/>
                </a:cubicBezTo>
                <a:cubicBezTo>
                  <a:pt x="376936" y="588061"/>
                  <a:pt x="375717" y="589687"/>
                  <a:pt x="375717" y="591312"/>
                </a:cubicBezTo>
                <a:cubicBezTo>
                  <a:pt x="375717" y="592125"/>
                  <a:pt x="375311" y="592938"/>
                  <a:pt x="374498" y="593751"/>
                </a:cubicBezTo>
                <a:cubicBezTo>
                  <a:pt x="373685" y="593751"/>
                  <a:pt x="372872" y="594564"/>
                  <a:pt x="372060" y="596189"/>
                </a:cubicBezTo>
                <a:cubicBezTo>
                  <a:pt x="372060" y="597815"/>
                  <a:pt x="369621" y="599847"/>
                  <a:pt x="364744" y="602285"/>
                </a:cubicBezTo>
                <a:cubicBezTo>
                  <a:pt x="359055" y="604724"/>
                  <a:pt x="353365" y="604724"/>
                  <a:pt x="347676" y="602285"/>
                </a:cubicBezTo>
                <a:cubicBezTo>
                  <a:pt x="328168" y="593344"/>
                  <a:pt x="308255" y="575869"/>
                  <a:pt x="287935" y="549860"/>
                </a:cubicBezTo>
                <a:cubicBezTo>
                  <a:pt x="276556" y="531978"/>
                  <a:pt x="272900" y="515722"/>
                  <a:pt x="276962" y="501092"/>
                </a:cubicBezTo>
                <a:cubicBezTo>
                  <a:pt x="280213" y="486461"/>
                  <a:pt x="283871" y="471018"/>
                  <a:pt x="287935" y="454762"/>
                </a:cubicBezTo>
                <a:cubicBezTo>
                  <a:pt x="288748" y="451511"/>
                  <a:pt x="289764" y="445212"/>
                  <a:pt x="290983" y="435864"/>
                </a:cubicBezTo>
                <a:cubicBezTo>
                  <a:pt x="292202" y="426517"/>
                  <a:pt x="294437" y="410058"/>
                  <a:pt x="297689" y="386487"/>
                </a:cubicBezTo>
                <a:cubicBezTo>
                  <a:pt x="303378" y="330404"/>
                  <a:pt x="304191" y="267412"/>
                  <a:pt x="300128" y="197511"/>
                </a:cubicBezTo>
                <a:cubicBezTo>
                  <a:pt x="298502" y="174752"/>
                  <a:pt x="297079" y="161138"/>
                  <a:pt x="295861" y="156668"/>
                </a:cubicBezTo>
                <a:cubicBezTo>
                  <a:pt x="294640" y="152197"/>
                  <a:pt x="290781" y="149149"/>
                  <a:pt x="284277" y="147524"/>
                </a:cubicBezTo>
                <a:cubicBezTo>
                  <a:pt x="272900" y="141834"/>
                  <a:pt x="263144" y="133706"/>
                  <a:pt x="255016" y="123140"/>
                </a:cubicBezTo>
                <a:cubicBezTo>
                  <a:pt x="250140" y="116637"/>
                  <a:pt x="254204" y="106884"/>
                  <a:pt x="267208" y="93879"/>
                </a:cubicBezTo>
                <a:cubicBezTo>
                  <a:pt x="276150" y="85751"/>
                  <a:pt x="281434" y="81687"/>
                  <a:pt x="283060" y="81687"/>
                </a:cubicBezTo>
                <a:close/>
                <a:moveTo>
                  <a:pt x="632968" y="0"/>
                </a:moveTo>
                <a:cubicBezTo>
                  <a:pt x="635407" y="1626"/>
                  <a:pt x="642316" y="5690"/>
                  <a:pt x="653695" y="12192"/>
                </a:cubicBezTo>
                <a:cubicBezTo>
                  <a:pt x="664261" y="18695"/>
                  <a:pt x="671170" y="22759"/>
                  <a:pt x="674421" y="24384"/>
                </a:cubicBezTo>
                <a:cubicBezTo>
                  <a:pt x="680111" y="28448"/>
                  <a:pt x="689458" y="40234"/>
                  <a:pt x="702463" y="59741"/>
                </a:cubicBezTo>
                <a:cubicBezTo>
                  <a:pt x="723596" y="87376"/>
                  <a:pt x="732130" y="117044"/>
                  <a:pt x="728066" y="148743"/>
                </a:cubicBezTo>
                <a:cubicBezTo>
                  <a:pt x="727253" y="159309"/>
                  <a:pt x="727050" y="166421"/>
                  <a:pt x="727456" y="170079"/>
                </a:cubicBezTo>
                <a:cubicBezTo>
                  <a:pt x="727863" y="173736"/>
                  <a:pt x="728472" y="174752"/>
                  <a:pt x="729285" y="173127"/>
                </a:cubicBezTo>
                <a:cubicBezTo>
                  <a:pt x="744728" y="156871"/>
                  <a:pt x="762204" y="133706"/>
                  <a:pt x="781711" y="103632"/>
                </a:cubicBezTo>
                <a:cubicBezTo>
                  <a:pt x="787400" y="95504"/>
                  <a:pt x="791058" y="90628"/>
                  <a:pt x="792684" y="89002"/>
                </a:cubicBezTo>
                <a:cubicBezTo>
                  <a:pt x="793496" y="87376"/>
                  <a:pt x="796341" y="82500"/>
                  <a:pt x="801218" y="74372"/>
                </a:cubicBezTo>
                <a:cubicBezTo>
                  <a:pt x="803656" y="69495"/>
                  <a:pt x="805079" y="66040"/>
                  <a:pt x="805485" y="64008"/>
                </a:cubicBezTo>
                <a:cubicBezTo>
                  <a:pt x="805892" y="61976"/>
                  <a:pt x="805689" y="60960"/>
                  <a:pt x="804876" y="60960"/>
                </a:cubicBezTo>
                <a:cubicBezTo>
                  <a:pt x="800812" y="60960"/>
                  <a:pt x="799592" y="55271"/>
                  <a:pt x="801218" y="43892"/>
                </a:cubicBezTo>
                <a:cubicBezTo>
                  <a:pt x="809346" y="26010"/>
                  <a:pt x="821944" y="17069"/>
                  <a:pt x="839013" y="17069"/>
                </a:cubicBezTo>
                <a:cubicBezTo>
                  <a:pt x="843890" y="17882"/>
                  <a:pt x="849580" y="19508"/>
                  <a:pt x="856082" y="21946"/>
                </a:cubicBezTo>
                <a:cubicBezTo>
                  <a:pt x="872338" y="30887"/>
                  <a:pt x="886562" y="41047"/>
                  <a:pt x="898754" y="52426"/>
                </a:cubicBezTo>
                <a:cubicBezTo>
                  <a:pt x="915010" y="79248"/>
                  <a:pt x="923138" y="95911"/>
                  <a:pt x="923138" y="102413"/>
                </a:cubicBezTo>
                <a:cubicBezTo>
                  <a:pt x="923138" y="111354"/>
                  <a:pt x="918668" y="121107"/>
                  <a:pt x="909727" y="131674"/>
                </a:cubicBezTo>
                <a:cubicBezTo>
                  <a:pt x="906476" y="134112"/>
                  <a:pt x="904850" y="135738"/>
                  <a:pt x="904850" y="136551"/>
                </a:cubicBezTo>
                <a:cubicBezTo>
                  <a:pt x="904850" y="138176"/>
                  <a:pt x="900583" y="142240"/>
                  <a:pt x="892048" y="148743"/>
                </a:cubicBezTo>
                <a:cubicBezTo>
                  <a:pt x="883514" y="155245"/>
                  <a:pt x="876402" y="160528"/>
                  <a:pt x="870712" y="164592"/>
                </a:cubicBezTo>
                <a:cubicBezTo>
                  <a:pt x="866648" y="167031"/>
                  <a:pt x="856082" y="173940"/>
                  <a:pt x="839013" y="185319"/>
                </a:cubicBezTo>
                <a:cubicBezTo>
                  <a:pt x="821944" y="197511"/>
                  <a:pt x="806908" y="207671"/>
                  <a:pt x="793903" y="215799"/>
                </a:cubicBezTo>
                <a:cubicBezTo>
                  <a:pt x="782524" y="223927"/>
                  <a:pt x="771551" y="231242"/>
                  <a:pt x="760984" y="237744"/>
                </a:cubicBezTo>
                <a:cubicBezTo>
                  <a:pt x="742290" y="252375"/>
                  <a:pt x="728472" y="262535"/>
                  <a:pt x="719532" y="268224"/>
                </a:cubicBezTo>
                <a:lnTo>
                  <a:pt x="707340" y="275540"/>
                </a:lnTo>
                <a:lnTo>
                  <a:pt x="703682" y="290170"/>
                </a:lnTo>
                <a:cubicBezTo>
                  <a:pt x="702056" y="299111"/>
                  <a:pt x="700024" y="308458"/>
                  <a:pt x="697586" y="318212"/>
                </a:cubicBezTo>
                <a:cubicBezTo>
                  <a:pt x="695960" y="327965"/>
                  <a:pt x="694335" y="336093"/>
                  <a:pt x="692709" y="342596"/>
                </a:cubicBezTo>
                <a:cubicBezTo>
                  <a:pt x="687832" y="364541"/>
                  <a:pt x="686613" y="379172"/>
                  <a:pt x="689052" y="386487"/>
                </a:cubicBezTo>
                <a:lnTo>
                  <a:pt x="691490" y="395021"/>
                </a:lnTo>
                <a:lnTo>
                  <a:pt x="700024" y="393802"/>
                </a:lnTo>
                <a:cubicBezTo>
                  <a:pt x="705714" y="392989"/>
                  <a:pt x="712216" y="390957"/>
                  <a:pt x="719532" y="387706"/>
                </a:cubicBezTo>
                <a:cubicBezTo>
                  <a:pt x="738226" y="377140"/>
                  <a:pt x="765455" y="356413"/>
                  <a:pt x="801218" y="325527"/>
                </a:cubicBezTo>
                <a:cubicBezTo>
                  <a:pt x="807720" y="319837"/>
                  <a:pt x="812191" y="316180"/>
                  <a:pt x="814629" y="314554"/>
                </a:cubicBezTo>
                <a:cubicBezTo>
                  <a:pt x="817068" y="313741"/>
                  <a:pt x="821538" y="310490"/>
                  <a:pt x="828040" y="304800"/>
                </a:cubicBezTo>
                <a:cubicBezTo>
                  <a:pt x="834543" y="299111"/>
                  <a:pt x="840232" y="295453"/>
                  <a:pt x="845109" y="293828"/>
                </a:cubicBezTo>
                <a:cubicBezTo>
                  <a:pt x="862991" y="293015"/>
                  <a:pt x="881685" y="300330"/>
                  <a:pt x="901192" y="315773"/>
                </a:cubicBezTo>
                <a:cubicBezTo>
                  <a:pt x="906882" y="320650"/>
                  <a:pt x="910946" y="323901"/>
                  <a:pt x="913384" y="325527"/>
                </a:cubicBezTo>
                <a:cubicBezTo>
                  <a:pt x="916636" y="327152"/>
                  <a:pt x="919887" y="330810"/>
                  <a:pt x="923138" y="336500"/>
                </a:cubicBezTo>
                <a:cubicBezTo>
                  <a:pt x="925576" y="343815"/>
                  <a:pt x="929234" y="351130"/>
                  <a:pt x="934111" y="358445"/>
                </a:cubicBezTo>
                <a:cubicBezTo>
                  <a:pt x="938175" y="365760"/>
                  <a:pt x="940207" y="371044"/>
                  <a:pt x="940207" y="374295"/>
                </a:cubicBezTo>
                <a:cubicBezTo>
                  <a:pt x="940207" y="381610"/>
                  <a:pt x="934111" y="388112"/>
                  <a:pt x="921919" y="393802"/>
                </a:cubicBezTo>
                <a:cubicBezTo>
                  <a:pt x="881279" y="409245"/>
                  <a:pt x="847954" y="424282"/>
                  <a:pt x="821944" y="438912"/>
                </a:cubicBezTo>
                <a:cubicBezTo>
                  <a:pt x="816255" y="442164"/>
                  <a:pt x="813410" y="443789"/>
                  <a:pt x="813410" y="443789"/>
                </a:cubicBezTo>
                <a:cubicBezTo>
                  <a:pt x="810972" y="445415"/>
                  <a:pt x="799186" y="451511"/>
                  <a:pt x="778053" y="462077"/>
                </a:cubicBezTo>
                <a:cubicBezTo>
                  <a:pt x="754482" y="473456"/>
                  <a:pt x="742290" y="479146"/>
                  <a:pt x="741477" y="479146"/>
                </a:cubicBezTo>
                <a:cubicBezTo>
                  <a:pt x="740664" y="479146"/>
                  <a:pt x="726847" y="485648"/>
                  <a:pt x="700024" y="498653"/>
                </a:cubicBezTo>
                <a:cubicBezTo>
                  <a:pt x="674828" y="510845"/>
                  <a:pt x="656946" y="519380"/>
                  <a:pt x="646380" y="524256"/>
                </a:cubicBezTo>
                <a:cubicBezTo>
                  <a:pt x="637439" y="528320"/>
                  <a:pt x="632968" y="530759"/>
                  <a:pt x="632968" y="531572"/>
                </a:cubicBezTo>
                <a:cubicBezTo>
                  <a:pt x="632968" y="531572"/>
                  <a:pt x="634594" y="534010"/>
                  <a:pt x="637845" y="538887"/>
                </a:cubicBezTo>
                <a:cubicBezTo>
                  <a:pt x="649224" y="552704"/>
                  <a:pt x="657352" y="573837"/>
                  <a:pt x="662229" y="602285"/>
                </a:cubicBezTo>
                <a:cubicBezTo>
                  <a:pt x="664668" y="613664"/>
                  <a:pt x="665887" y="619354"/>
                  <a:pt x="665887" y="619354"/>
                </a:cubicBezTo>
                <a:cubicBezTo>
                  <a:pt x="665887" y="619354"/>
                  <a:pt x="677672" y="616509"/>
                  <a:pt x="701244" y="610819"/>
                </a:cubicBezTo>
                <a:cubicBezTo>
                  <a:pt x="709372" y="609194"/>
                  <a:pt x="717500" y="607568"/>
                  <a:pt x="725628" y="605943"/>
                </a:cubicBezTo>
                <a:cubicBezTo>
                  <a:pt x="733756" y="604317"/>
                  <a:pt x="742290" y="602285"/>
                  <a:pt x="751231" y="599847"/>
                </a:cubicBezTo>
                <a:cubicBezTo>
                  <a:pt x="760172" y="598221"/>
                  <a:pt x="765861" y="597002"/>
                  <a:pt x="768300" y="596189"/>
                </a:cubicBezTo>
                <a:cubicBezTo>
                  <a:pt x="769925" y="596189"/>
                  <a:pt x="779679" y="593751"/>
                  <a:pt x="797560" y="588874"/>
                </a:cubicBezTo>
                <a:cubicBezTo>
                  <a:pt x="807314" y="586436"/>
                  <a:pt x="825196" y="582372"/>
                  <a:pt x="851205" y="576682"/>
                </a:cubicBezTo>
                <a:cubicBezTo>
                  <a:pt x="857708" y="575056"/>
                  <a:pt x="861772" y="573837"/>
                  <a:pt x="863397" y="573024"/>
                </a:cubicBezTo>
                <a:cubicBezTo>
                  <a:pt x="867461" y="571399"/>
                  <a:pt x="871119" y="570586"/>
                  <a:pt x="874370" y="570586"/>
                </a:cubicBezTo>
                <a:cubicBezTo>
                  <a:pt x="876808" y="569773"/>
                  <a:pt x="878434" y="568960"/>
                  <a:pt x="879247" y="568148"/>
                </a:cubicBezTo>
                <a:cubicBezTo>
                  <a:pt x="895503" y="564084"/>
                  <a:pt x="917855" y="558800"/>
                  <a:pt x="946303" y="552298"/>
                </a:cubicBezTo>
                <a:cubicBezTo>
                  <a:pt x="952805" y="550672"/>
                  <a:pt x="956869" y="549453"/>
                  <a:pt x="958495" y="548640"/>
                </a:cubicBezTo>
                <a:cubicBezTo>
                  <a:pt x="958495" y="547015"/>
                  <a:pt x="957276" y="544983"/>
                  <a:pt x="954837" y="542544"/>
                </a:cubicBezTo>
                <a:cubicBezTo>
                  <a:pt x="938581" y="531165"/>
                  <a:pt x="928828" y="525476"/>
                  <a:pt x="925576" y="525476"/>
                </a:cubicBezTo>
                <a:cubicBezTo>
                  <a:pt x="924764" y="525476"/>
                  <a:pt x="921106" y="524256"/>
                  <a:pt x="914604" y="521818"/>
                </a:cubicBezTo>
                <a:lnTo>
                  <a:pt x="903631" y="516941"/>
                </a:lnTo>
                <a:lnTo>
                  <a:pt x="912165" y="518160"/>
                </a:lnTo>
                <a:cubicBezTo>
                  <a:pt x="944677" y="523850"/>
                  <a:pt x="978002" y="530352"/>
                  <a:pt x="1012140" y="537668"/>
                </a:cubicBezTo>
                <a:cubicBezTo>
                  <a:pt x="1017829" y="539293"/>
                  <a:pt x="1022300" y="540512"/>
                  <a:pt x="1025551" y="541325"/>
                </a:cubicBezTo>
                <a:cubicBezTo>
                  <a:pt x="1036930" y="544576"/>
                  <a:pt x="1049122" y="549453"/>
                  <a:pt x="1062127" y="555956"/>
                </a:cubicBezTo>
                <a:cubicBezTo>
                  <a:pt x="1066191" y="558394"/>
                  <a:pt x="1069036" y="559613"/>
                  <a:pt x="1070661" y="559613"/>
                </a:cubicBezTo>
                <a:cubicBezTo>
                  <a:pt x="1072287" y="559613"/>
                  <a:pt x="1073506" y="560020"/>
                  <a:pt x="1074319" y="560832"/>
                </a:cubicBezTo>
                <a:cubicBezTo>
                  <a:pt x="1085698" y="571399"/>
                  <a:pt x="1092200" y="576682"/>
                  <a:pt x="1093826" y="576682"/>
                </a:cubicBezTo>
                <a:cubicBezTo>
                  <a:pt x="1095452" y="576682"/>
                  <a:pt x="1102157" y="582575"/>
                  <a:pt x="1113943" y="594360"/>
                </a:cubicBezTo>
                <a:cubicBezTo>
                  <a:pt x="1125728" y="606146"/>
                  <a:pt x="1132840" y="614071"/>
                  <a:pt x="1135279" y="618135"/>
                </a:cubicBezTo>
                <a:cubicBezTo>
                  <a:pt x="1136092" y="621386"/>
                  <a:pt x="1138124" y="625450"/>
                  <a:pt x="1141375" y="630327"/>
                </a:cubicBezTo>
                <a:cubicBezTo>
                  <a:pt x="1151128" y="650647"/>
                  <a:pt x="1156005" y="663245"/>
                  <a:pt x="1156005" y="668122"/>
                </a:cubicBezTo>
                <a:cubicBezTo>
                  <a:pt x="1155192" y="681940"/>
                  <a:pt x="1152348" y="688848"/>
                  <a:pt x="1147471" y="688848"/>
                </a:cubicBezTo>
                <a:cubicBezTo>
                  <a:pt x="1145845" y="688848"/>
                  <a:pt x="1142188" y="690068"/>
                  <a:pt x="1136498" y="692506"/>
                </a:cubicBezTo>
                <a:cubicBezTo>
                  <a:pt x="1130808" y="694944"/>
                  <a:pt x="1126744" y="696164"/>
                  <a:pt x="1124306" y="696164"/>
                </a:cubicBezTo>
                <a:cubicBezTo>
                  <a:pt x="1121868" y="695351"/>
                  <a:pt x="1120242" y="695351"/>
                  <a:pt x="1119429" y="696164"/>
                </a:cubicBezTo>
                <a:cubicBezTo>
                  <a:pt x="1108050" y="698602"/>
                  <a:pt x="1095452" y="698602"/>
                  <a:pt x="1081634" y="696164"/>
                </a:cubicBezTo>
                <a:cubicBezTo>
                  <a:pt x="1079196" y="695351"/>
                  <a:pt x="1077570" y="695351"/>
                  <a:pt x="1076757" y="696164"/>
                </a:cubicBezTo>
                <a:cubicBezTo>
                  <a:pt x="1075944" y="697789"/>
                  <a:pt x="1074725" y="698196"/>
                  <a:pt x="1073100" y="697383"/>
                </a:cubicBezTo>
                <a:cubicBezTo>
                  <a:pt x="1069848" y="696570"/>
                  <a:pt x="1064565" y="696164"/>
                  <a:pt x="1057250" y="696164"/>
                </a:cubicBezTo>
                <a:cubicBezTo>
                  <a:pt x="1049122" y="695351"/>
                  <a:pt x="1040994" y="694538"/>
                  <a:pt x="1032866" y="693725"/>
                </a:cubicBezTo>
                <a:cubicBezTo>
                  <a:pt x="1025551" y="692100"/>
                  <a:pt x="1018642" y="690880"/>
                  <a:pt x="1012140" y="690068"/>
                </a:cubicBezTo>
                <a:cubicBezTo>
                  <a:pt x="1004012" y="689255"/>
                  <a:pt x="992226" y="688036"/>
                  <a:pt x="976783" y="686410"/>
                </a:cubicBezTo>
                <a:cubicBezTo>
                  <a:pt x="961340" y="684784"/>
                  <a:pt x="947928" y="683565"/>
                  <a:pt x="936549" y="682752"/>
                </a:cubicBezTo>
                <a:cubicBezTo>
                  <a:pt x="925983" y="681940"/>
                  <a:pt x="915010" y="681127"/>
                  <a:pt x="903631" y="680314"/>
                </a:cubicBezTo>
                <a:cubicBezTo>
                  <a:pt x="854863" y="677876"/>
                  <a:pt x="799186" y="678688"/>
                  <a:pt x="736600" y="682752"/>
                </a:cubicBezTo>
                <a:cubicBezTo>
                  <a:pt x="706527" y="685191"/>
                  <a:pt x="687426" y="687223"/>
                  <a:pt x="679298" y="688848"/>
                </a:cubicBezTo>
                <a:lnTo>
                  <a:pt x="674421" y="688848"/>
                </a:lnTo>
                <a:lnTo>
                  <a:pt x="675640" y="759562"/>
                </a:lnTo>
                <a:cubicBezTo>
                  <a:pt x="675640" y="822148"/>
                  <a:pt x="674015" y="864413"/>
                  <a:pt x="670764" y="886359"/>
                </a:cubicBezTo>
                <a:cubicBezTo>
                  <a:pt x="669138" y="896112"/>
                  <a:pt x="667512" y="911149"/>
                  <a:pt x="665887" y="931469"/>
                </a:cubicBezTo>
                <a:cubicBezTo>
                  <a:pt x="665074" y="940410"/>
                  <a:pt x="664261" y="948538"/>
                  <a:pt x="663448" y="955853"/>
                </a:cubicBezTo>
                <a:cubicBezTo>
                  <a:pt x="661823" y="963168"/>
                  <a:pt x="659791" y="974954"/>
                  <a:pt x="657352" y="991210"/>
                </a:cubicBezTo>
                <a:cubicBezTo>
                  <a:pt x="654101" y="1013968"/>
                  <a:pt x="649224" y="1033069"/>
                  <a:pt x="642722" y="1048512"/>
                </a:cubicBezTo>
                <a:cubicBezTo>
                  <a:pt x="638658" y="1057453"/>
                  <a:pt x="631749" y="1072084"/>
                  <a:pt x="621996" y="1092404"/>
                </a:cubicBezTo>
                <a:cubicBezTo>
                  <a:pt x="613055" y="1115162"/>
                  <a:pt x="605333" y="1141172"/>
                  <a:pt x="598831" y="1170432"/>
                </a:cubicBezTo>
                <a:cubicBezTo>
                  <a:pt x="596392" y="1178560"/>
                  <a:pt x="595173" y="1181405"/>
                  <a:pt x="595173" y="1178967"/>
                </a:cubicBezTo>
                <a:cubicBezTo>
                  <a:pt x="591109" y="1151332"/>
                  <a:pt x="584200" y="1117601"/>
                  <a:pt x="574447" y="1077773"/>
                </a:cubicBezTo>
                <a:cubicBezTo>
                  <a:pt x="571196" y="1063956"/>
                  <a:pt x="568757" y="1054202"/>
                  <a:pt x="567132" y="1048512"/>
                </a:cubicBezTo>
                <a:cubicBezTo>
                  <a:pt x="563068" y="1033069"/>
                  <a:pt x="559816" y="1022503"/>
                  <a:pt x="557378" y="1016813"/>
                </a:cubicBezTo>
                <a:cubicBezTo>
                  <a:pt x="551688" y="1001370"/>
                  <a:pt x="547624" y="972922"/>
                  <a:pt x="545186" y="931469"/>
                </a:cubicBezTo>
                <a:cubicBezTo>
                  <a:pt x="543560" y="845312"/>
                  <a:pt x="544373" y="772567"/>
                  <a:pt x="547624" y="713232"/>
                </a:cubicBezTo>
                <a:cubicBezTo>
                  <a:pt x="549250" y="708356"/>
                  <a:pt x="548437" y="706730"/>
                  <a:pt x="545186" y="708356"/>
                </a:cubicBezTo>
                <a:cubicBezTo>
                  <a:pt x="540309" y="709981"/>
                  <a:pt x="526492" y="712826"/>
                  <a:pt x="503733" y="716890"/>
                </a:cubicBezTo>
                <a:cubicBezTo>
                  <a:pt x="480162" y="721767"/>
                  <a:pt x="458623" y="726644"/>
                  <a:pt x="439116" y="731520"/>
                </a:cubicBezTo>
                <a:cubicBezTo>
                  <a:pt x="421234" y="735584"/>
                  <a:pt x="409042" y="738429"/>
                  <a:pt x="402540" y="740055"/>
                </a:cubicBezTo>
                <a:cubicBezTo>
                  <a:pt x="396850" y="740868"/>
                  <a:pt x="389941" y="742493"/>
                  <a:pt x="381813" y="744932"/>
                </a:cubicBezTo>
                <a:cubicBezTo>
                  <a:pt x="373685" y="747370"/>
                  <a:pt x="369215" y="748589"/>
                  <a:pt x="368402" y="748589"/>
                </a:cubicBezTo>
                <a:cubicBezTo>
                  <a:pt x="367589" y="748589"/>
                  <a:pt x="364744" y="749808"/>
                  <a:pt x="359868" y="752247"/>
                </a:cubicBezTo>
                <a:cubicBezTo>
                  <a:pt x="355804" y="753872"/>
                  <a:pt x="352959" y="755092"/>
                  <a:pt x="351333" y="755904"/>
                </a:cubicBezTo>
                <a:cubicBezTo>
                  <a:pt x="349708" y="755904"/>
                  <a:pt x="347269" y="756717"/>
                  <a:pt x="344018" y="758343"/>
                </a:cubicBezTo>
                <a:cubicBezTo>
                  <a:pt x="339954" y="759969"/>
                  <a:pt x="335077" y="761188"/>
                  <a:pt x="329388" y="762000"/>
                </a:cubicBezTo>
                <a:cubicBezTo>
                  <a:pt x="323698" y="763626"/>
                  <a:pt x="317602" y="765658"/>
                  <a:pt x="311100" y="768096"/>
                </a:cubicBezTo>
                <a:cubicBezTo>
                  <a:pt x="287528" y="776225"/>
                  <a:pt x="270053" y="782320"/>
                  <a:pt x="258674" y="786384"/>
                </a:cubicBezTo>
                <a:cubicBezTo>
                  <a:pt x="254610" y="788010"/>
                  <a:pt x="247701" y="790448"/>
                  <a:pt x="237948" y="793700"/>
                </a:cubicBezTo>
                <a:cubicBezTo>
                  <a:pt x="219253" y="800202"/>
                  <a:pt x="200153" y="807111"/>
                  <a:pt x="180646" y="814426"/>
                </a:cubicBezTo>
                <a:cubicBezTo>
                  <a:pt x="176581" y="816052"/>
                  <a:pt x="174143" y="816865"/>
                  <a:pt x="173330" y="816865"/>
                </a:cubicBezTo>
                <a:cubicBezTo>
                  <a:pt x="173330" y="816865"/>
                  <a:pt x="172517" y="817677"/>
                  <a:pt x="170892" y="819303"/>
                </a:cubicBezTo>
                <a:cubicBezTo>
                  <a:pt x="169266" y="820116"/>
                  <a:pt x="168453" y="820116"/>
                  <a:pt x="168453" y="819303"/>
                </a:cubicBezTo>
                <a:cubicBezTo>
                  <a:pt x="168453" y="818490"/>
                  <a:pt x="167640" y="818896"/>
                  <a:pt x="166015" y="820522"/>
                </a:cubicBezTo>
                <a:cubicBezTo>
                  <a:pt x="157887" y="823773"/>
                  <a:pt x="136348" y="829869"/>
                  <a:pt x="101397" y="838810"/>
                </a:cubicBezTo>
                <a:cubicBezTo>
                  <a:pt x="82703" y="842874"/>
                  <a:pt x="64416" y="843687"/>
                  <a:pt x="46535" y="841248"/>
                </a:cubicBezTo>
                <a:cubicBezTo>
                  <a:pt x="30278" y="835559"/>
                  <a:pt x="16460" y="824586"/>
                  <a:pt x="5080" y="808330"/>
                </a:cubicBezTo>
                <a:cubicBezTo>
                  <a:pt x="1016" y="801828"/>
                  <a:pt x="-609" y="797764"/>
                  <a:pt x="204" y="796138"/>
                </a:cubicBezTo>
                <a:cubicBezTo>
                  <a:pt x="9144" y="789636"/>
                  <a:pt x="19711" y="783133"/>
                  <a:pt x="31904" y="776631"/>
                </a:cubicBezTo>
                <a:cubicBezTo>
                  <a:pt x="38405" y="773380"/>
                  <a:pt x="46940" y="770128"/>
                  <a:pt x="57508" y="766877"/>
                </a:cubicBezTo>
                <a:cubicBezTo>
                  <a:pt x="67260" y="763626"/>
                  <a:pt x="73356" y="761594"/>
                  <a:pt x="75794" y="760781"/>
                </a:cubicBezTo>
                <a:cubicBezTo>
                  <a:pt x="77420" y="759969"/>
                  <a:pt x="78639" y="759562"/>
                  <a:pt x="79452" y="759562"/>
                </a:cubicBezTo>
                <a:cubicBezTo>
                  <a:pt x="80264" y="758749"/>
                  <a:pt x="81890" y="757937"/>
                  <a:pt x="84328" y="757124"/>
                </a:cubicBezTo>
                <a:cubicBezTo>
                  <a:pt x="85954" y="756311"/>
                  <a:pt x="87986" y="756311"/>
                  <a:pt x="90424" y="757124"/>
                </a:cubicBezTo>
                <a:cubicBezTo>
                  <a:pt x="92050" y="757937"/>
                  <a:pt x="93269" y="757937"/>
                  <a:pt x="94082" y="757124"/>
                </a:cubicBezTo>
                <a:cubicBezTo>
                  <a:pt x="94895" y="756311"/>
                  <a:pt x="95708" y="755904"/>
                  <a:pt x="96520" y="755904"/>
                </a:cubicBezTo>
                <a:cubicBezTo>
                  <a:pt x="97333" y="755904"/>
                  <a:pt x="98554" y="755498"/>
                  <a:pt x="100180" y="754685"/>
                </a:cubicBezTo>
                <a:cubicBezTo>
                  <a:pt x="103429" y="753060"/>
                  <a:pt x="110744" y="751028"/>
                  <a:pt x="122124" y="748589"/>
                </a:cubicBezTo>
                <a:cubicBezTo>
                  <a:pt x="168453" y="735584"/>
                  <a:pt x="213564" y="719329"/>
                  <a:pt x="257456" y="699821"/>
                </a:cubicBezTo>
                <a:cubicBezTo>
                  <a:pt x="263144" y="697383"/>
                  <a:pt x="266396" y="696164"/>
                  <a:pt x="267208" y="696164"/>
                </a:cubicBezTo>
                <a:cubicBezTo>
                  <a:pt x="268834" y="695351"/>
                  <a:pt x="272900" y="693319"/>
                  <a:pt x="279400" y="690068"/>
                </a:cubicBezTo>
                <a:cubicBezTo>
                  <a:pt x="286716" y="686816"/>
                  <a:pt x="290781" y="685191"/>
                  <a:pt x="291594" y="685191"/>
                </a:cubicBezTo>
                <a:cubicBezTo>
                  <a:pt x="292407" y="685191"/>
                  <a:pt x="300128" y="682346"/>
                  <a:pt x="314759" y="676656"/>
                </a:cubicBezTo>
                <a:cubicBezTo>
                  <a:pt x="360274" y="656336"/>
                  <a:pt x="395224" y="638861"/>
                  <a:pt x="419608" y="624231"/>
                </a:cubicBezTo>
                <a:cubicBezTo>
                  <a:pt x="435052" y="615290"/>
                  <a:pt x="442773" y="610819"/>
                  <a:pt x="442773" y="610819"/>
                </a:cubicBezTo>
                <a:cubicBezTo>
                  <a:pt x="443586" y="610819"/>
                  <a:pt x="446431" y="608788"/>
                  <a:pt x="451308" y="604724"/>
                </a:cubicBezTo>
                <a:cubicBezTo>
                  <a:pt x="497637" y="573837"/>
                  <a:pt x="534620" y="549860"/>
                  <a:pt x="562255" y="532791"/>
                </a:cubicBezTo>
                <a:cubicBezTo>
                  <a:pt x="567132" y="530352"/>
                  <a:pt x="569976" y="528320"/>
                  <a:pt x="570789" y="526695"/>
                </a:cubicBezTo>
                <a:cubicBezTo>
                  <a:pt x="571602" y="525069"/>
                  <a:pt x="570383" y="523850"/>
                  <a:pt x="567132" y="523037"/>
                </a:cubicBezTo>
                <a:cubicBezTo>
                  <a:pt x="561442" y="520599"/>
                  <a:pt x="562255" y="513690"/>
                  <a:pt x="569570" y="502311"/>
                </a:cubicBezTo>
                <a:cubicBezTo>
                  <a:pt x="573634" y="495808"/>
                  <a:pt x="576072" y="491338"/>
                  <a:pt x="576885" y="488900"/>
                </a:cubicBezTo>
                <a:cubicBezTo>
                  <a:pt x="576885" y="486461"/>
                  <a:pt x="577698" y="485445"/>
                  <a:pt x="579324" y="485852"/>
                </a:cubicBezTo>
                <a:cubicBezTo>
                  <a:pt x="580949" y="486258"/>
                  <a:pt x="585420" y="488493"/>
                  <a:pt x="592735" y="492557"/>
                </a:cubicBezTo>
                <a:cubicBezTo>
                  <a:pt x="602488" y="497434"/>
                  <a:pt x="607772" y="499872"/>
                  <a:pt x="608584" y="499872"/>
                </a:cubicBezTo>
                <a:cubicBezTo>
                  <a:pt x="609397" y="499872"/>
                  <a:pt x="616509" y="495605"/>
                  <a:pt x="629920" y="487071"/>
                </a:cubicBezTo>
                <a:cubicBezTo>
                  <a:pt x="643332" y="478536"/>
                  <a:pt x="652882" y="472237"/>
                  <a:pt x="658572" y="468173"/>
                </a:cubicBezTo>
                <a:cubicBezTo>
                  <a:pt x="669951" y="458420"/>
                  <a:pt x="675640" y="451917"/>
                  <a:pt x="675640" y="448666"/>
                </a:cubicBezTo>
                <a:cubicBezTo>
                  <a:pt x="675640" y="443789"/>
                  <a:pt x="671576" y="438100"/>
                  <a:pt x="663448" y="431597"/>
                </a:cubicBezTo>
                <a:cubicBezTo>
                  <a:pt x="662636" y="431597"/>
                  <a:pt x="658368" y="426314"/>
                  <a:pt x="650647" y="415748"/>
                </a:cubicBezTo>
                <a:cubicBezTo>
                  <a:pt x="642925" y="405181"/>
                  <a:pt x="638252" y="397866"/>
                  <a:pt x="636626" y="393802"/>
                </a:cubicBezTo>
                <a:cubicBezTo>
                  <a:pt x="635813" y="391364"/>
                  <a:pt x="635813" y="385674"/>
                  <a:pt x="636626" y="376733"/>
                </a:cubicBezTo>
                <a:cubicBezTo>
                  <a:pt x="638252" y="366167"/>
                  <a:pt x="639064" y="354788"/>
                  <a:pt x="639064" y="342596"/>
                </a:cubicBezTo>
                <a:cubicBezTo>
                  <a:pt x="639877" y="330404"/>
                  <a:pt x="640690" y="322682"/>
                  <a:pt x="641503" y="319431"/>
                </a:cubicBezTo>
                <a:cubicBezTo>
                  <a:pt x="643128" y="316180"/>
                  <a:pt x="642519" y="315367"/>
                  <a:pt x="639674" y="316992"/>
                </a:cubicBezTo>
                <a:cubicBezTo>
                  <a:pt x="636829" y="318618"/>
                  <a:pt x="627685" y="324714"/>
                  <a:pt x="612242" y="335280"/>
                </a:cubicBezTo>
                <a:cubicBezTo>
                  <a:pt x="595986" y="346660"/>
                  <a:pt x="583794" y="354788"/>
                  <a:pt x="575666" y="359664"/>
                </a:cubicBezTo>
                <a:lnTo>
                  <a:pt x="564693" y="366980"/>
                </a:lnTo>
                <a:lnTo>
                  <a:pt x="574447" y="358445"/>
                </a:lnTo>
                <a:cubicBezTo>
                  <a:pt x="603708" y="332436"/>
                  <a:pt x="626466" y="307645"/>
                  <a:pt x="642722" y="284074"/>
                </a:cubicBezTo>
                <a:cubicBezTo>
                  <a:pt x="650037" y="261316"/>
                  <a:pt x="653695" y="217018"/>
                  <a:pt x="653695" y="151181"/>
                </a:cubicBezTo>
                <a:cubicBezTo>
                  <a:pt x="654508" y="104852"/>
                  <a:pt x="651663" y="78029"/>
                  <a:pt x="645160" y="70714"/>
                </a:cubicBezTo>
                <a:cubicBezTo>
                  <a:pt x="641909" y="63399"/>
                  <a:pt x="638252" y="59741"/>
                  <a:pt x="634188" y="59741"/>
                </a:cubicBezTo>
                <a:cubicBezTo>
                  <a:pt x="603301" y="58116"/>
                  <a:pt x="574040" y="80468"/>
                  <a:pt x="546405" y="126797"/>
                </a:cubicBezTo>
                <a:cubicBezTo>
                  <a:pt x="542341" y="135738"/>
                  <a:pt x="539903" y="140208"/>
                  <a:pt x="539090" y="140208"/>
                </a:cubicBezTo>
                <a:cubicBezTo>
                  <a:pt x="538277" y="140208"/>
                  <a:pt x="539293" y="135332"/>
                  <a:pt x="542138" y="125578"/>
                </a:cubicBezTo>
                <a:cubicBezTo>
                  <a:pt x="544983" y="115824"/>
                  <a:pt x="548031" y="107696"/>
                  <a:pt x="551282" y="101194"/>
                </a:cubicBezTo>
                <a:cubicBezTo>
                  <a:pt x="556972" y="87376"/>
                  <a:pt x="567538" y="69495"/>
                  <a:pt x="582981" y="47549"/>
                </a:cubicBezTo>
                <a:cubicBezTo>
                  <a:pt x="589484" y="38608"/>
                  <a:pt x="598831" y="28448"/>
                  <a:pt x="611023" y="17069"/>
                </a:cubicBezTo>
                <a:cubicBezTo>
                  <a:pt x="623215" y="5690"/>
                  <a:pt x="630530" y="0"/>
                  <a:pt x="632968" y="0"/>
                </a:cubicBezTo>
                <a:close/>
              </a:path>
            </a:pathLst>
          </a:custGeom>
          <a:gradFill flip="none" rotWithShape="1">
            <a:gsLst>
              <a:gs pos="0">
                <a:srgbClr val="02A0E7"/>
              </a:gs>
              <a:gs pos="100000">
                <a:srgbClr val="1C3FFD"/>
              </a:gs>
            </a:gsLst>
            <a:path path="circle">
              <a:fillToRect r="100000" b="100000"/>
            </a:path>
            <a:tileRect l="-100000" t="-100000"/>
          </a:gradFill>
          <a:ln w="3175">
            <a:noFill/>
          </a:ln>
          <a:effectLst>
            <a:outerShdw blurRad="152400" dist="101600" dir="5400000" sx="98000" sy="98000" algn="t" rotWithShape="0">
              <a:srgbClr val="0253A4">
                <a:alpha val="24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w="3175">
                <a:noFill/>
              </a:ln>
              <a:gradFill flip="none" rotWithShape="1">
                <a:gsLst>
                  <a:gs pos="0">
                    <a:srgbClr val="02A0E7"/>
                  </a:gs>
                  <a:gs pos="100000">
                    <a:srgbClr val="1C3FFD"/>
                  </a:gs>
                </a:gsLst>
                <a:path path="circle">
                  <a:fillToRect r="100000" b="100000"/>
                </a:path>
                <a:tileRect l="-100000" t="-100000"/>
              </a:gradFill>
              <a:effectLst>
                <a:outerShdw blurRad="152400" dist="101600" dir="5400000" sx="98000" sy="98000" algn="t" rotWithShape="0">
                  <a:srgbClr val="0253A4">
                    <a:alpha val="24000"/>
                  </a:srgb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sp>
        <p:nvSpPr>
          <p:cNvPr id="56" name="文本框 55">
            <a:extLst>
              <a:ext uri="{FF2B5EF4-FFF2-40B4-BE49-F238E27FC236}">
                <a16:creationId xmlns:a16="http://schemas.microsoft.com/office/drawing/2014/main" id="{154AA452-4A6C-1528-6378-F0A49FCF560F}"/>
              </a:ext>
            </a:extLst>
          </p:cNvPr>
          <p:cNvSpPr txBox="1"/>
          <p:nvPr/>
        </p:nvSpPr>
        <p:spPr>
          <a:xfrm>
            <a:off x="5240788" y="2443571"/>
            <a:ext cx="965547" cy="1034389"/>
          </a:xfrm>
          <a:custGeom>
            <a:avLst/>
            <a:gdLst>
              <a:gd name="connsiteX0" fmla="*/ 153620 w 965547"/>
              <a:gd name="connsiteY0" fmla="*/ 786587 h 1034389"/>
              <a:gd name="connsiteX1" fmla="*/ 159716 w 965547"/>
              <a:gd name="connsiteY1" fmla="*/ 797560 h 1034389"/>
              <a:gd name="connsiteX2" fmla="*/ 164593 w 965547"/>
              <a:gd name="connsiteY2" fmla="*/ 819506 h 1034389"/>
              <a:gd name="connsiteX3" fmla="*/ 163373 w 965547"/>
              <a:gd name="connsiteY3" fmla="*/ 863397 h 1034389"/>
              <a:gd name="connsiteX4" fmla="*/ 153620 w 965547"/>
              <a:gd name="connsiteY4" fmla="*/ 909727 h 1034389"/>
              <a:gd name="connsiteX5" fmla="*/ 148743 w 965547"/>
              <a:gd name="connsiteY5" fmla="*/ 928015 h 1034389"/>
              <a:gd name="connsiteX6" fmla="*/ 140208 w 965547"/>
              <a:gd name="connsiteY6" fmla="*/ 953618 h 1034389"/>
              <a:gd name="connsiteX7" fmla="*/ 132894 w 965547"/>
              <a:gd name="connsiteY7" fmla="*/ 968248 h 1034389"/>
              <a:gd name="connsiteX8" fmla="*/ 110948 w 965547"/>
              <a:gd name="connsiteY8" fmla="*/ 1015797 h 1034389"/>
              <a:gd name="connsiteX9" fmla="*/ 104852 w 965547"/>
              <a:gd name="connsiteY9" fmla="*/ 1026770 h 1034389"/>
              <a:gd name="connsiteX10" fmla="*/ 101195 w 965547"/>
              <a:gd name="connsiteY10" fmla="*/ 1027989 h 1034389"/>
              <a:gd name="connsiteX11" fmla="*/ 97536 w 965547"/>
              <a:gd name="connsiteY11" fmla="*/ 1031647 h 1034389"/>
              <a:gd name="connsiteX12" fmla="*/ 86564 w 965547"/>
              <a:gd name="connsiteY12" fmla="*/ 1034085 h 1034389"/>
              <a:gd name="connsiteX13" fmla="*/ 49989 w 965547"/>
              <a:gd name="connsiteY13" fmla="*/ 1015797 h 1034389"/>
              <a:gd name="connsiteX14" fmla="*/ 24385 w 965547"/>
              <a:gd name="connsiteY14" fmla="*/ 971906 h 1034389"/>
              <a:gd name="connsiteX15" fmla="*/ 24385 w 965547"/>
              <a:gd name="connsiteY15" fmla="*/ 964591 h 1034389"/>
              <a:gd name="connsiteX16" fmla="*/ 37796 w 965547"/>
              <a:gd name="connsiteY16" fmla="*/ 951180 h 1034389"/>
              <a:gd name="connsiteX17" fmla="*/ 57303 w 965547"/>
              <a:gd name="connsiteY17" fmla="*/ 935330 h 1034389"/>
              <a:gd name="connsiteX18" fmla="*/ 91440 w 965547"/>
              <a:gd name="connsiteY18" fmla="*/ 902411 h 1034389"/>
              <a:gd name="connsiteX19" fmla="*/ 104852 w 965547"/>
              <a:gd name="connsiteY19" fmla="*/ 887781 h 1034389"/>
              <a:gd name="connsiteX20" fmla="*/ 107292 w 965547"/>
              <a:gd name="connsiteY20" fmla="*/ 882904 h 1034389"/>
              <a:gd name="connsiteX21" fmla="*/ 109729 w 965547"/>
              <a:gd name="connsiteY21" fmla="*/ 878027 h 1034389"/>
              <a:gd name="connsiteX22" fmla="*/ 112167 w 965547"/>
              <a:gd name="connsiteY22" fmla="*/ 875589 h 1034389"/>
              <a:gd name="connsiteX23" fmla="*/ 113386 w 965547"/>
              <a:gd name="connsiteY23" fmla="*/ 873151 h 1034389"/>
              <a:gd name="connsiteX24" fmla="*/ 115826 w 965547"/>
              <a:gd name="connsiteY24" fmla="*/ 870712 h 1034389"/>
              <a:gd name="connsiteX25" fmla="*/ 120701 w 965547"/>
              <a:gd name="connsiteY25" fmla="*/ 862178 h 1034389"/>
              <a:gd name="connsiteX26" fmla="*/ 141428 w 965547"/>
              <a:gd name="connsiteY26" fmla="*/ 825602 h 1034389"/>
              <a:gd name="connsiteX27" fmla="*/ 151181 w 965547"/>
              <a:gd name="connsiteY27" fmla="*/ 793903 h 1034389"/>
              <a:gd name="connsiteX28" fmla="*/ 153620 w 965547"/>
              <a:gd name="connsiteY28" fmla="*/ 786587 h 1034389"/>
              <a:gd name="connsiteX29" fmla="*/ 664464 w 965547"/>
              <a:gd name="connsiteY29" fmla="*/ 675640 h 1034389"/>
              <a:gd name="connsiteX30" fmla="*/ 637642 w 965547"/>
              <a:gd name="connsiteY30" fmla="*/ 681736 h 1034389"/>
              <a:gd name="connsiteX31" fmla="*/ 642519 w 965547"/>
              <a:gd name="connsiteY31" fmla="*/ 690271 h 1034389"/>
              <a:gd name="connsiteX32" fmla="*/ 647396 w 965547"/>
              <a:gd name="connsiteY32" fmla="*/ 700024 h 1034389"/>
              <a:gd name="connsiteX33" fmla="*/ 655930 w 965547"/>
              <a:gd name="connsiteY33" fmla="*/ 711607 h 1034389"/>
              <a:gd name="connsiteX34" fmla="*/ 664464 w 965547"/>
              <a:gd name="connsiteY34" fmla="*/ 721970 h 1034389"/>
              <a:gd name="connsiteX35" fmla="*/ 669342 w 965547"/>
              <a:gd name="connsiteY35" fmla="*/ 717093 h 1034389"/>
              <a:gd name="connsiteX36" fmla="*/ 671780 w 965547"/>
              <a:gd name="connsiteY36" fmla="*/ 680517 h 1034389"/>
              <a:gd name="connsiteX37" fmla="*/ 664464 w 965547"/>
              <a:gd name="connsiteY37" fmla="*/ 675640 h 1034389"/>
              <a:gd name="connsiteX38" fmla="*/ 357912 w 965547"/>
              <a:gd name="connsiteY38" fmla="*/ 556159 h 1034389"/>
              <a:gd name="connsiteX39" fmla="*/ 316992 w 965547"/>
              <a:gd name="connsiteY39" fmla="*/ 581762 h 1034389"/>
              <a:gd name="connsiteX40" fmla="*/ 249937 w 965547"/>
              <a:gd name="connsiteY40" fmla="*/ 657352 h 1034389"/>
              <a:gd name="connsiteX41" fmla="*/ 246279 w 965547"/>
              <a:gd name="connsiteY41" fmla="*/ 671983 h 1034389"/>
              <a:gd name="connsiteX42" fmla="*/ 248717 w 965547"/>
              <a:gd name="connsiteY42" fmla="*/ 687832 h 1034389"/>
              <a:gd name="connsiteX43" fmla="*/ 260909 w 965547"/>
              <a:gd name="connsiteY43" fmla="*/ 692709 h 1034389"/>
              <a:gd name="connsiteX44" fmla="*/ 284075 w 965547"/>
              <a:gd name="connsiteY44" fmla="*/ 680517 h 1034389"/>
              <a:gd name="connsiteX45" fmla="*/ 368199 w 965547"/>
              <a:gd name="connsiteY45" fmla="*/ 572008 h 1034389"/>
              <a:gd name="connsiteX46" fmla="*/ 364541 w 965547"/>
              <a:gd name="connsiteY46" fmla="*/ 557378 h 1034389"/>
              <a:gd name="connsiteX47" fmla="*/ 357912 w 965547"/>
              <a:gd name="connsiteY47" fmla="*/ 556159 h 1034389"/>
              <a:gd name="connsiteX48" fmla="*/ 393802 w 965547"/>
              <a:gd name="connsiteY48" fmla="*/ 476911 h 1034389"/>
              <a:gd name="connsiteX49" fmla="*/ 421844 w 965547"/>
              <a:gd name="connsiteY49" fmla="*/ 489103 h 1034389"/>
              <a:gd name="connsiteX50" fmla="*/ 424283 w 965547"/>
              <a:gd name="connsiteY50" fmla="*/ 491541 h 1034389"/>
              <a:gd name="connsiteX51" fmla="*/ 441351 w 965547"/>
              <a:gd name="connsiteY51" fmla="*/ 508610 h 1034389"/>
              <a:gd name="connsiteX52" fmla="*/ 453543 w 965547"/>
              <a:gd name="connsiteY52" fmla="*/ 535432 h 1034389"/>
              <a:gd name="connsiteX53" fmla="*/ 442570 w 965547"/>
              <a:gd name="connsiteY53" fmla="*/ 557378 h 1034389"/>
              <a:gd name="connsiteX54" fmla="*/ 413309 w 965547"/>
              <a:gd name="connsiteY54" fmla="*/ 597611 h 1034389"/>
              <a:gd name="connsiteX55" fmla="*/ 404775 w 965547"/>
              <a:gd name="connsiteY55" fmla="*/ 609804 h 1034389"/>
              <a:gd name="connsiteX56" fmla="*/ 407213 w 965547"/>
              <a:gd name="connsiteY56" fmla="*/ 614680 h 1034389"/>
              <a:gd name="connsiteX57" fmla="*/ 437693 w 965547"/>
              <a:gd name="connsiteY57" fmla="*/ 603707 h 1034389"/>
              <a:gd name="connsiteX58" fmla="*/ 440132 w 965547"/>
              <a:gd name="connsiteY58" fmla="*/ 602488 h 1034389"/>
              <a:gd name="connsiteX59" fmla="*/ 431597 w 965547"/>
              <a:gd name="connsiteY59" fmla="*/ 613461 h 1034389"/>
              <a:gd name="connsiteX60" fmla="*/ 412090 w 965547"/>
              <a:gd name="connsiteY60" fmla="*/ 637845 h 1034389"/>
              <a:gd name="connsiteX61" fmla="*/ 303581 w 965547"/>
              <a:gd name="connsiteY61" fmla="*/ 740258 h 1034389"/>
              <a:gd name="connsiteX62" fmla="*/ 281636 w 965547"/>
              <a:gd name="connsiteY62" fmla="*/ 736600 h 1034389"/>
              <a:gd name="connsiteX63" fmla="*/ 271882 w 965547"/>
              <a:gd name="connsiteY63" fmla="*/ 730504 h 1034389"/>
              <a:gd name="connsiteX64" fmla="*/ 265786 w 965547"/>
              <a:gd name="connsiteY64" fmla="*/ 723189 h 1034389"/>
              <a:gd name="connsiteX65" fmla="*/ 258471 w 965547"/>
              <a:gd name="connsiteY65" fmla="*/ 719531 h 1034389"/>
              <a:gd name="connsiteX66" fmla="*/ 262128 w 965547"/>
              <a:gd name="connsiteY66" fmla="*/ 731723 h 1034389"/>
              <a:gd name="connsiteX67" fmla="*/ 267007 w 965547"/>
              <a:gd name="connsiteY67" fmla="*/ 782930 h 1034389"/>
              <a:gd name="connsiteX68" fmla="*/ 241403 w 965547"/>
              <a:gd name="connsiteY68" fmla="*/ 775615 h 1034389"/>
              <a:gd name="connsiteX69" fmla="*/ 212141 w 965547"/>
              <a:gd name="connsiteY69" fmla="*/ 747573 h 1034389"/>
              <a:gd name="connsiteX70" fmla="*/ 195072 w 965547"/>
              <a:gd name="connsiteY70" fmla="*/ 686613 h 1034389"/>
              <a:gd name="connsiteX71" fmla="*/ 201170 w 965547"/>
              <a:gd name="connsiteY71" fmla="*/ 636626 h 1034389"/>
              <a:gd name="connsiteX72" fmla="*/ 210922 w 965547"/>
              <a:gd name="connsiteY72" fmla="*/ 614680 h 1034389"/>
              <a:gd name="connsiteX73" fmla="*/ 214580 w 965547"/>
              <a:gd name="connsiteY73" fmla="*/ 604927 h 1034389"/>
              <a:gd name="connsiteX74" fmla="*/ 231648 w 965547"/>
              <a:gd name="connsiteY74" fmla="*/ 563474 h 1034389"/>
              <a:gd name="connsiteX75" fmla="*/ 257252 w 965547"/>
              <a:gd name="connsiteY75" fmla="*/ 537871 h 1034389"/>
              <a:gd name="connsiteX76" fmla="*/ 268834 w 965547"/>
              <a:gd name="connsiteY76" fmla="*/ 526288 h 1034389"/>
              <a:gd name="connsiteX77" fmla="*/ 273101 w 965547"/>
              <a:gd name="connsiteY77" fmla="*/ 523240 h 1034389"/>
              <a:gd name="connsiteX78" fmla="*/ 238964 w 965547"/>
              <a:gd name="connsiteY78" fmla="*/ 587858 h 1034389"/>
              <a:gd name="connsiteX79" fmla="*/ 240183 w 965547"/>
              <a:gd name="connsiteY79" fmla="*/ 606146 h 1034389"/>
              <a:gd name="connsiteX80" fmla="*/ 249937 w 965547"/>
              <a:gd name="connsiteY80" fmla="*/ 603707 h 1034389"/>
              <a:gd name="connsiteX81" fmla="*/ 292609 w 965547"/>
              <a:gd name="connsiteY81" fmla="*/ 569570 h 1034389"/>
              <a:gd name="connsiteX82" fmla="*/ 320650 w 965547"/>
              <a:gd name="connsiteY82" fmla="*/ 545186 h 1034389"/>
              <a:gd name="connsiteX83" fmla="*/ 382829 w 965547"/>
              <a:gd name="connsiteY83" fmla="*/ 483007 h 1034389"/>
              <a:gd name="connsiteX84" fmla="*/ 393802 w 965547"/>
              <a:gd name="connsiteY84" fmla="*/ 476911 h 1034389"/>
              <a:gd name="connsiteX85" fmla="*/ 128016 w 965547"/>
              <a:gd name="connsiteY85" fmla="*/ 241605 h 1034389"/>
              <a:gd name="connsiteX86" fmla="*/ 126798 w 965547"/>
              <a:gd name="connsiteY86" fmla="*/ 251358 h 1034389"/>
              <a:gd name="connsiteX87" fmla="*/ 123140 w 965547"/>
              <a:gd name="connsiteY87" fmla="*/ 330607 h 1034389"/>
              <a:gd name="connsiteX88" fmla="*/ 145085 w 965547"/>
              <a:gd name="connsiteY88" fmla="*/ 423266 h 1034389"/>
              <a:gd name="connsiteX89" fmla="*/ 169469 w 965547"/>
              <a:gd name="connsiteY89" fmla="*/ 542747 h 1034389"/>
              <a:gd name="connsiteX90" fmla="*/ 158498 w 965547"/>
              <a:gd name="connsiteY90" fmla="*/ 635407 h 1034389"/>
              <a:gd name="connsiteX91" fmla="*/ 130455 w 965547"/>
              <a:gd name="connsiteY91" fmla="*/ 713435 h 1034389"/>
              <a:gd name="connsiteX92" fmla="*/ 124360 w 965547"/>
              <a:gd name="connsiteY92" fmla="*/ 731723 h 1034389"/>
              <a:gd name="connsiteX93" fmla="*/ 87783 w 965547"/>
              <a:gd name="connsiteY93" fmla="*/ 802437 h 1034389"/>
              <a:gd name="connsiteX94" fmla="*/ 76810 w 965547"/>
              <a:gd name="connsiteY94" fmla="*/ 814629 h 1034389"/>
              <a:gd name="connsiteX95" fmla="*/ 68276 w 965547"/>
              <a:gd name="connsiteY95" fmla="*/ 821944 h 1034389"/>
              <a:gd name="connsiteX96" fmla="*/ 37796 w 965547"/>
              <a:gd name="connsiteY96" fmla="*/ 820725 h 1034389"/>
              <a:gd name="connsiteX97" fmla="*/ 17069 w 965547"/>
              <a:gd name="connsiteY97" fmla="*/ 802437 h 1034389"/>
              <a:gd name="connsiteX98" fmla="*/ 6096 w 965547"/>
              <a:gd name="connsiteY98" fmla="*/ 785368 h 1034389"/>
              <a:gd name="connsiteX99" fmla="*/ 0 w 965547"/>
              <a:gd name="connsiteY99" fmla="*/ 769519 h 1034389"/>
              <a:gd name="connsiteX100" fmla="*/ 2439 w 965547"/>
              <a:gd name="connsiteY100" fmla="*/ 748183 h 1034389"/>
              <a:gd name="connsiteX101" fmla="*/ 7925 w 965547"/>
              <a:gd name="connsiteY101" fmla="*/ 715264 h 1034389"/>
              <a:gd name="connsiteX102" fmla="*/ 12192 w 965547"/>
              <a:gd name="connsiteY102" fmla="*/ 697586 h 1034389"/>
              <a:gd name="connsiteX103" fmla="*/ 13412 w 965547"/>
              <a:gd name="connsiteY103" fmla="*/ 703682 h 1034389"/>
              <a:gd name="connsiteX104" fmla="*/ 28042 w 965547"/>
              <a:gd name="connsiteY104" fmla="*/ 758546 h 1034389"/>
              <a:gd name="connsiteX105" fmla="*/ 35357 w 965547"/>
              <a:gd name="connsiteY105" fmla="*/ 760984 h 1034389"/>
              <a:gd name="connsiteX106" fmla="*/ 54864 w 965547"/>
              <a:gd name="connsiteY106" fmla="*/ 721970 h 1034389"/>
              <a:gd name="connsiteX107" fmla="*/ 73154 w 965547"/>
              <a:gd name="connsiteY107" fmla="*/ 653695 h 1034389"/>
              <a:gd name="connsiteX108" fmla="*/ 73154 w 965547"/>
              <a:gd name="connsiteY108" fmla="*/ 648818 h 1034389"/>
              <a:gd name="connsiteX109" fmla="*/ 74372 w 965547"/>
              <a:gd name="connsiteY109" fmla="*/ 643941 h 1034389"/>
              <a:gd name="connsiteX110" fmla="*/ 74372 w 965547"/>
              <a:gd name="connsiteY110" fmla="*/ 639064 h 1034389"/>
              <a:gd name="connsiteX111" fmla="*/ 82906 w 965547"/>
              <a:gd name="connsiteY111" fmla="*/ 568351 h 1034389"/>
              <a:gd name="connsiteX112" fmla="*/ 86564 w 965547"/>
              <a:gd name="connsiteY112" fmla="*/ 429362 h 1034389"/>
              <a:gd name="connsiteX113" fmla="*/ 87173 w 965547"/>
              <a:gd name="connsiteY113" fmla="*/ 356819 h 1034389"/>
              <a:gd name="connsiteX114" fmla="*/ 90222 w 965547"/>
              <a:gd name="connsiteY114" fmla="*/ 331826 h 1034389"/>
              <a:gd name="connsiteX115" fmla="*/ 95098 w 965547"/>
              <a:gd name="connsiteY115" fmla="*/ 309880 h 1034389"/>
              <a:gd name="connsiteX116" fmla="*/ 98756 w 965547"/>
              <a:gd name="connsiteY116" fmla="*/ 297688 h 1034389"/>
              <a:gd name="connsiteX117" fmla="*/ 104852 w 965547"/>
              <a:gd name="connsiteY117" fmla="*/ 284277 h 1034389"/>
              <a:gd name="connsiteX118" fmla="*/ 123140 w 965547"/>
              <a:gd name="connsiteY118" fmla="*/ 248920 h 1034389"/>
              <a:gd name="connsiteX119" fmla="*/ 128016 w 965547"/>
              <a:gd name="connsiteY119" fmla="*/ 241605 h 1034389"/>
              <a:gd name="connsiteX120" fmla="*/ 683973 w 965547"/>
              <a:gd name="connsiteY120" fmla="*/ 106274 h 1034389"/>
              <a:gd name="connsiteX121" fmla="*/ 746152 w 965547"/>
              <a:gd name="connsiteY121" fmla="*/ 131877 h 1034389"/>
              <a:gd name="connsiteX122" fmla="*/ 785165 w 965547"/>
              <a:gd name="connsiteY122" fmla="*/ 175768 h 1034389"/>
              <a:gd name="connsiteX123" fmla="*/ 792480 w 965547"/>
              <a:gd name="connsiteY123" fmla="*/ 202591 h 1034389"/>
              <a:gd name="connsiteX124" fmla="*/ 786385 w 965547"/>
              <a:gd name="connsiteY124" fmla="*/ 212344 h 1034389"/>
              <a:gd name="connsiteX125" fmla="*/ 766877 w 965547"/>
              <a:gd name="connsiteY125" fmla="*/ 212344 h 1034389"/>
              <a:gd name="connsiteX126" fmla="*/ 718111 w 965547"/>
              <a:gd name="connsiteY126" fmla="*/ 214783 h 1034389"/>
              <a:gd name="connsiteX127" fmla="*/ 643740 w 965547"/>
              <a:gd name="connsiteY127" fmla="*/ 244043 h 1034389"/>
              <a:gd name="connsiteX128" fmla="*/ 627888 w 965547"/>
              <a:gd name="connsiteY128" fmla="*/ 255626 h 1034389"/>
              <a:gd name="connsiteX129" fmla="*/ 636423 w 965547"/>
              <a:gd name="connsiteY129" fmla="*/ 241605 h 1034389"/>
              <a:gd name="connsiteX130" fmla="*/ 674218 w 965547"/>
              <a:gd name="connsiteY130" fmla="*/ 183083 h 1034389"/>
              <a:gd name="connsiteX131" fmla="*/ 681533 w 965547"/>
              <a:gd name="connsiteY131" fmla="*/ 167234 h 1034389"/>
              <a:gd name="connsiteX132" fmla="*/ 686412 w 965547"/>
              <a:gd name="connsiteY132" fmla="*/ 150165 h 1034389"/>
              <a:gd name="connsiteX133" fmla="*/ 659588 w 965547"/>
              <a:gd name="connsiteY133" fmla="*/ 134315 h 1034389"/>
              <a:gd name="connsiteX134" fmla="*/ 647396 w 965547"/>
              <a:gd name="connsiteY134" fmla="*/ 130658 h 1034389"/>
              <a:gd name="connsiteX135" fmla="*/ 664464 w 965547"/>
              <a:gd name="connsiteY135" fmla="*/ 112370 h 1034389"/>
              <a:gd name="connsiteX136" fmla="*/ 683973 w 965547"/>
              <a:gd name="connsiteY136" fmla="*/ 106274 h 1034389"/>
              <a:gd name="connsiteX137" fmla="*/ 376733 w 965547"/>
              <a:gd name="connsiteY137" fmla="*/ 203 h 1034389"/>
              <a:gd name="connsiteX138" fmla="*/ 396240 w 965547"/>
              <a:gd name="connsiteY138" fmla="*/ 5080 h 1034389"/>
              <a:gd name="connsiteX139" fmla="*/ 434036 w 965547"/>
              <a:gd name="connsiteY139" fmla="*/ 26416 h 1034389"/>
              <a:gd name="connsiteX140" fmla="*/ 445008 w 965547"/>
              <a:gd name="connsiteY140" fmla="*/ 41656 h 1034389"/>
              <a:gd name="connsiteX141" fmla="*/ 452324 w 965547"/>
              <a:gd name="connsiteY141" fmla="*/ 58725 h 1034389"/>
              <a:gd name="connsiteX142" fmla="*/ 455981 w 965547"/>
              <a:gd name="connsiteY142" fmla="*/ 74575 h 1034389"/>
              <a:gd name="connsiteX143" fmla="*/ 449887 w 965547"/>
              <a:gd name="connsiteY143" fmla="*/ 87986 h 1034389"/>
              <a:gd name="connsiteX144" fmla="*/ 441351 w 965547"/>
              <a:gd name="connsiteY144" fmla="*/ 108712 h 1034389"/>
              <a:gd name="connsiteX145" fmla="*/ 445008 w 965547"/>
              <a:gd name="connsiteY145" fmla="*/ 173330 h 1034389"/>
              <a:gd name="connsiteX146" fmla="*/ 447447 w 965547"/>
              <a:gd name="connsiteY146" fmla="*/ 194056 h 1034389"/>
              <a:gd name="connsiteX147" fmla="*/ 449887 w 965547"/>
              <a:gd name="connsiteY147" fmla="*/ 207467 h 1034389"/>
              <a:gd name="connsiteX148" fmla="*/ 451104 w 965547"/>
              <a:gd name="connsiteY148" fmla="*/ 212344 h 1034389"/>
              <a:gd name="connsiteX149" fmla="*/ 464516 w 965547"/>
              <a:gd name="connsiteY149" fmla="*/ 202591 h 1034389"/>
              <a:gd name="connsiteX150" fmla="*/ 518161 w 965547"/>
              <a:gd name="connsiteY150" fmla="*/ 190399 h 1034389"/>
              <a:gd name="connsiteX151" fmla="*/ 542544 w 965547"/>
              <a:gd name="connsiteY151" fmla="*/ 204419 h 1034389"/>
              <a:gd name="connsiteX152" fmla="*/ 552299 w 965547"/>
              <a:gd name="connsiteY152" fmla="*/ 212344 h 1034389"/>
              <a:gd name="connsiteX153" fmla="*/ 563271 w 965547"/>
              <a:gd name="connsiteY153" fmla="*/ 255016 h 1034389"/>
              <a:gd name="connsiteX154" fmla="*/ 514503 w 965547"/>
              <a:gd name="connsiteY154" fmla="*/ 279400 h 1034389"/>
              <a:gd name="connsiteX155" fmla="*/ 509627 w 965547"/>
              <a:gd name="connsiteY155" fmla="*/ 281839 h 1034389"/>
              <a:gd name="connsiteX156" fmla="*/ 486462 w 965547"/>
              <a:gd name="connsiteY156" fmla="*/ 294031 h 1034389"/>
              <a:gd name="connsiteX157" fmla="*/ 471831 w 965547"/>
              <a:gd name="connsiteY157" fmla="*/ 303784 h 1034389"/>
              <a:gd name="connsiteX158" fmla="*/ 470612 w 965547"/>
              <a:gd name="connsiteY158" fmla="*/ 308661 h 1034389"/>
              <a:gd name="connsiteX159" fmla="*/ 491338 w 965547"/>
              <a:gd name="connsiteY159" fmla="*/ 384252 h 1034389"/>
              <a:gd name="connsiteX160" fmla="*/ 505968 w 965547"/>
              <a:gd name="connsiteY160" fmla="*/ 423266 h 1034389"/>
              <a:gd name="connsiteX161" fmla="*/ 516941 w 965547"/>
              <a:gd name="connsiteY161" fmla="*/ 453746 h 1034389"/>
              <a:gd name="connsiteX162" fmla="*/ 527914 w 965547"/>
              <a:gd name="connsiteY162" fmla="*/ 483007 h 1034389"/>
              <a:gd name="connsiteX163" fmla="*/ 541325 w 965547"/>
              <a:gd name="connsiteY163" fmla="*/ 515925 h 1034389"/>
              <a:gd name="connsiteX164" fmla="*/ 547421 w 965547"/>
              <a:gd name="connsiteY164" fmla="*/ 529336 h 1034389"/>
              <a:gd name="connsiteX165" fmla="*/ 551079 w 965547"/>
              <a:gd name="connsiteY165" fmla="*/ 522021 h 1034389"/>
              <a:gd name="connsiteX166" fmla="*/ 586437 w 965547"/>
              <a:gd name="connsiteY166" fmla="*/ 457404 h 1034389"/>
              <a:gd name="connsiteX167" fmla="*/ 597408 w 965547"/>
              <a:gd name="connsiteY167" fmla="*/ 429362 h 1034389"/>
              <a:gd name="connsiteX168" fmla="*/ 599847 w 965547"/>
              <a:gd name="connsiteY168" fmla="*/ 424485 h 1034389"/>
              <a:gd name="connsiteX169" fmla="*/ 603505 w 965547"/>
              <a:gd name="connsiteY169" fmla="*/ 417170 h 1034389"/>
              <a:gd name="connsiteX170" fmla="*/ 607162 w 965547"/>
              <a:gd name="connsiteY170" fmla="*/ 406197 h 1034389"/>
              <a:gd name="connsiteX171" fmla="*/ 612039 w 965547"/>
              <a:gd name="connsiteY171" fmla="*/ 389128 h 1034389"/>
              <a:gd name="connsiteX172" fmla="*/ 619354 w 965547"/>
              <a:gd name="connsiteY172" fmla="*/ 363525 h 1034389"/>
              <a:gd name="connsiteX173" fmla="*/ 626670 w 965547"/>
              <a:gd name="connsiteY173" fmla="*/ 330607 h 1034389"/>
              <a:gd name="connsiteX174" fmla="*/ 627888 w 965547"/>
              <a:gd name="connsiteY174" fmla="*/ 313538 h 1034389"/>
              <a:gd name="connsiteX175" fmla="*/ 629109 w 965547"/>
              <a:gd name="connsiteY175" fmla="*/ 302565 h 1034389"/>
              <a:gd name="connsiteX176" fmla="*/ 647396 w 965547"/>
              <a:gd name="connsiteY176" fmla="*/ 309880 h 1034389"/>
              <a:gd name="connsiteX177" fmla="*/ 670560 w 965547"/>
              <a:gd name="connsiteY177" fmla="*/ 322072 h 1034389"/>
              <a:gd name="connsiteX178" fmla="*/ 702260 w 965547"/>
              <a:gd name="connsiteY178" fmla="*/ 359867 h 1034389"/>
              <a:gd name="connsiteX179" fmla="*/ 713232 w 965547"/>
              <a:gd name="connsiteY179" fmla="*/ 392786 h 1034389"/>
              <a:gd name="connsiteX180" fmla="*/ 709575 w 965547"/>
              <a:gd name="connsiteY180" fmla="*/ 413512 h 1034389"/>
              <a:gd name="connsiteX181" fmla="*/ 682752 w 965547"/>
              <a:gd name="connsiteY181" fmla="*/ 456184 h 1034389"/>
              <a:gd name="connsiteX182" fmla="*/ 670560 w 965547"/>
              <a:gd name="connsiteY182" fmla="*/ 475692 h 1034389"/>
              <a:gd name="connsiteX183" fmla="*/ 665684 w 965547"/>
              <a:gd name="connsiteY183" fmla="*/ 481787 h 1034389"/>
              <a:gd name="connsiteX184" fmla="*/ 660808 w 965547"/>
              <a:gd name="connsiteY184" fmla="*/ 487883 h 1034389"/>
              <a:gd name="connsiteX185" fmla="*/ 657149 w 965547"/>
              <a:gd name="connsiteY185" fmla="*/ 493979 h 1034389"/>
              <a:gd name="connsiteX186" fmla="*/ 649834 w 965547"/>
              <a:gd name="connsiteY186" fmla="*/ 503733 h 1034389"/>
              <a:gd name="connsiteX187" fmla="*/ 627888 w 965547"/>
              <a:gd name="connsiteY187" fmla="*/ 528727 h 1034389"/>
              <a:gd name="connsiteX188" fmla="*/ 596189 w 965547"/>
              <a:gd name="connsiteY188" fmla="*/ 559816 h 1034389"/>
              <a:gd name="connsiteX189" fmla="*/ 577903 w 965547"/>
              <a:gd name="connsiteY189" fmla="*/ 574447 h 1034389"/>
              <a:gd name="connsiteX190" fmla="*/ 575464 w 965547"/>
              <a:gd name="connsiteY190" fmla="*/ 576885 h 1034389"/>
              <a:gd name="connsiteX191" fmla="*/ 574244 w 965547"/>
              <a:gd name="connsiteY191" fmla="*/ 580543 h 1034389"/>
              <a:gd name="connsiteX192" fmla="*/ 583388 w 965547"/>
              <a:gd name="connsiteY192" fmla="*/ 600659 h 1034389"/>
              <a:gd name="connsiteX193" fmla="*/ 609602 w 965547"/>
              <a:gd name="connsiteY193" fmla="*/ 642722 h 1034389"/>
              <a:gd name="connsiteX194" fmla="*/ 628498 w 965547"/>
              <a:gd name="connsiteY194" fmla="*/ 671373 h 1034389"/>
              <a:gd name="connsiteX195" fmla="*/ 633984 w 965547"/>
              <a:gd name="connsiteY195" fmla="*/ 671983 h 1034389"/>
              <a:gd name="connsiteX196" fmla="*/ 654711 w 965547"/>
              <a:gd name="connsiteY196" fmla="*/ 657352 h 1034389"/>
              <a:gd name="connsiteX197" fmla="*/ 672999 w 965547"/>
              <a:gd name="connsiteY197" fmla="*/ 641503 h 1034389"/>
              <a:gd name="connsiteX198" fmla="*/ 681533 w 965547"/>
              <a:gd name="connsiteY198" fmla="*/ 637235 h 1034389"/>
              <a:gd name="connsiteX199" fmla="*/ 703480 w 965547"/>
              <a:gd name="connsiteY199" fmla="*/ 646380 h 1034389"/>
              <a:gd name="connsiteX200" fmla="*/ 749808 w 965547"/>
              <a:gd name="connsiteY200" fmla="*/ 687832 h 1034389"/>
              <a:gd name="connsiteX201" fmla="*/ 760783 w 965547"/>
              <a:gd name="connsiteY201" fmla="*/ 769519 h 1034389"/>
              <a:gd name="connsiteX202" fmla="*/ 740055 w 965547"/>
              <a:gd name="connsiteY202" fmla="*/ 798780 h 1034389"/>
              <a:gd name="connsiteX203" fmla="*/ 733959 w 965547"/>
              <a:gd name="connsiteY203" fmla="*/ 804875 h 1034389"/>
              <a:gd name="connsiteX204" fmla="*/ 746760 w 965547"/>
              <a:gd name="connsiteY204" fmla="*/ 818287 h 1034389"/>
              <a:gd name="connsiteX205" fmla="*/ 769317 w 965547"/>
              <a:gd name="connsiteY205" fmla="*/ 837794 h 1034389"/>
              <a:gd name="connsiteX206" fmla="*/ 802234 w 965547"/>
              <a:gd name="connsiteY206" fmla="*/ 854863 h 1034389"/>
              <a:gd name="connsiteX207" fmla="*/ 809550 w 965547"/>
              <a:gd name="connsiteY207" fmla="*/ 857301 h 1034389"/>
              <a:gd name="connsiteX208" fmla="*/ 814426 w 965547"/>
              <a:gd name="connsiteY208" fmla="*/ 857301 h 1034389"/>
              <a:gd name="connsiteX209" fmla="*/ 820523 w 965547"/>
              <a:gd name="connsiteY209" fmla="*/ 853644 h 1034389"/>
              <a:gd name="connsiteX210" fmla="*/ 827837 w 965547"/>
              <a:gd name="connsiteY210" fmla="*/ 848767 h 1034389"/>
              <a:gd name="connsiteX211" fmla="*/ 835154 w 965547"/>
              <a:gd name="connsiteY211" fmla="*/ 840232 h 1034389"/>
              <a:gd name="connsiteX212" fmla="*/ 853440 w 965547"/>
              <a:gd name="connsiteY212" fmla="*/ 820725 h 1034389"/>
              <a:gd name="connsiteX213" fmla="*/ 854661 w 965547"/>
              <a:gd name="connsiteY213" fmla="*/ 815848 h 1034389"/>
              <a:gd name="connsiteX214" fmla="*/ 863194 w 965547"/>
              <a:gd name="connsiteY214" fmla="*/ 765861 h 1034389"/>
              <a:gd name="connsiteX215" fmla="*/ 866852 w 965547"/>
              <a:gd name="connsiteY215" fmla="*/ 747573 h 1034389"/>
              <a:gd name="connsiteX216" fmla="*/ 868071 w 965547"/>
              <a:gd name="connsiteY216" fmla="*/ 734162 h 1034389"/>
              <a:gd name="connsiteX217" fmla="*/ 869290 w 965547"/>
              <a:gd name="connsiteY217" fmla="*/ 723189 h 1034389"/>
              <a:gd name="connsiteX218" fmla="*/ 875386 w 965547"/>
              <a:gd name="connsiteY218" fmla="*/ 746354 h 1034389"/>
              <a:gd name="connsiteX219" fmla="*/ 909524 w 965547"/>
              <a:gd name="connsiteY219" fmla="*/ 842671 h 1034389"/>
              <a:gd name="connsiteX220" fmla="*/ 921716 w 965547"/>
              <a:gd name="connsiteY220" fmla="*/ 871932 h 1034389"/>
              <a:gd name="connsiteX221" fmla="*/ 938784 w 965547"/>
              <a:gd name="connsiteY221" fmla="*/ 909727 h 1034389"/>
              <a:gd name="connsiteX222" fmla="*/ 961949 w 965547"/>
              <a:gd name="connsiteY222" fmla="*/ 1001167 h 1034389"/>
              <a:gd name="connsiteX223" fmla="*/ 931469 w 965547"/>
              <a:gd name="connsiteY223" fmla="*/ 1009701 h 1034389"/>
              <a:gd name="connsiteX224" fmla="*/ 872948 w 965547"/>
              <a:gd name="connsiteY224" fmla="*/ 985317 h 1034389"/>
              <a:gd name="connsiteX225" fmla="*/ 864413 w 965547"/>
              <a:gd name="connsiteY225" fmla="*/ 979221 h 1034389"/>
              <a:gd name="connsiteX226" fmla="*/ 808330 w 965547"/>
              <a:gd name="connsiteY226" fmla="*/ 938987 h 1034389"/>
              <a:gd name="connsiteX227" fmla="*/ 697383 w 965547"/>
              <a:gd name="connsiteY227" fmla="*/ 826821 h 1034389"/>
              <a:gd name="connsiteX228" fmla="*/ 682752 w 965547"/>
              <a:gd name="connsiteY228" fmla="*/ 828040 h 1034389"/>
              <a:gd name="connsiteX229" fmla="*/ 657759 w 965547"/>
              <a:gd name="connsiteY229" fmla="*/ 833527 h 1034389"/>
              <a:gd name="connsiteX230" fmla="*/ 601068 w 965547"/>
              <a:gd name="connsiteY230" fmla="*/ 837794 h 1034389"/>
              <a:gd name="connsiteX231" fmla="*/ 523037 w 965547"/>
              <a:gd name="connsiteY231" fmla="*/ 853644 h 1034389"/>
              <a:gd name="connsiteX232" fmla="*/ 529133 w 965547"/>
              <a:gd name="connsiteY232" fmla="*/ 859130 h 1034389"/>
              <a:gd name="connsiteX233" fmla="*/ 544983 w 965547"/>
              <a:gd name="connsiteY233" fmla="*/ 871932 h 1034389"/>
              <a:gd name="connsiteX234" fmla="*/ 616916 w 965547"/>
              <a:gd name="connsiteY234" fmla="*/ 969467 h 1034389"/>
              <a:gd name="connsiteX235" fmla="*/ 613258 w 965547"/>
              <a:gd name="connsiteY235" fmla="*/ 984098 h 1034389"/>
              <a:gd name="connsiteX236" fmla="*/ 599847 w 965547"/>
              <a:gd name="connsiteY236" fmla="*/ 991413 h 1034389"/>
              <a:gd name="connsiteX237" fmla="*/ 580340 w 965547"/>
              <a:gd name="connsiteY237" fmla="*/ 999947 h 1034389"/>
              <a:gd name="connsiteX238" fmla="*/ 547421 w 965547"/>
              <a:gd name="connsiteY238" fmla="*/ 1012139 h 1034389"/>
              <a:gd name="connsiteX239" fmla="*/ 543765 w 965547"/>
              <a:gd name="connsiteY239" fmla="*/ 1014578 h 1034389"/>
              <a:gd name="connsiteX240" fmla="*/ 538887 w 965547"/>
              <a:gd name="connsiteY240" fmla="*/ 1015797 h 1034389"/>
              <a:gd name="connsiteX241" fmla="*/ 530352 w 965547"/>
              <a:gd name="connsiteY241" fmla="*/ 1017016 h 1034389"/>
              <a:gd name="connsiteX242" fmla="*/ 526695 w 965547"/>
              <a:gd name="connsiteY242" fmla="*/ 1017016 h 1034389"/>
              <a:gd name="connsiteX243" fmla="*/ 524256 w 965547"/>
              <a:gd name="connsiteY243" fmla="*/ 1018235 h 1034389"/>
              <a:gd name="connsiteX244" fmla="*/ 519380 w 965547"/>
              <a:gd name="connsiteY244" fmla="*/ 1019455 h 1034389"/>
              <a:gd name="connsiteX245" fmla="*/ 513284 w 965547"/>
              <a:gd name="connsiteY245" fmla="*/ 1019455 h 1034389"/>
              <a:gd name="connsiteX246" fmla="*/ 408432 w 965547"/>
              <a:gd name="connsiteY246" fmla="*/ 1023112 h 1034389"/>
              <a:gd name="connsiteX247" fmla="*/ 384050 w 965547"/>
              <a:gd name="connsiteY247" fmla="*/ 1019455 h 1034389"/>
              <a:gd name="connsiteX248" fmla="*/ 376733 w 965547"/>
              <a:gd name="connsiteY248" fmla="*/ 1019455 h 1034389"/>
              <a:gd name="connsiteX249" fmla="*/ 373076 w 965547"/>
              <a:gd name="connsiteY249" fmla="*/ 1018235 h 1034389"/>
              <a:gd name="connsiteX250" fmla="*/ 369419 w 965547"/>
              <a:gd name="connsiteY250" fmla="*/ 1017016 h 1034389"/>
              <a:gd name="connsiteX251" fmla="*/ 365760 w 965547"/>
              <a:gd name="connsiteY251" fmla="*/ 1017016 h 1034389"/>
              <a:gd name="connsiteX252" fmla="*/ 362103 w 965547"/>
              <a:gd name="connsiteY252" fmla="*/ 1015797 h 1034389"/>
              <a:gd name="connsiteX253" fmla="*/ 356007 w 965547"/>
              <a:gd name="connsiteY253" fmla="*/ 1014578 h 1034389"/>
              <a:gd name="connsiteX254" fmla="*/ 342596 w 965547"/>
              <a:gd name="connsiteY254" fmla="*/ 1009701 h 1034389"/>
              <a:gd name="connsiteX255" fmla="*/ 296266 w 965547"/>
              <a:gd name="connsiteY255" fmla="*/ 991413 h 1034389"/>
              <a:gd name="connsiteX256" fmla="*/ 203607 w 965547"/>
              <a:gd name="connsiteY256" fmla="*/ 882904 h 1034389"/>
              <a:gd name="connsiteX257" fmla="*/ 204826 w 965547"/>
              <a:gd name="connsiteY257" fmla="*/ 817067 h 1034389"/>
              <a:gd name="connsiteX258" fmla="*/ 210922 w 965547"/>
              <a:gd name="connsiteY258" fmla="*/ 826821 h 1034389"/>
              <a:gd name="connsiteX259" fmla="*/ 220676 w 965547"/>
              <a:gd name="connsiteY259" fmla="*/ 852424 h 1034389"/>
              <a:gd name="connsiteX260" fmla="*/ 232869 w 965547"/>
              <a:gd name="connsiteY260" fmla="*/ 889000 h 1034389"/>
              <a:gd name="connsiteX261" fmla="*/ 246888 w 965547"/>
              <a:gd name="connsiteY261" fmla="*/ 915213 h 1034389"/>
              <a:gd name="connsiteX262" fmla="*/ 257252 w 965547"/>
              <a:gd name="connsiteY262" fmla="*/ 928015 h 1034389"/>
              <a:gd name="connsiteX263" fmla="*/ 260909 w 965547"/>
              <a:gd name="connsiteY263" fmla="*/ 929234 h 1034389"/>
              <a:gd name="connsiteX264" fmla="*/ 330404 w 965547"/>
              <a:gd name="connsiteY264" fmla="*/ 945083 h 1034389"/>
              <a:gd name="connsiteX265" fmla="*/ 349912 w 965547"/>
              <a:gd name="connsiteY265" fmla="*/ 947522 h 1034389"/>
              <a:gd name="connsiteX266" fmla="*/ 470612 w 965547"/>
              <a:gd name="connsiteY266" fmla="*/ 935330 h 1034389"/>
              <a:gd name="connsiteX267" fmla="*/ 488900 w 965547"/>
              <a:gd name="connsiteY267" fmla="*/ 929234 h 1034389"/>
              <a:gd name="connsiteX268" fmla="*/ 514503 w 965547"/>
              <a:gd name="connsiteY268" fmla="*/ 910946 h 1034389"/>
              <a:gd name="connsiteX269" fmla="*/ 504749 w 965547"/>
              <a:gd name="connsiteY269" fmla="*/ 874370 h 1034389"/>
              <a:gd name="connsiteX270" fmla="*/ 498653 w 965547"/>
              <a:gd name="connsiteY270" fmla="*/ 863397 h 1034389"/>
              <a:gd name="connsiteX271" fmla="*/ 488900 w 965547"/>
              <a:gd name="connsiteY271" fmla="*/ 867055 h 1034389"/>
              <a:gd name="connsiteX272" fmla="*/ 477928 w 965547"/>
              <a:gd name="connsiteY272" fmla="*/ 870712 h 1034389"/>
              <a:gd name="connsiteX273" fmla="*/ 481584 w 965547"/>
              <a:gd name="connsiteY273" fmla="*/ 867055 h 1034389"/>
              <a:gd name="connsiteX274" fmla="*/ 490119 w 965547"/>
              <a:gd name="connsiteY274" fmla="*/ 862178 h 1034389"/>
              <a:gd name="connsiteX275" fmla="*/ 493776 w 965547"/>
              <a:gd name="connsiteY275" fmla="*/ 859739 h 1034389"/>
              <a:gd name="connsiteX276" fmla="*/ 488900 w 965547"/>
              <a:gd name="connsiteY276" fmla="*/ 848767 h 1034389"/>
              <a:gd name="connsiteX277" fmla="*/ 480365 w 965547"/>
              <a:gd name="connsiteY277" fmla="*/ 837794 h 1034389"/>
              <a:gd name="connsiteX278" fmla="*/ 476708 w 965547"/>
              <a:gd name="connsiteY278" fmla="*/ 831698 h 1034389"/>
              <a:gd name="connsiteX279" fmla="*/ 465735 w 965547"/>
              <a:gd name="connsiteY279" fmla="*/ 835355 h 1034389"/>
              <a:gd name="connsiteX280" fmla="*/ 404775 w 965547"/>
              <a:gd name="connsiteY280" fmla="*/ 915823 h 1034389"/>
              <a:gd name="connsiteX281" fmla="*/ 368199 w 965547"/>
              <a:gd name="connsiteY281" fmla="*/ 921919 h 1034389"/>
              <a:gd name="connsiteX282" fmla="*/ 291389 w 965547"/>
              <a:gd name="connsiteY282" fmla="*/ 856082 h 1034389"/>
              <a:gd name="connsiteX283" fmla="*/ 271882 w 965547"/>
              <a:gd name="connsiteY283" fmla="*/ 817067 h 1034389"/>
              <a:gd name="connsiteX284" fmla="*/ 270053 w 965547"/>
              <a:gd name="connsiteY284" fmla="*/ 802437 h 1034389"/>
              <a:gd name="connsiteX285" fmla="*/ 273101 w 965547"/>
              <a:gd name="connsiteY285" fmla="*/ 802437 h 1034389"/>
              <a:gd name="connsiteX286" fmla="*/ 275541 w 965547"/>
              <a:gd name="connsiteY286" fmla="*/ 802437 h 1034389"/>
              <a:gd name="connsiteX287" fmla="*/ 279197 w 965547"/>
              <a:gd name="connsiteY287" fmla="*/ 804875 h 1034389"/>
              <a:gd name="connsiteX288" fmla="*/ 292609 w 965547"/>
              <a:gd name="connsiteY288" fmla="*/ 812191 h 1034389"/>
              <a:gd name="connsiteX289" fmla="*/ 314554 w 965547"/>
              <a:gd name="connsiteY289" fmla="*/ 823163 h 1034389"/>
              <a:gd name="connsiteX290" fmla="*/ 354788 w 965547"/>
              <a:gd name="connsiteY290" fmla="*/ 839013 h 1034389"/>
              <a:gd name="connsiteX291" fmla="*/ 430378 w 965547"/>
              <a:gd name="connsiteY291" fmla="*/ 819506 h 1034389"/>
              <a:gd name="connsiteX292" fmla="*/ 445008 w 965547"/>
              <a:gd name="connsiteY292" fmla="*/ 810971 h 1034389"/>
              <a:gd name="connsiteX293" fmla="*/ 452324 w 965547"/>
              <a:gd name="connsiteY293" fmla="*/ 806095 h 1034389"/>
              <a:gd name="connsiteX294" fmla="*/ 443790 w 965547"/>
              <a:gd name="connsiteY294" fmla="*/ 796341 h 1034389"/>
              <a:gd name="connsiteX295" fmla="*/ 438912 w 965547"/>
              <a:gd name="connsiteY295" fmla="*/ 789026 h 1034389"/>
              <a:gd name="connsiteX296" fmla="*/ 448666 w 965547"/>
              <a:gd name="connsiteY296" fmla="*/ 796341 h 1034389"/>
              <a:gd name="connsiteX297" fmla="*/ 457200 w 965547"/>
              <a:gd name="connsiteY297" fmla="*/ 803656 h 1034389"/>
              <a:gd name="connsiteX298" fmla="*/ 465735 w 965547"/>
              <a:gd name="connsiteY298" fmla="*/ 797560 h 1034389"/>
              <a:gd name="connsiteX299" fmla="*/ 491338 w 965547"/>
              <a:gd name="connsiteY299" fmla="*/ 780492 h 1034389"/>
              <a:gd name="connsiteX300" fmla="*/ 515112 w 965547"/>
              <a:gd name="connsiteY300" fmla="*/ 764032 h 1034389"/>
              <a:gd name="connsiteX301" fmla="*/ 564490 w 965547"/>
              <a:gd name="connsiteY301" fmla="*/ 726847 h 1034389"/>
              <a:gd name="connsiteX302" fmla="*/ 565100 w 965547"/>
              <a:gd name="connsiteY302" fmla="*/ 726847 h 1034389"/>
              <a:gd name="connsiteX303" fmla="*/ 554736 w 965547"/>
              <a:gd name="connsiteY303" fmla="*/ 736600 h 1034389"/>
              <a:gd name="connsiteX304" fmla="*/ 482804 w 965547"/>
              <a:gd name="connsiteY304" fmla="*/ 812191 h 1034389"/>
              <a:gd name="connsiteX305" fmla="*/ 476708 w 965547"/>
              <a:gd name="connsiteY305" fmla="*/ 820725 h 1034389"/>
              <a:gd name="connsiteX306" fmla="*/ 494996 w 965547"/>
              <a:gd name="connsiteY306" fmla="*/ 832917 h 1034389"/>
              <a:gd name="connsiteX307" fmla="*/ 513284 w 965547"/>
              <a:gd name="connsiteY307" fmla="*/ 847547 h 1034389"/>
              <a:gd name="connsiteX308" fmla="*/ 527914 w 965547"/>
              <a:gd name="connsiteY308" fmla="*/ 837794 h 1034389"/>
              <a:gd name="connsiteX309" fmla="*/ 636423 w 965547"/>
              <a:gd name="connsiteY309" fmla="*/ 760984 h 1034389"/>
              <a:gd name="connsiteX310" fmla="*/ 641300 w 965547"/>
              <a:gd name="connsiteY310" fmla="*/ 756107 h 1034389"/>
              <a:gd name="connsiteX311" fmla="*/ 633984 w 965547"/>
              <a:gd name="connsiteY311" fmla="*/ 746354 h 1034389"/>
              <a:gd name="connsiteX312" fmla="*/ 618136 w 965547"/>
              <a:gd name="connsiteY312" fmla="*/ 721970 h 1034389"/>
              <a:gd name="connsiteX313" fmla="*/ 605943 w 965547"/>
              <a:gd name="connsiteY313" fmla="*/ 704901 h 1034389"/>
              <a:gd name="connsiteX314" fmla="*/ 602285 w 965547"/>
              <a:gd name="connsiteY314" fmla="*/ 700024 h 1034389"/>
              <a:gd name="connsiteX315" fmla="*/ 594971 w 965547"/>
              <a:gd name="connsiteY315" fmla="*/ 704901 h 1034389"/>
              <a:gd name="connsiteX316" fmla="*/ 580340 w 965547"/>
              <a:gd name="connsiteY316" fmla="*/ 715874 h 1034389"/>
              <a:gd name="connsiteX317" fmla="*/ 573636 w 965547"/>
              <a:gd name="connsiteY317" fmla="*/ 719531 h 1034389"/>
              <a:gd name="connsiteX318" fmla="*/ 587655 w 965547"/>
              <a:gd name="connsiteY318" fmla="*/ 708559 h 1034389"/>
              <a:gd name="connsiteX319" fmla="*/ 599847 w 965547"/>
              <a:gd name="connsiteY319" fmla="*/ 697586 h 1034389"/>
              <a:gd name="connsiteX320" fmla="*/ 592532 w 965547"/>
              <a:gd name="connsiteY320" fmla="*/ 684175 h 1034389"/>
              <a:gd name="connsiteX321" fmla="*/ 554736 w 965547"/>
              <a:gd name="connsiteY321" fmla="*/ 620776 h 1034389"/>
              <a:gd name="connsiteX322" fmla="*/ 544983 w 965547"/>
              <a:gd name="connsiteY322" fmla="*/ 607365 h 1034389"/>
              <a:gd name="connsiteX323" fmla="*/ 496215 w 965547"/>
              <a:gd name="connsiteY323" fmla="*/ 640283 h 1034389"/>
              <a:gd name="connsiteX324" fmla="*/ 443790 w 965547"/>
              <a:gd name="connsiteY324" fmla="*/ 671983 h 1034389"/>
              <a:gd name="connsiteX325" fmla="*/ 397460 w 965547"/>
              <a:gd name="connsiteY325" fmla="*/ 696976 h 1034389"/>
              <a:gd name="connsiteX326" fmla="*/ 385268 w 965547"/>
              <a:gd name="connsiteY326" fmla="*/ 702463 h 1034389"/>
              <a:gd name="connsiteX327" fmla="*/ 398679 w 965547"/>
              <a:gd name="connsiteY327" fmla="*/ 692709 h 1034389"/>
              <a:gd name="connsiteX328" fmla="*/ 429159 w 965547"/>
              <a:gd name="connsiteY328" fmla="*/ 669544 h 1034389"/>
              <a:gd name="connsiteX329" fmla="*/ 523037 w 965547"/>
              <a:gd name="connsiteY329" fmla="*/ 565912 h 1034389"/>
              <a:gd name="connsiteX330" fmla="*/ 520599 w 965547"/>
              <a:gd name="connsiteY330" fmla="*/ 551282 h 1034389"/>
              <a:gd name="connsiteX331" fmla="*/ 505968 w 965547"/>
              <a:gd name="connsiteY331" fmla="*/ 520802 h 1034389"/>
              <a:gd name="connsiteX332" fmla="*/ 490119 w 965547"/>
              <a:gd name="connsiteY332" fmla="*/ 484226 h 1034389"/>
              <a:gd name="connsiteX333" fmla="*/ 458421 w 965547"/>
              <a:gd name="connsiteY333" fmla="*/ 396443 h 1034389"/>
              <a:gd name="connsiteX334" fmla="*/ 434036 w 965547"/>
              <a:gd name="connsiteY334" fmla="*/ 323291 h 1034389"/>
              <a:gd name="connsiteX335" fmla="*/ 418188 w 965547"/>
              <a:gd name="connsiteY335" fmla="*/ 336703 h 1034389"/>
              <a:gd name="connsiteX336" fmla="*/ 395021 w 965547"/>
              <a:gd name="connsiteY336" fmla="*/ 356210 h 1034389"/>
              <a:gd name="connsiteX337" fmla="*/ 351130 w 965547"/>
              <a:gd name="connsiteY337" fmla="*/ 400101 h 1034389"/>
              <a:gd name="connsiteX338" fmla="*/ 353568 w 965547"/>
              <a:gd name="connsiteY338" fmla="*/ 398882 h 1034389"/>
              <a:gd name="connsiteX339" fmla="*/ 364541 w 965547"/>
              <a:gd name="connsiteY339" fmla="*/ 394005 h 1034389"/>
              <a:gd name="connsiteX340" fmla="*/ 374295 w 965547"/>
              <a:gd name="connsiteY340" fmla="*/ 387909 h 1034389"/>
              <a:gd name="connsiteX341" fmla="*/ 379172 w 965547"/>
              <a:gd name="connsiteY341" fmla="*/ 384252 h 1034389"/>
              <a:gd name="connsiteX342" fmla="*/ 388925 w 965547"/>
              <a:gd name="connsiteY342" fmla="*/ 381813 h 1034389"/>
              <a:gd name="connsiteX343" fmla="*/ 414528 w 965547"/>
              <a:gd name="connsiteY343" fmla="*/ 383032 h 1034389"/>
              <a:gd name="connsiteX344" fmla="*/ 420624 w 965547"/>
              <a:gd name="connsiteY344" fmla="*/ 386690 h 1034389"/>
              <a:gd name="connsiteX345" fmla="*/ 438912 w 965547"/>
              <a:gd name="connsiteY345" fmla="*/ 415951 h 1034389"/>
              <a:gd name="connsiteX346" fmla="*/ 424283 w 965547"/>
              <a:gd name="connsiteY346" fmla="*/ 423266 h 1034389"/>
              <a:gd name="connsiteX347" fmla="*/ 403556 w 965547"/>
              <a:gd name="connsiteY347" fmla="*/ 431800 h 1034389"/>
              <a:gd name="connsiteX348" fmla="*/ 388925 w 965547"/>
              <a:gd name="connsiteY348" fmla="*/ 436677 h 1034389"/>
              <a:gd name="connsiteX349" fmla="*/ 321869 w 965547"/>
              <a:gd name="connsiteY349" fmla="*/ 472034 h 1034389"/>
              <a:gd name="connsiteX350" fmla="*/ 259690 w 965547"/>
              <a:gd name="connsiteY350" fmla="*/ 518363 h 1034389"/>
              <a:gd name="connsiteX351" fmla="*/ 214580 w 965547"/>
              <a:gd name="connsiteY351" fmla="*/ 548843 h 1034389"/>
              <a:gd name="connsiteX352" fmla="*/ 204826 w 965547"/>
              <a:gd name="connsiteY352" fmla="*/ 554940 h 1034389"/>
              <a:gd name="connsiteX353" fmla="*/ 196292 w 965547"/>
              <a:gd name="connsiteY353" fmla="*/ 550063 h 1034389"/>
              <a:gd name="connsiteX354" fmla="*/ 174346 w 965547"/>
              <a:gd name="connsiteY354" fmla="*/ 530555 h 1034389"/>
              <a:gd name="connsiteX355" fmla="*/ 171299 w 965547"/>
              <a:gd name="connsiteY355" fmla="*/ 521411 h 1034389"/>
              <a:gd name="connsiteX356" fmla="*/ 171908 w 965547"/>
              <a:gd name="connsiteY356" fmla="*/ 518363 h 1034389"/>
              <a:gd name="connsiteX357" fmla="*/ 187757 w 965547"/>
              <a:gd name="connsiteY357" fmla="*/ 506171 h 1034389"/>
              <a:gd name="connsiteX358" fmla="*/ 215799 w 965547"/>
              <a:gd name="connsiteY358" fmla="*/ 484226 h 1034389"/>
              <a:gd name="connsiteX359" fmla="*/ 281636 w 965547"/>
              <a:gd name="connsiteY359" fmla="*/ 433019 h 1034389"/>
              <a:gd name="connsiteX360" fmla="*/ 284075 w 965547"/>
              <a:gd name="connsiteY360" fmla="*/ 431800 h 1034389"/>
              <a:gd name="connsiteX361" fmla="*/ 302362 w 965547"/>
              <a:gd name="connsiteY361" fmla="*/ 415951 h 1034389"/>
              <a:gd name="connsiteX362" fmla="*/ 329184 w 965547"/>
              <a:gd name="connsiteY362" fmla="*/ 384252 h 1034389"/>
              <a:gd name="connsiteX363" fmla="*/ 351740 w 965547"/>
              <a:gd name="connsiteY363" fmla="*/ 356819 h 1034389"/>
              <a:gd name="connsiteX364" fmla="*/ 363322 w 965547"/>
              <a:gd name="connsiteY364" fmla="*/ 337922 h 1034389"/>
              <a:gd name="connsiteX365" fmla="*/ 357226 w 965547"/>
              <a:gd name="connsiteY365" fmla="*/ 336703 h 1034389"/>
              <a:gd name="connsiteX366" fmla="*/ 306020 w 965547"/>
              <a:gd name="connsiteY366" fmla="*/ 362306 h 1034389"/>
              <a:gd name="connsiteX367" fmla="*/ 277978 w 965547"/>
              <a:gd name="connsiteY367" fmla="*/ 376936 h 1034389"/>
              <a:gd name="connsiteX368" fmla="*/ 263348 w 965547"/>
              <a:gd name="connsiteY368" fmla="*/ 386690 h 1034389"/>
              <a:gd name="connsiteX369" fmla="*/ 198731 w 965547"/>
              <a:gd name="connsiteY369" fmla="*/ 408635 h 1034389"/>
              <a:gd name="connsiteX370" fmla="*/ 163373 w 965547"/>
              <a:gd name="connsiteY370" fmla="*/ 394005 h 1034389"/>
              <a:gd name="connsiteX371" fmla="*/ 145085 w 965547"/>
              <a:gd name="connsiteY371" fmla="*/ 368402 h 1034389"/>
              <a:gd name="connsiteX372" fmla="*/ 154839 w 965547"/>
              <a:gd name="connsiteY372" fmla="*/ 372059 h 1034389"/>
              <a:gd name="connsiteX373" fmla="*/ 188976 w 965547"/>
              <a:gd name="connsiteY373" fmla="*/ 370840 h 1034389"/>
              <a:gd name="connsiteX374" fmla="*/ 241403 w 965547"/>
              <a:gd name="connsiteY374" fmla="*/ 341579 h 1034389"/>
              <a:gd name="connsiteX375" fmla="*/ 247498 w 965547"/>
              <a:gd name="connsiteY375" fmla="*/ 337922 h 1034389"/>
              <a:gd name="connsiteX376" fmla="*/ 253594 w 965547"/>
              <a:gd name="connsiteY376" fmla="*/ 334264 h 1034389"/>
              <a:gd name="connsiteX377" fmla="*/ 298706 w 965547"/>
              <a:gd name="connsiteY377" fmla="*/ 309880 h 1034389"/>
              <a:gd name="connsiteX378" fmla="*/ 315774 w 965547"/>
              <a:gd name="connsiteY378" fmla="*/ 300127 h 1034389"/>
              <a:gd name="connsiteX379" fmla="*/ 358446 w 965547"/>
              <a:gd name="connsiteY379" fmla="*/ 274523 h 1034389"/>
              <a:gd name="connsiteX380" fmla="*/ 404775 w 965547"/>
              <a:gd name="connsiteY380" fmla="*/ 247701 h 1034389"/>
              <a:gd name="connsiteX381" fmla="*/ 412090 w 965547"/>
              <a:gd name="connsiteY381" fmla="*/ 235509 h 1034389"/>
              <a:gd name="connsiteX382" fmla="*/ 396240 w 965547"/>
              <a:gd name="connsiteY382" fmla="*/ 167234 h 1034389"/>
              <a:gd name="connsiteX383" fmla="*/ 391364 w 965547"/>
              <a:gd name="connsiteY383" fmla="*/ 142850 h 1034389"/>
              <a:gd name="connsiteX384" fmla="*/ 387706 w 965547"/>
              <a:gd name="connsiteY384" fmla="*/ 131877 h 1034389"/>
              <a:gd name="connsiteX385" fmla="*/ 385268 w 965547"/>
              <a:gd name="connsiteY385" fmla="*/ 122124 h 1034389"/>
              <a:gd name="connsiteX386" fmla="*/ 381610 w 965547"/>
              <a:gd name="connsiteY386" fmla="*/ 103835 h 1034389"/>
              <a:gd name="connsiteX387" fmla="*/ 376733 w 965547"/>
              <a:gd name="connsiteY387" fmla="*/ 81890 h 1034389"/>
              <a:gd name="connsiteX388" fmla="*/ 362103 w 965547"/>
              <a:gd name="connsiteY388" fmla="*/ 58725 h 1034389"/>
              <a:gd name="connsiteX389" fmla="*/ 301143 w 965547"/>
              <a:gd name="connsiteY389" fmla="*/ 48971 h 1034389"/>
              <a:gd name="connsiteX390" fmla="*/ 276759 w 965547"/>
              <a:gd name="connsiteY390" fmla="*/ 47752 h 1034389"/>
              <a:gd name="connsiteX391" fmla="*/ 270663 w 965547"/>
              <a:gd name="connsiteY391" fmla="*/ 46533 h 1034389"/>
              <a:gd name="connsiteX392" fmla="*/ 276759 w 965547"/>
              <a:gd name="connsiteY392" fmla="*/ 40437 h 1034389"/>
              <a:gd name="connsiteX393" fmla="*/ 296266 w 965547"/>
              <a:gd name="connsiteY393" fmla="*/ 29464 h 1034389"/>
              <a:gd name="connsiteX394" fmla="*/ 327965 w 965547"/>
              <a:gd name="connsiteY394" fmla="*/ 16663 h 1034389"/>
              <a:gd name="connsiteX395" fmla="*/ 343815 w 965547"/>
              <a:gd name="connsiteY395" fmla="*/ 11176 h 1034389"/>
              <a:gd name="connsiteX396" fmla="*/ 356007 w 965547"/>
              <a:gd name="connsiteY396" fmla="*/ 5080 h 1034389"/>
              <a:gd name="connsiteX397" fmla="*/ 376733 w 965547"/>
              <a:gd name="connsiteY397" fmla="*/ 203 h 1034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Lst>
            <a:rect l="l" t="t" r="r" b="b"/>
            <a:pathLst>
              <a:path w="965547" h="1034389">
                <a:moveTo>
                  <a:pt x="153620" y="786587"/>
                </a:moveTo>
                <a:cubicBezTo>
                  <a:pt x="155245" y="786587"/>
                  <a:pt x="157277" y="790245"/>
                  <a:pt x="159716" y="797560"/>
                </a:cubicBezTo>
                <a:cubicBezTo>
                  <a:pt x="162154" y="804875"/>
                  <a:pt x="163780" y="812191"/>
                  <a:pt x="164593" y="819506"/>
                </a:cubicBezTo>
                <a:cubicBezTo>
                  <a:pt x="166219" y="831698"/>
                  <a:pt x="165812" y="846328"/>
                  <a:pt x="163373" y="863397"/>
                </a:cubicBezTo>
                <a:cubicBezTo>
                  <a:pt x="159311" y="886155"/>
                  <a:pt x="156058" y="901599"/>
                  <a:pt x="153620" y="909727"/>
                </a:cubicBezTo>
                <a:cubicBezTo>
                  <a:pt x="151994" y="915416"/>
                  <a:pt x="150368" y="921512"/>
                  <a:pt x="148743" y="928015"/>
                </a:cubicBezTo>
                <a:cubicBezTo>
                  <a:pt x="145492" y="944271"/>
                  <a:pt x="142647" y="952805"/>
                  <a:pt x="140208" y="953618"/>
                </a:cubicBezTo>
                <a:cubicBezTo>
                  <a:pt x="138583" y="956056"/>
                  <a:pt x="136144" y="960933"/>
                  <a:pt x="132894" y="968248"/>
                </a:cubicBezTo>
                <a:cubicBezTo>
                  <a:pt x="127204" y="984504"/>
                  <a:pt x="119888" y="1000354"/>
                  <a:pt x="110948" y="1015797"/>
                </a:cubicBezTo>
                <a:cubicBezTo>
                  <a:pt x="106884" y="1022299"/>
                  <a:pt x="104852" y="1025957"/>
                  <a:pt x="104852" y="1026770"/>
                </a:cubicBezTo>
                <a:cubicBezTo>
                  <a:pt x="104852" y="1027583"/>
                  <a:pt x="103632" y="1027989"/>
                  <a:pt x="101195" y="1027989"/>
                </a:cubicBezTo>
                <a:cubicBezTo>
                  <a:pt x="100382" y="1027989"/>
                  <a:pt x="99162" y="1029208"/>
                  <a:pt x="97536" y="1031647"/>
                </a:cubicBezTo>
                <a:cubicBezTo>
                  <a:pt x="96724" y="1034085"/>
                  <a:pt x="93066" y="1034898"/>
                  <a:pt x="86564" y="1034085"/>
                </a:cubicBezTo>
                <a:cubicBezTo>
                  <a:pt x="76810" y="1032459"/>
                  <a:pt x="64620" y="1026363"/>
                  <a:pt x="49989" y="1015797"/>
                </a:cubicBezTo>
                <a:cubicBezTo>
                  <a:pt x="37796" y="1002792"/>
                  <a:pt x="29261" y="988162"/>
                  <a:pt x="24385" y="971906"/>
                </a:cubicBezTo>
                <a:lnTo>
                  <a:pt x="24385" y="964591"/>
                </a:lnTo>
                <a:lnTo>
                  <a:pt x="37796" y="951180"/>
                </a:lnTo>
                <a:cubicBezTo>
                  <a:pt x="46736" y="942239"/>
                  <a:pt x="53239" y="936955"/>
                  <a:pt x="57303" y="935330"/>
                </a:cubicBezTo>
                <a:cubicBezTo>
                  <a:pt x="64620" y="932891"/>
                  <a:pt x="75997" y="921919"/>
                  <a:pt x="91440" y="902411"/>
                </a:cubicBezTo>
                <a:cubicBezTo>
                  <a:pt x="99569" y="892658"/>
                  <a:pt x="104039" y="887781"/>
                  <a:pt x="104852" y="887781"/>
                </a:cubicBezTo>
                <a:cubicBezTo>
                  <a:pt x="105664" y="887781"/>
                  <a:pt x="106479" y="886155"/>
                  <a:pt x="107292" y="882904"/>
                </a:cubicBezTo>
                <a:cubicBezTo>
                  <a:pt x="108103" y="879653"/>
                  <a:pt x="108916" y="878027"/>
                  <a:pt x="109729" y="878027"/>
                </a:cubicBezTo>
                <a:cubicBezTo>
                  <a:pt x="111354" y="878027"/>
                  <a:pt x="112167" y="877215"/>
                  <a:pt x="112167" y="875589"/>
                </a:cubicBezTo>
                <a:cubicBezTo>
                  <a:pt x="112167" y="873964"/>
                  <a:pt x="112573" y="873151"/>
                  <a:pt x="113386" y="873151"/>
                </a:cubicBezTo>
                <a:cubicBezTo>
                  <a:pt x="115013" y="873151"/>
                  <a:pt x="115826" y="872338"/>
                  <a:pt x="115826" y="870712"/>
                </a:cubicBezTo>
                <a:cubicBezTo>
                  <a:pt x="115826" y="870712"/>
                  <a:pt x="117452" y="867867"/>
                  <a:pt x="120701" y="862178"/>
                </a:cubicBezTo>
                <a:cubicBezTo>
                  <a:pt x="128829" y="848360"/>
                  <a:pt x="135738" y="836168"/>
                  <a:pt x="141428" y="825602"/>
                </a:cubicBezTo>
                <a:cubicBezTo>
                  <a:pt x="146304" y="815035"/>
                  <a:pt x="149556" y="804469"/>
                  <a:pt x="151181" y="793903"/>
                </a:cubicBezTo>
                <a:cubicBezTo>
                  <a:pt x="151994" y="789026"/>
                  <a:pt x="152807" y="786587"/>
                  <a:pt x="153620" y="786587"/>
                </a:cubicBezTo>
                <a:close/>
                <a:moveTo>
                  <a:pt x="664464" y="675640"/>
                </a:moveTo>
                <a:cubicBezTo>
                  <a:pt x="653087" y="676453"/>
                  <a:pt x="644144" y="678485"/>
                  <a:pt x="637642" y="681736"/>
                </a:cubicBezTo>
                <a:cubicBezTo>
                  <a:pt x="636830" y="682549"/>
                  <a:pt x="638455" y="685394"/>
                  <a:pt x="642519" y="690271"/>
                </a:cubicBezTo>
                <a:cubicBezTo>
                  <a:pt x="645770" y="695960"/>
                  <a:pt x="647396" y="699211"/>
                  <a:pt x="647396" y="700024"/>
                </a:cubicBezTo>
                <a:cubicBezTo>
                  <a:pt x="647396" y="700837"/>
                  <a:pt x="650240" y="704698"/>
                  <a:pt x="655930" y="711607"/>
                </a:cubicBezTo>
                <a:cubicBezTo>
                  <a:pt x="661621" y="718515"/>
                  <a:pt x="664464" y="721970"/>
                  <a:pt x="664464" y="721970"/>
                </a:cubicBezTo>
                <a:cubicBezTo>
                  <a:pt x="665277" y="721970"/>
                  <a:pt x="666903" y="720344"/>
                  <a:pt x="669342" y="717093"/>
                </a:cubicBezTo>
                <a:cubicBezTo>
                  <a:pt x="675844" y="702463"/>
                  <a:pt x="676656" y="690271"/>
                  <a:pt x="671780" y="680517"/>
                </a:cubicBezTo>
                <a:cubicBezTo>
                  <a:pt x="670968" y="676453"/>
                  <a:pt x="668529" y="674827"/>
                  <a:pt x="664464" y="675640"/>
                </a:cubicBezTo>
                <a:close/>
                <a:moveTo>
                  <a:pt x="357912" y="556159"/>
                </a:moveTo>
                <a:cubicBezTo>
                  <a:pt x="349530" y="557378"/>
                  <a:pt x="335890" y="565912"/>
                  <a:pt x="316992" y="581762"/>
                </a:cubicBezTo>
                <a:cubicBezTo>
                  <a:pt x="283668" y="610210"/>
                  <a:pt x="261316" y="635407"/>
                  <a:pt x="249937" y="657352"/>
                </a:cubicBezTo>
                <a:cubicBezTo>
                  <a:pt x="248311" y="661416"/>
                  <a:pt x="247092" y="666293"/>
                  <a:pt x="246279" y="671983"/>
                </a:cubicBezTo>
                <a:cubicBezTo>
                  <a:pt x="244653" y="678485"/>
                  <a:pt x="245466" y="683768"/>
                  <a:pt x="248717" y="687832"/>
                </a:cubicBezTo>
                <a:cubicBezTo>
                  <a:pt x="251156" y="692709"/>
                  <a:pt x="255220" y="694335"/>
                  <a:pt x="260909" y="692709"/>
                </a:cubicBezTo>
                <a:cubicBezTo>
                  <a:pt x="265786" y="692709"/>
                  <a:pt x="273508" y="688645"/>
                  <a:pt x="284075" y="680517"/>
                </a:cubicBezTo>
                <a:cubicBezTo>
                  <a:pt x="335281" y="645567"/>
                  <a:pt x="363322" y="609397"/>
                  <a:pt x="368199" y="572008"/>
                </a:cubicBezTo>
                <a:cubicBezTo>
                  <a:pt x="369012" y="562255"/>
                  <a:pt x="367793" y="557378"/>
                  <a:pt x="364541" y="557378"/>
                </a:cubicBezTo>
                <a:cubicBezTo>
                  <a:pt x="362916" y="556159"/>
                  <a:pt x="360706" y="555752"/>
                  <a:pt x="357912" y="556159"/>
                </a:cubicBezTo>
                <a:close/>
                <a:moveTo>
                  <a:pt x="393802" y="476911"/>
                </a:moveTo>
                <a:cubicBezTo>
                  <a:pt x="401118" y="476911"/>
                  <a:pt x="410465" y="480975"/>
                  <a:pt x="421844" y="489103"/>
                </a:cubicBezTo>
                <a:cubicBezTo>
                  <a:pt x="422656" y="490728"/>
                  <a:pt x="423469" y="491541"/>
                  <a:pt x="424283" y="491541"/>
                </a:cubicBezTo>
                <a:cubicBezTo>
                  <a:pt x="427535" y="490728"/>
                  <a:pt x="433223" y="496418"/>
                  <a:pt x="441351" y="508610"/>
                </a:cubicBezTo>
                <a:cubicBezTo>
                  <a:pt x="449479" y="520802"/>
                  <a:pt x="453543" y="529743"/>
                  <a:pt x="453543" y="535432"/>
                </a:cubicBezTo>
                <a:cubicBezTo>
                  <a:pt x="453543" y="537871"/>
                  <a:pt x="449887" y="545186"/>
                  <a:pt x="442570" y="557378"/>
                </a:cubicBezTo>
                <a:cubicBezTo>
                  <a:pt x="435256" y="567944"/>
                  <a:pt x="425501" y="581355"/>
                  <a:pt x="413309" y="597611"/>
                </a:cubicBezTo>
                <a:cubicBezTo>
                  <a:pt x="408432" y="603301"/>
                  <a:pt x="405588" y="607365"/>
                  <a:pt x="404775" y="609804"/>
                </a:cubicBezTo>
                <a:cubicBezTo>
                  <a:pt x="403962" y="612242"/>
                  <a:pt x="404775" y="613867"/>
                  <a:pt x="407213" y="614680"/>
                </a:cubicBezTo>
                <a:cubicBezTo>
                  <a:pt x="418592" y="613055"/>
                  <a:pt x="428752" y="609397"/>
                  <a:pt x="437693" y="603707"/>
                </a:cubicBezTo>
                <a:cubicBezTo>
                  <a:pt x="438506" y="602082"/>
                  <a:pt x="439319" y="601675"/>
                  <a:pt x="440132" y="602488"/>
                </a:cubicBezTo>
                <a:cubicBezTo>
                  <a:pt x="440132" y="604114"/>
                  <a:pt x="437287" y="607772"/>
                  <a:pt x="431597" y="613461"/>
                </a:cubicBezTo>
                <a:cubicBezTo>
                  <a:pt x="425909" y="619963"/>
                  <a:pt x="419405" y="628092"/>
                  <a:pt x="412090" y="637845"/>
                </a:cubicBezTo>
                <a:cubicBezTo>
                  <a:pt x="377140" y="678485"/>
                  <a:pt x="340970" y="712623"/>
                  <a:pt x="303581" y="740258"/>
                </a:cubicBezTo>
                <a:cubicBezTo>
                  <a:pt x="297892" y="745135"/>
                  <a:pt x="290576" y="743916"/>
                  <a:pt x="281636" y="736600"/>
                </a:cubicBezTo>
                <a:cubicBezTo>
                  <a:pt x="275946" y="732536"/>
                  <a:pt x="272695" y="730504"/>
                  <a:pt x="271882" y="730504"/>
                </a:cubicBezTo>
                <a:cubicBezTo>
                  <a:pt x="271069" y="730504"/>
                  <a:pt x="269037" y="728066"/>
                  <a:pt x="265786" y="723189"/>
                </a:cubicBezTo>
                <a:cubicBezTo>
                  <a:pt x="260909" y="717499"/>
                  <a:pt x="258471" y="716280"/>
                  <a:pt x="258471" y="719531"/>
                </a:cubicBezTo>
                <a:cubicBezTo>
                  <a:pt x="258471" y="720344"/>
                  <a:pt x="259690" y="724408"/>
                  <a:pt x="262128" y="731723"/>
                </a:cubicBezTo>
                <a:cubicBezTo>
                  <a:pt x="269444" y="757733"/>
                  <a:pt x="271069" y="774802"/>
                  <a:pt x="267007" y="782930"/>
                </a:cubicBezTo>
                <a:cubicBezTo>
                  <a:pt x="263754" y="785368"/>
                  <a:pt x="255220" y="782930"/>
                  <a:pt x="241403" y="775615"/>
                </a:cubicBezTo>
                <a:cubicBezTo>
                  <a:pt x="230023" y="772363"/>
                  <a:pt x="220269" y="763016"/>
                  <a:pt x="212141" y="747573"/>
                </a:cubicBezTo>
                <a:cubicBezTo>
                  <a:pt x="197511" y="732943"/>
                  <a:pt x="191823" y="712623"/>
                  <a:pt x="195072" y="686613"/>
                </a:cubicBezTo>
                <a:cubicBezTo>
                  <a:pt x="194260" y="661416"/>
                  <a:pt x="196292" y="644754"/>
                  <a:pt x="201170" y="636626"/>
                </a:cubicBezTo>
                <a:cubicBezTo>
                  <a:pt x="205232" y="626872"/>
                  <a:pt x="208484" y="619557"/>
                  <a:pt x="210922" y="614680"/>
                </a:cubicBezTo>
                <a:cubicBezTo>
                  <a:pt x="213360" y="608991"/>
                  <a:pt x="214580" y="605739"/>
                  <a:pt x="214580" y="604927"/>
                </a:cubicBezTo>
                <a:cubicBezTo>
                  <a:pt x="214580" y="599237"/>
                  <a:pt x="220269" y="585419"/>
                  <a:pt x="231648" y="563474"/>
                </a:cubicBezTo>
                <a:cubicBezTo>
                  <a:pt x="236525" y="557784"/>
                  <a:pt x="245060" y="549250"/>
                  <a:pt x="257252" y="537871"/>
                </a:cubicBezTo>
                <a:cubicBezTo>
                  <a:pt x="262128" y="532994"/>
                  <a:pt x="265989" y="529133"/>
                  <a:pt x="268834" y="526288"/>
                </a:cubicBezTo>
                <a:cubicBezTo>
                  <a:pt x="271679" y="523443"/>
                  <a:pt x="273101" y="522427"/>
                  <a:pt x="273101" y="523240"/>
                </a:cubicBezTo>
                <a:cubicBezTo>
                  <a:pt x="249530" y="554127"/>
                  <a:pt x="238151" y="575666"/>
                  <a:pt x="238964" y="587858"/>
                </a:cubicBezTo>
                <a:cubicBezTo>
                  <a:pt x="237338" y="599237"/>
                  <a:pt x="237744" y="605333"/>
                  <a:pt x="240183" y="606146"/>
                </a:cubicBezTo>
                <a:cubicBezTo>
                  <a:pt x="241808" y="608584"/>
                  <a:pt x="245060" y="607772"/>
                  <a:pt x="249937" y="603707"/>
                </a:cubicBezTo>
                <a:cubicBezTo>
                  <a:pt x="258877" y="598831"/>
                  <a:pt x="273101" y="587451"/>
                  <a:pt x="292609" y="569570"/>
                </a:cubicBezTo>
                <a:cubicBezTo>
                  <a:pt x="304800" y="558191"/>
                  <a:pt x="314148" y="550063"/>
                  <a:pt x="320650" y="545186"/>
                </a:cubicBezTo>
                <a:cubicBezTo>
                  <a:pt x="345034" y="522427"/>
                  <a:pt x="365760" y="501701"/>
                  <a:pt x="382829" y="483007"/>
                </a:cubicBezTo>
                <a:cubicBezTo>
                  <a:pt x="385268" y="478943"/>
                  <a:pt x="388925" y="476911"/>
                  <a:pt x="393802" y="476911"/>
                </a:cubicBezTo>
                <a:close/>
                <a:moveTo>
                  <a:pt x="128016" y="241605"/>
                </a:moveTo>
                <a:cubicBezTo>
                  <a:pt x="128829" y="241605"/>
                  <a:pt x="128423" y="244856"/>
                  <a:pt x="126798" y="251358"/>
                </a:cubicBezTo>
                <a:cubicBezTo>
                  <a:pt x="122734" y="274930"/>
                  <a:pt x="121514" y="301346"/>
                  <a:pt x="123140" y="330607"/>
                </a:cubicBezTo>
                <a:cubicBezTo>
                  <a:pt x="123952" y="354991"/>
                  <a:pt x="131268" y="385877"/>
                  <a:pt x="145085" y="423266"/>
                </a:cubicBezTo>
                <a:cubicBezTo>
                  <a:pt x="159716" y="468783"/>
                  <a:pt x="167845" y="508610"/>
                  <a:pt x="169469" y="542747"/>
                </a:cubicBezTo>
                <a:cubicBezTo>
                  <a:pt x="169469" y="576072"/>
                  <a:pt x="165812" y="606959"/>
                  <a:pt x="158498" y="635407"/>
                </a:cubicBezTo>
                <a:cubicBezTo>
                  <a:pt x="150368" y="660603"/>
                  <a:pt x="141021" y="686613"/>
                  <a:pt x="130455" y="713435"/>
                </a:cubicBezTo>
                <a:cubicBezTo>
                  <a:pt x="128829" y="717499"/>
                  <a:pt x="126798" y="723596"/>
                  <a:pt x="124360" y="731723"/>
                </a:cubicBezTo>
                <a:cubicBezTo>
                  <a:pt x="112980" y="760172"/>
                  <a:pt x="100788" y="783743"/>
                  <a:pt x="87783" y="802437"/>
                </a:cubicBezTo>
                <a:cubicBezTo>
                  <a:pt x="81280" y="810565"/>
                  <a:pt x="77623" y="814629"/>
                  <a:pt x="76810" y="814629"/>
                </a:cubicBezTo>
                <a:cubicBezTo>
                  <a:pt x="75997" y="814629"/>
                  <a:pt x="73154" y="817067"/>
                  <a:pt x="68276" y="821944"/>
                </a:cubicBezTo>
                <a:cubicBezTo>
                  <a:pt x="60960" y="830885"/>
                  <a:pt x="50802" y="830479"/>
                  <a:pt x="37796" y="820725"/>
                </a:cubicBezTo>
                <a:cubicBezTo>
                  <a:pt x="27229" y="815035"/>
                  <a:pt x="20320" y="808939"/>
                  <a:pt x="17069" y="802437"/>
                </a:cubicBezTo>
                <a:cubicBezTo>
                  <a:pt x="13818" y="797560"/>
                  <a:pt x="10160" y="791871"/>
                  <a:pt x="6096" y="785368"/>
                </a:cubicBezTo>
                <a:cubicBezTo>
                  <a:pt x="2032" y="778053"/>
                  <a:pt x="0" y="772770"/>
                  <a:pt x="0" y="769519"/>
                </a:cubicBezTo>
                <a:cubicBezTo>
                  <a:pt x="0" y="767080"/>
                  <a:pt x="813" y="759968"/>
                  <a:pt x="2439" y="748183"/>
                </a:cubicBezTo>
                <a:cubicBezTo>
                  <a:pt x="4064" y="736397"/>
                  <a:pt x="5893" y="725424"/>
                  <a:pt x="7925" y="715264"/>
                </a:cubicBezTo>
                <a:cubicBezTo>
                  <a:pt x="9958" y="705104"/>
                  <a:pt x="11380" y="699211"/>
                  <a:pt x="12192" y="697586"/>
                </a:cubicBezTo>
                <a:cubicBezTo>
                  <a:pt x="12192" y="697586"/>
                  <a:pt x="12599" y="699618"/>
                  <a:pt x="13412" y="703682"/>
                </a:cubicBezTo>
                <a:cubicBezTo>
                  <a:pt x="18288" y="734568"/>
                  <a:pt x="23165" y="752856"/>
                  <a:pt x="28042" y="758546"/>
                </a:cubicBezTo>
                <a:cubicBezTo>
                  <a:pt x="31295" y="761797"/>
                  <a:pt x="33732" y="762610"/>
                  <a:pt x="35357" y="760984"/>
                </a:cubicBezTo>
                <a:cubicBezTo>
                  <a:pt x="41860" y="754482"/>
                  <a:pt x="48363" y="741477"/>
                  <a:pt x="54864" y="721970"/>
                </a:cubicBezTo>
                <a:cubicBezTo>
                  <a:pt x="64620" y="689458"/>
                  <a:pt x="70714" y="666700"/>
                  <a:pt x="73154" y="653695"/>
                </a:cubicBezTo>
                <a:cubicBezTo>
                  <a:pt x="72340" y="652069"/>
                  <a:pt x="72340" y="650443"/>
                  <a:pt x="73154" y="648818"/>
                </a:cubicBezTo>
                <a:cubicBezTo>
                  <a:pt x="73967" y="647192"/>
                  <a:pt x="74372" y="645567"/>
                  <a:pt x="74372" y="643941"/>
                </a:cubicBezTo>
                <a:cubicBezTo>
                  <a:pt x="74372" y="642315"/>
                  <a:pt x="74372" y="640690"/>
                  <a:pt x="74372" y="639064"/>
                </a:cubicBezTo>
                <a:cubicBezTo>
                  <a:pt x="77623" y="629311"/>
                  <a:pt x="80468" y="605739"/>
                  <a:pt x="82906" y="568351"/>
                </a:cubicBezTo>
                <a:cubicBezTo>
                  <a:pt x="85344" y="550469"/>
                  <a:pt x="86564" y="504139"/>
                  <a:pt x="86564" y="429362"/>
                </a:cubicBezTo>
                <a:cubicBezTo>
                  <a:pt x="86564" y="391973"/>
                  <a:pt x="86768" y="367792"/>
                  <a:pt x="87173" y="356819"/>
                </a:cubicBezTo>
                <a:cubicBezTo>
                  <a:pt x="87581" y="345847"/>
                  <a:pt x="88596" y="337515"/>
                  <a:pt x="90222" y="331826"/>
                </a:cubicBezTo>
                <a:cubicBezTo>
                  <a:pt x="91848" y="322885"/>
                  <a:pt x="93473" y="315570"/>
                  <a:pt x="95098" y="309880"/>
                </a:cubicBezTo>
                <a:cubicBezTo>
                  <a:pt x="96724" y="304191"/>
                  <a:pt x="97943" y="300127"/>
                  <a:pt x="98756" y="297688"/>
                </a:cubicBezTo>
                <a:cubicBezTo>
                  <a:pt x="100382" y="294437"/>
                  <a:pt x="102413" y="289967"/>
                  <a:pt x="104852" y="284277"/>
                </a:cubicBezTo>
                <a:cubicBezTo>
                  <a:pt x="109729" y="270460"/>
                  <a:pt x="115826" y="258674"/>
                  <a:pt x="123140" y="248920"/>
                </a:cubicBezTo>
                <a:cubicBezTo>
                  <a:pt x="126391" y="244043"/>
                  <a:pt x="128016" y="241605"/>
                  <a:pt x="128016" y="241605"/>
                </a:cubicBezTo>
                <a:close/>
                <a:moveTo>
                  <a:pt x="683973" y="106274"/>
                </a:moveTo>
                <a:cubicBezTo>
                  <a:pt x="701854" y="106274"/>
                  <a:pt x="722580" y="114808"/>
                  <a:pt x="746152" y="131877"/>
                </a:cubicBezTo>
                <a:cubicBezTo>
                  <a:pt x="768096" y="145695"/>
                  <a:pt x="781101" y="160325"/>
                  <a:pt x="785165" y="175768"/>
                </a:cubicBezTo>
                <a:cubicBezTo>
                  <a:pt x="790042" y="189586"/>
                  <a:pt x="792480" y="198527"/>
                  <a:pt x="792480" y="202591"/>
                </a:cubicBezTo>
                <a:cubicBezTo>
                  <a:pt x="792480" y="208280"/>
                  <a:pt x="790448" y="211531"/>
                  <a:pt x="786385" y="212344"/>
                </a:cubicBezTo>
                <a:cubicBezTo>
                  <a:pt x="783133" y="214783"/>
                  <a:pt x="776631" y="214783"/>
                  <a:pt x="766877" y="212344"/>
                </a:cubicBezTo>
                <a:cubicBezTo>
                  <a:pt x="754686" y="207467"/>
                  <a:pt x="738429" y="208280"/>
                  <a:pt x="718111" y="214783"/>
                </a:cubicBezTo>
                <a:cubicBezTo>
                  <a:pt x="680720" y="223723"/>
                  <a:pt x="655930" y="233477"/>
                  <a:pt x="643740" y="244043"/>
                </a:cubicBezTo>
                <a:cubicBezTo>
                  <a:pt x="633984" y="252172"/>
                  <a:pt x="628701" y="256032"/>
                  <a:pt x="627888" y="255626"/>
                </a:cubicBezTo>
                <a:cubicBezTo>
                  <a:pt x="627076" y="255219"/>
                  <a:pt x="629920" y="250546"/>
                  <a:pt x="636423" y="241605"/>
                </a:cubicBezTo>
                <a:cubicBezTo>
                  <a:pt x="655930" y="216408"/>
                  <a:pt x="668529" y="196901"/>
                  <a:pt x="674218" y="183083"/>
                </a:cubicBezTo>
                <a:cubicBezTo>
                  <a:pt x="675031" y="179020"/>
                  <a:pt x="677469" y="173736"/>
                  <a:pt x="681533" y="167234"/>
                </a:cubicBezTo>
                <a:cubicBezTo>
                  <a:pt x="687223" y="157480"/>
                  <a:pt x="688848" y="151791"/>
                  <a:pt x="686412" y="150165"/>
                </a:cubicBezTo>
                <a:cubicBezTo>
                  <a:pt x="680720" y="141224"/>
                  <a:pt x="671780" y="135941"/>
                  <a:pt x="659588" y="134315"/>
                </a:cubicBezTo>
                <a:cubicBezTo>
                  <a:pt x="653087" y="134315"/>
                  <a:pt x="649021" y="133096"/>
                  <a:pt x="647396" y="130658"/>
                </a:cubicBezTo>
                <a:cubicBezTo>
                  <a:pt x="646583" y="126594"/>
                  <a:pt x="652274" y="120498"/>
                  <a:pt x="664464" y="112370"/>
                </a:cubicBezTo>
                <a:cubicBezTo>
                  <a:pt x="670968" y="108306"/>
                  <a:pt x="677469" y="106274"/>
                  <a:pt x="683973" y="106274"/>
                </a:cubicBezTo>
                <a:close/>
                <a:moveTo>
                  <a:pt x="376733" y="203"/>
                </a:moveTo>
                <a:cubicBezTo>
                  <a:pt x="384863" y="1016"/>
                  <a:pt x="391364" y="2642"/>
                  <a:pt x="396240" y="5080"/>
                </a:cubicBezTo>
                <a:cubicBezTo>
                  <a:pt x="415749" y="15647"/>
                  <a:pt x="428347" y="22758"/>
                  <a:pt x="434036" y="26416"/>
                </a:cubicBezTo>
                <a:cubicBezTo>
                  <a:pt x="439725" y="30074"/>
                  <a:pt x="443383" y="35154"/>
                  <a:pt x="445008" y="41656"/>
                </a:cubicBezTo>
                <a:cubicBezTo>
                  <a:pt x="447447" y="48158"/>
                  <a:pt x="449887" y="53848"/>
                  <a:pt x="452324" y="58725"/>
                </a:cubicBezTo>
                <a:cubicBezTo>
                  <a:pt x="454762" y="64415"/>
                  <a:pt x="455981" y="69698"/>
                  <a:pt x="455981" y="74575"/>
                </a:cubicBezTo>
                <a:cubicBezTo>
                  <a:pt x="455981" y="81077"/>
                  <a:pt x="453949" y="85547"/>
                  <a:pt x="449887" y="87986"/>
                </a:cubicBezTo>
                <a:cubicBezTo>
                  <a:pt x="445008" y="92050"/>
                  <a:pt x="442164" y="98958"/>
                  <a:pt x="441351" y="108712"/>
                </a:cubicBezTo>
                <a:cubicBezTo>
                  <a:pt x="440538" y="127407"/>
                  <a:pt x="441757" y="148946"/>
                  <a:pt x="445008" y="173330"/>
                </a:cubicBezTo>
                <a:cubicBezTo>
                  <a:pt x="445821" y="181458"/>
                  <a:pt x="446634" y="188367"/>
                  <a:pt x="447447" y="194056"/>
                </a:cubicBezTo>
                <a:cubicBezTo>
                  <a:pt x="448260" y="199746"/>
                  <a:pt x="449072" y="204216"/>
                  <a:pt x="449887" y="207467"/>
                </a:cubicBezTo>
                <a:lnTo>
                  <a:pt x="451104" y="212344"/>
                </a:lnTo>
                <a:lnTo>
                  <a:pt x="464516" y="202591"/>
                </a:lnTo>
                <a:cubicBezTo>
                  <a:pt x="484023" y="183896"/>
                  <a:pt x="501906" y="179832"/>
                  <a:pt x="518161" y="190399"/>
                </a:cubicBezTo>
                <a:cubicBezTo>
                  <a:pt x="528727" y="196088"/>
                  <a:pt x="536855" y="200762"/>
                  <a:pt x="542544" y="204419"/>
                </a:cubicBezTo>
                <a:cubicBezTo>
                  <a:pt x="548234" y="208077"/>
                  <a:pt x="551486" y="210719"/>
                  <a:pt x="552299" y="212344"/>
                </a:cubicBezTo>
                <a:cubicBezTo>
                  <a:pt x="562864" y="233477"/>
                  <a:pt x="566522" y="247701"/>
                  <a:pt x="563271" y="255016"/>
                </a:cubicBezTo>
                <a:cubicBezTo>
                  <a:pt x="547828" y="265583"/>
                  <a:pt x="531572" y="273710"/>
                  <a:pt x="514503" y="279400"/>
                </a:cubicBezTo>
                <a:cubicBezTo>
                  <a:pt x="513690" y="279400"/>
                  <a:pt x="512065" y="280213"/>
                  <a:pt x="509627" y="281839"/>
                </a:cubicBezTo>
                <a:cubicBezTo>
                  <a:pt x="506375" y="284277"/>
                  <a:pt x="498653" y="288341"/>
                  <a:pt x="486462" y="294031"/>
                </a:cubicBezTo>
                <a:cubicBezTo>
                  <a:pt x="478333" y="298907"/>
                  <a:pt x="473456" y="302159"/>
                  <a:pt x="471831" y="303784"/>
                </a:cubicBezTo>
                <a:cubicBezTo>
                  <a:pt x="470206" y="305410"/>
                  <a:pt x="469799" y="307036"/>
                  <a:pt x="470612" y="308661"/>
                </a:cubicBezTo>
                <a:cubicBezTo>
                  <a:pt x="477115" y="338735"/>
                  <a:pt x="484023" y="363932"/>
                  <a:pt x="491338" y="384252"/>
                </a:cubicBezTo>
                <a:cubicBezTo>
                  <a:pt x="494589" y="389941"/>
                  <a:pt x="499467" y="402946"/>
                  <a:pt x="505968" y="423266"/>
                </a:cubicBezTo>
                <a:cubicBezTo>
                  <a:pt x="510032" y="435458"/>
                  <a:pt x="513690" y="445618"/>
                  <a:pt x="516941" y="453746"/>
                </a:cubicBezTo>
                <a:cubicBezTo>
                  <a:pt x="520193" y="462687"/>
                  <a:pt x="523850" y="472440"/>
                  <a:pt x="527914" y="483007"/>
                </a:cubicBezTo>
                <a:cubicBezTo>
                  <a:pt x="531978" y="494386"/>
                  <a:pt x="536448" y="505359"/>
                  <a:pt x="541325" y="515925"/>
                </a:cubicBezTo>
                <a:lnTo>
                  <a:pt x="547421" y="529336"/>
                </a:lnTo>
                <a:lnTo>
                  <a:pt x="551079" y="522021"/>
                </a:lnTo>
                <a:cubicBezTo>
                  <a:pt x="566522" y="497637"/>
                  <a:pt x="578308" y="476098"/>
                  <a:pt x="586437" y="457404"/>
                </a:cubicBezTo>
                <a:cubicBezTo>
                  <a:pt x="591312" y="441148"/>
                  <a:pt x="594971" y="431800"/>
                  <a:pt x="597408" y="429362"/>
                </a:cubicBezTo>
                <a:cubicBezTo>
                  <a:pt x="599034" y="427736"/>
                  <a:pt x="599847" y="426111"/>
                  <a:pt x="599847" y="424485"/>
                </a:cubicBezTo>
                <a:cubicBezTo>
                  <a:pt x="599847" y="423672"/>
                  <a:pt x="601068" y="421234"/>
                  <a:pt x="603505" y="417170"/>
                </a:cubicBezTo>
                <a:cubicBezTo>
                  <a:pt x="605130" y="412293"/>
                  <a:pt x="606349" y="408635"/>
                  <a:pt x="607162" y="406197"/>
                </a:cubicBezTo>
                <a:cubicBezTo>
                  <a:pt x="607162" y="403759"/>
                  <a:pt x="608789" y="398069"/>
                  <a:pt x="612039" y="389128"/>
                </a:cubicBezTo>
                <a:cubicBezTo>
                  <a:pt x="615290" y="379375"/>
                  <a:pt x="617728" y="370840"/>
                  <a:pt x="619354" y="363525"/>
                </a:cubicBezTo>
                <a:cubicBezTo>
                  <a:pt x="620980" y="349707"/>
                  <a:pt x="623418" y="338735"/>
                  <a:pt x="626670" y="330607"/>
                </a:cubicBezTo>
                <a:cubicBezTo>
                  <a:pt x="628296" y="326543"/>
                  <a:pt x="628701" y="320853"/>
                  <a:pt x="627888" y="313538"/>
                </a:cubicBezTo>
                <a:cubicBezTo>
                  <a:pt x="627076" y="306223"/>
                  <a:pt x="627483" y="302565"/>
                  <a:pt x="629109" y="302565"/>
                </a:cubicBezTo>
                <a:cubicBezTo>
                  <a:pt x="630733" y="302565"/>
                  <a:pt x="636830" y="305003"/>
                  <a:pt x="647396" y="309880"/>
                </a:cubicBezTo>
                <a:cubicBezTo>
                  <a:pt x="657962" y="314757"/>
                  <a:pt x="665684" y="318821"/>
                  <a:pt x="670560" y="322072"/>
                </a:cubicBezTo>
                <a:cubicBezTo>
                  <a:pt x="681940" y="329388"/>
                  <a:pt x="692507" y="341986"/>
                  <a:pt x="702260" y="359867"/>
                </a:cubicBezTo>
                <a:cubicBezTo>
                  <a:pt x="711201" y="372059"/>
                  <a:pt x="714858" y="383032"/>
                  <a:pt x="713232" y="392786"/>
                </a:cubicBezTo>
                <a:cubicBezTo>
                  <a:pt x="714045" y="400101"/>
                  <a:pt x="712827" y="407010"/>
                  <a:pt x="709575" y="413512"/>
                </a:cubicBezTo>
                <a:cubicBezTo>
                  <a:pt x="706324" y="420015"/>
                  <a:pt x="697383" y="434239"/>
                  <a:pt x="682752" y="456184"/>
                </a:cubicBezTo>
                <a:cubicBezTo>
                  <a:pt x="675437" y="466751"/>
                  <a:pt x="671373" y="473253"/>
                  <a:pt x="670560" y="475692"/>
                </a:cubicBezTo>
                <a:cubicBezTo>
                  <a:pt x="669748" y="477317"/>
                  <a:pt x="668122" y="479349"/>
                  <a:pt x="665684" y="481787"/>
                </a:cubicBezTo>
                <a:cubicBezTo>
                  <a:pt x="662434" y="485039"/>
                  <a:pt x="660808" y="487071"/>
                  <a:pt x="660808" y="487883"/>
                </a:cubicBezTo>
                <a:cubicBezTo>
                  <a:pt x="660808" y="488696"/>
                  <a:pt x="659588" y="490728"/>
                  <a:pt x="657149" y="493979"/>
                </a:cubicBezTo>
                <a:cubicBezTo>
                  <a:pt x="653900" y="497231"/>
                  <a:pt x="651461" y="500482"/>
                  <a:pt x="649834" y="503733"/>
                </a:cubicBezTo>
                <a:cubicBezTo>
                  <a:pt x="645770" y="509423"/>
                  <a:pt x="638455" y="517754"/>
                  <a:pt x="627888" y="528727"/>
                </a:cubicBezTo>
                <a:cubicBezTo>
                  <a:pt x="617323" y="539699"/>
                  <a:pt x="606756" y="550063"/>
                  <a:pt x="596189" y="559816"/>
                </a:cubicBezTo>
                <a:cubicBezTo>
                  <a:pt x="585624" y="569570"/>
                  <a:pt x="579527" y="574447"/>
                  <a:pt x="577903" y="574447"/>
                </a:cubicBezTo>
                <a:cubicBezTo>
                  <a:pt x="577090" y="574447"/>
                  <a:pt x="576277" y="575259"/>
                  <a:pt x="575464" y="576885"/>
                </a:cubicBezTo>
                <a:cubicBezTo>
                  <a:pt x="575464" y="578511"/>
                  <a:pt x="575056" y="579730"/>
                  <a:pt x="574244" y="580543"/>
                </a:cubicBezTo>
                <a:cubicBezTo>
                  <a:pt x="573431" y="581355"/>
                  <a:pt x="576479" y="588061"/>
                  <a:pt x="583388" y="600659"/>
                </a:cubicBezTo>
                <a:cubicBezTo>
                  <a:pt x="590296" y="613258"/>
                  <a:pt x="599034" y="627279"/>
                  <a:pt x="609602" y="642722"/>
                </a:cubicBezTo>
                <a:cubicBezTo>
                  <a:pt x="620167" y="659791"/>
                  <a:pt x="626466" y="669341"/>
                  <a:pt x="628498" y="671373"/>
                </a:cubicBezTo>
                <a:cubicBezTo>
                  <a:pt x="630530" y="673405"/>
                  <a:pt x="632359" y="673608"/>
                  <a:pt x="633984" y="671983"/>
                </a:cubicBezTo>
                <a:cubicBezTo>
                  <a:pt x="637236" y="669544"/>
                  <a:pt x="644144" y="664668"/>
                  <a:pt x="654711" y="657352"/>
                </a:cubicBezTo>
                <a:cubicBezTo>
                  <a:pt x="666090" y="650037"/>
                  <a:pt x="672186" y="644754"/>
                  <a:pt x="672999" y="641503"/>
                </a:cubicBezTo>
                <a:cubicBezTo>
                  <a:pt x="674624" y="638251"/>
                  <a:pt x="677469" y="636829"/>
                  <a:pt x="681533" y="637235"/>
                </a:cubicBezTo>
                <a:cubicBezTo>
                  <a:pt x="685599" y="637642"/>
                  <a:pt x="692912" y="640690"/>
                  <a:pt x="703480" y="646380"/>
                </a:cubicBezTo>
                <a:cubicBezTo>
                  <a:pt x="723799" y="655320"/>
                  <a:pt x="739242" y="669138"/>
                  <a:pt x="749808" y="687832"/>
                </a:cubicBezTo>
                <a:cubicBezTo>
                  <a:pt x="770130" y="721157"/>
                  <a:pt x="773786" y="748386"/>
                  <a:pt x="760783" y="769519"/>
                </a:cubicBezTo>
                <a:cubicBezTo>
                  <a:pt x="754279" y="780898"/>
                  <a:pt x="747370" y="790651"/>
                  <a:pt x="740055" y="798780"/>
                </a:cubicBezTo>
                <a:cubicBezTo>
                  <a:pt x="735992" y="802031"/>
                  <a:pt x="733959" y="804063"/>
                  <a:pt x="733959" y="804875"/>
                </a:cubicBezTo>
                <a:cubicBezTo>
                  <a:pt x="733959" y="806501"/>
                  <a:pt x="738226" y="810971"/>
                  <a:pt x="746760" y="818287"/>
                </a:cubicBezTo>
                <a:cubicBezTo>
                  <a:pt x="755295" y="825602"/>
                  <a:pt x="762813" y="832104"/>
                  <a:pt x="769317" y="837794"/>
                </a:cubicBezTo>
                <a:cubicBezTo>
                  <a:pt x="786385" y="849173"/>
                  <a:pt x="797357" y="854863"/>
                  <a:pt x="802234" y="854863"/>
                </a:cubicBezTo>
                <a:cubicBezTo>
                  <a:pt x="804672" y="854863"/>
                  <a:pt x="807111" y="855676"/>
                  <a:pt x="809550" y="857301"/>
                </a:cubicBezTo>
                <a:cubicBezTo>
                  <a:pt x="811989" y="858927"/>
                  <a:pt x="813613" y="858927"/>
                  <a:pt x="814426" y="857301"/>
                </a:cubicBezTo>
                <a:cubicBezTo>
                  <a:pt x="816052" y="855676"/>
                  <a:pt x="818084" y="854456"/>
                  <a:pt x="820523" y="853644"/>
                </a:cubicBezTo>
                <a:cubicBezTo>
                  <a:pt x="822960" y="852831"/>
                  <a:pt x="825399" y="851205"/>
                  <a:pt x="827837" y="848767"/>
                </a:cubicBezTo>
                <a:cubicBezTo>
                  <a:pt x="828650" y="846328"/>
                  <a:pt x="831088" y="843483"/>
                  <a:pt x="835154" y="840232"/>
                </a:cubicBezTo>
                <a:cubicBezTo>
                  <a:pt x="847344" y="829666"/>
                  <a:pt x="853440" y="823163"/>
                  <a:pt x="853440" y="820725"/>
                </a:cubicBezTo>
                <a:cubicBezTo>
                  <a:pt x="853440" y="819099"/>
                  <a:pt x="853848" y="817474"/>
                  <a:pt x="854661" y="815848"/>
                </a:cubicBezTo>
                <a:cubicBezTo>
                  <a:pt x="858724" y="809346"/>
                  <a:pt x="861568" y="792683"/>
                  <a:pt x="863194" y="765861"/>
                </a:cubicBezTo>
                <a:cubicBezTo>
                  <a:pt x="864820" y="752856"/>
                  <a:pt x="866039" y="746760"/>
                  <a:pt x="866852" y="747573"/>
                </a:cubicBezTo>
                <a:cubicBezTo>
                  <a:pt x="867664" y="747573"/>
                  <a:pt x="868071" y="743103"/>
                  <a:pt x="868071" y="734162"/>
                </a:cubicBezTo>
                <a:cubicBezTo>
                  <a:pt x="868071" y="725221"/>
                  <a:pt x="868477" y="721564"/>
                  <a:pt x="869290" y="723189"/>
                </a:cubicBezTo>
                <a:cubicBezTo>
                  <a:pt x="870103" y="724815"/>
                  <a:pt x="872135" y="732536"/>
                  <a:pt x="875386" y="746354"/>
                </a:cubicBezTo>
                <a:cubicBezTo>
                  <a:pt x="885952" y="790245"/>
                  <a:pt x="897332" y="822351"/>
                  <a:pt x="909524" y="842671"/>
                </a:cubicBezTo>
                <a:cubicBezTo>
                  <a:pt x="912775" y="848360"/>
                  <a:pt x="916839" y="858114"/>
                  <a:pt x="921716" y="871932"/>
                </a:cubicBezTo>
                <a:cubicBezTo>
                  <a:pt x="928218" y="886562"/>
                  <a:pt x="933908" y="899160"/>
                  <a:pt x="938784" y="909727"/>
                </a:cubicBezTo>
                <a:cubicBezTo>
                  <a:pt x="963168" y="960120"/>
                  <a:pt x="970890" y="990600"/>
                  <a:pt x="961949" y="1001167"/>
                </a:cubicBezTo>
                <a:cubicBezTo>
                  <a:pt x="956260" y="1010107"/>
                  <a:pt x="946100" y="1012952"/>
                  <a:pt x="931469" y="1009701"/>
                </a:cubicBezTo>
                <a:cubicBezTo>
                  <a:pt x="907898" y="1003199"/>
                  <a:pt x="888391" y="995071"/>
                  <a:pt x="872948" y="985317"/>
                </a:cubicBezTo>
                <a:cubicBezTo>
                  <a:pt x="871322" y="983691"/>
                  <a:pt x="868477" y="981659"/>
                  <a:pt x="864413" y="979221"/>
                </a:cubicBezTo>
                <a:cubicBezTo>
                  <a:pt x="850596" y="972719"/>
                  <a:pt x="831901" y="959307"/>
                  <a:pt x="808330" y="938987"/>
                </a:cubicBezTo>
                <a:cubicBezTo>
                  <a:pt x="767691" y="902411"/>
                  <a:pt x="730708" y="865023"/>
                  <a:pt x="697383" y="826821"/>
                </a:cubicBezTo>
                <a:cubicBezTo>
                  <a:pt x="695759" y="826008"/>
                  <a:pt x="690880" y="826415"/>
                  <a:pt x="682752" y="828040"/>
                </a:cubicBezTo>
                <a:cubicBezTo>
                  <a:pt x="677063" y="830479"/>
                  <a:pt x="668732" y="832307"/>
                  <a:pt x="657759" y="833527"/>
                </a:cubicBezTo>
                <a:cubicBezTo>
                  <a:pt x="646786" y="834746"/>
                  <a:pt x="627888" y="836168"/>
                  <a:pt x="601068" y="837794"/>
                </a:cubicBezTo>
                <a:cubicBezTo>
                  <a:pt x="560426" y="842671"/>
                  <a:pt x="534418" y="847954"/>
                  <a:pt x="523037" y="853644"/>
                </a:cubicBezTo>
                <a:cubicBezTo>
                  <a:pt x="523037" y="853644"/>
                  <a:pt x="525071" y="855472"/>
                  <a:pt x="529133" y="859130"/>
                </a:cubicBezTo>
                <a:cubicBezTo>
                  <a:pt x="533197" y="862787"/>
                  <a:pt x="538480" y="867055"/>
                  <a:pt x="544983" y="871932"/>
                </a:cubicBezTo>
                <a:cubicBezTo>
                  <a:pt x="590500" y="910133"/>
                  <a:pt x="614477" y="942645"/>
                  <a:pt x="616916" y="969467"/>
                </a:cubicBezTo>
                <a:cubicBezTo>
                  <a:pt x="618541" y="976783"/>
                  <a:pt x="617323" y="981659"/>
                  <a:pt x="613258" y="984098"/>
                </a:cubicBezTo>
                <a:cubicBezTo>
                  <a:pt x="609194" y="987349"/>
                  <a:pt x="604724" y="989787"/>
                  <a:pt x="599847" y="991413"/>
                </a:cubicBezTo>
                <a:cubicBezTo>
                  <a:pt x="594158" y="993851"/>
                  <a:pt x="587655" y="996696"/>
                  <a:pt x="580340" y="999947"/>
                </a:cubicBezTo>
                <a:cubicBezTo>
                  <a:pt x="571399" y="1004824"/>
                  <a:pt x="560426" y="1008888"/>
                  <a:pt x="547421" y="1012139"/>
                </a:cubicBezTo>
                <a:cubicBezTo>
                  <a:pt x="544983" y="1012952"/>
                  <a:pt x="543765" y="1013765"/>
                  <a:pt x="543765" y="1014578"/>
                </a:cubicBezTo>
                <a:cubicBezTo>
                  <a:pt x="543765" y="1015391"/>
                  <a:pt x="542139" y="1015797"/>
                  <a:pt x="538887" y="1015797"/>
                </a:cubicBezTo>
                <a:cubicBezTo>
                  <a:pt x="535636" y="1015797"/>
                  <a:pt x="532791" y="1016203"/>
                  <a:pt x="530352" y="1017016"/>
                </a:cubicBezTo>
                <a:cubicBezTo>
                  <a:pt x="529540" y="1017829"/>
                  <a:pt x="528321" y="1017829"/>
                  <a:pt x="526695" y="1017016"/>
                </a:cubicBezTo>
                <a:cubicBezTo>
                  <a:pt x="525884" y="1017016"/>
                  <a:pt x="525071" y="1017423"/>
                  <a:pt x="524256" y="1018235"/>
                </a:cubicBezTo>
                <a:cubicBezTo>
                  <a:pt x="522631" y="1019048"/>
                  <a:pt x="521005" y="1019455"/>
                  <a:pt x="519380" y="1019455"/>
                </a:cubicBezTo>
                <a:cubicBezTo>
                  <a:pt x="516941" y="1019455"/>
                  <a:pt x="514909" y="1019455"/>
                  <a:pt x="513284" y="1019455"/>
                </a:cubicBezTo>
                <a:cubicBezTo>
                  <a:pt x="484836" y="1025957"/>
                  <a:pt x="449887" y="1027176"/>
                  <a:pt x="408432" y="1023112"/>
                </a:cubicBezTo>
                <a:cubicBezTo>
                  <a:pt x="395428" y="1021487"/>
                  <a:pt x="387300" y="1020267"/>
                  <a:pt x="384050" y="1019455"/>
                </a:cubicBezTo>
                <a:cubicBezTo>
                  <a:pt x="382424" y="1019455"/>
                  <a:pt x="379984" y="1019455"/>
                  <a:pt x="376733" y="1019455"/>
                </a:cubicBezTo>
                <a:cubicBezTo>
                  <a:pt x="374295" y="1019455"/>
                  <a:pt x="373076" y="1019048"/>
                  <a:pt x="373076" y="1018235"/>
                </a:cubicBezTo>
                <a:cubicBezTo>
                  <a:pt x="372263" y="1017423"/>
                  <a:pt x="371044" y="1017016"/>
                  <a:pt x="369419" y="1017016"/>
                </a:cubicBezTo>
                <a:cubicBezTo>
                  <a:pt x="367793" y="1017829"/>
                  <a:pt x="366573" y="1017829"/>
                  <a:pt x="365760" y="1017016"/>
                </a:cubicBezTo>
                <a:cubicBezTo>
                  <a:pt x="364948" y="1015391"/>
                  <a:pt x="363728" y="1014984"/>
                  <a:pt x="362103" y="1015797"/>
                </a:cubicBezTo>
                <a:cubicBezTo>
                  <a:pt x="359664" y="1016610"/>
                  <a:pt x="357633" y="1016203"/>
                  <a:pt x="356007" y="1014578"/>
                </a:cubicBezTo>
                <a:cubicBezTo>
                  <a:pt x="354381" y="1012952"/>
                  <a:pt x="349912" y="1011327"/>
                  <a:pt x="342596" y="1009701"/>
                </a:cubicBezTo>
                <a:cubicBezTo>
                  <a:pt x="326340" y="1004824"/>
                  <a:pt x="310896" y="998728"/>
                  <a:pt x="296266" y="991413"/>
                </a:cubicBezTo>
                <a:cubicBezTo>
                  <a:pt x="245060" y="961339"/>
                  <a:pt x="214173" y="925170"/>
                  <a:pt x="203607" y="882904"/>
                </a:cubicBezTo>
                <a:cubicBezTo>
                  <a:pt x="200357" y="850392"/>
                  <a:pt x="200762" y="828447"/>
                  <a:pt x="204826" y="817067"/>
                </a:cubicBezTo>
                <a:cubicBezTo>
                  <a:pt x="206452" y="818693"/>
                  <a:pt x="208484" y="821944"/>
                  <a:pt x="210922" y="826821"/>
                </a:cubicBezTo>
                <a:cubicBezTo>
                  <a:pt x="213360" y="831698"/>
                  <a:pt x="216612" y="840232"/>
                  <a:pt x="220676" y="852424"/>
                </a:cubicBezTo>
                <a:cubicBezTo>
                  <a:pt x="224740" y="867055"/>
                  <a:pt x="228804" y="879247"/>
                  <a:pt x="232869" y="889000"/>
                </a:cubicBezTo>
                <a:cubicBezTo>
                  <a:pt x="236932" y="897941"/>
                  <a:pt x="241605" y="906679"/>
                  <a:pt x="246888" y="915213"/>
                </a:cubicBezTo>
                <a:cubicBezTo>
                  <a:pt x="252172" y="923747"/>
                  <a:pt x="255626" y="928015"/>
                  <a:pt x="257252" y="928015"/>
                </a:cubicBezTo>
                <a:cubicBezTo>
                  <a:pt x="258877" y="928015"/>
                  <a:pt x="260097" y="928421"/>
                  <a:pt x="260909" y="929234"/>
                </a:cubicBezTo>
                <a:cubicBezTo>
                  <a:pt x="270663" y="934923"/>
                  <a:pt x="293828" y="940207"/>
                  <a:pt x="330404" y="945083"/>
                </a:cubicBezTo>
                <a:cubicBezTo>
                  <a:pt x="335281" y="945896"/>
                  <a:pt x="341783" y="946709"/>
                  <a:pt x="349912" y="947522"/>
                </a:cubicBezTo>
                <a:cubicBezTo>
                  <a:pt x="391364" y="951586"/>
                  <a:pt x="431597" y="947522"/>
                  <a:pt x="470612" y="935330"/>
                </a:cubicBezTo>
                <a:cubicBezTo>
                  <a:pt x="481178" y="931266"/>
                  <a:pt x="487274" y="929234"/>
                  <a:pt x="488900" y="929234"/>
                </a:cubicBezTo>
                <a:cubicBezTo>
                  <a:pt x="492151" y="929234"/>
                  <a:pt x="500685" y="923138"/>
                  <a:pt x="514503" y="910946"/>
                </a:cubicBezTo>
                <a:cubicBezTo>
                  <a:pt x="516941" y="903631"/>
                  <a:pt x="513690" y="891439"/>
                  <a:pt x="504749" y="874370"/>
                </a:cubicBezTo>
                <a:cubicBezTo>
                  <a:pt x="501498" y="867867"/>
                  <a:pt x="499467" y="864210"/>
                  <a:pt x="498653" y="863397"/>
                </a:cubicBezTo>
                <a:cubicBezTo>
                  <a:pt x="497840" y="863397"/>
                  <a:pt x="494589" y="864616"/>
                  <a:pt x="488900" y="867055"/>
                </a:cubicBezTo>
                <a:cubicBezTo>
                  <a:pt x="482397" y="869493"/>
                  <a:pt x="478740" y="870712"/>
                  <a:pt x="477928" y="870712"/>
                </a:cubicBezTo>
                <a:cubicBezTo>
                  <a:pt x="477115" y="870712"/>
                  <a:pt x="478333" y="869493"/>
                  <a:pt x="481584" y="867055"/>
                </a:cubicBezTo>
                <a:cubicBezTo>
                  <a:pt x="485649" y="864616"/>
                  <a:pt x="488493" y="862991"/>
                  <a:pt x="490119" y="862178"/>
                </a:cubicBezTo>
                <a:cubicBezTo>
                  <a:pt x="490932" y="862178"/>
                  <a:pt x="492151" y="861365"/>
                  <a:pt x="493776" y="859739"/>
                </a:cubicBezTo>
                <a:cubicBezTo>
                  <a:pt x="495402" y="858927"/>
                  <a:pt x="493776" y="855269"/>
                  <a:pt x="488900" y="848767"/>
                </a:cubicBezTo>
                <a:cubicBezTo>
                  <a:pt x="484836" y="843077"/>
                  <a:pt x="481991" y="839419"/>
                  <a:pt x="480365" y="837794"/>
                </a:cubicBezTo>
                <a:cubicBezTo>
                  <a:pt x="478740" y="836168"/>
                  <a:pt x="477520" y="834136"/>
                  <a:pt x="476708" y="831698"/>
                </a:cubicBezTo>
                <a:cubicBezTo>
                  <a:pt x="474269" y="825195"/>
                  <a:pt x="470612" y="826415"/>
                  <a:pt x="465735" y="835355"/>
                </a:cubicBezTo>
                <a:cubicBezTo>
                  <a:pt x="437287" y="878434"/>
                  <a:pt x="416967" y="905256"/>
                  <a:pt x="404775" y="915823"/>
                </a:cubicBezTo>
                <a:cubicBezTo>
                  <a:pt x="392584" y="926389"/>
                  <a:pt x="380391" y="928421"/>
                  <a:pt x="368199" y="921919"/>
                </a:cubicBezTo>
                <a:cubicBezTo>
                  <a:pt x="340565" y="910540"/>
                  <a:pt x="314960" y="888594"/>
                  <a:pt x="291389" y="856082"/>
                </a:cubicBezTo>
                <a:cubicBezTo>
                  <a:pt x="279197" y="839826"/>
                  <a:pt x="272695" y="826821"/>
                  <a:pt x="271882" y="817067"/>
                </a:cubicBezTo>
                <a:cubicBezTo>
                  <a:pt x="270256" y="809752"/>
                  <a:pt x="269648" y="804875"/>
                  <a:pt x="270053" y="802437"/>
                </a:cubicBezTo>
                <a:cubicBezTo>
                  <a:pt x="270461" y="799999"/>
                  <a:pt x="271476" y="799999"/>
                  <a:pt x="273101" y="802437"/>
                </a:cubicBezTo>
                <a:cubicBezTo>
                  <a:pt x="274728" y="803250"/>
                  <a:pt x="275541" y="803250"/>
                  <a:pt x="275541" y="802437"/>
                </a:cubicBezTo>
                <a:cubicBezTo>
                  <a:pt x="275541" y="801624"/>
                  <a:pt x="276759" y="802437"/>
                  <a:pt x="279197" y="804875"/>
                </a:cubicBezTo>
                <a:cubicBezTo>
                  <a:pt x="281636" y="806501"/>
                  <a:pt x="286106" y="808939"/>
                  <a:pt x="292609" y="812191"/>
                </a:cubicBezTo>
                <a:cubicBezTo>
                  <a:pt x="299924" y="815442"/>
                  <a:pt x="307240" y="819099"/>
                  <a:pt x="314554" y="823163"/>
                </a:cubicBezTo>
                <a:cubicBezTo>
                  <a:pt x="321869" y="833730"/>
                  <a:pt x="335281" y="839013"/>
                  <a:pt x="354788" y="839013"/>
                </a:cubicBezTo>
                <a:cubicBezTo>
                  <a:pt x="380797" y="839013"/>
                  <a:pt x="405994" y="832511"/>
                  <a:pt x="430378" y="819506"/>
                </a:cubicBezTo>
                <a:cubicBezTo>
                  <a:pt x="435256" y="816255"/>
                  <a:pt x="440132" y="813410"/>
                  <a:pt x="445008" y="810971"/>
                </a:cubicBezTo>
                <a:cubicBezTo>
                  <a:pt x="449887" y="808533"/>
                  <a:pt x="452324" y="806907"/>
                  <a:pt x="452324" y="806095"/>
                </a:cubicBezTo>
                <a:cubicBezTo>
                  <a:pt x="452324" y="805282"/>
                  <a:pt x="449479" y="802031"/>
                  <a:pt x="443790" y="796341"/>
                </a:cubicBezTo>
                <a:cubicBezTo>
                  <a:pt x="439725" y="791464"/>
                  <a:pt x="438100" y="789026"/>
                  <a:pt x="438912" y="789026"/>
                </a:cubicBezTo>
                <a:cubicBezTo>
                  <a:pt x="439725" y="789026"/>
                  <a:pt x="442977" y="791464"/>
                  <a:pt x="448666" y="796341"/>
                </a:cubicBezTo>
                <a:lnTo>
                  <a:pt x="457200" y="803656"/>
                </a:lnTo>
                <a:lnTo>
                  <a:pt x="465735" y="797560"/>
                </a:lnTo>
                <a:cubicBezTo>
                  <a:pt x="472237" y="793496"/>
                  <a:pt x="480772" y="787807"/>
                  <a:pt x="491338" y="780492"/>
                </a:cubicBezTo>
                <a:cubicBezTo>
                  <a:pt x="497840" y="776427"/>
                  <a:pt x="505765" y="770941"/>
                  <a:pt x="515112" y="764032"/>
                </a:cubicBezTo>
                <a:cubicBezTo>
                  <a:pt x="524460" y="757123"/>
                  <a:pt x="540919" y="744728"/>
                  <a:pt x="564490" y="726847"/>
                </a:cubicBezTo>
                <a:cubicBezTo>
                  <a:pt x="566930" y="725221"/>
                  <a:pt x="567132" y="725221"/>
                  <a:pt x="565100" y="726847"/>
                </a:cubicBezTo>
                <a:cubicBezTo>
                  <a:pt x="563068" y="728472"/>
                  <a:pt x="559613" y="731723"/>
                  <a:pt x="554736" y="736600"/>
                </a:cubicBezTo>
                <a:cubicBezTo>
                  <a:pt x="522224" y="766674"/>
                  <a:pt x="498247" y="791871"/>
                  <a:pt x="482804" y="812191"/>
                </a:cubicBezTo>
                <a:lnTo>
                  <a:pt x="476708" y="820725"/>
                </a:lnTo>
                <a:lnTo>
                  <a:pt x="494996" y="832917"/>
                </a:lnTo>
                <a:lnTo>
                  <a:pt x="513284" y="847547"/>
                </a:lnTo>
                <a:lnTo>
                  <a:pt x="527914" y="837794"/>
                </a:lnTo>
                <a:cubicBezTo>
                  <a:pt x="582372" y="804469"/>
                  <a:pt x="618541" y="778866"/>
                  <a:pt x="636423" y="760984"/>
                </a:cubicBezTo>
                <a:lnTo>
                  <a:pt x="641300" y="756107"/>
                </a:lnTo>
                <a:lnTo>
                  <a:pt x="633984" y="746354"/>
                </a:lnTo>
                <a:cubicBezTo>
                  <a:pt x="629109" y="739039"/>
                  <a:pt x="623824" y="730911"/>
                  <a:pt x="618136" y="721970"/>
                </a:cubicBezTo>
                <a:cubicBezTo>
                  <a:pt x="612445" y="714655"/>
                  <a:pt x="608381" y="708965"/>
                  <a:pt x="605943" y="704901"/>
                </a:cubicBezTo>
                <a:lnTo>
                  <a:pt x="602285" y="700024"/>
                </a:lnTo>
                <a:lnTo>
                  <a:pt x="594971" y="704901"/>
                </a:lnTo>
                <a:cubicBezTo>
                  <a:pt x="590093" y="708965"/>
                  <a:pt x="585216" y="712623"/>
                  <a:pt x="580340" y="715874"/>
                </a:cubicBezTo>
                <a:cubicBezTo>
                  <a:pt x="574650" y="719938"/>
                  <a:pt x="572415" y="721157"/>
                  <a:pt x="573636" y="719531"/>
                </a:cubicBezTo>
                <a:cubicBezTo>
                  <a:pt x="574853" y="717906"/>
                  <a:pt x="579527" y="714248"/>
                  <a:pt x="587655" y="708559"/>
                </a:cubicBezTo>
                <a:cubicBezTo>
                  <a:pt x="595783" y="702056"/>
                  <a:pt x="599847" y="698399"/>
                  <a:pt x="599847" y="697586"/>
                </a:cubicBezTo>
                <a:cubicBezTo>
                  <a:pt x="599847" y="696773"/>
                  <a:pt x="597408" y="692303"/>
                  <a:pt x="592532" y="684175"/>
                </a:cubicBezTo>
                <a:cubicBezTo>
                  <a:pt x="581152" y="667919"/>
                  <a:pt x="568556" y="646786"/>
                  <a:pt x="554736" y="620776"/>
                </a:cubicBezTo>
                <a:cubicBezTo>
                  <a:pt x="549047" y="611023"/>
                  <a:pt x="545796" y="606552"/>
                  <a:pt x="544983" y="607365"/>
                </a:cubicBezTo>
                <a:cubicBezTo>
                  <a:pt x="520599" y="626060"/>
                  <a:pt x="504343" y="637032"/>
                  <a:pt x="496215" y="640283"/>
                </a:cubicBezTo>
                <a:cubicBezTo>
                  <a:pt x="487274" y="645973"/>
                  <a:pt x="469799" y="656539"/>
                  <a:pt x="443790" y="671983"/>
                </a:cubicBezTo>
                <a:cubicBezTo>
                  <a:pt x="421031" y="684175"/>
                  <a:pt x="405588" y="692506"/>
                  <a:pt x="397460" y="696976"/>
                </a:cubicBezTo>
                <a:cubicBezTo>
                  <a:pt x="389332" y="701447"/>
                  <a:pt x="385268" y="703276"/>
                  <a:pt x="385268" y="702463"/>
                </a:cubicBezTo>
                <a:cubicBezTo>
                  <a:pt x="385268" y="701650"/>
                  <a:pt x="389738" y="698399"/>
                  <a:pt x="398679" y="692709"/>
                </a:cubicBezTo>
                <a:cubicBezTo>
                  <a:pt x="408432" y="685394"/>
                  <a:pt x="418592" y="677672"/>
                  <a:pt x="429159" y="669544"/>
                </a:cubicBezTo>
                <a:cubicBezTo>
                  <a:pt x="458421" y="641096"/>
                  <a:pt x="489712" y="606552"/>
                  <a:pt x="523037" y="565912"/>
                </a:cubicBezTo>
                <a:cubicBezTo>
                  <a:pt x="525476" y="564287"/>
                  <a:pt x="524663" y="559410"/>
                  <a:pt x="520599" y="551282"/>
                </a:cubicBezTo>
                <a:cubicBezTo>
                  <a:pt x="516535" y="543967"/>
                  <a:pt x="511658" y="533807"/>
                  <a:pt x="505968" y="520802"/>
                </a:cubicBezTo>
                <a:cubicBezTo>
                  <a:pt x="500280" y="507797"/>
                  <a:pt x="494996" y="495605"/>
                  <a:pt x="490119" y="484226"/>
                </a:cubicBezTo>
                <a:cubicBezTo>
                  <a:pt x="484429" y="471221"/>
                  <a:pt x="473863" y="441960"/>
                  <a:pt x="458421" y="396443"/>
                </a:cubicBezTo>
                <a:lnTo>
                  <a:pt x="434036" y="323291"/>
                </a:lnTo>
                <a:lnTo>
                  <a:pt x="418188" y="336703"/>
                </a:lnTo>
                <a:cubicBezTo>
                  <a:pt x="408432" y="344831"/>
                  <a:pt x="400711" y="351333"/>
                  <a:pt x="395021" y="356210"/>
                </a:cubicBezTo>
                <a:cubicBezTo>
                  <a:pt x="374703" y="374904"/>
                  <a:pt x="360072" y="389535"/>
                  <a:pt x="351130" y="400101"/>
                </a:cubicBezTo>
                <a:cubicBezTo>
                  <a:pt x="351130" y="400914"/>
                  <a:pt x="351943" y="400508"/>
                  <a:pt x="353568" y="398882"/>
                </a:cubicBezTo>
                <a:cubicBezTo>
                  <a:pt x="356007" y="396443"/>
                  <a:pt x="359664" y="394818"/>
                  <a:pt x="364541" y="394005"/>
                </a:cubicBezTo>
                <a:cubicBezTo>
                  <a:pt x="368606" y="392379"/>
                  <a:pt x="371857" y="390347"/>
                  <a:pt x="374295" y="387909"/>
                </a:cubicBezTo>
                <a:cubicBezTo>
                  <a:pt x="376733" y="385471"/>
                  <a:pt x="378359" y="384252"/>
                  <a:pt x="379172" y="384252"/>
                </a:cubicBezTo>
                <a:cubicBezTo>
                  <a:pt x="380797" y="384252"/>
                  <a:pt x="384050" y="383439"/>
                  <a:pt x="388925" y="381813"/>
                </a:cubicBezTo>
                <a:cubicBezTo>
                  <a:pt x="398679" y="377749"/>
                  <a:pt x="407213" y="378155"/>
                  <a:pt x="414528" y="383032"/>
                </a:cubicBezTo>
                <a:cubicBezTo>
                  <a:pt x="416154" y="384658"/>
                  <a:pt x="418188" y="385877"/>
                  <a:pt x="420624" y="386690"/>
                </a:cubicBezTo>
                <a:cubicBezTo>
                  <a:pt x="431191" y="394005"/>
                  <a:pt x="437287" y="403759"/>
                  <a:pt x="438912" y="415951"/>
                </a:cubicBezTo>
                <a:cubicBezTo>
                  <a:pt x="437287" y="418389"/>
                  <a:pt x="432410" y="420828"/>
                  <a:pt x="424283" y="423266"/>
                </a:cubicBezTo>
                <a:cubicBezTo>
                  <a:pt x="416154" y="426517"/>
                  <a:pt x="409245" y="429362"/>
                  <a:pt x="403556" y="431800"/>
                </a:cubicBezTo>
                <a:cubicBezTo>
                  <a:pt x="398679" y="434239"/>
                  <a:pt x="393802" y="435864"/>
                  <a:pt x="388925" y="436677"/>
                </a:cubicBezTo>
                <a:cubicBezTo>
                  <a:pt x="369419" y="445618"/>
                  <a:pt x="347066" y="457404"/>
                  <a:pt x="321869" y="472034"/>
                </a:cubicBezTo>
                <a:cubicBezTo>
                  <a:pt x="302362" y="485039"/>
                  <a:pt x="281636" y="500482"/>
                  <a:pt x="259690" y="518363"/>
                </a:cubicBezTo>
                <a:cubicBezTo>
                  <a:pt x="244247" y="529743"/>
                  <a:pt x="229210" y="539903"/>
                  <a:pt x="214580" y="548843"/>
                </a:cubicBezTo>
                <a:lnTo>
                  <a:pt x="204826" y="554940"/>
                </a:lnTo>
                <a:lnTo>
                  <a:pt x="196292" y="550063"/>
                </a:lnTo>
                <a:cubicBezTo>
                  <a:pt x="186538" y="545999"/>
                  <a:pt x="179223" y="539496"/>
                  <a:pt x="174346" y="530555"/>
                </a:cubicBezTo>
                <a:cubicBezTo>
                  <a:pt x="172720" y="526491"/>
                  <a:pt x="171704" y="523443"/>
                  <a:pt x="171299" y="521411"/>
                </a:cubicBezTo>
                <a:cubicBezTo>
                  <a:pt x="170892" y="519379"/>
                  <a:pt x="171095" y="518363"/>
                  <a:pt x="171908" y="518363"/>
                </a:cubicBezTo>
                <a:cubicBezTo>
                  <a:pt x="172720" y="518363"/>
                  <a:pt x="178004" y="514300"/>
                  <a:pt x="187757" y="506171"/>
                </a:cubicBezTo>
                <a:cubicBezTo>
                  <a:pt x="197511" y="498044"/>
                  <a:pt x="206858" y="490728"/>
                  <a:pt x="215799" y="484226"/>
                </a:cubicBezTo>
                <a:cubicBezTo>
                  <a:pt x="247498" y="462280"/>
                  <a:pt x="269444" y="445211"/>
                  <a:pt x="281636" y="433019"/>
                </a:cubicBezTo>
                <a:cubicBezTo>
                  <a:pt x="281636" y="432207"/>
                  <a:pt x="282449" y="431800"/>
                  <a:pt x="284075" y="431800"/>
                </a:cubicBezTo>
                <a:cubicBezTo>
                  <a:pt x="285701" y="431800"/>
                  <a:pt x="291796" y="426517"/>
                  <a:pt x="302362" y="415951"/>
                </a:cubicBezTo>
                <a:cubicBezTo>
                  <a:pt x="312928" y="405384"/>
                  <a:pt x="321869" y="394818"/>
                  <a:pt x="329184" y="384252"/>
                </a:cubicBezTo>
                <a:cubicBezTo>
                  <a:pt x="336500" y="376936"/>
                  <a:pt x="344018" y="367792"/>
                  <a:pt x="351740" y="356819"/>
                </a:cubicBezTo>
                <a:cubicBezTo>
                  <a:pt x="359461" y="345847"/>
                  <a:pt x="363322" y="339547"/>
                  <a:pt x="363322" y="337922"/>
                </a:cubicBezTo>
                <a:cubicBezTo>
                  <a:pt x="363322" y="337109"/>
                  <a:pt x="361290" y="336703"/>
                  <a:pt x="357226" y="336703"/>
                </a:cubicBezTo>
                <a:cubicBezTo>
                  <a:pt x="349912" y="336703"/>
                  <a:pt x="332844" y="345237"/>
                  <a:pt x="306020" y="362306"/>
                </a:cubicBezTo>
                <a:cubicBezTo>
                  <a:pt x="294640" y="368808"/>
                  <a:pt x="285293" y="373685"/>
                  <a:pt x="277978" y="376936"/>
                </a:cubicBezTo>
                <a:cubicBezTo>
                  <a:pt x="273101" y="380187"/>
                  <a:pt x="268224" y="383439"/>
                  <a:pt x="263348" y="386690"/>
                </a:cubicBezTo>
                <a:cubicBezTo>
                  <a:pt x="243029" y="399695"/>
                  <a:pt x="221488" y="407010"/>
                  <a:pt x="198731" y="408635"/>
                </a:cubicBezTo>
                <a:cubicBezTo>
                  <a:pt x="186538" y="409448"/>
                  <a:pt x="174753" y="404572"/>
                  <a:pt x="163373" y="394005"/>
                </a:cubicBezTo>
                <a:cubicBezTo>
                  <a:pt x="151181" y="381813"/>
                  <a:pt x="145085" y="373279"/>
                  <a:pt x="145085" y="368402"/>
                </a:cubicBezTo>
                <a:cubicBezTo>
                  <a:pt x="146711" y="368402"/>
                  <a:pt x="149964" y="369621"/>
                  <a:pt x="154839" y="372059"/>
                </a:cubicBezTo>
                <a:cubicBezTo>
                  <a:pt x="166219" y="376123"/>
                  <a:pt x="177597" y="375717"/>
                  <a:pt x="188976" y="370840"/>
                </a:cubicBezTo>
                <a:cubicBezTo>
                  <a:pt x="213360" y="357835"/>
                  <a:pt x="230836" y="348082"/>
                  <a:pt x="241403" y="341579"/>
                </a:cubicBezTo>
                <a:cubicBezTo>
                  <a:pt x="245466" y="339141"/>
                  <a:pt x="247498" y="337922"/>
                  <a:pt x="247498" y="337922"/>
                </a:cubicBezTo>
                <a:cubicBezTo>
                  <a:pt x="248311" y="337922"/>
                  <a:pt x="250343" y="336703"/>
                  <a:pt x="253594" y="334264"/>
                </a:cubicBezTo>
                <a:cubicBezTo>
                  <a:pt x="266599" y="326949"/>
                  <a:pt x="281636" y="318821"/>
                  <a:pt x="298706" y="309880"/>
                </a:cubicBezTo>
                <a:cubicBezTo>
                  <a:pt x="304394" y="307442"/>
                  <a:pt x="310084" y="304191"/>
                  <a:pt x="315774" y="300127"/>
                </a:cubicBezTo>
                <a:cubicBezTo>
                  <a:pt x="323088" y="295250"/>
                  <a:pt x="337312" y="286715"/>
                  <a:pt x="358446" y="274523"/>
                </a:cubicBezTo>
                <a:cubicBezTo>
                  <a:pt x="376327" y="264770"/>
                  <a:pt x="391771" y="255829"/>
                  <a:pt x="404775" y="247701"/>
                </a:cubicBezTo>
                <a:cubicBezTo>
                  <a:pt x="412090" y="243637"/>
                  <a:pt x="414528" y="239573"/>
                  <a:pt x="412090" y="235509"/>
                </a:cubicBezTo>
                <a:cubicBezTo>
                  <a:pt x="408839" y="224130"/>
                  <a:pt x="403556" y="201371"/>
                  <a:pt x="396240" y="167234"/>
                </a:cubicBezTo>
                <a:cubicBezTo>
                  <a:pt x="394615" y="157480"/>
                  <a:pt x="392989" y="149352"/>
                  <a:pt x="391364" y="142850"/>
                </a:cubicBezTo>
                <a:cubicBezTo>
                  <a:pt x="389738" y="136348"/>
                  <a:pt x="388519" y="132690"/>
                  <a:pt x="387706" y="131877"/>
                </a:cubicBezTo>
                <a:cubicBezTo>
                  <a:pt x="386893" y="130251"/>
                  <a:pt x="386080" y="127000"/>
                  <a:pt x="385268" y="122124"/>
                </a:cubicBezTo>
                <a:cubicBezTo>
                  <a:pt x="384455" y="115621"/>
                  <a:pt x="383237" y="109525"/>
                  <a:pt x="381610" y="103835"/>
                </a:cubicBezTo>
                <a:cubicBezTo>
                  <a:pt x="379172" y="97333"/>
                  <a:pt x="377546" y="90018"/>
                  <a:pt x="376733" y="81890"/>
                </a:cubicBezTo>
                <a:cubicBezTo>
                  <a:pt x="375108" y="68885"/>
                  <a:pt x="370231" y="61164"/>
                  <a:pt x="362103" y="58725"/>
                </a:cubicBezTo>
                <a:cubicBezTo>
                  <a:pt x="346660" y="53035"/>
                  <a:pt x="326340" y="49784"/>
                  <a:pt x="301143" y="48971"/>
                </a:cubicBezTo>
                <a:cubicBezTo>
                  <a:pt x="291389" y="48971"/>
                  <a:pt x="283262" y="48565"/>
                  <a:pt x="276759" y="47752"/>
                </a:cubicBezTo>
                <a:lnTo>
                  <a:pt x="270663" y="46533"/>
                </a:lnTo>
                <a:lnTo>
                  <a:pt x="276759" y="40437"/>
                </a:lnTo>
                <a:cubicBezTo>
                  <a:pt x="282449" y="36373"/>
                  <a:pt x="288951" y="32715"/>
                  <a:pt x="296266" y="29464"/>
                </a:cubicBezTo>
                <a:cubicBezTo>
                  <a:pt x="308458" y="24588"/>
                  <a:pt x="319026" y="20320"/>
                  <a:pt x="327965" y="16663"/>
                </a:cubicBezTo>
                <a:cubicBezTo>
                  <a:pt x="336906" y="13005"/>
                  <a:pt x="342191" y="11176"/>
                  <a:pt x="343815" y="11176"/>
                </a:cubicBezTo>
                <a:cubicBezTo>
                  <a:pt x="345440" y="11176"/>
                  <a:pt x="349504" y="9144"/>
                  <a:pt x="356007" y="5080"/>
                </a:cubicBezTo>
                <a:cubicBezTo>
                  <a:pt x="362509" y="1016"/>
                  <a:pt x="369419" y="-609"/>
                  <a:pt x="376733" y="203"/>
                </a:cubicBezTo>
                <a:close/>
              </a:path>
            </a:pathLst>
          </a:custGeom>
          <a:gradFill flip="none" rotWithShape="1">
            <a:gsLst>
              <a:gs pos="0">
                <a:srgbClr val="02A0E7"/>
              </a:gs>
              <a:gs pos="100000">
                <a:srgbClr val="1C3FFD"/>
              </a:gs>
            </a:gsLst>
            <a:path path="circle">
              <a:fillToRect r="100000" b="100000"/>
            </a:path>
            <a:tileRect l="-100000" t="-100000"/>
          </a:gradFill>
          <a:ln w="3175">
            <a:noFill/>
          </a:ln>
          <a:effectLst>
            <a:outerShdw blurRad="152400" dist="101600" dir="5400000" sx="98000" sy="98000" algn="t" rotWithShape="0">
              <a:srgbClr val="0253A4">
                <a:alpha val="24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w="3175">
                <a:noFill/>
              </a:ln>
              <a:gradFill flip="none" rotWithShape="1">
                <a:gsLst>
                  <a:gs pos="0">
                    <a:srgbClr val="02A0E7"/>
                  </a:gs>
                  <a:gs pos="100000">
                    <a:srgbClr val="1C3FFD"/>
                  </a:gs>
                </a:gsLst>
                <a:path path="circle">
                  <a:fillToRect r="100000" b="100000"/>
                </a:path>
                <a:tileRect l="-100000" t="-100000"/>
              </a:gradFill>
              <a:effectLst>
                <a:outerShdw blurRad="152400" dist="101600" dir="5400000" sx="98000" sy="98000" algn="t" rotWithShape="0">
                  <a:srgbClr val="0253A4">
                    <a:alpha val="24000"/>
                  </a:srgb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sp>
        <p:nvSpPr>
          <p:cNvPr id="54" name="文本框 53">
            <a:extLst>
              <a:ext uri="{FF2B5EF4-FFF2-40B4-BE49-F238E27FC236}">
                <a16:creationId xmlns:a16="http://schemas.microsoft.com/office/drawing/2014/main" id="{5CF3BDD4-12DC-77FA-183B-9AE6BC245622}"/>
              </a:ext>
            </a:extLst>
          </p:cNvPr>
          <p:cNvSpPr txBox="1"/>
          <p:nvPr/>
        </p:nvSpPr>
        <p:spPr>
          <a:xfrm>
            <a:off x="6234130" y="2507714"/>
            <a:ext cx="1179520" cy="1128978"/>
          </a:xfrm>
          <a:custGeom>
            <a:avLst/>
            <a:gdLst>
              <a:gd name="connsiteX0" fmla="*/ 638861 w 1179520"/>
              <a:gd name="connsiteY0" fmla="*/ 704088 h 1128978"/>
              <a:gd name="connsiteX1" fmla="*/ 625449 w 1179520"/>
              <a:gd name="connsiteY1" fmla="*/ 718718 h 1128978"/>
              <a:gd name="connsiteX2" fmla="*/ 623011 w 1179520"/>
              <a:gd name="connsiteY2" fmla="*/ 722376 h 1128978"/>
              <a:gd name="connsiteX3" fmla="*/ 605942 w 1179520"/>
              <a:gd name="connsiteY3" fmla="*/ 742493 h 1128978"/>
              <a:gd name="connsiteX4" fmla="*/ 594969 w 1179520"/>
              <a:gd name="connsiteY4" fmla="*/ 756514 h 1128978"/>
              <a:gd name="connsiteX5" fmla="*/ 587045 w 1179520"/>
              <a:gd name="connsiteY5" fmla="*/ 766877 h 1128978"/>
              <a:gd name="connsiteX6" fmla="*/ 569366 w 1179520"/>
              <a:gd name="connsiteY6" fmla="*/ 786993 h 1128978"/>
              <a:gd name="connsiteX7" fmla="*/ 557174 w 1179520"/>
              <a:gd name="connsiteY7" fmla="*/ 801624 h 1128978"/>
              <a:gd name="connsiteX8" fmla="*/ 546811 w 1179520"/>
              <a:gd name="connsiteY8" fmla="*/ 811987 h 1128978"/>
              <a:gd name="connsiteX9" fmla="*/ 524256 w 1179520"/>
              <a:gd name="connsiteY9" fmla="*/ 833933 h 1128978"/>
              <a:gd name="connsiteX10" fmla="*/ 501701 w 1179520"/>
              <a:gd name="connsiteY10" fmla="*/ 856488 h 1128978"/>
              <a:gd name="connsiteX11" fmla="*/ 491337 w 1179520"/>
              <a:gd name="connsiteY11" fmla="*/ 866241 h 1128978"/>
              <a:gd name="connsiteX12" fmla="*/ 487680 w 1179520"/>
              <a:gd name="connsiteY12" fmla="*/ 869899 h 1128978"/>
              <a:gd name="connsiteX13" fmla="*/ 476707 w 1179520"/>
              <a:gd name="connsiteY13" fmla="*/ 878433 h 1128978"/>
              <a:gd name="connsiteX14" fmla="*/ 469392 w 1179520"/>
              <a:gd name="connsiteY14" fmla="*/ 887577 h 1128978"/>
              <a:gd name="connsiteX15" fmla="*/ 484022 w 1179520"/>
              <a:gd name="connsiteY15" fmla="*/ 906475 h 1128978"/>
              <a:gd name="connsiteX16" fmla="*/ 566928 w 1179520"/>
              <a:gd name="connsiteY16" fmla="*/ 980846 h 1128978"/>
              <a:gd name="connsiteX17" fmla="*/ 588873 w 1179520"/>
              <a:gd name="connsiteY17" fmla="*/ 996696 h 1128978"/>
              <a:gd name="connsiteX18" fmla="*/ 607161 w 1179520"/>
              <a:gd name="connsiteY18" fmla="*/ 1007669 h 1128978"/>
              <a:gd name="connsiteX19" fmla="*/ 626669 w 1179520"/>
              <a:gd name="connsiteY19" fmla="*/ 997915 h 1128978"/>
              <a:gd name="connsiteX20" fmla="*/ 631545 w 1179520"/>
              <a:gd name="connsiteY20" fmla="*/ 985723 h 1128978"/>
              <a:gd name="connsiteX21" fmla="*/ 635203 w 1179520"/>
              <a:gd name="connsiteY21" fmla="*/ 965606 h 1128978"/>
              <a:gd name="connsiteX22" fmla="*/ 637641 w 1179520"/>
              <a:gd name="connsiteY22" fmla="*/ 921105 h 1128978"/>
              <a:gd name="connsiteX23" fmla="*/ 640080 w 1179520"/>
              <a:gd name="connsiteY23" fmla="*/ 735787 h 1128978"/>
              <a:gd name="connsiteX24" fmla="*/ 640080 w 1179520"/>
              <a:gd name="connsiteY24" fmla="*/ 712622 h 1128978"/>
              <a:gd name="connsiteX25" fmla="*/ 638861 w 1179520"/>
              <a:gd name="connsiteY25" fmla="*/ 704088 h 1128978"/>
              <a:gd name="connsiteX26" fmla="*/ 728167 w 1179520"/>
              <a:gd name="connsiteY26" fmla="*/ 690067 h 1128978"/>
              <a:gd name="connsiteX27" fmla="*/ 729081 w 1179520"/>
              <a:gd name="connsiteY27" fmla="*/ 690677 h 1128978"/>
              <a:gd name="connsiteX28" fmla="*/ 729081 w 1179520"/>
              <a:gd name="connsiteY28" fmla="*/ 694334 h 1128978"/>
              <a:gd name="connsiteX29" fmla="*/ 727862 w 1179520"/>
              <a:gd name="connsiteY29" fmla="*/ 693115 h 1128978"/>
              <a:gd name="connsiteX30" fmla="*/ 728167 w 1179520"/>
              <a:gd name="connsiteY30" fmla="*/ 690067 h 1128978"/>
              <a:gd name="connsiteX31" fmla="*/ 646176 w 1179520"/>
              <a:gd name="connsiteY31" fmla="*/ 533400 h 1128978"/>
              <a:gd name="connsiteX32" fmla="*/ 614477 w 1179520"/>
              <a:gd name="connsiteY32" fmla="*/ 549250 h 1128978"/>
              <a:gd name="connsiteX33" fmla="*/ 593750 w 1179520"/>
              <a:gd name="connsiteY33" fmla="*/ 561441 h 1128978"/>
              <a:gd name="connsiteX34" fmla="*/ 585216 w 1179520"/>
              <a:gd name="connsiteY34" fmla="*/ 566318 h 1128978"/>
              <a:gd name="connsiteX35" fmla="*/ 555345 w 1179520"/>
              <a:gd name="connsiteY35" fmla="*/ 587654 h 1128978"/>
              <a:gd name="connsiteX36" fmla="*/ 532790 w 1179520"/>
              <a:gd name="connsiteY36" fmla="*/ 599237 h 1128978"/>
              <a:gd name="connsiteX37" fmla="*/ 530352 w 1179520"/>
              <a:gd name="connsiteY37" fmla="*/ 600456 h 1128978"/>
              <a:gd name="connsiteX38" fmla="*/ 530352 w 1179520"/>
              <a:gd name="connsiteY38" fmla="*/ 650443 h 1128978"/>
              <a:gd name="connsiteX39" fmla="*/ 541325 w 1179520"/>
              <a:gd name="connsiteY39" fmla="*/ 643128 h 1128978"/>
              <a:gd name="connsiteX40" fmla="*/ 602285 w 1179520"/>
              <a:gd name="connsiteY40" fmla="*/ 602894 h 1128978"/>
              <a:gd name="connsiteX41" fmla="*/ 633984 w 1179520"/>
              <a:gd name="connsiteY41" fmla="*/ 582168 h 1128978"/>
              <a:gd name="connsiteX42" fmla="*/ 646176 w 1179520"/>
              <a:gd name="connsiteY42" fmla="*/ 551688 h 1128978"/>
              <a:gd name="connsiteX43" fmla="*/ 646176 w 1179520"/>
              <a:gd name="connsiteY43" fmla="*/ 533400 h 1128978"/>
              <a:gd name="connsiteX44" fmla="*/ 469392 w 1179520"/>
              <a:gd name="connsiteY44" fmla="*/ 467563 h 1128978"/>
              <a:gd name="connsiteX45" fmla="*/ 464515 w 1179520"/>
              <a:gd name="connsiteY45" fmla="*/ 475488 h 1128978"/>
              <a:gd name="connsiteX46" fmla="*/ 453542 w 1179520"/>
              <a:gd name="connsiteY46" fmla="*/ 493166 h 1128978"/>
              <a:gd name="connsiteX47" fmla="*/ 404774 w 1179520"/>
              <a:gd name="connsiteY47" fmla="*/ 593141 h 1128978"/>
              <a:gd name="connsiteX48" fmla="*/ 382829 w 1179520"/>
              <a:gd name="connsiteY48" fmla="*/ 643128 h 1128978"/>
              <a:gd name="connsiteX49" fmla="*/ 373075 w 1179520"/>
              <a:gd name="connsiteY49" fmla="*/ 668731 h 1128978"/>
              <a:gd name="connsiteX50" fmla="*/ 364541 w 1179520"/>
              <a:gd name="connsiteY50" fmla="*/ 695553 h 1128978"/>
              <a:gd name="connsiteX51" fmla="*/ 360883 w 1179520"/>
              <a:gd name="connsiteY51" fmla="*/ 704088 h 1128978"/>
              <a:gd name="connsiteX52" fmla="*/ 368198 w 1179520"/>
              <a:gd name="connsiteY52" fmla="*/ 707745 h 1128978"/>
              <a:gd name="connsiteX53" fmla="*/ 402336 w 1179520"/>
              <a:gd name="connsiteY53" fmla="*/ 711403 h 1128978"/>
              <a:gd name="connsiteX54" fmla="*/ 416966 w 1179520"/>
              <a:gd name="connsiteY54" fmla="*/ 706526 h 1128978"/>
              <a:gd name="connsiteX55" fmla="*/ 432816 w 1179520"/>
              <a:gd name="connsiteY55" fmla="*/ 700430 h 1128978"/>
              <a:gd name="connsiteX56" fmla="*/ 454761 w 1179520"/>
              <a:gd name="connsiteY56" fmla="*/ 689457 h 1128978"/>
              <a:gd name="connsiteX57" fmla="*/ 470611 w 1179520"/>
              <a:gd name="connsiteY57" fmla="*/ 680923 h 1128978"/>
              <a:gd name="connsiteX58" fmla="*/ 476707 w 1179520"/>
              <a:gd name="connsiteY58" fmla="*/ 679704 h 1128978"/>
              <a:gd name="connsiteX59" fmla="*/ 470611 w 1179520"/>
              <a:gd name="connsiteY59" fmla="*/ 673608 h 1128978"/>
              <a:gd name="connsiteX60" fmla="*/ 455981 w 1179520"/>
              <a:gd name="connsiteY60" fmla="*/ 633374 h 1128978"/>
              <a:gd name="connsiteX61" fmla="*/ 458419 w 1179520"/>
              <a:gd name="connsiteY61" fmla="*/ 598017 h 1128978"/>
              <a:gd name="connsiteX62" fmla="*/ 463296 w 1179520"/>
              <a:gd name="connsiteY62" fmla="*/ 567538 h 1128978"/>
              <a:gd name="connsiteX63" fmla="*/ 468173 w 1179520"/>
              <a:gd name="connsiteY63" fmla="*/ 490728 h 1128978"/>
              <a:gd name="connsiteX64" fmla="*/ 469392 w 1179520"/>
              <a:gd name="connsiteY64" fmla="*/ 467563 h 1128978"/>
              <a:gd name="connsiteX65" fmla="*/ 645261 w 1179520"/>
              <a:gd name="connsiteY65" fmla="*/ 437540 h 1128978"/>
              <a:gd name="connsiteX66" fmla="*/ 641299 w 1179520"/>
              <a:gd name="connsiteY66" fmla="*/ 439522 h 1128978"/>
              <a:gd name="connsiteX67" fmla="*/ 627888 w 1179520"/>
              <a:gd name="connsiteY67" fmla="*/ 443179 h 1128978"/>
              <a:gd name="connsiteX68" fmla="*/ 616915 w 1179520"/>
              <a:gd name="connsiteY68" fmla="*/ 446837 h 1128978"/>
              <a:gd name="connsiteX69" fmla="*/ 613257 w 1179520"/>
              <a:gd name="connsiteY69" fmla="*/ 449275 h 1128978"/>
              <a:gd name="connsiteX70" fmla="*/ 601065 w 1179520"/>
              <a:gd name="connsiteY70" fmla="*/ 452933 h 1128978"/>
              <a:gd name="connsiteX71" fmla="*/ 563270 w 1179520"/>
              <a:gd name="connsiteY71" fmla="*/ 471221 h 1128978"/>
              <a:gd name="connsiteX72" fmla="*/ 534009 w 1179520"/>
              <a:gd name="connsiteY72" fmla="*/ 484632 h 1128978"/>
              <a:gd name="connsiteX73" fmla="*/ 534009 w 1179520"/>
              <a:gd name="connsiteY73" fmla="*/ 510235 h 1128978"/>
              <a:gd name="connsiteX74" fmla="*/ 534009 w 1179520"/>
              <a:gd name="connsiteY74" fmla="*/ 540715 h 1128978"/>
              <a:gd name="connsiteX75" fmla="*/ 535229 w 1179520"/>
              <a:gd name="connsiteY75" fmla="*/ 545592 h 1128978"/>
              <a:gd name="connsiteX76" fmla="*/ 569366 w 1179520"/>
              <a:gd name="connsiteY76" fmla="*/ 518769 h 1128978"/>
              <a:gd name="connsiteX77" fmla="*/ 613257 w 1179520"/>
              <a:gd name="connsiteY77" fmla="*/ 488289 h 1128978"/>
              <a:gd name="connsiteX78" fmla="*/ 630326 w 1179520"/>
              <a:gd name="connsiteY78" fmla="*/ 494386 h 1128978"/>
              <a:gd name="connsiteX79" fmla="*/ 644957 w 1179520"/>
              <a:gd name="connsiteY79" fmla="*/ 505358 h 1128978"/>
              <a:gd name="connsiteX80" fmla="*/ 646785 w 1179520"/>
              <a:gd name="connsiteY80" fmla="*/ 504749 h 1128978"/>
              <a:gd name="connsiteX81" fmla="*/ 647395 w 1179520"/>
              <a:gd name="connsiteY81" fmla="*/ 474878 h 1128978"/>
              <a:gd name="connsiteX82" fmla="*/ 647395 w 1179520"/>
              <a:gd name="connsiteY82" fmla="*/ 441350 h 1128978"/>
              <a:gd name="connsiteX83" fmla="*/ 645261 w 1179520"/>
              <a:gd name="connsiteY83" fmla="*/ 437540 h 1128978"/>
              <a:gd name="connsiteX84" fmla="*/ 637641 w 1179520"/>
              <a:gd name="connsiteY84" fmla="*/ 295656 h 1128978"/>
              <a:gd name="connsiteX85" fmla="*/ 593750 w 1179520"/>
              <a:gd name="connsiteY85" fmla="*/ 322478 h 1128978"/>
              <a:gd name="connsiteX86" fmla="*/ 541325 w 1179520"/>
              <a:gd name="connsiteY86" fmla="*/ 396849 h 1128978"/>
              <a:gd name="connsiteX87" fmla="*/ 532790 w 1179520"/>
              <a:gd name="connsiteY87" fmla="*/ 446837 h 1128978"/>
              <a:gd name="connsiteX88" fmla="*/ 546201 w 1179520"/>
              <a:gd name="connsiteY88" fmla="*/ 439522 h 1128978"/>
              <a:gd name="connsiteX89" fmla="*/ 559613 w 1179520"/>
              <a:gd name="connsiteY89" fmla="*/ 429768 h 1128978"/>
              <a:gd name="connsiteX90" fmla="*/ 573024 w 1179520"/>
              <a:gd name="connsiteY90" fmla="*/ 417576 h 1128978"/>
              <a:gd name="connsiteX91" fmla="*/ 576681 w 1179520"/>
              <a:gd name="connsiteY91" fmla="*/ 415137 h 1128978"/>
              <a:gd name="connsiteX92" fmla="*/ 598627 w 1179520"/>
              <a:gd name="connsiteY92" fmla="*/ 399288 h 1128978"/>
              <a:gd name="connsiteX93" fmla="*/ 604723 w 1179520"/>
              <a:gd name="connsiteY93" fmla="*/ 395630 h 1128978"/>
              <a:gd name="connsiteX94" fmla="*/ 608381 w 1179520"/>
              <a:gd name="connsiteY94" fmla="*/ 394411 h 1128978"/>
              <a:gd name="connsiteX95" fmla="*/ 613257 w 1179520"/>
              <a:gd name="connsiteY95" fmla="*/ 390753 h 1128978"/>
              <a:gd name="connsiteX96" fmla="*/ 616915 w 1179520"/>
              <a:gd name="connsiteY96" fmla="*/ 387096 h 1128978"/>
              <a:gd name="connsiteX97" fmla="*/ 619353 w 1179520"/>
              <a:gd name="connsiteY97" fmla="*/ 384657 h 1128978"/>
              <a:gd name="connsiteX98" fmla="*/ 625449 w 1179520"/>
              <a:gd name="connsiteY98" fmla="*/ 383438 h 1128978"/>
              <a:gd name="connsiteX99" fmla="*/ 638861 w 1179520"/>
              <a:gd name="connsiteY99" fmla="*/ 384657 h 1128978"/>
              <a:gd name="connsiteX100" fmla="*/ 648614 w 1179520"/>
              <a:gd name="connsiteY100" fmla="*/ 388315 h 1128978"/>
              <a:gd name="connsiteX101" fmla="*/ 649833 w 1179520"/>
              <a:gd name="connsiteY101" fmla="*/ 345643 h 1128978"/>
              <a:gd name="connsiteX102" fmla="*/ 649224 w 1179520"/>
              <a:gd name="connsiteY102" fmla="*/ 312725 h 1128978"/>
              <a:gd name="connsiteX103" fmla="*/ 648614 w 1179520"/>
              <a:gd name="connsiteY103" fmla="*/ 300533 h 1128978"/>
              <a:gd name="connsiteX104" fmla="*/ 637641 w 1179520"/>
              <a:gd name="connsiteY104" fmla="*/ 295656 h 1128978"/>
              <a:gd name="connsiteX105" fmla="*/ 316382 w 1179520"/>
              <a:gd name="connsiteY105" fmla="*/ 152400 h 1128978"/>
              <a:gd name="connsiteX106" fmla="*/ 331622 w 1179520"/>
              <a:gd name="connsiteY106" fmla="*/ 155448 h 1128978"/>
              <a:gd name="connsiteX107" fmla="*/ 341376 w 1179520"/>
              <a:gd name="connsiteY107" fmla="*/ 161544 h 1128978"/>
              <a:gd name="connsiteX108" fmla="*/ 354787 w 1179520"/>
              <a:gd name="connsiteY108" fmla="*/ 168859 h 1128978"/>
              <a:gd name="connsiteX109" fmla="*/ 376733 w 1179520"/>
              <a:gd name="connsiteY109" fmla="*/ 181051 h 1128978"/>
              <a:gd name="connsiteX110" fmla="*/ 405993 w 1179520"/>
              <a:gd name="connsiteY110" fmla="*/ 210312 h 1128978"/>
              <a:gd name="connsiteX111" fmla="*/ 413309 w 1179520"/>
              <a:gd name="connsiteY111" fmla="*/ 228600 h 1128978"/>
              <a:gd name="connsiteX112" fmla="*/ 419405 w 1179520"/>
              <a:gd name="connsiteY112" fmla="*/ 248107 h 1128978"/>
              <a:gd name="connsiteX113" fmla="*/ 414528 w 1179520"/>
              <a:gd name="connsiteY113" fmla="*/ 262737 h 1128978"/>
              <a:gd name="connsiteX114" fmla="*/ 401117 w 1179520"/>
              <a:gd name="connsiteY114" fmla="*/ 271272 h 1128978"/>
              <a:gd name="connsiteX115" fmla="*/ 390144 w 1179520"/>
              <a:gd name="connsiteY115" fmla="*/ 273710 h 1128978"/>
              <a:gd name="connsiteX116" fmla="*/ 381609 w 1179520"/>
              <a:gd name="connsiteY116" fmla="*/ 274929 h 1128978"/>
              <a:gd name="connsiteX117" fmla="*/ 375513 w 1179520"/>
              <a:gd name="connsiteY117" fmla="*/ 276149 h 1128978"/>
              <a:gd name="connsiteX118" fmla="*/ 373075 w 1179520"/>
              <a:gd name="connsiteY118" fmla="*/ 277368 h 1128978"/>
              <a:gd name="connsiteX119" fmla="*/ 365760 w 1179520"/>
              <a:gd name="connsiteY119" fmla="*/ 279806 h 1128978"/>
              <a:gd name="connsiteX120" fmla="*/ 332841 w 1179520"/>
              <a:gd name="connsiteY120" fmla="*/ 290779 h 1128978"/>
              <a:gd name="connsiteX121" fmla="*/ 271881 w 1179520"/>
              <a:gd name="connsiteY121" fmla="*/ 313944 h 1128978"/>
              <a:gd name="connsiteX122" fmla="*/ 249936 w 1179520"/>
              <a:gd name="connsiteY122" fmla="*/ 326136 h 1128978"/>
              <a:gd name="connsiteX123" fmla="*/ 243840 w 1179520"/>
              <a:gd name="connsiteY123" fmla="*/ 328574 h 1128978"/>
              <a:gd name="connsiteX124" fmla="*/ 241401 w 1179520"/>
              <a:gd name="connsiteY124" fmla="*/ 331013 h 1128978"/>
              <a:gd name="connsiteX125" fmla="*/ 235305 w 1179520"/>
              <a:gd name="connsiteY125" fmla="*/ 334670 h 1128978"/>
              <a:gd name="connsiteX126" fmla="*/ 231648 w 1179520"/>
              <a:gd name="connsiteY126" fmla="*/ 337109 h 1128978"/>
              <a:gd name="connsiteX127" fmla="*/ 225552 w 1179520"/>
              <a:gd name="connsiteY127" fmla="*/ 341986 h 1128978"/>
              <a:gd name="connsiteX128" fmla="*/ 218237 w 1179520"/>
              <a:gd name="connsiteY128" fmla="*/ 345034 h 1128978"/>
              <a:gd name="connsiteX129" fmla="*/ 221894 w 1179520"/>
              <a:gd name="connsiteY129" fmla="*/ 340766 h 1128978"/>
              <a:gd name="connsiteX130" fmla="*/ 267005 w 1179520"/>
              <a:gd name="connsiteY130" fmla="*/ 276149 h 1128978"/>
              <a:gd name="connsiteX131" fmla="*/ 277977 w 1179520"/>
              <a:gd name="connsiteY131" fmla="*/ 240792 h 1128978"/>
              <a:gd name="connsiteX132" fmla="*/ 274320 w 1179520"/>
              <a:gd name="connsiteY132" fmla="*/ 227381 h 1128978"/>
              <a:gd name="connsiteX133" fmla="*/ 256032 w 1179520"/>
              <a:gd name="connsiteY133" fmla="*/ 218846 h 1128978"/>
              <a:gd name="connsiteX134" fmla="*/ 254813 w 1179520"/>
              <a:gd name="connsiteY134" fmla="*/ 216408 h 1128978"/>
              <a:gd name="connsiteX135" fmla="*/ 249936 w 1179520"/>
              <a:gd name="connsiteY135" fmla="*/ 215189 h 1128978"/>
              <a:gd name="connsiteX136" fmla="*/ 235305 w 1179520"/>
              <a:gd name="connsiteY136" fmla="*/ 210312 h 1128978"/>
              <a:gd name="connsiteX137" fmla="*/ 221894 w 1179520"/>
              <a:gd name="connsiteY137" fmla="*/ 200558 h 1128978"/>
              <a:gd name="connsiteX138" fmla="*/ 219456 w 1179520"/>
              <a:gd name="connsiteY138" fmla="*/ 194462 h 1128978"/>
              <a:gd name="connsiteX139" fmla="*/ 235305 w 1179520"/>
              <a:gd name="connsiteY139" fmla="*/ 185928 h 1128978"/>
              <a:gd name="connsiteX140" fmla="*/ 253593 w 1179520"/>
              <a:gd name="connsiteY140" fmla="*/ 178613 h 1128978"/>
              <a:gd name="connsiteX141" fmla="*/ 256032 w 1179520"/>
              <a:gd name="connsiteY141" fmla="*/ 176174 h 1128978"/>
              <a:gd name="connsiteX142" fmla="*/ 258470 w 1179520"/>
              <a:gd name="connsiteY142" fmla="*/ 174955 h 1128978"/>
              <a:gd name="connsiteX143" fmla="*/ 268224 w 1179520"/>
              <a:gd name="connsiteY143" fmla="*/ 170078 h 1128978"/>
              <a:gd name="connsiteX144" fmla="*/ 276758 w 1179520"/>
              <a:gd name="connsiteY144" fmla="*/ 167640 h 1128978"/>
              <a:gd name="connsiteX145" fmla="*/ 279197 w 1179520"/>
              <a:gd name="connsiteY145" fmla="*/ 165201 h 1128978"/>
              <a:gd name="connsiteX146" fmla="*/ 284073 w 1179520"/>
              <a:gd name="connsiteY146" fmla="*/ 162763 h 1128978"/>
              <a:gd name="connsiteX147" fmla="*/ 287731 w 1179520"/>
              <a:gd name="connsiteY147" fmla="*/ 161544 h 1128978"/>
              <a:gd name="connsiteX148" fmla="*/ 302361 w 1179520"/>
              <a:gd name="connsiteY148" fmla="*/ 153010 h 1128978"/>
              <a:gd name="connsiteX149" fmla="*/ 316382 w 1179520"/>
              <a:gd name="connsiteY149" fmla="*/ 152400 h 1128978"/>
              <a:gd name="connsiteX150" fmla="*/ 971702 w 1179520"/>
              <a:gd name="connsiteY150" fmla="*/ 35966 h 1128978"/>
              <a:gd name="connsiteX151" fmla="*/ 981456 w 1179520"/>
              <a:gd name="connsiteY151" fmla="*/ 39624 h 1128978"/>
              <a:gd name="connsiteX152" fmla="*/ 986333 w 1179520"/>
              <a:gd name="connsiteY152" fmla="*/ 40843 h 1128978"/>
              <a:gd name="connsiteX153" fmla="*/ 994867 w 1179520"/>
              <a:gd name="connsiteY153" fmla="*/ 44501 h 1128978"/>
              <a:gd name="connsiteX154" fmla="*/ 1008278 w 1179520"/>
              <a:gd name="connsiteY154" fmla="*/ 50597 h 1128978"/>
              <a:gd name="connsiteX155" fmla="*/ 1033881 w 1179520"/>
              <a:gd name="connsiteY155" fmla="*/ 73761 h 1128978"/>
              <a:gd name="connsiteX156" fmla="*/ 1039977 w 1179520"/>
              <a:gd name="connsiteY156" fmla="*/ 88392 h 1128978"/>
              <a:gd name="connsiteX157" fmla="*/ 1044854 w 1179520"/>
              <a:gd name="connsiteY157" fmla="*/ 127406 h 1128978"/>
              <a:gd name="connsiteX158" fmla="*/ 1035101 w 1179520"/>
              <a:gd name="connsiteY158" fmla="*/ 163982 h 1128978"/>
              <a:gd name="connsiteX159" fmla="*/ 1030224 w 1179520"/>
              <a:gd name="connsiteY159" fmla="*/ 178613 h 1128978"/>
              <a:gd name="connsiteX160" fmla="*/ 1026566 w 1179520"/>
              <a:gd name="connsiteY160" fmla="*/ 189585 h 1128978"/>
              <a:gd name="connsiteX161" fmla="*/ 1016813 w 1179520"/>
              <a:gd name="connsiteY161" fmla="*/ 229819 h 1128978"/>
              <a:gd name="connsiteX162" fmla="*/ 1014374 w 1179520"/>
              <a:gd name="connsiteY162" fmla="*/ 240792 h 1128978"/>
              <a:gd name="connsiteX163" fmla="*/ 1008278 w 1179520"/>
              <a:gd name="connsiteY163" fmla="*/ 267614 h 1128978"/>
              <a:gd name="connsiteX164" fmla="*/ 1002182 w 1179520"/>
              <a:gd name="connsiteY164" fmla="*/ 300533 h 1128978"/>
              <a:gd name="connsiteX165" fmla="*/ 1000963 w 1179520"/>
              <a:gd name="connsiteY165" fmla="*/ 312725 h 1128978"/>
              <a:gd name="connsiteX166" fmla="*/ 998525 w 1179520"/>
              <a:gd name="connsiteY166" fmla="*/ 326136 h 1128978"/>
              <a:gd name="connsiteX167" fmla="*/ 996086 w 1179520"/>
              <a:gd name="connsiteY167" fmla="*/ 346862 h 1128978"/>
              <a:gd name="connsiteX168" fmla="*/ 992429 w 1179520"/>
              <a:gd name="connsiteY168" fmla="*/ 372465 h 1128978"/>
              <a:gd name="connsiteX169" fmla="*/ 993648 w 1179520"/>
              <a:gd name="connsiteY169" fmla="*/ 388315 h 1128978"/>
              <a:gd name="connsiteX170" fmla="*/ 1004621 w 1179520"/>
              <a:gd name="connsiteY170" fmla="*/ 384657 h 1128978"/>
              <a:gd name="connsiteX171" fmla="*/ 1025347 w 1179520"/>
              <a:gd name="connsiteY171" fmla="*/ 376123 h 1128978"/>
              <a:gd name="connsiteX172" fmla="*/ 1046073 w 1179520"/>
              <a:gd name="connsiteY172" fmla="*/ 367589 h 1128978"/>
              <a:gd name="connsiteX173" fmla="*/ 1065581 w 1179520"/>
              <a:gd name="connsiteY173" fmla="*/ 361493 h 1128978"/>
              <a:gd name="connsiteX174" fmla="*/ 1086307 w 1179520"/>
              <a:gd name="connsiteY174" fmla="*/ 354177 h 1128978"/>
              <a:gd name="connsiteX175" fmla="*/ 1109472 w 1179520"/>
              <a:gd name="connsiteY175" fmla="*/ 351739 h 1128978"/>
              <a:gd name="connsiteX176" fmla="*/ 1124102 w 1179520"/>
              <a:gd name="connsiteY176" fmla="*/ 356616 h 1128978"/>
              <a:gd name="connsiteX177" fmla="*/ 1174089 w 1179520"/>
              <a:gd name="connsiteY177" fmla="*/ 398069 h 1128978"/>
              <a:gd name="connsiteX178" fmla="*/ 1154582 w 1179520"/>
              <a:gd name="connsiteY178" fmla="*/ 428549 h 1128978"/>
              <a:gd name="connsiteX179" fmla="*/ 999744 w 1179520"/>
              <a:gd name="connsiteY179" fmla="*/ 451713 h 1128978"/>
              <a:gd name="connsiteX180" fmla="*/ 991209 w 1179520"/>
              <a:gd name="connsiteY180" fmla="*/ 455371 h 1128978"/>
              <a:gd name="connsiteX181" fmla="*/ 987552 w 1179520"/>
              <a:gd name="connsiteY181" fmla="*/ 456590 h 1128978"/>
              <a:gd name="connsiteX182" fmla="*/ 985113 w 1179520"/>
              <a:gd name="connsiteY182" fmla="*/ 462686 h 1128978"/>
              <a:gd name="connsiteX183" fmla="*/ 983894 w 1179520"/>
              <a:gd name="connsiteY183" fmla="*/ 478536 h 1128978"/>
              <a:gd name="connsiteX184" fmla="*/ 981456 w 1179520"/>
              <a:gd name="connsiteY184" fmla="*/ 505358 h 1128978"/>
              <a:gd name="connsiteX185" fmla="*/ 981456 w 1179520"/>
              <a:gd name="connsiteY185" fmla="*/ 652881 h 1128978"/>
              <a:gd name="connsiteX186" fmla="*/ 983894 w 1179520"/>
              <a:gd name="connsiteY186" fmla="*/ 687019 h 1128978"/>
              <a:gd name="connsiteX187" fmla="*/ 987552 w 1179520"/>
              <a:gd name="connsiteY187" fmla="*/ 730910 h 1128978"/>
              <a:gd name="connsiteX188" fmla="*/ 991209 w 1179520"/>
              <a:gd name="connsiteY188" fmla="*/ 761390 h 1128978"/>
              <a:gd name="connsiteX189" fmla="*/ 992429 w 1179520"/>
              <a:gd name="connsiteY189" fmla="*/ 780897 h 1128978"/>
              <a:gd name="connsiteX190" fmla="*/ 994867 w 1179520"/>
              <a:gd name="connsiteY190" fmla="*/ 794309 h 1128978"/>
              <a:gd name="connsiteX191" fmla="*/ 1000963 w 1179520"/>
              <a:gd name="connsiteY191" fmla="*/ 833323 h 1128978"/>
              <a:gd name="connsiteX192" fmla="*/ 1002182 w 1179520"/>
              <a:gd name="connsiteY192" fmla="*/ 839419 h 1128978"/>
              <a:gd name="connsiteX193" fmla="*/ 1005840 w 1179520"/>
              <a:gd name="connsiteY193" fmla="*/ 865632 h 1128978"/>
              <a:gd name="connsiteX194" fmla="*/ 1011936 w 1179520"/>
              <a:gd name="connsiteY194" fmla="*/ 899160 h 1128978"/>
              <a:gd name="connsiteX195" fmla="*/ 1026566 w 1179520"/>
              <a:gd name="connsiteY195" fmla="*/ 955243 h 1128978"/>
              <a:gd name="connsiteX196" fmla="*/ 1042416 w 1179520"/>
              <a:gd name="connsiteY196" fmla="*/ 1047902 h 1128978"/>
              <a:gd name="connsiteX197" fmla="*/ 1005840 w 1179520"/>
              <a:gd name="connsiteY197" fmla="*/ 1085697 h 1128978"/>
              <a:gd name="connsiteX198" fmla="*/ 997305 w 1179520"/>
              <a:gd name="connsiteY198" fmla="*/ 1084478 h 1128978"/>
              <a:gd name="connsiteX199" fmla="*/ 966825 w 1179520"/>
              <a:gd name="connsiteY199" fmla="*/ 1071067 h 1128978"/>
              <a:gd name="connsiteX200" fmla="*/ 810768 w 1179520"/>
              <a:gd name="connsiteY200" fmla="*/ 916229 h 1128978"/>
              <a:gd name="connsiteX201" fmla="*/ 766877 w 1179520"/>
              <a:gd name="connsiteY201" fmla="*/ 833323 h 1128978"/>
              <a:gd name="connsiteX202" fmla="*/ 754685 w 1179520"/>
              <a:gd name="connsiteY202" fmla="*/ 806501 h 1128978"/>
              <a:gd name="connsiteX203" fmla="*/ 731520 w 1179520"/>
              <a:gd name="connsiteY203" fmla="*/ 723595 h 1128978"/>
              <a:gd name="connsiteX204" fmla="*/ 729691 w 1179520"/>
              <a:gd name="connsiteY204" fmla="*/ 705307 h 1128978"/>
              <a:gd name="connsiteX205" fmla="*/ 730301 w 1179520"/>
              <a:gd name="connsiteY205" fmla="*/ 704697 h 1128978"/>
              <a:gd name="connsiteX206" fmla="*/ 735177 w 1179520"/>
              <a:gd name="connsiteY206" fmla="*/ 721157 h 1128978"/>
              <a:gd name="connsiteX207" fmla="*/ 758342 w 1179520"/>
              <a:gd name="connsiteY207" fmla="*/ 780897 h 1128978"/>
              <a:gd name="connsiteX208" fmla="*/ 807110 w 1179520"/>
              <a:gd name="connsiteY208" fmla="*/ 860145 h 1128978"/>
              <a:gd name="connsiteX209" fmla="*/ 925373 w 1179520"/>
              <a:gd name="connsiteY209" fmla="*/ 954024 h 1128978"/>
              <a:gd name="connsiteX210" fmla="*/ 937565 w 1179520"/>
              <a:gd name="connsiteY210" fmla="*/ 944270 h 1128978"/>
              <a:gd name="connsiteX211" fmla="*/ 943661 w 1179520"/>
              <a:gd name="connsiteY211" fmla="*/ 935736 h 1128978"/>
              <a:gd name="connsiteX212" fmla="*/ 943661 w 1179520"/>
              <a:gd name="connsiteY212" fmla="*/ 899160 h 1128978"/>
              <a:gd name="connsiteX213" fmla="*/ 943051 w 1179520"/>
              <a:gd name="connsiteY213" fmla="*/ 870509 h 1128978"/>
              <a:gd name="connsiteX214" fmla="*/ 941222 w 1179520"/>
              <a:gd name="connsiteY214" fmla="*/ 860145 h 1128978"/>
              <a:gd name="connsiteX215" fmla="*/ 938784 w 1179520"/>
              <a:gd name="connsiteY215" fmla="*/ 846734 h 1128978"/>
              <a:gd name="connsiteX216" fmla="*/ 937565 w 1179520"/>
              <a:gd name="connsiteY216" fmla="*/ 833323 h 1128978"/>
              <a:gd name="connsiteX217" fmla="*/ 933907 w 1179520"/>
              <a:gd name="connsiteY217" fmla="*/ 784555 h 1128978"/>
              <a:gd name="connsiteX218" fmla="*/ 930249 w 1179520"/>
              <a:gd name="connsiteY218" fmla="*/ 748589 h 1128978"/>
              <a:gd name="connsiteX219" fmla="*/ 927811 w 1179520"/>
              <a:gd name="connsiteY219" fmla="*/ 740664 h 1128978"/>
              <a:gd name="connsiteX220" fmla="*/ 893673 w 1179520"/>
              <a:gd name="connsiteY220" fmla="*/ 737006 h 1128978"/>
              <a:gd name="connsiteX221" fmla="*/ 826617 w 1179520"/>
              <a:gd name="connsiteY221" fmla="*/ 733349 h 1128978"/>
              <a:gd name="connsiteX222" fmla="*/ 799795 w 1179520"/>
              <a:gd name="connsiteY222" fmla="*/ 732129 h 1128978"/>
              <a:gd name="connsiteX223" fmla="*/ 805891 w 1179520"/>
              <a:gd name="connsiteY223" fmla="*/ 713841 h 1128978"/>
              <a:gd name="connsiteX224" fmla="*/ 814425 w 1179520"/>
              <a:gd name="connsiteY224" fmla="*/ 690677 h 1128978"/>
              <a:gd name="connsiteX225" fmla="*/ 808329 w 1179520"/>
              <a:gd name="connsiteY225" fmla="*/ 673608 h 1128978"/>
              <a:gd name="connsiteX226" fmla="*/ 743712 w 1179520"/>
              <a:gd name="connsiteY226" fmla="*/ 649224 h 1128978"/>
              <a:gd name="connsiteX227" fmla="*/ 725424 w 1179520"/>
              <a:gd name="connsiteY227" fmla="*/ 645566 h 1128978"/>
              <a:gd name="connsiteX228" fmla="*/ 777849 w 1179520"/>
              <a:gd name="connsiteY228" fmla="*/ 608990 h 1128978"/>
              <a:gd name="connsiteX229" fmla="*/ 836371 w 1179520"/>
              <a:gd name="connsiteY229" fmla="*/ 612648 h 1128978"/>
              <a:gd name="connsiteX230" fmla="*/ 898550 w 1179520"/>
              <a:gd name="connsiteY230" fmla="*/ 654101 h 1128978"/>
              <a:gd name="connsiteX231" fmla="*/ 922934 w 1179520"/>
              <a:gd name="connsiteY231" fmla="*/ 687019 h 1128978"/>
              <a:gd name="connsiteX232" fmla="*/ 927811 w 1179520"/>
              <a:gd name="connsiteY232" fmla="*/ 700430 h 1128978"/>
              <a:gd name="connsiteX233" fmla="*/ 926592 w 1179520"/>
              <a:gd name="connsiteY233" fmla="*/ 688238 h 1128978"/>
              <a:gd name="connsiteX234" fmla="*/ 922934 w 1179520"/>
              <a:gd name="connsiteY234" fmla="*/ 519989 h 1128978"/>
              <a:gd name="connsiteX235" fmla="*/ 921715 w 1179520"/>
              <a:gd name="connsiteY235" fmla="*/ 498653 h 1128978"/>
              <a:gd name="connsiteX236" fmla="*/ 920496 w 1179520"/>
              <a:gd name="connsiteY236" fmla="*/ 490728 h 1128978"/>
              <a:gd name="connsiteX237" fmla="*/ 905865 w 1179520"/>
              <a:gd name="connsiteY237" fmla="*/ 499262 h 1128978"/>
              <a:gd name="connsiteX238" fmla="*/ 890016 w 1179520"/>
              <a:gd name="connsiteY238" fmla="*/ 506577 h 1128978"/>
              <a:gd name="connsiteX239" fmla="*/ 887577 w 1179520"/>
              <a:gd name="connsiteY239" fmla="*/ 507797 h 1128978"/>
              <a:gd name="connsiteX240" fmla="*/ 852221 w 1179520"/>
              <a:gd name="connsiteY240" fmla="*/ 526085 h 1128978"/>
              <a:gd name="connsiteX241" fmla="*/ 832713 w 1179520"/>
              <a:gd name="connsiteY241" fmla="*/ 534619 h 1128978"/>
              <a:gd name="connsiteX242" fmla="*/ 798576 w 1179520"/>
              <a:gd name="connsiteY242" fmla="*/ 538277 h 1128978"/>
              <a:gd name="connsiteX243" fmla="*/ 765657 w 1179520"/>
              <a:gd name="connsiteY243" fmla="*/ 533400 h 1128978"/>
              <a:gd name="connsiteX244" fmla="*/ 713232 w 1179520"/>
              <a:gd name="connsiteY244" fmla="*/ 490728 h 1128978"/>
              <a:gd name="connsiteX245" fmla="*/ 704697 w 1179520"/>
              <a:gd name="connsiteY245" fmla="*/ 482193 h 1128978"/>
              <a:gd name="connsiteX246" fmla="*/ 701040 w 1179520"/>
              <a:gd name="connsiteY246" fmla="*/ 529742 h 1128978"/>
              <a:gd name="connsiteX247" fmla="*/ 698601 w 1179520"/>
              <a:gd name="connsiteY247" fmla="*/ 574853 h 1128978"/>
              <a:gd name="connsiteX248" fmla="*/ 703478 w 1179520"/>
              <a:gd name="connsiteY248" fmla="*/ 585825 h 1128978"/>
              <a:gd name="connsiteX249" fmla="*/ 699821 w 1179520"/>
              <a:gd name="connsiteY249" fmla="*/ 615086 h 1128978"/>
              <a:gd name="connsiteX250" fmla="*/ 696163 w 1179520"/>
              <a:gd name="connsiteY250" fmla="*/ 626669 h 1128978"/>
              <a:gd name="connsiteX251" fmla="*/ 694944 w 1179520"/>
              <a:gd name="connsiteY251" fmla="*/ 654101 h 1128978"/>
              <a:gd name="connsiteX252" fmla="*/ 692505 w 1179520"/>
              <a:gd name="connsiteY252" fmla="*/ 685800 h 1128978"/>
              <a:gd name="connsiteX253" fmla="*/ 692505 w 1179520"/>
              <a:gd name="connsiteY253" fmla="*/ 691896 h 1128978"/>
              <a:gd name="connsiteX254" fmla="*/ 692505 w 1179520"/>
              <a:gd name="connsiteY254" fmla="*/ 716280 h 1128978"/>
              <a:gd name="connsiteX255" fmla="*/ 692505 w 1179520"/>
              <a:gd name="connsiteY255" fmla="*/ 718718 h 1128978"/>
              <a:gd name="connsiteX256" fmla="*/ 694944 w 1179520"/>
              <a:gd name="connsiteY256" fmla="*/ 734568 h 1128978"/>
              <a:gd name="connsiteX257" fmla="*/ 692505 w 1179520"/>
              <a:gd name="connsiteY257" fmla="*/ 754075 h 1128978"/>
              <a:gd name="connsiteX258" fmla="*/ 692505 w 1179520"/>
              <a:gd name="connsiteY258" fmla="*/ 757733 h 1128978"/>
              <a:gd name="connsiteX259" fmla="*/ 692505 w 1179520"/>
              <a:gd name="connsiteY259" fmla="*/ 762609 h 1128978"/>
              <a:gd name="connsiteX260" fmla="*/ 692505 w 1179520"/>
              <a:gd name="connsiteY260" fmla="*/ 767486 h 1128978"/>
              <a:gd name="connsiteX261" fmla="*/ 694334 w 1179520"/>
              <a:gd name="connsiteY261" fmla="*/ 785165 h 1128978"/>
              <a:gd name="connsiteX262" fmla="*/ 696163 w 1179520"/>
              <a:gd name="connsiteY262" fmla="*/ 832104 h 1128978"/>
              <a:gd name="connsiteX263" fmla="*/ 697382 w 1179520"/>
              <a:gd name="connsiteY263" fmla="*/ 901598 h 1128978"/>
              <a:gd name="connsiteX264" fmla="*/ 698601 w 1179520"/>
              <a:gd name="connsiteY264" fmla="*/ 921105 h 1128978"/>
              <a:gd name="connsiteX265" fmla="*/ 715670 w 1179520"/>
              <a:gd name="connsiteY265" fmla="*/ 1052779 h 1128978"/>
              <a:gd name="connsiteX266" fmla="*/ 718109 w 1179520"/>
              <a:gd name="connsiteY266" fmla="*/ 1108862 h 1128978"/>
              <a:gd name="connsiteX267" fmla="*/ 710793 w 1179520"/>
              <a:gd name="connsiteY267" fmla="*/ 1123493 h 1128978"/>
              <a:gd name="connsiteX268" fmla="*/ 693725 w 1179520"/>
              <a:gd name="connsiteY268" fmla="*/ 1128369 h 1128978"/>
              <a:gd name="connsiteX269" fmla="*/ 633984 w 1179520"/>
              <a:gd name="connsiteY269" fmla="*/ 1100328 h 1128978"/>
              <a:gd name="connsiteX270" fmla="*/ 525475 w 1179520"/>
              <a:gd name="connsiteY270" fmla="*/ 980846 h 1128978"/>
              <a:gd name="connsiteX271" fmla="*/ 505968 w 1179520"/>
              <a:gd name="connsiteY271" fmla="*/ 955243 h 1128978"/>
              <a:gd name="connsiteX272" fmla="*/ 499872 w 1179520"/>
              <a:gd name="connsiteY272" fmla="*/ 947928 h 1128978"/>
              <a:gd name="connsiteX273" fmla="*/ 484022 w 1179520"/>
              <a:gd name="connsiteY273" fmla="*/ 923544 h 1128978"/>
              <a:gd name="connsiteX274" fmla="*/ 464515 w 1179520"/>
              <a:gd name="connsiteY274" fmla="*/ 894283 h 1128978"/>
              <a:gd name="connsiteX275" fmla="*/ 455981 w 1179520"/>
              <a:gd name="connsiteY275" fmla="*/ 896721 h 1128978"/>
              <a:gd name="connsiteX276" fmla="*/ 446227 w 1179520"/>
              <a:gd name="connsiteY276" fmla="*/ 904037 h 1128978"/>
              <a:gd name="connsiteX277" fmla="*/ 410870 w 1179520"/>
              <a:gd name="connsiteY277" fmla="*/ 930859 h 1128978"/>
              <a:gd name="connsiteX278" fmla="*/ 404774 w 1179520"/>
              <a:gd name="connsiteY278" fmla="*/ 935736 h 1128978"/>
              <a:gd name="connsiteX279" fmla="*/ 402336 w 1179520"/>
              <a:gd name="connsiteY279" fmla="*/ 938174 h 1128978"/>
              <a:gd name="connsiteX280" fmla="*/ 399897 w 1179520"/>
              <a:gd name="connsiteY280" fmla="*/ 940613 h 1128978"/>
              <a:gd name="connsiteX281" fmla="*/ 387705 w 1179520"/>
              <a:gd name="connsiteY281" fmla="*/ 946709 h 1128978"/>
              <a:gd name="connsiteX282" fmla="*/ 249936 w 1179520"/>
              <a:gd name="connsiteY282" fmla="*/ 1030833 h 1128978"/>
              <a:gd name="connsiteX283" fmla="*/ 224333 w 1179520"/>
              <a:gd name="connsiteY283" fmla="*/ 1044245 h 1128978"/>
              <a:gd name="connsiteX284" fmla="*/ 214579 w 1179520"/>
              <a:gd name="connsiteY284" fmla="*/ 1048512 h 1128978"/>
              <a:gd name="connsiteX285" fmla="*/ 220675 w 1179520"/>
              <a:gd name="connsiteY285" fmla="*/ 1041806 h 1128978"/>
              <a:gd name="connsiteX286" fmla="*/ 304800 w 1179520"/>
              <a:gd name="connsiteY286" fmla="*/ 979627 h 1128978"/>
              <a:gd name="connsiteX287" fmla="*/ 319430 w 1179520"/>
              <a:gd name="connsiteY287" fmla="*/ 967435 h 1128978"/>
              <a:gd name="connsiteX288" fmla="*/ 330403 w 1179520"/>
              <a:gd name="connsiteY288" fmla="*/ 958291 h 1128978"/>
              <a:gd name="connsiteX289" fmla="*/ 350520 w 1179520"/>
              <a:gd name="connsiteY289" fmla="*/ 939393 h 1128978"/>
              <a:gd name="connsiteX290" fmla="*/ 360883 w 1179520"/>
              <a:gd name="connsiteY290" fmla="*/ 928421 h 1128978"/>
              <a:gd name="connsiteX291" fmla="*/ 371856 w 1179520"/>
              <a:gd name="connsiteY291" fmla="*/ 915619 h 1128978"/>
              <a:gd name="connsiteX292" fmla="*/ 386486 w 1179520"/>
              <a:gd name="connsiteY292" fmla="*/ 901598 h 1128978"/>
              <a:gd name="connsiteX293" fmla="*/ 420624 w 1179520"/>
              <a:gd name="connsiteY293" fmla="*/ 863803 h 1128978"/>
              <a:gd name="connsiteX294" fmla="*/ 436473 w 1179520"/>
              <a:gd name="connsiteY294" fmla="*/ 846734 h 1128978"/>
              <a:gd name="connsiteX295" fmla="*/ 438912 w 1179520"/>
              <a:gd name="connsiteY295" fmla="*/ 838200 h 1128978"/>
              <a:gd name="connsiteX296" fmla="*/ 440131 w 1179520"/>
              <a:gd name="connsiteY296" fmla="*/ 838200 h 1128978"/>
              <a:gd name="connsiteX297" fmla="*/ 455981 w 1179520"/>
              <a:gd name="connsiteY297" fmla="*/ 822350 h 1128978"/>
              <a:gd name="connsiteX298" fmla="*/ 479755 w 1179520"/>
              <a:gd name="connsiteY298" fmla="*/ 792480 h 1128978"/>
              <a:gd name="connsiteX299" fmla="*/ 491337 w 1179520"/>
              <a:gd name="connsiteY299" fmla="*/ 774802 h 1128978"/>
              <a:gd name="connsiteX300" fmla="*/ 492557 w 1179520"/>
              <a:gd name="connsiteY300" fmla="*/ 772363 h 1128978"/>
              <a:gd name="connsiteX301" fmla="*/ 497433 w 1179520"/>
              <a:gd name="connsiteY301" fmla="*/ 767486 h 1128978"/>
              <a:gd name="connsiteX302" fmla="*/ 502310 w 1179520"/>
              <a:gd name="connsiteY302" fmla="*/ 761390 h 1128978"/>
              <a:gd name="connsiteX303" fmla="*/ 503529 w 1179520"/>
              <a:gd name="connsiteY303" fmla="*/ 757733 h 1128978"/>
              <a:gd name="connsiteX304" fmla="*/ 507187 w 1179520"/>
              <a:gd name="connsiteY304" fmla="*/ 749198 h 1128978"/>
              <a:gd name="connsiteX305" fmla="*/ 507187 w 1179520"/>
              <a:gd name="connsiteY305" fmla="*/ 741883 h 1128978"/>
              <a:gd name="connsiteX306" fmla="*/ 499872 w 1179520"/>
              <a:gd name="connsiteY306" fmla="*/ 740664 h 1128978"/>
              <a:gd name="connsiteX307" fmla="*/ 494995 w 1179520"/>
              <a:gd name="connsiteY307" fmla="*/ 743102 h 1128978"/>
              <a:gd name="connsiteX308" fmla="*/ 487680 w 1179520"/>
              <a:gd name="connsiteY308" fmla="*/ 747979 h 1128978"/>
              <a:gd name="connsiteX309" fmla="*/ 477926 w 1179520"/>
              <a:gd name="connsiteY309" fmla="*/ 752856 h 1128978"/>
              <a:gd name="connsiteX310" fmla="*/ 474269 w 1179520"/>
              <a:gd name="connsiteY310" fmla="*/ 754075 h 1128978"/>
              <a:gd name="connsiteX311" fmla="*/ 437693 w 1179520"/>
              <a:gd name="connsiteY311" fmla="*/ 765048 h 1128978"/>
              <a:gd name="connsiteX312" fmla="*/ 412089 w 1179520"/>
              <a:gd name="connsiteY312" fmla="*/ 758952 h 1128978"/>
              <a:gd name="connsiteX313" fmla="*/ 369417 w 1179520"/>
              <a:gd name="connsiteY313" fmla="*/ 721157 h 1128978"/>
              <a:gd name="connsiteX314" fmla="*/ 359664 w 1179520"/>
              <a:gd name="connsiteY314" fmla="*/ 710184 h 1128978"/>
              <a:gd name="connsiteX315" fmla="*/ 334061 w 1179520"/>
              <a:gd name="connsiteY315" fmla="*/ 796747 h 1128978"/>
              <a:gd name="connsiteX316" fmla="*/ 325526 w 1179520"/>
              <a:gd name="connsiteY316" fmla="*/ 833323 h 1128978"/>
              <a:gd name="connsiteX317" fmla="*/ 320649 w 1179520"/>
              <a:gd name="connsiteY317" fmla="*/ 849173 h 1128978"/>
              <a:gd name="connsiteX318" fmla="*/ 293827 w 1179520"/>
              <a:gd name="connsiteY318" fmla="*/ 913790 h 1128978"/>
              <a:gd name="connsiteX319" fmla="*/ 243840 w 1179520"/>
              <a:gd name="connsiteY319" fmla="*/ 912571 h 1128978"/>
              <a:gd name="connsiteX320" fmla="*/ 190195 w 1179520"/>
              <a:gd name="connsiteY320" fmla="*/ 849173 h 1128978"/>
              <a:gd name="connsiteX321" fmla="*/ 191414 w 1179520"/>
              <a:gd name="connsiteY321" fmla="*/ 801624 h 1128978"/>
              <a:gd name="connsiteX322" fmla="*/ 193853 w 1179520"/>
              <a:gd name="connsiteY322" fmla="*/ 780897 h 1128978"/>
              <a:gd name="connsiteX323" fmla="*/ 196291 w 1179520"/>
              <a:gd name="connsiteY323" fmla="*/ 762609 h 1128978"/>
              <a:gd name="connsiteX324" fmla="*/ 197510 w 1179520"/>
              <a:gd name="connsiteY324" fmla="*/ 746760 h 1128978"/>
              <a:gd name="connsiteX325" fmla="*/ 201168 w 1179520"/>
              <a:gd name="connsiteY325" fmla="*/ 734568 h 1128978"/>
              <a:gd name="connsiteX326" fmla="*/ 202387 w 1179520"/>
              <a:gd name="connsiteY326" fmla="*/ 728472 h 1128978"/>
              <a:gd name="connsiteX327" fmla="*/ 208483 w 1179520"/>
              <a:gd name="connsiteY327" fmla="*/ 679704 h 1128978"/>
              <a:gd name="connsiteX328" fmla="*/ 217017 w 1179520"/>
              <a:gd name="connsiteY328" fmla="*/ 606552 h 1128978"/>
              <a:gd name="connsiteX329" fmla="*/ 219456 w 1179520"/>
              <a:gd name="connsiteY329" fmla="*/ 587045 h 1128978"/>
              <a:gd name="connsiteX330" fmla="*/ 206654 w 1179520"/>
              <a:gd name="connsiteY330" fmla="*/ 570586 h 1128978"/>
              <a:gd name="connsiteX331" fmla="*/ 169469 w 1179520"/>
              <a:gd name="connsiteY331" fmla="*/ 596798 h 1128978"/>
              <a:gd name="connsiteX332" fmla="*/ 99974 w 1179520"/>
              <a:gd name="connsiteY332" fmla="*/ 657758 h 1128978"/>
              <a:gd name="connsiteX333" fmla="*/ 62179 w 1179520"/>
              <a:gd name="connsiteY333" fmla="*/ 667512 h 1128978"/>
              <a:gd name="connsiteX334" fmla="*/ 32309 w 1179520"/>
              <a:gd name="connsiteY334" fmla="*/ 653491 h 1128978"/>
              <a:gd name="connsiteX335" fmla="*/ 4877 w 1179520"/>
              <a:gd name="connsiteY335" fmla="*/ 624840 h 1128978"/>
              <a:gd name="connsiteX336" fmla="*/ 1219 w 1179520"/>
              <a:gd name="connsiteY336" fmla="*/ 605333 h 1128978"/>
              <a:gd name="connsiteX337" fmla="*/ 19507 w 1179520"/>
              <a:gd name="connsiteY337" fmla="*/ 573633 h 1128978"/>
              <a:gd name="connsiteX338" fmla="*/ 25603 w 1179520"/>
              <a:gd name="connsiteY338" fmla="*/ 567538 h 1128978"/>
              <a:gd name="connsiteX339" fmla="*/ 23165 w 1179520"/>
              <a:gd name="connsiteY339" fmla="*/ 573633 h 1128978"/>
              <a:gd name="connsiteX340" fmla="*/ 26822 w 1179520"/>
              <a:gd name="connsiteY340" fmla="*/ 616305 h 1128978"/>
              <a:gd name="connsiteX341" fmla="*/ 69494 w 1179520"/>
              <a:gd name="connsiteY341" fmla="*/ 601675 h 1128978"/>
              <a:gd name="connsiteX342" fmla="*/ 84125 w 1179520"/>
              <a:gd name="connsiteY342" fmla="*/ 590702 h 1128978"/>
              <a:gd name="connsiteX343" fmla="*/ 87782 w 1179520"/>
              <a:gd name="connsiteY343" fmla="*/ 589483 h 1128978"/>
              <a:gd name="connsiteX344" fmla="*/ 90221 w 1179520"/>
              <a:gd name="connsiteY344" fmla="*/ 587045 h 1128978"/>
              <a:gd name="connsiteX345" fmla="*/ 103632 w 1179520"/>
              <a:gd name="connsiteY345" fmla="*/ 574853 h 1128978"/>
              <a:gd name="connsiteX346" fmla="*/ 129845 w 1179520"/>
              <a:gd name="connsiteY346" fmla="*/ 550469 h 1128978"/>
              <a:gd name="connsiteX347" fmla="*/ 141427 w 1179520"/>
              <a:gd name="connsiteY347" fmla="*/ 540715 h 1128978"/>
              <a:gd name="connsiteX348" fmla="*/ 151181 w 1179520"/>
              <a:gd name="connsiteY348" fmla="*/ 532790 h 1128978"/>
              <a:gd name="connsiteX349" fmla="*/ 165811 w 1179520"/>
              <a:gd name="connsiteY349" fmla="*/ 519989 h 1128978"/>
              <a:gd name="connsiteX350" fmla="*/ 197510 w 1179520"/>
              <a:gd name="connsiteY350" fmla="*/ 487070 h 1128978"/>
              <a:gd name="connsiteX351" fmla="*/ 235305 w 1179520"/>
              <a:gd name="connsiteY351" fmla="*/ 439522 h 1128978"/>
              <a:gd name="connsiteX352" fmla="*/ 246278 w 1179520"/>
              <a:gd name="connsiteY352" fmla="*/ 426110 h 1128978"/>
              <a:gd name="connsiteX353" fmla="*/ 293827 w 1179520"/>
              <a:gd name="connsiteY353" fmla="*/ 427329 h 1128978"/>
              <a:gd name="connsiteX354" fmla="*/ 306019 w 1179520"/>
              <a:gd name="connsiteY354" fmla="*/ 432206 h 1128978"/>
              <a:gd name="connsiteX355" fmla="*/ 327965 w 1179520"/>
              <a:gd name="connsiteY355" fmla="*/ 454152 h 1128978"/>
              <a:gd name="connsiteX356" fmla="*/ 335280 w 1179520"/>
              <a:gd name="connsiteY356" fmla="*/ 468782 h 1128978"/>
              <a:gd name="connsiteX357" fmla="*/ 346253 w 1179520"/>
              <a:gd name="connsiteY357" fmla="*/ 505358 h 1128978"/>
              <a:gd name="connsiteX358" fmla="*/ 341376 w 1179520"/>
              <a:gd name="connsiteY358" fmla="*/ 518769 h 1128978"/>
              <a:gd name="connsiteX359" fmla="*/ 335280 w 1179520"/>
              <a:gd name="connsiteY359" fmla="*/ 533400 h 1128978"/>
              <a:gd name="connsiteX360" fmla="*/ 330403 w 1179520"/>
              <a:gd name="connsiteY360" fmla="*/ 544373 h 1128978"/>
              <a:gd name="connsiteX361" fmla="*/ 313334 w 1179520"/>
              <a:gd name="connsiteY361" fmla="*/ 576681 h 1128978"/>
              <a:gd name="connsiteX362" fmla="*/ 306019 w 1179520"/>
              <a:gd name="connsiteY362" fmla="*/ 591921 h 1128978"/>
              <a:gd name="connsiteX363" fmla="*/ 299923 w 1179520"/>
              <a:gd name="connsiteY363" fmla="*/ 605333 h 1128978"/>
              <a:gd name="connsiteX364" fmla="*/ 273101 w 1179520"/>
              <a:gd name="connsiteY364" fmla="*/ 732129 h 1128978"/>
              <a:gd name="connsiteX365" fmla="*/ 286512 w 1179520"/>
              <a:gd name="connsiteY365" fmla="*/ 735787 h 1128978"/>
              <a:gd name="connsiteX366" fmla="*/ 331622 w 1179520"/>
              <a:gd name="connsiteY366" fmla="*/ 671169 h 1128978"/>
              <a:gd name="connsiteX367" fmla="*/ 342595 w 1179520"/>
              <a:gd name="connsiteY367" fmla="*/ 651662 h 1128978"/>
              <a:gd name="connsiteX368" fmla="*/ 356006 w 1179520"/>
              <a:gd name="connsiteY368" fmla="*/ 630936 h 1128978"/>
              <a:gd name="connsiteX369" fmla="*/ 438912 w 1179520"/>
              <a:gd name="connsiteY369" fmla="*/ 502920 h 1128978"/>
              <a:gd name="connsiteX370" fmla="*/ 462077 w 1179520"/>
              <a:gd name="connsiteY370" fmla="*/ 467563 h 1128978"/>
              <a:gd name="connsiteX371" fmla="*/ 465734 w 1179520"/>
              <a:gd name="connsiteY371" fmla="*/ 460248 h 1128978"/>
              <a:gd name="connsiteX372" fmla="*/ 468782 w 1179520"/>
              <a:gd name="connsiteY372" fmla="*/ 451104 h 1128978"/>
              <a:gd name="connsiteX373" fmla="*/ 470611 w 1179520"/>
              <a:gd name="connsiteY373" fmla="*/ 420014 h 1128978"/>
              <a:gd name="connsiteX374" fmla="*/ 471830 w 1179520"/>
              <a:gd name="connsiteY374" fmla="*/ 378561 h 1128978"/>
              <a:gd name="connsiteX375" fmla="*/ 474269 w 1179520"/>
              <a:gd name="connsiteY375" fmla="*/ 360274 h 1128978"/>
              <a:gd name="connsiteX376" fmla="*/ 466953 w 1179520"/>
              <a:gd name="connsiteY376" fmla="*/ 344424 h 1128978"/>
              <a:gd name="connsiteX377" fmla="*/ 463296 w 1179520"/>
              <a:gd name="connsiteY377" fmla="*/ 329793 h 1128978"/>
              <a:gd name="connsiteX378" fmla="*/ 480365 w 1179520"/>
              <a:gd name="connsiteY378" fmla="*/ 329793 h 1128978"/>
              <a:gd name="connsiteX379" fmla="*/ 513283 w 1179520"/>
              <a:gd name="connsiteY379" fmla="*/ 361493 h 1128978"/>
              <a:gd name="connsiteX380" fmla="*/ 523037 w 1179520"/>
              <a:gd name="connsiteY380" fmla="*/ 365150 h 1128978"/>
              <a:gd name="connsiteX381" fmla="*/ 535229 w 1179520"/>
              <a:gd name="connsiteY381" fmla="*/ 348691 h 1128978"/>
              <a:gd name="connsiteX382" fmla="*/ 543763 w 1179520"/>
              <a:gd name="connsiteY382" fmla="*/ 335889 h 1128978"/>
              <a:gd name="connsiteX383" fmla="*/ 551078 w 1179520"/>
              <a:gd name="connsiteY383" fmla="*/ 326136 h 1128978"/>
              <a:gd name="connsiteX384" fmla="*/ 560832 w 1179520"/>
              <a:gd name="connsiteY384" fmla="*/ 312725 h 1128978"/>
              <a:gd name="connsiteX385" fmla="*/ 631545 w 1179520"/>
              <a:gd name="connsiteY385" fmla="*/ 237134 h 1128978"/>
              <a:gd name="connsiteX386" fmla="*/ 648614 w 1179520"/>
              <a:gd name="connsiteY386" fmla="*/ 216408 h 1128978"/>
              <a:gd name="connsiteX387" fmla="*/ 682752 w 1179520"/>
              <a:gd name="connsiteY387" fmla="*/ 210312 h 1128978"/>
              <a:gd name="connsiteX388" fmla="*/ 697382 w 1179520"/>
              <a:gd name="connsiteY388" fmla="*/ 217627 h 1128978"/>
              <a:gd name="connsiteX389" fmla="*/ 705917 w 1179520"/>
              <a:gd name="connsiteY389" fmla="*/ 223723 h 1128978"/>
              <a:gd name="connsiteX390" fmla="*/ 731520 w 1179520"/>
              <a:gd name="connsiteY390" fmla="*/ 273710 h 1128978"/>
              <a:gd name="connsiteX391" fmla="*/ 729081 w 1179520"/>
              <a:gd name="connsiteY391" fmla="*/ 282245 h 1128978"/>
              <a:gd name="connsiteX392" fmla="*/ 724205 w 1179520"/>
              <a:gd name="connsiteY392" fmla="*/ 290779 h 1128978"/>
              <a:gd name="connsiteX393" fmla="*/ 716889 w 1179520"/>
              <a:gd name="connsiteY393" fmla="*/ 316382 h 1128978"/>
              <a:gd name="connsiteX394" fmla="*/ 704697 w 1179520"/>
              <a:gd name="connsiteY394" fmla="*/ 454152 h 1128978"/>
              <a:gd name="connsiteX395" fmla="*/ 704697 w 1179520"/>
              <a:gd name="connsiteY395" fmla="*/ 466953 h 1128978"/>
              <a:gd name="connsiteX396" fmla="*/ 707136 w 1179520"/>
              <a:gd name="connsiteY396" fmla="*/ 467563 h 1128978"/>
              <a:gd name="connsiteX397" fmla="*/ 710793 w 1179520"/>
              <a:gd name="connsiteY397" fmla="*/ 466344 h 1128978"/>
              <a:gd name="connsiteX398" fmla="*/ 720547 w 1179520"/>
              <a:gd name="connsiteY398" fmla="*/ 474878 h 1128978"/>
              <a:gd name="connsiteX399" fmla="*/ 730301 w 1179520"/>
              <a:gd name="connsiteY399" fmla="*/ 484632 h 1128978"/>
              <a:gd name="connsiteX400" fmla="*/ 749808 w 1179520"/>
              <a:gd name="connsiteY400" fmla="*/ 484632 h 1128978"/>
              <a:gd name="connsiteX401" fmla="*/ 772973 w 1179520"/>
              <a:gd name="connsiteY401" fmla="*/ 483413 h 1128978"/>
              <a:gd name="connsiteX402" fmla="*/ 819302 w 1179520"/>
              <a:gd name="connsiteY402" fmla="*/ 467563 h 1128978"/>
              <a:gd name="connsiteX403" fmla="*/ 826617 w 1179520"/>
              <a:gd name="connsiteY403" fmla="*/ 466344 h 1128978"/>
              <a:gd name="connsiteX404" fmla="*/ 831494 w 1179520"/>
              <a:gd name="connsiteY404" fmla="*/ 465125 h 1128978"/>
              <a:gd name="connsiteX405" fmla="*/ 833933 w 1179520"/>
              <a:gd name="connsiteY405" fmla="*/ 462686 h 1128978"/>
              <a:gd name="connsiteX406" fmla="*/ 844905 w 1179520"/>
              <a:gd name="connsiteY406" fmla="*/ 459029 h 1128978"/>
              <a:gd name="connsiteX407" fmla="*/ 853440 w 1179520"/>
              <a:gd name="connsiteY407" fmla="*/ 454152 h 1128978"/>
              <a:gd name="connsiteX408" fmla="*/ 907085 w 1179520"/>
              <a:gd name="connsiteY408" fmla="*/ 429768 h 1128978"/>
              <a:gd name="connsiteX409" fmla="*/ 921715 w 1179520"/>
              <a:gd name="connsiteY409" fmla="*/ 422453 h 1128978"/>
              <a:gd name="connsiteX410" fmla="*/ 922934 w 1179520"/>
              <a:gd name="connsiteY410" fmla="*/ 373685 h 1128978"/>
              <a:gd name="connsiteX411" fmla="*/ 924153 w 1179520"/>
              <a:gd name="connsiteY411" fmla="*/ 311505 h 1128978"/>
              <a:gd name="connsiteX412" fmla="*/ 927811 w 1179520"/>
              <a:gd name="connsiteY412" fmla="*/ 255422 h 1128978"/>
              <a:gd name="connsiteX413" fmla="*/ 930249 w 1179520"/>
              <a:gd name="connsiteY413" fmla="*/ 233477 h 1128978"/>
              <a:gd name="connsiteX414" fmla="*/ 933907 w 1179520"/>
              <a:gd name="connsiteY414" fmla="*/ 193243 h 1128978"/>
              <a:gd name="connsiteX415" fmla="*/ 935126 w 1179520"/>
              <a:gd name="connsiteY415" fmla="*/ 144475 h 1128978"/>
              <a:gd name="connsiteX416" fmla="*/ 929030 w 1179520"/>
              <a:gd name="connsiteY416" fmla="*/ 137160 h 1128978"/>
              <a:gd name="connsiteX417" fmla="*/ 919277 w 1179520"/>
              <a:gd name="connsiteY417" fmla="*/ 135940 h 1128978"/>
              <a:gd name="connsiteX418" fmla="*/ 887577 w 1179520"/>
              <a:gd name="connsiteY418" fmla="*/ 165201 h 1128978"/>
              <a:gd name="connsiteX419" fmla="*/ 874166 w 1179520"/>
              <a:gd name="connsiteY419" fmla="*/ 207873 h 1128978"/>
              <a:gd name="connsiteX420" fmla="*/ 885139 w 1179520"/>
              <a:gd name="connsiteY420" fmla="*/ 245669 h 1128978"/>
              <a:gd name="connsiteX421" fmla="*/ 886358 w 1179520"/>
              <a:gd name="connsiteY421" fmla="*/ 249326 h 1128978"/>
              <a:gd name="connsiteX422" fmla="*/ 871728 w 1179520"/>
              <a:gd name="connsiteY422" fmla="*/ 220065 h 1128978"/>
              <a:gd name="connsiteX423" fmla="*/ 871728 w 1179520"/>
              <a:gd name="connsiteY423" fmla="*/ 161544 h 1128978"/>
              <a:gd name="connsiteX424" fmla="*/ 903427 w 1179520"/>
              <a:gd name="connsiteY424" fmla="*/ 106680 h 1128978"/>
              <a:gd name="connsiteX425" fmla="*/ 909523 w 1179520"/>
              <a:gd name="connsiteY425" fmla="*/ 98146 h 1128978"/>
              <a:gd name="connsiteX426" fmla="*/ 922934 w 1179520"/>
              <a:gd name="connsiteY426" fmla="*/ 81077 h 1128978"/>
              <a:gd name="connsiteX427" fmla="*/ 949757 w 1179520"/>
              <a:gd name="connsiteY427" fmla="*/ 53035 h 1128978"/>
              <a:gd name="connsiteX428" fmla="*/ 971702 w 1179520"/>
              <a:gd name="connsiteY428" fmla="*/ 35966 h 1128978"/>
              <a:gd name="connsiteX429" fmla="*/ 631241 w 1179520"/>
              <a:gd name="connsiteY429" fmla="*/ 0 h 1128978"/>
              <a:gd name="connsiteX430" fmla="*/ 652272 w 1179520"/>
              <a:gd name="connsiteY430" fmla="*/ 3048 h 1128978"/>
              <a:gd name="connsiteX431" fmla="*/ 707136 w 1179520"/>
              <a:gd name="connsiteY431" fmla="*/ 34747 h 1128978"/>
              <a:gd name="connsiteX432" fmla="*/ 718109 w 1179520"/>
              <a:gd name="connsiteY432" fmla="*/ 49377 h 1128978"/>
              <a:gd name="connsiteX433" fmla="*/ 733958 w 1179520"/>
              <a:gd name="connsiteY433" fmla="*/ 92049 h 1128978"/>
              <a:gd name="connsiteX434" fmla="*/ 726643 w 1179520"/>
              <a:gd name="connsiteY434" fmla="*/ 110337 h 1128978"/>
              <a:gd name="connsiteX435" fmla="*/ 704088 w 1179520"/>
              <a:gd name="connsiteY435" fmla="*/ 128625 h 1128978"/>
              <a:gd name="connsiteX436" fmla="*/ 687629 w 1179520"/>
              <a:gd name="connsiteY436" fmla="*/ 139598 h 1128978"/>
              <a:gd name="connsiteX437" fmla="*/ 686409 w 1179520"/>
              <a:gd name="connsiteY437" fmla="*/ 142037 h 1128978"/>
              <a:gd name="connsiteX438" fmla="*/ 682752 w 1179520"/>
              <a:gd name="connsiteY438" fmla="*/ 144475 h 1128978"/>
              <a:gd name="connsiteX439" fmla="*/ 647395 w 1179520"/>
              <a:gd name="connsiteY439" fmla="*/ 166421 h 1128978"/>
              <a:gd name="connsiteX440" fmla="*/ 643737 w 1179520"/>
              <a:gd name="connsiteY440" fmla="*/ 168859 h 1128978"/>
              <a:gd name="connsiteX441" fmla="*/ 629107 w 1179520"/>
              <a:gd name="connsiteY441" fmla="*/ 178613 h 1128978"/>
              <a:gd name="connsiteX442" fmla="*/ 615696 w 1179520"/>
              <a:gd name="connsiteY442" fmla="*/ 187147 h 1128978"/>
              <a:gd name="connsiteX443" fmla="*/ 609600 w 1179520"/>
              <a:gd name="connsiteY443" fmla="*/ 190805 h 1128978"/>
              <a:gd name="connsiteX444" fmla="*/ 605942 w 1179520"/>
              <a:gd name="connsiteY444" fmla="*/ 194462 h 1128978"/>
              <a:gd name="connsiteX445" fmla="*/ 602285 w 1179520"/>
              <a:gd name="connsiteY445" fmla="*/ 196901 h 1128978"/>
              <a:gd name="connsiteX446" fmla="*/ 588873 w 1179520"/>
              <a:gd name="connsiteY446" fmla="*/ 205435 h 1128978"/>
              <a:gd name="connsiteX447" fmla="*/ 571805 w 1179520"/>
              <a:gd name="connsiteY447" fmla="*/ 220065 h 1128978"/>
              <a:gd name="connsiteX448" fmla="*/ 560832 w 1179520"/>
              <a:gd name="connsiteY448" fmla="*/ 227381 h 1128978"/>
              <a:gd name="connsiteX449" fmla="*/ 543763 w 1179520"/>
              <a:gd name="connsiteY449" fmla="*/ 240792 h 1128978"/>
              <a:gd name="connsiteX450" fmla="*/ 455981 w 1179520"/>
              <a:gd name="connsiteY450" fmla="*/ 311505 h 1128978"/>
              <a:gd name="connsiteX451" fmla="*/ 420624 w 1179520"/>
              <a:gd name="connsiteY451" fmla="*/ 341986 h 1128978"/>
              <a:gd name="connsiteX452" fmla="*/ 387705 w 1179520"/>
              <a:gd name="connsiteY452" fmla="*/ 370027 h 1128978"/>
              <a:gd name="connsiteX453" fmla="*/ 354787 w 1179520"/>
              <a:gd name="connsiteY453" fmla="*/ 401726 h 1128978"/>
              <a:gd name="connsiteX454" fmla="*/ 334670 w 1179520"/>
              <a:gd name="connsiteY454" fmla="*/ 421843 h 1128978"/>
              <a:gd name="connsiteX455" fmla="*/ 325526 w 1179520"/>
              <a:gd name="connsiteY455" fmla="*/ 429768 h 1128978"/>
              <a:gd name="connsiteX456" fmla="*/ 327965 w 1179520"/>
              <a:gd name="connsiteY456" fmla="*/ 426110 h 1128978"/>
              <a:gd name="connsiteX457" fmla="*/ 341376 w 1179520"/>
              <a:gd name="connsiteY457" fmla="*/ 411480 h 1128978"/>
              <a:gd name="connsiteX458" fmla="*/ 351129 w 1179520"/>
              <a:gd name="connsiteY458" fmla="*/ 398069 h 1128978"/>
              <a:gd name="connsiteX459" fmla="*/ 370637 w 1179520"/>
              <a:gd name="connsiteY459" fmla="*/ 376123 h 1128978"/>
              <a:gd name="connsiteX460" fmla="*/ 403555 w 1179520"/>
              <a:gd name="connsiteY460" fmla="*/ 334670 h 1128978"/>
              <a:gd name="connsiteX461" fmla="*/ 424281 w 1179520"/>
              <a:gd name="connsiteY461" fmla="*/ 306629 h 1128978"/>
              <a:gd name="connsiteX462" fmla="*/ 436473 w 1179520"/>
              <a:gd name="connsiteY462" fmla="*/ 290779 h 1128978"/>
              <a:gd name="connsiteX463" fmla="*/ 448665 w 1179520"/>
              <a:gd name="connsiteY463" fmla="*/ 276149 h 1128978"/>
              <a:gd name="connsiteX464" fmla="*/ 491337 w 1179520"/>
              <a:gd name="connsiteY464" fmla="*/ 216408 h 1128978"/>
              <a:gd name="connsiteX465" fmla="*/ 501091 w 1179520"/>
              <a:gd name="connsiteY465" fmla="*/ 202997 h 1128978"/>
              <a:gd name="connsiteX466" fmla="*/ 508406 w 1179520"/>
              <a:gd name="connsiteY466" fmla="*/ 194462 h 1128978"/>
              <a:gd name="connsiteX467" fmla="*/ 518160 w 1179520"/>
              <a:gd name="connsiteY467" fmla="*/ 179832 h 1128978"/>
              <a:gd name="connsiteX468" fmla="*/ 525475 w 1179520"/>
              <a:gd name="connsiteY468" fmla="*/ 168859 h 1128978"/>
              <a:gd name="connsiteX469" fmla="*/ 526694 w 1179520"/>
              <a:gd name="connsiteY469" fmla="*/ 167640 h 1128978"/>
              <a:gd name="connsiteX470" fmla="*/ 533400 w 1179520"/>
              <a:gd name="connsiteY470" fmla="*/ 156667 h 1128978"/>
              <a:gd name="connsiteX471" fmla="*/ 547421 w 1179520"/>
              <a:gd name="connsiteY471" fmla="*/ 133502 h 1128978"/>
              <a:gd name="connsiteX472" fmla="*/ 551078 w 1179520"/>
              <a:gd name="connsiteY472" fmla="*/ 128625 h 1128978"/>
              <a:gd name="connsiteX473" fmla="*/ 553517 w 1179520"/>
              <a:gd name="connsiteY473" fmla="*/ 123749 h 1128978"/>
              <a:gd name="connsiteX474" fmla="*/ 559613 w 1179520"/>
              <a:gd name="connsiteY474" fmla="*/ 116434 h 1128978"/>
              <a:gd name="connsiteX475" fmla="*/ 566928 w 1179520"/>
              <a:gd name="connsiteY475" fmla="*/ 105461 h 1128978"/>
              <a:gd name="connsiteX476" fmla="*/ 582777 w 1179520"/>
              <a:gd name="connsiteY476" fmla="*/ 64008 h 1128978"/>
              <a:gd name="connsiteX477" fmla="*/ 559613 w 1179520"/>
              <a:gd name="connsiteY477" fmla="*/ 40843 h 1128978"/>
              <a:gd name="connsiteX478" fmla="*/ 536448 w 1179520"/>
              <a:gd name="connsiteY478" fmla="*/ 29870 h 1128978"/>
              <a:gd name="connsiteX479" fmla="*/ 533400 w 1179520"/>
              <a:gd name="connsiteY479" fmla="*/ 24384 h 1128978"/>
              <a:gd name="connsiteX480" fmla="*/ 548640 w 1179520"/>
              <a:gd name="connsiteY480" fmla="*/ 21336 h 1128978"/>
              <a:gd name="connsiteX481" fmla="*/ 570585 w 1179520"/>
              <a:gd name="connsiteY481" fmla="*/ 17678 h 1128978"/>
              <a:gd name="connsiteX482" fmla="*/ 580339 w 1179520"/>
              <a:gd name="connsiteY482" fmla="*/ 15240 h 1128978"/>
              <a:gd name="connsiteX483" fmla="*/ 612038 w 1179520"/>
              <a:gd name="connsiteY483" fmla="*/ 3048 h 1128978"/>
              <a:gd name="connsiteX484" fmla="*/ 631241 w 1179520"/>
              <a:gd name="connsiteY484" fmla="*/ 0 h 1128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1179520" h="1128978">
                <a:moveTo>
                  <a:pt x="638861" y="704088"/>
                </a:moveTo>
                <a:cubicBezTo>
                  <a:pt x="637235" y="704088"/>
                  <a:pt x="632765" y="708965"/>
                  <a:pt x="625449" y="718718"/>
                </a:cubicBezTo>
                <a:cubicBezTo>
                  <a:pt x="625449" y="719531"/>
                  <a:pt x="624637" y="720750"/>
                  <a:pt x="623011" y="722376"/>
                </a:cubicBezTo>
                <a:cubicBezTo>
                  <a:pt x="618947" y="727253"/>
                  <a:pt x="613257" y="733958"/>
                  <a:pt x="605942" y="742493"/>
                </a:cubicBezTo>
                <a:cubicBezTo>
                  <a:pt x="598627" y="751027"/>
                  <a:pt x="594969" y="755701"/>
                  <a:pt x="594969" y="756514"/>
                </a:cubicBezTo>
                <a:cubicBezTo>
                  <a:pt x="594969" y="757326"/>
                  <a:pt x="592328" y="760781"/>
                  <a:pt x="587045" y="766877"/>
                </a:cubicBezTo>
                <a:cubicBezTo>
                  <a:pt x="581761" y="772973"/>
                  <a:pt x="575869" y="779678"/>
                  <a:pt x="569366" y="786993"/>
                </a:cubicBezTo>
                <a:cubicBezTo>
                  <a:pt x="561238" y="795122"/>
                  <a:pt x="557174" y="799998"/>
                  <a:pt x="557174" y="801624"/>
                </a:cubicBezTo>
                <a:cubicBezTo>
                  <a:pt x="557174" y="802437"/>
                  <a:pt x="553720" y="805891"/>
                  <a:pt x="546811" y="811987"/>
                </a:cubicBezTo>
                <a:cubicBezTo>
                  <a:pt x="539902" y="818083"/>
                  <a:pt x="532384" y="825398"/>
                  <a:pt x="524256" y="833933"/>
                </a:cubicBezTo>
                <a:cubicBezTo>
                  <a:pt x="516128" y="842467"/>
                  <a:pt x="508609" y="849985"/>
                  <a:pt x="501701" y="856488"/>
                </a:cubicBezTo>
                <a:cubicBezTo>
                  <a:pt x="494792" y="862990"/>
                  <a:pt x="491337" y="866241"/>
                  <a:pt x="491337" y="866241"/>
                </a:cubicBezTo>
                <a:cubicBezTo>
                  <a:pt x="489712" y="866241"/>
                  <a:pt x="488493" y="867461"/>
                  <a:pt x="487680" y="869899"/>
                </a:cubicBezTo>
                <a:cubicBezTo>
                  <a:pt x="486054" y="872337"/>
                  <a:pt x="482397" y="875182"/>
                  <a:pt x="476707" y="878433"/>
                </a:cubicBezTo>
                <a:cubicBezTo>
                  <a:pt x="471017" y="882497"/>
                  <a:pt x="468579" y="885545"/>
                  <a:pt x="469392" y="887577"/>
                </a:cubicBezTo>
                <a:cubicBezTo>
                  <a:pt x="470205" y="889610"/>
                  <a:pt x="475081" y="895909"/>
                  <a:pt x="484022" y="906475"/>
                </a:cubicBezTo>
                <a:cubicBezTo>
                  <a:pt x="505968" y="932485"/>
                  <a:pt x="533603" y="957275"/>
                  <a:pt x="566928" y="980846"/>
                </a:cubicBezTo>
                <a:cubicBezTo>
                  <a:pt x="574243" y="986536"/>
                  <a:pt x="581558" y="991819"/>
                  <a:pt x="588873" y="996696"/>
                </a:cubicBezTo>
                <a:cubicBezTo>
                  <a:pt x="595376" y="1000760"/>
                  <a:pt x="601472" y="1004417"/>
                  <a:pt x="607161" y="1007669"/>
                </a:cubicBezTo>
                <a:cubicBezTo>
                  <a:pt x="617728" y="1014171"/>
                  <a:pt x="624230" y="1010920"/>
                  <a:pt x="626669" y="997915"/>
                </a:cubicBezTo>
                <a:cubicBezTo>
                  <a:pt x="629107" y="991413"/>
                  <a:pt x="630733" y="987349"/>
                  <a:pt x="631545" y="985723"/>
                </a:cubicBezTo>
                <a:cubicBezTo>
                  <a:pt x="633171" y="983285"/>
                  <a:pt x="634390" y="976579"/>
                  <a:pt x="635203" y="965606"/>
                </a:cubicBezTo>
                <a:cubicBezTo>
                  <a:pt x="636016" y="954633"/>
                  <a:pt x="636829" y="939800"/>
                  <a:pt x="637641" y="921105"/>
                </a:cubicBezTo>
                <a:cubicBezTo>
                  <a:pt x="637641" y="844702"/>
                  <a:pt x="638454" y="782929"/>
                  <a:pt x="640080" y="735787"/>
                </a:cubicBezTo>
                <a:cubicBezTo>
                  <a:pt x="640080" y="726033"/>
                  <a:pt x="640080" y="718312"/>
                  <a:pt x="640080" y="712622"/>
                </a:cubicBezTo>
                <a:cubicBezTo>
                  <a:pt x="640080" y="706933"/>
                  <a:pt x="639673" y="704088"/>
                  <a:pt x="638861" y="704088"/>
                </a:cubicBezTo>
                <a:close/>
                <a:moveTo>
                  <a:pt x="728167" y="690067"/>
                </a:moveTo>
                <a:cubicBezTo>
                  <a:pt x="728370" y="689661"/>
                  <a:pt x="728675" y="689864"/>
                  <a:pt x="729081" y="690677"/>
                </a:cubicBezTo>
                <a:cubicBezTo>
                  <a:pt x="729081" y="692302"/>
                  <a:pt x="729081" y="693521"/>
                  <a:pt x="729081" y="694334"/>
                </a:cubicBezTo>
                <a:cubicBezTo>
                  <a:pt x="728269" y="695960"/>
                  <a:pt x="727862" y="695553"/>
                  <a:pt x="727862" y="693115"/>
                </a:cubicBezTo>
                <a:cubicBezTo>
                  <a:pt x="727862" y="691489"/>
                  <a:pt x="727964" y="690473"/>
                  <a:pt x="728167" y="690067"/>
                </a:cubicBezTo>
                <a:close/>
                <a:moveTo>
                  <a:pt x="646176" y="533400"/>
                </a:moveTo>
                <a:cubicBezTo>
                  <a:pt x="639673" y="535838"/>
                  <a:pt x="629107" y="541121"/>
                  <a:pt x="614477" y="549250"/>
                </a:cubicBezTo>
                <a:cubicBezTo>
                  <a:pt x="605536" y="554939"/>
                  <a:pt x="598627" y="559003"/>
                  <a:pt x="593750" y="561441"/>
                </a:cubicBezTo>
                <a:cubicBezTo>
                  <a:pt x="590499" y="563067"/>
                  <a:pt x="587654" y="564693"/>
                  <a:pt x="585216" y="566318"/>
                </a:cubicBezTo>
                <a:cubicBezTo>
                  <a:pt x="577088" y="572821"/>
                  <a:pt x="567131" y="579933"/>
                  <a:pt x="555345" y="587654"/>
                </a:cubicBezTo>
                <a:cubicBezTo>
                  <a:pt x="543560" y="595376"/>
                  <a:pt x="536041" y="599237"/>
                  <a:pt x="532790" y="599237"/>
                </a:cubicBezTo>
                <a:cubicBezTo>
                  <a:pt x="531977" y="599237"/>
                  <a:pt x="531165" y="599643"/>
                  <a:pt x="530352" y="600456"/>
                </a:cubicBezTo>
                <a:cubicBezTo>
                  <a:pt x="530352" y="619963"/>
                  <a:pt x="530352" y="636625"/>
                  <a:pt x="530352" y="650443"/>
                </a:cubicBezTo>
                <a:cubicBezTo>
                  <a:pt x="531165" y="648817"/>
                  <a:pt x="534822" y="646379"/>
                  <a:pt x="541325" y="643128"/>
                </a:cubicBezTo>
                <a:cubicBezTo>
                  <a:pt x="557581" y="634187"/>
                  <a:pt x="577901" y="620776"/>
                  <a:pt x="602285" y="602894"/>
                </a:cubicBezTo>
                <a:cubicBezTo>
                  <a:pt x="616915" y="593141"/>
                  <a:pt x="627481" y="586232"/>
                  <a:pt x="633984" y="582168"/>
                </a:cubicBezTo>
                <a:cubicBezTo>
                  <a:pt x="643737" y="582981"/>
                  <a:pt x="647801" y="572821"/>
                  <a:pt x="646176" y="551688"/>
                </a:cubicBezTo>
                <a:cubicBezTo>
                  <a:pt x="646176" y="539496"/>
                  <a:pt x="646176" y="533400"/>
                  <a:pt x="646176" y="533400"/>
                </a:cubicBezTo>
                <a:close/>
                <a:moveTo>
                  <a:pt x="469392" y="467563"/>
                </a:moveTo>
                <a:cubicBezTo>
                  <a:pt x="469392" y="467563"/>
                  <a:pt x="467766" y="470205"/>
                  <a:pt x="464515" y="475488"/>
                </a:cubicBezTo>
                <a:cubicBezTo>
                  <a:pt x="461264" y="480771"/>
                  <a:pt x="457606" y="486664"/>
                  <a:pt x="453542" y="493166"/>
                </a:cubicBezTo>
                <a:cubicBezTo>
                  <a:pt x="437286" y="522427"/>
                  <a:pt x="421030" y="555752"/>
                  <a:pt x="404774" y="593141"/>
                </a:cubicBezTo>
                <a:cubicBezTo>
                  <a:pt x="391769" y="623214"/>
                  <a:pt x="384454" y="639877"/>
                  <a:pt x="382829" y="643128"/>
                </a:cubicBezTo>
                <a:cubicBezTo>
                  <a:pt x="379577" y="648817"/>
                  <a:pt x="376326" y="657352"/>
                  <a:pt x="373075" y="668731"/>
                </a:cubicBezTo>
                <a:cubicBezTo>
                  <a:pt x="369824" y="680110"/>
                  <a:pt x="366979" y="689051"/>
                  <a:pt x="364541" y="695553"/>
                </a:cubicBezTo>
                <a:lnTo>
                  <a:pt x="360883" y="704088"/>
                </a:lnTo>
                <a:lnTo>
                  <a:pt x="368198" y="707745"/>
                </a:lnTo>
                <a:cubicBezTo>
                  <a:pt x="377952" y="711809"/>
                  <a:pt x="389331" y="713029"/>
                  <a:pt x="402336" y="711403"/>
                </a:cubicBezTo>
                <a:cubicBezTo>
                  <a:pt x="409651" y="709777"/>
                  <a:pt x="414528" y="708152"/>
                  <a:pt x="416966" y="706526"/>
                </a:cubicBezTo>
                <a:cubicBezTo>
                  <a:pt x="420217" y="705713"/>
                  <a:pt x="425501" y="703682"/>
                  <a:pt x="432816" y="700430"/>
                </a:cubicBezTo>
                <a:cubicBezTo>
                  <a:pt x="440944" y="697179"/>
                  <a:pt x="448259" y="693521"/>
                  <a:pt x="454761" y="689457"/>
                </a:cubicBezTo>
                <a:cubicBezTo>
                  <a:pt x="461264" y="685394"/>
                  <a:pt x="466547" y="682549"/>
                  <a:pt x="470611" y="680923"/>
                </a:cubicBezTo>
                <a:lnTo>
                  <a:pt x="476707" y="679704"/>
                </a:lnTo>
                <a:lnTo>
                  <a:pt x="470611" y="673608"/>
                </a:lnTo>
                <a:cubicBezTo>
                  <a:pt x="460045" y="663042"/>
                  <a:pt x="455168" y="649630"/>
                  <a:pt x="455981" y="633374"/>
                </a:cubicBezTo>
                <a:cubicBezTo>
                  <a:pt x="455981" y="625246"/>
                  <a:pt x="456793" y="613461"/>
                  <a:pt x="458419" y="598017"/>
                </a:cubicBezTo>
                <a:cubicBezTo>
                  <a:pt x="460857" y="585013"/>
                  <a:pt x="462483" y="574853"/>
                  <a:pt x="463296" y="567538"/>
                </a:cubicBezTo>
                <a:cubicBezTo>
                  <a:pt x="465734" y="538277"/>
                  <a:pt x="467360" y="512674"/>
                  <a:pt x="468173" y="490728"/>
                </a:cubicBezTo>
                <a:cubicBezTo>
                  <a:pt x="468985" y="475285"/>
                  <a:pt x="469392" y="467563"/>
                  <a:pt x="469392" y="467563"/>
                </a:cubicBezTo>
                <a:close/>
                <a:moveTo>
                  <a:pt x="645261" y="437540"/>
                </a:moveTo>
                <a:cubicBezTo>
                  <a:pt x="644245" y="437235"/>
                  <a:pt x="642925" y="437896"/>
                  <a:pt x="641299" y="439522"/>
                </a:cubicBezTo>
                <a:cubicBezTo>
                  <a:pt x="638861" y="441147"/>
                  <a:pt x="634390" y="442366"/>
                  <a:pt x="627888" y="443179"/>
                </a:cubicBezTo>
                <a:cubicBezTo>
                  <a:pt x="620573" y="445617"/>
                  <a:pt x="616915" y="446837"/>
                  <a:pt x="616915" y="446837"/>
                </a:cubicBezTo>
                <a:cubicBezTo>
                  <a:pt x="616915" y="448462"/>
                  <a:pt x="615696" y="449275"/>
                  <a:pt x="613257" y="449275"/>
                </a:cubicBezTo>
                <a:cubicBezTo>
                  <a:pt x="611632" y="449275"/>
                  <a:pt x="607568" y="450494"/>
                  <a:pt x="601065" y="452933"/>
                </a:cubicBezTo>
                <a:cubicBezTo>
                  <a:pt x="592937" y="456997"/>
                  <a:pt x="580339" y="463093"/>
                  <a:pt x="563270" y="471221"/>
                </a:cubicBezTo>
                <a:lnTo>
                  <a:pt x="534009" y="484632"/>
                </a:lnTo>
                <a:lnTo>
                  <a:pt x="534009" y="510235"/>
                </a:lnTo>
                <a:cubicBezTo>
                  <a:pt x="534009" y="525678"/>
                  <a:pt x="534009" y="535838"/>
                  <a:pt x="534009" y="540715"/>
                </a:cubicBezTo>
                <a:cubicBezTo>
                  <a:pt x="533197" y="544779"/>
                  <a:pt x="533603" y="546405"/>
                  <a:pt x="535229" y="545592"/>
                </a:cubicBezTo>
                <a:cubicBezTo>
                  <a:pt x="542544" y="540715"/>
                  <a:pt x="553923" y="531774"/>
                  <a:pt x="569366" y="518769"/>
                </a:cubicBezTo>
                <a:cubicBezTo>
                  <a:pt x="592125" y="498449"/>
                  <a:pt x="606755" y="488289"/>
                  <a:pt x="613257" y="488289"/>
                </a:cubicBezTo>
                <a:cubicBezTo>
                  <a:pt x="616509" y="488289"/>
                  <a:pt x="622198" y="490321"/>
                  <a:pt x="630326" y="494386"/>
                </a:cubicBezTo>
                <a:cubicBezTo>
                  <a:pt x="639267" y="498449"/>
                  <a:pt x="644144" y="502107"/>
                  <a:pt x="644957" y="505358"/>
                </a:cubicBezTo>
                <a:cubicBezTo>
                  <a:pt x="645769" y="508609"/>
                  <a:pt x="646379" y="508406"/>
                  <a:pt x="646785" y="504749"/>
                </a:cubicBezTo>
                <a:cubicBezTo>
                  <a:pt x="647192" y="501091"/>
                  <a:pt x="647395" y="491134"/>
                  <a:pt x="647395" y="474878"/>
                </a:cubicBezTo>
                <a:cubicBezTo>
                  <a:pt x="648208" y="456997"/>
                  <a:pt x="648208" y="445821"/>
                  <a:pt x="647395" y="441350"/>
                </a:cubicBezTo>
                <a:cubicBezTo>
                  <a:pt x="646989" y="439115"/>
                  <a:pt x="646277" y="437845"/>
                  <a:pt x="645261" y="437540"/>
                </a:cubicBezTo>
                <a:close/>
                <a:moveTo>
                  <a:pt x="637641" y="295656"/>
                </a:moveTo>
                <a:cubicBezTo>
                  <a:pt x="626262" y="294843"/>
                  <a:pt x="611632" y="303784"/>
                  <a:pt x="593750" y="322478"/>
                </a:cubicBezTo>
                <a:cubicBezTo>
                  <a:pt x="569366" y="345237"/>
                  <a:pt x="551891" y="370027"/>
                  <a:pt x="541325" y="396849"/>
                </a:cubicBezTo>
                <a:cubicBezTo>
                  <a:pt x="534822" y="417982"/>
                  <a:pt x="531977" y="434645"/>
                  <a:pt x="532790" y="446837"/>
                </a:cubicBezTo>
                <a:cubicBezTo>
                  <a:pt x="541731" y="443585"/>
                  <a:pt x="546201" y="441147"/>
                  <a:pt x="546201" y="439522"/>
                </a:cubicBezTo>
                <a:cubicBezTo>
                  <a:pt x="546201" y="438709"/>
                  <a:pt x="550672" y="435457"/>
                  <a:pt x="559613" y="429768"/>
                </a:cubicBezTo>
                <a:cubicBezTo>
                  <a:pt x="568553" y="422453"/>
                  <a:pt x="573024" y="418389"/>
                  <a:pt x="573024" y="417576"/>
                </a:cubicBezTo>
                <a:cubicBezTo>
                  <a:pt x="573024" y="416763"/>
                  <a:pt x="574243" y="415950"/>
                  <a:pt x="576681" y="415137"/>
                </a:cubicBezTo>
                <a:cubicBezTo>
                  <a:pt x="583184" y="412699"/>
                  <a:pt x="590499" y="407416"/>
                  <a:pt x="598627" y="399288"/>
                </a:cubicBezTo>
                <a:cubicBezTo>
                  <a:pt x="601878" y="396849"/>
                  <a:pt x="603910" y="395630"/>
                  <a:pt x="604723" y="395630"/>
                </a:cubicBezTo>
                <a:cubicBezTo>
                  <a:pt x="605536" y="395630"/>
                  <a:pt x="606755" y="395224"/>
                  <a:pt x="608381" y="394411"/>
                </a:cubicBezTo>
                <a:cubicBezTo>
                  <a:pt x="609193" y="392785"/>
                  <a:pt x="610819" y="391566"/>
                  <a:pt x="613257" y="390753"/>
                </a:cubicBezTo>
                <a:cubicBezTo>
                  <a:pt x="615696" y="389128"/>
                  <a:pt x="616915" y="387909"/>
                  <a:pt x="616915" y="387096"/>
                </a:cubicBezTo>
                <a:cubicBezTo>
                  <a:pt x="616915" y="386283"/>
                  <a:pt x="617728" y="385470"/>
                  <a:pt x="619353" y="384657"/>
                </a:cubicBezTo>
                <a:cubicBezTo>
                  <a:pt x="620979" y="384657"/>
                  <a:pt x="623011" y="384251"/>
                  <a:pt x="625449" y="383438"/>
                </a:cubicBezTo>
                <a:cubicBezTo>
                  <a:pt x="627075" y="381813"/>
                  <a:pt x="631545" y="382219"/>
                  <a:pt x="638861" y="384657"/>
                </a:cubicBezTo>
                <a:cubicBezTo>
                  <a:pt x="644550" y="387096"/>
                  <a:pt x="647801" y="388315"/>
                  <a:pt x="648614" y="388315"/>
                </a:cubicBezTo>
                <a:cubicBezTo>
                  <a:pt x="648614" y="385064"/>
                  <a:pt x="649021" y="370840"/>
                  <a:pt x="649833" y="345643"/>
                </a:cubicBezTo>
                <a:cubicBezTo>
                  <a:pt x="649833" y="330200"/>
                  <a:pt x="649630" y="319227"/>
                  <a:pt x="649224" y="312725"/>
                </a:cubicBezTo>
                <a:cubicBezTo>
                  <a:pt x="648817" y="306222"/>
                  <a:pt x="648614" y="302158"/>
                  <a:pt x="648614" y="300533"/>
                </a:cubicBezTo>
                <a:cubicBezTo>
                  <a:pt x="648614" y="297281"/>
                  <a:pt x="644957" y="295656"/>
                  <a:pt x="637641" y="295656"/>
                </a:cubicBezTo>
                <a:close/>
                <a:moveTo>
                  <a:pt x="316382" y="152400"/>
                </a:moveTo>
                <a:cubicBezTo>
                  <a:pt x="321259" y="152806"/>
                  <a:pt x="326339" y="153822"/>
                  <a:pt x="331622" y="155448"/>
                </a:cubicBezTo>
                <a:cubicBezTo>
                  <a:pt x="334061" y="157886"/>
                  <a:pt x="337312" y="159918"/>
                  <a:pt x="341376" y="161544"/>
                </a:cubicBezTo>
                <a:cubicBezTo>
                  <a:pt x="345440" y="163169"/>
                  <a:pt x="349910" y="165608"/>
                  <a:pt x="354787" y="168859"/>
                </a:cubicBezTo>
                <a:cubicBezTo>
                  <a:pt x="361289" y="172110"/>
                  <a:pt x="368605" y="176174"/>
                  <a:pt x="376733" y="181051"/>
                </a:cubicBezTo>
                <a:cubicBezTo>
                  <a:pt x="392989" y="188366"/>
                  <a:pt x="402742" y="198120"/>
                  <a:pt x="405993" y="210312"/>
                </a:cubicBezTo>
                <a:cubicBezTo>
                  <a:pt x="407619" y="216001"/>
                  <a:pt x="410057" y="222097"/>
                  <a:pt x="413309" y="228600"/>
                </a:cubicBezTo>
                <a:cubicBezTo>
                  <a:pt x="416560" y="235102"/>
                  <a:pt x="418592" y="241605"/>
                  <a:pt x="419405" y="248107"/>
                </a:cubicBezTo>
                <a:cubicBezTo>
                  <a:pt x="421030" y="254609"/>
                  <a:pt x="419405" y="259486"/>
                  <a:pt x="414528" y="262737"/>
                </a:cubicBezTo>
                <a:cubicBezTo>
                  <a:pt x="410464" y="267614"/>
                  <a:pt x="405993" y="270459"/>
                  <a:pt x="401117" y="271272"/>
                </a:cubicBezTo>
                <a:cubicBezTo>
                  <a:pt x="397053" y="272085"/>
                  <a:pt x="393395" y="272897"/>
                  <a:pt x="390144" y="273710"/>
                </a:cubicBezTo>
                <a:cubicBezTo>
                  <a:pt x="386893" y="274523"/>
                  <a:pt x="384048" y="274929"/>
                  <a:pt x="381609" y="274929"/>
                </a:cubicBezTo>
                <a:cubicBezTo>
                  <a:pt x="379171" y="274929"/>
                  <a:pt x="377139" y="275336"/>
                  <a:pt x="375513" y="276149"/>
                </a:cubicBezTo>
                <a:cubicBezTo>
                  <a:pt x="374701" y="276961"/>
                  <a:pt x="373888" y="277368"/>
                  <a:pt x="373075" y="277368"/>
                </a:cubicBezTo>
                <a:cubicBezTo>
                  <a:pt x="373075" y="277368"/>
                  <a:pt x="370637" y="278181"/>
                  <a:pt x="365760" y="279806"/>
                </a:cubicBezTo>
                <a:cubicBezTo>
                  <a:pt x="361696" y="283057"/>
                  <a:pt x="350723" y="286715"/>
                  <a:pt x="332841" y="290779"/>
                </a:cubicBezTo>
                <a:cubicBezTo>
                  <a:pt x="316585" y="294030"/>
                  <a:pt x="296265" y="301752"/>
                  <a:pt x="271881" y="313944"/>
                </a:cubicBezTo>
                <a:cubicBezTo>
                  <a:pt x="261315" y="320446"/>
                  <a:pt x="254000" y="324510"/>
                  <a:pt x="249936" y="326136"/>
                </a:cubicBezTo>
                <a:cubicBezTo>
                  <a:pt x="245872" y="326949"/>
                  <a:pt x="243840" y="327761"/>
                  <a:pt x="243840" y="328574"/>
                </a:cubicBezTo>
                <a:cubicBezTo>
                  <a:pt x="243840" y="330200"/>
                  <a:pt x="243027" y="331013"/>
                  <a:pt x="241401" y="331013"/>
                </a:cubicBezTo>
                <a:cubicBezTo>
                  <a:pt x="239776" y="331013"/>
                  <a:pt x="237744" y="332232"/>
                  <a:pt x="235305" y="334670"/>
                </a:cubicBezTo>
                <a:cubicBezTo>
                  <a:pt x="232867" y="337109"/>
                  <a:pt x="231648" y="337921"/>
                  <a:pt x="231648" y="337109"/>
                </a:cubicBezTo>
                <a:cubicBezTo>
                  <a:pt x="231648" y="336296"/>
                  <a:pt x="229616" y="337921"/>
                  <a:pt x="225552" y="341986"/>
                </a:cubicBezTo>
                <a:cubicBezTo>
                  <a:pt x="221488" y="344424"/>
                  <a:pt x="219049" y="345440"/>
                  <a:pt x="218237" y="345034"/>
                </a:cubicBezTo>
                <a:cubicBezTo>
                  <a:pt x="217424" y="344627"/>
                  <a:pt x="218643" y="343205"/>
                  <a:pt x="221894" y="340766"/>
                </a:cubicBezTo>
                <a:cubicBezTo>
                  <a:pt x="235712" y="323698"/>
                  <a:pt x="250749" y="302158"/>
                  <a:pt x="267005" y="276149"/>
                </a:cubicBezTo>
                <a:cubicBezTo>
                  <a:pt x="271881" y="268021"/>
                  <a:pt x="275539" y="256235"/>
                  <a:pt x="277977" y="240792"/>
                </a:cubicBezTo>
                <a:cubicBezTo>
                  <a:pt x="279603" y="234289"/>
                  <a:pt x="278384" y="229819"/>
                  <a:pt x="274320" y="227381"/>
                </a:cubicBezTo>
                <a:cubicBezTo>
                  <a:pt x="267817" y="222504"/>
                  <a:pt x="261721" y="219659"/>
                  <a:pt x="256032" y="218846"/>
                </a:cubicBezTo>
                <a:cubicBezTo>
                  <a:pt x="256032" y="218846"/>
                  <a:pt x="255625" y="218033"/>
                  <a:pt x="254813" y="216408"/>
                </a:cubicBezTo>
                <a:cubicBezTo>
                  <a:pt x="253187" y="215595"/>
                  <a:pt x="251561" y="215189"/>
                  <a:pt x="249936" y="215189"/>
                </a:cubicBezTo>
                <a:cubicBezTo>
                  <a:pt x="249123" y="215189"/>
                  <a:pt x="244246" y="213563"/>
                  <a:pt x="235305" y="210312"/>
                </a:cubicBezTo>
                <a:cubicBezTo>
                  <a:pt x="227177" y="207061"/>
                  <a:pt x="222707" y="203809"/>
                  <a:pt x="221894" y="200558"/>
                </a:cubicBezTo>
                <a:cubicBezTo>
                  <a:pt x="220269" y="197307"/>
                  <a:pt x="219456" y="195275"/>
                  <a:pt x="219456" y="194462"/>
                </a:cubicBezTo>
                <a:cubicBezTo>
                  <a:pt x="219456" y="193650"/>
                  <a:pt x="224739" y="190805"/>
                  <a:pt x="235305" y="185928"/>
                </a:cubicBezTo>
                <a:cubicBezTo>
                  <a:pt x="245872" y="181051"/>
                  <a:pt x="251968" y="178613"/>
                  <a:pt x="253593" y="178613"/>
                </a:cubicBezTo>
                <a:cubicBezTo>
                  <a:pt x="255219" y="178613"/>
                  <a:pt x="256032" y="177800"/>
                  <a:pt x="256032" y="176174"/>
                </a:cubicBezTo>
                <a:cubicBezTo>
                  <a:pt x="256032" y="175361"/>
                  <a:pt x="256845" y="174955"/>
                  <a:pt x="258470" y="174955"/>
                </a:cubicBezTo>
                <a:cubicBezTo>
                  <a:pt x="260096" y="174955"/>
                  <a:pt x="263347" y="173330"/>
                  <a:pt x="268224" y="170078"/>
                </a:cubicBezTo>
                <a:cubicBezTo>
                  <a:pt x="272288" y="168453"/>
                  <a:pt x="275133" y="167640"/>
                  <a:pt x="276758" y="167640"/>
                </a:cubicBezTo>
                <a:cubicBezTo>
                  <a:pt x="277571" y="167640"/>
                  <a:pt x="278384" y="166827"/>
                  <a:pt x="279197" y="165201"/>
                </a:cubicBezTo>
                <a:cubicBezTo>
                  <a:pt x="280822" y="163576"/>
                  <a:pt x="282448" y="162763"/>
                  <a:pt x="284073" y="162763"/>
                </a:cubicBezTo>
                <a:cubicBezTo>
                  <a:pt x="286512" y="162763"/>
                  <a:pt x="287731" y="162357"/>
                  <a:pt x="287731" y="161544"/>
                </a:cubicBezTo>
                <a:cubicBezTo>
                  <a:pt x="287731" y="159918"/>
                  <a:pt x="292608" y="157074"/>
                  <a:pt x="302361" y="153010"/>
                </a:cubicBezTo>
                <a:cubicBezTo>
                  <a:pt x="306832" y="152197"/>
                  <a:pt x="311505" y="151993"/>
                  <a:pt x="316382" y="152400"/>
                </a:cubicBezTo>
                <a:close/>
                <a:moveTo>
                  <a:pt x="971702" y="35966"/>
                </a:moveTo>
                <a:cubicBezTo>
                  <a:pt x="974953" y="35966"/>
                  <a:pt x="978205" y="37185"/>
                  <a:pt x="981456" y="39624"/>
                </a:cubicBezTo>
                <a:cubicBezTo>
                  <a:pt x="984707" y="41250"/>
                  <a:pt x="986333" y="41656"/>
                  <a:pt x="986333" y="40843"/>
                </a:cubicBezTo>
                <a:cubicBezTo>
                  <a:pt x="986333" y="40843"/>
                  <a:pt x="989177" y="42062"/>
                  <a:pt x="994867" y="44501"/>
                </a:cubicBezTo>
                <a:cubicBezTo>
                  <a:pt x="999744" y="47752"/>
                  <a:pt x="1004214" y="49784"/>
                  <a:pt x="1008278" y="50597"/>
                </a:cubicBezTo>
                <a:cubicBezTo>
                  <a:pt x="1025347" y="61976"/>
                  <a:pt x="1033881" y="69697"/>
                  <a:pt x="1033881" y="73761"/>
                </a:cubicBezTo>
                <a:cubicBezTo>
                  <a:pt x="1033881" y="75387"/>
                  <a:pt x="1035913" y="80264"/>
                  <a:pt x="1039977" y="88392"/>
                </a:cubicBezTo>
                <a:cubicBezTo>
                  <a:pt x="1047293" y="103022"/>
                  <a:pt x="1048918" y="116027"/>
                  <a:pt x="1044854" y="127406"/>
                </a:cubicBezTo>
                <a:cubicBezTo>
                  <a:pt x="1041603" y="134722"/>
                  <a:pt x="1038352" y="146913"/>
                  <a:pt x="1035101" y="163982"/>
                </a:cubicBezTo>
                <a:cubicBezTo>
                  <a:pt x="1032662" y="170485"/>
                  <a:pt x="1031037" y="175361"/>
                  <a:pt x="1030224" y="178613"/>
                </a:cubicBezTo>
                <a:cubicBezTo>
                  <a:pt x="1028598" y="181051"/>
                  <a:pt x="1027379" y="184709"/>
                  <a:pt x="1026566" y="189585"/>
                </a:cubicBezTo>
                <a:cubicBezTo>
                  <a:pt x="1024941" y="198526"/>
                  <a:pt x="1021689" y="211938"/>
                  <a:pt x="1016813" y="229819"/>
                </a:cubicBezTo>
                <a:cubicBezTo>
                  <a:pt x="1015187" y="234696"/>
                  <a:pt x="1014374" y="238353"/>
                  <a:pt x="1014374" y="240792"/>
                </a:cubicBezTo>
                <a:cubicBezTo>
                  <a:pt x="1013561" y="245669"/>
                  <a:pt x="1011529" y="254609"/>
                  <a:pt x="1008278" y="267614"/>
                </a:cubicBezTo>
                <a:cubicBezTo>
                  <a:pt x="1005840" y="281432"/>
                  <a:pt x="1003808" y="292404"/>
                  <a:pt x="1002182" y="300533"/>
                </a:cubicBezTo>
                <a:cubicBezTo>
                  <a:pt x="1002182" y="307035"/>
                  <a:pt x="1001776" y="311099"/>
                  <a:pt x="1000963" y="312725"/>
                </a:cubicBezTo>
                <a:cubicBezTo>
                  <a:pt x="1000150" y="313537"/>
                  <a:pt x="999337" y="318008"/>
                  <a:pt x="998525" y="326136"/>
                </a:cubicBezTo>
                <a:cubicBezTo>
                  <a:pt x="997712" y="333451"/>
                  <a:pt x="996899" y="340360"/>
                  <a:pt x="996086" y="346862"/>
                </a:cubicBezTo>
                <a:cubicBezTo>
                  <a:pt x="994461" y="354177"/>
                  <a:pt x="993241" y="362712"/>
                  <a:pt x="992429" y="372465"/>
                </a:cubicBezTo>
                <a:cubicBezTo>
                  <a:pt x="991616" y="381406"/>
                  <a:pt x="992022" y="386689"/>
                  <a:pt x="993648" y="388315"/>
                </a:cubicBezTo>
                <a:cubicBezTo>
                  <a:pt x="995273" y="389941"/>
                  <a:pt x="998931" y="388721"/>
                  <a:pt x="1004621" y="384657"/>
                </a:cubicBezTo>
                <a:cubicBezTo>
                  <a:pt x="1010310" y="382219"/>
                  <a:pt x="1017219" y="379374"/>
                  <a:pt x="1025347" y="376123"/>
                </a:cubicBezTo>
                <a:cubicBezTo>
                  <a:pt x="1033475" y="372872"/>
                  <a:pt x="1040384" y="370027"/>
                  <a:pt x="1046073" y="367589"/>
                </a:cubicBezTo>
                <a:cubicBezTo>
                  <a:pt x="1051763" y="365150"/>
                  <a:pt x="1058265" y="363118"/>
                  <a:pt x="1065581" y="361493"/>
                </a:cubicBezTo>
                <a:cubicBezTo>
                  <a:pt x="1072896" y="359054"/>
                  <a:pt x="1079805" y="356616"/>
                  <a:pt x="1086307" y="354177"/>
                </a:cubicBezTo>
                <a:cubicBezTo>
                  <a:pt x="1093622" y="350113"/>
                  <a:pt x="1101344" y="349301"/>
                  <a:pt x="1109472" y="351739"/>
                </a:cubicBezTo>
                <a:cubicBezTo>
                  <a:pt x="1115974" y="353365"/>
                  <a:pt x="1120851" y="354990"/>
                  <a:pt x="1124102" y="356616"/>
                </a:cubicBezTo>
                <a:cubicBezTo>
                  <a:pt x="1158240" y="372059"/>
                  <a:pt x="1174902" y="385877"/>
                  <a:pt x="1174089" y="398069"/>
                </a:cubicBezTo>
                <a:cubicBezTo>
                  <a:pt x="1185469" y="427329"/>
                  <a:pt x="1178966" y="437490"/>
                  <a:pt x="1154582" y="428549"/>
                </a:cubicBezTo>
                <a:cubicBezTo>
                  <a:pt x="1109878" y="420421"/>
                  <a:pt x="1058265" y="428142"/>
                  <a:pt x="999744" y="451713"/>
                </a:cubicBezTo>
                <a:cubicBezTo>
                  <a:pt x="994054" y="454152"/>
                  <a:pt x="991209" y="455371"/>
                  <a:pt x="991209" y="455371"/>
                </a:cubicBezTo>
                <a:cubicBezTo>
                  <a:pt x="991209" y="454558"/>
                  <a:pt x="989990" y="454965"/>
                  <a:pt x="987552" y="456590"/>
                </a:cubicBezTo>
                <a:cubicBezTo>
                  <a:pt x="986739" y="457403"/>
                  <a:pt x="985926" y="459435"/>
                  <a:pt x="985113" y="462686"/>
                </a:cubicBezTo>
                <a:cubicBezTo>
                  <a:pt x="984301" y="465937"/>
                  <a:pt x="983894" y="471221"/>
                  <a:pt x="983894" y="478536"/>
                </a:cubicBezTo>
                <a:cubicBezTo>
                  <a:pt x="982269" y="491541"/>
                  <a:pt x="981456" y="500481"/>
                  <a:pt x="981456" y="505358"/>
                </a:cubicBezTo>
                <a:cubicBezTo>
                  <a:pt x="980643" y="557377"/>
                  <a:pt x="980643" y="606552"/>
                  <a:pt x="981456" y="652881"/>
                </a:cubicBezTo>
                <a:cubicBezTo>
                  <a:pt x="982269" y="658571"/>
                  <a:pt x="983081" y="669950"/>
                  <a:pt x="983894" y="687019"/>
                </a:cubicBezTo>
                <a:cubicBezTo>
                  <a:pt x="985520" y="704901"/>
                  <a:pt x="986739" y="719531"/>
                  <a:pt x="987552" y="730910"/>
                </a:cubicBezTo>
                <a:cubicBezTo>
                  <a:pt x="989177" y="739851"/>
                  <a:pt x="990397" y="750011"/>
                  <a:pt x="991209" y="761390"/>
                </a:cubicBezTo>
                <a:cubicBezTo>
                  <a:pt x="992022" y="771957"/>
                  <a:pt x="992429" y="778459"/>
                  <a:pt x="992429" y="780897"/>
                </a:cubicBezTo>
                <a:cubicBezTo>
                  <a:pt x="993241" y="782523"/>
                  <a:pt x="994054" y="786993"/>
                  <a:pt x="994867" y="794309"/>
                </a:cubicBezTo>
                <a:cubicBezTo>
                  <a:pt x="996493" y="814629"/>
                  <a:pt x="998525" y="827633"/>
                  <a:pt x="1000963" y="833323"/>
                </a:cubicBezTo>
                <a:cubicBezTo>
                  <a:pt x="1001776" y="835762"/>
                  <a:pt x="1002182" y="837793"/>
                  <a:pt x="1002182" y="839419"/>
                </a:cubicBezTo>
                <a:cubicBezTo>
                  <a:pt x="1002182" y="841045"/>
                  <a:pt x="1003401" y="849782"/>
                  <a:pt x="1005840" y="865632"/>
                </a:cubicBezTo>
                <a:cubicBezTo>
                  <a:pt x="1008278" y="881481"/>
                  <a:pt x="1010310" y="892658"/>
                  <a:pt x="1011936" y="899160"/>
                </a:cubicBezTo>
                <a:cubicBezTo>
                  <a:pt x="1014374" y="909726"/>
                  <a:pt x="1019251" y="928421"/>
                  <a:pt x="1026566" y="955243"/>
                </a:cubicBezTo>
                <a:cubicBezTo>
                  <a:pt x="1037133" y="1000760"/>
                  <a:pt x="1042416" y="1031646"/>
                  <a:pt x="1042416" y="1047902"/>
                </a:cubicBezTo>
                <a:cubicBezTo>
                  <a:pt x="1042416" y="1075537"/>
                  <a:pt x="1030224" y="1088136"/>
                  <a:pt x="1005840" y="1085697"/>
                </a:cubicBezTo>
                <a:cubicBezTo>
                  <a:pt x="1002589" y="1084885"/>
                  <a:pt x="999744" y="1084478"/>
                  <a:pt x="997305" y="1084478"/>
                </a:cubicBezTo>
                <a:cubicBezTo>
                  <a:pt x="990803" y="1083665"/>
                  <a:pt x="980643" y="1079195"/>
                  <a:pt x="966825" y="1071067"/>
                </a:cubicBezTo>
                <a:cubicBezTo>
                  <a:pt x="915619" y="1040181"/>
                  <a:pt x="863600" y="988568"/>
                  <a:pt x="810768" y="916229"/>
                </a:cubicBezTo>
                <a:cubicBezTo>
                  <a:pt x="795325" y="894283"/>
                  <a:pt x="780694" y="866648"/>
                  <a:pt x="766877" y="833323"/>
                </a:cubicBezTo>
                <a:cubicBezTo>
                  <a:pt x="762000" y="822757"/>
                  <a:pt x="757936" y="813816"/>
                  <a:pt x="754685" y="806501"/>
                </a:cubicBezTo>
                <a:cubicBezTo>
                  <a:pt x="744931" y="785368"/>
                  <a:pt x="737209" y="757733"/>
                  <a:pt x="731520" y="723595"/>
                </a:cubicBezTo>
                <a:cubicBezTo>
                  <a:pt x="730707" y="714654"/>
                  <a:pt x="730097" y="708558"/>
                  <a:pt x="729691" y="705307"/>
                </a:cubicBezTo>
                <a:cubicBezTo>
                  <a:pt x="729285" y="702056"/>
                  <a:pt x="729488" y="701853"/>
                  <a:pt x="730301" y="704697"/>
                </a:cubicBezTo>
                <a:cubicBezTo>
                  <a:pt x="731113" y="707542"/>
                  <a:pt x="732739" y="713029"/>
                  <a:pt x="735177" y="721157"/>
                </a:cubicBezTo>
                <a:cubicBezTo>
                  <a:pt x="740867" y="743915"/>
                  <a:pt x="748589" y="763829"/>
                  <a:pt x="758342" y="780897"/>
                </a:cubicBezTo>
                <a:cubicBezTo>
                  <a:pt x="772973" y="812597"/>
                  <a:pt x="789229" y="839013"/>
                  <a:pt x="807110" y="860145"/>
                </a:cubicBezTo>
                <a:cubicBezTo>
                  <a:pt x="855065" y="912165"/>
                  <a:pt x="894486" y="943457"/>
                  <a:pt x="925373" y="954024"/>
                </a:cubicBezTo>
                <a:cubicBezTo>
                  <a:pt x="930249" y="955649"/>
                  <a:pt x="934313" y="952398"/>
                  <a:pt x="937565" y="944270"/>
                </a:cubicBezTo>
                <a:lnTo>
                  <a:pt x="943661" y="935736"/>
                </a:lnTo>
                <a:lnTo>
                  <a:pt x="943661" y="899160"/>
                </a:lnTo>
                <a:cubicBezTo>
                  <a:pt x="943661" y="886155"/>
                  <a:pt x="943457" y="876605"/>
                  <a:pt x="943051" y="870509"/>
                </a:cubicBezTo>
                <a:cubicBezTo>
                  <a:pt x="942645" y="864413"/>
                  <a:pt x="942035" y="860958"/>
                  <a:pt x="941222" y="860145"/>
                </a:cubicBezTo>
                <a:cubicBezTo>
                  <a:pt x="939597" y="857707"/>
                  <a:pt x="938784" y="853237"/>
                  <a:pt x="938784" y="846734"/>
                </a:cubicBezTo>
                <a:cubicBezTo>
                  <a:pt x="938784" y="840232"/>
                  <a:pt x="938377" y="835762"/>
                  <a:pt x="937565" y="833323"/>
                </a:cubicBezTo>
                <a:cubicBezTo>
                  <a:pt x="936752" y="828446"/>
                  <a:pt x="935533" y="812190"/>
                  <a:pt x="933907" y="784555"/>
                </a:cubicBezTo>
                <a:cubicBezTo>
                  <a:pt x="932281" y="766673"/>
                  <a:pt x="931062" y="754685"/>
                  <a:pt x="930249" y="748589"/>
                </a:cubicBezTo>
                <a:cubicBezTo>
                  <a:pt x="929437" y="742493"/>
                  <a:pt x="928624" y="739851"/>
                  <a:pt x="927811" y="740664"/>
                </a:cubicBezTo>
                <a:cubicBezTo>
                  <a:pt x="923747" y="743915"/>
                  <a:pt x="912368" y="742696"/>
                  <a:pt x="893673" y="737006"/>
                </a:cubicBezTo>
                <a:cubicBezTo>
                  <a:pt x="870102" y="729691"/>
                  <a:pt x="847750" y="728472"/>
                  <a:pt x="826617" y="733349"/>
                </a:cubicBezTo>
                <a:cubicBezTo>
                  <a:pt x="810361" y="736600"/>
                  <a:pt x="801421" y="736193"/>
                  <a:pt x="799795" y="732129"/>
                </a:cubicBezTo>
                <a:cubicBezTo>
                  <a:pt x="798982" y="729691"/>
                  <a:pt x="801014" y="723595"/>
                  <a:pt x="805891" y="713841"/>
                </a:cubicBezTo>
                <a:cubicBezTo>
                  <a:pt x="810768" y="704901"/>
                  <a:pt x="813613" y="697179"/>
                  <a:pt x="814425" y="690677"/>
                </a:cubicBezTo>
                <a:cubicBezTo>
                  <a:pt x="816051" y="683362"/>
                  <a:pt x="814019" y="677672"/>
                  <a:pt x="808329" y="673608"/>
                </a:cubicBezTo>
                <a:cubicBezTo>
                  <a:pt x="795325" y="658977"/>
                  <a:pt x="773785" y="650849"/>
                  <a:pt x="743712" y="649224"/>
                </a:cubicBezTo>
                <a:cubicBezTo>
                  <a:pt x="730707" y="648411"/>
                  <a:pt x="724611" y="647192"/>
                  <a:pt x="725424" y="645566"/>
                </a:cubicBezTo>
                <a:cubicBezTo>
                  <a:pt x="731926" y="638251"/>
                  <a:pt x="749402" y="626059"/>
                  <a:pt x="777849" y="608990"/>
                </a:cubicBezTo>
                <a:cubicBezTo>
                  <a:pt x="794105" y="600862"/>
                  <a:pt x="813613" y="602081"/>
                  <a:pt x="836371" y="612648"/>
                </a:cubicBezTo>
                <a:cubicBezTo>
                  <a:pt x="858317" y="624840"/>
                  <a:pt x="879043" y="638657"/>
                  <a:pt x="898550" y="654101"/>
                </a:cubicBezTo>
                <a:cubicBezTo>
                  <a:pt x="909117" y="662229"/>
                  <a:pt x="917245" y="673201"/>
                  <a:pt x="922934" y="687019"/>
                </a:cubicBezTo>
                <a:lnTo>
                  <a:pt x="927811" y="700430"/>
                </a:lnTo>
                <a:lnTo>
                  <a:pt x="926592" y="688238"/>
                </a:lnTo>
                <a:cubicBezTo>
                  <a:pt x="924153" y="660603"/>
                  <a:pt x="922934" y="604520"/>
                  <a:pt x="922934" y="519989"/>
                </a:cubicBezTo>
                <a:cubicBezTo>
                  <a:pt x="922121" y="511048"/>
                  <a:pt x="921715" y="503936"/>
                  <a:pt x="921715" y="498653"/>
                </a:cubicBezTo>
                <a:cubicBezTo>
                  <a:pt x="921715" y="493370"/>
                  <a:pt x="921309" y="490728"/>
                  <a:pt x="920496" y="490728"/>
                </a:cubicBezTo>
                <a:cubicBezTo>
                  <a:pt x="919683" y="490728"/>
                  <a:pt x="914806" y="493573"/>
                  <a:pt x="905865" y="499262"/>
                </a:cubicBezTo>
                <a:cubicBezTo>
                  <a:pt x="896112" y="504139"/>
                  <a:pt x="890829" y="506577"/>
                  <a:pt x="890016" y="506577"/>
                </a:cubicBezTo>
                <a:cubicBezTo>
                  <a:pt x="888390" y="506577"/>
                  <a:pt x="887577" y="506984"/>
                  <a:pt x="887577" y="507797"/>
                </a:cubicBezTo>
                <a:cubicBezTo>
                  <a:pt x="880262" y="513486"/>
                  <a:pt x="868477" y="519582"/>
                  <a:pt x="852221" y="526085"/>
                </a:cubicBezTo>
                <a:cubicBezTo>
                  <a:pt x="847344" y="528523"/>
                  <a:pt x="840841" y="531368"/>
                  <a:pt x="832713" y="534619"/>
                </a:cubicBezTo>
                <a:cubicBezTo>
                  <a:pt x="827837" y="537057"/>
                  <a:pt x="816457" y="538277"/>
                  <a:pt x="798576" y="538277"/>
                </a:cubicBezTo>
                <a:cubicBezTo>
                  <a:pt x="783133" y="539089"/>
                  <a:pt x="772160" y="537464"/>
                  <a:pt x="765657" y="533400"/>
                </a:cubicBezTo>
                <a:cubicBezTo>
                  <a:pt x="742899" y="523646"/>
                  <a:pt x="725424" y="509422"/>
                  <a:pt x="713232" y="490728"/>
                </a:cubicBezTo>
                <a:cubicBezTo>
                  <a:pt x="708355" y="484225"/>
                  <a:pt x="705510" y="481381"/>
                  <a:pt x="704697" y="482193"/>
                </a:cubicBezTo>
                <a:cubicBezTo>
                  <a:pt x="703885" y="486257"/>
                  <a:pt x="702665" y="502107"/>
                  <a:pt x="701040" y="529742"/>
                </a:cubicBezTo>
                <a:lnTo>
                  <a:pt x="698601" y="574853"/>
                </a:lnTo>
                <a:lnTo>
                  <a:pt x="703478" y="585825"/>
                </a:lnTo>
                <a:cubicBezTo>
                  <a:pt x="709981" y="591515"/>
                  <a:pt x="708761" y="601269"/>
                  <a:pt x="699821" y="615086"/>
                </a:cubicBezTo>
                <a:cubicBezTo>
                  <a:pt x="698195" y="618337"/>
                  <a:pt x="696976" y="622198"/>
                  <a:pt x="696163" y="626669"/>
                </a:cubicBezTo>
                <a:cubicBezTo>
                  <a:pt x="695350" y="631139"/>
                  <a:pt x="694944" y="640283"/>
                  <a:pt x="694944" y="654101"/>
                </a:cubicBezTo>
                <a:cubicBezTo>
                  <a:pt x="694944" y="671982"/>
                  <a:pt x="694131" y="682549"/>
                  <a:pt x="692505" y="685800"/>
                </a:cubicBezTo>
                <a:cubicBezTo>
                  <a:pt x="691693" y="687425"/>
                  <a:pt x="691693" y="689457"/>
                  <a:pt x="692505" y="691896"/>
                </a:cubicBezTo>
                <a:cubicBezTo>
                  <a:pt x="694944" y="701650"/>
                  <a:pt x="694944" y="709777"/>
                  <a:pt x="692505" y="716280"/>
                </a:cubicBezTo>
                <a:cubicBezTo>
                  <a:pt x="690880" y="717905"/>
                  <a:pt x="690880" y="718718"/>
                  <a:pt x="692505" y="718718"/>
                </a:cubicBezTo>
                <a:cubicBezTo>
                  <a:pt x="694131" y="718718"/>
                  <a:pt x="694944" y="724001"/>
                  <a:pt x="694944" y="734568"/>
                </a:cubicBezTo>
                <a:cubicBezTo>
                  <a:pt x="694944" y="745134"/>
                  <a:pt x="694131" y="751637"/>
                  <a:pt x="692505" y="754075"/>
                </a:cubicBezTo>
                <a:cubicBezTo>
                  <a:pt x="690880" y="754888"/>
                  <a:pt x="690880" y="756107"/>
                  <a:pt x="692505" y="757733"/>
                </a:cubicBezTo>
                <a:cubicBezTo>
                  <a:pt x="694131" y="759358"/>
                  <a:pt x="694131" y="760984"/>
                  <a:pt x="692505" y="762609"/>
                </a:cubicBezTo>
                <a:cubicBezTo>
                  <a:pt x="690880" y="764235"/>
                  <a:pt x="690880" y="765861"/>
                  <a:pt x="692505" y="767486"/>
                </a:cubicBezTo>
                <a:cubicBezTo>
                  <a:pt x="693318" y="767486"/>
                  <a:pt x="693928" y="773379"/>
                  <a:pt x="694334" y="785165"/>
                </a:cubicBezTo>
                <a:cubicBezTo>
                  <a:pt x="694741" y="796950"/>
                  <a:pt x="695350" y="812597"/>
                  <a:pt x="696163" y="832104"/>
                </a:cubicBezTo>
                <a:cubicBezTo>
                  <a:pt x="696163" y="871118"/>
                  <a:pt x="696569" y="894283"/>
                  <a:pt x="697382" y="901598"/>
                </a:cubicBezTo>
                <a:cubicBezTo>
                  <a:pt x="698195" y="906475"/>
                  <a:pt x="698601" y="912977"/>
                  <a:pt x="698601" y="921105"/>
                </a:cubicBezTo>
                <a:cubicBezTo>
                  <a:pt x="700227" y="948741"/>
                  <a:pt x="705917" y="992632"/>
                  <a:pt x="715670" y="1052779"/>
                </a:cubicBezTo>
                <a:cubicBezTo>
                  <a:pt x="718921" y="1074725"/>
                  <a:pt x="719734" y="1093419"/>
                  <a:pt x="718109" y="1108862"/>
                </a:cubicBezTo>
                <a:cubicBezTo>
                  <a:pt x="717296" y="1116177"/>
                  <a:pt x="714857" y="1121054"/>
                  <a:pt x="710793" y="1123493"/>
                </a:cubicBezTo>
                <a:cubicBezTo>
                  <a:pt x="708355" y="1128369"/>
                  <a:pt x="702665" y="1129995"/>
                  <a:pt x="693725" y="1128369"/>
                </a:cubicBezTo>
                <a:cubicBezTo>
                  <a:pt x="678281" y="1128369"/>
                  <a:pt x="658368" y="1119022"/>
                  <a:pt x="633984" y="1100328"/>
                </a:cubicBezTo>
                <a:cubicBezTo>
                  <a:pt x="592531" y="1066190"/>
                  <a:pt x="556361" y="1026363"/>
                  <a:pt x="525475" y="980846"/>
                </a:cubicBezTo>
                <a:cubicBezTo>
                  <a:pt x="518160" y="969467"/>
                  <a:pt x="511657" y="960933"/>
                  <a:pt x="505968" y="955243"/>
                </a:cubicBezTo>
                <a:cubicBezTo>
                  <a:pt x="501904" y="951179"/>
                  <a:pt x="499872" y="948741"/>
                  <a:pt x="499872" y="947928"/>
                </a:cubicBezTo>
                <a:cubicBezTo>
                  <a:pt x="499872" y="947115"/>
                  <a:pt x="494589" y="938987"/>
                  <a:pt x="484022" y="923544"/>
                </a:cubicBezTo>
                <a:cubicBezTo>
                  <a:pt x="473456" y="908101"/>
                  <a:pt x="466953" y="898347"/>
                  <a:pt x="464515" y="894283"/>
                </a:cubicBezTo>
                <a:cubicBezTo>
                  <a:pt x="463702" y="891845"/>
                  <a:pt x="460857" y="892658"/>
                  <a:pt x="455981" y="896721"/>
                </a:cubicBezTo>
                <a:cubicBezTo>
                  <a:pt x="451917" y="899973"/>
                  <a:pt x="448665" y="902411"/>
                  <a:pt x="446227" y="904037"/>
                </a:cubicBezTo>
                <a:cubicBezTo>
                  <a:pt x="435661" y="910539"/>
                  <a:pt x="423875" y="919480"/>
                  <a:pt x="410870" y="930859"/>
                </a:cubicBezTo>
                <a:cubicBezTo>
                  <a:pt x="407619" y="934110"/>
                  <a:pt x="405587" y="935736"/>
                  <a:pt x="404774" y="935736"/>
                </a:cubicBezTo>
                <a:cubicBezTo>
                  <a:pt x="403149" y="935736"/>
                  <a:pt x="402336" y="936549"/>
                  <a:pt x="402336" y="938174"/>
                </a:cubicBezTo>
                <a:cubicBezTo>
                  <a:pt x="402336" y="938987"/>
                  <a:pt x="401523" y="939800"/>
                  <a:pt x="399897" y="940613"/>
                </a:cubicBezTo>
                <a:cubicBezTo>
                  <a:pt x="399085" y="940613"/>
                  <a:pt x="395021" y="942645"/>
                  <a:pt x="387705" y="946709"/>
                </a:cubicBezTo>
                <a:cubicBezTo>
                  <a:pt x="343814" y="977595"/>
                  <a:pt x="297891" y="1005637"/>
                  <a:pt x="249936" y="1030833"/>
                </a:cubicBezTo>
                <a:cubicBezTo>
                  <a:pt x="239369" y="1035710"/>
                  <a:pt x="230835" y="1040181"/>
                  <a:pt x="224333" y="1044245"/>
                </a:cubicBezTo>
                <a:cubicBezTo>
                  <a:pt x="218643" y="1047496"/>
                  <a:pt x="215392" y="1048918"/>
                  <a:pt x="214579" y="1048512"/>
                </a:cubicBezTo>
                <a:cubicBezTo>
                  <a:pt x="213766" y="1048105"/>
                  <a:pt x="215798" y="1045870"/>
                  <a:pt x="220675" y="1041806"/>
                </a:cubicBezTo>
                <a:cubicBezTo>
                  <a:pt x="254813" y="1023112"/>
                  <a:pt x="282854" y="1002385"/>
                  <a:pt x="304800" y="979627"/>
                </a:cubicBezTo>
                <a:cubicBezTo>
                  <a:pt x="312928" y="971499"/>
                  <a:pt x="317805" y="967435"/>
                  <a:pt x="319430" y="967435"/>
                </a:cubicBezTo>
                <a:cubicBezTo>
                  <a:pt x="320243" y="967435"/>
                  <a:pt x="323901" y="964387"/>
                  <a:pt x="330403" y="958291"/>
                </a:cubicBezTo>
                <a:cubicBezTo>
                  <a:pt x="336905" y="952195"/>
                  <a:pt x="343611" y="945896"/>
                  <a:pt x="350520" y="939393"/>
                </a:cubicBezTo>
                <a:cubicBezTo>
                  <a:pt x="357429" y="932891"/>
                  <a:pt x="360883" y="929233"/>
                  <a:pt x="360883" y="928421"/>
                </a:cubicBezTo>
                <a:cubicBezTo>
                  <a:pt x="360883" y="927608"/>
                  <a:pt x="364541" y="923341"/>
                  <a:pt x="371856" y="915619"/>
                </a:cubicBezTo>
                <a:cubicBezTo>
                  <a:pt x="379171" y="907898"/>
                  <a:pt x="384048" y="903224"/>
                  <a:pt x="386486" y="901598"/>
                </a:cubicBezTo>
                <a:cubicBezTo>
                  <a:pt x="393801" y="895096"/>
                  <a:pt x="405181" y="882497"/>
                  <a:pt x="420624" y="863803"/>
                </a:cubicBezTo>
                <a:cubicBezTo>
                  <a:pt x="427939" y="855675"/>
                  <a:pt x="433222" y="849985"/>
                  <a:pt x="436473" y="846734"/>
                </a:cubicBezTo>
                <a:cubicBezTo>
                  <a:pt x="438912" y="844296"/>
                  <a:pt x="439725" y="841451"/>
                  <a:pt x="438912" y="838200"/>
                </a:cubicBezTo>
                <a:cubicBezTo>
                  <a:pt x="438912" y="836574"/>
                  <a:pt x="439318" y="836574"/>
                  <a:pt x="440131" y="838200"/>
                </a:cubicBezTo>
                <a:cubicBezTo>
                  <a:pt x="440944" y="839825"/>
                  <a:pt x="446227" y="834542"/>
                  <a:pt x="455981" y="822350"/>
                </a:cubicBezTo>
                <a:cubicBezTo>
                  <a:pt x="464109" y="812597"/>
                  <a:pt x="472033" y="802640"/>
                  <a:pt x="479755" y="792480"/>
                </a:cubicBezTo>
                <a:cubicBezTo>
                  <a:pt x="487477" y="782320"/>
                  <a:pt x="491337" y="776427"/>
                  <a:pt x="491337" y="774802"/>
                </a:cubicBezTo>
                <a:cubicBezTo>
                  <a:pt x="491337" y="773989"/>
                  <a:pt x="491744" y="773176"/>
                  <a:pt x="492557" y="772363"/>
                </a:cubicBezTo>
                <a:cubicBezTo>
                  <a:pt x="493369" y="772363"/>
                  <a:pt x="494995" y="770737"/>
                  <a:pt x="497433" y="767486"/>
                </a:cubicBezTo>
                <a:cubicBezTo>
                  <a:pt x="499872" y="763422"/>
                  <a:pt x="501497" y="761390"/>
                  <a:pt x="502310" y="761390"/>
                </a:cubicBezTo>
                <a:cubicBezTo>
                  <a:pt x="503123" y="761390"/>
                  <a:pt x="503529" y="760171"/>
                  <a:pt x="503529" y="757733"/>
                </a:cubicBezTo>
                <a:cubicBezTo>
                  <a:pt x="503529" y="755294"/>
                  <a:pt x="504749" y="752449"/>
                  <a:pt x="507187" y="749198"/>
                </a:cubicBezTo>
                <a:cubicBezTo>
                  <a:pt x="511251" y="746760"/>
                  <a:pt x="511251" y="744321"/>
                  <a:pt x="507187" y="741883"/>
                </a:cubicBezTo>
                <a:cubicBezTo>
                  <a:pt x="503936" y="738632"/>
                  <a:pt x="501497" y="738226"/>
                  <a:pt x="499872" y="740664"/>
                </a:cubicBezTo>
                <a:cubicBezTo>
                  <a:pt x="498246" y="742289"/>
                  <a:pt x="496621" y="743102"/>
                  <a:pt x="494995" y="743102"/>
                </a:cubicBezTo>
                <a:cubicBezTo>
                  <a:pt x="493369" y="742289"/>
                  <a:pt x="490931" y="743915"/>
                  <a:pt x="487680" y="747979"/>
                </a:cubicBezTo>
                <a:cubicBezTo>
                  <a:pt x="483616" y="752043"/>
                  <a:pt x="480365" y="753669"/>
                  <a:pt x="477926" y="752856"/>
                </a:cubicBezTo>
                <a:cubicBezTo>
                  <a:pt x="476301" y="752043"/>
                  <a:pt x="475081" y="752449"/>
                  <a:pt x="474269" y="754075"/>
                </a:cubicBezTo>
                <a:cubicBezTo>
                  <a:pt x="462889" y="761390"/>
                  <a:pt x="450697" y="765048"/>
                  <a:pt x="437693" y="765048"/>
                </a:cubicBezTo>
                <a:cubicBezTo>
                  <a:pt x="428752" y="765861"/>
                  <a:pt x="420217" y="763829"/>
                  <a:pt x="412089" y="758952"/>
                </a:cubicBezTo>
                <a:cubicBezTo>
                  <a:pt x="395021" y="749198"/>
                  <a:pt x="380797" y="736600"/>
                  <a:pt x="369417" y="721157"/>
                </a:cubicBezTo>
                <a:cubicBezTo>
                  <a:pt x="363728" y="715467"/>
                  <a:pt x="360477" y="711809"/>
                  <a:pt x="359664" y="710184"/>
                </a:cubicBezTo>
                <a:cubicBezTo>
                  <a:pt x="354787" y="724001"/>
                  <a:pt x="346253" y="752856"/>
                  <a:pt x="334061" y="796747"/>
                </a:cubicBezTo>
                <a:cubicBezTo>
                  <a:pt x="329997" y="816254"/>
                  <a:pt x="327152" y="828446"/>
                  <a:pt x="325526" y="833323"/>
                </a:cubicBezTo>
                <a:cubicBezTo>
                  <a:pt x="323088" y="836574"/>
                  <a:pt x="321462" y="841857"/>
                  <a:pt x="320649" y="849173"/>
                </a:cubicBezTo>
                <a:cubicBezTo>
                  <a:pt x="316585" y="871118"/>
                  <a:pt x="307645" y="892658"/>
                  <a:pt x="293827" y="913790"/>
                </a:cubicBezTo>
                <a:cubicBezTo>
                  <a:pt x="284886" y="928421"/>
                  <a:pt x="268224" y="928014"/>
                  <a:pt x="243840" y="912571"/>
                </a:cubicBezTo>
                <a:cubicBezTo>
                  <a:pt x="217830" y="894689"/>
                  <a:pt x="199949" y="873557"/>
                  <a:pt x="190195" y="849173"/>
                </a:cubicBezTo>
                <a:cubicBezTo>
                  <a:pt x="186944" y="836168"/>
                  <a:pt x="187350" y="820318"/>
                  <a:pt x="191414" y="801624"/>
                </a:cubicBezTo>
                <a:cubicBezTo>
                  <a:pt x="192227" y="795934"/>
                  <a:pt x="193040" y="789025"/>
                  <a:pt x="193853" y="780897"/>
                </a:cubicBezTo>
                <a:cubicBezTo>
                  <a:pt x="194665" y="771957"/>
                  <a:pt x="195478" y="765861"/>
                  <a:pt x="196291" y="762609"/>
                </a:cubicBezTo>
                <a:cubicBezTo>
                  <a:pt x="197104" y="757733"/>
                  <a:pt x="197510" y="752449"/>
                  <a:pt x="197510" y="746760"/>
                </a:cubicBezTo>
                <a:cubicBezTo>
                  <a:pt x="198323" y="740258"/>
                  <a:pt x="199542" y="736193"/>
                  <a:pt x="201168" y="734568"/>
                </a:cubicBezTo>
                <a:cubicBezTo>
                  <a:pt x="201981" y="732942"/>
                  <a:pt x="202387" y="730910"/>
                  <a:pt x="202387" y="728472"/>
                </a:cubicBezTo>
                <a:cubicBezTo>
                  <a:pt x="202387" y="721157"/>
                  <a:pt x="204419" y="704901"/>
                  <a:pt x="208483" y="679704"/>
                </a:cubicBezTo>
                <a:cubicBezTo>
                  <a:pt x="211734" y="661822"/>
                  <a:pt x="214579" y="637438"/>
                  <a:pt x="217017" y="606552"/>
                </a:cubicBezTo>
                <a:cubicBezTo>
                  <a:pt x="217830" y="598424"/>
                  <a:pt x="218643" y="591921"/>
                  <a:pt x="219456" y="587045"/>
                </a:cubicBezTo>
                <a:cubicBezTo>
                  <a:pt x="220269" y="574040"/>
                  <a:pt x="216001" y="568554"/>
                  <a:pt x="206654" y="570586"/>
                </a:cubicBezTo>
                <a:cubicBezTo>
                  <a:pt x="197307" y="572618"/>
                  <a:pt x="184912" y="581355"/>
                  <a:pt x="169469" y="596798"/>
                </a:cubicBezTo>
                <a:cubicBezTo>
                  <a:pt x="140208" y="627685"/>
                  <a:pt x="117043" y="648005"/>
                  <a:pt x="99974" y="657758"/>
                </a:cubicBezTo>
                <a:cubicBezTo>
                  <a:pt x="84531" y="664261"/>
                  <a:pt x="71933" y="667512"/>
                  <a:pt x="62179" y="667512"/>
                </a:cubicBezTo>
                <a:cubicBezTo>
                  <a:pt x="54864" y="667512"/>
                  <a:pt x="44907" y="662838"/>
                  <a:pt x="32309" y="653491"/>
                </a:cubicBezTo>
                <a:cubicBezTo>
                  <a:pt x="19710" y="644144"/>
                  <a:pt x="10566" y="634593"/>
                  <a:pt x="4877" y="624840"/>
                </a:cubicBezTo>
                <a:cubicBezTo>
                  <a:pt x="0" y="616712"/>
                  <a:pt x="-1219" y="610210"/>
                  <a:pt x="1219" y="605333"/>
                </a:cubicBezTo>
                <a:cubicBezTo>
                  <a:pt x="5283" y="593141"/>
                  <a:pt x="11379" y="582574"/>
                  <a:pt x="19507" y="573633"/>
                </a:cubicBezTo>
                <a:lnTo>
                  <a:pt x="25603" y="567538"/>
                </a:lnTo>
                <a:lnTo>
                  <a:pt x="23165" y="573633"/>
                </a:lnTo>
                <a:cubicBezTo>
                  <a:pt x="21539" y="590702"/>
                  <a:pt x="22758" y="604926"/>
                  <a:pt x="26822" y="616305"/>
                </a:cubicBezTo>
                <a:cubicBezTo>
                  <a:pt x="34950" y="622808"/>
                  <a:pt x="49174" y="617931"/>
                  <a:pt x="69494" y="601675"/>
                </a:cubicBezTo>
                <a:cubicBezTo>
                  <a:pt x="76809" y="595985"/>
                  <a:pt x="81686" y="592328"/>
                  <a:pt x="84125" y="590702"/>
                </a:cubicBezTo>
                <a:cubicBezTo>
                  <a:pt x="86563" y="590702"/>
                  <a:pt x="87782" y="590296"/>
                  <a:pt x="87782" y="589483"/>
                </a:cubicBezTo>
                <a:cubicBezTo>
                  <a:pt x="87782" y="588670"/>
                  <a:pt x="88595" y="587858"/>
                  <a:pt x="90221" y="587045"/>
                </a:cubicBezTo>
                <a:cubicBezTo>
                  <a:pt x="91033" y="587045"/>
                  <a:pt x="95504" y="582981"/>
                  <a:pt x="103632" y="574853"/>
                </a:cubicBezTo>
                <a:cubicBezTo>
                  <a:pt x="114198" y="565099"/>
                  <a:pt x="122936" y="556971"/>
                  <a:pt x="129845" y="550469"/>
                </a:cubicBezTo>
                <a:cubicBezTo>
                  <a:pt x="136753" y="543966"/>
                  <a:pt x="140614" y="540715"/>
                  <a:pt x="141427" y="540715"/>
                </a:cubicBezTo>
                <a:cubicBezTo>
                  <a:pt x="141427" y="540715"/>
                  <a:pt x="144678" y="538073"/>
                  <a:pt x="151181" y="532790"/>
                </a:cubicBezTo>
                <a:cubicBezTo>
                  <a:pt x="157683" y="527507"/>
                  <a:pt x="162560" y="523240"/>
                  <a:pt x="165811" y="519989"/>
                </a:cubicBezTo>
                <a:cubicBezTo>
                  <a:pt x="175565" y="508609"/>
                  <a:pt x="186131" y="497637"/>
                  <a:pt x="197510" y="487070"/>
                </a:cubicBezTo>
                <a:cubicBezTo>
                  <a:pt x="214579" y="471627"/>
                  <a:pt x="227177" y="455778"/>
                  <a:pt x="235305" y="439522"/>
                </a:cubicBezTo>
                <a:cubicBezTo>
                  <a:pt x="238557" y="434645"/>
                  <a:pt x="242214" y="430174"/>
                  <a:pt x="246278" y="426110"/>
                </a:cubicBezTo>
                <a:cubicBezTo>
                  <a:pt x="256845" y="414731"/>
                  <a:pt x="272694" y="415137"/>
                  <a:pt x="293827" y="427329"/>
                </a:cubicBezTo>
                <a:cubicBezTo>
                  <a:pt x="297891" y="429768"/>
                  <a:pt x="301955" y="431393"/>
                  <a:pt x="306019" y="432206"/>
                </a:cubicBezTo>
                <a:cubicBezTo>
                  <a:pt x="315773" y="437896"/>
                  <a:pt x="323088" y="445211"/>
                  <a:pt x="327965" y="454152"/>
                </a:cubicBezTo>
                <a:cubicBezTo>
                  <a:pt x="329590" y="458216"/>
                  <a:pt x="332029" y="463093"/>
                  <a:pt x="335280" y="468782"/>
                </a:cubicBezTo>
                <a:cubicBezTo>
                  <a:pt x="343408" y="481787"/>
                  <a:pt x="347065" y="493979"/>
                  <a:pt x="346253" y="505358"/>
                </a:cubicBezTo>
                <a:cubicBezTo>
                  <a:pt x="345440" y="509422"/>
                  <a:pt x="343814" y="513893"/>
                  <a:pt x="341376" y="518769"/>
                </a:cubicBezTo>
                <a:cubicBezTo>
                  <a:pt x="338937" y="523646"/>
                  <a:pt x="336905" y="528523"/>
                  <a:pt x="335280" y="533400"/>
                </a:cubicBezTo>
                <a:cubicBezTo>
                  <a:pt x="333654" y="536651"/>
                  <a:pt x="332029" y="540309"/>
                  <a:pt x="330403" y="544373"/>
                </a:cubicBezTo>
                <a:cubicBezTo>
                  <a:pt x="323901" y="556565"/>
                  <a:pt x="318211" y="567334"/>
                  <a:pt x="313334" y="576681"/>
                </a:cubicBezTo>
                <a:cubicBezTo>
                  <a:pt x="308457" y="586029"/>
                  <a:pt x="306019" y="591109"/>
                  <a:pt x="306019" y="591921"/>
                </a:cubicBezTo>
                <a:cubicBezTo>
                  <a:pt x="306019" y="592734"/>
                  <a:pt x="303987" y="597205"/>
                  <a:pt x="299923" y="605333"/>
                </a:cubicBezTo>
                <a:cubicBezTo>
                  <a:pt x="282854" y="656539"/>
                  <a:pt x="273913" y="698805"/>
                  <a:pt x="273101" y="732129"/>
                </a:cubicBezTo>
                <a:cubicBezTo>
                  <a:pt x="276352" y="738632"/>
                  <a:pt x="280822" y="739851"/>
                  <a:pt x="286512" y="735787"/>
                </a:cubicBezTo>
                <a:cubicBezTo>
                  <a:pt x="293827" y="728472"/>
                  <a:pt x="308864" y="706933"/>
                  <a:pt x="331622" y="671169"/>
                </a:cubicBezTo>
                <a:cubicBezTo>
                  <a:pt x="334873" y="664667"/>
                  <a:pt x="338531" y="658165"/>
                  <a:pt x="342595" y="651662"/>
                </a:cubicBezTo>
                <a:cubicBezTo>
                  <a:pt x="346659" y="645973"/>
                  <a:pt x="351129" y="639064"/>
                  <a:pt x="356006" y="630936"/>
                </a:cubicBezTo>
                <a:cubicBezTo>
                  <a:pt x="370637" y="604926"/>
                  <a:pt x="398272" y="562254"/>
                  <a:pt x="438912" y="502920"/>
                </a:cubicBezTo>
                <a:cubicBezTo>
                  <a:pt x="451917" y="482600"/>
                  <a:pt x="459638" y="470814"/>
                  <a:pt x="462077" y="467563"/>
                </a:cubicBezTo>
                <a:cubicBezTo>
                  <a:pt x="462889" y="465937"/>
                  <a:pt x="464109" y="463499"/>
                  <a:pt x="465734" y="460248"/>
                </a:cubicBezTo>
                <a:cubicBezTo>
                  <a:pt x="467360" y="459435"/>
                  <a:pt x="468376" y="456387"/>
                  <a:pt x="468782" y="451104"/>
                </a:cubicBezTo>
                <a:cubicBezTo>
                  <a:pt x="469189" y="445821"/>
                  <a:pt x="469798" y="435457"/>
                  <a:pt x="470611" y="420014"/>
                </a:cubicBezTo>
                <a:cubicBezTo>
                  <a:pt x="470611" y="402946"/>
                  <a:pt x="471017" y="389128"/>
                  <a:pt x="471830" y="378561"/>
                </a:cubicBezTo>
                <a:cubicBezTo>
                  <a:pt x="472643" y="367995"/>
                  <a:pt x="473456" y="361899"/>
                  <a:pt x="474269" y="360274"/>
                </a:cubicBezTo>
                <a:cubicBezTo>
                  <a:pt x="475894" y="352958"/>
                  <a:pt x="473456" y="347675"/>
                  <a:pt x="466953" y="344424"/>
                </a:cubicBezTo>
                <a:cubicBezTo>
                  <a:pt x="459638" y="341173"/>
                  <a:pt x="458419" y="336296"/>
                  <a:pt x="463296" y="329793"/>
                </a:cubicBezTo>
                <a:cubicBezTo>
                  <a:pt x="465734" y="324917"/>
                  <a:pt x="471424" y="324917"/>
                  <a:pt x="480365" y="329793"/>
                </a:cubicBezTo>
                <a:cubicBezTo>
                  <a:pt x="489305" y="334670"/>
                  <a:pt x="500278" y="345237"/>
                  <a:pt x="513283" y="361493"/>
                </a:cubicBezTo>
                <a:cubicBezTo>
                  <a:pt x="518160" y="367182"/>
                  <a:pt x="521411" y="368401"/>
                  <a:pt x="523037" y="365150"/>
                </a:cubicBezTo>
                <a:cubicBezTo>
                  <a:pt x="525475" y="362712"/>
                  <a:pt x="529539" y="357225"/>
                  <a:pt x="535229" y="348691"/>
                </a:cubicBezTo>
                <a:cubicBezTo>
                  <a:pt x="540918" y="340157"/>
                  <a:pt x="543763" y="335889"/>
                  <a:pt x="543763" y="335889"/>
                </a:cubicBezTo>
                <a:cubicBezTo>
                  <a:pt x="543763" y="335077"/>
                  <a:pt x="546201" y="331825"/>
                  <a:pt x="551078" y="326136"/>
                </a:cubicBezTo>
                <a:cubicBezTo>
                  <a:pt x="555955" y="321259"/>
                  <a:pt x="559206" y="316789"/>
                  <a:pt x="560832" y="312725"/>
                </a:cubicBezTo>
                <a:cubicBezTo>
                  <a:pt x="577901" y="292404"/>
                  <a:pt x="601472" y="267208"/>
                  <a:pt x="631545" y="237134"/>
                </a:cubicBezTo>
                <a:cubicBezTo>
                  <a:pt x="639673" y="228193"/>
                  <a:pt x="645363" y="221285"/>
                  <a:pt x="648614" y="216408"/>
                </a:cubicBezTo>
                <a:cubicBezTo>
                  <a:pt x="651865" y="202590"/>
                  <a:pt x="663245" y="200558"/>
                  <a:pt x="682752" y="210312"/>
                </a:cubicBezTo>
                <a:cubicBezTo>
                  <a:pt x="690880" y="215189"/>
                  <a:pt x="695757" y="217627"/>
                  <a:pt x="697382" y="217627"/>
                </a:cubicBezTo>
                <a:cubicBezTo>
                  <a:pt x="698195" y="218440"/>
                  <a:pt x="701040" y="220472"/>
                  <a:pt x="705917" y="223723"/>
                </a:cubicBezTo>
                <a:cubicBezTo>
                  <a:pt x="722985" y="245669"/>
                  <a:pt x="731520" y="262331"/>
                  <a:pt x="731520" y="273710"/>
                </a:cubicBezTo>
                <a:cubicBezTo>
                  <a:pt x="731520" y="277774"/>
                  <a:pt x="730707" y="280619"/>
                  <a:pt x="729081" y="282245"/>
                </a:cubicBezTo>
                <a:cubicBezTo>
                  <a:pt x="727456" y="283870"/>
                  <a:pt x="725830" y="286715"/>
                  <a:pt x="724205" y="290779"/>
                </a:cubicBezTo>
                <a:cubicBezTo>
                  <a:pt x="720953" y="295656"/>
                  <a:pt x="718515" y="304190"/>
                  <a:pt x="716889" y="316382"/>
                </a:cubicBezTo>
                <a:cubicBezTo>
                  <a:pt x="712013" y="362712"/>
                  <a:pt x="707949" y="408635"/>
                  <a:pt x="704697" y="454152"/>
                </a:cubicBezTo>
                <a:cubicBezTo>
                  <a:pt x="704697" y="461467"/>
                  <a:pt x="704697" y="465734"/>
                  <a:pt x="704697" y="466953"/>
                </a:cubicBezTo>
                <a:cubicBezTo>
                  <a:pt x="704697" y="468173"/>
                  <a:pt x="705510" y="468376"/>
                  <a:pt x="707136" y="467563"/>
                </a:cubicBezTo>
                <a:cubicBezTo>
                  <a:pt x="707949" y="465937"/>
                  <a:pt x="709168" y="465531"/>
                  <a:pt x="710793" y="466344"/>
                </a:cubicBezTo>
                <a:cubicBezTo>
                  <a:pt x="712419" y="467157"/>
                  <a:pt x="715670" y="470001"/>
                  <a:pt x="720547" y="474878"/>
                </a:cubicBezTo>
                <a:lnTo>
                  <a:pt x="730301" y="484632"/>
                </a:lnTo>
                <a:lnTo>
                  <a:pt x="749808" y="484632"/>
                </a:lnTo>
                <a:cubicBezTo>
                  <a:pt x="761187" y="484632"/>
                  <a:pt x="768909" y="484225"/>
                  <a:pt x="772973" y="483413"/>
                </a:cubicBezTo>
                <a:cubicBezTo>
                  <a:pt x="790041" y="478536"/>
                  <a:pt x="805485" y="473253"/>
                  <a:pt x="819302" y="467563"/>
                </a:cubicBezTo>
                <a:cubicBezTo>
                  <a:pt x="821741" y="466750"/>
                  <a:pt x="824179" y="466344"/>
                  <a:pt x="826617" y="466344"/>
                </a:cubicBezTo>
                <a:cubicBezTo>
                  <a:pt x="829869" y="466344"/>
                  <a:pt x="831494" y="465937"/>
                  <a:pt x="831494" y="465125"/>
                </a:cubicBezTo>
                <a:cubicBezTo>
                  <a:pt x="831494" y="463499"/>
                  <a:pt x="832307" y="462686"/>
                  <a:pt x="833933" y="462686"/>
                </a:cubicBezTo>
                <a:cubicBezTo>
                  <a:pt x="836371" y="462686"/>
                  <a:pt x="840029" y="461467"/>
                  <a:pt x="844905" y="459029"/>
                </a:cubicBezTo>
                <a:cubicBezTo>
                  <a:pt x="848969" y="456590"/>
                  <a:pt x="851814" y="454965"/>
                  <a:pt x="853440" y="454152"/>
                </a:cubicBezTo>
                <a:cubicBezTo>
                  <a:pt x="860755" y="450901"/>
                  <a:pt x="878637" y="442773"/>
                  <a:pt x="907085" y="429768"/>
                </a:cubicBezTo>
                <a:cubicBezTo>
                  <a:pt x="916025" y="425704"/>
                  <a:pt x="920902" y="423265"/>
                  <a:pt x="921715" y="422453"/>
                </a:cubicBezTo>
                <a:cubicBezTo>
                  <a:pt x="922528" y="418389"/>
                  <a:pt x="922934" y="402133"/>
                  <a:pt x="922934" y="373685"/>
                </a:cubicBezTo>
                <a:cubicBezTo>
                  <a:pt x="923747" y="342798"/>
                  <a:pt x="924153" y="322072"/>
                  <a:pt x="924153" y="311505"/>
                </a:cubicBezTo>
                <a:cubicBezTo>
                  <a:pt x="925779" y="283057"/>
                  <a:pt x="926998" y="264363"/>
                  <a:pt x="927811" y="255422"/>
                </a:cubicBezTo>
                <a:cubicBezTo>
                  <a:pt x="927811" y="254609"/>
                  <a:pt x="928624" y="247294"/>
                  <a:pt x="930249" y="233477"/>
                </a:cubicBezTo>
                <a:cubicBezTo>
                  <a:pt x="931062" y="219659"/>
                  <a:pt x="932281" y="206248"/>
                  <a:pt x="933907" y="193243"/>
                </a:cubicBezTo>
                <a:cubicBezTo>
                  <a:pt x="937158" y="171297"/>
                  <a:pt x="937565" y="155042"/>
                  <a:pt x="935126" y="144475"/>
                </a:cubicBezTo>
                <a:cubicBezTo>
                  <a:pt x="934313" y="142037"/>
                  <a:pt x="932281" y="139598"/>
                  <a:pt x="929030" y="137160"/>
                </a:cubicBezTo>
                <a:cubicBezTo>
                  <a:pt x="925779" y="133909"/>
                  <a:pt x="922528" y="133502"/>
                  <a:pt x="919277" y="135940"/>
                </a:cubicBezTo>
                <a:cubicBezTo>
                  <a:pt x="907897" y="142443"/>
                  <a:pt x="897331" y="152196"/>
                  <a:pt x="887577" y="165201"/>
                </a:cubicBezTo>
                <a:cubicBezTo>
                  <a:pt x="878637" y="179832"/>
                  <a:pt x="874166" y="194056"/>
                  <a:pt x="874166" y="207873"/>
                </a:cubicBezTo>
                <a:cubicBezTo>
                  <a:pt x="876605" y="220065"/>
                  <a:pt x="880262" y="232664"/>
                  <a:pt x="885139" y="245669"/>
                </a:cubicBezTo>
                <a:cubicBezTo>
                  <a:pt x="886765" y="248107"/>
                  <a:pt x="887171" y="249326"/>
                  <a:pt x="886358" y="249326"/>
                </a:cubicBezTo>
                <a:cubicBezTo>
                  <a:pt x="884733" y="249326"/>
                  <a:pt x="879856" y="239573"/>
                  <a:pt x="871728" y="220065"/>
                </a:cubicBezTo>
                <a:cubicBezTo>
                  <a:pt x="866038" y="199745"/>
                  <a:pt x="866038" y="180238"/>
                  <a:pt x="871728" y="161544"/>
                </a:cubicBezTo>
                <a:cubicBezTo>
                  <a:pt x="879856" y="142037"/>
                  <a:pt x="890422" y="123749"/>
                  <a:pt x="903427" y="106680"/>
                </a:cubicBezTo>
                <a:cubicBezTo>
                  <a:pt x="907491" y="101803"/>
                  <a:pt x="909523" y="98958"/>
                  <a:pt x="909523" y="98146"/>
                </a:cubicBezTo>
                <a:cubicBezTo>
                  <a:pt x="909523" y="97333"/>
                  <a:pt x="913993" y="91643"/>
                  <a:pt x="922934" y="81077"/>
                </a:cubicBezTo>
                <a:cubicBezTo>
                  <a:pt x="931875" y="70510"/>
                  <a:pt x="940816" y="61163"/>
                  <a:pt x="949757" y="53035"/>
                </a:cubicBezTo>
                <a:cubicBezTo>
                  <a:pt x="958697" y="41656"/>
                  <a:pt x="966013" y="35966"/>
                  <a:pt x="971702" y="35966"/>
                </a:cubicBezTo>
                <a:close/>
                <a:moveTo>
                  <a:pt x="631241" y="0"/>
                </a:moveTo>
                <a:cubicBezTo>
                  <a:pt x="637946" y="0"/>
                  <a:pt x="644957" y="1016"/>
                  <a:pt x="652272" y="3048"/>
                </a:cubicBezTo>
                <a:cubicBezTo>
                  <a:pt x="672592" y="11989"/>
                  <a:pt x="690880" y="22555"/>
                  <a:pt x="707136" y="34747"/>
                </a:cubicBezTo>
                <a:cubicBezTo>
                  <a:pt x="710387" y="37998"/>
                  <a:pt x="714045" y="42875"/>
                  <a:pt x="718109" y="49377"/>
                </a:cubicBezTo>
                <a:cubicBezTo>
                  <a:pt x="731113" y="72136"/>
                  <a:pt x="736397" y="86360"/>
                  <a:pt x="733958" y="92049"/>
                </a:cubicBezTo>
                <a:cubicBezTo>
                  <a:pt x="735584" y="99365"/>
                  <a:pt x="733145" y="105461"/>
                  <a:pt x="726643" y="110337"/>
                </a:cubicBezTo>
                <a:cubicBezTo>
                  <a:pt x="721766" y="115214"/>
                  <a:pt x="714248" y="121310"/>
                  <a:pt x="704088" y="128625"/>
                </a:cubicBezTo>
                <a:cubicBezTo>
                  <a:pt x="693928" y="135940"/>
                  <a:pt x="688441" y="139598"/>
                  <a:pt x="687629" y="139598"/>
                </a:cubicBezTo>
                <a:cubicBezTo>
                  <a:pt x="686816" y="139598"/>
                  <a:pt x="686409" y="140411"/>
                  <a:pt x="686409" y="142037"/>
                </a:cubicBezTo>
                <a:cubicBezTo>
                  <a:pt x="686409" y="142849"/>
                  <a:pt x="685190" y="143662"/>
                  <a:pt x="682752" y="144475"/>
                </a:cubicBezTo>
                <a:cubicBezTo>
                  <a:pt x="668121" y="150165"/>
                  <a:pt x="656336" y="157480"/>
                  <a:pt x="647395" y="166421"/>
                </a:cubicBezTo>
                <a:cubicBezTo>
                  <a:pt x="645769" y="168046"/>
                  <a:pt x="644550" y="168859"/>
                  <a:pt x="643737" y="168859"/>
                </a:cubicBezTo>
                <a:cubicBezTo>
                  <a:pt x="642112" y="168859"/>
                  <a:pt x="637235" y="172110"/>
                  <a:pt x="629107" y="178613"/>
                </a:cubicBezTo>
                <a:cubicBezTo>
                  <a:pt x="620979" y="184302"/>
                  <a:pt x="616509" y="187147"/>
                  <a:pt x="615696" y="187147"/>
                </a:cubicBezTo>
                <a:cubicBezTo>
                  <a:pt x="614070" y="187147"/>
                  <a:pt x="612038" y="188366"/>
                  <a:pt x="609600" y="190805"/>
                </a:cubicBezTo>
                <a:cubicBezTo>
                  <a:pt x="607974" y="193243"/>
                  <a:pt x="606755" y="194462"/>
                  <a:pt x="605942" y="194462"/>
                </a:cubicBezTo>
                <a:cubicBezTo>
                  <a:pt x="605129" y="194462"/>
                  <a:pt x="603910" y="195275"/>
                  <a:pt x="602285" y="196901"/>
                </a:cubicBezTo>
                <a:cubicBezTo>
                  <a:pt x="599846" y="198526"/>
                  <a:pt x="595376" y="201371"/>
                  <a:pt x="588873" y="205435"/>
                </a:cubicBezTo>
                <a:cubicBezTo>
                  <a:pt x="582371" y="210312"/>
                  <a:pt x="576681" y="215189"/>
                  <a:pt x="571805" y="220065"/>
                </a:cubicBezTo>
                <a:cubicBezTo>
                  <a:pt x="567741" y="223317"/>
                  <a:pt x="564083" y="225755"/>
                  <a:pt x="560832" y="227381"/>
                </a:cubicBezTo>
                <a:cubicBezTo>
                  <a:pt x="557581" y="229819"/>
                  <a:pt x="551891" y="234289"/>
                  <a:pt x="543763" y="240792"/>
                </a:cubicBezTo>
                <a:cubicBezTo>
                  <a:pt x="525069" y="256235"/>
                  <a:pt x="495808" y="279806"/>
                  <a:pt x="455981" y="311505"/>
                </a:cubicBezTo>
                <a:cubicBezTo>
                  <a:pt x="449478" y="317195"/>
                  <a:pt x="437693" y="327355"/>
                  <a:pt x="420624" y="341986"/>
                </a:cubicBezTo>
                <a:cubicBezTo>
                  <a:pt x="404368" y="356616"/>
                  <a:pt x="393395" y="365963"/>
                  <a:pt x="387705" y="370027"/>
                </a:cubicBezTo>
                <a:cubicBezTo>
                  <a:pt x="382016" y="375717"/>
                  <a:pt x="371043" y="386283"/>
                  <a:pt x="354787" y="401726"/>
                </a:cubicBezTo>
                <a:cubicBezTo>
                  <a:pt x="346659" y="409854"/>
                  <a:pt x="339953" y="416560"/>
                  <a:pt x="334670" y="421843"/>
                </a:cubicBezTo>
                <a:cubicBezTo>
                  <a:pt x="329387" y="427126"/>
                  <a:pt x="326339" y="429768"/>
                  <a:pt x="325526" y="429768"/>
                </a:cubicBezTo>
                <a:cubicBezTo>
                  <a:pt x="324713" y="429768"/>
                  <a:pt x="325526" y="428549"/>
                  <a:pt x="327965" y="426110"/>
                </a:cubicBezTo>
                <a:cubicBezTo>
                  <a:pt x="330403" y="424485"/>
                  <a:pt x="334873" y="419608"/>
                  <a:pt x="341376" y="411480"/>
                </a:cubicBezTo>
                <a:cubicBezTo>
                  <a:pt x="347878" y="403352"/>
                  <a:pt x="351129" y="398882"/>
                  <a:pt x="351129" y="398069"/>
                </a:cubicBezTo>
                <a:cubicBezTo>
                  <a:pt x="351129" y="397256"/>
                  <a:pt x="357632" y="389941"/>
                  <a:pt x="370637" y="376123"/>
                </a:cubicBezTo>
                <a:cubicBezTo>
                  <a:pt x="382016" y="360680"/>
                  <a:pt x="392989" y="346862"/>
                  <a:pt x="403555" y="334670"/>
                </a:cubicBezTo>
                <a:cubicBezTo>
                  <a:pt x="411683" y="322478"/>
                  <a:pt x="418592" y="313131"/>
                  <a:pt x="424281" y="306629"/>
                </a:cubicBezTo>
                <a:cubicBezTo>
                  <a:pt x="429158" y="300126"/>
                  <a:pt x="433222" y="294843"/>
                  <a:pt x="436473" y="290779"/>
                </a:cubicBezTo>
                <a:cubicBezTo>
                  <a:pt x="439725" y="286715"/>
                  <a:pt x="443789" y="281838"/>
                  <a:pt x="448665" y="276149"/>
                </a:cubicBezTo>
                <a:cubicBezTo>
                  <a:pt x="461670" y="259080"/>
                  <a:pt x="475894" y="239166"/>
                  <a:pt x="491337" y="216408"/>
                </a:cubicBezTo>
                <a:cubicBezTo>
                  <a:pt x="496214" y="209093"/>
                  <a:pt x="499465" y="204622"/>
                  <a:pt x="501091" y="202997"/>
                </a:cubicBezTo>
                <a:cubicBezTo>
                  <a:pt x="502717" y="200558"/>
                  <a:pt x="505155" y="197713"/>
                  <a:pt x="508406" y="194462"/>
                </a:cubicBezTo>
                <a:cubicBezTo>
                  <a:pt x="511657" y="190398"/>
                  <a:pt x="514909" y="185521"/>
                  <a:pt x="518160" y="179832"/>
                </a:cubicBezTo>
                <a:cubicBezTo>
                  <a:pt x="522224" y="172517"/>
                  <a:pt x="524662" y="168859"/>
                  <a:pt x="525475" y="168859"/>
                </a:cubicBezTo>
                <a:cubicBezTo>
                  <a:pt x="525475" y="168859"/>
                  <a:pt x="525881" y="168453"/>
                  <a:pt x="526694" y="167640"/>
                </a:cubicBezTo>
                <a:cubicBezTo>
                  <a:pt x="526694" y="167640"/>
                  <a:pt x="528929" y="163982"/>
                  <a:pt x="533400" y="156667"/>
                </a:cubicBezTo>
                <a:cubicBezTo>
                  <a:pt x="537870" y="149352"/>
                  <a:pt x="542544" y="141630"/>
                  <a:pt x="547421" y="133502"/>
                </a:cubicBezTo>
                <a:cubicBezTo>
                  <a:pt x="549859" y="131064"/>
                  <a:pt x="551078" y="129438"/>
                  <a:pt x="551078" y="128625"/>
                </a:cubicBezTo>
                <a:cubicBezTo>
                  <a:pt x="551078" y="127813"/>
                  <a:pt x="551891" y="126187"/>
                  <a:pt x="553517" y="123749"/>
                </a:cubicBezTo>
                <a:cubicBezTo>
                  <a:pt x="555955" y="122123"/>
                  <a:pt x="557987" y="119685"/>
                  <a:pt x="559613" y="116434"/>
                </a:cubicBezTo>
                <a:cubicBezTo>
                  <a:pt x="562051" y="113182"/>
                  <a:pt x="564489" y="109525"/>
                  <a:pt x="566928" y="105461"/>
                </a:cubicBezTo>
                <a:cubicBezTo>
                  <a:pt x="577494" y="89205"/>
                  <a:pt x="582777" y="75387"/>
                  <a:pt x="582777" y="64008"/>
                </a:cubicBezTo>
                <a:cubicBezTo>
                  <a:pt x="586029" y="55880"/>
                  <a:pt x="578307" y="48158"/>
                  <a:pt x="559613" y="40843"/>
                </a:cubicBezTo>
                <a:cubicBezTo>
                  <a:pt x="548233" y="35966"/>
                  <a:pt x="540512" y="32309"/>
                  <a:pt x="536448" y="29870"/>
                </a:cubicBezTo>
                <a:cubicBezTo>
                  <a:pt x="532384" y="27432"/>
                  <a:pt x="531368" y="25603"/>
                  <a:pt x="533400" y="24384"/>
                </a:cubicBezTo>
                <a:cubicBezTo>
                  <a:pt x="535432" y="23165"/>
                  <a:pt x="540512" y="22149"/>
                  <a:pt x="548640" y="21336"/>
                </a:cubicBezTo>
                <a:cubicBezTo>
                  <a:pt x="560019" y="19710"/>
                  <a:pt x="567334" y="18491"/>
                  <a:pt x="570585" y="17678"/>
                </a:cubicBezTo>
                <a:cubicBezTo>
                  <a:pt x="575462" y="16053"/>
                  <a:pt x="578713" y="15240"/>
                  <a:pt x="580339" y="15240"/>
                </a:cubicBezTo>
                <a:cubicBezTo>
                  <a:pt x="583590" y="15240"/>
                  <a:pt x="594157" y="11176"/>
                  <a:pt x="612038" y="3048"/>
                </a:cubicBezTo>
                <a:cubicBezTo>
                  <a:pt x="618134" y="1016"/>
                  <a:pt x="624535" y="0"/>
                  <a:pt x="631241" y="0"/>
                </a:cubicBezTo>
                <a:close/>
              </a:path>
            </a:pathLst>
          </a:custGeom>
          <a:gradFill flip="none" rotWithShape="1">
            <a:gsLst>
              <a:gs pos="0">
                <a:srgbClr val="02A0E7"/>
              </a:gs>
              <a:gs pos="100000">
                <a:srgbClr val="1C3FFD"/>
              </a:gs>
            </a:gsLst>
            <a:path path="circle">
              <a:fillToRect r="100000" b="100000"/>
            </a:path>
            <a:tileRect l="-100000" t="-100000"/>
          </a:gradFill>
          <a:ln w="3175">
            <a:noFill/>
          </a:ln>
          <a:effectLst>
            <a:outerShdw blurRad="152400" dist="101600" dir="5400000" sx="98000" sy="98000" algn="t" rotWithShape="0">
              <a:srgbClr val="0253A4">
                <a:alpha val="24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w="3175">
                <a:noFill/>
              </a:ln>
              <a:gradFill flip="none" rotWithShape="1">
                <a:gsLst>
                  <a:gs pos="0">
                    <a:srgbClr val="02A0E7"/>
                  </a:gs>
                  <a:gs pos="100000">
                    <a:srgbClr val="1C3FFD"/>
                  </a:gs>
                </a:gsLst>
                <a:path path="circle">
                  <a:fillToRect r="100000" b="100000"/>
                </a:path>
                <a:tileRect l="-100000" t="-100000"/>
              </a:gradFill>
              <a:effectLst>
                <a:outerShdw blurRad="152400" dist="101600" dir="5400000" sx="98000" sy="98000" algn="t" rotWithShape="0">
                  <a:srgbClr val="0253A4">
                    <a:alpha val="24000"/>
                  </a:srgb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sp>
        <p:nvSpPr>
          <p:cNvPr id="50" name="文本框 49">
            <a:extLst>
              <a:ext uri="{FF2B5EF4-FFF2-40B4-BE49-F238E27FC236}">
                <a16:creationId xmlns:a16="http://schemas.microsoft.com/office/drawing/2014/main" id="{CF4650FE-6CC7-5D66-301E-0A89C5C47326}"/>
              </a:ext>
            </a:extLst>
          </p:cNvPr>
          <p:cNvSpPr txBox="1"/>
          <p:nvPr/>
        </p:nvSpPr>
        <p:spPr>
          <a:xfrm>
            <a:off x="7404956" y="2413715"/>
            <a:ext cx="1244890" cy="1158051"/>
          </a:xfrm>
          <a:custGeom>
            <a:avLst/>
            <a:gdLst>
              <a:gd name="connsiteX0" fmla="*/ 842315 w 1244890"/>
              <a:gd name="connsiteY0" fmla="*/ 648706 h 1158051"/>
              <a:gd name="connsiteX1" fmla="*/ 883920 w 1244890"/>
              <a:gd name="connsiteY1" fmla="*/ 665393 h 1158051"/>
              <a:gd name="connsiteX2" fmla="*/ 914400 w 1244890"/>
              <a:gd name="connsiteY2" fmla="*/ 694654 h 1158051"/>
              <a:gd name="connsiteX3" fmla="*/ 925373 w 1244890"/>
              <a:gd name="connsiteY3" fmla="*/ 715381 h 1158051"/>
              <a:gd name="connsiteX4" fmla="*/ 929030 w 1244890"/>
              <a:gd name="connsiteY4" fmla="*/ 737326 h 1158051"/>
              <a:gd name="connsiteX5" fmla="*/ 926592 w 1244890"/>
              <a:gd name="connsiteY5" fmla="*/ 751957 h 1158051"/>
              <a:gd name="connsiteX6" fmla="*/ 907085 w 1244890"/>
              <a:gd name="connsiteY6" fmla="*/ 781217 h 1158051"/>
              <a:gd name="connsiteX7" fmla="*/ 898550 w 1244890"/>
              <a:gd name="connsiteY7" fmla="*/ 788533 h 1158051"/>
              <a:gd name="connsiteX8" fmla="*/ 890016 w 1244890"/>
              <a:gd name="connsiteY8" fmla="*/ 795848 h 1158051"/>
              <a:gd name="connsiteX9" fmla="*/ 886358 w 1244890"/>
              <a:gd name="connsiteY9" fmla="*/ 798286 h 1158051"/>
              <a:gd name="connsiteX10" fmla="*/ 777850 w 1244890"/>
              <a:gd name="connsiteY10" fmla="*/ 873877 h 1158051"/>
              <a:gd name="connsiteX11" fmla="*/ 759562 w 1244890"/>
              <a:gd name="connsiteY11" fmla="*/ 886069 h 1158051"/>
              <a:gd name="connsiteX12" fmla="*/ 737616 w 1244890"/>
              <a:gd name="connsiteY12" fmla="*/ 899480 h 1158051"/>
              <a:gd name="connsiteX13" fmla="*/ 714451 w 1244890"/>
              <a:gd name="connsiteY13" fmla="*/ 914110 h 1158051"/>
              <a:gd name="connsiteX14" fmla="*/ 701040 w 1244890"/>
              <a:gd name="connsiteY14" fmla="*/ 922645 h 1158051"/>
              <a:gd name="connsiteX15" fmla="*/ 670560 w 1244890"/>
              <a:gd name="connsiteY15" fmla="*/ 943371 h 1158051"/>
              <a:gd name="connsiteX16" fmla="*/ 658368 w 1244890"/>
              <a:gd name="connsiteY16" fmla="*/ 955563 h 1158051"/>
              <a:gd name="connsiteX17" fmla="*/ 679094 w 1244890"/>
              <a:gd name="connsiteY17" fmla="*/ 964097 h 1158051"/>
              <a:gd name="connsiteX18" fmla="*/ 730301 w 1244890"/>
              <a:gd name="connsiteY18" fmla="*/ 976289 h 1158051"/>
              <a:gd name="connsiteX19" fmla="*/ 763219 w 1244890"/>
              <a:gd name="connsiteY19" fmla="*/ 982385 h 1158051"/>
              <a:gd name="connsiteX20" fmla="*/ 809549 w 1244890"/>
              <a:gd name="connsiteY20" fmla="*/ 977509 h 1158051"/>
              <a:gd name="connsiteX21" fmla="*/ 876605 w 1244890"/>
              <a:gd name="connsiteY21" fmla="*/ 945809 h 1158051"/>
              <a:gd name="connsiteX22" fmla="*/ 875386 w 1244890"/>
              <a:gd name="connsiteY22" fmla="*/ 953125 h 1158051"/>
              <a:gd name="connsiteX23" fmla="*/ 840029 w 1244890"/>
              <a:gd name="connsiteY23" fmla="*/ 1056757 h 1158051"/>
              <a:gd name="connsiteX24" fmla="*/ 828446 w 1244890"/>
              <a:gd name="connsiteY24" fmla="*/ 1090285 h 1158051"/>
              <a:gd name="connsiteX25" fmla="*/ 808330 w 1244890"/>
              <a:gd name="connsiteY25" fmla="*/ 1098209 h 1158051"/>
              <a:gd name="connsiteX26" fmla="*/ 680314 w 1244890"/>
              <a:gd name="connsiteY26" fmla="*/ 1039688 h 1158051"/>
              <a:gd name="connsiteX27" fmla="*/ 616915 w 1244890"/>
              <a:gd name="connsiteY27" fmla="*/ 1010427 h 1158051"/>
              <a:gd name="connsiteX28" fmla="*/ 586435 w 1244890"/>
              <a:gd name="connsiteY28" fmla="*/ 997016 h 1158051"/>
              <a:gd name="connsiteX29" fmla="*/ 566928 w 1244890"/>
              <a:gd name="connsiteY29" fmla="*/ 972632 h 1158051"/>
              <a:gd name="connsiteX30" fmla="*/ 576682 w 1244890"/>
              <a:gd name="connsiteY30" fmla="*/ 964097 h 1158051"/>
              <a:gd name="connsiteX31" fmla="*/ 596189 w 1244890"/>
              <a:gd name="connsiteY31" fmla="*/ 950686 h 1158051"/>
              <a:gd name="connsiteX32" fmla="*/ 710794 w 1244890"/>
              <a:gd name="connsiteY32" fmla="*/ 859246 h 1158051"/>
              <a:gd name="connsiteX33" fmla="*/ 791261 w 1244890"/>
              <a:gd name="connsiteY33" fmla="*/ 742203 h 1158051"/>
              <a:gd name="connsiteX34" fmla="*/ 787603 w 1244890"/>
              <a:gd name="connsiteY34" fmla="*/ 732449 h 1158051"/>
              <a:gd name="connsiteX35" fmla="*/ 735178 w 1244890"/>
              <a:gd name="connsiteY35" fmla="*/ 745861 h 1158051"/>
              <a:gd name="connsiteX36" fmla="*/ 726643 w 1244890"/>
              <a:gd name="connsiteY36" fmla="*/ 749518 h 1158051"/>
              <a:gd name="connsiteX37" fmla="*/ 721766 w 1244890"/>
              <a:gd name="connsiteY37" fmla="*/ 751957 h 1158051"/>
              <a:gd name="connsiteX38" fmla="*/ 701650 w 1244890"/>
              <a:gd name="connsiteY38" fmla="*/ 762930 h 1158051"/>
              <a:gd name="connsiteX39" fmla="*/ 655930 w 1244890"/>
              <a:gd name="connsiteY39" fmla="*/ 786094 h 1158051"/>
              <a:gd name="connsiteX40" fmla="*/ 590093 w 1244890"/>
              <a:gd name="connsiteY40" fmla="*/ 820232 h 1158051"/>
              <a:gd name="connsiteX41" fmla="*/ 515722 w 1244890"/>
              <a:gd name="connsiteY41" fmla="*/ 855589 h 1158051"/>
              <a:gd name="connsiteX42" fmla="*/ 449885 w 1244890"/>
              <a:gd name="connsiteY42" fmla="*/ 869000 h 1158051"/>
              <a:gd name="connsiteX43" fmla="*/ 413309 w 1244890"/>
              <a:gd name="connsiteY43" fmla="*/ 836081 h 1158051"/>
              <a:gd name="connsiteX44" fmla="*/ 410870 w 1244890"/>
              <a:gd name="connsiteY44" fmla="*/ 820232 h 1158051"/>
              <a:gd name="connsiteX45" fmla="*/ 415747 w 1244890"/>
              <a:gd name="connsiteY45" fmla="*/ 817793 h 1158051"/>
              <a:gd name="connsiteX46" fmla="*/ 442570 w 1244890"/>
              <a:gd name="connsiteY46" fmla="*/ 799505 h 1158051"/>
              <a:gd name="connsiteX47" fmla="*/ 469392 w 1244890"/>
              <a:gd name="connsiteY47" fmla="*/ 781217 h 1158051"/>
              <a:gd name="connsiteX48" fmla="*/ 476707 w 1244890"/>
              <a:gd name="connsiteY48" fmla="*/ 776341 h 1158051"/>
              <a:gd name="connsiteX49" fmla="*/ 494995 w 1244890"/>
              <a:gd name="connsiteY49" fmla="*/ 761710 h 1158051"/>
              <a:gd name="connsiteX50" fmla="*/ 509626 w 1244890"/>
              <a:gd name="connsiteY50" fmla="*/ 751957 h 1158051"/>
              <a:gd name="connsiteX51" fmla="*/ 505968 w 1244890"/>
              <a:gd name="connsiteY51" fmla="*/ 756224 h 1158051"/>
              <a:gd name="connsiteX52" fmla="*/ 494995 w 1244890"/>
              <a:gd name="connsiteY52" fmla="*/ 766587 h 1158051"/>
              <a:gd name="connsiteX53" fmla="*/ 475488 w 1244890"/>
              <a:gd name="connsiteY53" fmla="*/ 792800 h 1158051"/>
              <a:gd name="connsiteX54" fmla="*/ 482803 w 1244890"/>
              <a:gd name="connsiteY54" fmla="*/ 799505 h 1158051"/>
              <a:gd name="connsiteX55" fmla="*/ 525475 w 1244890"/>
              <a:gd name="connsiteY55" fmla="*/ 787313 h 1158051"/>
              <a:gd name="connsiteX56" fmla="*/ 538886 w 1244890"/>
              <a:gd name="connsiteY56" fmla="*/ 781827 h 1158051"/>
              <a:gd name="connsiteX57" fmla="*/ 581558 w 1244890"/>
              <a:gd name="connsiteY57" fmla="*/ 766587 h 1158051"/>
              <a:gd name="connsiteX58" fmla="*/ 623011 w 1244890"/>
              <a:gd name="connsiteY58" fmla="*/ 753176 h 1158051"/>
              <a:gd name="connsiteX59" fmla="*/ 627888 w 1244890"/>
              <a:gd name="connsiteY59" fmla="*/ 750737 h 1158051"/>
              <a:gd name="connsiteX60" fmla="*/ 632765 w 1244890"/>
              <a:gd name="connsiteY60" fmla="*/ 748299 h 1158051"/>
              <a:gd name="connsiteX61" fmla="*/ 663245 w 1244890"/>
              <a:gd name="connsiteY61" fmla="*/ 734888 h 1158051"/>
              <a:gd name="connsiteX62" fmla="*/ 699821 w 1244890"/>
              <a:gd name="connsiteY62" fmla="*/ 720257 h 1158051"/>
              <a:gd name="connsiteX63" fmla="*/ 722986 w 1244890"/>
              <a:gd name="connsiteY63" fmla="*/ 711723 h 1158051"/>
              <a:gd name="connsiteX64" fmla="*/ 744931 w 1244890"/>
              <a:gd name="connsiteY64" fmla="*/ 701969 h 1158051"/>
              <a:gd name="connsiteX65" fmla="*/ 826618 w 1244890"/>
              <a:gd name="connsiteY65" fmla="*/ 658078 h 1158051"/>
              <a:gd name="connsiteX66" fmla="*/ 835152 w 1244890"/>
              <a:gd name="connsiteY66" fmla="*/ 651982 h 1158051"/>
              <a:gd name="connsiteX67" fmla="*/ 842315 w 1244890"/>
              <a:gd name="connsiteY67" fmla="*/ 648706 h 1158051"/>
              <a:gd name="connsiteX68" fmla="*/ 675437 w 1244890"/>
              <a:gd name="connsiteY68" fmla="*/ 453253 h 1158051"/>
              <a:gd name="connsiteX69" fmla="*/ 687629 w 1244890"/>
              <a:gd name="connsiteY69" fmla="*/ 453253 h 1158051"/>
              <a:gd name="connsiteX70" fmla="*/ 740054 w 1244890"/>
              <a:gd name="connsiteY70" fmla="*/ 476417 h 1158051"/>
              <a:gd name="connsiteX71" fmla="*/ 783946 w 1244890"/>
              <a:gd name="connsiteY71" fmla="*/ 516651 h 1158051"/>
              <a:gd name="connsiteX72" fmla="*/ 793699 w 1244890"/>
              <a:gd name="connsiteY72" fmla="*/ 537378 h 1158051"/>
              <a:gd name="connsiteX73" fmla="*/ 798576 w 1244890"/>
              <a:gd name="connsiteY73" fmla="*/ 588584 h 1158051"/>
              <a:gd name="connsiteX74" fmla="*/ 768096 w 1244890"/>
              <a:gd name="connsiteY74" fmla="*/ 605653 h 1158051"/>
              <a:gd name="connsiteX75" fmla="*/ 764438 w 1244890"/>
              <a:gd name="connsiteY75" fmla="*/ 606872 h 1158051"/>
              <a:gd name="connsiteX76" fmla="*/ 741274 w 1244890"/>
              <a:gd name="connsiteY76" fmla="*/ 614187 h 1158051"/>
              <a:gd name="connsiteX77" fmla="*/ 696163 w 1244890"/>
              <a:gd name="connsiteY77" fmla="*/ 628817 h 1158051"/>
              <a:gd name="connsiteX78" fmla="*/ 659587 w 1244890"/>
              <a:gd name="connsiteY78" fmla="*/ 641009 h 1158051"/>
              <a:gd name="connsiteX79" fmla="*/ 643738 w 1244890"/>
              <a:gd name="connsiteY79" fmla="*/ 645886 h 1158051"/>
              <a:gd name="connsiteX80" fmla="*/ 644347 w 1244890"/>
              <a:gd name="connsiteY80" fmla="*/ 641009 h 1158051"/>
              <a:gd name="connsiteX81" fmla="*/ 652272 w 1244890"/>
              <a:gd name="connsiteY81" fmla="*/ 631256 h 1158051"/>
              <a:gd name="connsiteX82" fmla="*/ 665683 w 1244890"/>
              <a:gd name="connsiteY82" fmla="*/ 608091 h 1158051"/>
              <a:gd name="connsiteX83" fmla="*/ 680314 w 1244890"/>
              <a:gd name="connsiteY83" fmla="*/ 543473 h 1158051"/>
              <a:gd name="connsiteX84" fmla="*/ 636422 w 1244890"/>
              <a:gd name="connsiteY84" fmla="*/ 497144 h 1158051"/>
              <a:gd name="connsiteX85" fmla="*/ 626669 w 1244890"/>
              <a:gd name="connsiteY85" fmla="*/ 492267 h 1158051"/>
              <a:gd name="connsiteX86" fmla="*/ 636422 w 1244890"/>
              <a:gd name="connsiteY86" fmla="*/ 484952 h 1158051"/>
              <a:gd name="connsiteX87" fmla="*/ 648614 w 1244890"/>
              <a:gd name="connsiteY87" fmla="*/ 477637 h 1158051"/>
              <a:gd name="connsiteX88" fmla="*/ 652272 w 1244890"/>
              <a:gd name="connsiteY88" fmla="*/ 475198 h 1158051"/>
              <a:gd name="connsiteX89" fmla="*/ 664464 w 1244890"/>
              <a:gd name="connsiteY89" fmla="*/ 464226 h 1158051"/>
              <a:gd name="connsiteX90" fmla="*/ 237439 w 1244890"/>
              <a:gd name="connsiteY90" fmla="*/ 444414 h 1158051"/>
              <a:gd name="connsiteX91" fmla="*/ 234086 w 1244890"/>
              <a:gd name="connsiteY91" fmla="*/ 447157 h 1158051"/>
              <a:gd name="connsiteX92" fmla="*/ 229210 w 1244890"/>
              <a:gd name="connsiteY92" fmla="*/ 478856 h 1158051"/>
              <a:gd name="connsiteX93" fmla="*/ 225552 w 1244890"/>
              <a:gd name="connsiteY93" fmla="*/ 503240 h 1158051"/>
              <a:gd name="connsiteX94" fmla="*/ 218237 w 1244890"/>
              <a:gd name="connsiteY94" fmla="*/ 544693 h 1158051"/>
              <a:gd name="connsiteX95" fmla="*/ 210922 w 1244890"/>
              <a:gd name="connsiteY95" fmla="*/ 637352 h 1158051"/>
              <a:gd name="connsiteX96" fmla="*/ 214579 w 1244890"/>
              <a:gd name="connsiteY96" fmla="*/ 684901 h 1158051"/>
              <a:gd name="connsiteX97" fmla="*/ 218237 w 1244890"/>
              <a:gd name="connsiteY97" fmla="*/ 689168 h 1158051"/>
              <a:gd name="connsiteX98" fmla="*/ 223114 w 1244890"/>
              <a:gd name="connsiteY98" fmla="*/ 666613 h 1158051"/>
              <a:gd name="connsiteX99" fmla="*/ 230429 w 1244890"/>
              <a:gd name="connsiteY99" fmla="*/ 633694 h 1158051"/>
              <a:gd name="connsiteX100" fmla="*/ 245059 w 1244890"/>
              <a:gd name="connsiteY100" fmla="*/ 555666 h 1158051"/>
              <a:gd name="connsiteX101" fmla="*/ 251155 w 1244890"/>
              <a:gd name="connsiteY101" fmla="*/ 526405 h 1158051"/>
              <a:gd name="connsiteX102" fmla="*/ 251155 w 1244890"/>
              <a:gd name="connsiteY102" fmla="*/ 510555 h 1158051"/>
              <a:gd name="connsiteX103" fmla="*/ 253594 w 1244890"/>
              <a:gd name="connsiteY103" fmla="*/ 495925 h 1158051"/>
              <a:gd name="connsiteX104" fmla="*/ 253594 w 1244890"/>
              <a:gd name="connsiteY104" fmla="*/ 492267 h 1158051"/>
              <a:gd name="connsiteX105" fmla="*/ 253594 w 1244890"/>
              <a:gd name="connsiteY105" fmla="*/ 483733 h 1158051"/>
              <a:gd name="connsiteX106" fmla="*/ 253594 w 1244890"/>
              <a:gd name="connsiteY106" fmla="*/ 471541 h 1158051"/>
              <a:gd name="connsiteX107" fmla="*/ 251155 w 1244890"/>
              <a:gd name="connsiteY107" fmla="*/ 465445 h 1158051"/>
              <a:gd name="connsiteX108" fmla="*/ 245059 w 1244890"/>
              <a:gd name="connsiteY108" fmla="*/ 450814 h 1158051"/>
              <a:gd name="connsiteX109" fmla="*/ 237439 w 1244890"/>
              <a:gd name="connsiteY109" fmla="*/ 444414 h 1158051"/>
              <a:gd name="connsiteX110" fmla="*/ 682676 w 1244890"/>
              <a:gd name="connsiteY110" fmla="*/ 91 h 1158051"/>
              <a:gd name="connsiteX111" fmla="*/ 721766 w 1244890"/>
              <a:gd name="connsiteY111" fmla="*/ 16779 h 1158051"/>
              <a:gd name="connsiteX112" fmla="*/ 768096 w 1244890"/>
              <a:gd name="connsiteY112" fmla="*/ 58232 h 1158051"/>
              <a:gd name="connsiteX113" fmla="*/ 796138 w 1244890"/>
              <a:gd name="connsiteY113" fmla="*/ 126507 h 1158051"/>
              <a:gd name="connsiteX114" fmla="*/ 789432 w 1244890"/>
              <a:gd name="connsiteY114" fmla="*/ 152110 h 1158051"/>
              <a:gd name="connsiteX115" fmla="*/ 781507 w 1244890"/>
              <a:gd name="connsiteY115" fmla="*/ 166741 h 1158051"/>
              <a:gd name="connsiteX116" fmla="*/ 780288 w 1244890"/>
              <a:gd name="connsiteY116" fmla="*/ 170398 h 1158051"/>
              <a:gd name="connsiteX117" fmla="*/ 776630 w 1244890"/>
              <a:gd name="connsiteY117" fmla="*/ 177713 h 1158051"/>
              <a:gd name="connsiteX118" fmla="*/ 772973 w 1244890"/>
              <a:gd name="connsiteY118" fmla="*/ 183809 h 1158051"/>
              <a:gd name="connsiteX119" fmla="*/ 769315 w 1244890"/>
              <a:gd name="connsiteY119" fmla="*/ 187467 h 1158051"/>
              <a:gd name="connsiteX120" fmla="*/ 766877 w 1244890"/>
              <a:gd name="connsiteY120" fmla="*/ 193563 h 1158051"/>
              <a:gd name="connsiteX121" fmla="*/ 760781 w 1244890"/>
              <a:gd name="connsiteY121" fmla="*/ 205755 h 1158051"/>
              <a:gd name="connsiteX122" fmla="*/ 748589 w 1244890"/>
              <a:gd name="connsiteY122" fmla="*/ 225262 h 1158051"/>
              <a:gd name="connsiteX123" fmla="*/ 733958 w 1244890"/>
              <a:gd name="connsiteY123" fmla="*/ 247208 h 1158051"/>
              <a:gd name="connsiteX124" fmla="*/ 714451 w 1244890"/>
              <a:gd name="connsiteY124" fmla="*/ 278907 h 1158051"/>
              <a:gd name="connsiteX125" fmla="*/ 701040 w 1244890"/>
              <a:gd name="connsiteY125" fmla="*/ 302072 h 1158051"/>
              <a:gd name="connsiteX126" fmla="*/ 718109 w 1244890"/>
              <a:gd name="connsiteY126" fmla="*/ 303291 h 1158051"/>
              <a:gd name="connsiteX127" fmla="*/ 808330 w 1244890"/>
              <a:gd name="connsiteY127" fmla="*/ 322798 h 1158051"/>
              <a:gd name="connsiteX128" fmla="*/ 874166 w 1244890"/>
              <a:gd name="connsiteY128" fmla="*/ 353278 h 1158051"/>
              <a:gd name="connsiteX129" fmla="*/ 891235 w 1244890"/>
              <a:gd name="connsiteY129" fmla="*/ 364251 h 1158051"/>
              <a:gd name="connsiteX130" fmla="*/ 919277 w 1244890"/>
              <a:gd name="connsiteY130" fmla="*/ 380101 h 1158051"/>
              <a:gd name="connsiteX131" fmla="*/ 929030 w 1244890"/>
              <a:gd name="connsiteY131" fmla="*/ 386197 h 1158051"/>
              <a:gd name="connsiteX132" fmla="*/ 946099 w 1244890"/>
              <a:gd name="connsiteY132" fmla="*/ 394731 h 1158051"/>
              <a:gd name="connsiteX133" fmla="*/ 957072 w 1244890"/>
              <a:gd name="connsiteY133" fmla="*/ 402046 h 1158051"/>
              <a:gd name="connsiteX134" fmla="*/ 972312 w 1244890"/>
              <a:gd name="connsiteY134" fmla="*/ 410581 h 1158051"/>
              <a:gd name="connsiteX135" fmla="*/ 977798 w 1244890"/>
              <a:gd name="connsiteY135" fmla="*/ 414238 h 1158051"/>
              <a:gd name="connsiteX136" fmla="*/ 982675 w 1244890"/>
              <a:gd name="connsiteY136" fmla="*/ 415457 h 1158051"/>
              <a:gd name="connsiteX137" fmla="*/ 986333 w 1244890"/>
              <a:gd name="connsiteY137" fmla="*/ 417896 h 1158051"/>
              <a:gd name="connsiteX138" fmla="*/ 988771 w 1244890"/>
              <a:gd name="connsiteY138" fmla="*/ 419115 h 1158051"/>
              <a:gd name="connsiteX139" fmla="*/ 992429 w 1244890"/>
              <a:gd name="connsiteY139" fmla="*/ 420334 h 1158051"/>
              <a:gd name="connsiteX140" fmla="*/ 1003401 w 1244890"/>
              <a:gd name="connsiteY140" fmla="*/ 427650 h 1158051"/>
              <a:gd name="connsiteX141" fmla="*/ 1016813 w 1244890"/>
              <a:gd name="connsiteY141" fmla="*/ 436184 h 1158051"/>
              <a:gd name="connsiteX142" fmla="*/ 1024128 w 1244890"/>
              <a:gd name="connsiteY142" fmla="*/ 439841 h 1158051"/>
              <a:gd name="connsiteX143" fmla="*/ 1027786 w 1244890"/>
              <a:gd name="connsiteY143" fmla="*/ 441061 h 1158051"/>
              <a:gd name="connsiteX144" fmla="*/ 1044854 w 1244890"/>
              <a:gd name="connsiteY144" fmla="*/ 450814 h 1158051"/>
              <a:gd name="connsiteX145" fmla="*/ 1159459 w 1244890"/>
              <a:gd name="connsiteY145" fmla="*/ 520309 h 1158051"/>
              <a:gd name="connsiteX146" fmla="*/ 1222857 w 1244890"/>
              <a:gd name="connsiteY146" fmla="*/ 554446 h 1158051"/>
              <a:gd name="connsiteX147" fmla="*/ 1244803 w 1244890"/>
              <a:gd name="connsiteY147" fmla="*/ 563590 h 1158051"/>
              <a:gd name="connsiteX148" fmla="*/ 1230173 w 1244890"/>
              <a:gd name="connsiteY148" fmla="*/ 564200 h 1158051"/>
              <a:gd name="connsiteX149" fmla="*/ 1207008 w 1244890"/>
              <a:gd name="connsiteY149" fmla="*/ 565419 h 1158051"/>
              <a:gd name="connsiteX150" fmla="*/ 1192377 w 1244890"/>
              <a:gd name="connsiteY150" fmla="*/ 569077 h 1158051"/>
              <a:gd name="connsiteX151" fmla="*/ 1165555 w 1244890"/>
              <a:gd name="connsiteY151" fmla="*/ 576392 h 1158051"/>
              <a:gd name="connsiteX152" fmla="*/ 1137513 w 1244890"/>
              <a:gd name="connsiteY152" fmla="*/ 584926 h 1158051"/>
              <a:gd name="connsiteX153" fmla="*/ 1120445 w 1244890"/>
              <a:gd name="connsiteY153" fmla="*/ 588584 h 1158051"/>
              <a:gd name="connsiteX154" fmla="*/ 1113130 w 1244890"/>
              <a:gd name="connsiteY154" fmla="*/ 588584 h 1158051"/>
              <a:gd name="connsiteX155" fmla="*/ 1108253 w 1244890"/>
              <a:gd name="connsiteY155" fmla="*/ 588584 h 1158051"/>
              <a:gd name="connsiteX156" fmla="*/ 1098499 w 1244890"/>
              <a:gd name="connsiteY156" fmla="*/ 588584 h 1158051"/>
              <a:gd name="connsiteX157" fmla="*/ 1074115 w 1244890"/>
              <a:gd name="connsiteY157" fmla="*/ 584926 h 1158051"/>
              <a:gd name="connsiteX158" fmla="*/ 1029005 w 1244890"/>
              <a:gd name="connsiteY158" fmla="*/ 571515 h 1158051"/>
              <a:gd name="connsiteX159" fmla="*/ 977798 w 1244890"/>
              <a:gd name="connsiteY159" fmla="*/ 545912 h 1158051"/>
              <a:gd name="connsiteX160" fmla="*/ 965606 w 1244890"/>
              <a:gd name="connsiteY160" fmla="*/ 538597 h 1158051"/>
              <a:gd name="connsiteX161" fmla="*/ 960730 w 1244890"/>
              <a:gd name="connsiteY161" fmla="*/ 534939 h 1158051"/>
              <a:gd name="connsiteX162" fmla="*/ 958291 w 1244890"/>
              <a:gd name="connsiteY162" fmla="*/ 533720 h 1158051"/>
              <a:gd name="connsiteX163" fmla="*/ 926592 w 1244890"/>
              <a:gd name="connsiteY163" fmla="*/ 511774 h 1158051"/>
              <a:gd name="connsiteX164" fmla="*/ 924154 w 1244890"/>
              <a:gd name="connsiteY164" fmla="*/ 509336 h 1158051"/>
              <a:gd name="connsiteX165" fmla="*/ 914400 w 1244890"/>
              <a:gd name="connsiteY165" fmla="*/ 502021 h 1158051"/>
              <a:gd name="connsiteX166" fmla="*/ 904646 w 1244890"/>
              <a:gd name="connsiteY166" fmla="*/ 494705 h 1158051"/>
              <a:gd name="connsiteX167" fmla="*/ 898550 w 1244890"/>
              <a:gd name="connsiteY167" fmla="*/ 490438 h 1158051"/>
              <a:gd name="connsiteX168" fmla="*/ 875386 w 1244890"/>
              <a:gd name="connsiteY168" fmla="*/ 471541 h 1158051"/>
              <a:gd name="connsiteX169" fmla="*/ 859536 w 1244890"/>
              <a:gd name="connsiteY169" fmla="*/ 456910 h 1158051"/>
              <a:gd name="connsiteX170" fmla="*/ 855878 w 1244890"/>
              <a:gd name="connsiteY170" fmla="*/ 455691 h 1158051"/>
              <a:gd name="connsiteX171" fmla="*/ 844906 w 1244890"/>
              <a:gd name="connsiteY171" fmla="*/ 445938 h 1158051"/>
              <a:gd name="connsiteX172" fmla="*/ 832714 w 1244890"/>
              <a:gd name="connsiteY172" fmla="*/ 436184 h 1158051"/>
              <a:gd name="connsiteX173" fmla="*/ 830275 w 1244890"/>
              <a:gd name="connsiteY173" fmla="*/ 434965 h 1158051"/>
              <a:gd name="connsiteX174" fmla="*/ 816864 w 1244890"/>
              <a:gd name="connsiteY174" fmla="*/ 421553 h 1158051"/>
              <a:gd name="connsiteX175" fmla="*/ 799795 w 1244890"/>
              <a:gd name="connsiteY175" fmla="*/ 408142 h 1158051"/>
              <a:gd name="connsiteX176" fmla="*/ 748589 w 1244890"/>
              <a:gd name="connsiteY176" fmla="*/ 365470 h 1158051"/>
              <a:gd name="connsiteX177" fmla="*/ 724205 w 1244890"/>
              <a:gd name="connsiteY177" fmla="*/ 350840 h 1158051"/>
              <a:gd name="connsiteX178" fmla="*/ 712013 w 1244890"/>
              <a:gd name="connsiteY178" fmla="*/ 345963 h 1158051"/>
              <a:gd name="connsiteX179" fmla="*/ 686410 w 1244890"/>
              <a:gd name="connsiteY179" fmla="*/ 334990 h 1158051"/>
              <a:gd name="connsiteX180" fmla="*/ 680314 w 1244890"/>
              <a:gd name="connsiteY180" fmla="*/ 342915 h 1158051"/>
              <a:gd name="connsiteX181" fmla="*/ 668122 w 1244890"/>
              <a:gd name="connsiteY181" fmla="*/ 363032 h 1158051"/>
              <a:gd name="connsiteX182" fmla="*/ 648614 w 1244890"/>
              <a:gd name="connsiteY182" fmla="*/ 402046 h 1158051"/>
              <a:gd name="connsiteX183" fmla="*/ 630326 w 1244890"/>
              <a:gd name="connsiteY183" fmla="*/ 437403 h 1158051"/>
              <a:gd name="connsiteX184" fmla="*/ 604723 w 1244890"/>
              <a:gd name="connsiteY184" fmla="*/ 482514 h 1158051"/>
              <a:gd name="connsiteX185" fmla="*/ 590093 w 1244890"/>
              <a:gd name="connsiteY185" fmla="*/ 506897 h 1158051"/>
              <a:gd name="connsiteX186" fmla="*/ 583387 w 1244890"/>
              <a:gd name="connsiteY186" fmla="*/ 518480 h 1158051"/>
              <a:gd name="connsiteX187" fmla="*/ 555955 w 1244890"/>
              <a:gd name="connsiteY187" fmla="*/ 558104 h 1158051"/>
              <a:gd name="connsiteX188" fmla="*/ 535229 w 1244890"/>
              <a:gd name="connsiteY188" fmla="*/ 588584 h 1158051"/>
              <a:gd name="connsiteX189" fmla="*/ 415747 w 1244890"/>
              <a:gd name="connsiteY189" fmla="*/ 716600 h 1158051"/>
              <a:gd name="connsiteX190" fmla="*/ 397459 w 1244890"/>
              <a:gd name="connsiteY190" fmla="*/ 730011 h 1158051"/>
              <a:gd name="connsiteX191" fmla="*/ 407213 w 1244890"/>
              <a:gd name="connsiteY191" fmla="*/ 719038 h 1158051"/>
              <a:gd name="connsiteX192" fmla="*/ 453542 w 1244890"/>
              <a:gd name="connsiteY192" fmla="*/ 662955 h 1158051"/>
              <a:gd name="connsiteX193" fmla="*/ 525475 w 1244890"/>
              <a:gd name="connsiteY193" fmla="*/ 537378 h 1158051"/>
              <a:gd name="connsiteX194" fmla="*/ 537667 w 1244890"/>
              <a:gd name="connsiteY194" fmla="*/ 512993 h 1158051"/>
              <a:gd name="connsiteX195" fmla="*/ 566928 w 1244890"/>
              <a:gd name="connsiteY195" fmla="*/ 449595 h 1158051"/>
              <a:gd name="connsiteX196" fmla="*/ 571805 w 1244890"/>
              <a:gd name="connsiteY196" fmla="*/ 437403 h 1158051"/>
              <a:gd name="connsiteX197" fmla="*/ 601066 w 1244890"/>
              <a:gd name="connsiteY197" fmla="*/ 358155 h 1158051"/>
              <a:gd name="connsiteX198" fmla="*/ 603504 w 1244890"/>
              <a:gd name="connsiteY198" fmla="*/ 349621 h 1158051"/>
              <a:gd name="connsiteX199" fmla="*/ 594970 w 1244890"/>
              <a:gd name="connsiteY199" fmla="*/ 359374 h 1158051"/>
              <a:gd name="connsiteX200" fmla="*/ 585216 w 1244890"/>
              <a:gd name="connsiteY200" fmla="*/ 371566 h 1158051"/>
              <a:gd name="connsiteX201" fmla="*/ 581558 w 1244890"/>
              <a:gd name="connsiteY201" fmla="*/ 376443 h 1158051"/>
              <a:gd name="connsiteX202" fmla="*/ 577901 w 1244890"/>
              <a:gd name="connsiteY202" fmla="*/ 381320 h 1158051"/>
              <a:gd name="connsiteX203" fmla="*/ 575462 w 1244890"/>
              <a:gd name="connsiteY203" fmla="*/ 383758 h 1158051"/>
              <a:gd name="connsiteX204" fmla="*/ 562051 w 1244890"/>
              <a:gd name="connsiteY204" fmla="*/ 400217 h 1158051"/>
              <a:gd name="connsiteX205" fmla="*/ 544982 w 1244890"/>
              <a:gd name="connsiteY205" fmla="*/ 423992 h 1158051"/>
              <a:gd name="connsiteX206" fmla="*/ 529742 w 1244890"/>
              <a:gd name="connsiteY206" fmla="*/ 448376 h 1158051"/>
              <a:gd name="connsiteX207" fmla="*/ 480365 w 1244890"/>
              <a:gd name="connsiteY207" fmla="*/ 522747 h 1158051"/>
              <a:gd name="connsiteX208" fmla="*/ 421843 w 1244890"/>
              <a:gd name="connsiteY208" fmla="*/ 615406 h 1158051"/>
              <a:gd name="connsiteX209" fmla="*/ 410870 w 1244890"/>
              <a:gd name="connsiteY209" fmla="*/ 632475 h 1158051"/>
              <a:gd name="connsiteX210" fmla="*/ 401117 w 1244890"/>
              <a:gd name="connsiteY210" fmla="*/ 662955 h 1158051"/>
              <a:gd name="connsiteX211" fmla="*/ 397459 w 1244890"/>
              <a:gd name="connsiteY211" fmla="*/ 698312 h 1158051"/>
              <a:gd name="connsiteX212" fmla="*/ 395021 w 1244890"/>
              <a:gd name="connsiteY212" fmla="*/ 730011 h 1158051"/>
              <a:gd name="connsiteX213" fmla="*/ 391363 w 1244890"/>
              <a:gd name="connsiteY213" fmla="*/ 794629 h 1158051"/>
              <a:gd name="connsiteX214" fmla="*/ 388925 w 1244890"/>
              <a:gd name="connsiteY214" fmla="*/ 954344 h 1158051"/>
              <a:gd name="connsiteX215" fmla="*/ 395021 w 1244890"/>
              <a:gd name="connsiteY215" fmla="*/ 1044565 h 1158051"/>
              <a:gd name="connsiteX216" fmla="*/ 399898 w 1244890"/>
              <a:gd name="connsiteY216" fmla="*/ 1145758 h 1158051"/>
              <a:gd name="connsiteX217" fmla="*/ 380390 w 1244890"/>
              <a:gd name="connsiteY217" fmla="*/ 1157950 h 1158051"/>
              <a:gd name="connsiteX218" fmla="*/ 301142 w 1244890"/>
              <a:gd name="connsiteY218" fmla="*/ 1092113 h 1158051"/>
              <a:gd name="connsiteX219" fmla="*/ 284074 w 1244890"/>
              <a:gd name="connsiteY219" fmla="*/ 1027496 h 1158051"/>
              <a:gd name="connsiteX220" fmla="*/ 268224 w 1244890"/>
              <a:gd name="connsiteY220" fmla="*/ 945809 h 1158051"/>
              <a:gd name="connsiteX221" fmla="*/ 263347 w 1244890"/>
              <a:gd name="connsiteY221" fmla="*/ 926302 h 1158051"/>
              <a:gd name="connsiteX222" fmla="*/ 268224 w 1244890"/>
              <a:gd name="connsiteY222" fmla="*/ 931179 h 1158051"/>
              <a:gd name="connsiteX223" fmla="*/ 280416 w 1244890"/>
              <a:gd name="connsiteY223" fmla="*/ 950686 h 1158051"/>
              <a:gd name="connsiteX224" fmla="*/ 293827 w 1244890"/>
              <a:gd name="connsiteY224" fmla="*/ 972022 h 1158051"/>
              <a:gd name="connsiteX225" fmla="*/ 299923 w 1244890"/>
              <a:gd name="connsiteY225" fmla="*/ 978728 h 1158051"/>
              <a:gd name="connsiteX226" fmla="*/ 301752 w 1244890"/>
              <a:gd name="connsiteY226" fmla="*/ 961659 h 1158051"/>
              <a:gd name="connsiteX227" fmla="*/ 302362 w 1244890"/>
              <a:gd name="connsiteY227" fmla="*/ 920206 h 1158051"/>
              <a:gd name="connsiteX228" fmla="*/ 303581 w 1244890"/>
              <a:gd name="connsiteY228" fmla="*/ 842177 h 1158051"/>
              <a:gd name="connsiteX229" fmla="*/ 303581 w 1244890"/>
              <a:gd name="connsiteY229" fmla="*/ 826328 h 1158051"/>
              <a:gd name="connsiteX230" fmla="*/ 303581 w 1244890"/>
              <a:gd name="connsiteY230" fmla="*/ 820232 h 1158051"/>
              <a:gd name="connsiteX231" fmla="*/ 296266 w 1244890"/>
              <a:gd name="connsiteY231" fmla="*/ 831205 h 1158051"/>
              <a:gd name="connsiteX232" fmla="*/ 279197 w 1244890"/>
              <a:gd name="connsiteY232" fmla="*/ 865342 h 1158051"/>
              <a:gd name="connsiteX233" fmla="*/ 265786 w 1244890"/>
              <a:gd name="connsiteY233" fmla="*/ 892165 h 1158051"/>
              <a:gd name="connsiteX234" fmla="*/ 253594 w 1244890"/>
              <a:gd name="connsiteY234" fmla="*/ 916549 h 1158051"/>
              <a:gd name="connsiteX235" fmla="*/ 238963 w 1244890"/>
              <a:gd name="connsiteY235" fmla="*/ 944590 h 1158051"/>
              <a:gd name="connsiteX236" fmla="*/ 231648 w 1244890"/>
              <a:gd name="connsiteY236" fmla="*/ 959221 h 1158051"/>
              <a:gd name="connsiteX237" fmla="*/ 221894 w 1244890"/>
              <a:gd name="connsiteY237" fmla="*/ 977509 h 1158051"/>
              <a:gd name="connsiteX238" fmla="*/ 214579 w 1244890"/>
              <a:gd name="connsiteY238" fmla="*/ 990920 h 1158051"/>
              <a:gd name="connsiteX239" fmla="*/ 203606 w 1244890"/>
              <a:gd name="connsiteY239" fmla="*/ 1011646 h 1158051"/>
              <a:gd name="connsiteX240" fmla="*/ 191414 w 1244890"/>
              <a:gd name="connsiteY240" fmla="*/ 1029934 h 1158051"/>
              <a:gd name="connsiteX241" fmla="*/ 159715 w 1244890"/>
              <a:gd name="connsiteY241" fmla="*/ 1061633 h 1158051"/>
              <a:gd name="connsiteX242" fmla="*/ 114605 w 1244890"/>
              <a:gd name="connsiteY242" fmla="*/ 1054318 h 1158051"/>
              <a:gd name="connsiteX243" fmla="*/ 102413 w 1244890"/>
              <a:gd name="connsiteY243" fmla="*/ 1048222 h 1158051"/>
              <a:gd name="connsiteX244" fmla="*/ 94488 w 1244890"/>
              <a:gd name="connsiteY244" fmla="*/ 1042126 h 1158051"/>
              <a:gd name="connsiteX245" fmla="*/ 82906 w 1244890"/>
              <a:gd name="connsiteY245" fmla="*/ 1026277 h 1158051"/>
              <a:gd name="connsiteX246" fmla="*/ 70714 w 1244890"/>
              <a:gd name="connsiteY246" fmla="*/ 998235 h 1158051"/>
              <a:gd name="connsiteX247" fmla="*/ 80467 w 1244890"/>
              <a:gd name="connsiteY247" fmla="*/ 973851 h 1158051"/>
              <a:gd name="connsiteX248" fmla="*/ 82906 w 1244890"/>
              <a:gd name="connsiteY248" fmla="*/ 968974 h 1158051"/>
              <a:gd name="connsiteX249" fmla="*/ 85344 w 1244890"/>
              <a:gd name="connsiteY249" fmla="*/ 964097 h 1158051"/>
              <a:gd name="connsiteX250" fmla="*/ 87782 w 1244890"/>
              <a:gd name="connsiteY250" fmla="*/ 961659 h 1158051"/>
              <a:gd name="connsiteX251" fmla="*/ 93878 w 1244890"/>
              <a:gd name="connsiteY251" fmla="*/ 953125 h 1158051"/>
              <a:gd name="connsiteX252" fmla="*/ 99974 w 1244890"/>
              <a:gd name="connsiteY252" fmla="*/ 945809 h 1158051"/>
              <a:gd name="connsiteX253" fmla="*/ 107290 w 1244890"/>
              <a:gd name="connsiteY253" fmla="*/ 934837 h 1158051"/>
              <a:gd name="connsiteX254" fmla="*/ 117043 w 1244890"/>
              <a:gd name="connsiteY254" fmla="*/ 922645 h 1158051"/>
              <a:gd name="connsiteX255" fmla="*/ 126797 w 1244890"/>
              <a:gd name="connsiteY255" fmla="*/ 906795 h 1158051"/>
              <a:gd name="connsiteX256" fmla="*/ 191414 w 1244890"/>
              <a:gd name="connsiteY256" fmla="*/ 788533 h 1158051"/>
              <a:gd name="connsiteX257" fmla="*/ 195072 w 1244890"/>
              <a:gd name="connsiteY257" fmla="*/ 777560 h 1158051"/>
              <a:gd name="connsiteX258" fmla="*/ 190195 w 1244890"/>
              <a:gd name="connsiteY258" fmla="*/ 775121 h 1158051"/>
              <a:gd name="connsiteX259" fmla="*/ 153619 w 1244890"/>
              <a:gd name="connsiteY259" fmla="*/ 725134 h 1158051"/>
              <a:gd name="connsiteX260" fmla="*/ 143866 w 1244890"/>
              <a:gd name="connsiteY260" fmla="*/ 693435 h 1158051"/>
              <a:gd name="connsiteX261" fmla="*/ 143866 w 1244890"/>
              <a:gd name="connsiteY261" fmla="*/ 670270 h 1158051"/>
              <a:gd name="connsiteX262" fmla="*/ 145085 w 1244890"/>
              <a:gd name="connsiteY262" fmla="*/ 651982 h 1158051"/>
              <a:gd name="connsiteX263" fmla="*/ 149962 w 1244890"/>
              <a:gd name="connsiteY263" fmla="*/ 614187 h 1158051"/>
              <a:gd name="connsiteX264" fmla="*/ 156058 w 1244890"/>
              <a:gd name="connsiteY264" fmla="*/ 576392 h 1158051"/>
              <a:gd name="connsiteX265" fmla="*/ 160934 w 1244890"/>
              <a:gd name="connsiteY265" fmla="*/ 549569 h 1158051"/>
              <a:gd name="connsiteX266" fmla="*/ 168250 w 1244890"/>
              <a:gd name="connsiteY266" fmla="*/ 522747 h 1158051"/>
              <a:gd name="connsiteX267" fmla="*/ 171907 w 1244890"/>
              <a:gd name="connsiteY267" fmla="*/ 506897 h 1158051"/>
              <a:gd name="connsiteX268" fmla="*/ 175565 w 1244890"/>
              <a:gd name="connsiteY268" fmla="*/ 493486 h 1158051"/>
              <a:gd name="connsiteX269" fmla="*/ 181661 w 1244890"/>
              <a:gd name="connsiteY269" fmla="*/ 471541 h 1158051"/>
              <a:gd name="connsiteX270" fmla="*/ 185318 w 1244890"/>
              <a:gd name="connsiteY270" fmla="*/ 450814 h 1158051"/>
              <a:gd name="connsiteX271" fmla="*/ 191414 w 1244890"/>
              <a:gd name="connsiteY271" fmla="*/ 430088 h 1158051"/>
              <a:gd name="connsiteX272" fmla="*/ 197510 w 1244890"/>
              <a:gd name="connsiteY272" fmla="*/ 406923 h 1158051"/>
              <a:gd name="connsiteX273" fmla="*/ 208483 w 1244890"/>
              <a:gd name="connsiteY273" fmla="*/ 374005 h 1158051"/>
              <a:gd name="connsiteX274" fmla="*/ 218237 w 1244890"/>
              <a:gd name="connsiteY274" fmla="*/ 344744 h 1158051"/>
              <a:gd name="connsiteX275" fmla="*/ 252374 w 1244890"/>
              <a:gd name="connsiteY275" fmla="*/ 280126 h 1158051"/>
              <a:gd name="connsiteX276" fmla="*/ 253594 w 1244890"/>
              <a:gd name="connsiteY276" fmla="*/ 269153 h 1158051"/>
              <a:gd name="connsiteX277" fmla="*/ 245059 w 1244890"/>
              <a:gd name="connsiteY277" fmla="*/ 269153 h 1158051"/>
              <a:gd name="connsiteX278" fmla="*/ 240182 w 1244890"/>
              <a:gd name="connsiteY278" fmla="*/ 272811 h 1158051"/>
              <a:gd name="connsiteX279" fmla="*/ 237744 w 1244890"/>
              <a:gd name="connsiteY279" fmla="*/ 272811 h 1158051"/>
              <a:gd name="connsiteX280" fmla="*/ 234086 w 1244890"/>
              <a:gd name="connsiteY280" fmla="*/ 274030 h 1158051"/>
              <a:gd name="connsiteX281" fmla="*/ 226771 w 1244890"/>
              <a:gd name="connsiteY281" fmla="*/ 278907 h 1158051"/>
              <a:gd name="connsiteX282" fmla="*/ 217018 w 1244890"/>
              <a:gd name="connsiteY282" fmla="*/ 285003 h 1158051"/>
              <a:gd name="connsiteX283" fmla="*/ 201168 w 1244890"/>
              <a:gd name="connsiteY283" fmla="*/ 293538 h 1158051"/>
              <a:gd name="connsiteX284" fmla="*/ 184099 w 1244890"/>
              <a:gd name="connsiteY284" fmla="*/ 303291 h 1158051"/>
              <a:gd name="connsiteX285" fmla="*/ 179222 w 1244890"/>
              <a:gd name="connsiteY285" fmla="*/ 306949 h 1158051"/>
              <a:gd name="connsiteX286" fmla="*/ 174346 w 1244890"/>
              <a:gd name="connsiteY286" fmla="*/ 310606 h 1158051"/>
              <a:gd name="connsiteX287" fmla="*/ 160934 w 1244890"/>
              <a:gd name="connsiteY287" fmla="*/ 319141 h 1158051"/>
              <a:gd name="connsiteX288" fmla="*/ 95098 w 1244890"/>
              <a:gd name="connsiteY288" fmla="*/ 348402 h 1158051"/>
              <a:gd name="connsiteX289" fmla="*/ 8534 w 1244890"/>
              <a:gd name="connsiteY289" fmla="*/ 294757 h 1158051"/>
              <a:gd name="connsiteX290" fmla="*/ 0 w 1244890"/>
              <a:gd name="connsiteY290" fmla="*/ 282565 h 1158051"/>
              <a:gd name="connsiteX291" fmla="*/ 3658 w 1244890"/>
              <a:gd name="connsiteY291" fmla="*/ 281345 h 1158051"/>
              <a:gd name="connsiteX292" fmla="*/ 13411 w 1244890"/>
              <a:gd name="connsiteY292" fmla="*/ 287441 h 1158051"/>
              <a:gd name="connsiteX293" fmla="*/ 46330 w 1244890"/>
              <a:gd name="connsiteY293" fmla="*/ 298414 h 1158051"/>
              <a:gd name="connsiteX294" fmla="*/ 78029 w 1244890"/>
              <a:gd name="connsiteY294" fmla="*/ 288661 h 1158051"/>
              <a:gd name="connsiteX295" fmla="*/ 99974 w 1244890"/>
              <a:gd name="connsiteY295" fmla="*/ 277688 h 1158051"/>
              <a:gd name="connsiteX296" fmla="*/ 103632 w 1244890"/>
              <a:gd name="connsiteY296" fmla="*/ 276469 h 1158051"/>
              <a:gd name="connsiteX297" fmla="*/ 106070 w 1244890"/>
              <a:gd name="connsiteY297" fmla="*/ 275250 h 1158051"/>
              <a:gd name="connsiteX298" fmla="*/ 124358 w 1244890"/>
              <a:gd name="connsiteY298" fmla="*/ 264276 h 1158051"/>
              <a:gd name="connsiteX299" fmla="*/ 138989 w 1244890"/>
              <a:gd name="connsiteY299" fmla="*/ 256962 h 1158051"/>
              <a:gd name="connsiteX300" fmla="*/ 158496 w 1244890"/>
              <a:gd name="connsiteY300" fmla="*/ 243550 h 1158051"/>
              <a:gd name="connsiteX301" fmla="*/ 165811 w 1244890"/>
              <a:gd name="connsiteY301" fmla="*/ 239893 h 1158051"/>
              <a:gd name="connsiteX302" fmla="*/ 180442 w 1244890"/>
              <a:gd name="connsiteY302" fmla="*/ 231358 h 1158051"/>
              <a:gd name="connsiteX303" fmla="*/ 195072 w 1244890"/>
              <a:gd name="connsiteY303" fmla="*/ 224043 h 1158051"/>
              <a:gd name="connsiteX304" fmla="*/ 198730 w 1244890"/>
              <a:gd name="connsiteY304" fmla="*/ 222824 h 1158051"/>
              <a:gd name="connsiteX305" fmla="*/ 220066 w 1244890"/>
              <a:gd name="connsiteY305" fmla="*/ 210632 h 1158051"/>
              <a:gd name="connsiteX306" fmla="*/ 264566 w 1244890"/>
              <a:gd name="connsiteY306" fmla="*/ 188076 h 1158051"/>
              <a:gd name="connsiteX307" fmla="*/ 310896 w 1244890"/>
              <a:gd name="connsiteY307" fmla="*/ 164912 h 1158051"/>
              <a:gd name="connsiteX308" fmla="*/ 334061 w 1244890"/>
              <a:gd name="connsiteY308" fmla="*/ 154549 h 1158051"/>
              <a:gd name="connsiteX309" fmla="*/ 345034 w 1244890"/>
              <a:gd name="connsiteY309" fmla="*/ 152110 h 1158051"/>
              <a:gd name="connsiteX310" fmla="*/ 370637 w 1244890"/>
              <a:gd name="connsiteY310" fmla="*/ 138699 h 1158051"/>
              <a:gd name="connsiteX311" fmla="*/ 401117 w 1244890"/>
              <a:gd name="connsiteY311" fmla="*/ 124678 h 1158051"/>
              <a:gd name="connsiteX312" fmla="*/ 414528 w 1244890"/>
              <a:gd name="connsiteY312" fmla="*/ 116753 h 1158051"/>
              <a:gd name="connsiteX313" fmla="*/ 432816 w 1244890"/>
              <a:gd name="connsiteY313" fmla="*/ 105781 h 1158051"/>
              <a:gd name="connsiteX314" fmla="*/ 492557 w 1244890"/>
              <a:gd name="connsiteY314" fmla="*/ 105781 h 1158051"/>
              <a:gd name="connsiteX315" fmla="*/ 513283 w 1244890"/>
              <a:gd name="connsiteY315" fmla="*/ 117973 h 1158051"/>
              <a:gd name="connsiteX316" fmla="*/ 530352 w 1244890"/>
              <a:gd name="connsiteY316" fmla="*/ 138699 h 1158051"/>
              <a:gd name="connsiteX317" fmla="*/ 535229 w 1244890"/>
              <a:gd name="connsiteY317" fmla="*/ 150891 h 1158051"/>
              <a:gd name="connsiteX318" fmla="*/ 537667 w 1244890"/>
              <a:gd name="connsiteY318" fmla="*/ 178933 h 1158051"/>
              <a:gd name="connsiteX319" fmla="*/ 510845 w 1244890"/>
              <a:gd name="connsiteY319" fmla="*/ 191125 h 1158051"/>
              <a:gd name="connsiteX320" fmla="*/ 505968 w 1244890"/>
              <a:gd name="connsiteY320" fmla="*/ 192344 h 1158051"/>
              <a:gd name="connsiteX321" fmla="*/ 498653 w 1244890"/>
              <a:gd name="connsiteY321" fmla="*/ 194782 h 1158051"/>
              <a:gd name="connsiteX322" fmla="*/ 491338 w 1244890"/>
              <a:gd name="connsiteY322" fmla="*/ 194782 h 1158051"/>
              <a:gd name="connsiteX323" fmla="*/ 486461 w 1244890"/>
              <a:gd name="connsiteY323" fmla="*/ 196001 h 1158051"/>
              <a:gd name="connsiteX324" fmla="*/ 481584 w 1244890"/>
              <a:gd name="connsiteY324" fmla="*/ 197221 h 1158051"/>
              <a:gd name="connsiteX325" fmla="*/ 451104 w 1244890"/>
              <a:gd name="connsiteY325" fmla="*/ 203317 h 1158051"/>
              <a:gd name="connsiteX326" fmla="*/ 319430 w 1244890"/>
              <a:gd name="connsiteY326" fmla="*/ 255742 h 1158051"/>
              <a:gd name="connsiteX327" fmla="*/ 276758 w 1244890"/>
              <a:gd name="connsiteY327" fmla="*/ 309387 h 1158051"/>
              <a:gd name="connsiteX328" fmla="*/ 269443 w 1244890"/>
              <a:gd name="connsiteY328" fmla="*/ 325237 h 1158051"/>
              <a:gd name="connsiteX329" fmla="*/ 257251 w 1244890"/>
              <a:gd name="connsiteY329" fmla="*/ 360593 h 1158051"/>
              <a:gd name="connsiteX330" fmla="*/ 252374 w 1244890"/>
              <a:gd name="connsiteY330" fmla="*/ 376443 h 1158051"/>
              <a:gd name="connsiteX331" fmla="*/ 245059 w 1244890"/>
              <a:gd name="connsiteY331" fmla="*/ 399608 h 1158051"/>
              <a:gd name="connsiteX332" fmla="*/ 240182 w 1244890"/>
              <a:gd name="connsiteY332" fmla="*/ 419115 h 1158051"/>
              <a:gd name="connsiteX333" fmla="*/ 247498 w 1244890"/>
              <a:gd name="connsiteY333" fmla="*/ 420334 h 1158051"/>
              <a:gd name="connsiteX334" fmla="*/ 260909 w 1244890"/>
              <a:gd name="connsiteY334" fmla="*/ 425211 h 1158051"/>
              <a:gd name="connsiteX335" fmla="*/ 268224 w 1244890"/>
              <a:gd name="connsiteY335" fmla="*/ 430088 h 1158051"/>
              <a:gd name="connsiteX336" fmla="*/ 279197 w 1244890"/>
              <a:gd name="connsiteY336" fmla="*/ 436184 h 1158051"/>
              <a:gd name="connsiteX337" fmla="*/ 312115 w 1244890"/>
              <a:gd name="connsiteY337" fmla="*/ 475198 h 1158051"/>
              <a:gd name="connsiteX338" fmla="*/ 323088 w 1244890"/>
              <a:gd name="connsiteY338" fmla="*/ 504459 h 1158051"/>
              <a:gd name="connsiteX339" fmla="*/ 309677 w 1244890"/>
              <a:gd name="connsiteY339" fmla="*/ 550789 h 1158051"/>
              <a:gd name="connsiteX340" fmla="*/ 298704 w 1244890"/>
              <a:gd name="connsiteY340" fmla="*/ 573953 h 1158051"/>
              <a:gd name="connsiteX341" fmla="*/ 292608 w 1244890"/>
              <a:gd name="connsiteY341" fmla="*/ 591022 h 1158051"/>
              <a:gd name="connsiteX342" fmla="*/ 290170 w 1244890"/>
              <a:gd name="connsiteY342" fmla="*/ 598337 h 1158051"/>
              <a:gd name="connsiteX343" fmla="*/ 270662 w 1244890"/>
              <a:gd name="connsiteY343" fmla="*/ 642229 h 1158051"/>
              <a:gd name="connsiteX344" fmla="*/ 251155 w 1244890"/>
              <a:gd name="connsiteY344" fmla="*/ 690997 h 1158051"/>
              <a:gd name="connsiteX345" fmla="*/ 247498 w 1244890"/>
              <a:gd name="connsiteY345" fmla="*/ 699531 h 1158051"/>
              <a:gd name="connsiteX346" fmla="*/ 243840 w 1244890"/>
              <a:gd name="connsiteY346" fmla="*/ 709285 h 1158051"/>
              <a:gd name="connsiteX347" fmla="*/ 234086 w 1244890"/>
              <a:gd name="connsiteY347" fmla="*/ 736107 h 1158051"/>
              <a:gd name="connsiteX348" fmla="*/ 230429 w 1244890"/>
              <a:gd name="connsiteY348" fmla="*/ 765368 h 1158051"/>
              <a:gd name="connsiteX349" fmla="*/ 221894 w 1244890"/>
              <a:gd name="connsiteY349" fmla="*/ 789752 h 1158051"/>
              <a:gd name="connsiteX350" fmla="*/ 217018 w 1244890"/>
              <a:gd name="connsiteY350" fmla="*/ 795848 h 1158051"/>
              <a:gd name="connsiteX351" fmla="*/ 225552 w 1244890"/>
              <a:gd name="connsiteY351" fmla="*/ 795848 h 1158051"/>
              <a:gd name="connsiteX352" fmla="*/ 229210 w 1244890"/>
              <a:gd name="connsiteY352" fmla="*/ 792190 h 1158051"/>
              <a:gd name="connsiteX353" fmla="*/ 234086 w 1244890"/>
              <a:gd name="connsiteY353" fmla="*/ 789752 h 1158051"/>
              <a:gd name="connsiteX354" fmla="*/ 248717 w 1244890"/>
              <a:gd name="connsiteY354" fmla="*/ 772683 h 1158051"/>
              <a:gd name="connsiteX355" fmla="*/ 263347 w 1244890"/>
              <a:gd name="connsiteY355" fmla="*/ 755614 h 1158051"/>
              <a:gd name="connsiteX356" fmla="*/ 273101 w 1244890"/>
              <a:gd name="connsiteY356" fmla="*/ 742203 h 1158051"/>
              <a:gd name="connsiteX357" fmla="*/ 301142 w 1244890"/>
              <a:gd name="connsiteY357" fmla="*/ 706846 h 1158051"/>
              <a:gd name="connsiteX358" fmla="*/ 309067 w 1244890"/>
              <a:gd name="connsiteY358" fmla="*/ 694045 h 1158051"/>
              <a:gd name="connsiteX359" fmla="*/ 313334 w 1244890"/>
              <a:gd name="connsiteY359" fmla="*/ 650763 h 1158051"/>
              <a:gd name="connsiteX360" fmla="*/ 316992 w 1244890"/>
              <a:gd name="connsiteY360" fmla="*/ 608091 h 1158051"/>
              <a:gd name="connsiteX361" fmla="*/ 319430 w 1244890"/>
              <a:gd name="connsiteY361" fmla="*/ 572734 h 1158051"/>
              <a:gd name="connsiteX362" fmla="*/ 323088 w 1244890"/>
              <a:gd name="connsiteY362" fmla="*/ 547131 h 1158051"/>
              <a:gd name="connsiteX363" fmla="*/ 326746 w 1244890"/>
              <a:gd name="connsiteY363" fmla="*/ 515432 h 1158051"/>
              <a:gd name="connsiteX364" fmla="*/ 329794 w 1244890"/>
              <a:gd name="connsiteY364" fmla="*/ 477637 h 1158051"/>
              <a:gd name="connsiteX365" fmla="*/ 331622 w 1244890"/>
              <a:gd name="connsiteY365" fmla="*/ 467883 h 1158051"/>
              <a:gd name="connsiteX366" fmla="*/ 332842 w 1244890"/>
              <a:gd name="connsiteY366" fmla="*/ 460568 h 1158051"/>
              <a:gd name="connsiteX367" fmla="*/ 337718 w 1244890"/>
              <a:gd name="connsiteY367" fmla="*/ 423992 h 1158051"/>
              <a:gd name="connsiteX368" fmla="*/ 340157 w 1244890"/>
              <a:gd name="connsiteY368" fmla="*/ 395950 h 1158051"/>
              <a:gd name="connsiteX369" fmla="*/ 342595 w 1244890"/>
              <a:gd name="connsiteY369" fmla="*/ 365470 h 1158051"/>
              <a:gd name="connsiteX370" fmla="*/ 341376 w 1244890"/>
              <a:gd name="connsiteY370" fmla="*/ 350840 h 1158051"/>
              <a:gd name="connsiteX371" fmla="*/ 332842 w 1244890"/>
              <a:gd name="connsiteY371" fmla="*/ 353278 h 1158051"/>
              <a:gd name="connsiteX372" fmla="*/ 323088 w 1244890"/>
              <a:gd name="connsiteY372" fmla="*/ 365470 h 1158051"/>
              <a:gd name="connsiteX373" fmla="*/ 316992 w 1244890"/>
              <a:gd name="connsiteY373" fmla="*/ 372785 h 1158051"/>
              <a:gd name="connsiteX374" fmla="*/ 318821 w 1244890"/>
              <a:gd name="connsiteY374" fmla="*/ 364861 h 1158051"/>
              <a:gd name="connsiteX375" fmla="*/ 330403 w 1244890"/>
              <a:gd name="connsiteY375" fmla="*/ 338648 h 1158051"/>
              <a:gd name="connsiteX376" fmla="*/ 342595 w 1244890"/>
              <a:gd name="connsiteY376" fmla="*/ 310606 h 1158051"/>
              <a:gd name="connsiteX377" fmla="*/ 359664 w 1244890"/>
              <a:gd name="connsiteY377" fmla="*/ 264276 h 1158051"/>
              <a:gd name="connsiteX378" fmla="*/ 379171 w 1244890"/>
              <a:gd name="connsiteY378" fmla="*/ 243550 h 1158051"/>
              <a:gd name="connsiteX379" fmla="*/ 410870 w 1244890"/>
              <a:gd name="connsiteY379" fmla="*/ 259400 h 1158051"/>
              <a:gd name="connsiteX380" fmla="*/ 434035 w 1244890"/>
              <a:gd name="connsiteY380" fmla="*/ 308168 h 1158051"/>
              <a:gd name="connsiteX381" fmla="*/ 427939 w 1244890"/>
              <a:gd name="connsiteY381" fmla="*/ 482514 h 1158051"/>
              <a:gd name="connsiteX382" fmla="*/ 425501 w 1244890"/>
              <a:gd name="connsiteY382" fmla="*/ 494705 h 1158051"/>
              <a:gd name="connsiteX383" fmla="*/ 423062 w 1244890"/>
              <a:gd name="connsiteY383" fmla="*/ 515432 h 1158051"/>
              <a:gd name="connsiteX384" fmla="*/ 420624 w 1244890"/>
              <a:gd name="connsiteY384" fmla="*/ 538597 h 1158051"/>
              <a:gd name="connsiteX385" fmla="*/ 418186 w 1244890"/>
              <a:gd name="connsiteY385" fmla="*/ 548350 h 1158051"/>
              <a:gd name="connsiteX386" fmla="*/ 420624 w 1244890"/>
              <a:gd name="connsiteY386" fmla="*/ 545912 h 1158051"/>
              <a:gd name="connsiteX387" fmla="*/ 429768 w 1244890"/>
              <a:gd name="connsiteY387" fmla="*/ 533110 h 1158051"/>
              <a:gd name="connsiteX388" fmla="*/ 438912 w 1244890"/>
              <a:gd name="connsiteY388" fmla="*/ 520309 h 1158051"/>
              <a:gd name="connsiteX389" fmla="*/ 472440 w 1244890"/>
              <a:gd name="connsiteY389" fmla="*/ 478856 h 1158051"/>
              <a:gd name="connsiteX390" fmla="*/ 546202 w 1244890"/>
              <a:gd name="connsiteY390" fmla="*/ 403265 h 1158051"/>
              <a:gd name="connsiteX391" fmla="*/ 604723 w 1244890"/>
              <a:gd name="connsiteY391" fmla="*/ 343525 h 1158051"/>
              <a:gd name="connsiteX392" fmla="*/ 609600 w 1244890"/>
              <a:gd name="connsiteY392" fmla="*/ 331333 h 1158051"/>
              <a:gd name="connsiteX393" fmla="*/ 621182 w 1244890"/>
              <a:gd name="connsiteY393" fmla="*/ 288661 h 1158051"/>
              <a:gd name="connsiteX394" fmla="*/ 627888 w 1244890"/>
              <a:gd name="connsiteY394" fmla="*/ 259400 h 1158051"/>
              <a:gd name="connsiteX395" fmla="*/ 630326 w 1244890"/>
              <a:gd name="connsiteY395" fmla="*/ 253304 h 1158051"/>
              <a:gd name="connsiteX396" fmla="*/ 647395 w 1244890"/>
              <a:gd name="connsiteY396" fmla="*/ 166741 h 1158051"/>
              <a:gd name="connsiteX397" fmla="*/ 652272 w 1244890"/>
              <a:gd name="connsiteY397" fmla="*/ 150891 h 1158051"/>
              <a:gd name="connsiteX398" fmla="*/ 659587 w 1244890"/>
              <a:gd name="connsiteY398" fmla="*/ 93589 h 1158051"/>
              <a:gd name="connsiteX399" fmla="*/ 659587 w 1244890"/>
              <a:gd name="connsiteY399" fmla="*/ 70424 h 1158051"/>
              <a:gd name="connsiteX400" fmla="*/ 653491 w 1244890"/>
              <a:gd name="connsiteY400" fmla="*/ 65547 h 1158051"/>
              <a:gd name="connsiteX401" fmla="*/ 638861 w 1244890"/>
              <a:gd name="connsiteY401" fmla="*/ 58232 h 1158051"/>
              <a:gd name="connsiteX402" fmla="*/ 601066 w 1244890"/>
              <a:gd name="connsiteY402" fmla="*/ 55793 h 1158051"/>
              <a:gd name="connsiteX403" fmla="*/ 598627 w 1244890"/>
              <a:gd name="connsiteY403" fmla="*/ 54574 h 1158051"/>
              <a:gd name="connsiteX404" fmla="*/ 616915 w 1244890"/>
              <a:gd name="connsiteY404" fmla="*/ 37505 h 1158051"/>
              <a:gd name="connsiteX405" fmla="*/ 659587 w 1244890"/>
              <a:gd name="connsiteY405" fmla="*/ 9464 h 1158051"/>
              <a:gd name="connsiteX406" fmla="*/ 674218 w 1244890"/>
              <a:gd name="connsiteY406" fmla="*/ 929 h 1158051"/>
              <a:gd name="connsiteX407" fmla="*/ 682676 w 1244890"/>
              <a:gd name="connsiteY407" fmla="*/ 91 h 1158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Lst>
            <a:rect l="l" t="t" r="r" b="b"/>
            <a:pathLst>
              <a:path w="1244890" h="1158051">
                <a:moveTo>
                  <a:pt x="842315" y="648706"/>
                </a:moveTo>
                <a:cubicBezTo>
                  <a:pt x="851154" y="647639"/>
                  <a:pt x="865022" y="653202"/>
                  <a:pt x="883920" y="665393"/>
                </a:cubicBezTo>
                <a:cubicBezTo>
                  <a:pt x="899363" y="673522"/>
                  <a:pt x="909523" y="683275"/>
                  <a:pt x="914400" y="694654"/>
                </a:cubicBezTo>
                <a:cubicBezTo>
                  <a:pt x="917651" y="701969"/>
                  <a:pt x="921309" y="708878"/>
                  <a:pt x="925373" y="715381"/>
                </a:cubicBezTo>
                <a:cubicBezTo>
                  <a:pt x="929437" y="722696"/>
                  <a:pt x="930656" y="730011"/>
                  <a:pt x="929030" y="737326"/>
                </a:cubicBezTo>
                <a:cubicBezTo>
                  <a:pt x="929030" y="744642"/>
                  <a:pt x="928218" y="749518"/>
                  <a:pt x="926592" y="751957"/>
                </a:cubicBezTo>
                <a:cubicBezTo>
                  <a:pt x="920090" y="764149"/>
                  <a:pt x="913587" y="773902"/>
                  <a:pt x="907085" y="781217"/>
                </a:cubicBezTo>
                <a:cubicBezTo>
                  <a:pt x="905459" y="782030"/>
                  <a:pt x="902614" y="784469"/>
                  <a:pt x="898550" y="788533"/>
                </a:cubicBezTo>
                <a:cubicBezTo>
                  <a:pt x="893674" y="793409"/>
                  <a:pt x="890829" y="795848"/>
                  <a:pt x="890016" y="795848"/>
                </a:cubicBezTo>
                <a:cubicBezTo>
                  <a:pt x="888390" y="795848"/>
                  <a:pt x="887171" y="796661"/>
                  <a:pt x="886358" y="798286"/>
                </a:cubicBezTo>
                <a:cubicBezTo>
                  <a:pt x="858723" y="821857"/>
                  <a:pt x="822554" y="847054"/>
                  <a:pt x="777850" y="873877"/>
                </a:cubicBezTo>
                <a:cubicBezTo>
                  <a:pt x="774598" y="875502"/>
                  <a:pt x="768502" y="879566"/>
                  <a:pt x="759562" y="886069"/>
                </a:cubicBezTo>
                <a:cubicBezTo>
                  <a:pt x="753872" y="889320"/>
                  <a:pt x="746557" y="893790"/>
                  <a:pt x="737616" y="899480"/>
                </a:cubicBezTo>
                <a:cubicBezTo>
                  <a:pt x="728675" y="905169"/>
                  <a:pt x="720954" y="910046"/>
                  <a:pt x="714451" y="914110"/>
                </a:cubicBezTo>
                <a:cubicBezTo>
                  <a:pt x="707949" y="918174"/>
                  <a:pt x="703478" y="921019"/>
                  <a:pt x="701040" y="922645"/>
                </a:cubicBezTo>
                <a:cubicBezTo>
                  <a:pt x="688848" y="929960"/>
                  <a:pt x="678688" y="936869"/>
                  <a:pt x="670560" y="943371"/>
                </a:cubicBezTo>
                <a:cubicBezTo>
                  <a:pt x="662432" y="949873"/>
                  <a:pt x="658368" y="953938"/>
                  <a:pt x="658368" y="955563"/>
                </a:cubicBezTo>
                <a:cubicBezTo>
                  <a:pt x="658368" y="958814"/>
                  <a:pt x="665277" y="961659"/>
                  <a:pt x="679094" y="964097"/>
                </a:cubicBezTo>
                <a:cubicBezTo>
                  <a:pt x="688848" y="964097"/>
                  <a:pt x="705917" y="968161"/>
                  <a:pt x="730301" y="976289"/>
                </a:cubicBezTo>
                <a:cubicBezTo>
                  <a:pt x="744118" y="979541"/>
                  <a:pt x="755091" y="981573"/>
                  <a:pt x="763219" y="982385"/>
                </a:cubicBezTo>
                <a:cubicBezTo>
                  <a:pt x="778663" y="983198"/>
                  <a:pt x="794106" y="981573"/>
                  <a:pt x="809549" y="977509"/>
                </a:cubicBezTo>
                <a:cubicBezTo>
                  <a:pt x="833933" y="968568"/>
                  <a:pt x="856285" y="958001"/>
                  <a:pt x="876605" y="945809"/>
                </a:cubicBezTo>
                <a:cubicBezTo>
                  <a:pt x="880669" y="943371"/>
                  <a:pt x="880262" y="945809"/>
                  <a:pt x="875386" y="953125"/>
                </a:cubicBezTo>
                <a:cubicBezTo>
                  <a:pt x="863194" y="973445"/>
                  <a:pt x="851408" y="1007989"/>
                  <a:pt x="840029" y="1056757"/>
                </a:cubicBezTo>
                <a:cubicBezTo>
                  <a:pt x="835965" y="1073825"/>
                  <a:pt x="832104" y="1085001"/>
                  <a:pt x="828446" y="1090285"/>
                </a:cubicBezTo>
                <a:cubicBezTo>
                  <a:pt x="824789" y="1095568"/>
                  <a:pt x="818083" y="1098209"/>
                  <a:pt x="808330" y="1098209"/>
                </a:cubicBezTo>
                <a:cubicBezTo>
                  <a:pt x="783946" y="1098209"/>
                  <a:pt x="741274" y="1078702"/>
                  <a:pt x="680314" y="1039688"/>
                </a:cubicBezTo>
                <a:cubicBezTo>
                  <a:pt x="656742" y="1025057"/>
                  <a:pt x="635610" y="1015304"/>
                  <a:pt x="616915" y="1010427"/>
                </a:cubicBezTo>
                <a:cubicBezTo>
                  <a:pt x="604723" y="1007989"/>
                  <a:pt x="594563" y="1003518"/>
                  <a:pt x="586435" y="997016"/>
                </a:cubicBezTo>
                <a:cubicBezTo>
                  <a:pt x="573430" y="984011"/>
                  <a:pt x="566928" y="975883"/>
                  <a:pt x="566928" y="972632"/>
                </a:cubicBezTo>
                <a:cubicBezTo>
                  <a:pt x="566928" y="971819"/>
                  <a:pt x="570179" y="968974"/>
                  <a:pt x="576682" y="964097"/>
                </a:cubicBezTo>
                <a:cubicBezTo>
                  <a:pt x="583184" y="959221"/>
                  <a:pt x="589686" y="954750"/>
                  <a:pt x="596189" y="950686"/>
                </a:cubicBezTo>
                <a:cubicBezTo>
                  <a:pt x="636016" y="927928"/>
                  <a:pt x="674218" y="897448"/>
                  <a:pt x="710794" y="859246"/>
                </a:cubicBezTo>
                <a:cubicBezTo>
                  <a:pt x="755498" y="810478"/>
                  <a:pt x="782320" y="771464"/>
                  <a:pt x="791261" y="742203"/>
                </a:cubicBezTo>
                <a:cubicBezTo>
                  <a:pt x="792074" y="734888"/>
                  <a:pt x="790854" y="731637"/>
                  <a:pt x="787603" y="732449"/>
                </a:cubicBezTo>
                <a:cubicBezTo>
                  <a:pt x="780288" y="730011"/>
                  <a:pt x="762813" y="734481"/>
                  <a:pt x="735178" y="745861"/>
                </a:cubicBezTo>
                <a:cubicBezTo>
                  <a:pt x="729488" y="748299"/>
                  <a:pt x="726643" y="749518"/>
                  <a:pt x="726643" y="749518"/>
                </a:cubicBezTo>
                <a:cubicBezTo>
                  <a:pt x="725018" y="749518"/>
                  <a:pt x="723392" y="750331"/>
                  <a:pt x="721766" y="751957"/>
                </a:cubicBezTo>
                <a:cubicBezTo>
                  <a:pt x="720954" y="752769"/>
                  <a:pt x="714248" y="756427"/>
                  <a:pt x="701650" y="762930"/>
                </a:cubicBezTo>
                <a:cubicBezTo>
                  <a:pt x="689051" y="769432"/>
                  <a:pt x="673811" y="777153"/>
                  <a:pt x="655930" y="786094"/>
                </a:cubicBezTo>
                <a:cubicBezTo>
                  <a:pt x="617728" y="805601"/>
                  <a:pt x="595782" y="816981"/>
                  <a:pt x="590093" y="820232"/>
                </a:cubicBezTo>
                <a:cubicBezTo>
                  <a:pt x="563270" y="834049"/>
                  <a:pt x="538480" y="845835"/>
                  <a:pt x="515722" y="855589"/>
                </a:cubicBezTo>
                <a:cubicBezTo>
                  <a:pt x="481584" y="867781"/>
                  <a:pt x="459638" y="872251"/>
                  <a:pt x="449885" y="869000"/>
                </a:cubicBezTo>
                <a:cubicBezTo>
                  <a:pt x="431190" y="860872"/>
                  <a:pt x="418998" y="849899"/>
                  <a:pt x="413309" y="836081"/>
                </a:cubicBezTo>
                <a:cubicBezTo>
                  <a:pt x="406806" y="825515"/>
                  <a:pt x="405994" y="820232"/>
                  <a:pt x="410870" y="820232"/>
                </a:cubicBezTo>
                <a:cubicBezTo>
                  <a:pt x="412496" y="820232"/>
                  <a:pt x="414122" y="819419"/>
                  <a:pt x="415747" y="817793"/>
                </a:cubicBezTo>
                <a:cubicBezTo>
                  <a:pt x="418998" y="815355"/>
                  <a:pt x="427939" y="809259"/>
                  <a:pt x="442570" y="799505"/>
                </a:cubicBezTo>
                <a:cubicBezTo>
                  <a:pt x="458013" y="788939"/>
                  <a:pt x="466954" y="782843"/>
                  <a:pt x="469392" y="781217"/>
                </a:cubicBezTo>
                <a:cubicBezTo>
                  <a:pt x="470205" y="780405"/>
                  <a:pt x="472643" y="778779"/>
                  <a:pt x="476707" y="776341"/>
                </a:cubicBezTo>
                <a:cubicBezTo>
                  <a:pt x="480771" y="772277"/>
                  <a:pt x="486867" y="767400"/>
                  <a:pt x="494995" y="761710"/>
                </a:cubicBezTo>
                <a:cubicBezTo>
                  <a:pt x="503936" y="755208"/>
                  <a:pt x="508813" y="751957"/>
                  <a:pt x="509626" y="751957"/>
                </a:cubicBezTo>
                <a:cubicBezTo>
                  <a:pt x="509626" y="751957"/>
                  <a:pt x="508406" y="753379"/>
                  <a:pt x="505968" y="756224"/>
                </a:cubicBezTo>
                <a:cubicBezTo>
                  <a:pt x="503530" y="759069"/>
                  <a:pt x="499872" y="762523"/>
                  <a:pt x="494995" y="766587"/>
                </a:cubicBezTo>
                <a:cubicBezTo>
                  <a:pt x="484429" y="778779"/>
                  <a:pt x="477926" y="787517"/>
                  <a:pt x="475488" y="792800"/>
                </a:cubicBezTo>
                <a:cubicBezTo>
                  <a:pt x="473050" y="798083"/>
                  <a:pt x="475488" y="800318"/>
                  <a:pt x="482803" y="799505"/>
                </a:cubicBezTo>
                <a:cubicBezTo>
                  <a:pt x="498246" y="796254"/>
                  <a:pt x="512470" y="792190"/>
                  <a:pt x="525475" y="787313"/>
                </a:cubicBezTo>
                <a:cubicBezTo>
                  <a:pt x="527101" y="786501"/>
                  <a:pt x="531571" y="784672"/>
                  <a:pt x="538886" y="781827"/>
                </a:cubicBezTo>
                <a:cubicBezTo>
                  <a:pt x="546202" y="778982"/>
                  <a:pt x="560426" y="773902"/>
                  <a:pt x="581558" y="766587"/>
                </a:cubicBezTo>
                <a:cubicBezTo>
                  <a:pt x="603504" y="759272"/>
                  <a:pt x="617322" y="754801"/>
                  <a:pt x="623011" y="753176"/>
                </a:cubicBezTo>
                <a:cubicBezTo>
                  <a:pt x="625450" y="751550"/>
                  <a:pt x="627075" y="750737"/>
                  <a:pt x="627888" y="750737"/>
                </a:cubicBezTo>
                <a:cubicBezTo>
                  <a:pt x="628701" y="750737"/>
                  <a:pt x="630326" y="749925"/>
                  <a:pt x="632765" y="748299"/>
                </a:cubicBezTo>
                <a:cubicBezTo>
                  <a:pt x="636829" y="746674"/>
                  <a:pt x="646989" y="742203"/>
                  <a:pt x="663245" y="734888"/>
                </a:cubicBezTo>
                <a:cubicBezTo>
                  <a:pt x="681126" y="728386"/>
                  <a:pt x="693318" y="723509"/>
                  <a:pt x="699821" y="720257"/>
                </a:cubicBezTo>
                <a:cubicBezTo>
                  <a:pt x="707136" y="717819"/>
                  <a:pt x="714858" y="714974"/>
                  <a:pt x="722986" y="711723"/>
                </a:cubicBezTo>
                <a:cubicBezTo>
                  <a:pt x="731114" y="707659"/>
                  <a:pt x="738429" y="704408"/>
                  <a:pt x="744931" y="701969"/>
                </a:cubicBezTo>
                <a:cubicBezTo>
                  <a:pt x="778256" y="687339"/>
                  <a:pt x="805485" y="672709"/>
                  <a:pt x="826618" y="658078"/>
                </a:cubicBezTo>
                <a:cubicBezTo>
                  <a:pt x="828243" y="656453"/>
                  <a:pt x="831088" y="654421"/>
                  <a:pt x="835152" y="651982"/>
                </a:cubicBezTo>
                <a:cubicBezTo>
                  <a:pt x="836981" y="650154"/>
                  <a:pt x="839368" y="649061"/>
                  <a:pt x="842315" y="648706"/>
                </a:cubicBezTo>
                <a:close/>
                <a:moveTo>
                  <a:pt x="675437" y="453253"/>
                </a:moveTo>
                <a:lnTo>
                  <a:pt x="687629" y="453253"/>
                </a:lnTo>
                <a:cubicBezTo>
                  <a:pt x="696570" y="452440"/>
                  <a:pt x="714045" y="460161"/>
                  <a:pt x="740054" y="476417"/>
                </a:cubicBezTo>
                <a:cubicBezTo>
                  <a:pt x="763626" y="490235"/>
                  <a:pt x="778256" y="503646"/>
                  <a:pt x="783946" y="516651"/>
                </a:cubicBezTo>
                <a:cubicBezTo>
                  <a:pt x="786384" y="523153"/>
                  <a:pt x="789635" y="530062"/>
                  <a:pt x="793699" y="537378"/>
                </a:cubicBezTo>
                <a:cubicBezTo>
                  <a:pt x="805891" y="562574"/>
                  <a:pt x="807517" y="579643"/>
                  <a:pt x="798576" y="588584"/>
                </a:cubicBezTo>
                <a:cubicBezTo>
                  <a:pt x="789635" y="596712"/>
                  <a:pt x="779475" y="602401"/>
                  <a:pt x="768096" y="605653"/>
                </a:cubicBezTo>
                <a:cubicBezTo>
                  <a:pt x="766470" y="605653"/>
                  <a:pt x="765251" y="606059"/>
                  <a:pt x="764438" y="606872"/>
                </a:cubicBezTo>
                <a:cubicBezTo>
                  <a:pt x="762000" y="608497"/>
                  <a:pt x="754278" y="610936"/>
                  <a:pt x="741274" y="614187"/>
                </a:cubicBezTo>
                <a:cubicBezTo>
                  <a:pt x="726643" y="618251"/>
                  <a:pt x="711606" y="623128"/>
                  <a:pt x="696163" y="628817"/>
                </a:cubicBezTo>
                <a:cubicBezTo>
                  <a:pt x="680720" y="633694"/>
                  <a:pt x="668528" y="637758"/>
                  <a:pt x="659587" y="641009"/>
                </a:cubicBezTo>
                <a:cubicBezTo>
                  <a:pt x="651459" y="643448"/>
                  <a:pt x="646176" y="645073"/>
                  <a:pt x="643738" y="645886"/>
                </a:cubicBezTo>
                <a:cubicBezTo>
                  <a:pt x="642112" y="645886"/>
                  <a:pt x="642315" y="644261"/>
                  <a:pt x="644347" y="641009"/>
                </a:cubicBezTo>
                <a:cubicBezTo>
                  <a:pt x="646379" y="637758"/>
                  <a:pt x="649021" y="634507"/>
                  <a:pt x="652272" y="631256"/>
                </a:cubicBezTo>
                <a:cubicBezTo>
                  <a:pt x="654710" y="628005"/>
                  <a:pt x="659181" y="620283"/>
                  <a:pt x="665683" y="608091"/>
                </a:cubicBezTo>
                <a:cubicBezTo>
                  <a:pt x="677062" y="586145"/>
                  <a:pt x="681939" y="564606"/>
                  <a:pt x="680314" y="543473"/>
                </a:cubicBezTo>
                <a:cubicBezTo>
                  <a:pt x="683565" y="517464"/>
                  <a:pt x="668934" y="502021"/>
                  <a:pt x="636422" y="497144"/>
                </a:cubicBezTo>
                <a:cubicBezTo>
                  <a:pt x="629920" y="495518"/>
                  <a:pt x="626669" y="493893"/>
                  <a:pt x="626669" y="492267"/>
                </a:cubicBezTo>
                <a:cubicBezTo>
                  <a:pt x="627482" y="490641"/>
                  <a:pt x="630733" y="488203"/>
                  <a:pt x="636422" y="484952"/>
                </a:cubicBezTo>
                <a:cubicBezTo>
                  <a:pt x="642112" y="481701"/>
                  <a:pt x="646176" y="479262"/>
                  <a:pt x="648614" y="477637"/>
                </a:cubicBezTo>
                <a:cubicBezTo>
                  <a:pt x="650240" y="476011"/>
                  <a:pt x="651459" y="475198"/>
                  <a:pt x="652272" y="475198"/>
                </a:cubicBezTo>
                <a:cubicBezTo>
                  <a:pt x="653085" y="475198"/>
                  <a:pt x="657149" y="471541"/>
                  <a:pt x="664464" y="464226"/>
                </a:cubicBezTo>
                <a:close/>
                <a:moveTo>
                  <a:pt x="237439" y="444414"/>
                </a:moveTo>
                <a:cubicBezTo>
                  <a:pt x="235610" y="443804"/>
                  <a:pt x="234493" y="444718"/>
                  <a:pt x="234086" y="447157"/>
                </a:cubicBezTo>
                <a:cubicBezTo>
                  <a:pt x="234086" y="452846"/>
                  <a:pt x="232461" y="463413"/>
                  <a:pt x="229210" y="478856"/>
                </a:cubicBezTo>
                <a:cubicBezTo>
                  <a:pt x="227584" y="488609"/>
                  <a:pt x="226365" y="496737"/>
                  <a:pt x="225552" y="503240"/>
                </a:cubicBezTo>
                <a:cubicBezTo>
                  <a:pt x="223114" y="517057"/>
                  <a:pt x="220675" y="530875"/>
                  <a:pt x="218237" y="544693"/>
                </a:cubicBezTo>
                <a:cubicBezTo>
                  <a:pt x="213360" y="570702"/>
                  <a:pt x="210922" y="601589"/>
                  <a:pt x="210922" y="637352"/>
                </a:cubicBezTo>
                <a:cubicBezTo>
                  <a:pt x="210922" y="665800"/>
                  <a:pt x="212141" y="681649"/>
                  <a:pt x="214579" y="684901"/>
                </a:cubicBezTo>
                <a:cubicBezTo>
                  <a:pt x="216205" y="689778"/>
                  <a:pt x="217424" y="691200"/>
                  <a:pt x="218237" y="689168"/>
                </a:cubicBezTo>
                <a:cubicBezTo>
                  <a:pt x="219050" y="687136"/>
                  <a:pt x="220675" y="679617"/>
                  <a:pt x="223114" y="666613"/>
                </a:cubicBezTo>
                <a:cubicBezTo>
                  <a:pt x="225552" y="655233"/>
                  <a:pt x="227990" y="644261"/>
                  <a:pt x="230429" y="633694"/>
                </a:cubicBezTo>
                <a:cubicBezTo>
                  <a:pt x="236118" y="611749"/>
                  <a:pt x="240995" y="585739"/>
                  <a:pt x="245059" y="555666"/>
                </a:cubicBezTo>
                <a:cubicBezTo>
                  <a:pt x="248310" y="539410"/>
                  <a:pt x="250342" y="529656"/>
                  <a:pt x="251155" y="526405"/>
                </a:cubicBezTo>
                <a:cubicBezTo>
                  <a:pt x="251155" y="523966"/>
                  <a:pt x="251155" y="518683"/>
                  <a:pt x="251155" y="510555"/>
                </a:cubicBezTo>
                <a:cubicBezTo>
                  <a:pt x="251155" y="502427"/>
                  <a:pt x="251968" y="497550"/>
                  <a:pt x="253594" y="495925"/>
                </a:cubicBezTo>
                <a:cubicBezTo>
                  <a:pt x="254406" y="494299"/>
                  <a:pt x="254406" y="493080"/>
                  <a:pt x="253594" y="492267"/>
                </a:cubicBezTo>
                <a:cubicBezTo>
                  <a:pt x="252781" y="491454"/>
                  <a:pt x="252781" y="488609"/>
                  <a:pt x="253594" y="483733"/>
                </a:cubicBezTo>
                <a:cubicBezTo>
                  <a:pt x="255219" y="478043"/>
                  <a:pt x="255219" y="473979"/>
                  <a:pt x="253594" y="471541"/>
                </a:cubicBezTo>
                <a:cubicBezTo>
                  <a:pt x="251968" y="469102"/>
                  <a:pt x="251155" y="467070"/>
                  <a:pt x="251155" y="465445"/>
                </a:cubicBezTo>
                <a:cubicBezTo>
                  <a:pt x="252781" y="461381"/>
                  <a:pt x="250749" y="456504"/>
                  <a:pt x="245059" y="450814"/>
                </a:cubicBezTo>
                <a:cubicBezTo>
                  <a:pt x="241808" y="447157"/>
                  <a:pt x="239268" y="445023"/>
                  <a:pt x="237439" y="444414"/>
                </a:cubicBezTo>
                <a:close/>
                <a:moveTo>
                  <a:pt x="682676" y="91"/>
                </a:moveTo>
                <a:cubicBezTo>
                  <a:pt x="692277" y="853"/>
                  <a:pt x="705307" y="6416"/>
                  <a:pt x="721766" y="16779"/>
                </a:cubicBezTo>
                <a:cubicBezTo>
                  <a:pt x="742086" y="28158"/>
                  <a:pt x="757530" y="41976"/>
                  <a:pt x="768096" y="58232"/>
                </a:cubicBezTo>
                <a:cubicBezTo>
                  <a:pt x="789229" y="89118"/>
                  <a:pt x="798576" y="111876"/>
                  <a:pt x="796138" y="126507"/>
                </a:cubicBezTo>
                <a:cubicBezTo>
                  <a:pt x="795325" y="133822"/>
                  <a:pt x="793090" y="142357"/>
                  <a:pt x="789432" y="152110"/>
                </a:cubicBezTo>
                <a:cubicBezTo>
                  <a:pt x="785774" y="161864"/>
                  <a:pt x="783133" y="166741"/>
                  <a:pt x="781507" y="166741"/>
                </a:cubicBezTo>
                <a:cubicBezTo>
                  <a:pt x="780694" y="166741"/>
                  <a:pt x="780288" y="167960"/>
                  <a:pt x="780288" y="170398"/>
                </a:cubicBezTo>
                <a:cubicBezTo>
                  <a:pt x="780288" y="172024"/>
                  <a:pt x="779069" y="174462"/>
                  <a:pt x="776630" y="177713"/>
                </a:cubicBezTo>
                <a:cubicBezTo>
                  <a:pt x="774192" y="180152"/>
                  <a:pt x="772973" y="182184"/>
                  <a:pt x="772973" y="183809"/>
                </a:cubicBezTo>
                <a:cubicBezTo>
                  <a:pt x="772973" y="185435"/>
                  <a:pt x="771754" y="186654"/>
                  <a:pt x="769315" y="187467"/>
                </a:cubicBezTo>
                <a:cubicBezTo>
                  <a:pt x="767690" y="188280"/>
                  <a:pt x="766877" y="190312"/>
                  <a:pt x="766877" y="193563"/>
                </a:cubicBezTo>
                <a:cubicBezTo>
                  <a:pt x="766877" y="196001"/>
                  <a:pt x="764845" y="200066"/>
                  <a:pt x="760781" y="205755"/>
                </a:cubicBezTo>
                <a:cubicBezTo>
                  <a:pt x="755904" y="211445"/>
                  <a:pt x="751840" y="217947"/>
                  <a:pt x="748589" y="225262"/>
                </a:cubicBezTo>
                <a:cubicBezTo>
                  <a:pt x="744525" y="231765"/>
                  <a:pt x="739648" y="239080"/>
                  <a:pt x="733958" y="247208"/>
                </a:cubicBezTo>
                <a:cubicBezTo>
                  <a:pt x="729894" y="253710"/>
                  <a:pt x="723392" y="264276"/>
                  <a:pt x="714451" y="278907"/>
                </a:cubicBezTo>
                <a:cubicBezTo>
                  <a:pt x="705511" y="293538"/>
                  <a:pt x="701040" y="301259"/>
                  <a:pt x="701040" y="302072"/>
                </a:cubicBezTo>
                <a:cubicBezTo>
                  <a:pt x="701040" y="302072"/>
                  <a:pt x="706730" y="302478"/>
                  <a:pt x="718109" y="303291"/>
                </a:cubicBezTo>
                <a:cubicBezTo>
                  <a:pt x="746557" y="303291"/>
                  <a:pt x="776630" y="309793"/>
                  <a:pt x="808330" y="322798"/>
                </a:cubicBezTo>
                <a:cubicBezTo>
                  <a:pt x="836778" y="334178"/>
                  <a:pt x="858723" y="344337"/>
                  <a:pt x="874166" y="353278"/>
                </a:cubicBezTo>
                <a:cubicBezTo>
                  <a:pt x="877418" y="355717"/>
                  <a:pt x="883107" y="359374"/>
                  <a:pt x="891235" y="364251"/>
                </a:cubicBezTo>
                <a:cubicBezTo>
                  <a:pt x="907491" y="372379"/>
                  <a:pt x="916838" y="377662"/>
                  <a:pt x="919277" y="380101"/>
                </a:cubicBezTo>
                <a:cubicBezTo>
                  <a:pt x="920090" y="380913"/>
                  <a:pt x="923341" y="382945"/>
                  <a:pt x="929030" y="386197"/>
                </a:cubicBezTo>
                <a:cubicBezTo>
                  <a:pt x="935533" y="388635"/>
                  <a:pt x="941222" y="391480"/>
                  <a:pt x="946099" y="394731"/>
                </a:cubicBezTo>
                <a:cubicBezTo>
                  <a:pt x="950976" y="397982"/>
                  <a:pt x="954634" y="400421"/>
                  <a:pt x="957072" y="402046"/>
                </a:cubicBezTo>
                <a:cubicBezTo>
                  <a:pt x="964387" y="406110"/>
                  <a:pt x="969467" y="408955"/>
                  <a:pt x="972312" y="410581"/>
                </a:cubicBezTo>
                <a:cubicBezTo>
                  <a:pt x="975157" y="412206"/>
                  <a:pt x="976986" y="413425"/>
                  <a:pt x="977798" y="414238"/>
                </a:cubicBezTo>
                <a:cubicBezTo>
                  <a:pt x="979424" y="415051"/>
                  <a:pt x="981050" y="415457"/>
                  <a:pt x="982675" y="415457"/>
                </a:cubicBezTo>
                <a:cubicBezTo>
                  <a:pt x="985113" y="415457"/>
                  <a:pt x="986333" y="416270"/>
                  <a:pt x="986333" y="417896"/>
                </a:cubicBezTo>
                <a:cubicBezTo>
                  <a:pt x="986333" y="418709"/>
                  <a:pt x="987146" y="419115"/>
                  <a:pt x="988771" y="419115"/>
                </a:cubicBezTo>
                <a:cubicBezTo>
                  <a:pt x="990397" y="419115"/>
                  <a:pt x="991616" y="419521"/>
                  <a:pt x="992429" y="420334"/>
                </a:cubicBezTo>
                <a:cubicBezTo>
                  <a:pt x="993242" y="421960"/>
                  <a:pt x="996899" y="424398"/>
                  <a:pt x="1003401" y="427650"/>
                </a:cubicBezTo>
                <a:cubicBezTo>
                  <a:pt x="1009904" y="430901"/>
                  <a:pt x="1014374" y="433745"/>
                  <a:pt x="1016813" y="436184"/>
                </a:cubicBezTo>
                <a:cubicBezTo>
                  <a:pt x="1019251" y="438622"/>
                  <a:pt x="1021690" y="439841"/>
                  <a:pt x="1024128" y="439841"/>
                </a:cubicBezTo>
                <a:cubicBezTo>
                  <a:pt x="1025753" y="439841"/>
                  <a:pt x="1026973" y="440248"/>
                  <a:pt x="1027786" y="441061"/>
                </a:cubicBezTo>
                <a:cubicBezTo>
                  <a:pt x="1029411" y="442686"/>
                  <a:pt x="1035101" y="445938"/>
                  <a:pt x="1044854" y="450814"/>
                </a:cubicBezTo>
                <a:cubicBezTo>
                  <a:pt x="1074928" y="466258"/>
                  <a:pt x="1113130" y="489422"/>
                  <a:pt x="1159459" y="520309"/>
                </a:cubicBezTo>
                <a:cubicBezTo>
                  <a:pt x="1186281" y="539003"/>
                  <a:pt x="1207414" y="550382"/>
                  <a:pt x="1222857" y="554446"/>
                </a:cubicBezTo>
                <a:cubicBezTo>
                  <a:pt x="1236675" y="559323"/>
                  <a:pt x="1243990" y="562371"/>
                  <a:pt x="1244803" y="563590"/>
                </a:cubicBezTo>
                <a:cubicBezTo>
                  <a:pt x="1245616" y="564809"/>
                  <a:pt x="1240739" y="565013"/>
                  <a:pt x="1230173" y="564200"/>
                </a:cubicBezTo>
                <a:cubicBezTo>
                  <a:pt x="1217981" y="563387"/>
                  <a:pt x="1210259" y="563793"/>
                  <a:pt x="1207008" y="565419"/>
                </a:cubicBezTo>
                <a:cubicBezTo>
                  <a:pt x="1203757" y="567045"/>
                  <a:pt x="1198880" y="568264"/>
                  <a:pt x="1192377" y="569077"/>
                </a:cubicBezTo>
                <a:cubicBezTo>
                  <a:pt x="1185062" y="570702"/>
                  <a:pt x="1176121" y="573141"/>
                  <a:pt x="1165555" y="576392"/>
                </a:cubicBezTo>
                <a:cubicBezTo>
                  <a:pt x="1154988" y="580456"/>
                  <a:pt x="1145641" y="583301"/>
                  <a:pt x="1137513" y="584926"/>
                </a:cubicBezTo>
                <a:cubicBezTo>
                  <a:pt x="1130198" y="585739"/>
                  <a:pt x="1124509" y="586958"/>
                  <a:pt x="1120445" y="588584"/>
                </a:cubicBezTo>
                <a:cubicBezTo>
                  <a:pt x="1118006" y="589397"/>
                  <a:pt x="1115568" y="589397"/>
                  <a:pt x="1113130" y="588584"/>
                </a:cubicBezTo>
                <a:cubicBezTo>
                  <a:pt x="1109878" y="586958"/>
                  <a:pt x="1108253" y="586958"/>
                  <a:pt x="1108253" y="588584"/>
                </a:cubicBezTo>
                <a:cubicBezTo>
                  <a:pt x="1108253" y="589397"/>
                  <a:pt x="1105001" y="589397"/>
                  <a:pt x="1098499" y="588584"/>
                </a:cubicBezTo>
                <a:cubicBezTo>
                  <a:pt x="1091997" y="586958"/>
                  <a:pt x="1083869" y="585739"/>
                  <a:pt x="1074115" y="584926"/>
                </a:cubicBezTo>
                <a:cubicBezTo>
                  <a:pt x="1059485" y="582488"/>
                  <a:pt x="1044448" y="578018"/>
                  <a:pt x="1029005" y="571515"/>
                </a:cubicBezTo>
                <a:cubicBezTo>
                  <a:pt x="1010310" y="563387"/>
                  <a:pt x="993242" y="554853"/>
                  <a:pt x="977798" y="545912"/>
                </a:cubicBezTo>
                <a:cubicBezTo>
                  <a:pt x="972922" y="542661"/>
                  <a:pt x="968858" y="540222"/>
                  <a:pt x="965606" y="538597"/>
                </a:cubicBezTo>
                <a:cubicBezTo>
                  <a:pt x="962355" y="536971"/>
                  <a:pt x="960730" y="535752"/>
                  <a:pt x="960730" y="534939"/>
                </a:cubicBezTo>
                <a:cubicBezTo>
                  <a:pt x="960730" y="534126"/>
                  <a:pt x="959917" y="533720"/>
                  <a:pt x="958291" y="533720"/>
                </a:cubicBezTo>
                <a:cubicBezTo>
                  <a:pt x="955040" y="533720"/>
                  <a:pt x="944474" y="526405"/>
                  <a:pt x="926592" y="511774"/>
                </a:cubicBezTo>
                <a:cubicBezTo>
                  <a:pt x="925779" y="510149"/>
                  <a:pt x="924967" y="509336"/>
                  <a:pt x="924154" y="509336"/>
                </a:cubicBezTo>
                <a:cubicBezTo>
                  <a:pt x="923341" y="509336"/>
                  <a:pt x="920090" y="506897"/>
                  <a:pt x="914400" y="502021"/>
                </a:cubicBezTo>
                <a:cubicBezTo>
                  <a:pt x="909523" y="497144"/>
                  <a:pt x="906272" y="494705"/>
                  <a:pt x="904646" y="494705"/>
                </a:cubicBezTo>
                <a:cubicBezTo>
                  <a:pt x="903834" y="494705"/>
                  <a:pt x="901802" y="493283"/>
                  <a:pt x="898550" y="490438"/>
                </a:cubicBezTo>
                <a:cubicBezTo>
                  <a:pt x="895299" y="487593"/>
                  <a:pt x="887578" y="481294"/>
                  <a:pt x="875386" y="471541"/>
                </a:cubicBezTo>
                <a:cubicBezTo>
                  <a:pt x="865632" y="463413"/>
                  <a:pt x="860349" y="458536"/>
                  <a:pt x="859536" y="456910"/>
                </a:cubicBezTo>
                <a:cubicBezTo>
                  <a:pt x="858723" y="456097"/>
                  <a:pt x="857504" y="455691"/>
                  <a:pt x="855878" y="455691"/>
                </a:cubicBezTo>
                <a:cubicBezTo>
                  <a:pt x="855066" y="455691"/>
                  <a:pt x="851408" y="452440"/>
                  <a:pt x="844906" y="445938"/>
                </a:cubicBezTo>
                <a:cubicBezTo>
                  <a:pt x="838403" y="439435"/>
                  <a:pt x="834339" y="436184"/>
                  <a:pt x="832714" y="436184"/>
                </a:cubicBezTo>
                <a:cubicBezTo>
                  <a:pt x="831901" y="436184"/>
                  <a:pt x="831088" y="435777"/>
                  <a:pt x="830275" y="434965"/>
                </a:cubicBezTo>
                <a:cubicBezTo>
                  <a:pt x="830275" y="434152"/>
                  <a:pt x="825805" y="429681"/>
                  <a:pt x="816864" y="421553"/>
                </a:cubicBezTo>
                <a:cubicBezTo>
                  <a:pt x="807923" y="414238"/>
                  <a:pt x="802234" y="409768"/>
                  <a:pt x="799795" y="408142"/>
                </a:cubicBezTo>
                <a:cubicBezTo>
                  <a:pt x="782726" y="391886"/>
                  <a:pt x="765658" y="377662"/>
                  <a:pt x="748589" y="365470"/>
                </a:cubicBezTo>
                <a:cubicBezTo>
                  <a:pt x="732333" y="355717"/>
                  <a:pt x="724205" y="350840"/>
                  <a:pt x="724205" y="350840"/>
                </a:cubicBezTo>
                <a:cubicBezTo>
                  <a:pt x="723392" y="350840"/>
                  <a:pt x="719328" y="349214"/>
                  <a:pt x="712013" y="345963"/>
                </a:cubicBezTo>
                <a:cubicBezTo>
                  <a:pt x="697382" y="338648"/>
                  <a:pt x="688848" y="334990"/>
                  <a:pt x="686410" y="334990"/>
                </a:cubicBezTo>
                <a:cubicBezTo>
                  <a:pt x="685597" y="334990"/>
                  <a:pt x="683565" y="337632"/>
                  <a:pt x="680314" y="342915"/>
                </a:cubicBezTo>
                <a:cubicBezTo>
                  <a:pt x="677062" y="348198"/>
                  <a:pt x="672998" y="354904"/>
                  <a:pt x="668122" y="363032"/>
                </a:cubicBezTo>
                <a:cubicBezTo>
                  <a:pt x="659181" y="381726"/>
                  <a:pt x="652678" y="394731"/>
                  <a:pt x="648614" y="402046"/>
                </a:cubicBezTo>
                <a:cubicBezTo>
                  <a:pt x="644550" y="409362"/>
                  <a:pt x="638454" y="421147"/>
                  <a:pt x="630326" y="437403"/>
                </a:cubicBezTo>
                <a:cubicBezTo>
                  <a:pt x="621386" y="454472"/>
                  <a:pt x="612851" y="469509"/>
                  <a:pt x="604723" y="482514"/>
                </a:cubicBezTo>
                <a:cubicBezTo>
                  <a:pt x="597408" y="494705"/>
                  <a:pt x="592531" y="502834"/>
                  <a:pt x="590093" y="506897"/>
                </a:cubicBezTo>
                <a:cubicBezTo>
                  <a:pt x="589280" y="508523"/>
                  <a:pt x="587045" y="512384"/>
                  <a:pt x="583387" y="518480"/>
                </a:cubicBezTo>
                <a:cubicBezTo>
                  <a:pt x="579730" y="524576"/>
                  <a:pt x="570586" y="537784"/>
                  <a:pt x="555955" y="558104"/>
                </a:cubicBezTo>
                <a:cubicBezTo>
                  <a:pt x="545389" y="573547"/>
                  <a:pt x="538480" y="583707"/>
                  <a:pt x="535229" y="588584"/>
                </a:cubicBezTo>
                <a:cubicBezTo>
                  <a:pt x="504342" y="628411"/>
                  <a:pt x="464515" y="671083"/>
                  <a:pt x="415747" y="716600"/>
                </a:cubicBezTo>
                <a:cubicBezTo>
                  <a:pt x="405181" y="724728"/>
                  <a:pt x="399085" y="729198"/>
                  <a:pt x="397459" y="730011"/>
                </a:cubicBezTo>
                <a:cubicBezTo>
                  <a:pt x="395834" y="730824"/>
                  <a:pt x="399085" y="727166"/>
                  <a:pt x="407213" y="719038"/>
                </a:cubicBezTo>
                <a:cubicBezTo>
                  <a:pt x="421843" y="705221"/>
                  <a:pt x="437286" y="686526"/>
                  <a:pt x="453542" y="662955"/>
                </a:cubicBezTo>
                <a:cubicBezTo>
                  <a:pt x="480365" y="623128"/>
                  <a:pt x="504342" y="581269"/>
                  <a:pt x="525475" y="537378"/>
                </a:cubicBezTo>
                <a:cubicBezTo>
                  <a:pt x="532790" y="524373"/>
                  <a:pt x="536854" y="516245"/>
                  <a:pt x="537667" y="512993"/>
                </a:cubicBezTo>
                <a:cubicBezTo>
                  <a:pt x="547421" y="493486"/>
                  <a:pt x="557174" y="472353"/>
                  <a:pt x="566928" y="449595"/>
                </a:cubicBezTo>
                <a:cubicBezTo>
                  <a:pt x="569366" y="443093"/>
                  <a:pt x="570992" y="439029"/>
                  <a:pt x="571805" y="437403"/>
                </a:cubicBezTo>
                <a:cubicBezTo>
                  <a:pt x="579933" y="420334"/>
                  <a:pt x="589686" y="393918"/>
                  <a:pt x="601066" y="358155"/>
                </a:cubicBezTo>
                <a:lnTo>
                  <a:pt x="603504" y="349621"/>
                </a:lnTo>
                <a:lnTo>
                  <a:pt x="594970" y="359374"/>
                </a:lnTo>
                <a:cubicBezTo>
                  <a:pt x="588467" y="366689"/>
                  <a:pt x="585216" y="370754"/>
                  <a:pt x="585216" y="371566"/>
                </a:cubicBezTo>
                <a:cubicBezTo>
                  <a:pt x="585216" y="373192"/>
                  <a:pt x="583997" y="374817"/>
                  <a:pt x="581558" y="376443"/>
                </a:cubicBezTo>
                <a:cubicBezTo>
                  <a:pt x="579120" y="378069"/>
                  <a:pt x="577901" y="379694"/>
                  <a:pt x="577901" y="381320"/>
                </a:cubicBezTo>
                <a:cubicBezTo>
                  <a:pt x="577901" y="382945"/>
                  <a:pt x="577088" y="383758"/>
                  <a:pt x="575462" y="383758"/>
                </a:cubicBezTo>
                <a:cubicBezTo>
                  <a:pt x="574650" y="383758"/>
                  <a:pt x="570179" y="389245"/>
                  <a:pt x="562051" y="400217"/>
                </a:cubicBezTo>
                <a:cubicBezTo>
                  <a:pt x="553923" y="411190"/>
                  <a:pt x="548234" y="419115"/>
                  <a:pt x="544982" y="423992"/>
                </a:cubicBezTo>
                <a:cubicBezTo>
                  <a:pt x="544170" y="425618"/>
                  <a:pt x="539090" y="433745"/>
                  <a:pt x="529742" y="448376"/>
                </a:cubicBezTo>
                <a:cubicBezTo>
                  <a:pt x="520395" y="463006"/>
                  <a:pt x="503936" y="487797"/>
                  <a:pt x="480365" y="522747"/>
                </a:cubicBezTo>
                <a:cubicBezTo>
                  <a:pt x="451104" y="566638"/>
                  <a:pt x="431597" y="597525"/>
                  <a:pt x="421843" y="615406"/>
                </a:cubicBezTo>
                <a:cubicBezTo>
                  <a:pt x="417779" y="623534"/>
                  <a:pt x="414122" y="629224"/>
                  <a:pt x="410870" y="632475"/>
                </a:cubicBezTo>
                <a:cubicBezTo>
                  <a:pt x="405994" y="636539"/>
                  <a:pt x="402742" y="646699"/>
                  <a:pt x="401117" y="662955"/>
                </a:cubicBezTo>
                <a:cubicBezTo>
                  <a:pt x="400304" y="675147"/>
                  <a:pt x="399085" y="686933"/>
                  <a:pt x="397459" y="698312"/>
                </a:cubicBezTo>
                <a:cubicBezTo>
                  <a:pt x="396646" y="708878"/>
                  <a:pt x="395834" y="719445"/>
                  <a:pt x="395021" y="730011"/>
                </a:cubicBezTo>
                <a:cubicBezTo>
                  <a:pt x="394208" y="742203"/>
                  <a:pt x="392989" y="763742"/>
                  <a:pt x="391363" y="794629"/>
                </a:cubicBezTo>
                <a:cubicBezTo>
                  <a:pt x="387299" y="855589"/>
                  <a:pt x="386486" y="908827"/>
                  <a:pt x="388925" y="954344"/>
                </a:cubicBezTo>
                <a:cubicBezTo>
                  <a:pt x="390550" y="994984"/>
                  <a:pt x="392582" y="1025057"/>
                  <a:pt x="395021" y="1044565"/>
                </a:cubicBezTo>
                <a:cubicBezTo>
                  <a:pt x="400710" y="1092520"/>
                  <a:pt x="402336" y="1126251"/>
                  <a:pt x="399898" y="1145758"/>
                </a:cubicBezTo>
                <a:cubicBezTo>
                  <a:pt x="396646" y="1154699"/>
                  <a:pt x="390144" y="1158763"/>
                  <a:pt x="380390" y="1157950"/>
                </a:cubicBezTo>
                <a:cubicBezTo>
                  <a:pt x="351130" y="1148197"/>
                  <a:pt x="324714" y="1126251"/>
                  <a:pt x="301142" y="1092113"/>
                </a:cubicBezTo>
                <a:cubicBezTo>
                  <a:pt x="291389" y="1078296"/>
                  <a:pt x="285699" y="1056757"/>
                  <a:pt x="284074" y="1027496"/>
                </a:cubicBezTo>
                <a:cubicBezTo>
                  <a:pt x="281635" y="997422"/>
                  <a:pt x="276352" y="970194"/>
                  <a:pt x="268224" y="945809"/>
                </a:cubicBezTo>
                <a:cubicBezTo>
                  <a:pt x="264973" y="934430"/>
                  <a:pt x="263347" y="927928"/>
                  <a:pt x="263347" y="926302"/>
                </a:cubicBezTo>
                <a:cubicBezTo>
                  <a:pt x="264160" y="925489"/>
                  <a:pt x="265786" y="927115"/>
                  <a:pt x="268224" y="931179"/>
                </a:cubicBezTo>
                <a:cubicBezTo>
                  <a:pt x="270662" y="935243"/>
                  <a:pt x="274726" y="941745"/>
                  <a:pt x="280416" y="950686"/>
                </a:cubicBezTo>
                <a:cubicBezTo>
                  <a:pt x="286106" y="960440"/>
                  <a:pt x="290576" y="967552"/>
                  <a:pt x="293827" y="972022"/>
                </a:cubicBezTo>
                <a:cubicBezTo>
                  <a:pt x="297078" y="976493"/>
                  <a:pt x="299110" y="978728"/>
                  <a:pt x="299923" y="978728"/>
                </a:cubicBezTo>
                <a:cubicBezTo>
                  <a:pt x="300736" y="978728"/>
                  <a:pt x="301346" y="973038"/>
                  <a:pt x="301752" y="961659"/>
                </a:cubicBezTo>
                <a:cubicBezTo>
                  <a:pt x="302158" y="950280"/>
                  <a:pt x="302362" y="936462"/>
                  <a:pt x="302362" y="920206"/>
                </a:cubicBezTo>
                <a:cubicBezTo>
                  <a:pt x="302362" y="888507"/>
                  <a:pt x="302768" y="862497"/>
                  <a:pt x="303581" y="842177"/>
                </a:cubicBezTo>
                <a:cubicBezTo>
                  <a:pt x="303581" y="835675"/>
                  <a:pt x="303581" y="830392"/>
                  <a:pt x="303581" y="826328"/>
                </a:cubicBezTo>
                <a:cubicBezTo>
                  <a:pt x="303581" y="822264"/>
                  <a:pt x="303581" y="820232"/>
                  <a:pt x="303581" y="820232"/>
                </a:cubicBezTo>
                <a:cubicBezTo>
                  <a:pt x="302768" y="820232"/>
                  <a:pt x="300330" y="823889"/>
                  <a:pt x="296266" y="831205"/>
                </a:cubicBezTo>
                <a:cubicBezTo>
                  <a:pt x="293014" y="839333"/>
                  <a:pt x="287325" y="850712"/>
                  <a:pt x="279197" y="865342"/>
                </a:cubicBezTo>
                <a:cubicBezTo>
                  <a:pt x="272694" y="879973"/>
                  <a:pt x="268224" y="888913"/>
                  <a:pt x="265786" y="892165"/>
                </a:cubicBezTo>
                <a:cubicBezTo>
                  <a:pt x="264160" y="895416"/>
                  <a:pt x="260096" y="903544"/>
                  <a:pt x="253594" y="916549"/>
                </a:cubicBezTo>
                <a:cubicBezTo>
                  <a:pt x="246278" y="930366"/>
                  <a:pt x="241402" y="939713"/>
                  <a:pt x="238963" y="944590"/>
                </a:cubicBezTo>
                <a:cubicBezTo>
                  <a:pt x="236525" y="948654"/>
                  <a:pt x="234086" y="953531"/>
                  <a:pt x="231648" y="959221"/>
                </a:cubicBezTo>
                <a:cubicBezTo>
                  <a:pt x="229210" y="964097"/>
                  <a:pt x="225958" y="970194"/>
                  <a:pt x="221894" y="977509"/>
                </a:cubicBezTo>
                <a:cubicBezTo>
                  <a:pt x="217018" y="984824"/>
                  <a:pt x="214579" y="989294"/>
                  <a:pt x="214579" y="990920"/>
                </a:cubicBezTo>
                <a:cubicBezTo>
                  <a:pt x="214579" y="992546"/>
                  <a:pt x="210922" y="999454"/>
                  <a:pt x="203606" y="1011646"/>
                </a:cubicBezTo>
                <a:cubicBezTo>
                  <a:pt x="195478" y="1023838"/>
                  <a:pt x="191414" y="1029934"/>
                  <a:pt x="191414" y="1029934"/>
                </a:cubicBezTo>
                <a:cubicBezTo>
                  <a:pt x="191414" y="1033185"/>
                  <a:pt x="180848" y="1043752"/>
                  <a:pt x="159715" y="1061633"/>
                </a:cubicBezTo>
                <a:cubicBezTo>
                  <a:pt x="149149" y="1070574"/>
                  <a:pt x="134112" y="1068136"/>
                  <a:pt x="114605" y="1054318"/>
                </a:cubicBezTo>
                <a:cubicBezTo>
                  <a:pt x="107290" y="1050254"/>
                  <a:pt x="103226" y="1048222"/>
                  <a:pt x="102413" y="1048222"/>
                </a:cubicBezTo>
                <a:cubicBezTo>
                  <a:pt x="100787" y="1048222"/>
                  <a:pt x="98146" y="1046190"/>
                  <a:pt x="94488" y="1042126"/>
                </a:cubicBezTo>
                <a:cubicBezTo>
                  <a:pt x="90830" y="1038062"/>
                  <a:pt x="86970" y="1032779"/>
                  <a:pt x="82906" y="1026277"/>
                </a:cubicBezTo>
                <a:cubicBezTo>
                  <a:pt x="74778" y="1014897"/>
                  <a:pt x="70714" y="1005550"/>
                  <a:pt x="70714" y="998235"/>
                </a:cubicBezTo>
                <a:cubicBezTo>
                  <a:pt x="70714" y="991733"/>
                  <a:pt x="73965" y="983605"/>
                  <a:pt x="80467" y="973851"/>
                </a:cubicBezTo>
                <a:cubicBezTo>
                  <a:pt x="82093" y="972226"/>
                  <a:pt x="82906" y="970600"/>
                  <a:pt x="82906" y="968974"/>
                </a:cubicBezTo>
                <a:cubicBezTo>
                  <a:pt x="82906" y="966536"/>
                  <a:pt x="83718" y="964910"/>
                  <a:pt x="85344" y="964097"/>
                </a:cubicBezTo>
                <a:cubicBezTo>
                  <a:pt x="86970" y="963285"/>
                  <a:pt x="87782" y="962472"/>
                  <a:pt x="87782" y="961659"/>
                </a:cubicBezTo>
                <a:cubicBezTo>
                  <a:pt x="87782" y="960033"/>
                  <a:pt x="89814" y="957189"/>
                  <a:pt x="93878" y="953125"/>
                </a:cubicBezTo>
                <a:cubicBezTo>
                  <a:pt x="97942" y="949061"/>
                  <a:pt x="99974" y="946622"/>
                  <a:pt x="99974" y="945809"/>
                </a:cubicBezTo>
                <a:cubicBezTo>
                  <a:pt x="99974" y="945809"/>
                  <a:pt x="102413" y="942152"/>
                  <a:pt x="107290" y="934837"/>
                </a:cubicBezTo>
                <a:cubicBezTo>
                  <a:pt x="112166" y="928334"/>
                  <a:pt x="115418" y="924270"/>
                  <a:pt x="117043" y="922645"/>
                </a:cubicBezTo>
                <a:cubicBezTo>
                  <a:pt x="117856" y="920206"/>
                  <a:pt x="121107" y="914923"/>
                  <a:pt x="126797" y="906795"/>
                </a:cubicBezTo>
                <a:cubicBezTo>
                  <a:pt x="156058" y="867781"/>
                  <a:pt x="177597" y="828360"/>
                  <a:pt x="191414" y="788533"/>
                </a:cubicBezTo>
                <a:lnTo>
                  <a:pt x="195072" y="777560"/>
                </a:lnTo>
                <a:lnTo>
                  <a:pt x="190195" y="775121"/>
                </a:lnTo>
                <a:cubicBezTo>
                  <a:pt x="178003" y="762930"/>
                  <a:pt x="165811" y="746267"/>
                  <a:pt x="153619" y="725134"/>
                </a:cubicBezTo>
                <a:cubicBezTo>
                  <a:pt x="147930" y="715381"/>
                  <a:pt x="144678" y="704814"/>
                  <a:pt x="143866" y="693435"/>
                </a:cubicBezTo>
                <a:cubicBezTo>
                  <a:pt x="143053" y="682056"/>
                  <a:pt x="143053" y="674334"/>
                  <a:pt x="143866" y="670270"/>
                </a:cubicBezTo>
                <a:cubicBezTo>
                  <a:pt x="143866" y="666206"/>
                  <a:pt x="144272" y="660110"/>
                  <a:pt x="145085" y="651982"/>
                </a:cubicBezTo>
                <a:cubicBezTo>
                  <a:pt x="145898" y="643041"/>
                  <a:pt x="147523" y="630443"/>
                  <a:pt x="149962" y="614187"/>
                </a:cubicBezTo>
                <a:cubicBezTo>
                  <a:pt x="152400" y="597931"/>
                  <a:pt x="154432" y="585333"/>
                  <a:pt x="156058" y="576392"/>
                </a:cubicBezTo>
                <a:cubicBezTo>
                  <a:pt x="157683" y="567451"/>
                  <a:pt x="159309" y="558510"/>
                  <a:pt x="160934" y="549569"/>
                </a:cubicBezTo>
                <a:cubicBezTo>
                  <a:pt x="163373" y="540629"/>
                  <a:pt x="165811" y="531688"/>
                  <a:pt x="168250" y="522747"/>
                </a:cubicBezTo>
                <a:cubicBezTo>
                  <a:pt x="169875" y="513806"/>
                  <a:pt x="171094" y="508523"/>
                  <a:pt x="171907" y="506897"/>
                </a:cubicBezTo>
                <a:cubicBezTo>
                  <a:pt x="173533" y="505272"/>
                  <a:pt x="174752" y="500802"/>
                  <a:pt x="175565" y="493486"/>
                </a:cubicBezTo>
                <a:cubicBezTo>
                  <a:pt x="178003" y="486171"/>
                  <a:pt x="180035" y="478856"/>
                  <a:pt x="181661" y="471541"/>
                </a:cubicBezTo>
                <a:cubicBezTo>
                  <a:pt x="183286" y="464226"/>
                  <a:pt x="184506" y="457317"/>
                  <a:pt x="185318" y="450814"/>
                </a:cubicBezTo>
                <a:cubicBezTo>
                  <a:pt x="186944" y="445125"/>
                  <a:pt x="188976" y="438216"/>
                  <a:pt x="191414" y="430088"/>
                </a:cubicBezTo>
                <a:cubicBezTo>
                  <a:pt x="193853" y="421147"/>
                  <a:pt x="195885" y="413425"/>
                  <a:pt x="197510" y="406923"/>
                </a:cubicBezTo>
                <a:cubicBezTo>
                  <a:pt x="199949" y="398795"/>
                  <a:pt x="203606" y="387822"/>
                  <a:pt x="208483" y="374005"/>
                </a:cubicBezTo>
                <a:cubicBezTo>
                  <a:pt x="213360" y="361000"/>
                  <a:pt x="216611" y="351246"/>
                  <a:pt x="218237" y="344744"/>
                </a:cubicBezTo>
                <a:cubicBezTo>
                  <a:pt x="227178" y="324424"/>
                  <a:pt x="238557" y="302885"/>
                  <a:pt x="252374" y="280126"/>
                </a:cubicBezTo>
                <a:cubicBezTo>
                  <a:pt x="257251" y="275250"/>
                  <a:pt x="257658" y="271592"/>
                  <a:pt x="253594" y="269153"/>
                </a:cubicBezTo>
                <a:cubicBezTo>
                  <a:pt x="251155" y="265089"/>
                  <a:pt x="248310" y="265089"/>
                  <a:pt x="245059" y="269153"/>
                </a:cubicBezTo>
                <a:cubicBezTo>
                  <a:pt x="241808" y="271592"/>
                  <a:pt x="240182" y="272811"/>
                  <a:pt x="240182" y="272811"/>
                </a:cubicBezTo>
                <a:cubicBezTo>
                  <a:pt x="240182" y="271998"/>
                  <a:pt x="239370" y="271998"/>
                  <a:pt x="237744" y="272811"/>
                </a:cubicBezTo>
                <a:cubicBezTo>
                  <a:pt x="235306" y="274436"/>
                  <a:pt x="234086" y="274843"/>
                  <a:pt x="234086" y="274030"/>
                </a:cubicBezTo>
                <a:cubicBezTo>
                  <a:pt x="234086" y="273218"/>
                  <a:pt x="231648" y="274843"/>
                  <a:pt x="226771" y="278907"/>
                </a:cubicBezTo>
                <a:cubicBezTo>
                  <a:pt x="221082" y="282971"/>
                  <a:pt x="217830" y="285003"/>
                  <a:pt x="217018" y="285003"/>
                </a:cubicBezTo>
                <a:cubicBezTo>
                  <a:pt x="216205" y="285003"/>
                  <a:pt x="210922" y="287848"/>
                  <a:pt x="201168" y="293538"/>
                </a:cubicBezTo>
                <a:cubicBezTo>
                  <a:pt x="191414" y="300040"/>
                  <a:pt x="185725" y="303291"/>
                  <a:pt x="184099" y="303291"/>
                </a:cubicBezTo>
                <a:cubicBezTo>
                  <a:pt x="183286" y="303291"/>
                  <a:pt x="181661" y="304510"/>
                  <a:pt x="179222" y="306949"/>
                </a:cubicBezTo>
                <a:cubicBezTo>
                  <a:pt x="176784" y="309387"/>
                  <a:pt x="175158" y="310606"/>
                  <a:pt x="174346" y="310606"/>
                </a:cubicBezTo>
                <a:cubicBezTo>
                  <a:pt x="173533" y="310606"/>
                  <a:pt x="169062" y="313451"/>
                  <a:pt x="160934" y="319141"/>
                </a:cubicBezTo>
                <a:cubicBezTo>
                  <a:pt x="138176" y="334584"/>
                  <a:pt x="116230" y="344337"/>
                  <a:pt x="95098" y="348402"/>
                </a:cubicBezTo>
                <a:cubicBezTo>
                  <a:pt x="67462" y="351653"/>
                  <a:pt x="38608" y="333771"/>
                  <a:pt x="8534" y="294757"/>
                </a:cubicBezTo>
                <a:cubicBezTo>
                  <a:pt x="2845" y="287441"/>
                  <a:pt x="0" y="283377"/>
                  <a:pt x="0" y="282565"/>
                </a:cubicBezTo>
                <a:cubicBezTo>
                  <a:pt x="0" y="280939"/>
                  <a:pt x="1219" y="280532"/>
                  <a:pt x="3658" y="281345"/>
                </a:cubicBezTo>
                <a:cubicBezTo>
                  <a:pt x="6096" y="282158"/>
                  <a:pt x="9347" y="284190"/>
                  <a:pt x="13411" y="287441"/>
                </a:cubicBezTo>
                <a:cubicBezTo>
                  <a:pt x="21539" y="294757"/>
                  <a:pt x="32512" y="298414"/>
                  <a:pt x="46330" y="298414"/>
                </a:cubicBezTo>
                <a:cubicBezTo>
                  <a:pt x="54458" y="300040"/>
                  <a:pt x="65024" y="296789"/>
                  <a:pt x="78029" y="288661"/>
                </a:cubicBezTo>
                <a:cubicBezTo>
                  <a:pt x="89408" y="282971"/>
                  <a:pt x="96723" y="279313"/>
                  <a:pt x="99974" y="277688"/>
                </a:cubicBezTo>
                <a:cubicBezTo>
                  <a:pt x="102413" y="276062"/>
                  <a:pt x="103632" y="275656"/>
                  <a:pt x="103632" y="276469"/>
                </a:cubicBezTo>
                <a:cubicBezTo>
                  <a:pt x="103632" y="277282"/>
                  <a:pt x="104445" y="276875"/>
                  <a:pt x="106070" y="275250"/>
                </a:cubicBezTo>
                <a:cubicBezTo>
                  <a:pt x="109322" y="272811"/>
                  <a:pt x="115418" y="269153"/>
                  <a:pt x="124358" y="264276"/>
                </a:cubicBezTo>
                <a:cubicBezTo>
                  <a:pt x="132486" y="260213"/>
                  <a:pt x="137363" y="257774"/>
                  <a:pt x="138989" y="256962"/>
                </a:cubicBezTo>
                <a:cubicBezTo>
                  <a:pt x="140614" y="255336"/>
                  <a:pt x="147117" y="250865"/>
                  <a:pt x="158496" y="243550"/>
                </a:cubicBezTo>
                <a:cubicBezTo>
                  <a:pt x="160934" y="241925"/>
                  <a:pt x="163373" y="240705"/>
                  <a:pt x="165811" y="239893"/>
                </a:cubicBezTo>
                <a:cubicBezTo>
                  <a:pt x="169062" y="238267"/>
                  <a:pt x="173939" y="235422"/>
                  <a:pt x="180442" y="231358"/>
                </a:cubicBezTo>
                <a:cubicBezTo>
                  <a:pt x="188570" y="226481"/>
                  <a:pt x="193446" y="224043"/>
                  <a:pt x="195072" y="224043"/>
                </a:cubicBezTo>
                <a:cubicBezTo>
                  <a:pt x="196698" y="224043"/>
                  <a:pt x="197917" y="223637"/>
                  <a:pt x="198730" y="222824"/>
                </a:cubicBezTo>
                <a:cubicBezTo>
                  <a:pt x="200355" y="221198"/>
                  <a:pt x="207467" y="217134"/>
                  <a:pt x="220066" y="210632"/>
                </a:cubicBezTo>
                <a:cubicBezTo>
                  <a:pt x="232664" y="204129"/>
                  <a:pt x="247498" y="196611"/>
                  <a:pt x="264566" y="188076"/>
                </a:cubicBezTo>
                <a:cubicBezTo>
                  <a:pt x="281635" y="179542"/>
                  <a:pt x="297078" y="171821"/>
                  <a:pt x="310896" y="164912"/>
                </a:cubicBezTo>
                <a:cubicBezTo>
                  <a:pt x="324714" y="158003"/>
                  <a:pt x="332435" y="154549"/>
                  <a:pt x="334061" y="154549"/>
                </a:cubicBezTo>
                <a:cubicBezTo>
                  <a:pt x="335686" y="154549"/>
                  <a:pt x="339344" y="153736"/>
                  <a:pt x="345034" y="152110"/>
                </a:cubicBezTo>
                <a:cubicBezTo>
                  <a:pt x="349910" y="148859"/>
                  <a:pt x="358445" y="144389"/>
                  <a:pt x="370637" y="138699"/>
                </a:cubicBezTo>
                <a:cubicBezTo>
                  <a:pt x="383642" y="133009"/>
                  <a:pt x="393802" y="128336"/>
                  <a:pt x="401117" y="124678"/>
                </a:cubicBezTo>
                <a:cubicBezTo>
                  <a:pt x="408432" y="121021"/>
                  <a:pt x="412902" y="118379"/>
                  <a:pt x="414528" y="116753"/>
                </a:cubicBezTo>
                <a:cubicBezTo>
                  <a:pt x="416966" y="115128"/>
                  <a:pt x="423062" y="111470"/>
                  <a:pt x="432816" y="105781"/>
                </a:cubicBezTo>
                <a:cubicBezTo>
                  <a:pt x="453136" y="91150"/>
                  <a:pt x="473050" y="91150"/>
                  <a:pt x="492557" y="105781"/>
                </a:cubicBezTo>
                <a:cubicBezTo>
                  <a:pt x="500685" y="111470"/>
                  <a:pt x="507594" y="115534"/>
                  <a:pt x="513283" y="117973"/>
                </a:cubicBezTo>
                <a:cubicBezTo>
                  <a:pt x="524662" y="126101"/>
                  <a:pt x="530352" y="133009"/>
                  <a:pt x="530352" y="138699"/>
                </a:cubicBezTo>
                <a:cubicBezTo>
                  <a:pt x="530352" y="140325"/>
                  <a:pt x="531978" y="144389"/>
                  <a:pt x="535229" y="150891"/>
                </a:cubicBezTo>
                <a:cubicBezTo>
                  <a:pt x="540918" y="161458"/>
                  <a:pt x="541731" y="170805"/>
                  <a:pt x="537667" y="178933"/>
                </a:cubicBezTo>
                <a:cubicBezTo>
                  <a:pt x="527101" y="187061"/>
                  <a:pt x="518160" y="191125"/>
                  <a:pt x="510845" y="191125"/>
                </a:cubicBezTo>
                <a:cubicBezTo>
                  <a:pt x="508406" y="191125"/>
                  <a:pt x="506781" y="191531"/>
                  <a:pt x="505968" y="192344"/>
                </a:cubicBezTo>
                <a:cubicBezTo>
                  <a:pt x="504342" y="193969"/>
                  <a:pt x="501904" y="194782"/>
                  <a:pt x="498653" y="194782"/>
                </a:cubicBezTo>
                <a:cubicBezTo>
                  <a:pt x="495402" y="193969"/>
                  <a:pt x="492963" y="193969"/>
                  <a:pt x="491338" y="194782"/>
                </a:cubicBezTo>
                <a:cubicBezTo>
                  <a:pt x="488899" y="195595"/>
                  <a:pt x="487274" y="196001"/>
                  <a:pt x="486461" y="196001"/>
                </a:cubicBezTo>
                <a:cubicBezTo>
                  <a:pt x="484835" y="196001"/>
                  <a:pt x="483210" y="196408"/>
                  <a:pt x="481584" y="197221"/>
                </a:cubicBezTo>
                <a:cubicBezTo>
                  <a:pt x="478333" y="198034"/>
                  <a:pt x="468173" y="200066"/>
                  <a:pt x="451104" y="203317"/>
                </a:cubicBezTo>
                <a:cubicBezTo>
                  <a:pt x="401523" y="209819"/>
                  <a:pt x="357632" y="227294"/>
                  <a:pt x="319430" y="255742"/>
                </a:cubicBezTo>
                <a:cubicBezTo>
                  <a:pt x="303174" y="269560"/>
                  <a:pt x="288950" y="287441"/>
                  <a:pt x="276758" y="309387"/>
                </a:cubicBezTo>
                <a:cubicBezTo>
                  <a:pt x="273507" y="316702"/>
                  <a:pt x="271069" y="321985"/>
                  <a:pt x="269443" y="325237"/>
                </a:cubicBezTo>
                <a:cubicBezTo>
                  <a:pt x="266192" y="334178"/>
                  <a:pt x="262128" y="345963"/>
                  <a:pt x="257251" y="360593"/>
                </a:cubicBezTo>
                <a:cubicBezTo>
                  <a:pt x="255626" y="367096"/>
                  <a:pt x="254000" y="372379"/>
                  <a:pt x="252374" y="376443"/>
                </a:cubicBezTo>
                <a:cubicBezTo>
                  <a:pt x="250749" y="380507"/>
                  <a:pt x="248310" y="388229"/>
                  <a:pt x="245059" y="399608"/>
                </a:cubicBezTo>
                <a:lnTo>
                  <a:pt x="240182" y="419115"/>
                </a:lnTo>
                <a:lnTo>
                  <a:pt x="247498" y="420334"/>
                </a:lnTo>
                <a:cubicBezTo>
                  <a:pt x="251562" y="421147"/>
                  <a:pt x="256032" y="422773"/>
                  <a:pt x="260909" y="425211"/>
                </a:cubicBezTo>
                <a:cubicBezTo>
                  <a:pt x="264973" y="427650"/>
                  <a:pt x="267411" y="429275"/>
                  <a:pt x="268224" y="430088"/>
                </a:cubicBezTo>
                <a:cubicBezTo>
                  <a:pt x="269037" y="430088"/>
                  <a:pt x="272694" y="432120"/>
                  <a:pt x="279197" y="436184"/>
                </a:cubicBezTo>
                <a:cubicBezTo>
                  <a:pt x="290576" y="441061"/>
                  <a:pt x="301549" y="454065"/>
                  <a:pt x="312115" y="475198"/>
                </a:cubicBezTo>
                <a:cubicBezTo>
                  <a:pt x="319430" y="486577"/>
                  <a:pt x="323088" y="496331"/>
                  <a:pt x="323088" y="504459"/>
                </a:cubicBezTo>
                <a:cubicBezTo>
                  <a:pt x="323088" y="515025"/>
                  <a:pt x="318618" y="530469"/>
                  <a:pt x="309677" y="550789"/>
                </a:cubicBezTo>
                <a:cubicBezTo>
                  <a:pt x="307238" y="556478"/>
                  <a:pt x="303581" y="564200"/>
                  <a:pt x="298704" y="573953"/>
                </a:cubicBezTo>
                <a:cubicBezTo>
                  <a:pt x="294640" y="583707"/>
                  <a:pt x="292608" y="589397"/>
                  <a:pt x="292608" y="591022"/>
                </a:cubicBezTo>
                <a:cubicBezTo>
                  <a:pt x="292608" y="592648"/>
                  <a:pt x="291795" y="595086"/>
                  <a:pt x="290170" y="598337"/>
                </a:cubicBezTo>
                <a:cubicBezTo>
                  <a:pt x="287731" y="603214"/>
                  <a:pt x="281229" y="617845"/>
                  <a:pt x="270662" y="642229"/>
                </a:cubicBezTo>
                <a:cubicBezTo>
                  <a:pt x="260909" y="667425"/>
                  <a:pt x="254406" y="683681"/>
                  <a:pt x="251155" y="690997"/>
                </a:cubicBezTo>
                <a:cubicBezTo>
                  <a:pt x="248717" y="695873"/>
                  <a:pt x="247498" y="698718"/>
                  <a:pt x="247498" y="699531"/>
                </a:cubicBezTo>
                <a:cubicBezTo>
                  <a:pt x="247498" y="700344"/>
                  <a:pt x="246278" y="703595"/>
                  <a:pt x="243840" y="709285"/>
                </a:cubicBezTo>
                <a:cubicBezTo>
                  <a:pt x="241402" y="714974"/>
                  <a:pt x="238150" y="723915"/>
                  <a:pt x="234086" y="736107"/>
                </a:cubicBezTo>
                <a:cubicBezTo>
                  <a:pt x="229210" y="749925"/>
                  <a:pt x="227990" y="759678"/>
                  <a:pt x="230429" y="765368"/>
                </a:cubicBezTo>
                <a:cubicBezTo>
                  <a:pt x="232867" y="782437"/>
                  <a:pt x="230022" y="790565"/>
                  <a:pt x="221894" y="789752"/>
                </a:cubicBezTo>
                <a:cubicBezTo>
                  <a:pt x="217018" y="788939"/>
                  <a:pt x="215392" y="790971"/>
                  <a:pt x="217018" y="795848"/>
                </a:cubicBezTo>
                <a:cubicBezTo>
                  <a:pt x="220269" y="799099"/>
                  <a:pt x="223114" y="799099"/>
                  <a:pt x="225552" y="795848"/>
                </a:cubicBezTo>
                <a:cubicBezTo>
                  <a:pt x="226365" y="793409"/>
                  <a:pt x="227584" y="792190"/>
                  <a:pt x="229210" y="792190"/>
                </a:cubicBezTo>
                <a:cubicBezTo>
                  <a:pt x="230835" y="792190"/>
                  <a:pt x="232461" y="791377"/>
                  <a:pt x="234086" y="789752"/>
                </a:cubicBezTo>
                <a:cubicBezTo>
                  <a:pt x="235712" y="787313"/>
                  <a:pt x="240589" y="781624"/>
                  <a:pt x="248717" y="772683"/>
                </a:cubicBezTo>
                <a:cubicBezTo>
                  <a:pt x="256845" y="763742"/>
                  <a:pt x="261722" y="758053"/>
                  <a:pt x="263347" y="755614"/>
                </a:cubicBezTo>
                <a:cubicBezTo>
                  <a:pt x="264973" y="753176"/>
                  <a:pt x="268224" y="748706"/>
                  <a:pt x="273101" y="742203"/>
                </a:cubicBezTo>
                <a:cubicBezTo>
                  <a:pt x="278790" y="736513"/>
                  <a:pt x="288138" y="724728"/>
                  <a:pt x="301142" y="706846"/>
                </a:cubicBezTo>
                <a:cubicBezTo>
                  <a:pt x="305206" y="703595"/>
                  <a:pt x="307848" y="699328"/>
                  <a:pt x="309067" y="694045"/>
                </a:cubicBezTo>
                <a:cubicBezTo>
                  <a:pt x="310286" y="688762"/>
                  <a:pt x="311709" y="674334"/>
                  <a:pt x="313334" y="650763"/>
                </a:cubicBezTo>
                <a:cubicBezTo>
                  <a:pt x="314960" y="635320"/>
                  <a:pt x="316179" y="621096"/>
                  <a:pt x="316992" y="608091"/>
                </a:cubicBezTo>
                <a:cubicBezTo>
                  <a:pt x="318618" y="595899"/>
                  <a:pt x="319430" y="584113"/>
                  <a:pt x="319430" y="572734"/>
                </a:cubicBezTo>
                <a:cubicBezTo>
                  <a:pt x="320243" y="562981"/>
                  <a:pt x="321462" y="554446"/>
                  <a:pt x="323088" y="547131"/>
                </a:cubicBezTo>
                <a:cubicBezTo>
                  <a:pt x="323901" y="539816"/>
                  <a:pt x="325120" y="529249"/>
                  <a:pt x="326746" y="515432"/>
                </a:cubicBezTo>
                <a:cubicBezTo>
                  <a:pt x="328371" y="496737"/>
                  <a:pt x="329387" y="484139"/>
                  <a:pt x="329794" y="477637"/>
                </a:cubicBezTo>
                <a:cubicBezTo>
                  <a:pt x="330200" y="471134"/>
                  <a:pt x="330810" y="467883"/>
                  <a:pt x="331622" y="467883"/>
                </a:cubicBezTo>
                <a:cubicBezTo>
                  <a:pt x="332435" y="466258"/>
                  <a:pt x="332842" y="463819"/>
                  <a:pt x="332842" y="460568"/>
                </a:cubicBezTo>
                <a:cubicBezTo>
                  <a:pt x="333654" y="449189"/>
                  <a:pt x="335280" y="436997"/>
                  <a:pt x="337718" y="423992"/>
                </a:cubicBezTo>
                <a:cubicBezTo>
                  <a:pt x="338531" y="417489"/>
                  <a:pt x="339344" y="408142"/>
                  <a:pt x="340157" y="395950"/>
                </a:cubicBezTo>
                <a:cubicBezTo>
                  <a:pt x="340970" y="383758"/>
                  <a:pt x="341782" y="373598"/>
                  <a:pt x="342595" y="365470"/>
                </a:cubicBezTo>
                <a:cubicBezTo>
                  <a:pt x="343408" y="357342"/>
                  <a:pt x="343002" y="352466"/>
                  <a:pt x="341376" y="350840"/>
                </a:cubicBezTo>
                <a:cubicBezTo>
                  <a:pt x="339750" y="349214"/>
                  <a:pt x="336906" y="350027"/>
                  <a:pt x="332842" y="353278"/>
                </a:cubicBezTo>
                <a:cubicBezTo>
                  <a:pt x="328778" y="357342"/>
                  <a:pt x="325526" y="361406"/>
                  <a:pt x="323088" y="365470"/>
                </a:cubicBezTo>
                <a:cubicBezTo>
                  <a:pt x="319837" y="370347"/>
                  <a:pt x="317805" y="372785"/>
                  <a:pt x="316992" y="372785"/>
                </a:cubicBezTo>
                <a:cubicBezTo>
                  <a:pt x="316179" y="372785"/>
                  <a:pt x="316789" y="370144"/>
                  <a:pt x="318821" y="364861"/>
                </a:cubicBezTo>
                <a:cubicBezTo>
                  <a:pt x="320853" y="359577"/>
                  <a:pt x="324714" y="350840"/>
                  <a:pt x="330403" y="338648"/>
                </a:cubicBezTo>
                <a:cubicBezTo>
                  <a:pt x="336093" y="327269"/>
                  <a:pt x="340157" y="317921"/>
                  <a:pt x="342595" y="310606"/>
                </a:cubicBezTo>
                <a:cubicBezTo>
                  <a:pt x="347472" y="289473"/>
                  <a:pt x="353162" y="274030"/>
                  <a:pt x="359664" y="264276"/>
                </a:cubicBezTo>
                <a:cubicBezTo>
                  <a:pt x="369418" y="250459"/>
                  <a:pt x="375920" y="243550"/>
                  <a:pt x="379171" y="243550"/>
                </a:cubicBezTo>
                <a:cubicBezTo>
                  <a:pt x="383235" y="243550"/>
                  <a:pt x="393802" y="248833"/>
                  <a:pt x="410870" y="259400"/>
                </a:cubicBezTo>
                <a:cubicBezTo>
                  <a:pt x="422250" y="272405"/>
                  <a:pt x="429971" y="288661"/>
                  <a:pt x="434035" y="308168"/>
                </a:cubicBezTo>
                <a:cubicBezTo>
                  <a:pt x="437286" y="367502"/>
                  <a:pt x="435254" y="425618"/>
                  <a:pt x="427939" y="482514"/>
                </a:cubicBezTo>
                <a:cubicBezTo>
                  <a:pt x="426314" y="488203"/>
                  <a:pt x="425501" y="492267"/>
                  <a:pt x="425501" y="494705"/>
                </a:cubicBezTo>
                <a:cubicBezTo>
                  <a:pt x="425501" y="497144"/>
                  <a:pt x="424688" y="504053"/>
                  <a:pt x="423062" y="515432"/>
                </a:cubicBezTo>
                <a:cubicBezTo>
                  <a:pt x="421437" y="526811"/>
                  <a:pt x="420624" y="534533"/>
                  <a:pt x="420624" y="538597"/>
                </a:cubicBezTo>
                <a:cubicBezTo>
                  <a:pt x="419811" y="543473"/>
                  <a:pt x="418998" y="546725"/>
                  <a:pt x="418186" y="548350"/>
                </a:cubicBezTo>
                <a:cubicBezTo>
                  <a:pt x="417373" y="549976"/>
                  <a:pt x="418186" y="549163"/>
                  <a:pt x="420624" y="545912"/>
                </a:cubicBezTo>
                <a:cubicBezTo>
                  <a:pt x="423062" y="542661"/>
                  <a:pt x="426110" y="538394"/>
                  <a:pt x="429768" y="533110"/>
                </a:cubicBezTo>
                <a:cubicBezTo>
                  <a:pt x="433426" y="527827"/>
                  <a:pt x="436474" y="523560"/>
                  <a:pt x="438912" y="520309"/>
                </a:cubicBezTo>
                <a:cubicBezTo>
                  <a:pt x="444602" y="511368"/>
                  <a:pt x="455778" y="497550"/>
                  <a:pt x="472440" y="478856"/>
                </a:cubicBezTo>
                <a:cubicBezTo>
                  <a:pt x="489102" y="460161"/>
                  <a:pt x="513690" y="434965"/>
                  <a:pt x="546202" y="403265"/>
                </a:cubicBezTo>
                <a:lnTo>
                  <a:pt x="604723" y="343525"/>
                </a:lnTo>
                <a:lnTo>
                  <a:pt x="609600" y="331333"/>
                </a:lnTo>
                <a:cubicBezTo>
                  <a:pt x="612851" y="320766"/>
                  <a:pt x="616712" y="306542"/>
                  <a:pt x="621182" y="288661"/>
                </a:cubicBezTo>
                <a:cubicBezTo>
                  <a:pt x="625653" y="270779"/>
                  <a:pt x="627888" y="261025"/>
                  <a:pt x="627888" y="259400"/>
                </a:cubicBezTo>
                <a:cubicBezTo>
                  <a:pt x="627888" y="257774"/>
                  <a:pt x="628701" y="255742"/>
                  <a:pt x="630326" y="253304"/>
                </a:cubicBezTo>
                <a:cubicBezTo>
                  <a:pt x="635203" y="234609"/>
                  <a:pt x="640893" y="205755"/>
                  <a:pt x="647395" y="166741"/>
                </a:cubicBezTo>
                <a:cubicBezTo>
                  <a:pt x="649021" y="158613"/>
                  <a:pt x="650646" y="153329"/>
                  <a:pt x="652272" y="150891"/>
                </a:cubicBezTo>
                <a:cubicBezTo>
                  <a:pt x="657149" y="136261"/>
                  <a:pt x="659587" y="117160"/>
                  <a:pt x="659587" y="93589"/>
                </a:cubicBezTo>
                <a:lnTo>
                  <a:pt x="659587" y="70424"/>
                </a:lnTo>
                <a:lnTo>
                  <a:pt x="653491" y="65547"/>
                </a:lnTo>
                <a:cubicBezTo>
                  <a:pt x="649427" y="62296"/>
                  <a:pt x="644550" y="59857"/>
                  <a:pt x="638861" y="58232"/>
                </a:cubicBezTo>
                <a:cubicBezTo>
                  <a:pt x="623418" y="54980"/>
                  <a:pt x="610819" y="54168"/>
                  <a:pt x="601066" y="55793"/>
                </a:cubicBezTo>
                <a:cubicBezTo>
                  <a:pt x="599440" y="57419"/>
                  <a:pt x="598627" y="57013"/>
                  <a:pt x="598627" y="54574"/>
                </a:cubicBezTo>
                <a:cubicBezTo>
                  <a:pt x="598627" y="49698"/>
                  <a:pt x="604723" y="44008"/>
                  <a:pt x="616915" y="37505"/>
                </a:cubicBezTo>
                <a:cubicBezTo>
                  <a:pt x="638861" y="25313"/>
                  <a:pt x="653085" y="15966"/>
                  <a:pt x="659587" y="9464"/>
                </a:cubicBezTo>
                <a:cubicBezTo>
                  <a:pt x="665277" y="5400"/>
                  <a:pt x="670154" y="2555"/>
                  <a:pt x="674218" y="929"/>
                </a:cubicBezTo>
                <a:cubicBezTo>
                  <a:pt x="676656" y="117"/>
                  <a:pt x="679475" y="-163"/>
                  <a:pt x="682676" y="91"/>
                </a:cubicBezTo>
                <a:close/>
              </a:path>
            </a:pathLst>
          </a:custGeom>
          <a:gradFill flip="none" rotWithShape="1">
            <a:gsLst>
              <a:gs pos="0">
                <a:srgbClr val="02A0E7"/>
              </a:gs>
              <a:gs pos="100000">
                <a:srgbClr val="1C3FFD"/>
              </a:gs>
            </a:gsLst>
            <a:path path="circle">
              <a:fillToRect r="100000" b="100000"/>
            </a:path>
            <a:tileRect l="-100000" t="-100000"/>
          </a:gradFill>
          <a:ln w="3175">
            <a:noFill/>
          </a:ln>
          <a:effectLst>
            <a:outerShdw blurRad="152400" dist="101600" dir="5400000" sx="98000" sy="98000" algn="t" rotWithShape="0">
              <a:srgbClr val="0253A4">
                <a:alpha val="24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w="3175">
                <a:noFill/>
              </a:ln>
              <a:gradFill flip="none" rotWithShape="1">
                <a:gsLst>
                  <a:gs pos="0">
                    <a:srgbClr val="02A0E7"/>
                  </a:gs>
                  <a:gs pos="100000">
                    <a:srgbClr val="1C3FFD"/>
                  </a:gs>
                </a:gsLst>
                <a:path path="circle">
                  <a:fillToRect r="100000" b="100000"/>
                </a:path>
                <a:tileRect l="-100000" t="-100000"/>
              </a:gradFill>
              <a:effectLst>
                <a:outerShdw blurRad="152400" dist="101600" dir="5400000" sx="98000" sy="98000" algn="t" rotWithShape="0">
                  <a:srgbClr val="0253A4">
                    <a:alpha val="24000"/>
                  </a:srgb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sp>
        <p:nvSpPr>
          <p:cNvPr id="52" name="文本框 51">
            <a:extLst>
              <a:ext uri="{FF2B5EF4-FFF2-40B4-BE49-F238E27FC236}">
                <a16:creationId xmlns:a16="http://schemas.microsoft.com/office/drawing/2014/main" id="{6862F3F7-5EBF-DA2E-A6D4-FCA1BAB94656}"/>
              </a:ext>
            </a:extLst>
          </p:cNvPr>
          <p:cNvSpPr txBox="1"/>
          <p:nvPr/>
        </p:nvSpPr>
        <p:spPr>
          <a:xfrm>
            <a:off x="8518018" y="2495240"/>
            <a:ext cx="1078884" cy="1324051"/>
          </a:xfrm>
          <a:custGeom>
            <a:avLst/>
            <a:gdLst>
              <a:gd name="connsiteX0" fmla="*/ 469545 w 1078884"/>
              <a:gd name="connsiteY0" fmla="*/ 463296 h 1324051"/>
              <a:gd name="connsiteX1" fmla="*/ 510998 w 1078884"/>
              <a:gd name="connsiteY1" fmla="*/ 486461 h 1324051"/>
              <a:gd name="connsiteX2" fmla="*/ 543307 w 1078884"/>
              <a:gd name="connsiteY2" fmla="*/ 513283 h 1324051"/>
              <a:gd name="connsiteX3" fmla="*/ 559766 w 1078884"/>
              <a:gd name="connsiteY3" fmla="*/ 531571 h 1324051"/>
              <a:gd name="connsiteX4" fmla="*/ 560985 w 1078884"/>
              <a:gd name="connsiteY4" fmla="*/ 534009 h 1324051"/>
              <a:gd name="connsiteX5" fmla="*/ 564643 w 1078884"/>
              <a:gd name="connsiteY5" fmla="*/ 536448 h 1324051"/>
              <a:gd name="connsiteX6" fmla="*/ 573177 w 1078884"/>
              <a:gd name="connsiteY6" fmla="*/ 553516 h 1324051"/>
              <a:gd name="connsiteX7" fmla="*/ 591465 w 1078884"/>
              <a:gd name="connsiteY7" fmla="*/ 614477 h 1324051"/>
              <a:gd name="connsiteX8" fmla="*/ 586588 w 1078884"/>
              <a:gd name="connsiteY8" fmla="*/ 672998 h 1324051"/>
              <a:gd name="connsiteX9" fmla="*/ 584150 w 1078884"/>
              <a:gd name="connsiteY9" fmla="*/ 693725 h 1324051"/>
              <a:gd name="connsiteX10" fmla="*/ 617068 w 1078884"/>
              <a:gd name="connsiteY10" fmla="*/ 681532 h 1324051"/>
              <a:gd name="connsiteX11" fmla="*/ 657302 w 1078884"/>
              <a:gd name="connsiteY11" fmla="*/ 662025 h 1324051"/>
              <a:gd name="connsiteX12" fmla="*/ 662179 w 1078884"/>
              <a:gd name="connsiteY12" fmla="*/ 659587 h 1324051"/>
              <a:gd name="connsiteX13" fmla="*/ 675590 w 1078884"/>
              <a:gd name="connsiteY13" fmla="*/ 653491 h 1324051"/>
              <a:gd name="connsiteX14" fmla="*/ 738988 w 1078884"/>
              <a:gd name="connsiteY14" fmla="*/ 623011 h 1324051"/>
              <a:gd name="connsiteX15" fmla="*/ 753619 w 1078884"/>
              <a:gd name="connsiteY15" fmla="*/ 609600 h 1324051"/>
              <a:gd name="connsiteX16" fmla="*/ 751790 w 1078884"/>
              <a:gd name="connsiteY16" fmla="*/ 600456 h 1324051"/>
              <a:gd name="connsiteX17" fmla="*/ 752400 w 1078884"/>
              <a:gd name="connsiteY17" fmla="*/ 597408 h 1324051"/>
              <a:gd name="connsiteX18" fmla="*/ 767030 w 1078884"/>
              <a:gd name="connsiteY18" fmla="*/ 588873 h 1324051"/>
              <a:gd name="connsiteX19" fmla="*/ 812140 w 1078884"/>
              <a:gd name="connsiteY19" fmla="*/ 568147 h 1324051"/>
              <a:gd name="connsiteX20" fmla="*/ 819456 w 1078884"/>
              <a:gd name="connsiteY20" fmla="*/ 564489 h 1324051"/>
              <a:gd name="connsiteX21" fmla="*/ 824332 w 1078884"/>
              <a:gd name="connsiteY21" fmla="*/ 563270 h 1324051"/>
              <a:gd name="connsiteX22" fmla="*/ 826771 w 1078884"/>
              <a:gd name="connsiteY22" fmla="*/ 562051 h 1324051"/>
              <a:gd name="connsiteX23" fmla="*/ 830428 w 1078884"/>
              <a:gd name="connsiteY23" fmla="*/ 560832 h 1324051"/>
              <a:gd name="connsiteX24" fmla="*/ 835305 w 1078884"/>
              <a:gd name="connsiteY24" fmla="*/ 559613 h 1324051"/>
              <a:gd name="connsiteX25" fmla="*/ 838963 w 1078884"/>
              <a:gd name="connsiteY25" fmla="*/ 558393 h 1324051"/>
              <a:gd name="connsiteX26" fmla="*/ 841401 w 1078884"/>
              <a:gd name="connsiteY26" fmla="*/ 558393 h 1324051"/>
              <a:gd name="connsiteX27" fmla="*/ 885292 w 1078884"/>
              <a:gd name="connsiteY27" fmla="*/ 544982 h 1324051"/>
              <a:gd name="connsiteX28" fmla="*/ 936499 w 1078884"/>
              <a:gd name="connsiteY28" fmla="*/ 530352 h 1324051"/>
              <a:gd name="connsiteX29" fmla="*/ 996240 w 1078884"/>
              <a:gd name="connsiteY29" fmla="*/ 532790 h 1324051"/>
              <a:gd name="connsiteX30" fmla="*/ 1034035 w 1078884"/>
              <a:gd name="connsiteY30" fmla="*/ 555955 h 1324051"/>
              <a:gd name="connsiteX31" fmla="*/ 1062076 w 1078884"/>
              <a:gd name="connsiteY31" fmla="*/ 583996 h 1324051"/>
              <a:gd name="connsiteX32" fmla="*/ 1071830 w 1078884"/>
              <a:gd name="connsiteY32" fmla="*/ 605942 h 1324051"/>
              <a:gd name="connsiteX33" fmla="*/ 1076707 w 1078884"/>
              <a:gd name="connsiteY33" fmla="*/ 637641 h 1324051"/>
              <a:gd name="connsiteX34" fmla="*/ 1036473 w 1078884"/>
              <a:gd name="connsiteY34" fmla="*/ 647395 h 1324051"/>
              <a:gd name="connsiteX35" fmla="*/ 1003555 w 1078884"/>
              <a:gd name="connsiteY35" fmla="*/ 644956 h 1324051"/>
              <a:gd name="connsiteX36" fmla="*/ 915772 w 1078884"/>
              <a:gd name="connsiteY36" fmla="*/ 640080 h 1324051"/>
              <a:gd name="connsiteX37" fmla="*/ 865785 w 1078884"/>
              <a:gd name="connsiteY37" fmla="*/ 660806 h 1324051"/>
              <a:gd name="connsiteX38" fmla="*/ 858470 w 1078884"/>
              <a:gd name="connsiteY38" fmla="*/ 663244 h 1324051"/>
              <a:gd name="connsiteX39" fmla="*/ 859689 w 1078884"/>
              <a:gd name="connsiteY39" fmla="*/ 671779 h 1324051"/>
              <a:gd name="connsiteX40" fmla="*/ 870662 w 1078884"/>
              <a:gd name="connsiteY40" fmla="*/ 696163 h 1324051"/>
              <a:gd name="connsiteX41" fmla="*/ 888950 w 1078884"/>
              <a:gd name="connsiteY41" fmla="*/ 754684 h 1324051"/>
              <a:gd name="connsiteX42" fmla="*/ 890169 w 1078884"/>
              <a:gd name="connsiteY42" fmla="*/ 763219 h 1324051"/>
              <a:gd name="connsiteX43" fmla="*/ 892608 w 1078884"/>
              <a:gd name="connsiteY43" fmla="*/ 897331 h 1324051"/>
              <a:gd name="connsiteX44" fmla="*/ 888950 w 1078884"/>
              <a:gd name="connsiteY44" fmla="*/ 971702 h 1324051"/>
              <a:gd name="connsiteX45" fmla="*/ 881635 w 1078884"/>
              <a:gd name="connsiteY45" fmla="*/ 1058265 h 1324051"/>
              <a:gd name="connsiteX46" fmla="*/ 874320 w 1078884"/>
              <a:gd name="connsiteY46" fmla="*/ 1110691 h 1324051"/>
              <a:gd name="connsiteX47" fmla="*/ 846278 w 1078884"/>
              <a:gd name="connsiteY47" fmla="*/ 1207008 h 1324051"/>
              <a:gd name="connsiteX48" fmla="*/ 842620 w 1078884"/>
              <a:gd name="connsiteY48" fmla="*/ 1211884 h 1324051"/>
              <a:gd name="connsiteX49" fmla="*/ 834086 w 1078884"/>
              <a:gd name="connsiteY49" fmla="*/ 1230172 h 1324051"/>
              <a:gd name="connsiteX50" fmla="*/ 813360 w 1078884"/>
              <a:gd name="connsiteY50" fmla="*/ 1291132 h 1324051"/>
              <a:gd name="connsiteX51" fmla="*/ 804825 w 1078884"/>
              <a:gd name="connsiteY51" fmla="*/ 1319174 h 1324051"/>
              <a:gd name="connsiteX52" fmla="*/ 802387 w 1078884"/>
              <a:gd name="connsiteY52" fmla="*/ 1324051 h 1324051"/>
              <a:gd name="connsiteX53" fmla="*/ 801168 w 1078884"/>
              <a:gd name="connsiteY53" fmla="*/ 1314297 h 1324051"/>
              <a:gd name="connsiteX54" fmla="*/ 796291 w 1078884"/>
              <a:gd name="connsiteY54" fmla="*/ 1274064 h 1324051"/>
              <a:gd name="connsiteX55" fmla="*/ 787756 w 1078884"/>
              <a:gd name="connsiteY55" fmla="*/ 1219200 h 1324051"/>
              <a:gd name="connsiteX56" fmla="*/ 781660 w 1078884"/>
              <a:gd name="connsiteY56" fmla="*/ 1189939 h 1324051"/>
              <a:gd name="connsiteX57" fmla="*/ 779222 w 1078884"/>
              <a:gd name="connsiteY57" fmla="*/ 1177747 h 1324051"/>
              <a:gd name="connsiteX58" fmla="*/ 769468 w 1078884"/>
              <a:gd name="connsiteY58" fmla="*/ 1107033 h 1324051"/>
              <a:gd name="connsiteX59" fmla="*/ 769468 w 1078884"/>
              <a:gd name="connsiteY59" fmla="*/ 857097 h 1324051"/>
              <a:gd name="connsiteX60" fmla="*/ 773126 w 1078884"/>
              <a:gd name="connsiteY60" fmla="*/ 803453 h 1324051"/>
              <a:gd name="connsiteX61" fmla="*/ 774345 w 1078884"/>
              <a:gd name="connsiteY61" fmla="*/ 767486 h 1324051"/>
              <a:gd name="connsiteX62" fmla="*/ 776784 w 1078884"/>
              <a:gd name="connsiteY62" fmla="*/ 751027 h 1324051"/>
              <a:gd name="connsiteX63" fmla="*/ 779222 w 1078884"/>
              <a:gd name="connsiteY63" fmla="*/ 726643 h 1324051"/>
              <a:gd name="connsiteX64" fmla="*/ 778003 w 1078884"/>
              <a:gd name="connsiteY64" fmla="*/ 712013 h 1324051"/>
              <a:gd name="connsiteX65" fmla="*/ 773126 w 1078884"/>
              <a:gd name="connsiteY65" fmla="*/ 704697 h 1324051"/>
              <a:gd name="connsiteX66" fmla="*/ 753619 w 1078884"/>
              <a:gd name="connsiteY66" fmla="*/ 699820 h 1324051"/>
              <a:gd name="connsiteX67" fmla="*/ 687782 w 1078884"/>
              <a:gd name="connsiteY67" fmla="*/ 719328 h 1324051"/>
              <a:gd name="connsiteX68" fmla="*/ 670713 w 1078884"/>
              <a:gd name="connsiteY68" fmla="*/ 727252 h 1324051"/>
              <a:gd name="connsiteX69" fmla="*/ 657302 w 1078884"/>
              <a:gd name="connsiteY69" fmla="*/ 732739 h 1324051"/>
              <a:gd name="connsiteX70" fmla="*/ 641452 w 1078884"/>
              <a:gd name="connsiteY70" fmla="*/ 740054 h 1324051"/>
              <a:gd name="connsiteX71" fmla="*/ 623164 w 1078884"/>
              <a:gd name="connsiteY71" fmla="*/ 747369 h 1324051"/>
              <a:gd name="connsiteX72" fmla="*/ 619507 w 1078884"/>
              <a:gd name="connsiteY72" fmla="*/ 749808 h 1324051"/>
              <a:gd name="connsiteX73" fmla="*/ 615849 w 1078884"/>
              <a:gd name="connsiteY73" fmla="*/ 751027 h 1324051"/>
              <a:gd name="connsiteX74" fmla="*/ 590246 w 1078884"/>
              <a:gd name="connsiteY74" fmla="*/ 759561 h 1324051"/>
              <a:gd name="connsiteX75" fmla="*/ 576835 w 1078884"/>
              <a:gd name="connsiteY75" fmla="*/ 760780 h 1324051"/>
              <a:gd name="connsiteX76" fmla="*/ 567081 w 1078884"/>
              <a:gd name="connsiteY76" fmla="*/ 759561 h 1324051"/>
              <a:gd name="connsiteX77" fmla="*/ 565862 w 1078884"/>
              <a:gd name="connsiteY77" fmla="*/ 770534 h 1324051"/>
              <a:gd name="connsiteX78" fmla="*/ 548793 w 1078884"/>
              <a:gd name="connsiteY78" fmla="*/ 819302 h 1324051"/>
              <a:gd name="connsiteX79" fmla="*/ 537820 w 1078884"/>
              <a:gd name="connsiteY79" fmla="*/ 851001 h 1324051"/>
              <a:gd name="connsiteX80" fmla="*/ 534163 w 1078884"/>
              <a:gd name="connsiteY80" fmla="*/ 861974 h 1324051"/>
              <a:gd name="connsiteX81" fmla="*/ 531724 w 1078884"/>
              <a:gd name="connsiteY81" fmla="*/ 869289 h 1324051"/>
              <a:gd name="connsiteX82" fmla="*/ 526238 w 1078884"/>
              <a:gd name="connsiteY82" fmla="*/ 885748 h 1324051"/>
              <a:gd name="connsiteX83" fmla="*/ 508560 w 1078884"/>
              <a:gd name="connsiteY83" fmla="*/ 931468 h 1324051"/>
              <a:gd name="connsiteX84" fmla="*/ 481737 w 1078884"/>
              <a:gd name="connsiteY84" fmla="*/ 985113 h 1324051"/>
              <a:gd name="connsiteX85" fmla="*/ 469545 w 1078884"/>
              <a:gd name="connsiteY85" fmla="*/ 988771 h 1324051"/>
              <a:gd name="connsiteX86" fmla="*/ 421996 w 1078884"/>
              <a:gd name="connsiteY86" fmla="*/ 957072 h 1324051"/>
              <a:gd name="connsiteX87" fmla="*/ 369571 w 1078884"/>
              <a:gd name="connsiteY87" fmla="*/ 868070 h 1324051"/>
              <a:gd name="connsiteX88" fmla="*/ 361036 w 1078884"/>
              <a:gd name="connsiteY88" fmla="*/ 848563 h 1324051"/>
              <a:gd name="connsiteX89" fmla="*/ 364694 w 1078884"/>
              <a:gd name="connsiteY89" fmla="*/ 852220 h 1324051"/>
              <a:gd name="connsiteX90" fmla="*/ 400051 w 1078884"/>
              <a:gd name="connsiteY90" fmla="*/ 896112 h 1324051"/>
              <a:gd name="connsiteX91" fmla="*/ 411024 w 1078884"/>
              <a:gd name="connsiteY91" fmla="*/ 900989 h 1324051"/>
              <a:gd name="connsiteX92" fmla="*/ 430531 w 1078884"/>
              <a:gd name="connsiteY92" fmla="*/ 883920 h 1324051"/>
              <a:gd name="connsiteX93" fmla="*/ 441504 w 1078884"/>
              <a:gd name="connsiteY93" fmla="*/ 863193 h 1324051"/>
              <a:gd name="connsiteX94" fmla="*/ 475641 w 1078884"/>
              <a:gd name="connsiteY94" fmla="*/ 779068 h 1324051"/>
              <a:gd name="connsiteX95" fmla="*/ 480518 w 1078884"/>
              <a:gd name="connsiteY95" fmla="*/ 758342 h 1324051"/>
              <a:gd name="connsiteX96" fmla="*/ 486614 w 1078884"/>
              <a:gd name="connsiteY96" fmla="*/ 736396 h 1324051"/>
              <a:gd name="connsiteX97" fmla="*/ 493929 w 1078884"/>
              <a:gd name="connsiteY97" fmla="*/ 698601 h 1324051"/>
              <a:gd name="connsiteX98" fmla="*/ 496368 w 1078884"/>
              <a:gd name="connsiteY98" fmla="*/ 686409 h 1324051"/>
              <a:gd name="connsiteX99" fmla="*/ 500025 w 1078884"/>
              <a:gd name="connsiteY99" fmla="*/ 652272 h 1324051"/>
              <a:gd name="connsiteX100" fmla="*/ 503683 w 1078884"/>
              <a:gd name="connsiteY100" fmla="*/ 620572 h 1324051"/>
              <a:gd name="connsiteX101" fmla="*/ 503683 w 1078884"/>
              <a:gd name="connsiteY101" fmla="*/ 618134 h 1324051"/>
              <a:gd name="connsiteX102" fmla="*/ 496977 w 1078884"/>
              <a:gd name="connsiteY102" fmla="*/ 626668 h 1324051"/>
              <a:gd name="connsiteX103" fmla="*/ 481737 w 1078884"/>
              <a:gd name="connsiteY103" fmla="*/ 647395 h 1324051"/>
              <a:gd name="connsiteX104" fmla="*/ 441504 w 1078884"/>
              <a:gd name="connsiteY104" fmla="*/ 697382 h 1324051"/>
              <a:gd name="connsiteX105" fmla="*/ 398222 w 1078884"/>
              <a:gd name="connsiteY105" fmla="*/ 751027 h 1324051"/>
              <a:gd name="connsiteX106" fmla="*/ 379324 w 1078884"/>
              <a:gd name="connsiteY106" fmla="*/ 774192 h 1324051"/>
              <a:gd name="connsiteX107" fmla="*/ 372009 w 1078884"/>
              <a:gd name="connsiteY107" fmla="*/ 785774 h 1324051"/>
              <a:gd name="connsiteX108" fmla="*/ 355550 w 1078884"/>
              <a:gd name="connsiteY108" fmla="*/ 807110 h 1324051"/>
              <a:gd name="connsiteX109" fmla="*/ 340310 w 1078884"/>
              <a:gd name="connsiteY109" fmla="*/ 824179 h 1324051"/>
              <a:gd name="connsiteX110" fmla="*/ 326899 w 1078884"/>
              <a:gd name="connsiteY110" fmla="*/ 842467 h 1324051"/>
              <a:gd name="connsiteX111" fmla="*/ 307392 w 1078884"/>
              <a:gd name="connsiteY111" fmla="*/ 859536 h 1324051"/>
              <a:gd name="connsiteX112" fmla="*/ 302515 w 1078884"/>
              <a:gd name="connsiteY112" fmla="*/ 858316 h 1324051"/>
              <a:gd name="connsiteX113" fmla="*/ 293980 w 1078884"/>
              <a:gd name="connsiteY113" fmla="*/ 854659 h 1324051"/>
              <a:gd name="connsiteX114" fmla="*/ 285446 w 1078884"/>
              <a:gd name="connsiteY114" fmla="*/ 849782 h 1324051"/>
              <a:gd name="connsiteX115" fmla="*/ 283008 w 1078884"/>
              <a:gd name="connsiteY115" fmla="*/ 848563 h 1324051"/>
              <a:gd name="connsiteX116" fmla="*/ 280569 w 1078884"/>
              <a:gd name="connsiteY116" fmla="*/ 847344 h 1324051"/>
              <a:gd name="connsiteX117" fmla="*/ 273254 w 1078884"/>
              <a:gd name="connsiteY117" fmla="*/ 842467 h 1324051"/>
              <a:gd name="connsiteX118" fmla="*/ 259843 w 1078884"/>
              <a:gd name="connsiteY118" fmla="*/ 830275 h 1324051"/>
              <a:gd name="connsiteX119" fmla="*/ 250089 w 1078884"/>
              <a:gd name="connsiteY119" fmla="*/ 815644 h 1324051"/>
              <a:gd name="connsiteX120" fmla="*/ 248870 w 1078884"/>
              <a:gd name="connsiteY120" fmla="*/ 777849 h 1324051"/>
              <a:gd name="connsiteX121" fmla="*/ 296419 w 1078884"/>
              <a:gd name="connsiteY121" fmla="*/ 702259 h 1324051"/>
              <a:gd name="connsiteX122" fmla="*/ 322022 w 1078884"/>
              <a:gd name="connsiteY122" fmla="*/ 612038 h 1324051"/>
              <a:gd name="connsiteX123" fmla="*/ 301296 w 1078884"/>
              <a:gd name="connsiteY123" fmla="*/ 599846 h 1324051"/>
              <a:gd name="connsiteX124" fmla="*/ 231801 w 1078884"/>
              <a:gd name="connsiteY124" fmla="*/ 669340 h 1324051"/>
              <a:gd name="connsiteX125" fmla="*/ 224486 w 1078884"/>
              <a:gd name="connsiteY125" fmla="*/ 680313 h 1324051"/>
              <a:gd name="connsiteX126" fmla="*/ 211075 w 1078884"/>
              <a:gd name="connsiteY126" fmla="*/ 719328 h 1324051"/>
              <a:gd name="connsiteX127" fmla="*/ 209856 w 1078884"/>
              <a:gd name="connsiteY127" fmla="*/ 801014 h 1324051"/>
              <a:gd name="connsiteX128" fmla="*/ 211075 w 1078884"/>
              <a:gd name="connsiteY128" fmla="*/ 877824 h 1324051"/>
              <a:gd name="connsiteX129" fmla="*/ 197664 w 1078884"/>
              <a:gd name="connsiteY129" fmla="*/ 910742 h 1324051"/>
              <a:gd name="connsiteX130" fmla="*/ 151334 w 1078884"/>
              <a:gd name="connsiteY130" fmla="*/ 890625 h 1324051"/>
              <a:gd name="connsiteX131" fmla="*/ 109881 w 1078884"/>
              <a:gd name="connsiteY131" fmla="*/ 835152 h 1324051"/>
              <a:gd name="connsiteX132" fmla="*/ 96470 w 1078884"/>
              <a:gd name="connsiteY132" fmla="*/ 766877 h 1324051"/>
              <a:gd name="connsiteX133" fmla="*/ 90374 w 1078884"/>
              <a:gd name="connsiteY133" fmla="*/ 718108 h 1324051"/>
              <a:gd name="connsiteX134" fmla="*/ 76963 w 1078884"/>
              <a:gd name="connsiteY134" fmla="*/ 659587 h 1324051"/>
              <a:gd name="connsiteX135" fmla="*/ 65990 w 1078884"/>
              <a:gd name="connsiteY135" fmla="*/ 635203 h 1324051"/>
              <a:gd name="connsiteX136" fmla="*/ 7468 w 1078884"/>
              <a:gd name="connsiteY136" fmla="*/ 615696 h 1324051"/>
              <a:gd name="connsiteX137" fmla="*/ 153 w 1078884"/>
              <a:gd name="connsiteY137" fmla="*/ 610819 h 1324051"/>
              <a:gd name="connsiteX138" fmla="*/ 28195 w 1078884"/>
              <a:gd name="connsiteY138" fmla="*/ 597408 h 1324051"/>
              <a:gd name="connsiteX139" fmla="*/ 56236 w 1078884"/>
              <a:gd name="connsiteY139" fmla="*/ 586435 h 1324051"/>
              <a:gd name="connsiteX140" fmla="*/ 92812 w 1078884"/>
              <a:gd name="connsiteY140" fmla="*/ 582777 h 1324051"/>
              <a:gd name="connsiteX141" fmla="*/ 164745 w 1078884"/>
              <a:gd name="connsiteY141" fmla="*/ 629107 h 1324051"/>
              <a:gd name="connsiteX142" fmla="*/ 183033 w 1078884"/>
              <a:gd name="connsiteY142" fmla="*/ 633984 h 1324051"/>
              <a:gd name="connsiteX143" fmla="*/ 191568 w 1078884"/>
              <a:gd name="connsiteY143" fmla="*/ 629107 h 1324051"/>
              <a:gd name="connsiteX144" fmla="*/ 213513 w 1078884"/>
              <a:gd name="connsiteY144" fmla="*/ 614477 h 1324051"/>
              <a:gd name="connsiteX145" fmla="*/ 273254 w 1078884"/>
              <a:gd name="connsiteY145" fmla="*/ 564489 h 1324051"/>
              <a:gd name="connsiteX146" fmla="*/ 300076 w 1078884"/>
              <a:gd name="connsiteY146" fmla="*/ 540105 h 1324051"/>
              <a:gd name="connsiteX147" fmla="*/ 324460 w 1078884"/>
              <a:gd name="connsiteY147" fmla="*/ 519379 h 1324051"/>
              <a:gd name="connsiteX148" fmla="*/ 353721 w 1078884"/>
              <a:gd name="connsiteY148" fmla="*/ 510844 h 1324051"/>
              <a:gd name="connsiteX149" fmla="*/ 406147 w 1078884"/>
              <a:gd name="connsiteY149" fmla="*/ 541325 h 1324051"/>
              <a:gd name="connsiteX150" fmla="*/ 428092 w 1078884"/>
              <a:gd name="connsiteY150" fmla="*/ 586435 h 1324051"/>
              <a:gd name="connsiteX151" fmla="*/ 419558 w 1078884"/>
              <a:gd name="connsiteY151" fmla="*/ 618134 h 1324051"/>
              <a:gd name="connsiteX152" fmla="*/ 409804 w 1078884"/>
              <a:gd name="connsiteY152" fmla="*/ 633374 h 1324051"/>
              <a:gd name="connsiteX153" fmla="*/ 398222 w 1078884"/>
              <a:gd name="connsiteY153" fmla="*/ 655320 h 1324051"/>
              <a:gd name="connsiteX154" fmla="*/ 392736 w 1078884"/>
              <a:gd name="connsiteY154" fmla="*/ 666902 h 1324051"/>
              <a:gd name="connsiteX155" fmla="*/ 390297 w 1078884"/>
              <a:gd name="connsiteY155" fmla="*/ 671779 h 1324051"/>
              <a:gd name="connsiteX156" fmla="*/ 387859 w 1078884"/>
              <a:gd name="connsiteY156" fmla="*/ 677875 h 1324051"/>
              <a:gd name="connsiteX157" fmla="*/ 386640 w 1078884"/>
              <a:gd name="connsiteY157" fmla="*/ 683971 h 1324051"/>
              <a:gd name="connsiteX158" fmla="*/ 383592 w 1078884"/>
              <a:gd name="connsiteY158" fmla="*/ 687628 h 1324051"/>
              <a:gd name="connsiteX159" fmla="*/ 390297 w 1078884"/>
              <a:gd name="connsiteY159" fmla="*/ 688848 h 1324051"/>
              <a:gd name="connsiteX160" fmla="*/ 431750 w 1078884"/>
              <a:gd name="connsiteY160" fmla="*/ 660806 h 1324051"/>
              <a:gd name="connsiteX161" fmla="*/ 458572 w 1078884"/>
              <a:gd name="connsiteY161" fmla="*/ 638860 h 1324051"/>
              <a:gd name="connsiteX162" fmla="*/ 492710 w 1078884"/>
              <a:gd name="connsiteY162" fmla="*/ 610819 h 1324051"/>
              <a:gd name="connsiteX163" fmla="*/ 506121 w 1078884"/>
              <a:gd name="connsiteY163" fmla="*/ 591312 h 1324051"/>
              <a:gd name="connsiteX164" fmla="*/ 507340 w 1078884"/>
              <a:gd name="connsiteY164" fmla="*/ 523037 h 1324051"/>
              <a:gd name="connsiteX165" fmla="*/ 493929 w 1078884"/>
              <a:gd name="connsiteY165" fmla="*/ 493776 h 1324051"/>
              <a:gd name="connsiteX166" fmla="*/ 467107 w 1078884"/>
              <a:gd name="connsiteY166" fmla="*/ 480364 h 1324051"/>
              <a:gd name="connsiteX167" fmla="*/ 462230 w 1078884"/>
              <a:gd name="connsiteY167" fmla="*/ 498652 h 1324051"/>
              <a:gd name="connsiteX168" fmla="*/ 463449 w 1078884"/>
              <a:gd name="connsiteY168" fmla="*/ 504749 h 1324051"/>
              <a:gd name="connsiteX169" fmla="*/ 459792 w 1078884"/>
              <a:gd name="connsiteY169" fmla="*/ 499872 h 1324051"/>
              <a:gd name="connsiteX170" fmla="*/ 462230 w 1078884"/>
              <a:gd name="connsiteY170" fmla="*/ 466953 h 1324051"/>
              <a:gd name="connsiteX171" fmla="*/ 469545 w 1078884"/>
              <a:gd name="connsiteY171" fmla="*/ 463296 h 1324051"/>
              <a:gd name="connsiteX172" fmla="*/ 602438 w 1078884"/>
              <a:gd name="connsiteY172" fmla="*/ 270662 h 1324051"/>
              <a:gd name="connsiteX173" fmla="*/ 604876 w 1078884"/>
              <a:gd name="connsiteY173" fmla="*/ 270662 h 1324051"/>
              <a:gd name="connsiteX174" fmla="*/ 606096 w 1078884"/>
              <a:gd name="connsiteY174" fmla="*/ 273100 h 1324051"/>
              <a:gd name="connsiteX175" fmla="*/ 604876 w 1078884"/>
              <a:gd name="connsiteY175" fmla="*/ 274320 h 1324051"/>
              <a:gd name="connsiteX176" fmla="*/ 602438 w 1078884"/>
              <a:gd name="connsiteY176" fmla="*/ 270662 h 1324051"/>
              <a:gd name="connsiteX177" fmla="*/ 759029 w 1078884"/>
              <a:gd name="connsiteY177" fmla="*/ 210540 h 1324051"/>
              <a:gd name="connsiteX178" fmla="*/ 803606 w 1078884"/>
              <a:gd name="connsiteY178" fmla="*/ 226771 h 1324051"/>
              <a:gd name="connsiteX179" fmla="*/ 824332 w 1078884"/>
              <a:gd name="connsiteY179" fmla="*/ 238963 h 1324051"/>
              <a:gd name="connsiteX180" fmla="*/ 860908 w 1078884"/>
              <a:gd name="connsiteY180" fmla="*/ 291388 h 1324051"/>
              <a:gd name="connsiteX181" fmla="*/ 860908 w 1078884"/>
              <a:gd name="connsiteY181" fmla="*/ 315773 h 1324051"/>
              <a:gd name="connsiteX182" fmla="*/ 831648 w 1078884"/>
              <a:gd name="connsiteY182" fmla="*/ 331622 h 1324051"/>
              <a:gd name="connsiteX183" fmla="*/ 813360 w 1078884"/>
              <a:gd name="connsiteY183" fmla="*/ 340156 h 1324051"/>
              <a:gd name="connsiteX184" fmla="*/ 799948 w 1078884"/>
              <a:gd name="connsiteY184" fmla="*/ 346252 h 1324051"/>
              <a:gd name="connsiteX185" fmla="*/ 691440 w 1078884"/>
              <a:gd name="connsiteY185" fmla="*/ 402336 h 1324051"/>
              <a:gd name="connsiteX186" fmla="*/ 652425 w 1078884"/>
              <a:gd name="connsiteY186" fmla="*/ 423062 h 1324051"/>
              <a:gd name="connsiteX187" fmla="*/ 562204 w 1078884"/>
              <a:gd name="connsiteY187" fmla="*/ 470611 h 1324051"/>
              <a:gd name="connsiteX188" fmla="*/ 542088 w 1078884"/>
              <a:gd name="connsiteY188" fmla="*/ 483413 h 1324051"/>
              <a:gd name="connsiteX189" fmla="*/ 540259 w 1078884"/>
              <a:gd name="connsiteY189" fmla="*/ 484022 h 1324051"/>
              <a:gd name="connsiteX190" fmla="*/ 557328 w 1078884"/>
              <a:gd name="connsiteY190" fmla="*/ 468173 h 1324051"/>
              <a:gd name="connsiteX191" fmla="*/ 606096 w 1078884"/>
              <a:gd name="connsiteY191" fmla="*/ 419404 h 1324051"/>
              <a:gd name="connsiteX192" fmla="*/ 632918 w 1078884"/>
              <a:gd name="connsiteY192" fmla="*/ 388925 h 1324051"/>
              <a:gd name="connsiteX193" fmla="*/ 651206 w 1078884"/>
              <a:gd name="connsiteY193" fmla="*/ 365760 h 1324051"/>
              <a:gd name="connsiteX194" fmla="*/ 664008 w 1078884"/>
              <a:gd name="connsiteY194" fmla="*/ 350520 h 1324051"/>
              <a:gd name="connsiteX195" fmla="*/ 678638 w 1078884"/>
              <a:gd name="connsiteY195" fmla="*/ 331012 h 1324051"/>
              <a:gd name="connsiteX196" fmla="*/ 685344 w 1078884"/>
              <a:gd name="connsiteY196" fmla="*/ 320649 h 1324051"/>
              <a:gd name="connsiteX197" fmla="*/ 690220 w 1078884"/>
              <a:gd name="connsiteY197" fmla="*/ 313334 h 1324051"/>
              <a:gd name="connsiteX198" fmla="*/ 695097 w 1078884"/>
              <a:gd name="connsiteY198" fmla="*/ 306019 h 1324051"/>
              <a:gd name="connsiteX199" fmla="*/ 698755 w 1078884"/>
              <a:gd name="connsiteY199" fmla="*/ 299923 h 1324051"/>
              <a:gd name="connsiteX200" fmla="*/ 704851 w 1078884"/>
              <a:gd name="connsiteY200" fmla="*/ 273100 h 1324051"/>
              <a:gd name="connsiteX201" fmla="*/ 699974 w 1078884"/>
              <a:gd name="connsiteY201" fmla="*/ 257251 h 1324051"/>
              <a:gd name="connsiteX202" fmla="*/ 695097 w 1078884"/>
              <a:gd name="connsiteY202" fmla="*/ 251155 h 1324051"/>
              <a:gd name="connsiteX203" fmla="*/ 668275 w 1078884"/>
              <a:gd name="connsiteY203" fmla="*/ 251155 h 1324051"/>
              <a:gd name="connsiteX204" fmla="*/ 625603 w 1078884"/>
              <a:gd name="connsiteY204" fmla="*/ 253593 h 1324051"/>
              <a:gd name="connsiteX205" fmla="*/ 607315 w 1078884"/>
              <a:gd name="connsiteY205" fmla="*/ 260909 h 1324051"/>
              <a:gd name="connsiteX206" fmla="*/ 603657 w 1078884"/>
              <a:gd name="connsiteY206" fmla="*/ 259689 h 1324051"/>
              <a:gd name="connsiteX207" fmla="*/ 632918 w 1078884"/>
              <a:gd name="connsiteY207" fmla="*/ 238963 h 1324051"/>
              <a:gd name="connsiteX208" fmla="*/ 664617 w 1078884"/>
              <a:gd name="connsiteY208" fmla="*/ 230428 h 1324051"/>
              <a:gd name="connsiteX209" fmla="*/ 690220 w 1078884"/>
              <a:gd name="connsiteY209" fmla="*/ 224332 h 1324051"/>
              <a:gd name="connsiteX210" fmla="*/ 717043 w 1078884"/>
              <a:gd name="connsiteY210" fmla="*/ 218236 h 1324051"/>
              <a:gd name="connsiteX211" fmla="*/ 726796 w 1078884"/>
              <a:gd name="connsiteY211" fmla="*/ 215798 h 1324051"/>
              <a:gd name="connsiteX212" fmla="*/ 743865 w 1078884"/>
              <a:gd name="connsiteY212" fmla="*/ 210921 h 1324051"/>
              <a:gd name="connsiteX213" fmla="*/ 759029 w 1078884"/>
              <a:gd name="connsiteY213" fmla="*/ 210540 h 1324051"/>
              <a:gd name="connsiteX214" fmla="*/ 340310 w 1078884"/>
              <a:gd name="connsiteY214" fmla="*/ 0 h 1324051"/>
              <a:gd name="connsiteX215" fmla="*/ 348844 w 1078884"/>
              <a:gd name="connsiteY215" fmla="*/ 0 h 1324051"/>
              <a:gd name="connsiteX216" fmla="*/ 354940 w 1078884"/>
              <a:gd name="connsiteY216" fmla="*/ 1219 h 1324051"/>
              <a:gd name="connsiteX217" fmla="*/ 343968 w 1078884"/>
              <a:gd name="connsiteY217" fmla="*/ 1219 h 1324051"/>
              <a:gd name="connsiteX218" fmla="*/ 340310 w 1078884"/>
              <a:gd name="connsiteY218" fmla="*/ 0 h 1324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Lst>
            <a:rect l="l" t="t" r="r" b="b"/>
            <a:pathLst>
              <a:path w="1078884" h="1324051">
                <a:moveTo>
                  <a:pt x="469545" y="463296"/>
                </a:moveTo>
                <a:cubicBezTo>
                  <a:pt x="479299" y="465734"/>
                  <a:pt x="493116" y="473456"/>
                  <a:pt x="510998" y="486461"/>
                </a:cubicBezTo>
                <a:cubicBezTo>
                  <a:pt x="521564" y="493776"/>
                  <a:pt x="532334" y="502717"/>
                  <a:pt x="543307" y="513283"/>
                </a:cubicBezTo>
                <a:cubicBezTo>
                  <a:pt x="554280" y="523849"/>
                  <a:pt x="559766" y="529945"/>
                  <a:pt x="559766" y="531571"/>
                </a:cubicBezTo>
                <a:cubicBezTo>
                  <a:pt x="559766" y="533196"/>
                  <a:pt x="560172" y="534009"/>
                  <a:pt x="560985" y="534009"/>
                </a:cubicBezTo>
                <a:cubicBezTo>
                  <a:pt x="562611" y="534009"/>
                  <a:pt x="563830" y="534822"/>
                  <a:pt x="564643" y="536448"/>
                </a:cubicBezTo>
                <a:cubicBezTo>
                  <a:pt x="566268" y="539699"/>
                  <a:pt x="569113" y="545388"/>
                  <a:pt x="573177" y="553516"/>
                </a:cubicBezTo>
                <a:cubicBezTo>
                  <a:pt x="586995" y="573836"/>
                  <a:pt x="593091" y="594156"/>
                  <a:pt x="591465" y="614477"/>
                </a:cubicBezTo>
                <a:cubicBezTo>
                  <a:pt x="592278" y="629920"/>
                  <a:pt x="590652" y="649427"/>
                  <a:pt x="586588" y="672998"/>
                </a:cubicBezTo>
                <a:cubicBezTo>
                  <a:pt x="584963" y="685190"/>
                  <a:pt x="584150" y="692099"/>
                  <a:pt x="584150" y="693725"/>
                </a:cubicBezTo>
                <a:cubicBezTo>
                  <a:pt x="588214" y="693725"/>
                  <a:pt x="599187" y="689660"/>
                  <a:pt x="617068" y="681532"/>
                </a:cubicBezTo>
                <a:cubicBezTo>
                  <a:pt x="636576" y="671779"/>
                  <a:pt x="649987" y="665276"/>
                  <a:pt x="657302" y="662025"/>
                </a:cubicBezTo>
                <a:cubicBezTo>
                  <a:pt x="658115" y="662025"/>
                  <a:pt x="659740" y="661212"/>
                  <a:pt x="662179" y="659587"/>
                </a:cubicBezTo>
                <a:cubicBezTo>
                  <a:pt x="665430" y="657961"/>
                  <a:pt x="669900" y="655929"/>
                  <a:pt x="675590" y="653491"/>
                </a:cubicBezTo>
                <a:cubicBezTo>
                  <a:pt x="696723" y="644550"/>
                  <a:pt x="717856" y="634390"/>
                  <a:pt x="738988" y="623011"/>
                </a:cubicBezTo>
                <a:cubicBezTo>
                  <a:pt x="749555" y="616509"/>
                  <a:pt x="754432" y="612038"/>
                  <a:pt x="753619" y="609600"/>
                </a:cubicBezTo>
                <a:cubicBezTo>
                  <a:pt x="752806" y="605536"/>
                  <a:pt x="752196" y="602488"/>
                  <a:pt x="751790" y="600456"/>
                </a:cubicBezTo>
                <a:cubicBezTo>
                  <a:pt x="751384" y="598424"/>
                  <a:pt x="751587" y="597408"/>
                  <a:pt x="752400" y="597408"/>
                </a:cubicBezTo>
                <a:cubicBezTo>
                  <a:pt x="754025" y="597408"/>
                  <a:pt x="758902" y="594563"/>
                  <a:pt x="767030" y="588873"/>
                </a:cubicBezTo>
                <a:cubicBezTo>
                  <a:pt x="790601" y="575056"/>
                  <a:pt x="805638" y="568147"/>
                  <a:pt x="812140" y="568147"/>
                </a:cubicBezTo>
                <a:cubicBezTo>
                  <a:pt x="813766" y="568147"/>
                  <a:pt x="816204" y="566928"/>
                  <a:pt x="819456" y="564489"/>
                </a:cubicBezTo>
                <a:cubicBezTo>
                  <a:pt x="822707" y="562864"/>
                  <a:pt x="824332" y="562457"/>
                  <a:pt x="824332" y="563270"/>
                </a:cubicBezTo>
                <a:cubicBezTo>
                  <a:pt x="824332" y="564083"/>
                  <a:pt x="825145" y="563676"/>
                  <a:pt x="826771" y="562051"/>
                </a:cubicBezTo>
                <a:cubicBezTo>
                  <a:pt x="828396" y="560425"/>
                  <a:pt x="829616" y="560019"/>
                  <a:pt x="830428" y="560832"/>
                </a:cubicBezTo>
                <a:cubicBezTo>
                  <a:pt x="831241" y="561645"/>
                  <a:pt x="832867" y="561238"/>
                  <a:pt x="835305" y="559613"/>
                </a:cubicBezTo>
                <a:cubicBezTo>
                  <a:pt x="836118" y="558800"/>
                  <a:pt x="837337" y="558393"/>
                  <a:pt x="838963" y="558393"/>
                </a:cubicBezTo>
                <a:cubicBezTo>
                  <a:pt x="839776" y="559206"/>
                  <a:pt x="840588" y="559206"/>
                  <a:pt x="841401" y="558393"/>
                </a:cubicBezTo>
                <a:cubicBezTo>
                  <a:pt x="851155" y="554329"/>
                  <a:pt x="865785" y="549859"/>
                  <a:pt x="885292" y="544982"/>
                </a:cubicBezTo>
                <a:cubicBezTo>
                  <a:pt x="899923" y="541731"/>
                  <a:pt x="916992" y="536854"/>
                  <a:pt x="936499" y="530352"/>
                </a:cubicBezTo>
                <a:cubicBezTo>
                  <a:pt x="959257" y="523037"/>
                  <a:pt x="979171" y="523849"/>
                  <a:pt x="996240" y="532790"/>
                </a:cubicBezTo>
                <a:cubicBezTo>
                  <a:pt x="1005993" y="537667"/>
                  <a:pt x="1018592" y="545388"/>
                  <a:pt x="1034035" y="555955"/>
                </a:cubicBezTo>
                <a:cubicBezTo>
                  <a:pt x="1051104" y="568147"/>
                  <a:pt x="1060451" y="577494"/>
                  <a:pt x="1062076" y="583996"/>
                </a:cubicBezTo>
                <a:cubicBezTo>
                  <a:pt x="1065328" y="591312"/>
                  <a:pt x="1068579" y="598627"/>
                  <a:pt x="1071830" y="605942"/>
                </a:cubicBezTo>
                <a:cubicBezTo>
                  <a:pt x="1079145" y="620572"/>
                  <a:pt x="1080771" y="631139"/>
                  <a:pt x="1076707" y="637641"/>
                </a:cubicBezTo>
                <a:cubicBezTo>
                  <a:pt x="1074268" y="645769"/>
                  <a:pt x="1060857" y="649020"/>
                  <a:pt x="1036473" y="647395"/>
                </a:cubicBezTo>
                <a:cubicBezTo>
                  <a:pt x="1020217" y="646582"/>
                  <a:pt x="1009244" y="645769"/>
                  <a:pt x="1003555" y="644956"/>
                </a:cubicBezTo>
                <a:cubicBezTo>
                  <a:pt x="962915" y="636829"/>
                  <a:pt x="933654" y="635203"/>
                  <a:pt x="915772" y="640080"/>
                </a:cubicBezTo>
                <a:cubicBezTo>
                  <a:pt x="895452" y="645769"/>
                  <a:pt x="878790" y="652678"/>
                  <a:pt x="865785" y="660806"/>
                </a:cubicBezTo>
                <a:cubicBezTo>
                  <a:pt x="862534" y="663244"/>
                  <a:pt x="860096" y="664057"/>
                  <a:pt x="858470" y="663244"/>
                </a:cubicBezTo>
                <a:cubicBezTo>
                  <a:pt x="856844" y="662432"/>
                  <a:pt x="857251" y="665276"/>
                  <a:pt x="859689" y="671779"/>
                </a:cubicBezTo>
                <a:cubicBezTo>
                  <a:pt x="862128" y="678281"/>
                  <a:pt x="865785" y="686409"/>
                  <a:pt x="870662" y="696163"/>
                </a:cubicBezTo>
                <a:cubicBezTo>
                  <a:pt x="881228" y="718921"/>
                  <a:pt x="887324" y="738428"/>
                  <a:pt x="888950" y="754684"/>
                </a:cubicBezTo>
                <a:cubicBezTo>
                  <a:pt x="888950" y="758748"/>
                  <a:pt x="889356" y="761593"/>
                  <a:pt x="890169" y="763219"/>
                </a:cubicBezTo>
                <a:cubicBezTo>
                  <a:pt x="894233" y="799795"/>
                  <a:pt x="895046" y="844499"/>
                  <a:pt x="892608" y="897331"/>
                </a:cubicBezTo>
                <a:cubicBezTo>
                  <a:pt x="890982" y="912774"/>
                  <a:pt x="889763" y="937564"/>
                  <a:pt x="888950" y="971702"/>
                </a:cubicBezTo>
                <a:cubicBezTo>
                  <a:pt x="888950" y="988771"/>
                  <a:pt x="886512" y="1017625"/>
                  <a:pt x="881635" y="1058265"/>
                </a:cubicBezTo>
                <a:cubicBezTo>
                  <a:pt x="880822" y="1072083"/>
                  <a:pt x="878384" y="1089558"/>
                  <a:pt x="874320" y="1110691"/>
                </a:cubicBezTo>
                <a:cubicBezTo>
                  <a:pt x="862940" y="1163523"/>
                  <a:pt x="853593" y="1195628"/>
                  <a:pt x="846278" y="1207008"/>
                </a:cubicBezTo>
                <a:cubicBezTo>
                  <a:pt x="843840" y="1209446"/>
                  <a:pt x="842620" y="1211072"/>
                  <a:pt x="842620" y="1211884"/>
                </a:cubicBezTo>
                <a:cubicBezTo>
                  <a:pt x="842620" y="1213510"/>
                  <a:pt x="839776" y="1219606"/>
                  <a:pt x="834086" y="1230172"/>
                </a:cubicBezTo>
                <a:cubicBezTo>
                  <a:pt x="825958" y="1245616"/>
                  <a:pt x="819049" y="1265936"/>
                  <a:pt x="813360" y="1291132"/>
                </a:cubicBezTo>
                <a:cubicBezTo>
                  <a:pt x="809296" y="1304950"/>
                  <a:pt x="806451" y="1314297"/>
                  <a:pt x="804825" y="1319174"/>
                </a:cubicBezTo>
                <a:lnTo>
                  <a:pt x="802387" y="1324051"/>
                </a:lnTo>
                <a:lnTo>
                  <a:pt x="801168" y="1314297"/>
                </a:lnTo>
                <a:cubicBezTo>
                  <a:pt x="800355" y="1306169"/>
                  <a:pt x="798729" y="1292758"/>
                  <a:pt x="796291" y="1274064"/>
                </a:cubicBezTo>
                <a:cubicBezTo>
                  <a:pt x="793852" y="1253744"/>
                  <a:pt x="791008" y="1235456"/>
                  <a:pt x="787756" y="1219200"/>
                </a:cubicBezTo>
                <a:cubicBezTo>
                  <a:pt x="784505" y="1203756"/>
                  <a:pt x="782473" y="1194003"/>
                  <a:pt x="781660" y="1189939"/>
                </a:cubicBezTo>
                <a:cubicBezTo>
                  <a:pt x="780848" y="1186688"/>
                  <a:pt x="780035" y="1182624"/>
                  <a:pt x="779222" y="1177747"/>
                </a:cubicBezTo>
                <a:cubicBezTo>
                  <a:pt x="775158" y="1155801"/>
                  <a:pt x="771907" y="1132230"/>
                  <a:pt x="769468" y="1107033"/>
                </a:cubicBezTo>
                <a:cubicBezTo>
                  <a:pt x="764592" y="1035507"/>
                  <a:pt x="764592" y="952195"/>
                  <a:pt x="769468" y="857097"/>
                </a:cubicBezTo>
                <a:cubicBezTo>
                  <a:pt x="771094" y="837590"/>
                  <a:pt x="772313" y="819708"/>
                  <a:pt x="773126" y="803453"/>
                </a:cubicBezTo>
                <a:cubicBezTo>
                  <a:pt x="773126" y="786384"/>
                  <a:pt x="773532" y="774395"/>
                  <a:pt x="774345" y="767486"/>
                </a:cubicBezTo>
                <a:cubicBezTo>
                  <a:pt x="775158" y="760577"/>
                  <a:pt x="775971" y="755091"/>
                  <a:pt x="776784" y="751027"/>
                </a:cubicBezTo>
                <a:cubicBezTo>
                  <a:pt x="778409" y="743712"/>
                  <a:pt x="779222" y="735584"/>
                  <a:pt x="779222" y="726643"/>
                </a:cubicBezTo>
                <a:cubicBezTo>
                  <a:pt x="779222" y="719328"/>
                  <a:pt x="778816" y="714451"/>
                  <a:pt x="778003" y="712013"/>
                </a:cubicBezTo>
                <a:cubicBezTo>
                  <a:pt x="777190" y="709574"/>
                  <a:pt x="775564" y="707136"/>
                  <a:pt x="773126" y="704697"/>
                </a:cubicBezTo>
                <a:cubicBezTo>
                  <a:pt x="770688" y="699008"/>
                  <a:pt x="764185" y="697382"/>
                  <a:pt x="753619" y="699820"/>
                </a:cubicBezTo>
                <a:cubicBezTo>
                  <a:pt x="730860" y="702259"/>
                  <a:pt x="708915" y="708761"/>
                  <a:pt x="687782" y="719328"/>
                </a:cubicBezTo>
                <a:cubicBezTo>
                  <a:pt x="684531" y="720953"/>
                  <a:pt x="678841" y="723595"/>
                  <a:pt x="670713" y="727252"/>
                </a:cubicBezTo>
                <a:cubicBezTo>
                  <a:pt x="662585" y="730910"/>
                  <a:pt x="658115" y="732739"/>
                  <a:pt x="657302" y="732739"/>
                </a:cubicBezTo>
                <a:cubicBezTo>
                  <a:pt x="657302" y="732739"/>
                  <a:pt x="652019" y="735177"/>
                  <a:pt x="641452" y="740054"/>
                </a:cubicBezTo>
                <a:cubicBezTo>
                  <a:pt x="631699" y="744931"/>
                  <a:pt x="625603" y="747369"/>
                  <a:pt x="623164" y="747369"/>
                </a:cubicBezTo>
                <a:cubicBezTo>
                  <a:pt x="621539" y="747369"/>
                  <a:pt x="620320" y="748182"/>
                  <a:pt x="619507" y="749808"/>
                </a:cubicBezTo>
                <a:cubicBezTo>
                  <a:pt x="619507" y="750621"/>
                  <a:pt x="618288" y="751027"/>
                  <a:pt x="615849" y="751027"/>
                </a:cubicBezTo>
                <a:cubicBezTo>
                  <a:pt x="612598" y="751027"/>
                  <a:pt x="604064" y="753872"/>
                  <a:pt x="590246" y="759561"/>
                </a:cubicBezTo>
                <a:cubicBezTo>
                  <a:pt x="586995" y="760374"/>
                  <a:pt x="582524" y="760780"/>
                  <a:pt x="576835" y="760780"/>
                </a:cubicBezTo>
                <a:lnTo>
                  <a:pt x="567081" y="759561"/>
                </a:lnTo>
                <a:lnTo>
                  <a:pt x="565862" y="770534"/>
                </a:lnTo>
                <a:cubicBezTo>
                  <a:pt x="560985" y="786790"/>
                  <a:pt x="555296" y="803046"/>
                  <a:pt x="548793" y="819302"/>
                </a:cubicBezTo>
                <a:cubicBezTo>
                  <a:pt x="543104" y="833120"/>
                  <a:pt x="539446" y="843686"/>
                  <a:pt x="537820" y="851001"/>
                </a:cubicBezTo>
                <a:cubicBezTo>
                  <a:pt x="537008" y="855065"/>
                  <a:pt x="535788" y="858723"/>
                  <a:pt x="534163" y="861974"/>
                </a:cubicBezTo>
                <a:cubicBezTo>
                  <a:pt x="532537" y="865225"/>
                  <a:pt x="531724" y="867664"/>
                  <a:pt x="531724" y="869289"/>
                </a:cubicBezTo>
                <a:cubicBezTo>
                  <a:pt x="531724" y="870102"/>
                  <a:pt x="529896" y="875588"/>
                  <a:pt x="526238" y="885748"/>
                </a:cubicBezTo>
                <a:cubicBezTo>
                  <a:pt x="522580" y="895908"/>
                  <a:pt x="516688" y="911148"/>
                  <a:pt x="508560" y="931468"/>
                </a:cubicBezTo>
                <a:cubicBezTo>
                  <a:pt x="498806" y="955040"/>
                  <a:pt x="489865" y="972921"/>
                  <a:pt x="481737" y="985113"/>
                </a:cubicBezTo>
                <a:cubicBezTo>
                  <a:pt x="478486" y="989177"/>
                  <a:pt x="474422" y="990396"/>
                  <a:pt x="469545" y="988771"/>
                </a:cubicBezTo>
                <a:cubicBezTo>
                  <a:pt x="455728" y="985520"/>
                  <a:pt x="439878" y="974953"/>
                  <a:pt x="421996" y="957072"/>
                </a:cubicBezTo>
                <a:cubicBezTo>
                  <a:pt x="407366" y="944880"/>
                  <a:pt x="389891" y="915212"/>
                  <a:pt x="369571" y="868070"/>
                </a:cubicBezTo>
                <a:cubicBezTo>
                  <a:pt x="364694" y="857504"/>
                  <a:pt x="361849" y="851001"/>
                  <a:pt x="361036" y="848563"/>
                </a:cubicBezTo>
                <a:cubicBezTo>
                  <a:pt x="360224" y="846124"/>
                  <a:pt x="361443" y="847344"/>
                  <a:pt x="364694" y="852220"/>
                </a:cubicBezTo>
                <a:cubicBezTo>
                  <a:pt x="376886" y="870102"/>
                  <a:pt x="388672" y="884732"/>
                  <a:pt x="400051" y="896112"/>
                </a:cubicBezTo>
                <a:cubicBezTo>
                  <a:pt x="405740" y="899363"/>
                  <a:pt x="409398" y="900989"/>
                  <a:pt x="411024" y="900989"/>
                </a:cubicBezTo>
                <a:cubicBezTo>
                  <a:pt x="416713" y="900989"/>
                  <a:pt x="423216" y="895299"/>
                  <a:pt x="430531" y="883920"/>
                </a:cubicBezTo>
                <a:cubicBezTo>
                  <a:pt x="432969" y="878230"/>
                  <a:pt x="436627" y="871321"/>
                  <a:pt x="441504" y="863193"/>
                </a:cubicBezTo>
                <a:cubicBezTo>
                  <a:pt x="461011" y="826617"/>
                  <a:pt x="472390" y="798576"/>
                  <a:pt x="475641" y="779068"/>
                </a:cubicBezTo>
                <a:cubicBezTo>
                  <a:pt x="476454" y="774192"/>
                  <a:pt x="478080" y="767283"/>
                  <a:pt x="480518" y="758342"/>
                </a:cubicBezTo>
                <a:cubicBezTo>
                  <a:pt x="483769" y="749401"/>
                  <a:pt x="485801" y="742086"/>
                  <a:pt x="486614" y="736396"/>
                </a:cubicBezTo>
                <a:cubicBezTo>
                  <a:pt x="489865" y="718515"/>
                  <a:pt x="492304" y="705916"/>
                  <a:pt x="493929" y="698601"/>
                </a:cubicBezTo>
                <a:cubicBezTo>
                  <a:pt x="495555" y="693725"/>
                  <a:pt x="496368" y="689660"/>
                  <a:pt x="496368" y="686409"/>
                </a:cubicBezTo>
                <a:cubicBezTo>
                  <a:pt x="497180" y="682345"/>
                  <a:pt x="498400" y="670966"/>
                  <a:pt x="500025" y="652272"/>
                </a:cubicBezTo>
                <a:cubicBezTo>
                  <a:pt x="500838" y="634390"/>
                  <a:pt x="502057" y="623824"/>
                  <a:pt x="503683" y="620572"/>
                </a:cubicBezTo>
                <a:cubicBezTo>
                  <a:pt x="505308" y="618947"/>
                  <a:pt x="505308" y="618134"/>
                  <a:pt x="503683" y="618134"/>
                </a:cubicBezTo>
                <a:cubicBezTo>
                  <a:pt x="503683" y="618134"/>
                  <a:pt x="501448" y="620979"/>
                  <a:pt x="496977" y="626668"/>
                </a:cubicBezTo>
                <a:cubicBezTo>
                  <a:pt x="492507" y="632358"/>
                  <a:pt x="487427" y="639267"/>
                  <a:pt x="481737" y="647395"/>
                </a:cubicBezTo>
                <a:cubicBezTo>
                  <a:pt x="467920" y="666089"/>
                  <a:pt x="454508" y="682752"/>
                  <a:pt x="441504" y="697382"/>
                </a:cubicBezTo>
                <a:cubicBezTo>
                  <a:pt x="425248" y="717702"/>
                  <a:pt x="410820" y="735584"/>
                  <a:pt x="398222" y="751027"/>
                </a:cubicBezTo>
                <a:cubicBezTo>
                  <a:pt x="385624" y="766470"/>
                  <a:pt x="379324" y="774192"/>
                  <a:pt x="379324" y="774192"/>
                </a:cubicBezTo>
                <a:cubicBezTo>
                  <a:pt x="379324" y="775004"/>
                  <a:pt x="376886" y="778865"/>
                  <a:pt x="372009" y="785774"/>
                </a:cubicBezTo>
                <a:cubicBezTo>
                  <a:pt x="367132" y="792683"/>
                  <a:pt x="361646" y="799795"/>
                  <a:pt x="355550" y="807110"/>
                </a:cubicBezTo>
                <a:cubicBezTo>
                  <a:pt x="349454" y="814425"/>
                  <a:pt x="344374" y="820115"/>
                  <a:pt x="340310" y="824179"/>
                </a:cubicBezTo>
                <a:cubicBezTo>
                  <a:pt x="332995" y="832307"/>
                  <a:pt x="328524" y="838403"/>
                  <a:pt x="326899" y="842467"/>
                </a:cubicBezTo>
                <a:cubicBezTo>
                  <a:pt x="321209" y="851408"/>
                  <a:pt x="314707" y="857097"/>
                  <a:pt x="307392" y="859536"/>
                </a:cubicBezTo>
                <a:cubicBezTo>
                  <a:pt x="304140" y="859536"/>
                  <a:pt x="302515" y="859129"/>
                  <a:pt x="302515" y="858316"/>
                </a:cubicBezTo>
                <a:cubicBezTo>
                  <a:pt x="302515" y="857504"/>
                  <a:pt x="299670" y="856284"/>
                  <a:pt x="293980" y="854659"/>
                </a:cubicBezTo>
                <a:cubicBezTo>
                  <a:pt x="288291" y="852220"/>
                  <a:pt x="285446" y="850595"/>
                  <a:pt x="285446" y="849782"/>
                </a:cubicBezTo>
                <a:cubicBezTo>
                  <a:pt x="285446" y="849782"/>
                  <a:pt x="284633" y="849376"/>
                  <a:pt x="283008" y="848563"/>
                </a:cubicBezTo>
                <a:cubicBezTo>
                  <a:pt x="281382" y="848563"/>
                  <a:pt x="280569" y="848156"/>
                  <a:pt x="280569" y="847344"/>
                </a:cubicBezTo>
                <a:cubicBezTo>
                  <a:pt x="280569" y="846531"/>
                  <a:pt x="278131" y="844905"/>
                  <a:pt x="273254" y="842467"/>
                </a:cubicBezTo>
                <a:cubicBezTo>
                  <a:pt x="268377" y="840028"/>
                  <a:pt x="263907" y="835964"/>
                  <a:pt x="259843" y="830275"/>
                </a:cubicBezTo>
                <a:cubicBezTo>
                  <a:pt x="255779" y="824585"/>
                  <a:pt x="252528" y="819708"/>
                  <a:pt x="250089" y="815644"/>
                </a:cubicBezTo>
                <a:cubicBezTo>
                  <a:pt x="238710" y="800201"/>
                  <a:pt x="238304" y="787603"/>
                  <a:pt x="248870" y="777849"/>
                </a:cubicBezTo>
                <a:cubicBezTo>
                  <a:pt x="263500" y="765657"/>
                  <a:pt x="279350" y="740460"/>
                  <a:pt x="296419" y="702259"/>
                </a:cubicBezTo>
                <a:cubicBezTo>
                  <a:pt x="313488" y="655117"/>
                  <a:pt x="322022" y="625043"/>
                  <a:pt x="322022" y="612038"/>
                </a:cubicBezTo>
                <a:cubicBezTo>
                  <a:pt x="322022" y="598221"/>
                  <a:pt x="315113" y="594156"/>
                  <a:pt x="301296" y="599846"/>
                </a:cubicBezTo>
                <a:cubicBezTo>
                  <a:pt x="272848" y="619353"/>
                  <a:pt x="249683" y="642518"/>
                  <a:pt x="231801" y="669340"/>
                </a:cubicBezTo>
                <a:cubicBezTo>
                  <a:pt x="230176" y="673405"/>
                  <a:pt x="227737" y="677062"/>
                  <a:pt x="224486" y="680313"/>
                </a:cubicBezTo>
                <a:cubicBezTo>
                  <a:pt x="218796" y="686816"/>
                  <a:pt x="214326" y="699820"/>
                  <a:pt x="211075" y="719328"/>
                </a:cubicBezTo>
                <a:cubicBezTo>
                  <a:pt x="208636" y="748589"/>
                  <a:pt x="208230" y="775817"/>
                  <a:pt x="209856" y="801014"/>
                </a:cubicBezTo>
                <a:cubicBezTo>
                  <a:pt x="212294" y="825398"/>
                  <a:pt x="212700" y="851001"/>
                  <a:pt x="211075" y="877824"/>
                </a:cubicBezTo>
                <a:cubicBezTo>
                  <a:pt x="208636" y="898144"/>
                  <a:pt x="204166" y="909116"/>
                  <a:pt x="197664" y="910742"/>
                </a:cubicBezTo>
                <a:cubicBezTo>
                  <a:pt x="184659" y="912368"/>
                  <a:pt x="169216" y="905662"/>
                  <a:pt x="151334" y="890625"/>
                </a:cubicBezTo>
                <a:cubicBezTo>
                  <a:pt x="133452" y="875588"/>
                  <a:pt x="119635" y="857097"/>
                  <a:pt x="109881" y="835152"/>
                </a:cubicBezTo>
                <a:cubicBezTo>
                  <a:pt x="105004" y="826211"/>
                  <a:pt x="100534" y="803453"/>
                  <a:pt x="96470" y="766877"/>
                </a:cubicBezTo>
                <a:cubicBezTo>
                  <a:pt x="93219" y="739241"/>
                  <a:pt x="91187" y="722985"/>
                  <a:pt x="90374" y="718108"/>
                </a:cubicBezTo>
                <a:cubicBezTo>
                  <a:pt x="87123" y="697788"/>
                  <a:pt x="82652" y="678281"/>
                  <a:pt x="76963" y="659587"/>
                </a:cubicBezTo>
                <a:cubicBezTo>
                  <a:pt x="72899" y="643331"/>
                  <a:pt x="69241" y="635203"/>
                  <a:pt x="65990" y="635203"/>
                </a:cubicBezTo>
                <a:cubicBezTo>
                  <a:pt x="43232" y="623011"/>
                  <a:pt x="23724" y="616509"/>
                  <a:pt x="7468" y="615696"/>
                </a:cubicBezTo>
                <a:cubicBezTo>
                  <a:pt x="1779" y="614883"/>
                  <a:pt x="-660" y="613257"/>
                  <a:pt x="153" y="610819"/>
                </a:cubicBezTo>
                <a:cubicBezTo>
                  <a:pt x="2592" y="606755"/>
                  <a:pt x="11939" y="602284"/>
                  <a:pt x="28195" y="597408"/>
                </a:cubicBezTo>
                <a:cubicBezTo>
                  <a:pt x="38761" y="594969"/>
                  <a:pt x="48108" y="591312"/>
                  <a:pt x="56236" y="586435"/>
                </a:cubicBezTo>
                <a:cubicBezTo>
                  <a:pt x="68428" y="578307"/>
                  <a:pt x="80620" y="577088"/>
                  <a:pt x="92812" y="582777"/>
                </a:cubicBezTo>
                <a:cubicBezTo>
                  <a:pt x="121260" y="594969"/>
                  <a:pt x="145238" y="610412"/>
                  <a:pt x="164745" y="629107"/>
                </a:cubicBezTo>
                <a:cubicBezTo>
                  <a:pt x="171248" y="635609"/>
                  <a:pt x="177344" y="637235"/>
                  <a:pt x="183033" y="633984"/>
                </a:cubicBezTo>
                <a:cubicBezTo>
                  <a:pt x="184659" y="632358"/>
                  <a:pt x="187504" y="630732"/>
                  <a:pt x="191568" y="629107"/>
                </a:cubicBezTo>
                <a:cubicBezTo>
                  <a:pt x="200508" y="624230"/>
                  <a:pt x="207824" y="619353"/>
                  <a:pt x="213513" y="614477"/>
                </a:cubicBezTo>
                <a:cubicBezTo>
                  <a:pt x="242774" y="590905"/>
                  <a:pt x="262688" y="574243"/>
                  <a:pt x="273254" y="564489"/>
                </a:cubicBezTo>
                <a:cubicBezTo>
                  <a:pt x="280569" y="557987"/>
                  <a:pt x="289510" y="549859"/>
                  <a:pt x="300076" y="540105"/>
                </a:cubicBezTo>
                <a:cubicBezTo>
                  <a:pt x="310643" y="531164"/>
                  <a:pt x="318771" y="524256"/>
                  <a:pt x="324460" y="519379"/>
                </a:cubicBezTo>
                <a:cubicBezTo>
                  <a:pt x="332588" y="508812"/>
                  <a:pt x="342342" y="505968"/>
                  <a:pt x="353721" y="510844"/>
                </a:cubicBezTo>
                <a:cubicBezTo>
                  <a:pt x="374041" y="518160"/>
                  <a:pt x="391516" y="528320"/>
                  <a:pt x="406147" y="541325"/>
                </a:cubicBezTo>
                <a:cubicBezTo>
                  <a:pt x="415900" y="555142"/>
                  <a:pt x="423216" y="570179"/>
                  <a:pt x="428092" y="586435"/>
                </a:cubicBezTo>
                <a:cubicBezTo>
                  <a:pt x="429718" y="596189"/>
                  <a:pt x="426873" y="606755"/>
                  <a:pt x="419558" y="618134"/>
                </a:cubicBezTo>
                <a:cubicBezTo>
                  <a:pt x="417120" y="620572"/>
                  <a:pt x="413868" y="625652"/>
                  <a:pt x="409804" y="633374"/>
                </a:cubicBezTo>
                <a:cubicBezTo>
                  <a:pt x="405740" y="641096"/>
                  <a:pt x="401880" y="648411"/>
                  <a:pt x="398222" y="655320"/>
                </a:cubicBezTo>
                <a:cubicBezTo>
                  <a:pt x="394564" y="662228"/>
                  <a:pt x="392736" y="666089"/>
                  <a:pt x="392736" y="666902"/>
                </a:cubicBezTo>
                <a:cubicBezTo>
                  <a:pt x="392736" y="667715"/>
                  <a:pt x="391923" y="669340"/>
                  <a:pt x="390297" y="671779"/>
                </a:cubicBezTo>
                <a:cubicBezTo>
                  <a:pt x="388672" y="673405"/>
                  <a:pt x="387859" y="675437"/>
                  <a:pt x="387859" y="677875"/>
                </a:cubicBezTo>
                <a:cubicBezTo>
                  <a:pt x="388672" y="680313"/>
                  <a:pt x="388265" y="682345"/>
                  <a:pt x="386640" y="683971"/>
                </a:cubicBezTo>
                <a:cubicBezTo>
                  <a:pt x="384201" y="685596"/>
                  <a:pt x="383185" y="686816"/>
                  <a:pt x="383592" y="687628"/>
                </a:cubicBezTo>
                <a:cubicBezTo>
                  <a:pt x="383998" y="688441"/>
                  <a:pt x="386233" y="688848"/>
                  <a:pt x="390297" y="688848"/>
                </a:cubicBezTo>
                <a:cubicBezTo>
                  <a:pt x="395987" y="688848"/>
                  <a:pt x="409804" y="679500"/>
                  <a:pt x="431750" y="660806"/>
                </a:cubicBezTo>
                <a:cubicBezTo>
                  <a:pt x="442316" y="651865"/>
                  <a:pt x="451257" y="644550"/>
                  <a:pt x="458572" y="638860"/>
                </a:cubicBezTo>
                <a:cubicBezTo>
                  <a:pt x="471577" y="629107"/>
                  <a:pt x="482956" y="619760"/>
                  <a:pt x="492710" y="610819"/>
                </a:cubicBezTo>
                <a:cubicBezTo>
                  <a:pt x="501651" y="605129"/>
                  <a:pt x="506121" y="598627"/>
                  <a:pt x="506121" y="591312"/>
                </a:cubicBezTo>
                <a:cubicBezTo>
                  <a:pt x="508560" y="566115"/>
                  <a:pt x="508966" y="543357"/>
                  <a:pt x="507340" y="523037"/>
                </a:cubicBezTo>
                <a:cubicBezTo>
                  <a:pt x="504089" y="507593"/>
                  <a:pt x="499619" y="497840"/>
                  <a:pt x="493929" y="493776"/>
                </a:cubicBezTo>
                <a:cubicBezTo>
                  <a:pt x="483363" y="482396"/>
                  <a:pt x="474422" y="477926"/>
                  <a:pt x="467107" y="480364"/>
                </a:cubicBezTo>
                <a:cubicBezTo>
                  <a:pt x="461417" y="484429"/>
                  <a:pt x="459792" y="490524"/>
                  <a:pt x="462230" y="498652"/>
                </a:cubicBezTo>
                <a:lnTo>
                  <a:pt x="463449" y="504749"/>
                </a:lnTo>
                <a:lnTo>
                  <a:pt x="459792" y="499872"/>
                </a:lnTo>
                <a:cubicBezTo>
                  <a:pt x="454915" y="489305"/>
                  <a:pt x="455728" y="478332"/>
                  <a:pt x="462230" y="466953"/>
                </a:cubicBezTo>
                <a:cubicBezTo>
                  <a:pt x="464668" y="464515"/>
                  <a:pt x="467107" y="463296"/>
                  <a:pt x="469545" y="463296"/>
                </a:cubicBezTo>
                <a:close/>
                <a:moveTo>
                  <a:pt x="602438" y="270662"/>
                </a:moveTo>
                <a:cubicBezTo>
                  <a:pt x="602438" y="269849"/>
                  <a:pt x="603251" y="269849"/>
                  <a:pt x="604876" y="270662"/>
                </a:cubicBezTo>
                <a:cubicBezTo>
                  <a:pt x="605689" y="271475"/>
                  <a:pt x="606096" y="272287"/>
                  <a:pt x="606096" y="273100"/>
                </a:cubicBezTo>
                <a:cubicBezTo>
                  <a:pt x="606096" y="274726"/>
                  <a:pt x="605689" y="275132"/>
                  <a:pt x="604876" y="274320"/>
                </a:cubicBezTo>
                <a:cubicBezTo>
                  <a:pt x="603251" y="272694"/>
                  <a:pt x="602438" y="271475"/>
                  <a:pt x="602438" y="270662"/>
                </a:cubicBezTo>
                <a:close/>
                <a:moveTo>
                  <a:pt x="759029" y="210540"/>
                </a:moveTo>
                <a:cubicBezTo>
                  <a:pt x="774117" y="211607"/>
                  <a:pt x="788976" y="217017"/>
                  <a:pt x="803606" y="226771"/>
                </a:cubicBezTo>
                <a:cubicBezTo>
                  <a:pt x="810108" y="230835"/>
                  <a:pt x="817017" y="234899"/>
                  <a:pt x="824332" y="238963"/>
                </a:cubicBezTo>
                <a:cubicBezTo>
                  <a:pt x="838150" y="245465"/>
                  <a:pt x="850342" y="262940"/>
                  <a:pt x="860908" y="291388"/>
                </a:cubicBezTo>
                <a:cubicBezTo>
                  <a:pt x="864160" y="301955"/>
                  <a:pt x="864160" y="310083"/>
                  <a:pt x="860908" y="315773"/>
                </a:cubicBezTo>
                <a:cubicBezTo>
                  <a:pt x="859283" y="319024"/>
                  <a:pt x="849529" y="324307"/>
                  <a:pt x="831648" y="331622"/>
                </a:cubicBezTo>
                <a:cubicBezTo>
                  <a:pt x="822707" y="334873"/>
                  <a:pt x="816611" y="337718"/>
                  <a:pt x="813360" y="340156"/>
                </a:cubicBezTo>
                <a:cubicBezTo>
                  <a:pt x="809296" y="341782"/>
                  <a:pt x="804825" y="343814"/>
                  <a:pt x="799948" y="346252"/>
                </a:cubicBezTo>
                <a:cubicBezTo>
                  <a:pt x="757683" y="366572"/>
                  <a:pt x="721513" y="385267"/>
                  <a:pt x="691440" y="402336"/>
                </a:cubicBezTo>
                <a:cubicBezTo>
                  <a:pt x="678435" y="409651"/>
                  <a:pt x="665430" y="416560"/>
                  <a:pt x="652425" y="423062"/>
                </a:cubicBezTo>
                <a:cubicBezTo>
                  <a:pt x="611785" y="442569"/>
                  <a:pt x="581712" y="458419"/>
                  <a:pt x="562204" y="470611"/>
                </a:cubicBezTo>
                <a:cubicBezTo>
                  <a:pt x="551638" y="477113"/>
                  <a:pt x="544932" y="481380"/>
                  <a:pt x="542088" y="483413"/>
                </a:cubicBezTo>
                <a:cubicBezTo>
                  <a:pt x="539243" y="485445"/>
                  <a:pt x="538633" y="485648"/>
                  <a:pt x="540259" y="484022"/>
                </a:cubicBezTo>
                <a:cubicBezTo>
                  <a:pt x="541884" y="482396"/>
                  <a:pt x="547574" y="477113"/>
                  <a:pt x="557328" y="468173"/>
                </a:cubicBezTo>
                <a:cubicBezTo>
                  <a:pt x="573584" y="455168"/>
                  <a:pt x="589840" y="438912"/>
                  <a:pt x="606096" y="419404"/>
                </a:cubicBezTo>
                <a:cubicBezTo>
                  <a:pt x="615036" y="408838"/>
                  <a:pt x="623977" y="398678"/>
                  <a:pt x="632918" y="388925"/>
                </a:cubicBezTo>
                <a:cubicBezTo>
                  <a:pt x="640233" y="379171"/>
                  <a:pt x="646329" y="371449"/>
                  <a:pt x="651206" y="365760"/>
                </a:cubicBezTo>
                <a:cubicBezTo>
                  <a:pt x="654457" y="362508"/>
                  <a:pt x="658724" y="357428"/>
                  <a:pt x="664008" y="350520"/>
                </a:cubicBezTo>
                <a:cubicBezTo>
                  <a:pt x="669291" y="343611"/>
                  <a:pt x="674168" y="337108"/>
                  <a:pt x="678638" y="331012"/>
                </a:cubicBezTo>
                <a:cubicBezTo>
                  <a:pt x="683108" y="324916"/>
                  <a:pt x="685344" y="321462"/>
                  <a:pt x="685344" y="320649"/>
                </a:cubicBezTo>
                <a:cubicBezTo>
                  <a:pt x="685344" y="320649"/>
                  <a:pt x="686969" y="318211"/>
                  <a:pt x="690220" y="313334"/>
                </a:cubicBezTo>
                <a:cubicBezTo>
                  <a:pt x="693472" y="309270"/>
                  <a:pt x="695097" y="306832"/>
                  <a:pt x="695097" y="306019"/>
                </a:cubicBezTo>
                <a:cubicBezTo>
                  <a:pt x="695097" y="305206"/>
                  <a:pt x="696316" y="303174"/>
                  <a:pt x="698755" y="299923"/>
                </a:cubicBezTo>
                <a:cubicBezTo>
                  <a:pt x="702006" y="295046"/>
                  <a:pt x="704038" y="286105"/>
                  <a:pt x="704851" y="273100"/>
                </a:cubicBezTo>
                <a:cubicBezTo>
                  <a:pt x="706476" y="266598"/>
                  <a:pt x="704851" y="261315"/>
                  <a:pt x="699974" y="257251"/>
                </a:cubicBezTo>
                <a:lnTo>
                  <a:pt x="695097" y="251155"/>
                </a:lnTo>
                <a:lnTo>
                  <a:pt x="668275" y="251155"/>
                </a:lnTo>
                <a:cubicBezTo>
                  <a:pt x="648768" y="250342"/>
                  <a:pt x="634544" y="251155"/>
                  <a:pt x="625603" y="253593"/>
                </a:cubicBezTo>
                <a:cubicBezTo>
                  <a:pt x="615849" y="256845"/>
                  <a:pt x="609753" y="259283"/>
                  <a:pt x="607315" y="260909"/>
                </a:cubicBezTo>
                <a:cubicBezTo>
                  <a:pt x="603251" y="264160"/>
                  <a:pt x="602032" y="263753"/>
                  <a:pt x="603657" y="259689"/>
                </a:cubicBezTo>
                <a:cubicBezTo>
                  <a:pt x="609347" y="252374"/>
                  <a:pt x="619100" y="245465"/>
                  <a:pt x="632918" y="238963"/>
                </a:cubicBezTo>
                <a:cubicBezTo>
                  <a:pt x="640233" y="236524"/>
                  <a:pt x="650800" y="233680"/>
                  <a:pt x="664617" y="230428"/>
                </a:cubicBezTo>
                <a:cubicBezTo>
                  <a:pt x="677622" y="227177"/>
                  <a:pt x="686156" y="225145"/>
                  <a:pt x="690220" y="224332"/>
                </a:cubicBezTo>
                <a:cubicBezTo>
                  <a:pt x="700787" y="221081"/>
                  <a:pt x="709728" y="219049"/>
                  <a:pt x="717043" y="218236"/>
                </a:cubicBezTo>
                <a:cubicBezTo>
                  <a:pt x="718668" y="218236"/>
                  <a:pt x="721920" y="217423"/>
                  <a:pt x="726796" y="215798"/>
                </a:cubicBezTo>
                <a:cubicBezTo>
                  <a:pt x="731673" y="214172"/>
                  <a:pt x="737363" y="212547"/>
                  <a:pt x="743865" y="210921"/>
                </a:cubicBezTo>
                <a:cubicBezTo>
                  <a:pt x="748945" y="210312"/>
                  <a:pt x="754000" y="210185"/>
                  <a:pt x="759029" y="210540"/>
                </a:cubicBezTo>
                <a:close/>
                <a:moveTo>
                  <a:pt x="340310" y="0"/>
                </a:moveTo>
                <a:cubicBezTo>
                  <a:pt x="341123" y="0"/>
                  <a:pt x="343968" y="0"/>
                  <a:pt x="348844" y="0"/>
                </a:cubicBezTo>
                <a:cubicBezTo>
                  <a:pt x="357785" y="0"/>
                  <a:pt x="359817" y="406"/>
                  <a:pt x="354940" y="1219"/>
                </a:cubicBezTo>
                <a:cubicBezTo>
                  <a:pt x="351689" y="2032"/>
                  <a:pt x="348032" y="2032"/>
                  <a:pt x="343968" y="1219"/>
                </a:cubicBezTo>
                <a:cubicBezTo>
                  <a:pt x="340716" y="406"/>
                  <a:pt x="339497" y="0"/>
                  <a:pt x="340310" y="0"/>
                </a:cubicBezTo>
                <a:close/>
              </a:path>
            </a:pathLst>
          </a:custGeom>
          <a:gradFill flip="none" rotWithShape="1">
            <a:gsLst>
              <a:gs pos="0">
                <a:srgbClr val="02A0E7"/>
              </a:gs>
              <a:gs pos="100000">
                <a:srgbClr val="1C3FFD"/>
              </a:gs>
            </a:gsLst>
            <a:path path="circle">
              <a:fillToRect r="100000" b="100000"/>
            </a:path>
            <a:tileRect l="-100000" t="-100000"/>
          </a:gradFill>
          <a:ln w="3175">
            <a:noFill/>
          </a:ln>
          <a:effectLst>
            <a:outerShdw blurRad="152400" dist="101600" dir="5400000" sx="98000" sy="98000" algn="t" rotWithShape="0">
              <a:srgbClr val="0253A4">
                <a:alpha val="24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w="3175">
                <a:noFill/>
              </a:ln>
              <a:gradFill flip="none" rotWithShape="1">
                <a:gsLst>
                  <a:gs pos="0">
                    <a:srgbClr val="02A0E7"/>
                  </a:gs>
                  <a:gs pos="100000">
                    <a:srgbClr val="1C3FFD"/>
                  </a:gs>
                </a:gsLst>
                <a:path path="circle">
                  <a:fillToRect r="100000" b="100000"/>
                </a:path>
                <a:tileRect l="-100000" t="-100000"/>
              </a:gradFill>
              <a:effectLst>
                <a:outerShdw blurRad="152400" dist="101600" dir="5400000" sx="98000" sy="98000" algn="t" rotWithShape="0">
                  <a:srgbClr val="0253A4">
                    <a:alpha val="24000"/>
                  </a:srgb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spTree>
    <p:custDataLst>
      <p:custData r:id="rId1"/>
    </p:custDataLst>
    <p:extLst>
      <p:ext uri="{BB962C8B-B14F-4D97-AF65-F5344CB8AC3E}">
        <p14:creationId xmlns:p14="http://schemas.microsoft.com/office/powerpoint/2010/main" val="20990258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141" name="组合 140">
            <a:extLst>
              <a:ext uri="{FF2B5EF4-FFF2-40B4-BE49-F238E27FC236}">
                <a16:creationId xmlns:a16="http://schemas.microsoft.com/office/drawing/2014/main" id="{5A6AD94C-030E-12C0-ED22-BB082AF099BB}"/>
              </a:ext>
            </a:extLst>
          </p:cNvPr>
          <p:cNvGrpSpPr/>
          <p:nvPr/>
        </p:nvGrpSpPr>
        <p:grpSpPr>
          <a:xfrm>
            <a:off x="-961292" y="-2723502"/>
            <a:ext cx="14114584" cy="14114584"/>
            <a:chOff x="-430005" y="-2344615"/>
            <a:chExt cx="13356810" cy="13356810"/>
          </a:xfrm>
        </p:grpSpPr>
        <p:grpSp>
          <p:nvGrpSpPr>
            <p:cNvPr id="142" name="组合 141">
              <a:extLst>
                <a:ext uri="{FF2B5EF4-FFF2-40B4-BE49-F238E27FC236}">
                  <a16:creationId xmlns:a16="http://schemas.microsoft.com/office/drawing/2014/main" id="{4A6F56BA-98E6-9A84-4314-4A49946A5E6E}"/>
                </a:ext>
              </a:extLst>
            </p:cNvPr>
            <p:cNvGrpSpPr/>
            <p:nvPr/>
          </p:nvGrpSpPr>
          <p:grpSpPr>
            <a:xfrm>
              <a:off x="407988" y="-1506622"/>
              <a:ext cx="11680824" cy="11680824"/>
              <a:chOff x="255588" y="-1659022"/>
              <a:chExt cx="11680824" cy="11680824"/>
            </a:xfrm>
          </p:grpSpPr>
          <p:sp>
            <p:nvSpPr>
              <p:cNvPr id="148" name="椭圆 147">
                <a:extLst>
                  <a:ext uri="{FF2B5EF4-FFF2-40B4-BE49-F238E27FC236}">
                    <a16:creationId xmlns:a16="http://schemas.microsoft.com/office/drawing/2014/main" id="{708135AB-231A-75C3-1F9F-C371EAFFBDAB}"/>
                  </a:ext>
                </a:extLst>
              </p:cNvPr>
              <p:cNvSpPr/>
              <p:nvPr/>
            </p:nvSpPr>
            <p:spPr>
              <a:xfrm>
                <a:off x="958428" y="-956182"/>
                <a:ext cx="10275144" cy="10275144"/>
              </a:xfrm>
              <a:prstGeom prst="ellipse">
                <a:avLst/>
              </a:prstGeom>
              <a:noFill/>
              <a:ln w="12700" cap="flat" cmpd="sng" algn="ctr">
                <a:gradFill flip="none" rotWithShape="1">
                  <a:gsLst>
                    <a:gs pos="0">
                      <a:schemeClr val="accent1">
                        <a:alpha val="50000"/>
                      </a:schemeClr>
                    </a:gs>
                    <a:gs pos="100000">
                      <a:schemeClr val="accent2">
                        <a:alpha val="0"/>
                      </a:schemeClr>
                    </a:gs>
                  </a:gsLst>
                  <a:lin ang="5400000" scaled="1"/>
                  <a:tileRect/>
                </a:grad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9" name="椭圆 148">
                <a:extLst>
                  <a:ext uri="{FF2B5EF4-FFF2-40B4-BE49-F238E27FC236}">
                    <a16:creationId xmlns:a16="http://schemas.microsoft.com/office/drawing/2014/main" id="{2A0FD03C-D27C-362C-FF2A-FEB7400147F8}"/>
                  </a:ext>
                </a:extLst>
              </p:cNvPr>
              <p:cNvSpPr/>
              <p:nvPr/>
            </p:nvSpPr>
            <p:spPr>
              <a:xfrm>
                <a:off x="255588" y="-1659022"/>
                <a:ext cx="11680824" cy="11680824"/>
              </a:xfrm>
              <a:prstGeom prst="ellipse">
                <a:avLst/>
              </a:prstGeom>
              <a:noFill/>
              <a:ln w="6350" cap="flat" cmpd="sng" algn="ctr">
                <a:gradFill flip="none" rotWithShape="1">
                  <a:gsLst>
                    <a:gs pos="0">
                      <a:schemeClr val="accent1">
                        <a:alpha val="25000"/>
                      </a:schemeClr>
                    </a:gs>
                    <a:gs pos="100000">
                      <a:schemeClr val="accent2">
                        <a:alpha val="0"/>
                      </a:schemeClr>
                    </a:gs>
                  </a:gsLst>
                  <a:lin ang="5400000" scaled="1"/>
                  <a:tileRect/>
                </a:grad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143" name="椭圆 142">
              <a:extLst>
                <a:ext uri="{FF2B5EF4-FFF2-40B4-BE49-F238E27FC236}">
                  <a16:creationId xmlns:a16="http://schemas.microsoft.com/office/drawing/2014/main" id="{25A7C535-D4E2-53B9-90C7-CAEFA0E81A45}"/>
                </a:ext>
              </a:extLst>
            </p:cNvPr>
            <p:cNvSpPr/>
            <p:nvPr/>
          </p:nvSpPr>
          <p:spPr>
            <a:xfrm>
              <a:off x="-430005" y="-2344615"/>
              <a:ext cx="13356810" cy="13356810"/>
            </a:xfrm>
            <a:prstGeom prst="ellipse">
              <a:avLst/>
            </a:prstGeom>
            <a:noFill/>
            <a:ln w="3175" cap="flat" cmpd="sng" algn="ctr">
              <a:gradFill flip="none" rotWithShape="1">
                <a:gsLst>
                  <a:gs pos="0">
                    <a:schemeClr val="accent1">
                      <a:alpha val="20000"/>
                    </a:schemeClr>
                  </a:gs>
                  <a:gs pos="100000">
                    <a:schemeClr val="accent2">
                      <a:alpha val="0"/>
                    </a:schemeClr>
                  </a:gs>
                </a:gsLst>
                <a:lin ang="5400000" scaled="1"/>
                <a:tileRect/>
              </a:grad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pic>
        <p:nvPicPr>
          <p:cNvPr id="215" name="Picture 202">
            <a:extLst>
              <a:ext uri="{FF2B5EF4-FFF2-40B4-BE49-F238E27FC236}">
                <a16:creationId xmlns:a16="http://schemas.microsoft.com/office/drawing/2014/main" id="{4B74929B-4314-8826-AA08-B99C79DB90E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769395" y="6055792"/>
            <a:ext cx="4642642" cy="629076"/>
          </a:xfrm>
          <a:prstGeom prst="rect">
            <a:avLst/>
          </a:prstGeom>
        </p:spPr>
      </p:pic>
      <p:sp>
        <p:nvSpPr>
          <p:cNvPr id="102" name="文本框 101">
            <a:extLst>
              <a:ext uri="{FF2B5EF4-FFF2-40B4-BE49-F238E27FC236}">
                <a16:creationId xmlns:a16="http://schemas.microsoft.com/office/drawing/2014/main" id="{46EE7729-3812-5875-C14E-F067B883C845}"/>
              </a:ext>
            </a:extLst>
          </p:cNvPr>
          <p:cNvSpPr txBox="1"/>
          <p:nvPr/>
        </p:nvSpPr>
        <p:spPr>
          <a:xfrm>
            <a:off x="3972662" y="3090410"/>
            <a:ext cx="4246676" cy="37702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900" b="0" i="0" u="none" strike="noStrike" kern="1200" cap="none" spc="0" normalizeH="0" baseline="0" noProof="0" dirty="0">
                <a:ln w="34925">
                  <a:gradFill flip="none" rotWithShape="1">
                    <a:gsLst>
                      <a:gs pos="46000">
                        <a:srgbClr val="02A0E7">
                          <a:alpha val="0"/>
                        </a:srgbClr>
                      </a:gs>
                      <a:gs pos="63000">
                        <a:srgbClr val="02A0E7"/>
                      </a:gs>
                      <a:gs pos="100000">
                        <a:srgbClr val="1C3FFD"/>
                      </a:gs>
                    </a:gsLst>
                    <a:lin ang="16200000" scaled="1"/>
                    <a:tileRect/>
                  </a:gradFill>
                </a:ln>
                <a:noFill/>
                <a:effectLst/>
                <a:uLnTx/>
                <a:uFillTx/>
                <a:latin typeface="Arial" panose="020B0604020202020204" pitchFamily="34" charset="0"/>
                <a:ea typeface="微软雅黑" panose="020B0503020204020204" pitchFamily="34" charset="-122"/>
                <a:sym typeface="Arial" panose="020B0604020202020204" pitchFamily="34" charset="0"/>
              </a:rPr>
              <a:t>01</a:t>
            </a:r>
            <a:endParaRPr kumimoji="0" lang="zh-CN" altLang="en-US" sz="23900" b="0" i="0" u="none" strike="noStrike" kern="1200" cap="none" spc="0" normalizeH="0" baseline="0" noProof="0" dirty="0">
              <a:ln w="34925">
                <a:gradFill flip="none" rotWithShape="1">
                  <a:gsLst>
                    <a:gs pos="46000">
                      <a:srgbClr val="02A0E7">
                        <a:alpha val="0"/>
                      </a:srgbClr>
                    </a:gs>
                    <a:gs pos="63000">
                      <a:srgbClr val="02A0E7"/>
                    </a:gs>
                    <a:gs pos="100000">
                      <a:srgbClr val="1C3FFD"/>
                    </a:gs>
                  </a:gsLst>
                  <a:lin ang="16200000" scaled="1"/>
                  <a:tileRect/>
                </a:gradFill>
              </a:ln>
              <a:no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0" name="文本框 109">
            <a:extLst>
              <a:ext uri="{FF2B5EF4-FFF2-40B4-BE49-F238E27FC236}">
                <a16:creationId xmlns:a16="http://schemas.microsoft.com/office/drawing/2014/main" id="{6012468B-08E6-65C0-F8B9-EDA077428F84}"/>
              </a:ext>
            </a:extLst>
          </p:cNvPr>
          <p:cNvSpPr txBox="1"/>
          <p:nvPr/>
        </p:nvSpPr>
        <p:spPr>
          <a:xfrm flipH="1">
            <a:off x="3002151" y="4539636"/>
            <a:ext cx="6187699" cy="1107996"/>
          </a:xfrm>
          <a:prstGeom prst="rect">
            <a:avLst/>
          </a:prstGeom>
          <a:noFill/>
        </p:spPr>
        <p:txBody>
          <a:bodyPr wrap="square" rtlCol="0">
            <a:spAutoFit/>
          </a:bodyPr>
          <a:lstStyle/>
          <a:p>
            <a:pPr lvl="0" algn="dist">
              <a:defRPr/>
            </a:pPr>
            <a:r>
              <a:rPr lang="zh-CN" altLang="en-US" sz="6600" dirty="0">
                <a:ln w="3175">
                  <a:noFill/>
                </a:ln>
                <a:gradFill flip="none" rotWithShape="1">
                  <a:gsLst>
                    <a:gs pos="0">
                      <a:schemeClr val="accent2"/>
                    </a:gs>
                    <a:gs pos="100000">
                      <a:schemeClr val="accent1"/>
                    </a:gs>
                  </a:gsLst>
                  <a:lin ang="16200000" scaled="1"/>
                  <a:tileRect/>
                </a:gradFill>
                <a:effectLst>
                  <a:outerShdw blurRad="152400" dist="101600" dir="5400000" sx="98000" sy="98000" algn="t" rotWithShape="0">
                    <a:srgbClr val="02A0E7">
                      <a:alpha val="24000"/>
                    </a:srgbClr>
                  </a:outerShdw>
                </a:effectLst>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研究背景意义</a:t>
            </a:r>
          </a:p>
        </p:txBody>
      </p:sp>
      <p:cxnSp>
        <p:nvCxnSpPr>
          <p:cNvPr id="112" name="直接连接符 111">
            <a:extLst>
              <a:ext uri="{FF2B5EF4-FFF2-40B4-BE49-F238E27FC236}">
                <a16:creationId xmlns:a16="http://schemas.microsoft.com/office/drawing/2014/main" id="{93A0F660-94C7-4635-1AEE-085CDAE228AD}"/>
              </a:ext>
            </a:extLst>
          </p:cNvPr>
          <p:cNvCxnSpPr>
            <a:cxnSpLocks/>
          </p:cNvCxnSpPr>
          <p:nvPr/>
        </p:nvCxnSpPr>
        <p:spPr>
          <a:xfrm>
            <a:off x="2946400" y="5606992"/>
            <a:ext cx="6218074" cy="0"/>
          </a:xfrm>
          <a:prstGeom prst="line">
            <a:avLst/>
          </a:prstGeom>
          <a:ln w="12700">
            <a:gradFill flip="none" rotWithShape="1">
              <a:gsLst>
                <a:gs pos="0">
                  <a:schemeClr val="accent1">
                    <a:alpha val="0"/>
                  </a:schemeClr>
                </a:gs>
                <a:gs pos="49700">
                  <a:srgbClr val="0F70F2"/>
                </a:gs>
                <a:gs pos="100000">
                  <a:schemeClr val="accent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13" name="文本框 112">
            <a:extLst>
              <a:ext uri="{FF2B5EF4-FFF2-40B4-BE49-F238E27FC236}">
                <a16:creationId xmlns:a16="http://schemas.microsoft.com/office/drawing/2014/main" id="{FFA545D0-5F5A-E2F7-8781-C22464CB2A3F}"/>
              </a:ext>
            </a:extLst>
          </p:cNvPr>
          <p:cNvSpPr txBox="1"/>
          <p:nvPr/>
        </p:nvSpPr>
        <p:spPr>
          <a:xfrm flipH="1">
            <a:off x="3002151" y="5679207"/>
            <a:ext cx="6187698" cy="369332"/>
          </a:xfrm>
          <a:prstGeom prst="rect">
            <a:avLst/>
          </a:prstGeom>
          <a:noFill/>
        </p:spPr>
        <p:txBody>
          <a:bodyPr wrap="square" rtlCol="0">
            <a:spAutoFit/>
          </a:bodyPr>
          <a:lstStyle/>
          <a:p>
            <a:pPr lvl="0" algn="dist">
              <a:defRPr/>
            </a:pPr>
            <a:r>
              <a:rPr lang="en-US" altLang="zh-CN" dirty="0">
                <a:ln w="3175">
                  <a:noFill/>
                </a:ln>
                <a:solidFill>
                  <a:schemeClr val="bg1">
                    <a:lumMod val="65000"/>
                  </a:schemeClr>
                </a:solidFill>
                <a:effectLst>
                  <a:outerShdw blurRad="152400" dist="101600" dir="5400000" sx="98000" sy="98000" algn="t" rotWithShape="0">
                    <a:schemeClr val="tx1">
                      <a:alpha val="7000"/>
                    </a:schemeClr>
                  </a:outerShdw>
                </a:effectLst>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Implications for the background of the study</a:t>
            </a:r>
          </a:p>
        </p:txBody>
      </p:sp>
      <p:grpSp>
        <p:nvGrpSpPr>
          <p:cNvPr id="4" name="组合 3">
            <a:extLst>
              <a:ext uri="{FF2B5EF4-FFF2-40B4-BE49-F238E27FC236}">
                <a16:creationId xmlns:a16="http://schemas.microsoft.com/office/drawing/2014/main" id="{39261520-0C32-4399-84BC-D8ABEE785BE1}"/>
              </a:ext>
            </a:extLst>
          </p:cNvPr>
          <p:cNvGrpSpPr/>
          <p:nvPr/>
        </p:nvGrpSpPr>
        <p:grpSpPr>
          <a:xfrm>
            <a:off x="1064394" y="-1660782"/>
            <a:ext cx="10063213" cy="12192002"/>
            <a:chOff x="1064394" y="-1660782"/>
            <a:chExt cx="10063213" cy="12192002"/>
          </a:xfrm>
        </p:grpSpPr>
        <p:grpSp>
          <p:nvGrpSpPr>
            <p:cNvPr id="3" name="组合 2">
              <a:extLst>
                <a:ext uri="{FF2B5EF4-FFF2-40B4-BE49-F238E27FC236}">
                  <a16:creationId xmlns:a16="http://schemas.microsoft.com/office/drawing/2014/main" id="{461B2465-2087-00C9-FB63-B150879628A4}"/>
                </a:ext>
              </a:extLst>
            </p:cNvPr>
            <p:cNvGrpSpPr/>
            <p:nvPr/>
          </p:nvGrpSpPr>
          <p:grpSpPr>
            <a:xfrm>
              <a:off x="1064394" y="-1660782"/>
              <a:ext cx="10063213" cy="12192002"/>
              <a:chOff x="1064394" y="-1660782"/>
              <a:chExt cx="10063213" cy="12192002"/>
            </a:xfrm>
          </p:grpSpPr>
          <p:pic>
            <p:nvPicPr>
              <p:cNvPr id="86" name="Picture 60">
                <a:extLst>
                  <a:ext uri="{FF2B5EF4-FFF2-40B4-BE49-F238E27FC236}">
                    <a16:creationId xmlns:a16="http://schemas.microsoft.com/office/drawing/2014/main" id="{BF5923CD-FFC3-3F3E-04E9-2F28A41C992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64394" y="0"/>
                <a:ext cx="10063213" cy="4181265"/>
              </a:xfrm>
              <a:prstGeom prst="rect">
                <a:avLst/>
              </a:prstGeom>
            </p:spPr>
          </p:pic>
          <p:grpSp>
            <p:nvGrpSpPr>
              <p:cNvPr id="98" name="组合 97">
                <a:extLst>
                  <a:ext uri="{FF2B5EF4-FFF2-40B4-BE49-F238E27FC236}">
                    <a16:creationId xmlns:a16="http://schemas.microsoft.com/office/drawing/2014/main" id="{57210D53-3EEC-C62D-816D-C081D49FF221}"/>
                  </a:ext>
                </a:extLst>
              </p:cNvPr>
              <p:cNvGrpSpPr/>
              <p:nvPr/>
            </p:nvGrpSpPr>
            <p:grpSpPr>
              <a:xfrm>
                <a:off x="1357609" y="-1660782"/>
                <a:ext cx="9476783" cy="12192002"/>
                <a:chOff x="1633835" y="-1660782"/>
                <a:chExt cx="9476783" cy="12192002"/>
              </a:xfrm>
            </p:grpSpPr>
            <p:grpSp>
              <p:nvGrpSpPr>
                <p:cNvPr id="64" name="组合 63">
                  <a:extLst>
                    <a:ext uri="{FF2B5EF4-FFF2-40B4-BE49-F238E27FC236}">
                      <a16:creationId xmlns:a16="http://schemas.microsoft.com/office/drawing/2014/main" id="{75B86DE4-B0F7-B0D8-0BD1-49EBC927D85B}"/>
                    </a:ext>
                  </a:extLst>
                </p:cNvPr>
                <p:cNvGrpSpPr/>
                <p:nvPr/>
              </p:nvGrpSpPr>
              <p:grpSpPr>
                <a:xfrm rot="19427061" flipV="1">
                  <a:off x="1633835" y="-1660781"/>
                  <a:ext cx="4271122" cy="12192001"/>
                  <a:chOff x="-5555229" y="-3452589"/>
                  <a:chExt cx="4271122" cy="12192001"/>
                </a:xfrm>
              </p:grpSpPr>
              <p:sp>
                <p:nvSpPr>
                  <p:cNvPr id="65" name="任意多边形: 形状 64">
                    <a:extLst>
                      <a:ext uri="{FF2B5EF4-FFF2-40B4-BE49-F238E27FC236}">
                        <a16:creationId xmlns:a16="http://schemas.microsoft.com/office/drawing/2014/main" id="{A91143D5-06D5-C060-8B0F-E5CA150DE280}"/>
                      </a:ext>
                    </a:extLst>
                  </p:cNvPr>
                  <p:cNvSpPr/>
                  <p:nvPr/>
                </p:nvSpPr>
                <p:spPr>
                  <a:xfrm rot="16200000" flipH="1" flipV="1">
                    <a:off x="-10572834" y="1565017"/>
                    <a:ext cx="12192000" cy="2156790"/>
                  </a:xfrm>
                  <a:custGeom>
                    <a:avLst/>
                    <a:gdLst>
                      <a:gd name="connsiteX0" fmla="*/ 12192000 w 12192000"/>
                      <a:gd name="connsiteY0" fmla="*/ 0 h 2156790"/>
                      <a:gd name="connsiteX1" fmla="*/ 12192000 w 12192000"/>
                      <a:gd name="connsiteY1" fmla="*/ 799270 h 2156790"/>
                      <a:gd name="connsiteX2" fmla="*/ 12133888 w 12192000"/>
                      <a:gd name="connsiteY2" fmla="*/ 823681 h 2156790"/>
                      <a:gd name="connsiteX3" fmla="*/ 68141 w 12192000"/>
                      <a:gd name="connsiteY3" fmla="*/ 275471 h 2156790"/>
                      <a:gd name="connsiteX4" fmla="*/ 0 w 12192000"/>
                      <a:gd name="connsiteY4" fmla="*/ 214510 h 2156790"/>
                      <a:gd name="connsiteX5" fmla="*/ 0 w 12192000"/>
                      <a:gd name="connsiteY5" fmla="*/ 68607 h 2156790"/>
                      <a:gd name="connsiteX6" fmla="*/ 45137 w 12192000"/>
                      <a:gd name="connsiteY6" fmla="*/ 109409 h 2156790"/>
                      <a:gd name="connsiteX7" fmla="*/ 11944433 w 12192000"/>
                      <a:gd name="connsiteY7" fmla="*/ 129083 h 215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156790">
                        <a:moveTo>
                          <a:pt x="12192000" y="0"/>
                        </a:moveTo>
                        <a:lnTo>
                          <a:pt x="12192000" y="799270"/>
                        </a:lnTo>
                        <a:lnTo>
                          <a:pt x="12133888" y="823681"/>
                        </a:lnTo>
                        <a:cubicBezTo>
                          <a:pt x="10899556" y="1334029"/>
                          <a:pt x="4221536" y="3843454"/>
                          <a:pt x="68141" y="275471"/>
                        </a:cubicBezTo>
                        <a:lnTo>
                          <a:pt x="0" y="214510"/>
                        </a:lnTo>
                        <a:lnTo>
                          <a:pt x="0" y="68607"/>
                        </a:lnTo>
                        <a:lnTo>
                          <a:pt x="45137" y="109409"/>
                        </a:lnTo>
                        <a:cubicBezTo>
                          <a:pt x="931326" y="888890"/>
                          <a:pt x="4869874" y="3729497"/>
                          <a:pt x="11944433" y="129083"/>
                        </a:cubicBezTo>
                        <a:close/>
                      </a:path>
                    </a:pathLst>
                  </a:custGeom>
                  <a:gradFill flip="none" rotWithShape="1">
                    <a:gsLst>
                      <a:gs pos="0">
                        <a:schemeClr val="accent1"/>
                      </a:gs>
                      <a:gs pos="100000">
                        <a:schemeClr val="accent2"/>
                      </a:gs>
                    </a:gsLst>
                    <a:lin ang="16200000" scaled="1"/>
                    <a:tileRect/>
                  </a:gradFill>
                  <a:ln w="1330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8" name="任意多边形: 形状 67">
                    <a:extLst>
                      <a:ext uri="{FF2B5EF4-FFF2-40B4-BE49-F238E27FC236}">
                        <a16:creationId xmlns:a16="http://schemas.microsoft.com/office/drawing/2014/main" id="{E76726FF-84D9-069D-A43D-1C9CB0CE5F33}"/>
                      </a:ext>
                    </a:extLst>
                  </p:cNvPr>
                  <p:cNvSpPr/>
                  <p:nvPr/>
                </p:nvSpPr>
                <p:spPr>
                  <a:xfrm rot="16200000" flipH="1" flipV="1">
                    <a:off x="-10027913" y="1167067"/>
                    <a:ext cx="12192000" cy="2952687"/>
                  </a:xfrm>
                  <a:custGeom>
                    <a:avLst/>
                    <a:gdLst>
                      <a:gd name="connsiteX0" fmla="*/ 12192000 w 12192000"/>
                      <a:gd name="connsiteY0" fmla="*/ 0 h 2952687"/>
                      <a:gd name="connsiteX1" fmla="*/ 12192000 w 12192000"/>
                      <a:gd name="connsiteY1" fmla="*/ 969979 h 2952687"/>
                      <a:gd name="connsiteX2" fmla="*/ 12133313 w 12192000"/>
                      <a:gd name="connsiteY2" fmla="*/ 1002982 h 2952687"/>
                      <a:gd name="connsiteX3" fmla="*/ 100925 w 12192000"/>
                      <a:gd name="connsiteY3" fmla="*/ 1206556 h 2952687"/>
                      <a:gd name="connsiteX4" fmla="*/ 0 w 12192000"/>
                      <a:gd name="connsiteY4" fmla="*/ 1118596 h 2952687"/>
                      <a:gd name="connsiteX5" fmla="*/ 0 w 12192000"/>
                      <a:gd name="connsiteY5" fmla="*/ 1004645 h 2952687"/>
                      <a:gd name="connsiteX6" fmla="*/ 83636 w 12192000"/>
                      <a:gd name="connsiteY6" fmla="*/ 1073448 h 2952687"/>
                      <a:gd name="connsiteX7" fmla="*/ 11959778 w 12192000"/>
                      <a:gd name="connsiteY7" fmla="*/ 160632 h 2952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952687">
                        <a:moveTo>
                          <a:pt x="12192000" y="0"/>
                        </a:moveTo>
                        <a:lnTo>
                          <a:pt x="12192000" y="969979"/>
                        </a:lnTo>
                        <a:lnTo>
                          <a:pt x="12133313" y="1002982"/>
                        </a:lnTo>
                        <a:cubicBezTo>
                          <a:pt x="10951838" y="1657873"/>
                          <a:pt x="4537814" y="4919257"/>
                          <a:pt x="100925" y="1206556"/>
                        </a:cubicBezTo>
                        <a:lnTo>
                          <a:pt x="0" y="1118596"/>
                        </a:lnTo>
                        <a:lnTo>
                          <a:pt x="0" y="1004645"/>
                        </a:lnTo>
                        <a:lnTo>
                          <a:pt x="83636" y="1073448"/>
                        </a:lnTo>
                        <a:cubicBezTo>
                          <a:pt x="1059681" y="1854897"/>
                          <a:pt x="5324169" y="4647002"/>
                          <a:pt x="11959778" y="160632"/>
                        </a:cubicBezTo>
                        <a:close/>
                      </a:path>
                    </a:pathLst>
                  </a:custGeom>
                  <a:gradFill>
                    <a:gsLst>
                      <a:gs pos="0">
                        <a:schemeClr val="bg1">
                          <a:lumMod val="95000"/>
                        </a:schemeClr>
                      </a:gs>
                      <a:gs pos="100000">
                        <a:schemeClr val="bg1">
                          <a:lumMod val="85000"/>
                        </a:schemeClr>
                      </a:gs>
                    </a:gsLst>
                    <a:lin ang="9000000" scaled="0"/>
                  </a:gradFill>
                  <a:ln w="133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4" name="任意多边形: 形状 73">
                    <a:extLst>
                      <a:ext uri="{FF2B5EF4-FFF2-40B4-BE49-F238E27FC236}">
                        <a16:creationId xmlns:a16="http://schemas.microsoft.com/office/drawing/2014/main" id="{ED27516C-D141-845E-C788-E54DF35EF138}"/>
                      </a:ext>
                    </a:extLst>
                  </p:cNvPr>
                  <p:cNvSpPr/>
                  <p:nvPr/>
                </p:nvSpPr>
                <p:spPr>
                  <a:xfrm rot="16200000" flipH="1" flipV="1">
                    <a:off x="-9384411" y="639106"/>
                    <a:ext cx="12192000" cy="4008609"/>
                  </a:xfrm>
                  <a:custGeom>
                    <a:avLst/>
                    <a:gdLst>
                      <a:gd name="connsiteX0" fmla="*/ 12192000 w 12192000"/>
                      <a:gd name="connsiteY0" fmla="*/ 0 h 4008609"/>
                      <a:gd name="connsiteX1" fmla="*/ 12192000 w 12192000"/>
                      <a:gd name="connsiteY1" fmla="*/ 1146524 h 4008609"/>
                      <a:gd name="connsiteX2" fmla="*/ 12188417 w 12192000"/>
                      <a:gd name="connsiteY2" fmla="*/ 1149367 h 4008609"/>
                      <a:gd name="connsiteX3" fmla="*/ 184879 w 12192000"/>
                      <a:gd name="connsiteY3" fmla="*/ 2473599 h 4008609"/>
                      <a:gd name="connsiteX4" fmla="*/ 0 w 12192000"/>
                      <a:gd name="connsiteY4" fmla="*/ 2327470 h 4008609"/>
                      <a:gd name="connsiteX5" fmla="*/ 0 w 12192000"/>
                      <a:gd name="connsiteY5" fmla="*/ 2193519 h 4008609"/>
                      <a:gd name="connsiteX6" fmla="*/ 60213 w 12192000"/>
                      <a:gd name="connsiteY6" fmla="*/ 2242527 h 4008609"/>
                      <a:gd name="connsiteX7" fmla="*/ 11911699 w 12192000"/>
                      <a:gd name="connsiteY7" fmla="*/ 269471 h 4008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008609">
                        <a:moveTo>
                          <a:pt x="12192000" y="0"/>
                        </a:moveTo>
                        <a:lnTo>
                          <a:pt x="12192000" y="1146524"/>
                        </a:lnTo>
                        <a:lnTo>
                          <a:pt x="12188417" y="1149367"/>
                        </a:lnTo>
                        <a:cubicBezTo>
                          <a:pt x="11428500" y="1748460"/>
                          <a:pt x="5282334" y="6343459"/>
                          <a:pt x="184879" y="2473599"/>
                        </a:cubicBezTo>
                        <a:lnTo>
                          <a:pt x="0" y="2327470"/>
                        </a:lnTo>
                        <a:lnTo>
                          <a:pt x="0" y="2193519"/>
                        </a:lnTo>
                        <a:lnTo>
                          <a:pt x="60213" y="2242527"/>
                        </a:lnTo>
                        <a:cubicBezTo>
                          <a:pt x="905915" y="2914003"/>
                          <a:pt x="5644300" y="6158808"/>
                          <a:pt x="11911699" y="269471"/>
                        </a:cubicBezTo>
                        <a:close/>
                      </a:path>
                    </a:pathLst>
                  </a:custGeom>
                  <a:gradFill>
                    <a:gsLst>
                      <a:gs pos="0">
                        <a:schemeClr val="bg1"/>
                      </a:gs>
                      <a:gs pos="100000">
                        <a:schemeClr val="bg1">
                          <a:lumMod val="95000"/>
                        </a:schemeClr>
                      </a:gs>
                    </a:gsLst>
                    <a:lin ang="9000000" scaled="0"/>
                  </a:gradFill>
                  <a:ln w="13185" cap="flat">
                    <a:noFill/>
                    <a:prstDash val="solid"/>
                    <a:miter/>
                  </a:ln>
                  <a:effectLst>
                    <a:outerShdw blurRad="444500" dist="190500" dir="18900000" algn="bl" rotWithShape="0">
                      <a:prstClr val="black">
                        <a:alpha val="12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1" name="组合 90">
                  <a:extLst>
                    <a:ext uri="{FF2B5EF4-FFF2-40B4-BE49-F238E27FC236}">
                      <a16:creationId xmlns:a16="http://schemas.microsoft.com/office/drawing/2014/main" id="{3949BBBD-1331-692B-1168-63F113EEC5FE}"/>
                    </a:ext>
                  </a:extLst>
                </p:cNvPr>
                <p:cNvGrpSpPr/>
                <p:nvPr/>
              </p:nvGrpSpPr>
              <p:grpSpPr>
                <a:xfrm rot="2172939" flipH="1" flipV="1">
                  <a:off x="6839496" y="-1660782"/>
                  <a:ext cx="4271122" cy="12192001"/>
                  <a:chOff x="-5555229" y="-3452589"/>
                  <a:chExt cx="4271122" cy="12192001"/>
                </a:xfrm>
              </p:grpSpPr>
              <p:sp>
                <p:nvSpPr>
                  <p:cNvPr id="92" name="任意多边形: 形状 91">
                    <a:extLst>
                      <a:ext uri="{FF2B5EF4-FFF2-40B4-BE49-F238E27FC236}">
                        <a16:creationId xmlns:a16="http://schemas.microsoft.com/office/drawing/2014/main" id="{CB25D49D-E8DF-FAC8-787D-735F9A411CCF}"/>
                      </a:ext>
                    </a:extLst>
                  </p:cNvPr>
                  <p:cNvSpPr/>
                  <p:nvPr/>
                </p:nvSpPr>
                <p:spPr>
                  <a:xfrm rot="16200000" flipH="1" flipV="1">
                    <a:off x="-10572834" y="1565017"/>
                    <a:ext cx="12192000" cy="2156790"/>
                  </a:xfrm>
                  <a:custGeom>
                    <a:avLst/>
                    <a:gdLst>
                      <a:gd name="connsiteX0" fmla="*/ 12192000 w 12192000"/>
                      <a:gd name="connsiteY0" fmla="*/ 0 h 2156790"/>
                      <a:gd name="connsiteX1" fmla="*/ 12192000 w 12192000"/>
                      <a:gd name="connsiteY1" fmla="*/ 799270 h 2156790"/>
                      <a:gd name="connsiteX2" fmla="*/ 12133888 w 12192000"/>
                      <a:gd name="connsiteY2" fmla="*/ 823681 h 2156790"/>
                      <a:gd name="connsiteX3" fmla="*/ 68141 w 12192000"/>
                      <a:gd name="connsiteY3" fmla="*/ 275471 h 2156790"/>
                      <a:gd name="connsiteX4" fmla="*/ 0 w 12192000"/>
                      <a:gd name="connsiteY4" fmla="*/ 214510 h 2156790"/>
                      <a:gd name="connsiteX5" fmla="*/ 0 w 12192000"/>
                      <a:gd name="connsiteY5" fmla="*/ 68607 h 2156790"/>
                      <a:gd name="connsiteX6" fmla="*/ 45137 w 12192000"/>
                      <a:gd name="connsiteY6" fmla="*/ 109409 h 2156790"/>
                      <a:gd name="connsiteX7" fmla="*/ 11944433 w 12192000"/>
                      <a:gd name="connsiteY7" fmla="*/ 129083 h 215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156790">
                        <a:moveTo>
                          <a:pt x="12192000" y="0"/>
                        </a:moveTo>
                        <a:lnTo>
                          <a:pt x="12192000" y="799270"/>
                        </a:lnTo>
                        <a:lnTo>
                          <a:pt x="12133888" y="823681"/>
                        </a:lnTo>
                        <a:cubicBezTo>
                          <a:pt x="10899556" y="1334029"/>
                          <a:pt x="4221536" y="3843454"/>
                          <a:pt x="68141" y="275471"/>
                        </a:cubicBezTo>
                        <a:lnTo>
                          <a:pt x="0" y="214510"/>
                        </a:lnTo>
                        <a:lnTo>
                          <a:pt x="0" y="68607"/>
                        </a:lnTo>
                        <a:lnTo>
                          <a:pt x="45137" y="109409"/>
                        </a:lnTo>
                        <a:cubicBezTo>
                          <a:pt x="931326" y="888890"/>
                          <a:pt x="4869874" y="3729497"/>
                          <a:pt x="11944433" y="129083"/>
                        </a:cubicBezTo>
                        <a:close/>
                      </a:path>
                    </a:pathLst>
                  </a:custGeom>
                  <a:gradFill flip="none" rotWithShape="1">
                    <a:gsLst>
                      <a:gs pos="0">
                        <a:schemeClr val="accent1"/>
                      </a:gs>
                      <a:gs pos="100000">
                        <a:schemeClr val="accent2"/>
                      </a:gs>
                    </a:gsLst>
                    <a:lin ang="16200000" scaled="1"/>
                    <a:tileRect/>
                  </a:gradFill>
                  <a:ln w="1330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3" name="任意多边形: 形状 92">
                    <a:extLst>
                      <a:ext uri="{FF2B5EF4-FFF2-40B4-BE49-F238E27FC236}">
                        <a16:creationId xmlns:a16="http://schemas.microsoft.com/office/drawing/2014/main" id="{B3F3BDCB-E713-CBB2-81A9-7733ED674C5D}"/>
                      </a:ext>
                    </a:extLst>
                  </p:cNvPr>
                  <p:cNvSpPr/>
                  <p:nvPr/>
                </p:nvSpPr>
                <p:spPr>
                  <a:xfrm rot="16200000" flipH="1" flipV="1">
                    <a:off x="-10027913" y="1167067"/>
                    <a:ext cx="12192000" cy="2952687"/>
                  </a:xfrm>
                  <a:custGeom>
                    <a:avLst/>
                    <a:gdLst>
                      <a:gd name="connsiteX0" fmla="*/ 12192000 w 12192000"/>
                      <a:gd name="connsiteY0" fmla="*/ 0 h 2952687"/>
                      <a:gd name="connsiteX1" fmla="*/ 12192000 w 12192000"/>
                      <a:gd name="connsiteY1" fmla="*/ 969979 h 2952687"/>
                      <a:gd name="connsiteX2" fmla="*/ 12133313 w 12192000"/>
                      <a:gd name="connsiteY2" fmla="*/ 1002982 h 2952687"/>
                      <a:gd name="connsiteX3" fmla="*/ 100925 w 12192000"/>
                      <a:gd name="connsiteY3" fmla="*/ 1206556 h 2952687"/>
                      <a:gd name="connsiteX4" fmla="*/ 0 w 12192000"/>
                      <a:gd name="connsiteY4" fmla="*/ 1118596 h 2952687"/>
                      <a:gd name="connsiteX5" fmla="*/ 0 w 12192000"/>
                      <a:gd name="connsiteY5" fmla="*/ 1004645 h 2952687"/>
                      <a:gd name="connsiteX6" fmla="*/ 83636 w 12192000"/>
                      <a:gd name="connsiteY6" fmla="*/ 1073448 h 2952687"/>
                      <a:gd name="connsiteX7" fmla="*/ 11959778 w 12192000"/>
                      <a:gd name="connsiteY7" fmla="*/ 160632 h 2952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952687">
                        <a:moveTo>
                          <a:pt x="12192000" y="0"/>
                        </a:moveTo>
                        <a:lnTo>
                          <a:pt x="12192000" y="969979"/>
                        </a:lnTo>
                        <a:lnTo>
                          <a:pt x="12133313" y="1002982"/>
                        </a:lnTo>
                        <a:cubicBezTo>
                          <a:pt x="10951838" y="1657873"/>
                          <a:pt x="4537814" y="4919257"/>
                          <a:pt x="100925" y="1206556"/>
                        </a:cubicBezTo>
                        <a:lnTo>
                          <a:pt x="0" y="1118596"/>
                        </a:lnTo>
                        <a:lnTo>
                          <a:pt x="0" y="1004645"/>
                        </a:lnTo>
                        <a:lnTo>
                          <a:pt x="83636" y="1073448"/>
                        </a:lnTo>
                        <a:cubicBezTo>
                          <a:pt x="1059681" y="1854897"/>
                          <a:pt x="5324169" y="4647002"/>
                          <a:pt x="11959778" y="160632"/>
                        </a:cubicBezTo>
                        <a:close/>
                      </a:path>
                    </a:pathLst>
                  </a:custGeom>
                  <a:gradFill>
                    <a:gsLst>
                      <a:gs pos="0">
                        <a:schemeClr val="bg1">
                          <a:lumMod val="95000"/>
                        </a:schemeClr>
                      </a:gs>
                      <a:gs pos="100000">
                        <a:schemeClr val="bg1">
                          <a:lumMod val="85000"/>
                        </a:schemeClr>
                      </a:gs>
                    </a:gsLst>
                    <a:lin ang="9000000" scaled="0"/>
                  </a:gradFill>
                  <a:ln w="133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4" name="任意多边形: 形状 93">
                    <a:extLst>
                      <a:ext uri="{FF2B5EF4-FFF2-40B4-BE49-F238E27FC236}">
                        <a16:creationId xmlns:a16="http://schemas.microsoft.com/office/drawing/2014/main" id="{2A314EF7-D58B-40D8-A7CF-B7203973D258}"/>
                      </a:ext>
                    </a:extLst>
                  </p:cNvPr>
                  <p:cNvSpPr/>
                  <p:nvPr/>
                </p:nvSpPr>
                <p:spPr>
                  <a:xfrm rot="16200000" flipH="1" flipV="1">
                    <a:off x="-9384411" y="639106"/>
                    <a:ext cx="12192000" cy="4008609"/>
                  </a:xfrm>
                  <a:custGeom>
                    <a:avLst/>
                    <a:gdLst>
                      <a:gd name="connsiteX0" fmla="*/ 12192000 w 12192000"/>
                      <a:gd name="connsiteY0" fmla="*/ 0 h 4008609"/>
                      <a:gd name="connsiteX1" fmla="*/ 12192000 w 12192000"/>
                      <a:gd name="connsiteY1" fmla="*/ 1146524 h 4008609"/>
                      <a:gd name="connsiteX2" fmla="*/ 12188417 w 12192000"/>
                      <a:gd name="connsiteY2" fmla="*/ 1149367 h 4008609"/>
                      <a:gd name="connsiteX3" fmla="*/ 184879 w 12192000"/>
                      <a:gd name="connsiteY3" fmla="*/ 2473599 h 4008609"/>
                      <a:gd name="connsiteX4" fmla="*/ 0 w 12192000"/>
                      <a:gd name="connsiteY4" fmla="*/ 2327470 h 4008609"/>
                      <a:gd name="connsiteX5" fmla="*/ 0 w 12192000"/>
                      <a:gd name="connsiteY5" fmla="*/ 2193519 h 4008609"/>
                      <a:gd name="connsiteX6" fmla="*/ 60213 w 12192000"/>
                      <a:gd name="connsiteY6" fmla="*/ 2242527 h 4008609"/>
                      <a:gd name="connsiteX7" fmla="*/ 11911699 w 12192000"/>
                      <a:gd name="connsiteY7" fmla="*/ 269471 h 4008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008609">
                        <a:moveTo>
                          <a:pt x="12192000" y="0"/>
                        </a:moveTo>
                        <a:lnTo>
                          <a:pt x="12192000" y="1146524"/>
                        </a:lnTo>
                        <a:lnTo>
                          <a:pt x="12188417" y="1149367"/>
                        </a:lnTo>
                        <a:cubicBezTo>
                          <a:pt x="11428500" y="1748460"/>
                          <a:pt x="5282334" y="6343459"/>
                          <a:pt x="184879" y="2473599"/>
                        </a:cubicBezTo>
                        <a:lnTo>
                          <a:pt x="0" y="2327470"/>
                        </a:lnTo>
                        <a:lnTo>
                          <a:pt x="0" y="2193519"/>
                        </a:lnTo>
                        <a:lnTo>
                          <a:pt x="60213" y="2242527"/>
                        </a:lnTo>
                        <a:cubicBezTo>
                          <a:pt x="905915" y="2914003"/>
                          <a:pt x="5644300" y="6158808"/>
                          <a:pt x="11911699" y="269471"/>
                        </a:cubicBezTo>
                        <a:close/>
                      </a:path>
                    </a:pathLst>
                  </a:custGeom>
                  <a:gradFill>
                    <a:gsLst>
                      <a:gs pos="0">
                        <a:schemeClr val="bg1"/>
                      </a:gs>
                      <a:gs pos="100000">
                        <a:schemeClr val="bg1">
                          <a:lumMod val="95000"/>
                        </a:schemeClr>
                      </a:gs>
                    </a:gsLst>
                    <a:lin ang="9000000" scaled="0"/>
                  </a:gradFill>
                  <a:ln w="13185" cap="flat">
                    <a:noFill/>
                    <a:prstDash val="solid"/>
                    <a:miter/>
                  </a:ln>
                  <a:effectLst>
                    <a:outerShdw blurRad="444500" dist="190500" dir="18900000" algn="bl" rotWithShape="0">
                      <a:prstClr val="black">
                        <a:alpha val="12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grpSp>
        <p:pic>
          <p:nvPicPr>
            <p:cNvPr id="202" name="图片 201">
              <a:extLst>
                <a:ext uri="{FF2B5EF4-FFF2-40B4-BE49-F238E27FC236}">
                  <a16:creationId xmlns:a16="http://schemas.microsoft.com/office/drawing/2014/main" id="{FEC786A6-9114-D8AA-AF80-5855D96F6AC1}"/>
                </a:ext>
              </a:extLst>
            </p:cNvPr>
            <p:cNvPicPr>
              <a:picLocks noChangeAspect="1"/>
            </p:cNvPicPr>
            <p:nvPr/>
          </p:nvPicPr>
          <p:blipFill rotWithShape="1">
            <a:blip r:embed="rId6" cstate="email">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a:ext>
              </a:extLst>
            </a:blip>
            <a:srcRect/>
            <a:stretch/>
          </p:blipFill>
          <p:spPr>
            <a:xfrm>
              <a:off x="4511938" y="2524582"/>
              <a:ext cx="3168124" cy="523217"/>
            </a:xfrm>
            <a:prstGeom prst="rect">
              <a:avLst/>
            </a:prstGeom>
          </p:spPr>
        </p:pic>
      </p:grpSp>
      <p:grpSp>
        <p:nvGrpSpPr>
          <p:cNvPr id="103" name="组合 102">
            <a:extLst>
              <a:ext uri="{FF2B5EF4-FFF2-40B4-BE49-F238E27FC236}">
                <a16:creationId xmlns:a16="http://schemas.microsoft.com/office/drawing/2014/main" id="{DC854361-30DF-13E0-698A-CD761D3C7ED4}"/>
              </a:ext>
            </a:extLst>
          </p:cNvPr>
          <p:cNvGrpSpPr/>
          <p:nvPr/>
        </p:nvGrpSpPr>
        <p:grpSpPr>
          <a:xfrm>
            <a:off x="0" y="6387890"/>
            <a:ext cx="12192000" cy="481685"/>
            <a:chOff x="0" y="6217930"/>
            <a:chExt cx="12192000" cy="640070"/>
          </a:xfrm>
        </p:grpSpPr>
        <p:sp>
          <p:nvSpPr>
            <p:cNvPr id="104" name="任意多边形: 形状 103">
              <a:extLst>
                <a:ext uri="{FF2B5EF4-FFF2-40B4-BE49-F238E27FC236}">
                  <a16:creationId xmlns:a16="http://schemas.microsoft.com/office/drawing/2014/main" id="{A3AC4EE8-6018-92B0-1B46-14F161DA353A}"/>
                </a:ext>
              </a:extLst>
            </p:cNvPr>
            <p:cNvSpPr/>
            <p:nvPr/>
          </p:nvSpPr>
          <p:spPr>
            <a:xfrm>
              <a:off x="0" y="6217930"/>
              <a:ext cx="12192000" cy="594528"/>
            </a:xfrm>
            <a:custGeom>
              <a:avLst/>
              <a:gdLst>
                <a:gd name="connsiteX0" fmla="*/ 0 w 12192000"/>
                <a:gd name="connsiteY0" fmla="*/ 0 h 1345691"/>
                <a:gd name="connsiteX1" fmla="*/ 61350 w 12192000"/>
                <a:gd name="connsiteY1" fmla="*/ 18552 h 1345691"/>
                <a:gd name="connsiteX2" fmla="*/ 137160 w 12192000"/>
                <a:gd name="connsiteY2" fmla="*/ 43187 h 1345691"/>
                <a:gd name="connsiteX3" fmla="*/ 269225 w 12192000"/>
                <a:gd name="connsiteY3" fmla="*/ 85513 h 1345691"/>
                <a:gd name="connsiteX4" fmla="*/ 431767 w 12192000"/>
                <a:gd name="connsiteY4" fmla="*/ 134473 h 1345691"/>
                <a:gd name="connsiteX5" fmla="*/ 594308 w 12192000"/>
                <a:gd name="connsiteY5" fmla="*/ 178592 h 1345691"/>
                <a:gd name="connsiteX6" fmla="*/ 965660 w 12192000"/>
                <a:gd name="connsiteY6" fmla="*/ 278121 h 1345691"/>
                <a:gd name="connsiteX7" fmla="*/ 1121924 w 12192000"/>
                <a:gd name="connsiteY7" fmla="*/ 314470 h 1345691"/>
                <a:gd name="connsiteX8" fmla="*/ 1163203 w 12192000"/>
                <a:gd name="connsiteY8" fmla="*/ 326288 h 1345691"/>
                <a:gd name="connsiteX9" fmla="*/ 1199958 w 12192000"/>
                <a:gd name="connsiteY9" fmla="*/ 332269 h 1345691"/>
                <a:gd name="connsiteX10" fmla="*/ 1292511 w 12192000"/>
                <a:gd name="connsiteY10" fmla="*/ 349997 h 1345691"/>
                <a:gd name="connsiteX11" fmla="*/ 1373781 w 12192000"/>
                <a:gd name="connsiteY11" fmla="*/ 367724 h 1345691"/>
                <a:gd name="connsiteX12" fmla="*/ 1437491 w 12192000"/>
                <a:gd name="connsiteY12" fmla="*/ 377293 h 1345691"/>
                <a:gd name="connsiteX13" fmla="*/ 1732097 w 12192000"/>
                <a:gd name="connsiteY13" fmla="*/ 437529 h 1345691"/>
                <a:gd name="connsiteX14" fmla="*/ 2052790 w 12192000"/>
                <a:gd name="connsiteY14" fmla="*/ 504777 h 1345691"/>
                <a:gd name="connsiteX15" fmla="*/ 2159733 w 12192000"/>
                <a:gd name="connsiteY15" fmla="*/ 527196 h 1345691"/>
                <a:gd name="connsiteX16" fmla="*/ 2214917 w 12192000"/>
                <a:gd name="connsiteY16" fmla="*/ 532455 h 1345691"/>
                <a:gd name="connsiteX17" fmla="*/ 2768298 w 12192000"/>
                <a:gd name="connsiteY17" fmla="*/ 622808 h 1345691"/>
                <a:gd name="connsiteX18" fmla="*/ 2890204 w 12192000"/>
                <a:gd name="connsiteY18" fmla="*/ 644579 h 1345691"/>
                <a:gd name="connsiteX19" fmla="*/ 3012110 w 12192000"/>
                <a:gd name="connsiteY19" fmla="*/ 666951 h 1345691"/>
                <a:gd name="connsiteX20" fmla="*/ 3194969 w 12192000"/>
                <a:gd name="connsiteY20" fmla="*/ 695891 h 1345691"/>
                <a:gd name="connsiteX21" fmla="*/ 3489575 w 12192000"/>
                <a:gd name="connsiteY21" fmla="*/ 743809 h 1345691"/>
                <a:gd name="connsiteX22" fmla="*/ 3794340 w 12192000"/>
                <a:gd name="connsiteY22" fmla="*/ 793936 h 1345691"/>
                <a:gd name="connsiteX23" fmla="*/ 4007676 w 12192000"/>
                <a:gd name="connsiteY23" fmla="*/ 826888 h 1345691"/>
                <a:gd name="connsiteX24" fmla="*/ 4129582 w 12192000"/>
                <a:gd name="connsiteY24" fmla="*/ 848148 h 1345691"/>
                <a:gd name="connsiteX25" fmla="*/ 4271806 w 12192000"/>
                <a:gd name="connsiteY25" fmla="*/ 875485 h 1345691"/>
                <a:gd name="connsiteX26" fmla="*/ 4454665 w 12192000"/>
                <a:gd name="connsiteY26" fmla="*/ 905571 h 1345691"/>
                <a:gd name="connsiteX27" fmla="*/ 4637524 w 12192000"/>
                <a:gd name="connsiteY27" fmla="*/ 936825 h 1345691"/>
                <a:gd name="connsiteX28" fmla="*/ 4776360 w 12192000"/>
                <a:gd name="connsiteY28" fmla="*/ 972872 h 1345691"/>
                <a:gd name="connsiteX29" fmla="*/ 4848489 w 12192000"/>
                <a:gd name="connsiteY29" fmla="*/ 988102 h 1345691"/>
                <a:gd name="connsiteX30" fmla="*/ 4912828 w 12192000"/>
                <a:gd name="connsiteY30" fmla="*/ 992582 h 1345691"/>
                <a:gd name="connsiteX31" fmla="*/ 5145465 w 12192000"/>
                <a:gd name="connsiteY31" fmla="*/ 1041337 h 1345691"/>
                <a:gd name="connsiteX32" fmla="*/ 5622932 w 12192000"/>
                <a:gd name="connsiteY32" fmla="*/ 1143307 h 1345691"/>
                <a:gd name="connsiteX33" fmla="*/ 5734679 w 12192000"/>
                <a:gd name="connsiteY33" fmla="*/ 1171123 h 1345691"/>
                <a:gd name="connsiteX34" fmla="*/ 6081357 w 12192000"/>
                <a:gd name="connsiteY34" fmla="*/ 1268855 h 1345691"/>
                <a:gd name="connsiteX35" fmla="*/ 6096001 w 12192000"/>
                <a:gd name="connsiteY35" fmla="*/ 1273741 h 1345691"/>
                <a:gd name="connsiteX36" fmla="*/ 6110646 w 12192000"/>
                <a:gd name="connsiteY36" fmla="*/ 1268855 h 1345691"/>
                <a:gd name="connsiteX37" fmla="*/ 6457324 w 12192000"/>
                <a:gd name="connsiteY37" fmla="*/ 1171123 h 1345691"/>
                <a:gd name="connsiteX38" fmla="*/ 6569071 w 12192000"/>
                <a:gd name="connsiteY38" fmla="*/ 1143307 h 1345691"/>
                <a:gd name="connsiteX39" fmla="*/ 7046536 w 12192000"/>
                <a:gd name="connsiteY39" fmla="*/ 1041337 h 1345691"/>
                <a:gd name="connsiteX40" fmla="*/ 7279174 w 12192000"/>
                <a:gd name="connsiteY40" fmla="*/ 992582 h 1345691"/>
                <a:gd name="connsiteX41" fmla="*/ 7343513 w 12192000"/>
                <a:gd name="connsiteY41" fmla="*/ 988102 h 1345691"/>
                <a:gd name="connsiteX42" fmla="*/ 7415641 w 12192000"/>
                <a:gd name="connsiteY42" fmla="*/ 972872 h 1345691"/>
                <a:gd name="connsiteX43" fmla="*/ 7554478 w 12192000"/>
                <a:gd name="connsiteY43" fmla="*/ 936825 h 1345691"/>
                <a:gd name="connsiteX44" fmla="*/ 7737337 w 12192000"/>
                <a:gd name="connsiteY44" fmla="*/ 905571 h 1345691"/>
                <a:gd name="connsiteX45" fmla="*/ 7920196 w 12192000"/>
                <a:gd name="connsiteY45" fmla="*/ 875485 h 1345691"/>
                <a:gd name="connsiteX46" fmla="*/ 8062420 w 12192000"/>
                <a:gd name="connsiteY46" fmla="*/ 848148 h 1345691"/>
                <a:gd name="connsiteX47" fmla="*/ 8184326 w 12192000"/>
                <a:gd name="connsiteY47" fmla="*/ 826888 h 1345691"/>
                <a:gd name="connsiteX48" fmla="*/ 8397661 w 12192000"/>
                <a:gd name="connsiteY48" fmla="*/ 793936 h 1345691"/>
                <a:gd name="connsiteX49" fmla="*/ 8702426 w 12192000"/>
                <a:gd name="connsiteY49" fmla="*/ 743809 h 1345691"/>
                <a:gd name="connsiteX50" fmla="*/ 8997032 w 12192000"/>
                <a:gd name="connsiteY50" fmla="*/ 695891 h 1345691"/>
                <a:gd name="connsiteX51" fmla="*/ 9179891 w 12192000"/>
                <a:gd name="connsiteY51" fmla="*/ 666951 h 1345691"/>
                <a:gd name="connsiteX52" fmla="*/ 9301797 w 12192000"/>
                <a:gd name="connsiteY52" fmla="*/ 644579 h 1345691"/>
                <a:gd name="connsiteX53" fmla="*/ 9423703 w 12192000"/>
                <a:gd name="connsiteY53" fmla="*/ 622808 h 1345691"/>
                <a:gd name="connsiteX54" fmla="*/ 9977084 w 12192000"/>
                <a:gd name="connsiteY54" fmla="*/ 532455 h 1345691"/>
                <a:gd name="connsiteX55" fmla="*/ 10032268 w 12192000"/>
                <a:gd name="connsiteY55" fmla="*/ 527196 h 1345691"/>
                <a:gd name="connsiteX56" fmla="*/ 10139211 w 12192000"/>
                <a:gd name="connsiteY56" fmla="*/ 504777 h 1345691"/>
                <a:gd name="connsiteX57" fmla="*/ 10459904 w 12192000"/>
                <a:gd name="connsiteY57" fmla="*/ 437529 h 1345691"/>
                <a:gd name="connsiteX58" fmla="*/ 10754510 w 12192000"/>
                <a:gd name="connsiteY58" fmla="*/ 377293 h 1345691"/>
                <a:gd name="connsiteX59" fmla="*/ 10818220 w 12192000"/>
                <a:gd name="connsiteY59" fmla="*/ 367724 h 1345691"/>
                <a:gd name="connsiteX60" fmla="*/ 10899490 w 12192000"/>
                <a:gd name="connsiteY60" fmla="*/ 349997 h 1345691"/>
                <a:gd name="connsiteX61" fmla="*/ 10992043 w 12192000"/>
                <a:gd name="connsiteY61" fmla="*/ 332269 h 1345691"/>
                <a:gd name="connsiteX62" fmla="*/ 11028799 w 12192000"/>
                <a:gd name="connsiteY62" fmla="*/ 326288 h 1345691"/>
                <a:gd name="connsiteX63" fmla="*/ 11070077 w 12192000"/>
                <a:gd name="connsiteY63" fmla="*/ 314470 h 1345691"/>
                <a:gd name="connsiteX64" fmla="*/ 11226341 w 12192000"/>
                <a:gd name="connsiteY64" fmla="*/ 278121 h 1345691"/>
                <a:gd name="connsiteX65" fmla="*/ 11597693 w 12192000"/>
                <a:gd name="connsiteY65" fmla="*/ 178592 h 1345691"/>
                <a:gd name="connsiteX66" fmla="*/ 11760235 w 12192000"/>
                <a:gd name="connsiteY66" fmla="*/ 134473 h 1345691"/>
                <a:gd name="connsiteX67" fmla="*/ 11922776 w 12192000"/>
                <a:gd name="connsiteY67" fmla="*/ 85513 h 1345691"/>
                <a:gd name="connsiteX68" fmla="*/ 12054841 w 12192000"/>
                <a:gd name="connsiteY68" fmla="*/ 43187 h 1345691"/>
                <a:gd name="connsiteX69" fmla="*/ 12130652 w 12192000"/>
                <a:gd name="connsiteY69" fmla="*/ 18552 h 1345691"/>
                <a:gd name="connsiteX70" fmla="*/ 12192000 w 12192000"/>
                <a:gd name="connsiteY70" fmla="*/ 1 h 1345691"/>
                <a:gd name="connsiteX71" fmla="*/ 12192000 w 12192000"/>
                <a:gd name="connsiteY71" fmla="*/ 1345691 h 1345691"/>
                <a:gd name="connsiteX72" fmla="*/ 0 w 12192000"/>
                <a:gd name="connsiteY72" fmla="*/ 1345691 h 1345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2192000" h="1345691">
                  <a:moveTo>
                    <a:pt x="0" y="0"/>
                  </a:moveTo>
                  <a:lnTo>
                    <a:pt x="61350" y="18552"/>
                  </a:lnTo>
                  <a:cubicBezTo>
                    <a:pt x="105540" y="32113"/>
                    <a:pt x="134366" y="41416"/>
                    <a:pt x="137160" y="43187"/>
                  </a:cubicBezTo>
                  <a:cubicBezTo>
                    <a:pt x="142749" y="46731"/>
                    <a:pt x="202177" y="65777"/>
                    <a:pt x="269225" y="85513"/>
                  </a:cubicBezTo>
                  <a:cubicBezTo>
                    <a:pt x="336273" y="105249"/>
                    <a:pt x="409417" y="127281"/>
                    <a:pt x="431767" y="134473"/>
                  </a:cubicBezTo>
                  <a:cubicBezTo>
                    <a:pt x="454116" y="141667"/>
                    <a:pt x="527260" y="161519"/>
                    <a:pt x="594308" y="178592"/>
                  </a:cubicBezTo>
                  <a:cubicBezTo>
                    <a:pt x="773313" y="224173"/>
                    <a:pt x="824523" y="237898"/>
                    <a:pt x="965660" y="278121"/>
                  </a:cubicBezTo>
                  <a:cubicBezTo>
                    <a:pt x="1035808" y="298113"/>
                    <a:pt x="1106126" y="314470"/>
                    <a:pt x="1121924" y="314470"/>
                  </a:cubicBezTo>
                  <a:cubicBezTo>
                    <a:pt x="1137721" y="314470"/>
                    <a:pt x="1156296" y="319788"/>
                    <a:pt x="1163203" y="326288"/>
                  </a:cubicBezTo>
                  <a:cubicBezTo>
                    <a:pt x="1170109" y="332788"/>
                    <a:pt x="1186650" y="335480"/>
                    <a:pt x="1199958" y="332269"/>
                  </a:cubicBezTo>
                  <a:cubicBezTo>
                    <a:pt x="1213266" y="329060"/>
                    <a:pt x="1254915" y="337037"/>
                    <a:pt x="1292511" y="349997"/>
                  </a:cubicBezTo>
                  <a:cubicBezTo>
                    <a:pt x="1330105" y="362956"/>
                    <a:pt x="1366677" y="370934"/>
                    <a:pt x="1373781" y="367724"/>
                  </a:cubicBezTo>
                  <a:cubicBezTo>
                    <a:pt x="1380885" y="364514"/>
                    <a:pt x="1409555" y="368820"/>
                    <a:pt x="1437491" y="377293"/>
                  </a:cubicBezTo>
                  <a:cubicBezTo>
                    <a:pt x="1465429" y="385765"/>
                    <a:pt x="1598001" y="412872"/>
                    <a:pt x="1732097" y="437529"/>
                  </a:cubicBezTo>
                  <a:cubicBezTo>
                    <a:pt x="1866194" y="462186"/>
                    <a:pt x="2010505" y="492448"/>
                    <a:pt x="2052790" y="504777"/>
                  </a:cubicBezTo>
                  <a:cubicBezTo>
                    <a:pt x="2095075" y="517107"/>
                    <a:pt x="2143199" y="527196"/>
                    <a:pt x="2159733" y="527196"/>
                  </a:cubicBezTo>
                  <a:cubicBezTo>
                    <a:pt x="2176267" y="527196"/>
                    <a:pt x="2201101" y="529562"/>
                    <a:pt x="2214917" y="532455"/>
                  </a:cubicBezTo>
                  <a:cubicBezTo>
                    <a:pt x="2261030" y="542109"/>
                    <a:pt x="2685903" y="611480"/>
                    <a:pt x="2768298" y="622808"/>
                  </a:cubicBezTo>
                  <a:cubicBezTo>
                    <a:pt x="2812997" y="628953"/>
                    <a:pt x="2867855" y="638750"/>
                    <a:pt x="2890204" y="644579"/>
                  </a:cubicBezTo>
                  <a:cubicBezTo>
                    <a:pt x="2912554" y="650408"/>
                    <a:pt x="2967412" y="660475"/>
                    <a:pt x="3012110" y="666951"/>
                  </a:cubicBezTo>
                  <a:cubicBezTo>
                    <a:pt x="3056809" y="673426"/>
                    <a:pt x="3139096" y="686449"/>
                    <a:pt x="3194969" y="695891"/>
                  </a:cubicBezTo>
                  <a:cubicBezTo>
                    <a:pt x="3250843" y="705333"/>
                    <a:pt x="3383415" y="726896"/>
                    <a:pt x="3489575" y="743809"/>
                  </a:cubicBezTo>
                  <a:cubicBezTo>
                    <a:pt x="3595736" y="760723"/>
                    <a:pt x="3732880" y="783279"/>
                    <a:pt x="3794340" y="793936"/>
                  </a:cubicBezTo>
                  <a:cubicBezTo>
                    <a:pt x="3855801" y="804592"/>
                    <a:pt x="3951802" y="819420"/>
                    <a:pt x="4007676" y="826888"/>
                  </a:cubicBezTo>
                  <a:cubicBezTo>
                    <a:pt x="4063550" y="834356"/>
                    <a:pt x="4118407" y="843923"/>
                    <a:pt x="4129582" y="848148"/>
                  </a:cubicBezTo>
                  <a:cubicBezTo>
                    <a:pt x="4140757" y="852375"/>
                    <a:pt x="4204759" y="864676"/>
                    <a:pt x="4271806" y="875485"/>
                  </a:cubicBezTo>
                  <a:cubicBezTo>
                    <a:pt x="4338855" y="886293"/>
                    <a:pt x="4421142" y="899832"/>
                    <a:pt x="4454665" y="905571"/>
                  </a:cubicBezTo>
                  <a:lnTo>
                    <a:pt x="4637524" y="936825"/>
                  </a:lnTo>
                  <a:cubicBezTo>
                    <a:pt x="4704572" y="948276"/>
                    <a:pt x="4767050" y="964496"/>
                    <a:pt x="4776360" y="972872"/>
                  </a:cubicBezTo>
                  <a:cubicBezTo>
                    <a:pt x="4785673" y="981249"/>
                    <a:pt x="4818131" y="988102"/>
                    <a:pt x="4848489" y="988102"/>
                  </a:cubicBezTo>
                  <a:cubicBezTo>
                    <a:pt x="4878847" y="988102"/>
                    <a:pt x="4907800" y="990117"/>
                    <a:pt x="4912828" y="992582"/>
                  </a:cubicBezTo>
                  <a:cubicBezTo>
                    <a:pt x="4917857" y="995045"/>
                    <a:pt x="5022544" y="1016985"/>
                    <a:pt x="5145465" y="1041337"/>
                  </a:cubicBezTo>
                  <a:cubicBezTo>
                    <a:pt x="5370674" y="1085953"/>
                    <a:pt x="5529303" y="1119831"/>
                    <a:pt x="5622932" y="1143307"/>
                  </a:cubicBezTo>
                  <a:cubicBezTo>
                    <a:pt x="5650868" y="1150312"/>
                    <a:pt x="5701153" y="1162829"/>
                    <a:pt x="5734679" y="1171123"/>
                  </a:cubicBezTo>
                  <a:cubicBezTo>
                    <a:pt x="5835992" y="1196188"/>
                    <a:pt x="5982241" y="1237715"/>
                    <a:pt x="6081357" y="1268855"/>
                  </a:cubicBezTo>
                  <a:lnTo>
                    <a:pt x="6096001" y="1273741"/>
                  </a:lnTo>
                  <a:lnTo>
                    <a:pt x="6110646" y="1268855"/>
                  </a:lnTo>
                  <a:cubicBezTo>
                    <a:pt x="6209761" y="1237715"/>
                    <a:pt x="6356011" y="1196188"/>
                    <a:pt x="6457324" y="1171123"/>
                  </a:cubicBezTo>
                  <a:cubicBezTo>
                    <a:pt x="6490848" y="1162829"/>
                    <a:pt x="6541133" y="1150312"/>
                    <a:pt x="6569071" y="1143307"/>
                  </a:cubicBezTo>
                  <a:cubicBezTo>
                    <a:pt x="6662699" y="1119831"/>
                    <a:pt x="6821328" y="1085953"/>
                    <a:pt x="7046536" y="1041337"/>
                  </a:cubicBezTo>
                  <a:cubicBezTo>
                    <a:pt x="7169458" y="1016985"/>
                    <a:pt x="7274145" y="995045"/>
                    <a:pt x="7279174" y="992582"/>
                  </a:cubicBezTo>
                  <a:cubicBezTo>
                    <a:pt x="7284202" y="990117"/>
                    <a:pt x="7313155" y="988102"/>
                    <a:pt x="7343513" y="988102"/>
                  </a:cubicBezTo>
                  <a:cubicBezTo>
                    <a:pt x="7373871" y="988102"/>
                    <a:pt x="7406329" y="981249"/>
                    <a:pt x="7415641" y="972872"/>
                  </a:cubicBezTo>
                  <a:cubicBezTo>
                    <a:pt x="7424952" y="964496"/>
                    <a:pt x="7487430" y="948276"/>
                    <a:pt x="7554478" y="936825"/>
                  </a:cubicBezTo>
                  <a:lnTo>
                    <a:pt x="7737337" y="905571"/>
                  </a:lnTo>
                  <a:cubicBezTo>
                    <a:pt x="7770861" y="899832"/>
                    <a:pt x="7853148" y="886293"/>
                    <a:pt x="7920196" y="875485"/>
                  </a:cubicBezTo>
                  <a:cubicBezTo>
                    <a:pt x="7987244" y="864676"/>
                    <a:pt x="8051245" y="852375"/>
                    <a:pt x="8062420" y="848148"/>
                  </a:cubicBezTo>
                  <a:cubicBezTo>
                    <a:pt x="8073594" y="843923"/>
                    <a:pt x="8128452" y="834356"/>
                    <a:pt x="8184326" y="826888"/>
                  </a:cubicBezTo>
                  <a:cubicBezTo>
                    <a:pt x="8240199" y="819420"/>
                    <a:pt x="8336201" y="804592"/>
                    <a:pt x="8397661" y="793936"/>
                  </a:cubicBezTo>
                  <a:cubicBezTo>
                    <a:pt x="8459121" y="783279"/>
                    <a:pt x="8596265" y="760723"/>
                    <a:pt x="8702426" y="743809"/>
                  </a:cubicBezTo>
                  <a:cubicBezTo>
                    <a:pt x="8808586" y="726896"/>
                    <a:pt x="8941158" y="705333"/>
                    <a:pt x="8997032" y="695891"/>
                  </a:cubicBezTo>
                  <a:cubicBezTo>
                    <a:pt x="9052906" y="686449"/>
                    <a:pt x="9135192" y="673426"/>
                    <a:pt x="9179891" y="666951"/>
                  </a:cubicBezTo>
                  <a:cubicBezTo>
                    <a:pt x="9224590" y="660475"/>
                    <a:pt x="9279448" y="650408"/>
                    <a:pt x="9301797" y="644579"/>
                  </a:cubicBezTo>
                  <a:cubicBezTo>
                    <a:pt x="9324146" y="638750"/>
                    <a:pt x="9379004" y="628953"/>
                    <a:pt x="9423703" y="622808"/>
                  </a:cubicBezTo>
                  <a:cubicBezTo>
                    <a:pt x="9506098" y="611480"/>
                    <a:pt x="9930971" y="542109"/>
                    <a:pt x="9977084" y="532455"/>
                  </a:cubicBezTo>
                  <a:cubicBezTo>
                    <a:pt x="9990900" y="529562"/>
                    <a:pt x="10015734" y="527196"/>
                    <a:pt x="10032268" y="527196"/>
                  </a:cubicBezTo>
                  <a:cubicBezTo>
                    <a:pt x="10048802" y="527196"/>
                    <a:pt x="10096926" y="517107"/>
                    <a:pt x="10139211" y="504777"/>
                  </a:cubicBezTo>
                  <a:cubicBezTo>
                    <a:pt x="10181496" y="492448"/>
                    <a:pt x="10325808" y="462186"/>
                    <a:pt x="10459904" y="437529"/>
                  </a:cubicBezTo>
                  <a:cubicBezTo>
                    <a:pt x="10594000" y="412872"/>
                    <a:pt x="10726572" y="385765"/>
                    <a:pt x="10754510" y="377293"/>
                  </a:cubicBezTo>
                  <a:cubicBezTo>
                    <a:pt x="10782446" y="368820"/>
                    <a:pt x="10811116" y="364514"/>
                    <a:pt x="10818220" y="367724"/>
                  </a:cubicBezTo>
                  <a:cubicBezTo>
                    <a:pt x="10825324" y="370934"/>
                    <a:pt x="10861896" y="362956"/>
                    <a:pt x="10899490" y="349997"/>
                  </a:cubicBezTo>
                  <a:cubicBezTo>
                    <a:pt x="10937086" y="337037"/>
                    <a:pt x="10978736" y="329060"/>
                    <a:pt x="10992043" y="332269"/>
                  </a:cubicBezTo>
                  <a:cubicBezTo>
                    <a:pt x="11005352" y="335480"/>
                    <a:pt x="11021892" y="332788"/>
                    <a:pt x="11028799" y="326288"/>
                  </a:cubicBezTo>
                  <a:cubicBezTo>
                    <a:pt x="11035705" y="319788"/>
                    <a:pt x="11054280" y="314470"/>
                    <a:pt x="11070077" y="314470"/>
                  </a:cubicBezTo>
                  <a:cubicBezTo>
                    <a:pt x="11085875" y="314470"/>
                    <a:pt x="11156194" y="298113"/>
                    <a:pt x="11226341" y="278121"/>
                  </a:cubicBezTo>
                  <a:cubicBezTo>
                    <a:pt x="11367478" y="237898"/>
                    <a:pt x="11418688" y="224173"/>
                    <a:pt x="11597693" y="178592"/>
                  </a:cubicBezTo>
                  <a:cubicBezTo>
                    <a:pt x="11664742" y="161519"/>
                    <a:pt x="11737885" y="141667"/>
                    <a:pt x="11760235" y="134473"/>
                  </a:cubicBezTo>
                  <a:cubicBezTo>
                    <a:pt x="11782584" y="127281"/>
                    <a:pt x="11855728" y="105249"/>
                    <a:pt x="11922776" y="85513"/>
                  </a:cubicBezTo>
                  <a:cubicBezTo>
                    <a:pt x="11989824" y="65777"/>
                    <a:pt x="12049253" y="46731"/>
                    <a:pt x="12054841" y="43187"/>
                  </a:cubicBezTo>
                  <a:cubicBezTo>
                    <a:pt x="12057635" y="41416"/>
                    <a:pt x="12086461" y="32113"/>
                    <a:pt x="12130652" y="18552"/>
                  </a:cubicBezTo>
                  <a:lnTo>
                    <a:pt x="12192000" y="1"/>
                  </a:lnTo>
                  <a:lnTo>
                    <a:pt x="12192000" y="1345691"/>
                  </a:lnTo>
                  <a:lnTo>
                    <a:pt x="0" y="1345691"/>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5" name="任意多边形: 形状 104">
              <a:extLst>
                <a:ext uri="{FF2B5EF4-FFF2-40B4-BE49-F238E27FC236}">
                  <a16:creationId xmlns:a16="http://schemas.microsoft.com/office/drawing/2014/main" id="{2659F797-221D-E25A-03EE-C85E6134127C}"/>
                </a:ext>
              </a:extLst>
            </p:cNvPr>
            <p:cNvSpPr/>
            <p:nvPr/>
          </p:nvSpPr>
          <p:spPr>
            <a:xfrm>
              <a:off x="0" y="6263472"/>
              <a:ext cx="12192000" cy="594528"/>
            </a:xfrm>
            <a:custGeom>
              <a:avLst/>
              <a:gdLst>
                <a:gd name="connsiteX0" fmla="*/ 0 w 12192000"/>
                <a:gd name="connsiteY0" fmla="*/ 0 h 1345691"/>
                <a:gd name="connsiteX1" fmla="*/ 61350 w 12192000"/>
                <a:gd name="connsiteY1" fmla="*/ 18552 h 1345691"/>
                <a:gd name="connsiteX2" fmla="*/ 137160 w 12192000"/>
                <a:gd name="connsiteY2" fmla="*/ 43187 h 1345691"/>
                <a:gd name="connsiteX3" fmla="*/ 269225 w 12192000"/>
                <a:gd name="connsiteY3" fmla="*/ 85513 h 1345691"/>
                <a:gd name="connsiteX4" fmla="*/ 431767 w 12192000"/>
                <a:gd name="connsiteY4" fmla="*/ 134473 h 1345691"/>
                <a:gd name="connsiteX5" fmla="*/ 594308 w 12192000"/>
                <a:gd name="connsiteY5" fmla="*/ 178592 h 1345691"/>
                <a:gd name="connsiteX6" fmla="*/ 965660 w 12192000"/>
                <a:gd name="connsiteY6" fmla="*/ 278121 h 1345691"/>
                <a:gd name="connsiteX7" fmla="*/ 1121924 w 12192000"/>
                <a:gd name="connsiteY7" fmla="*/ 314470 h 1345691"/>
                <a:gd name="connsiteX8" fmla="*/ 1163203 w 12192000"/>
                <a:gd name="connsiteY8" fmla="*/ 326288 h 1345691"/>
                <a:gd name="connsiteX9" fmla="*/ 1199958 w 12192000"/>
                <a:gd name="connsiteY9" fmla="*/ 332269 h 1345691"/>
                <a:gd name="connsiteX10" fmla="*/ 1292511 w 12192000"/>
                <a:gd name="connsiteY10" fmla="*/ 349997 h 1345691"/>
                <a:gd name="connsiteX11" fmla="*/ 1373781 w 12192000"/>
                <a:gd name="connsiteY11" fmla="*/ 367724 h 1345691"/>
                <a:gd name="connsiteX12" fmla="*/ 1437491 w 12192000"/>
                <a:gd name="connsiteY12" fmla="*/ 377293 h 1345691"/>
                <a:gd name="connsiteX13" fmla="*/ 1732097 w 12192000"/>
                <a:gd name="connsiteY13" fmla="*/ 437529 h 1345691"/>
                <a:gd name="connsiteX14" fmla="*/ 2052790 w 12192000"/>
                <a:gd name="connsiteY14" fmla="*/ 504777 h 1345691"/>
                <a:gd name="connsiteX15" fmla="*/ 2159733 w 12192000"/>
                <a:gd name="connsiteY15" fmla="*/ 527196 h 1345691"/>
                <a:gd name="connsiteX16" fmla="*/ 2214917 w 12192000"/>
                <a:gd name="connsiteY16" fmla="*/ 532455 h 1345691"/>
                <a:gd name="connsiteX17" fmla="*/ 2768298 w 12192000"/>
                <a:gd name="connsiteY17" fmla="*/ 622808 h 1345691"/>
                <a:gd name="connsiteX18" fmla="*/ 2890204 w 12192000"/>
                <a:gd name="connsiteY18" fmla="*/ 644579 h 1345691"/>
                <a:gd name="connsiteX19" fmla="*/ 3012110 w 12192000"/>
                <a:gd name="connsiteY19" fmla="*/ 666951 h 1345691"/>
                <a:gd name="connsiteX20" fmla="*/ 3194969 w 12192000"/>
                <a:gd name="connsiteY20" fmla="*/ 695891 h 1345691"/>
                <a:gd name="connsiteX21" fmla="*/ 3489575 w 12192000"/>
                <a:gd name="connsiteY21" fmla="*/ 743809 h 1345691"/>
                <a:gd name="connsiteX22" fmla="*/ 3794340 w 12192000"/>
                <a:gd name="connsiteY22" fmla="*/ 793936 h 1345691"/>
                <a:gd name="connsiteX23" fmla="*/ 4007676 w 12192000"/>
                <a:gd name="connsiteY23" fmla="*/ 826888 h 1345691"/>
                <a:gd name="connsiteX24" fmla="*/ 4129582 w 12192000"/>
                <a:gd name="connsiteY24" fmla="*/ 848148 h 1345691"/>
                <a:gd name="connsiteX25" fmla="*/ 4271806 w 12192000"/>
                <a:gd name="connsiteY25" fmla="*/ 875485 h 1345691"/>
                <a:gd name="connsiteX26" fmla="*/ 4454665 w 12192000"/>
                <a:gd name="connsiteY26" fmla="*/ 905571 h 1345691"/>
                <a:gd name="connsiteX27" fmla="*/ 4637524 w 12192000"/>
                <a:gd name="connsiteY27" fmla="*/ 936825 h 1345691"/>
                <a:gd name="connsiteX28" fmla="*/ 4776360 w 12192000"/>
                <a:gd name="connsiteY28" fmla="*/ 972872 h 1345691"/>
                <a:gd name="connsiteX29" fmla="*/ 4848489 w 12192000"/>
                <a:gd name="connsiteY29" fmla="*/ 988102 h 1345691"/>
                <a:gd name="connsiteX30" fmla="*/ 4912828 w 12192000"/>
                <a:gd name="connsiteY30" fmla="*/ 992582 h 1345691"/>
                <a:gd name="connsiteX31" fmla="*/ 5145465 w 12192000"/>
                <a:gd name="connsiteY31" fmla="*/ 1041337 h 1345691"/>
                <a:gd name="connsiteX32" fmla="*/ 5622932 w 12192000"/>
                <a:gd name="connsiteY32" fmla="*/ 1143307 h 1345691"/>
                <a:gd name="connsiteX33" fmla="*/ 5734679 w 12192000"/>
                <a:gd name="connsiteY33" fmla="*/ 1171123 h 1345691"/>
                <a:gd name="connsiteX34" fmla="*/ 6081357 w 12192000"/>
                <a:gd name="connsiteY34" fmla="*/ 1268855 h 1345691"/>
                <a:gd name="connsiteX35" fmla="*/ 6096001 w 12192000"/>
                <a:gd name="connsiteY35" fmla="*/ 1273741 h 1345691"/>
                <a:gd name="connsiteX36" fmla="*/ 6110646 w 12192000"/>
                <a:gd name="connsiteY36" fmla="*/ 1268855 h 1345691"/>
                <a:gd name="connsiteX37" fmla="*/ 6457324 w 12192000"/>
                <a:gd name="connsiteY37" fmla="*/ 1171123 h 1345691"/>
                <a:gd name="connsiteX38" fmla="*/ 6569071 w 12192000"/>
                <a:gd name="connsiteY38" fmla="*/ 1143307 h 1345691"/>
                <a:gd name="connsiteX39" fmla="*/ 7046536 w 12192000"/>
                <a:gd name="connsiteY39" fmla="*/ 1041337 h 1345691"/>
                <a:gd name="connsiteX40" fmla="*/ 7279174 w 12192000"/>
                <a:gd name="connsiteY40" fmla="*/ 992582 h 1345691"/>
                <a:gd name="connsiteX41" fmla="*/ 7343513 w 12192000"/>
                <a:gd name="connsiteY41" fmla="*/ 988102 h 1345691"/>
                <a:gd name="connsiteX42" fmla="*/ 7415641 w 12192000"/>
                <a:gd name="connsiteY42" fmla="*/ 972872 h 1345691"/>
                <a:gd name="connsiteX43" fmla="*/ 7554478 w 12192000"/>
                <a:gd name="connsiteY43" fmla="*/ 936825 h 1345691"/>
                <a:gd name="connsiteX44" fmla="*/ 7737337 w 12192000"/>
                <a:gd name="connsiteY44" fmla="*/ 905571 h 1345691"/>
                <a:gd name="connsiteX45" fmla="*/ 7920196 w 12192000"/>
                <a:gd name="connsiteY45" fmla="*/ 875485 h 1345691"/>
                <a:gd name="connsiteX46" fmla="*/ 8062420 w 12192000"/>
                <a:gd name="connsiteY46" fmla="*/ 848148 h 1345691"/>
                <a:gd name="connsiteX47" fmla="*/ 8184326 w 12192000"/>
                <a:gd name="connsiteY47" fmla="*/ 826888 h 1345691"/>
                <a:gd name="connsiteX48" fmla="*/ 8397661 w 12192000"/>
                <a:gd name="connsiteY48" fmla="*/ 793936 h 1345691"/>
                <a:gd name="connsiteX49" fmla="*/ 8702426 w 12192000"/>
                <a:gd name="connsiteY49" fmla="*/ 743809 h 1345691"/>
                <a:gd name="connsiteX50" fmla="*/ 8997032 w 12192000"/>
                <a:gd name="connsiteY50" fmla="*/ 695891 h 1345691"/>
                <a:gd name="connsiteX51" fmla="*/ 9179891 w 12192000"/>
                <a:gd name="connsiteY51" fmla="*/ 666951 h 1345691"/>
                <a:gd name="connsiteX52" fmla="*/ 9301797 w 12192000"/>
                <a:gd name="connsiteY52" fmla="*/ 644579 h 1345691"/>
                <a:gd name="connsiteX53" fmla="*/ 9423703 w 12192000"/>
                <a:gd name="connsiteY53" fmla="*/ 622808 h 1345691"/>
                <a:gd name="connsiteX54" fmla="*/ 9977084 w 12192000"/>
                <a:gd name="connsiteY54" fmla="*/ 532455 h 1345691"/>
                <a:gd name="connsiteX55" fmla="*/ 10032268 w 12192000"/>
                <a:gd name="connsiteY55" fmla="*/ 527196 h 1345691"/>
                <a:gd name="connsiteX56" fmla="*/ 10139211 w 12192000"/>
                <a:gd name="connsiteY56" fmla="*/ 504777 h 1345691"/>
                <a:gd name="connsiteX57" fmla="*/ 10459904 w 12192000"/>
                <a:gd name="connsiteY57" fmla="*/ 437529 h 1345691"/>
                <a:gd name="connsiteX58" fmla="*/ 10754510 w 12192000"/>
                <a:gd name="connsiteY58" fmla="*/ 377293 h 1345691"/>
                <a:gd name="connsiteX59" fmla="*/ 10818220 w 12192000"/>
                <a:gd name="connsiteY59" fmla="*/ 367724 h 1345691"/>
                <a:gd name="connsiteX60" fmla="*/ 10899490 w 12192000"/>
                <a:gd name="connsiteY60" fmla="*/ 349997 h 1345691"/>
                <a:gd name="connsiteX61" fmla="*/ 10992043 w 12192000"/>
                <a:gd name="connsiteY61" fmla="*/ 332269 h 1345691"/>
                <a:gd name="connsiteX62" fmla="*/ 11028799 w 12192000"/>
                <a:gd name="connsiteY62" fmla="*/ 326288 h 1345691"/>
                <a:gd name="connsiteX63" fmla="*/ 11070077 w 12192000"/>
                <a:gd name="connsiteY63" fmla="*/ 314470 h 1345691"/>
                <a:gd name="connsiteX64" fmla="*/ 11226341 w 12192000"/>
                <a:gd name="connsiteY64" fmla="*/ 278121 h 1345691"/>
                <a:gd name="connsiteX65" fmla="*/ 11597693 w 12192000"/>
                <a:gd name="connsiteY65" fmla="*/ 178592 h 1345691"/>
                <a:gd name="connsiteX66" fmla="*/ 11760235 w 12192000"/>
                <a:gd name="connsiteY66" fmla="*/ 134473 h 1345691"/>
                <a:gd name="connsiteX67" fmla="*/ 11922776 w 12192000"/>
                <a:gd name="connsiteY67" fmla="*/ 85513 h 1345691"/>
                <a:gd name="connsiteX68" fmla="*/ 12054841 w 12192000"/>
                <a:gd name="connsiteY68" fmla="*/ 43187 h 1345691"/>
                <a:gd name="connsiteX69" fmla="*/ 12130652 w 12192000"/>
                <a:gd name="connsiteY69" fmla="*/ 18552 h 1345691"/>
                <a:gd name="connsiteX70" fmla="*/ 12192000 w 12192000"/>
                <a:gd name="connsiteY70" fmla="*/ 1 h 1345691"/>
                <a:gd name="connsiteX71" fmla="*/ 12192000 w 12192000"/>
                <a:gd name="connsiteY71" fmla="*/ 1345691 h 1345691"/>
                <a:gd name="connsiteX72" fmla="*/ 0 w 12192000"/>
                <a:gd name="connsiteY72" fmla="*/ 1345691 h 1345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2192000" h="1345691">
                  <a:moveTo>
                    <a:pt x="0" y="0"/>
                  </a:moveTo>
                  <a:lnTo>
                    <a:pt x="61350" y="18552"/>
                  </a:lnTo>
                  <a:cubicBezTo>
                    <a:pt x="105540" y="32113"/>
                    <a:pt x="134366" y="41416"/>
                    <a:pt x="137160" y="43187"/>
                  </a:cubicBezTo>
                  <a:cubicBezTo>
                    <a:pt x="142749" y="46731"/>
                    <a:pt x="202177" y="65777"/>
                    <a:pt x="269225" y="85513"/>
                  </a:cubicBezTo>
                  <a:cubicBezTo>
                    <a:pt x="336273" y="105249"/>
                    <a:pt x="409417" y="127281"/>
                    <a:pt x="431767" y="134473"/>
                  </a:cubicBezTo>
                  <a:cubicBezTo>
                    <a:pt x="454116" y="141667"/>
                    <a:pt x="527260" y="161519"/>
                    <a:pt x="594308" y="178592"/>
                  </a:cubicBezTo>
                  <a:cubicBezTo>
                    <a:pt x="773313" y="224173"/>
                    <a:pt x="824523" y="237898"/>
                    <a:pt x="965660" y="278121"/>
                  </a:cubicBezTo>
                  <a:cubicBezTo>
                    <a:pt x="1035808" y="298113"/>
                    <a:pt x="1106126" y="314470"/>
                    <a:pt x="1121924" y="314470"/>
                  </a:cubicBezTo>
                  <a:cubicBezTo>
                    <a:pt x="1137721" y="314470"/>
                    <a:pt x="1156296" y="319788"/>
                    <a:pt x="1163203" y="326288"/>
                  </a:cubicBezTo>
                  <a:cubicBezTo>
                    <a:pt x="1170109" y="332788"/>
                    <a:pt x="1186650" y="335480"/>
                    <a:pt x="1199958" y="332269"/>
                  </a:cubicBezTo>
                  <a:cubicBezTo>
                    <a:pt x="1213266" y="329060"/>
                    <a:pt x="1254915" y="337037"/>
                    <a:pt x="1292511" y="349997"/>
                  </a:cubicBezTo>
                  <a:cubicBezTo>
                    <a:pt x="1330105" y="362956"/>
                    <a:pt x="1366677" y="370934"/>
                    <a:pt x="1373781" y="367724"/>
                  </a:cubicBezTo>
                  <a:cubicBezTo>
                    <a:pt x="1380885" y="364514"/>
                    <a:pt x="1409555" y="368820"/>
                    <a:pt x="1437491" y="377293"/>
                  </a:cubicBezTo>
                  <a:cubicBezTo>
                    <a:pt x="1465429" y="385765"/>
                    <a:pt x="1598001" y="412872"/>
                    <a:pt x="1732097" y="437529"/>
                  </a:cubicBezTo>
                  <a:cubicBezTo>
                    <a:pt x="1866194" y="462186"/>
                    <a:pt x="2010505" y="492448"/>
                    <a:pt x="2052790" y="504777"/>
                  </a:cubicBezTo>
                  <a:cubicBezTo>
                    <a:pt x="2095075" y="517107"/>
                    <a:pt x="2143199" y="527196"/>
                    <a:pt x="2159733" y="527196"/>
                  </a:cubicBezTo>
                  <a:cubicBezTo>
                    <a:pt x="2176267" y="527196"/>
                    <a:pt x="2201101" y="529562"/>
                    <a:pt x="2214917" y="532455"/>
                  </a:cubicBezTo>
                  <a:cubicBezTo>
                    <a:pt x="2261030" y="542109"/>
                    <a:pt x="2685903" y="611480"/>
                    <a:pt x="2768298" y="622808"/>
                  </a:cubicBezTo>
                  <a:cubicBezTo>
                    <a:pt x="2812997" y="628953"/>
                    <a:pt x="2867855" y="638750"/>
                    <a:pt x="2890204" y="644579"/>
                  </a:cubicBezTo>
                  <a:cubicBezTo>
                    <a:pt x="2912554" y="650408"/>
                    <a:pt x="2967412" y="660475"/>
                    <a:pt x="3012110" y="666951"/>
                  </a:cubicBezTo>
                  <a:cubicBezTo>
                    <a:pt x="3056809" y="673426"/>
                    <a:pt x="3139096" y="686449"/>
                    <a:pt x="3194969" y="695891"/>
                  </a:cubicBezTo>
                  <a:cubicBezTo>
                    <a:pt x="3250843" y="705333"/>
                    <a:pt x="3383415" y="726896"/>
                    <a:pt x="3489575" y="743809"/>
                  </a:cubicBezTo>
                  <a:cubicBezTo>
                    <a:pt x="3595736" y="760723"/>
                    <a:pt x="3732880" y="783279"/>
                    <a:pt x="3794340" y="793936"/>
                  </a:cubicBezTo>
                  <a:cubicBezTo>
                    <a:pt x="3855801" y="804592"/>
                    <a:pt x="3951802" y="819420"/>
                    <a:pt x="4007676" y="826888"/>
                  </a:cubicBezTo>
                  <a:cubicBezTo>
                    <a:pt x="4063550" y="834356"/>
                    <a:pt x="4118407" y="843923"/>
                    <a:pt x="4129582" y="848148"/>
                  </a:cubicBezTo>
                  <a:cubicBezTo>
                    <a:pt x="4140757" y="852375"/>
                    <a:pt x="4204759" y="864676"/>
                    <a:pt x="4271806" y="875485"/>
                  </a:cubicBezTo>
                  <a:cubicBezTo>
                    <a:pt x="4338855" y="886293"/>
                    <a:pt x="4421142" y="899832"/>
                    <a:pt x="4454665" y="905571"/>
                  </a:cubicBezTo>
                  <a:lnTo>
                    <a:pt x="4637524" y="936825"/>
                  </a:lnTo>
                  <a:cubicBezTo>
                    <a:pt x="4704572" y="948276"/>
                    <a:pt x="4767050" y="964496"/>
                    <a:pt x="4776360" y="972872"/>
                  </a:cubicBezTo>
                  <a:cubicBezTo>
                    <a:pt x="4785673" y="981249"/>
                    <a:pt x="4818131" y="988102"/>
                    <a:pt x="4848489" y="988102"/>
                  </a:cubicBezTo>
                  <a:cubicBezTo>
                    <a:pt x="4878847" y="988102"/>
                    <a:pt x="4907800" y="990117"/>
                    <a:pt x="4912828" y="992582"/>
                  </a:cubicBezTo>
                  <a:cubicBezTo>
                    <a:pt x="4917857" y="995045"/>
                    <a:pt x="5022544" y="1016985"/>
                    <a:pt x="5145465" y="1041337"/>
                  </a:cubicBezTo>
                  <a:cubicBezTo>
                    <a:pt x="5370674" y="1085953"/>
                    <a:pt x="5529303" y="1119831"/>
                    <a:pt x="5622932" y="1143307"/>
                  </a:cubicBezTo>
                  <a:cubicBezTo>
                    <a:pt x="5650868" y="1150312"/>
                    <a:pt x="5701153" y="1162829"/>
                    <a:pt x="5734679" y="1171123"/>
                  </a:cubicBezTo>
                  <a:cubicBezTo>
                    <a:pt x="5835992" y="1196188"/>
                    <a:pt x="5982241" y="1237715"/>
                    <a:pt x="6081357" y="1268855"/>
                  </a:cubicBezTo>
                  <a:lnTo>
                    <a:pt x="6096001" y="1273741"/>
                  </a:lnTo>
                  <a:lnTo>
                    <a:pt x="6110646" y="1268855"/>
                  </a:lnTo>
                  <a:cubicBezTo>
                    <a:pt x="6209761" y="1237715"/>
                    <a:pt x="6356011" y="1196188"/>
                    <a:pt x="6457324" y="1171123"/>
                  </a:cubicBezTo>
                  <a:cubicBezTo>
                    <a:pt x="6490848" y="1162829"/>
                    <a:pt x="6541133" y="1150312"/>
                    <a:pt x="6569071" y="1143307"/>
                  </a:cubicBezTo>
                  <a:cubicBezTo>
                    <a:pt x="6662699" y="1119831"/>
                    <a:pt x="6821328" y="1085953"/>
                    <a:pt x="7046536" y="1041337"/>
                  </a:cubicBezTo>
                  <a:cubicBezTo>
                    <a:pt x="7169458" y="1016985"/>
                    <a:pt x="7274145" y="995045"/>
                    <a:pt x="7279174" y="992582"/>
                  </a:cubicBezTo>
                  <a:cubicBezTo>
                    <a:pt x="7284202" y="990117"/>
                    <a:pt x="7313155" y="988102"/>
                    <a:pt x="7343513" y="988102"/>
                  </a:cubicBezTo>
                  <a:cubicBezTo>
                    <a:pt x="7373871" y="988102"/>
                    <a:pt x="7406329" y="981249"/>
                    <a:pt x="7415641" y="972872"/>
                  </a:cubicBezTo>
                  <a:cubicBezTo>
                    <a:pt x="7424952" y="964496"/>
                    <a:pt x="7487430" y="948276"/>
                    <a:pt x="7554478" y="936825"/>
                  </a:cubicBezTo>
                  <a:lnTo>
                    <a:pt x="7737337" y="905571"/>
                  </a:lnTo>
                  <a:cubicBezTo>
                    <a:pt x="7770861" y="899832"/>
                    <a:pt x="7853148" y="886293"/>
                    <a:pt x="7920196" y="875485"/>
                  </a:cubicBezTo>
                  <a:cubicBezTo>
                    <a:pt x="7987244" y="864676"/>
                    <a:pt x="8051245" y="852375"/>
                    <a:pt x="8062420" y="848148"/>
                  </a:cubicBezTo>
                  <a:cubicBezTo>
                    <a:pt x="8073594" y="843923"/>
                    <a:pt x="8128452" y="834356"/>
                    <a:pt x="8184326" y="826888"/>
                  </a:cubicBezTo>
                  <a:cubicBezTo>
                    <a:pt x="8240199" y="819420"/>
                    <a:pt x="8336201" y="804592"/>
                    <a:pt x="8397661" y="793936"/>
                  </a:cubicBezTo>
                  <a:cubicBezTo>
                    <a:pt x="8459121" y="783279"/>
                    <a:pt x="8596265" y="760723"/>
                    <a:pt x="8702426" y="743809"/>
                  </a:cubicBezTo>
                  <a:cubicBezTo>
                    <a:pt x="8808586" y="726896"/>
                    <a:pt x="8941158" y="705333"/>
                    <a:pt x="8997032" y="695891"/>
                  </a:cubicBezTo>
                  <a:cubicBezTo>
                    <a:pt x="9052906" y="686449"/>
                    <a:pt x="9135192" y="673426"/>
                    <a:pt x="9179891" y="666951"/>
                  </a:cubicBezTo>
                  <a:cubicBezTo>
                    <a:pt x="9224590" y="660475"/>
                    <a:pt x="9279448" y="650408"/>
                    <a:pt x="9301797" y="644579"/>
                  </a:cubicBezTo>
                  <a:cubicBezTo>
                    <a:pt x="9324146" y="638750"/>
                    <a:pt x="9379004" y="628953"/>
                    <a:pt x="9423703" y="622808"/>
                  </a:cubicBezTo>
                  <a:cubicBezTo>
                    <a:pt x="9506098" y="611480"/>
                    <a:pt x="9930971" y="542109"/>
                    <a:pt x="9977084" y="532455"/>
                  </a:cubicBezTo>
                  <a:cubicBezTo>
                    <a:pt x="9990900" y="529562"/>
                    <a:pt x="10015734" y="527196"/>
                    <a:pt x="10032268" y="527196"/>
                  </a:cubicBezTo>
                  <a:cubicBezTo>
                    <a:pt x="10048802" y="527196"/>
                    <a:pt x="10096926" y="517107"/>
                    <a:pt x="10139211" y="504777"/>
                  </a:cubicBezTo>
                  <a:cubicBezTo>
                    <a:pt x="10181496" y="492448"/>
                    <a:pt x="10325808" y="462186"/>
                    <a:pt x="10459904" y="437529"/>
                  </a:cubicBezTo>
                  <a:cubicBezTo>
                    <a:pt x="10594000" y="412872"/>
                    <a:pt x="10726572" y="385765"/>
                    <a:pt x="10754510" y="377293"/>
                  </a:cubicBezTo>
                  <a:cubicBezTo>
                    <a:pt x="10782446" y="368820"/>
                    <a:pt x="10811116" y="364514"/>
                    <a:pt x="10818220" y="367724"/>
                  </a:cubicBezTo>
                  <a:cubicBezTo>
                    <a:pt x="10825324" y="370934"/>
                    <a:pt x="10861896" y="362956"/>
                    <a:pt x="10899490" y="349997"/>
                  </a:cubicBezTo>
                  <a:cubicBezTo>
                    <a:pt x="10937086" y="337037"/>
                    <a:pt x="10978736" y="329060"/>
                    <a:pt x="10992043" y="332269"/>
                  </a:cubicBezTo>
                  <a:cubicBezTo>
                    <a:pt x="11005352" y="335480"/>
                    <a:pt x="11021892" y="332788"/>
                    <a:pt x="11028799" y="326288"/>
                  </a:cubicBezTo>
                  <a:cubicBezTo>
                    <a:pt x="11035705" y="319788"/>
                    <a:pt x="11054280" y="314470"/>
                    <a:pt x="11070077" y="314470"/>
                  </a:cubicBezTo>
                  <a:cubicBezTo>
                    <a:pt x="11085875" y="314470"/>
                    <a:pt x="11156194" y="298113"/>
                    <a:pt x="11226341" y="278121"/>
                  </a:cubicBezTo>
                  <a:cubicBezTo>
                    <a:pt x="11367478" y="237898"/>
                    <a:pt x="11418688" y="224173"/>
                    <a:pt x="11597693" y="178592"/>
                  </a:cubicBezTo>
                  <a:cubicBezTo>
                    <a:pt x="11664742" y="161519"/>
                    <a:pt x="11737885" y="141667"/>
                    <a:pt x="11760235" y="134473"/>
                  </a:cubicBezTo>
                  <a:cubicBezTo>
                    <a:pt x="11782584" y="127281"/>
                    <a:pt x="11855728" y="105249"/>
                    <a:pt x="11922776" y="85513"/>
                  </a:cubicBezTo>
                  <a:cubicBezTo>
                    <a:pt x="11989824" y="65777"/>
                    <a:pt x="12049253" y="46731"/>
                    <a:pt x="12054841" y="43187"/>
                  </a:cubicBezTo>
                  <a:cubicBezTo>
                    <a:pt x="12057635" y="41416"/>
                    <a:pt x="12086461" y="32113"/>
                    <a:pt x="12130652" y="18552"/>
                  </a:cubicBezTo>
                  <a:lnTo>
                    <a:pt x="12192000" y="1"/>
                  </a:lnTo>
                  <a:lnTo>
                    <a:pt x="12192000" y="1345691"/>
                  </a:lnTo>
                  <a:lnTo>
                    <a:pt x="0" y="1345691"/>
                  </a:lnTo>
                  <a:close/>
                </a:path>
              </a:pathLst>
            </a:custGeom>
            <a:gradFill>
              <a:gsLst>
                <a:gs pos="0">
                  <a:schemeClr val="accent1"/>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Tree>
    <p:custDataLst>
      <p:custData r:id="rId1"/>
    </p:custDataLst>
    <p:extLst>
      <p:ext uri="{BB962C8B-B14F-4D97-AF65-F5344CB8AC3E}">
        <p14:creationId xmlns:p14="http://schemas.microsoft.com/office/powerpoint/2010/main" val="20430575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0" name="矩形: 圆角 29">
            <a:extLst>
              <a:ext uri="{FF2B5EF4-FFF2-40B4-BE49-F238E27FC236}">
                <a16:creationId xmlns:a16="http://schemas.microsoft.com/office/drawing/2014/main" id="{196DFE4F-2CE4-0A41-9CA2-39B19CB0ADC4}"/>
              </a:ext>
            </a:extLst>
          </p:cNvPr>
          <p:cNvSpPr/>
          <p:nvPr/>
        </p:nvSpPr>
        <p:spPr>
          <a:xfrm>
            <a:off x="6617143" y="1423825"/>
            <a:ext cx="5164242" cy="4849975"/>
          </a:xfrm>
          <a:prstGeom prst="roundRect">
            <a:avLst>
              <a:gd name="adj" fmla="val 1657"/>
            </a:avLst>
          </a:prstGeom>
          <a:gradFill flip="none" rotWithShape="1">
            <a:gsLst>
              <a:gs pos="0">
                <a:schemeClr val="bg1">
                  <a:alpha val="90000"/>
                </a:schemeClr>
              </a:gs>
              <a:gs pos="78000">
                <a:schemeClr val="bg1"/>
              </a:gs>
            </a:gsLst>
            <a:lin ang="16200000" scaled="1"/>
            <a:tileRect/>
          </a:gradFill>
          <a:ln>
            <a:gradFill flip="none" rotWithShape="1">
              <a:gsLst>
                <a:gs pos="0">
                  <a:schemeClr val="accent1">
                    <a:lumMod val="20000"/>
                    <a:lumOff val="80000"/>
                    <a:alpha val="0"/>
                  </a:schemeClr>
                </a:gs>
                <a:gs pos="100000">
                  <a:schemeClr val="accent2"/>
                </a:gs>
              </a:gsLst>
              <a:lin ang="5400000" scaled="1"/>
              <a:tileRect/>
            </a:gradFill>
          </a:ln>
          <a:effectLst>
            <a:outerShdw blurRad="495300" dist="304800" dir="2700000" sx="95000" sy="95000" algn="tl" rotWithShape="0">
              <a:schemeClr val="accent1">
                <a:lumMod val="40000"/>
                <a:lumOff val="6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a:solidFill>
                  <a:prstClr val="white"/>
                </a:solidFill>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Chinese, college students, girls, holding a pen and a book, a person, with a white background</a:t>
            </a:r>
            <a:endParaRPr lang="zh-CN" altLang="en-US">
              <a:solidFill>
                <a:prstClr val="white"/>
              </a:solidFill>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endParaRPr>
          </a:p>
        </p:txBody>
      </p:sp>
      <p:sp>
        <p:nvSpPr>
          <p:cNvPr id="230" name="矩形: 圆角 229">
            <a:extLst>
              <a:ext uri="{FF2B5EF4-FFF2-40B4-BE49-F238E27FC236}">
                <a16:creationId xmlns:a16="http://schemas.microsoft.com/office/drawing/2014/main" id="{FD247F64-E628-FA8A-EB9C-71E32809FE7D}"/>
              </a:ext>
            </a:extLst>
          </p:cNvPr>
          <p:cNvSpPr/>
          <p:nvPr/>
        </p:nvSpPr>
        <p:spPr>
          <a:xfrm>
            <a:off x="412118" y="1423825"/>
            <a:ext cx="5164242" cy="4849975"/>
          </a:xfrm>
          <a:prstGeom prst="roundRect">
            <a:avLst>
              <a:gd name="adj" fmla="val 1657"/>
            </a:avLst>
          </a:prstGeom>
          <a:gradFill flip="none" rotWithShape="1">
            <a:gsLst>
              <a:gs pos="0">
                <a:schemeClr val="bg1">
                  <a:alpha val="90000"/>
                </a:schemeClr>
              </a:gs>
              <a:gs pos="78000">
                <a:schemeClr val="bg1"/>
              </a:gs>
            </a:gsLst>
            <a:lin ang="16200000" scaled="1"/>
            <a:tileRect/>
          </a:gradFill>
          <a:ln>
            <a:gradFill flip="none" rotWithShape="1">
              <a:gsLst>
                <a:gs pos="0">
                  <a:schemeClr val="accent1">
                    <a:lumMod val="20000"/>
                    <a:lumOff val="80000"/>
                    <a:alpha val="0"/>
                  </a:schemeClr>
                </a:gs>
                <a:gs pos="100000">
                  <a:schemeClr val="accent2"/>
                </a:gs>
              </a:gsLst>
              <a:lin ang="5400000" scaled="1"/>
              <a:tileRect/>
            </a:gradFill>
          </a:ln>
          <a:effectLst>
            <a:outerShdw blurRad="495300" dist="304800" dir="2700000" sx="95000" sy="95000" algn="tl" rotWithShape="0">
              <a:schemeClr val="accent1">
                <a:lumMod val="40000"/>
                <a:lumOff val="6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endParaRPr>
          </a:p>
        </p:txBody>
      </p:sp>
      <p:pic>
        <p:nvPicPr>
          <p:cNvPr id="223" name="图片 222">
            <a:extLst>
              <a:ext uri="{FF2B5EF4-FFF2-40B4-BE49-F238E27FC236}">
                <a16:creationId xmlns:a16="http://schemas.microsoft.com/office/drawing/2014/main" id="{9012031B-854F-CD57-F8ED-F29238397388}"/>
              </a:ext>
            </a:extLst>
          </p:cNvPr>
          <p:cNvPicPr>
            <a:picLocks noChangeAspect="1"/>
          </p:cNvPicPr>
          <p:nvPr/>
        </p:nvPicPr>
        <p:blipFill rotWithShape="1">
          <a:blip r:embed="rId23" cstate="email">
            <a:extLst>
              <a:ext uri="{28A0092B-C50C-407E-A947-70E740481C1C}">
                <a14:useLocalDpi xmlns:a14="http://schemas.microsoft.com/office/drawing/2010/main"/>
              </a:ext>
            </a:extLst>
          </a:blip>
          <a:srcRect/>
          <a:stretch/>
        </p:blipFill>
        <p:spPr>
          <a:xfrm>
            <a:off x="9141289" y="223933"/>
            <a:ext cx="2682052" cy="442942"/>
          </a:xfrm>
          <a:prstGeom prst="rect">
            <a:avLst/>
          </a:prstGeom>
        </p:spPr>
      </p:pic>
      <p:sp>
        <p:nvSpPr>
          <p:cNvPr id="5" name="矩形: 圆角 4">
            <a:extLst>
              <a:ext uri="{FF2B5EF4-FFF2-40B4-BE49-F238E27FC236}">
                <a16:creationId xmlns:a16="http://schemas.microsoft.com/office/drawing/2014/main" id="{2FAE1DDE-E46A-EA6B-2F93-3CEC459C6007}"/>
              </a:ext>
            </a:extLst>
          </p:cNvPr>
          <p:cNvSpPr/>
          <p:nvPr/>
        </p:nvSpPr>
        <p:spPr>
          <a:xfrm>
            <a:off x="407988" y="225425"/>
            <a:ext cx="5688012" cy="358775"/>
          </a:xfrm>
          <a:prstGeom prst="roundRect">
            <a:avLst>
              <a:gd name="adj" fmla="val 5346"/>
            </a:avLst>
          </a:prstGeom>
          <a:gradFill flip="none" rotWithShape="1">
            <a:gsLst>
              <a:gs pos="17000">
                <a:schemeClr val="accent1"/>
              </a:gs>
              <a:gs pos="100000">
                <a:schemeClr val="accent3"/>
              </a:gs>
              <a:gs pos="73000">
                <a:schemeClr val="accent2"/>
              </a:gs>
            </a:gsLst>
            <a:path path="circle">
              <a:fillToRect r="100000" b="100000"/>
            </a:path>
            <a:tileRect l="-100000" t="-100000"/>
          </a:gradFill>
          <a:ln w="12700" cap="flat" cmpd="sng" algn="ctr">
            <a:solidFill>
              <a:schemeClr val="bg1">
                <a:lumMod val="95000"/>
              </a:schemeClr>
            </a:solid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1" name="任意多边形: 形状 210">
            <a:extLst>
              <a:ext uri="{FF2B5EF4-FFF2-40B4-BE49-F238E27FC236}">
                <a16:creationId xmlns:a16="http://schemas.microsoft.com/office/drawing/2014/main" id="{67D59DD3-D6DA-EB09-4C2A-071687DE2F45}"/>
              </a:ext>
            </a:extLst>
          </p:cNvPr>
          <p:cNvSpPr/>
          <p:nvPr>
            <p:custDataLst>
              <p:tags r:id="rId2"/>
            </p:custDataLst>
          </p:nvPr>
        </p:nvSpPr>
        <p:spPr>
          <a:xfrm>
            <a:off x="428625" y="222878"/>
            <a:ext cx="1403728" cy="307342"/>
          </a:xfrm>
          <a:custGeom>
            <a:avLst/>
            <a:gdLst>
              <a:gd name="connsiteX0" fmla="*/ 0 w 1403728"/>
              <a:gd name="connsiteY0" fmla="*/ 0 h 307342"/>
              <a:gd name="connsiteX1" fmla="*/ 1403728 w 1403728"/>
              <a:gd name="connsiteY1" fmla="*/ 0 h 307342"/>
              <a:gd name="connsiteX2" fmla="*/ 1345391 w 1403728"/>
              <a:gd name="connsiteY2" fmla="*/ 56526 h 307342"/>
              <a:gd name="connsiteX3" fmla="*/ 1343214 w 1403728"/>
              <a:gd name="connsiteY3" fmla="*/ 56526 h 307342"/>
              <a:gd name="connsiteX4" fmla="*/ 1343214 w 1403728"/>
              <a:gd name="connsiteY4" fmla="*/ 307342 h 307342"/>
              <a:gd name="connsiteX5" fmla="*/ 60514 w 1403728"/>
              <a:gd name="connsiteY5" fmla="*/ 307342 h 307342"/>
              <a:gd name="connsiteX6" fmla="*/ 60514 w 1403728"/>
              <a:gd name="connsiteY6" fmla="*/ 56526 h 307342"/>
              <a:gd name="connsiteX7" fmla="*/ 58337 w 1403728"/>
              <a:gd name="connsiteY7" fmla="*/ 56526 h 30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3728" h="307342">
                <a:moveTo>
                  <a:pt x="0" y="0"/>
                </a:moveTo>
                <a:lnTo>
                  <a:pt x="1403728" y="0"/>
                </a:lnTo>
                <a:lnTo>
                  <a:pt x="1345391" y="56526"/>
                </a:lnTo>
                <a:lnTo>
                  <a:pt x="1343214" y="56526"/>
                </a:lnTo>
                <a:lnTo>
                  <a:pt x="1343214" y="307342"/>
                </a:lnTo>
                <a:lnTo>
                  <a:pt x="60514" y="307342"/>
                </a:lnTo>
                <a:lnTo>
                  <a:pt x="60514" y="56526"/>
                </a:lnTo>
                <a:lnTo>
                  <a:pt x="58337" y="56526"/>
                </a:lnTo>
                <a:close/>
              </a:path>
            </a:pathLst>
          </a:custGeom>
          <a:solidFill>
            <a:schemeClr val="bg1"/>
          </a:solidFill>
          <a:ln w="12700" cap="flat" cmpd="sng" algn="ctr">
            <a:noFill/>
            <a:prstDash val="solid"/>
            <a:miter lim="800000"/>
          </a:ln>
          <a:effectLst>
            <a:outerShdw blurRad="23876" dist="17907" dir="5400000" algn="t" rotWithShape="0">
              <a:prstClr val="black">
                <a:alpha val="24000"/>
              </a:prstClr>
            </a:outerShdw>
          </a:effectLst>
        </p:spPr>
        <p:txBody>
          <a:bodyPr wrap="square" lIns="42977" tIns="21488" rIns="42977" bIns="21488"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04"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 name="文本框 6">
            <a:extLst>
              <a:ext uri="{FF2B5EF4-FFF2-40B4-BE49-F238E27FC236}">
                <a16:creationId xmlns:a16="http://schemas.microsoft.com/office/drawing/2014/main" id="{D6140ABF-D2EE-F04A-0F17-0306E2B93F81}"/>
              </a:ext>
            </a:extLst>
          </p:cNvPr>
          <p:cNvSpPr txBox="1"/>
          <p:nvPr>
            <p:custDataLst>
              <p:tags r:id="rId3"/>
            </p:custDataLst>
          </p:nvPr>
        </p:nvSpPr>
        <p:spPr>
          <a:xfrm>
            <a:off x="685995"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gradFill>
                  <a:gsLst>
                    <a:gs pos="0">
                      <a:srgbClr val="02A0E7"/>
                    </a:gs>
                    <a:gs pos="100000">
                      <a:srgbClr val="2C1DFF"/>
                    </a:gs>
                  </a:gsLst>
                  <a:path path="circle">
                    <a:fillToRect r="100000" b="100000"/>
                  </a:path>
                </a:gra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01.</a:t>
            </a:r>
            <a:r>
              <a:rPr kumimoji="0" lang="zh-CN" altLang="en-US" sz="1050" b="0" i="0" u="none" strike="noStrike" kern="1200" cap="none" spc="0" normalizeH="0" baseline="0" noProof="0" dirty="0">
                <a:ln w="3175">
                  <a:noFill/>
                </a:ln>
                <a:gradFill>
                  <a:gsLst>
                    <a:gs pos="0">
                      <a:srgbClr val="02A0E7"/>
                    </a:gs>
                    <a:gs pos="100000">
                      <a:srgbClr val="2C1DFF"/>
                    </a:gs>
                  </a:gsLst>
                  <a:path path="circle">
                    <a:fillToRect r="100000" b="100000"/>
                  </a:path>
                </a:gra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研究背景意义</a:t>
            </a:r>
          </a:p>
        </p:txBody>
      </p:sp>
      <p:sp>
        <p:nvSpPr>
          <p:cNvPr id="8" name="任意多边形: 形状 7">
            <a:extLst>
              <a:ext uri="{FF2B5EF4-FFF2-40B4-BE49-F238E27FC236}">
                <a16:creationId xmlns:a16="http://schemas.microsoft.com/office/drawing/2014/main" id="{BCCF509B-B8A6-D3C8-4F04-B1B9A78420CF}"/>
              </a:ext>
            </a:extLst>
          </p:cNvPr>
          <p:cNvSpPr/>
          <p:nvPr>
            <p:custDataLst>
              <p:tags r:id="rId4"/>
            </p:custDataLst>
          </p:nvPr>
        </p:nvSpPr>
        <p:spPr>
          <a:xfrm>
            <a:off x="526550" y="334504"/>
            <a:ext cx="159445" cy="140617"/>
          </a:xfrm>
          <a:custGeom>
            <a:avLst/>
            <a:gdLst>
              <a:gd name="connsiteX0" fmla="*/ 269126 w 279440"/>
              <a:gd name="connsiteY0" fmla="*/ 0 h 246442"/>
              <a:gd name="connsiteX1" fmla="*/ 91692 w 279440"/>
              <a:gd name="connsiteY1" fmla="*/ 0 h 246442"/>
              <a:gd name="connsiteX2" fmla="*/ 87598 w 279440"/>
              <a:gd name="connsiteY2" fmla="*/ 4093 h 246442"/>
              <a:gd name="connsiteX3" fmla="*/ 91692 w 279440"/>
              <a:gd name="connsiteY3" fmla="*/ 8187 h 246442"/>
              <a:gd name="connsiteX4" fmla="*/ 269126 w 279440"/>
              <a:gd name="connsiteY4" fmla="*/ 8187 h 246442"/>
              <a:gd name="connsiteX5" fmla="*/ 271254 w 279440"/>
              <a:gd name="connsiteY5" fmla="*/ 10315 h 246442"/>
              <a:gd name="connsiteX6" fmla="*/ 271254 w 279440"/>
              <a:gd name="connsiteY6" fmla="*/ 27997 h 246442"/>
              <a:gd name="connsiteX7" fmla="*/ 52981 w 279440"/>
              <a:gd name="connsiteY7" fmla="*/ 27997 h 246442"/>
              <a:gd name="connsiteX8" fmla="*/ 52981 w 279440"/>
              <a:gd name="connsiteY8" fmla="*/ 8187 h 246442"/>
              <a:gd name="connsiteX9" fmla="*/ 72589 w 279440"/>
              <a:gd name="connsiteY9" fmla="*/ 8187 h 246442"/>
              <a:gd name="connsiteX10" fmla="*/ 76683 w 279440"/>
              <a:gd name="connsiteY10" fmla="*/ 4093 h 246442"/>
              <a:gd name="connsiteX11" fmla="*/ 72589 w 279440"/>
              <a:gd name="connsiteY11" fmla="*/ 0 h 246442"/>
              <a:gd name="connsiteX12" fmla="*/ 10315 w 279440"/>
              <a:gd name="connsiteY12" fmla="*/ 0 h 246442"/>
              <a:gd name="connsiteX13" fmla="*/ 0 w 279440"/>
              <a:gd name="connsiteY13" fmla="*/ 10315 h 246442"/>
              <a:gd name="connsiteX14" fmla="*/ 0 w 279440"/>
              <a:gd name="connsiteY14" fmla="*/ 208779 h 246442"/>
              <a:gd name="connsiteX15" fmla="*/ 10315 w 279440"/>
              <a:gd name="connsiteY15" fmla="*/ 219093 h 246442"/>
              <a:gd name="connsiteX16" fmla="*/ 161006 w 279440"/>
              <a:gd name="connsiteY16" fmla="*/ 219093 h 246442"/>
              <a:gd name="connsiteX17" fmla="*/ 165099 w 279440"/>
              <a:gd name="connsiteY17" fmla="*/ 215000 h 246442"/>
              <a:gd name="connsiteX18" fmla="*/ 161006 w 279440"/>
              <a:gd name="connsiteY18" fmla="*/ 210907 h 246442"/>
              <a:gd name="connsiteX19" fmla="*/ 10315 w 279440"/>
              <a:gd name="connsiteY19" fmla="*/ 210907 h 246442"/>
              <a:gd name="connsiteX20" fmla="*/ 8187 w 279440"/>
              <a:gd name="connsiteY20" fmla="*/ 208779 h 246442"/>
              <a:gd name="connsiteX21" fmla="*/ 8187 w 279440"/>
              <a:gd name="connsiteY21" fmla="*/ 36183 h 246442"/>
              <a:gd name="connsiteX22" fmla="*/ 271254 w 279440"/>
              <a:gd name="connsiteY22" fmla="*/ 36183 h 246442"/>
              <a:gd name="connsiteX23" fmla="*/ 271254 w 279440"/>
              <a:gd name="connsiteY23" fmla="*/ 208779 h 246442"/>
              <a:gd name="connsiteX24" fmla="*/ 269126 w 279440"/>
              <a:gd name="connsiteY24" fmla="*/ 210907 h 246442"/>
              <a:gd name="connsiteX25" fmla="*/ 256998 w 279440"/>
              <a:gd name="connsiteY25" fmla="*/ 210907 h 246442"/>
              <a:gd name="connsiteX26" fmla="*/ 219792 w 279440"/>
              <a:gd name="connsiteY26" fmla="*/ 173701 h 246442"/>
              <a:gd name="connsiteX27" fmla="*/ 208840 w 279440"/>
              <a:gd name="connsiteY27" fmla="*/ 171885 h 246442"/>
              <a:gd name="connsiteX28" fmla="*/ 195513 w 279440"/>
              <a:gd name="connsiteY28" fmla="*/ 158557 h 246442"/>
              <a:gd name="connsiteX29" fmla="*/ 202948 w 279440"/>
              <a:gd name="connsiteY29" fmla="*/ 143713 h 246442"/>
              <a:gd name="connsiteX30" fmla="*/ 216133 w 279440"/>
              <a:gd name="connsiteY30" fmla="*/ 143713 h 246442"/>
              <a:gd name="connsiteX31" fmla="*/ 221864 w 279440"/>
              <a:gd name="connsiteY31" fmla="*/ 137983 h 246442"/>
              <a:gd name="connsiteX32" fmla="*/ 221864 w 279440"/>
              <a:gd name="connsiteY32" fmla="*/ 100846 h 246442"/>
              <a:gd name="connsiteX33" fmla="*/ 217771 w 279440"/>
              <a:gd name="connsiteY33" fmla="*/ 96752 h 246442"/>
              <a:gd name="connsiteX34" fmla="*/ 213677 w 279440"/>
              <a:gd name="connsiteY34" fmla="*/ 100846 h 246442"/>
              <a:gd name="connsiteX35" fmla="*/ 213677 w 279440"/>
              <a:gd name="connsiteY35" fmla="*/ 135527 h 246442"/>
              <a:gd name="connsiteX36" fmla="*/ 203200 w 279440"/>
              <a:gd name="connsiteY36" fmla="*/ 135527 h 246442"/>
              <a:gd name="connsiteX37" fmla="*/ 203200 w 279440"/>
              <a:gd name="connsiteY37" fmla="*/ 64180 h 246442"/>
              <a:gd name="connsiteX38" fmla="*/ 213677 w 279440"/>
              <a:gd name="connsiteY38" fmla="*/ 64180 h 246442"/>
              <a:gd name="connsiteX39" fmla="*/ 213677 w 279440"/>
              <a:gd name="connsiteY39" fmla="*/ 81744 h 246442"/>
              <a:gd name="connsiteX40" fmla="*/ 217771 w 279440"/>
              <a:gd name="connsiteY40" fmla="*/ 85837 h 246442"/>
              <a:gd name="connsiteX41" fmla="*/ 221864 w 279440"/>
              <a:gd name="connsiteY41" fmla="*/ 81744 h 246442"/>
              <a:gd name="connsiteX42" fmla="*/ 221864 w 279440"/>
              <a:gd name="connsiteY42" fmla="*/ 61724 h 246442"/>
              <a:gd name="connsiteX43" fmla="*/ 216133 w 279440"/>
              <a:gd name="connsiteY43" fmla="*/ 55993 h 246442"/>
              <a:gd name="connsiteX44" fmla="*/ 200744 w 279440"/>
              <a:gd name="connsiteY44" fmla="*/ 55993 h 246442"/>
              <a:gd name="connsiteX45" fmla="*/ 195013 w 279440"/>
              <a:gd name="connsiteY45" fmla="*/ 61724 h 246442"/>
              <a:gd name="connsiteX46" fmla="*/ 195013 w 279440"/>
              <a:gd name="connsiteY46" fmla="*/ 84605 h 246442"/>
              <a:gd name="connsiteX47" fmla="*/ 140684 w 279440"/>
              <a:gd name="connsiteY47" fmla="*/ 55993 h 246442"/>
              <a:gd name="connsiteX48" fmla="*/ 74717 w 279440"/>
              <a:gd name="connsiteY48" fmla="*/ 121961 h 246442"/>
              <a:gd name="connsiteX49" fmla="*/ 140684 w 279440"/>
              <a:gd name="connsiteY49" fmla="*/ 187928 h 246442"/>
              <a:gd name="connsiteX50" fmla="*/ 177293 w 279440"/>
              <a:gd name="connsiteY50" fmla="*/ 176802 h 246442"/>
              <a:gd name="connsiteX51" fmla="*/ 190734 w 279440"/>
              <a:gd name="connsiteY51" fmla="*/ 190243 h 246442"/>
              <a:gd name="connsiteX52" fmla="*/ 192767 w 279440"/>
              <a:gd name="connsiteY52" fmla="*/ 200727 h 246442"/>
              <a:gd name="connsiteX53" fmla="*/ 202947 w 279440"/>
              <a:gd name="connsiteY53" fmla="*/ 210907 h 246442"/>
              <a:gd name="connsiteX54" fmla="*/ 180108 w 279440"/>
              <a:gd name="connsiteY54" fmla="*/ 210907 h 246442"/>
              <a:gd name="connsiteX55" fmla="*/ 176015 w 279440"/>
              <a:gd name="connsiteY55" fmla="*/ 215001 h 246442"/>
              <a:gd name="connsiteX56" fmla="*/ 180108 w 279440"/>
              <a:gd name="connsiteY56" fmla="*/ 219094 h 246442"/>
              <a:gd name="connsiteX57" fmla="*/ 211133 w 279440"/>
              <a:gd name="connsiteY57" fmla="*/ 219094 h 246442"/>
              <a:gd name="connsiteX58" fmla="*/ 235688 w 279440"/>
              <a:gd name="connsiteY58" fmla="*/ 243649 h 246442"/>
              <a:gd name="connsiteX59" fmla="*/ 242442 w 279440"/>
              <a:gd name="connsiteY59" fmla="*/ 246443 h 246442"/>
              <a:gd name="connsiteX60" fmla="*/ 249196 w 279440"/>
              <a:gd name="connsiteY60" fmla="*/ 243649 h 246442"/>
              <a:gd name="connsiteX61" fmla="*/ 262714 w 279440"/>
              <a:gd name="connsiteY61" fmla="*/ 230131 h 246442"/>
              <a:gd name="connsiteX62" fmla="*/ 264490 w 279440"/>
              <a:gd name="connsiteY62" fmla="*/ 219094 h 246442"/>
              <a:gd name="connsiteX63" fmla="*/ 269126 w 279440"/>
              <a:gd name="connsiteY63" fmla="*/ 219094 h 246442"/>
              <a:gd name="connsiteX64" fmla="*/ 279440 w 279440"/>
              <a:gd name="connsiteY64" fmla="*/ 208779 h 246442"/>
              <a:gd name="connsiteX65" fmla="*/ 279440 w 279440"/>
              <a:gd name="connsiteY65" fmla="*/ 10315 h 246442"/>
              <a:gd name="connsiteX66" fmla="*/ 269126 w 279440"/>
              <a:gd name="connsiteY66" fmla="*/ 0 h 246442"/>
              <a:gd name="connsiteX67" fmla="*/ 44794 w 279440"/>
              <a:gd name="connsiteY67" fmla="*/ 27997 h 246442"/>
              <a:gd name="connsiteX68" fmla="*/ 8187 w 279440"/>
              <a:gd name="connsiteY68" fmla="*/ 27997 h 246442"/>
              <a:gd name="connsiteX69" fmla="*/ 8187 w 279440"/>
              <a:gd name="connsiteY69" fmla="*/ 10315 h 246442"/>
              <a:gd name="connsiteX70" fmla="*/ 10315 w 279440"/>
              <a:gd name="connsiteY70" fmla="*/ 8187 h 246442"/>
              <a:gd name="connsiteX71" fmla="*/ 44794 w 279440"/>
              <a:gd name="connsiteY71" fmla="*/ 8187 h 246442"/>
              <a:gd name="connsiteX72" fmla="*/ 140683 w 279440"/>
              <a:gd name="connsiteY72" fmla="*/ 179741 h 246442"/>
              <a:gd name="connsiteX73" fmla="*/ 82903 w 279440"/>
              <a:gd name="connsiteY73" fmla="*/ 121961 h 246442"/>
              <a:gd name="connsiteX74" fmla="*/ 140683 w 279440"/>
              <a:gd name="connsiteY74" fmla="*/ 64180 h 246442"/>
              <a:gd name="connsiteX75" fmla="*/ 195013 w 279440"/>
              <a:gd name="connsiteY75" fmla="*/ 102286 h 246442"/>
              <a:gd name="connsiteX76" fmla="*/ 195013 w 279440"/>
              <a:gd name="connsiteY76" fmla="*/ 137983 h 246442"/>
              <a:gd name="connsiteX77" fmla="*/ 195490 w 279440"/>
              <a:gd name="connsiteY77" fmla="*/ 140266 h 246442"/>
              <a:gd name="connsiteX78" fmla="*/ 140683 w 279440"/>
              <a:gd name="connsiteY78" fmla="*/ 179741 h 246442"/>
              <a:gd name="connsiteX79" fmla="*/ 183848 w 279440"/>
              <a:gd name="connsiteY79" fmla="*/ 171780 h 246442"/>
              <a:gd name="connsiteX80" fmla="*/ 190504 w 279440"/>
              <a:gd name="connsiteY80" fmla="*/ 165128 h 246442"/>
              <a:gd name="connsiteX81" fmla="*/ 202681 w 279440"/>
              <a:gd name="connsiteY81" fmla="*/ 177304 h 246442"/>
              <a:gd name="connsiteX82" fmla="*/ 196027 w 279440"/>
              <a:gd name="connsiteY82" fmla="*/ 183959 h 246442"/>
              <a:gd name="connsiteX83" fmla="*/ 256925 w 279440"/>
              <a:gd name="connsiteY83" fmla="*/ 224342 h 246442"/>
              <a:gd name="connsiteX84" fmla="*/ 243407 w 279440"/>
              <a:gd name="connsiteY84" fmla="*/ 237860 h 246442"/>
              <a:gd name="connsiteX85" fmla="*/ 241477 w 279440"/>
              <a:gd name="connsiteY85" fmla="*/ 237860 h 246442"/>
              <a:gd name="connsiteX86" fmla="*/ 198555 w 279440"/>
              <a:gd name="connsiteY86" fmla="*/ 194938 h 246442"/>
              <a:gd name="connsiteX87" fmla="*/ 198555 w 279440"/>
              <a:gd name="connsiteY87" fmla="*/ 193008 h 246442"/>
              <a:gd name="connsiteX88" fmla="*/ 212073 w 279440"/>
              <a:gd name="connsiteY88" fmla="*/ 179490 h 246442"/>
              <a:gd name="connsiteX89" fmla="*/ 213038 w 279440"/>
              <a:gd name="connsiteY89" fmla="*/ 179091 h 246442"/>
              <a:gd name="connsiteX90" fmla="*/ 214003 w 279440"/>
              <a:gd name="connsiteY90" fmla="*/ 179490 h 246442"/>
              <a:gd name="connsiteX91" fmla="*/ 256926 w 279440"/>
              <a:gd name="connsiteY91" fmla="*/ 222412 h 246442"/>
              <a:gd name="connsiteX92" fmla="*/ 256925 w 279440"/>
              <a:gd name="connsiteY92" fmla="*/ 224342 h 24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279440" h="246442">
                <a:moveTo>
                  <a:pt x="269126" y="0"/>
                </a:moveTo>
                <a:lnTo>
                  <a:pt x="91692" y="0"/>
                </a:lnTo>
                <a:cubicBezTo>
                  <a:pt x="89430" y="0"/>
                  <a:pt x="87598" y="1833"/>
                  <a:pt x="87598" y="4093"/>
                </a:cubicBezTo>
                <a:cubicBezTo>
                  <a:pt x="87598" y="6354"/>
                  <a:pt x="89430" y="8187"/>
                  <a:pt x="91692" y="8187"/>
                </a:cubicBezTo>
                <a:lnTo>
                  <a:pt x="269126" y="8187"/>
                </a:lnTo>
                <a:cubicBezTo>
                  <a:pt x="270300" y="8187"/>
                  <a:pt x="271254" y="9141"/>
                  <a:pt x="271254" y="10315"/>
                </a:cubicBezTo>
                <a:lnTo>
                  <a:pt x="271254" y="27997"/>
                </a:lnTo>
                <a:lnTo>
                  <a:pt x="52981" y="27997"/>
                </a:lnTo>
                <a:lnTo>
                  <a:pt x="52981" y="8187"/>
                </a:lnTo>
                <a:lnTo>
                  <a:pt x="72589" y="8187"/>
                </a:lnTo>
                <a:cubicBezTo>
                  <a:pt x="74850" y="8187"/>
                  <a:pt x="76683" y="6354"/>
                  <a:pt x="76683" y="4093"/>
                </a:cubicBezTo>
                <a:cubicBezTo>
                  <a:pt x="76683" y="1833"/>
                  <a:pt x="74850" y="0"/>
                  <a:pt x="72589" y="0"/>
                </a:cubicBezTo>
                <a:lnTo>
                  <a:pt x="10315" y="0"/>
                </a:lnTo>
                <a:cubicBezTo>
                  <a:pt x="4628" y="0"/>
                  <a:pt x="0" y="4627"/>
                  <a:pt x="0" y="10315"/>
                </a:cubicBezTo>
                <a:lnTo>
                  <a:pt x="0" y="208779"/>
                </a:lnTo>
                <a:cubicBezTo>
                  <a:pt x="0" y="214466"/>
                  <a:pt x="4628" y="219093"/>
                  <a:pt x="10315" y="219093"/>
                </a:cubicBezTo>
                <a:lnTo>
                  <a:pt x="161006" y="219093"/>
                </a:lnTo>
                <a:cubicBezTo>
                  <a:pt x="163267" y="219093"/>
                  <a:pt x="165099" y="217261"/>
                  <a:pt x="165099" y="215000"/>
                </a:cubicBezTo>
                <a:cubicBezTo>
                  <a:pt x="165099" y="212739"/>
                  <a:pt x="163267" y="210907"/>
                  <a:pt x="161006" y="210907"/>
                </a:cubicBezTo>
                <a:lnTo>
                  <a:pt x="10315" y="210907"/>
                </a:lnTo>
                <a:cubicBezTo>
                  <a:pt x="9141" y="210907"/>
                  <a:pt x="8187" y="209952"/>
                  <a:pt x="8187" y="208779"/>
                </a:cubicBezTo>
                <a:lnTo>
                  <a:pt x="8187" y="36183"/>
                </a:lnTo>
                <a:lnTo>
                  <a:pt x="271254" y="36183"/>
                </a:lnTo>
                <a:lnTo>
                  <a:pt x="271254" y="208779"/>
                </a:lnTo>
                <a:cubicBezTo>
                  <a:pt x="271254" y="209952"/>
                  <a:pt x="270300" y="210907"/>
                  <a:pt x="269126" y="210907"/>
                </a:cubicBezTo>
                <a:lnTo>
                  <a:pt x="256998" y="210907"/>
                </a:lnTo>
                <a:lnTo>
                  <a:pt x="219792" y="173701"/>
                </a:lnTo>
                <a:cubicBezTo>
                  <a:pt x="216834" y="170742"/>
                  <a:pt x="212405" y="170143"/>
                  <a:pt x="208840" y="171885"/>
                </a:cubicBezTo>
                <a:lnTo>
                  <a:pt x="195513" y="158557"/>
                </a:lnTo>
                <a:cubicBezTo>
                  <a:pt x="198578" y="153977"/>
                  <a:pt x="201095" y="149002"/>
                  <a:pt x="202948" y="143713"/>
                </a:cubicBezTo>
                <a:lnTo>
                  <a:pt x="216133" y="143713"/>
                </a:lnTo>
                <a:cubicBezTo>
                  <a:pt x="219294" y="143713"/>
                  <a:pt x="221864" y="141143"/>
                  <a:pt x="221864" y="137983"/>
                </a:cubicBezTo>
                <a:lnTo>
                  <a:pt x="221864" y="100846"/>
                </a:lnTo>
                <a:cubicBezTo>
                  <a:pt x="221864" y="98585"/>
                  <a:pt x="220032" y="96752"/>
                  <a:pt x="217771" y="96752"/>
                </a:cubicBezTo>
                <a:cubicBezTo>
                  <a:pt x="215510" y="96752"/>
                  <a:pt x="213677" y="98585"/>
                  <a:pt x="213677" y="100846"/>
                </a:cubicBezTo>
                <a:lnTo>
                  <a:pt x="213677" y="135527"/>
                </a:lnTo>
                <a:lnTo>
                  <a:pt x="203200" y="135527"/>
                </a:lnTo>
                <a:lnTo>
                  <a:pt x="203200" y="64180"/>
                </a:lnTo>
                <a:lnTo>
                  <a:pt x="213677" y="64180"/>
                </a:lnTo>
                <a:lnTo>
                  <a:pt x="213677" y="81744"/>
                </a:lnTo>
                <a:cubicBezTo>
                  <a:pt x="213677" y="84005"/>
                  <a:pt x="215510" y="85837"/>
                  <a:pt x="217771" y="85837"/>
                </a:cubicBezTo>
                <a:cubicBezTo>
                  <a:pt x="220032" y="85837"/>
                  <a:pt x="221864" y="84005"/>
                  <a:pt x="221864" y="81744"/>
                </a:cubicBezTo>
                <a:lnTo>
                  <a:pt x="221864" y="61724"/>
                </a:lnTo>
                <a:cubicBezTo>
                  <a:pt x="221864" y="58564"/>
                  <a:pt x="219294" y="55993"/>
                  <a:pt x="216133" y="55993"/>
                </a:cubicBezTo>
                <a:lnTo>
                  <a:pt x="200744" y="55993"/>
                </a:lnTo>
                <a:cubicBezTo>
                  <a:pt x="197584" y="55993"/>
                  <a:pt x="195013" y="58564"/>
                  <a:pt x="195013" y="61724"/>
                </a:cubicBezTo>
                <a:lnTo>
                  <a:pt x="195013" y="84605"/>
                </a:lnTo>
                <a:cubicBezTo>
                  <a:pt x="183105" y="67338"/>
                  <a:pt x="163199" y="55993"/>
                  <a:pt x="140684" y="55993"/>
                </a:cubicBezTo>
                <a:cubicBezTo>
                  <a:pt x="104310" y="55993"/>
                  <a:pt x="74717" y="85586"/>
                  <a:pt x="74717" y="121961"/>
                </a:cubicBezTo>
                <a:cubicBezTo>
                  <a:pt x="74717" y="158335"/>
                  <a:pt x="104310" y="187928"/>
                  <a:pt x="140684" y="187928"/>
                </a:cubicBezTo>
                <a:cubicBezTo>
                  <a:pt x="154221" y="187928"/>
                  <a:pt x="166814" y="183825"/>
                  <a:pt x="177293" y="176802"/>
                </a:cubicBezTo>
                <a:lnTo>
                  <a:pt x="190734" y="190243"/>
                </a:lnTo>
                <a:cubicBezTo>
                  <a:pt x="189263" y="193720"/>
                  <a:pt x="189937" y="197897"/>
                  <a:pt x="192767" y="200727"/>
                </a:cubicBezTo>
                <a:lnTo>
                  <a:pt x="202947" y="210907"/>
                </a:lnTo>
                <a:lnTo>
                  <a:pt x="180108" y="210907"/>
                </a:lnTo>
                <a:cubicBezTo>
                  <a:pt x="177847" y="210907"/>
                  <a:pt x="176015" y="212740"/>
                  <a:pt x="176015" y="215001"/>
                </a:cubicBezTo>
                <a:cubicBezTo>
                  <a:pt x="176015" y="217261"/>
                  <a:pt x="177847" y="219094"/>
                  <a:pt x="180108" y="219094"/>
                </a:cubicBezTo>
                <a:lnTo>
                  <a:pt x="211133" y="219094"/>
                </a:lnTo>
                <a:lnTo>
                  <a:pt x="235688" y="243649"/>
                </a:lnTo>
                <a:cubicBezTo>
                  <a:pt x="237550" y="245512"/>
                  <a:pt x="239996" y="246443"/>
                  <a:pt x="242442" y="246443"/>
                </a:cubicBezTo>
                <a:cubicBezTo>
                  <a:pt x="244887" y="246443"/>
                  <a:pt x="247334" y="245512"/>
                  <a:pt x="249196" y="243649"/>
                </a:cubicBezTo>
                <a:lnTo>
                  <a:pt x="262714" y="230131"/>
                </a:lnTo>
                <a:cubicBezTo>
                  <a:pt x="265695" y="227150"/>
                  <a:pt x="266283" y="222673"/>
                  <a:pt x="264490" y="219094"/>
                </a:cubicBezTo>
                <a:lnTo>
                  <a:pt x="269126" y="219094"/>
                </a:lnTo>
                <a:cubicBezTo>
                  <a:pt x="274813" y="219094"/>
                  <a:pt x="279440" y="214467"/>
                  <a:pt x="279440" y="208779"/>
                </a:cubicBezTo>
                <a:lnTo>
                  <a:pt x="279440" y="10315"/>
                </a:lnTo>
                <a:cubicBezTo>
                  <a:pt x="279441" y="4627"/>
                  <a:pt x="274813" y="0"/>
                  <a:pt x="269126" y="0"/>
                </a:cubicBezTo>
                <a:close/>
                <a:moveTo>
                  <a:pt x="44794" y="27997"/>
                </a:moveTo>
                <a:lnTo>
                  <a:pt x="8187" y="27997"/>
                </a:lnTo>
                <a:lnTo>
                  <a:pt x="8187" y="10315"/>
                </a:lnTo>
                <a:cubicBezTo>
                  <a:pt x="8187" y="9141"/>
                  <a:pt x="9141" y="8187"/>
                  <a:pt x="10315" y="8187"/>
                </a:cubicBezTo>
                <a:lnTo>
                  <a:pt x="44794" y="8187"/>
                </a:lnTo>
                <a:close/>
                <a:moveTo>
                  <a:pt x="140683" y="179741"/>
                </a:moveTo>
                <a:cubicBezTo>
                  <a:pt x="108823" y="179741"/>
                  <a:pt x="82903" y="153821"/>
                  <a:pt x="82903" y="121961"/>
                </a:cubicBezTo>
                <a:cubicBezTo>
                  <a:pt x="82903" y="90100"/>
                  <a:pt x="108823" y="64180"/>
                  <a:pt x="140683" y="64180"/>
                </a:cubicBezTo>
                <a:cubicBezTo>
                  <a:pt x="165638" y="64180"/>
                  <a:pt x="186947" y="80083"/>
                  <a:pt x="195013" y="102286"/>
                </a:cubicBezTo>
                <a:lnTo>
                  <a:pt x="195013" y="137983"/>
                </a:lnTo>
                <a:cubicBezTo>
                  <a:pt x="195013" y="138795"/>
                  <a:pt x="195185" y="139566"/>
                  <a:pt x="195490" y="140266"/>
                </a:cubicBezTo>
                <a:cubicBezTo>
                  <a:pt x="187816" y="163182"/>
                  <a:pt x="166148" y="179741"/>
                  <a:pt x="140683" y="179741"/>
                </a:cubicBezTo>
                <a:close/>
                <a:moveTo>
                  <a:pt x="183848" y="171780"/>
                </a:moveTo>
                <a:cubicBezTo>
                  <a:pt x="186220" y="169721"/>
                  <a:pt x="188446" y="167501"/>
                  <a:pt x="190504" y="165128"/>
                </a:cubicBezTo>
                <a:lnTo>
                  <a:pt x="202681" y="177304"/>
                </a:lnTo>
                <a:lnTo>
                  <a:pt x="196027" y="183959"/>
                </a:lnTo>
                <a:close/>
                <a:moveTo>
                  <a:pt x="256925" y="224342"/>
                </a:moveTo>
                <a:lnTo>
                  <a:pt x="243407" y="237860"/>
                </a:lnTo>
                <a:cubicBezTo>
                  <a:pt x="242875" y="238392"/>
                  <a:pt x="242009" y="238392"/>
                  <a:pt x="241477" y="237860"/>
                </a:cubicBezTo>
                <a:lnTo>
                  <a:pt x="198555" y="194938"/>
                </a:lnTo>
                <a:cubicBezTo>
                  <a:pt x="198023" y="194405"/>
                  <a:pt x="198023" y="193540"/>
                  <a:pt x="198555" y="193008"/>
                </a:cubicBezTo>
                <a:lnTo>
                  <a:pt x="212073" y="179490"/>
                </a:lnTo>
                <a:cubicBezTo>
                  <a:pt x="212339" y="179224"/>
                  <a:pt x="212688" y="179091"/>
                  <a:pt x="213038" y="179091"/>
                </a:cubicBezTo>
                <a:cubicBezTo>
                  <a:pt x="213388" y="179091"/>
                  <a:pt x="213737" y="179224"/>
                  <a:pt x="214003" y="179490"/>
                </a:cubicBezTo>
                <a:lnTo>
                  <a:pt x="256926" y="222412"/>
                </a:lnTo>
                <a:cubicBezTo>
                  <a:pt x="257457" y="222945"/>
                  <a:pt x="257457" y="223811"/>
                  <a:pt x="256925" y="224342"/>
                </a:cubicBezTo>
                <a:close/>
              </a:path>
            </a:pathLst>
          </a:custGeom>
          <a:gradFill>
            <a:gsLst>
              <a:gs pos="0">
                <a:schemeClr val="accent1"/>
              </a:gs>
              <a:gs pos="100000">
                <a:schemeClr val="accent3"/>
              </a:gs>
            </a:gsLst>
            <a:path path="circle">
              <a:fillToRect r="100000" b="100000"/>
            </a:path>
          </a:grad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6" name="文本框 155">
            <a:extLst>
              <a:ext uri="{FF2B5EF4-FFF2-40B4-BE49-F238E27FC236}">
                <a16:creationId xmlns:a16="http://schemas.microsoft.com/office/drawing/2014/main" id="{BDA13076-EA88-ACB3-E95E-0D0519F63175}"/>
              </a:ext>
            </a:extLst>
          </p:cNvPr>
          <p:cNvSpPr txBox="1"/>
          <p:nvPr>
            <p:custDataLst>
              <p:tags r:id="rId5"/>
            </p:custDataLst>
          </p:nvPr>
        </p:nvSpPr>
        <p:spPr>
          <a:xfrm>
            <a:off x="2094573"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02.</a:t>
            </a:r>
            <a:r>
              <a:rPr kumimoji="0" lang="zh-CN" altLang="en-US"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研究方法思路</a:t>
            </a:r>
          </a:p>
        </p:txBody>
      </p:sp>
      <p:sp>
        <p:nvSpPr>
          <p:cNvPr id="160" name="文本框 159">
            <a:extLst>
              <a:ext uri="{FF2B5EF4-FFF2-40B4-BE49-F238E27FC236}">
                <a16:creationId xmlns:a16="http://schemas.microsoft.com/office/drawing/2014/main" id="{A63DFC0C-8AF7-D24C-3C4E-0873F0DFA188}"/>
              </a:ext>
            </a:extLst>
          </p:cNvPr>
          <p:cNvSpPr txBox="1"/>
          <p:nvPr>
            <p:custDataLst>
              <p:tags r:id="rId6"/>
            </p:custDataLst>
          </p:nvPr>
        </p:nvSpPr>
        <p:spPr>
          <a:xfrm>
            <a:off x="3503151"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03.</a:t>
            </a:r>
            <a:r>
              <a:rPr kumimoji="0" lang="zh-CN" altLang="en-US"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研究过程问题</a:t>
            </a:r>
          </a:p>
        </p:txBody>
      </p:sp>
      <p:sp>
        <p:nvSpPr>
          <p:cNvPr id="165" name="文本框 164">
            <a:extLst>
              <a:ext uri="{FF2B5EF4-FFF2-40B4-BE49-F238E27FC236}">
                <a16:creationId xmlns:a16="http://schemas.microsoft.com/office/drawing/2014/main" id="{7AAD05D0-A807-A76E-F99E-382E32083080}"/>
              </a:ext>
            </a:extLst>
          </p:cNvPr>
          <p:cNvSpPr txBox="1"/>
          <p:nvPr>
            <p:custDataLst>
              <p:tags r:id="rId7"/>
            </p:custDataLst>
          </p:nvPr>
        </p:nvSpPr>
        <p:spPr>
          <a:xfrm>
            <a:off x="4911728"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04.</a:t>
            </a:r>
            <a:r>
              <a:rPr kumimoji="0" lang="zh-CN" altLang="en-US"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研究成果结论</a:t>
            </a:r>
          </a:p>
        </p:txBody>
      </p:sp>
      <p:grpSp>
        <p:nvGrpSpPr>
          <p:cNvPr id="175" name="图形 46">
            <a:extLst>
              <a:ext uri="{FF2B5EF4-FFF2-40B4-BE49-F238E27FC236}">
                <a16:creationId xmlns:a16="http://schemas.microsoft.com/office/drawing/2014/main" id="{4D7463A4-CD57-CAB5-B07D-B7B61BC05325}"/>
              </a:ext>
            </a:extLst>
          </p:cNvPr>
          <p:cNvGrpSpPr>
            <a:grpSpLocks noChangeAspect="1"/>
          </p:cNvGrpSpPr>
          <p:nvPr/>
        </p:nvGrpSpPr>
        <p:grpSpPr>
          <a:xfrm>
            <a:off x="1957797" y="334504"/>
            <a:ext cx="114108" cy="140617"/>
            <a:chOff x="7032596" y="3575328"/>
            <a:chExt cx="879221" cy="1083464"/>
          </a:xfrm>
          <a:solidFill>
            <a:schemeClr val="bg1"/>
          </a:solidFill>
        </p:grpSpPr>
        <p:sp>
          <p:nvSpPr>
            <p:cNvPr id="176" name="任意多边形: 形状 175">
              <a:extLst>
                <a:ext uri="{FF2B5EF4-FFF2-40B4-BE49-F238E27FC236}">
                  <a16:creationId xmlns:a16="http://schemas.microsoft.com/office/drawing/2014/main" id="{F65025CC-458B-E74C-90FF-FF29B1D3FBE0}"/>
                </a:ext>
              </a:extLst>
            </p:cNvPr>
            <p:cNvSpPr/>
            <p:nvPr/>
          </p:nvSpPr>
          <p:spPr>
            <a:xfrm>
              <a:off x="7089884" y="4283809"/>
              <a:ext cx="71404" cy="31745"/>
            </a:xfrm>
            <a:custGeom>
              <a:avLst/>
              <a:gdLst>
                <a:gd name="connsiteX0" fmla="*/ 15871 w 71401"/>
                <a:gd name="connsiteY0" fmla="*/ 31742 h 31742"/>
                <a:gd name="connsiteX1" fmla="*/ 55530 w 71401"/>
                <a:gd name="connsiteY1" fmla="*/ 31742 h 31742"/>
                <a:gd name="connsiteX2" fmla="*/ 71401 w 71401"/>
                <a:gd name="connsiteY2" fmla="*/ 15871 h 31742"/>
                <a:gd name="connsiteX3" fmla="*/ 55530 w 71401"/>
                <a:gd name="connsiteY3" fmla="*/ 0 h 31742"/>
                <a:gd name="connsiteX4" fmla="*/ 15871 w 71401"/>
                <a:gd name="connsiteY4" fmla="*/ 0 h 31742"/>
                <a:gd name="connsiteX5" fmla="*/ 0 w 71401"/>
                <a:gd name="connsiteY5" fmla="*/ 15871 h 31742"/>
                <a:gd name="connsiteX6" fmla="*/ 15871 w 71401"/>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401" h="31742">
                  <a:moveTo>
                    <a:pt x="15871" y="31742"/>
                  </a:moveTo>
                  <a:lnTo>
                    <a:pt x="55530" y="31742"/>
                  </a:lnTo>
                  <a:cubicBezTo>
                    <a:pt x="64297" y="31742"/>
                    <a:pt x="71401" y="24636"/>
                    <a:pt x="71401" y="15871"/>
                  </a:cubicBezTo>
                  <a:cubicBezTo>
                    <a:pt x="71401" y="7106"/>
                    <a:pt x="64297" y="0"/>
                    <a:pt x="55530" y="0"/>
                  </a:cubicBezTo>
                  <a:lnTo>
                    <a:pt x="15871" y="0"/>
                  </a:lnTo>
                  <a:cubicBezTo>
                    <a:pt x="7104" y="0"/>
                    <a:pt x="0" y="7106"/>
                    <a:pt x="0" y="15871"/>
                  </a:cubicBezTo>
                  <a:cubicBezTo>
                    <a:pt x="0" y="24636"/>
                    <a:pt x="7104" y="31742"/>
                    <a:pt x="15871" y="31742"/>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7" name="任意多边形: 形状 176">
              <a:extLst>
                <a:ext uri="{FF2B5EF4-FFF2-40B4-BE49-F238E27FC236}">
                  <a16:creationId xmlns:a16="http://schemas.microsoft.com/office/drawing/2014/main" id="{E237A964-E7D0-1C75-5999-8558C85BCE24}"/>
                </a:ext>
              </a:extLst>
            </p:cNvPr>
            <p:cNvSpPr/>
            <p:nvPr/>
          </p:nvSpPr>
          <p:spPr>
            <a:xfrm>
              <a:off x="7181021" y="4283809"/>
              <a:ext cx="130094" cy="31745"/>
            </a:xfrm>
            <a:custGeom>
              <a:avLst/>
              <a:gdLst>
                <a:gd name="connsiteX0" fmla="*/ 15871 w 130097"/>
                <a:gd name="connsiteY0" fmla="*/ 31742 h 31742"/>
                <a:gd name="connsiteX1" fmla="*/ 114226 w 130097"/>
                <a:gd name="connsiteY1" fmla="*/ 31742 h 31742"/>
                <a:gd name="connsiteX2" fmla="*/ 130097 w 130097"/>
                <a:gd name="connsiteY2" fmla="*/ 15871 h 31742"/>
                <a:gd name="connsiteX3" fmla="*/ 114226 w 130097"/>
                <a:gd name="connsiteY3" fmla="*/ 0 h 31742"/>
                <a:gd name="connsiteX4" fmla="*/ 15871 w 130097"/>
                <a:gd name="connsiteY4" fmla="*/ 0 h 31742"/>
                <a:gd name="connsiteX5" fmla="*/ 0 w 130097"/>
                <a:gd name="connsiteY5" fmla="*/ 15871 h 31742"/>
                <a:gd name="connsiteX6" fmla="*/ 15871 w 130097"/>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097" h="31742">
                  <a:moveTo>
                    <a:pt x="15871" y="31742"/>
                  </a:moveTo>
                  <a:lnTo>
                    <a:pt x="114226" y="31742"/>
                  </a:lnTo>
                  <a:cubicBezTo>
                    <a:pt x="122993" y="31742"/>
                    <a:pt x="130097" y="24636"/>
                    <a:pt x="130097" y="15871"/>
                  </a:cubicBezTo>
                  <a:cubicBezTo>
                    <a:pt x="130097" y="7106"/>
                    <a:pt x="122993" y="0"/>
                    <a:pt x="114226" y="0"/>
                  </a:cubicBezTo>
                  <a:lnTo>
                    <a:pt x="15871" y="0"/>
                  </a:lnTo>
                  <a:cubicBezTo>
                    <a:pt x="7104" y="0"/>
                    <a:pt x="0" y="7106"/>
                    <a:pt x="0" y="15871"/>
                  </a:cubicBezTo>
                  <a:cubicBezTo>
                    <a:pt x="0" y="24636"/>
                    <a:pt x="7106" y="31742"/>
                    <a:pt x="15871" y="31742"/>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8" name="任意多边形: 形状 177">
              <a:extLst>
                <a:ext uri="{FF2B5EF4-FFF2-40B4-BE49-F238E27FC236}">
                  <a16:creationId xmlns:a16="http://schemas.microsoft.com/office/drawing/2014/main" id="{CB393FFB-F358-E595-92B1-B7B8D12B1F27}"/>
                </a:ext>
              </a:extLst>
            </p:cNvPr>
            <p:cNvSpPr/>
            <p:nvPr/>
          </p:nvSpPr>
          <p:spPr>
            <a:xfrm>
              <a:off x="7032596" y="3575328"/>
              <a:ext cx="879221" cy="1083464"/>
            </a:xfrm>
            <a:custGeom>
              <a:avLst/>
              <a:gdLst>
                <a:gd name="connsiteX0" fmla="*/ 852755 w 879220"/>
                <a:gd name="connsiteY0" fmla="*/ 291597 h 1083475"/>
                <a:gd name="connsiteX1" fmla="*/ 678403 w 879220"/>
                <a:gd name="connsiteY1" fmla="*/ 291597 h 1083475"/>
                <a:gd name="connsiteX2" fmla="*/ 495829 w 879220"/>
                <a:gd name="connsiteY2" fmla="*/ 199129 h 1083475"/>
                <a:gd name="connsiteX3" fmla="*/ 496407 w 879220"/>
                <a:gd name="connsiteY3" fmla="*/ 184572 h 1083475"/>
                <a:gd name="connsiteX4" fmla="*/ 441384 w 879220"/>
                <a:gd name="connsiteY4" fmla="*/ 53104 h 1083475"/>
                <a:gd name="connsiteX5" fmla="*/ 309080 w 879220"/>
                <a:gd name="connsiteY5" fmla="*/ 20 h 1083475"/>
                <a:gd name="connsiteX6" fmla="*/ 182314 w 879220"/>
                <a:gd name="connsiteY6" fmla="*/ 53434 h 1083475"/>
                <a:gd name="connsiteX7" fmla="*/ 127329 w 879220"/>
                <a:gd name="connsiteY7" fmla="*/ 179521 h 1083475"/>
                <a:gd name="connsiteX8" fmla="*/ 177343 w 879220"/>
                <a:gd name="connsiteY8" fmla="*/ 310878 h 1083475"/>
                <a:gd name="connsiteX9" fmla="*/ 89027 w 879220"/>
                <a:gd name="connsiteY9" fmla="*/ 535371 h 1083475"/>
                <a:gd name="connsiteX10" fmla="*/ 104200 w 879220"/>
                <a:gd name="connsiteY10" fmla="*/ 643515 h 1083475"/>
                <a:gd name="connsiteX11" fmla="*/ 26465 w 879220"/>
                <a:gd name="connsiteY11" fmla="*/ 643515 h 1083475"/>
                <a:gd name="connsiteX12" fmla="*/ 0 w 879220"/>
                <a:gd name="connsiteY12" fmla="*/ 669978 h 1083475"/>
                <a:gd name="connsiteX13" fmla="*/ 0 w 879220"/>
                <a:gd name="connsiteY13" fmla="*/ 778738 h 1083475"/>
                <a:gd name="connsiteX14" fmla="*/ 26465 w 879220"/>
                <a:gd name="connsiteY14" fmla="*/ 805200 h 1083475"/>
                <a:gd name="connsiteX15" fmla="*/ 209212 w 879220"/>
                <a:gd name="connsiteY15" fmla="*/ 805200 h 1083475"/>
                <a:gd name="connsiteX16" fmla="*/ 229106 w 879220"/>
                <a:gd name="connsiteY16" fmla="*/ 821256 h 1083475"/>
                <a:gd name="connsiteX17" fmla="*/ 257353 w 879220"/>
                <a:gd name="connsiteY17" fmla="*/ 876856 h 1083475"/>
                <a:gd name="connsiteX18" fmla="*/ 257353 w 879220"/>
                <a:gd name="connsiteY18" fmla="*/ 1046422 h 1083475"/>
                <a:gd name="connsiteX19" fmla="*/ 294407 w 879220"/>
                <a:gd name="connsiteY19" fmla="*/ 1083476 h 1083475"/>
                <a:gd name="connsiteX20" fmla="*/ 538935 w 879220"/>
                <a:gd name="connsiteY20" fmla="*/ 1083476 h 1083475"/>
                <a:gd name="connsiteX21" fmla="*/ 575989 w 879220"/>
                <a:gd name="connsiteY21" fmla="*/ 1046422 h 1083475"/>
                <a:gd name="connsiteX22" fmla="*/ 575989 w 879220"/>
                <a:gd name="connsiteY22" fmla="*/ 1022107 h 1083475"/>
                <a:gd name="connsiteX23" fmla="*/ 560118 w 879220"/>
                <a:gd name="connsiteY23" fmla="*/ 1006236 h 1083475"/>
                <a:gd name="connsiteX24" fmla="*/ 544247 w 879220"/>
                <a:gd name="connsiteY24" fmla="*/ 1022107 h 1083475"/>
                <a:gd name="connsiteX25" fmla="*/ 544247 w 879220"/>
                <a:gd name="connsiteY25" fmla="*/ 1046422 h 1083475"/>
                <a:gd name="connsiteX26" fmla="*/ 538935 w 879220"/>
                <a:gd name="connsiteY26" fmla="*/ 1051733 h 1083475"/>
                <a:gd name="connsiteX27" fmla="*/ 294409 w 879220"/>
                <a:gd name="connsiteY27" fmla="*/ 1051733 h 1083475"/>
                <a:gd name="connsiteX28" fmla="*/ 289097 w 879220"/>
                <a:gd name="connsiteY28" fmla="*/ 1046422 h 1083475"/>
                <a:gd name="connsiteX29" fmla="*/ 289097 w 879220"/>
                <a:gd name="connsiteY29" fmla="*/ 876854 h 1083475"/>
                <a:gd name="connsiteX30" fmla="*/ 258921 w 879220"/>
                <a:gd name="connsiteY30" fmla="*/ 805198 h 1083475"/>
                <a:gd name="connsiteX31" fmla="*/ 309347 w 879220"/>
                <a:gd name="connsiteY31" fmla="*/ 805198 h 1083475"/>
                <a:gd name="connsiteX32" fmla="*/ 335809 w 879220"/>
                <a:gd name="connsiteY32" fmla="*/ 778736 h 1083475"/>
                <a:gd name="connsiteX33" fmla="*/ 335809 w 879220"/>
                <a:gd name="connsiteY33" fmla="*/ 760513 h 1083475"/>
                <a:gd name="connsiteX34" fmla="*/ 434439 w 879220"/>
                <a:gd name="connsiteY34" fmla="*/ 781616 h 1083475"/>
                <a:gd name="connsiteX35" fmla="*/ 675952 w 879220"/>
                <a:gd name="connsiteY35" fmla="*/ 540102 h 1083475"/>
                <a:gd name="connsiteX36" fmla="*/ 659781 w 879220"/>
                <a:gd name="connsiteY36" fmla="*/ 453280 h 1083475"/>
                <a:gd name="connsiteX37" fmla="*/ 740559 w 879220"/>
                <a:gd name="connsiteY37" fmla="*/ 453280 h 1083475"/>
                <a:gd name="connsiteX38" fmla="*/ 753139 w 879220"/>
                <a:gd name="connsiteY38" fmla="*/ 536979 h 1083475"/>
                <a:gd name="connsiteX39" fmla="*/ 757871 w 879220"/>
                <a:gd name="connsiteY39" fmla="*/ 554655 h 1083475"/>
                <a:gd name="connsiteX40" fmla="*/ 828739 w 879220"/>
                <a:gd name="connsiteY40" fmla="*/ 680800 h 1083475"/>
                <a:gd name="connsiteX41" fmla="*/ 831141 w 879220"/>
                <a:gd name="connsiteY41" fmla="*/ 689973 h 1083475"/>
                <a:gd name="connsiteX42" fmla="*/ 812407 w 879220"/>
                <a:gd name="connsiteY42" fmla="*/ 708705 h 1083475"/>
                <a:gd name="connsiteX43" fmla="*/ 759050 w 879220"/>
                <a:gd name="connsiteY43" fmla="*/ 708705 h 1083475"/>
                <a:gd name="connsiteX44" fmla="*/ 721994 w 879220"/>
                <a:gd name="connsiteY44" fmla="*/ 745759 h 1083475"/>
                <a:gd name="connsiteX45" fmla="*/ 721994 w 879220"/>
                <a:gd name="connsiteY45" fmla="*/ 813430 h 1083475"/>
                <a:gd name="connsiteX46" fmla="*/ 645852 w 879220"/>
                <a:gd name="connsiteY46" fmla="*/ 889574 h 1083475"/>
                <a:gd name="connsiteX47" fmla="*/ 581301 w 879220"/>
                <a:gd name="connsiteY47" fmla="*/ 889574 h 1083475"/>
                <a:gd name="connsiteX48" fmla="*/ 544245 w 879220"/>
                <a:gd name="connsiteY48" fmla="*/ 926628 h 1083475"/>
                <a:gd name="connsiteX49" fmla="*/ 544245 w 879220"/>
                <a:gd name="connsiteY49" fmla="*/ 948041 h 1083475"/>
                <a:gd name="connsiteX50" fmla="*/ 560116 w 879220"/>
                <a:gd name="connsiteY50" fmla="*/ 963912 h 1083475"/>
                <a:gd name="connsiteX51" fmla="*/ 575987 w 879220"/>
                <a:gd name="connsiteY51" fmla="*/ 948041 h 1083475"/>
                <a:gd name="connsiteX52" fmla="*/ 575987 w 879220"/>
                <a:gd name="connsiteY52" fmla="*/ 926630 h 1083475"/>
                <a:gd name="connsiteX53" fmla="*/ 581301 w 879220"/>
                <a:gd name="connsiteY53" fmla="*/ 921318 h 1083475"/>
                <a:gd name="connsiteX54" fmla="*/ 645852 w 879220"/>
                <a:gd name="connsiteY54" fmla="*/ 921318 h 1083475"/>
                <a:gd name="connsiteX55" fmla="*/ 753736 w 879220"/>
                <a:gd name="connsiteY55" fmla="*/ 813432 h 1083475"/>
                <a:gd name="connsiteX56" fmla="*/ 753736 w 879220"/>
                <a:gd name="connsiteY56" fmla="*/ 745762 h 1083475"/>
                <a:gd name="connsiteX57" fmla="*/ 759050 w 879220"/>
                <a:gd name="connsiteY57" fmla="*/ 740450 h 1083475"/>
                <a:gd name="connsiteX58" fmla="*/ 812407 w 879220"/>
                <a:gd name="connsiteY58" fmla="*/ 740450 h 1083475"/>
                <a:gd name="connsiteX59" fmla="*/ 862883 w 879220"/>
                <a:gd name="connsiteY59" fmla="*/ 689975 h 1083475"/>
                <a:gd name="connsiteX60" fmla="*/ 856414 w 879220"/>
                <a:gd name="connsiteY60" fmla="*/ 665254 h 1083475"/>
                <a:gd name="connsiteX61" fmla="*/ 785548 w 879220"/>
                <a:gd name="connsiteY61" fmla="*/ 539116 h 1083475"/>
                <a:gd name="connsiteX62" fmla="*/ 784878 w 879220"/>
                <a:gd name="connsiteY62" fmla="*/ 536471 h 1083475"/>
                <a:gd name="connsiteX63" fmla="*/ 773463 w 879220"/>
                <a:gd name="connsiteY63" fmla="*/ 453285 h 1083475"/>
                <a:gd name="connsiteX64" fmla="*/ 852755 w 879220"/>
                <a:gd name="connsiteY64" fmla="*/ 453285 h 1083475"/>
                <a:gd name="connsiteX65" fmla="*/ 879220 w 879220"/>
                <a:gd name="connsiteY65" fmla="*/ 426822 h 1083475"/>
                <a:gd name="connsiteX66" fmla="*/ 879220 w 879220"/>
                <a:gd name="connsiteY66" fmla="*/ 318060 h 1083475"/>
                <a:gd name="connsiteX67" fmla="*/ 852755 w 879220"/>
                <a:gd name="connsiteY67" fmla="*/ 291597 h 1083475"/>
                <a:gd name="connsiteX68" fmla="*/ 629915 w 879220"/>
                <a:gd name="connsiteY68" fmla="*/ 291597 h 1083475"/>
                <a:gd name="connsiteX69" fmla="*/ 569878 w 879220"/>
                <a:gd name="connsiteY69" fmla="*/ 291597 h 1083475"/>
                <a:gd name="connsiteX70" fmla="*/ 543415 w 879220"/>
                <a:gd name="connsiteY70" fmla="*/ 318060 h 1083475"/>
                <a:gd name="connsiteX71" fmla="*/ 543415 w 879220"/>
                <a:gd name="connsiteY71" fmla="*/ 324660 h 1083475"/>
                <a:gd name="connsiteX72" fmla="*/ 456212 w 879220"/>
                <a:gd name="connsiteY72" fmla="*/ 299613 h 1083475"/>
                <a:gd name="connsiteX73" fmla="*/ 490661 w 879220"/>
                <a:gd name="connsiteY73" fmla="*/ 230518 h 1083475"/>
                <a:gd name="connsiteX74" fmla="*/ 629915 w 879220"/>
                <a:gd name="connsiteY74" fmla="*/ 291597 h 1083475"/>
                <a:gd name="connsiteX75" fmla="*/ 159057 w 879220"/>
                <a:gd name="connsiteY75" fmla="*/ 180370 h 1083475"/>
                <a:gd name="connsiteX76" fmla="*/ 204614 w 879220"/>
                <a:gd name="connsiteY76" fmla="*/ 76019 h 1083475"/>
                <a:gd name="connsiteX77" fmla="*/ 309541 w 879220"/>
                <a:gd name="connsiteY77" fmla="*/ 31758 h 1083475"/>
                <a:gd name="connsiteX78" fmla="*/ 311846 w 879220"/>
                <a:gd name="connsiteY78" fmla="*/ 31741 h 1083475"/>
                <a:gd name="connsiteX79" fmla="*/ 419106 w 879220"/>
                <a:gd name="connsiteY79" fmla="*/ 75713 h 1083475"/>
                <a:gd name="connsiteX80" fmla="*/ 464664 w 879220"/>
                <a:gd name="connsiteY80" fmla="*/ 184572 h 1083475"/>
                <a:gd name="connsiteX81" fmla="*/ 405935 w 879220"/>
                <a:gd name="connsiteY81" fmla="*/ 304971 h 1083475"/>
                <a:gd name="connsiteX82" fmla="*/ 375405 w 879220"/>
                <a:gd name="connsiteY82" fmla="*/ 348382 h 1083475"/>
                <a:gd name="connsiteX83" fmla="*/ 369206 w 879220"/>
                <a:gd name="connsiteY83" fmla="*/ 367995 h 1083475"/>
                <a:gd name="connsiteX84" fmla="*/ 327702 w 879220"/>
                <a:gd name="connsiteY84" fmla="*/ 367995 h 1083475"/>
                <a:gd name="connsiteX85" fmla="*/ 327702 w 879220"/>
                <a:gd name="connsiteY85" fmla="*/ 297125 h 1083475"/>
                <a:gd name="connsiteX86" fmla="*/ 425515 w 879220"/>
                <a:gd name="connsiteY86" fmla="*/ 184572 h 1083475"/>
                <a:gd name="connsiteX87" fmla="*/ 418532 w 879220"/>
                <a:gd name="connsiteY87" fmla="*/ 145286 h 1083475"/>
                <a:gd name="connsiteX88" fmla="*/ 398153 w 879220"/>
                <a:gd name="connsiteY88" fmla="*/ 135879 h 1083475"/>
                <a:gd name="connsiteX89" fmla="*/ 388749 w 879220"/>
                <a:gd name="connsiteY89" fmla="*/ 156258 h 1083475"/>
                <a:gd name="connsiteX90" fmla="*/ 393773 w 879220"/>
                <a:gd name="connsiteY90" fmla="*/ 184570 h 1083475"/>
                <a:gd name="connsiteX91" fmla="*/ 327702 w 879220"/>
                <a:gd name="connsiteY91" fmla="*/ 264955 h 1083475"/>
                <a:gd name="connsiteX92" fmla="*/ 327702 w 879220"/>
                <a:gd name="connsiteY92" fmla="*/ 240862 h 1083475"/>
                <a:gd name="connsiteX93" fmla="*/ 370330 w 879220"/>
                <a:gd name="connsiteY93" fmla="*/ 184570 h 1083475"/>
                <a:gd name="connsiteX94" fmla="*/ 311831 w 879220"/>
                <a:gd name="connsiteY94" fmla="*/ 126071 h 1083475"/>
                <a:gd name="connsiteX95" fmla="*/ 253332 w 879220"/>
                <a:gd name="connsiteY95" fmla="*/ 184570 h 1083475"/>
                <a:gd name="connsiteX96" fmla="*/ 295960 w 879220"/>
                <a:gd name="connsiteY96" fmla="*/ 240862 h 1083475"/>
                <a:gd name="connsiteX97" fmla="*/ 295960 w 879220"/>
                <a:gd name="connsiteY97" fmla="*/ 264955 h 1083475"/>
                <a:gd name="connsiteX98" fmla="*/ 229891 w 879220"/>
                <a:gd name="connsiteY98" fmla="*/ 184570 h 1083475"/>
                <a:gd name="connsiteX99" fmla="*/ 311831 w 879220"/>
                <a:gd name="connsiteY99" fmla="*/ 102630 h 1083475"/>
                <a:gd name="connsiteX100" fmla="*/ 346786 w 879220"/>
                <a:gd name="connsiteY100" fmla="*/ 110449 h 1083475"/>
                <a:gd name="connsiteX101" fmla="*/ 367916 w 879220"/>
                <a:gd name="connsiteY101" fmla="*/ 102882 h 1083475"/>
                <a:gd name="connsiteX102" fmla="*/ 360346 w 879220"/>
                <a:gd name="connsiteY102" fmla="*/ 81752 h 1083475"/>
                <a:gd name="connsiteX103" fmla="*/ 311831 w 879220"/>
                <a:gd name="connsiteY103" fmla="*/ 70888 h 1083475"/>
                <a:gd name="connsiteX104" fmla="*/ 198149 w 879220"/>
                <a:gd name="connsiteY104" fmla="*/ 184570 h 1083475"/>
                <a:gd name="connsiteX105" fmla="*/ 295960 w 879220"/>
                <a:gd name="connsiteY105" fmla="*/ 297122 h 1083475"/>
                <a:gd name="connsiteX106" fmla="*/ 295960 w 879220"/>
                <a:gd name="connsiteY106" fmla="*/ 367993 h 1083475"/>
                <a:gd name="connsiteX107" fmla="*/ 254458 w 879220"/>
                <a:gd name="connsiteY107" fmla="*/ 367993 h 1083475"/>
                <a:gd name="connsiteX108" fmla="*/ 248389 w 879220"/>
                <a:gd name="connsiteY108" fmla="*/ 348784 h 1083475"/>
                <a:gd name="connsiteX109" fmla="*/ 218606 w 879220"/>
                <a:gd name="connsiteY109" fmla="*/ 305648 h 1083475"/>
                <a:gd name="connsiteX110" fmla="*/ 159057 w 879220"/>
                <a:gd name="connsiteY110" fmla="*/ 180370 h 1083475"/>
                <a:gd name="connsiteX111" fmla="*/ 338145 w 879220"/>
                <a:gd name="connsiteY111" fmla="*/ 546508 h 1083475"/>
                <a:gd name="connsiteX112" fmla="*/ 328485 w 879220"/>
                <a:gd name="connsiteY112" fmla="*/ 554369 h 1083475"/>
                <a:gd name="connsiteX113" fmla="*/ 295810 w 879220"/>
                <a:gd name="connsiteY113" fmla="*/ 554369 h 1083475"/>
                <a:gd name="connsiteX114" fmla="*/ 286164 w 879220"/>
                <a:gd name="connsiteY114" fmla="*/ 546584 h 1083475"/>
                <a:gd name="connsiteX115" fmla="*/ 280480 w 879220"/>
                <a:gd name="connsiteY115" fmla="*/ 520253 h 1083475"/>
                <a:gd name="connsiteX116" fmla="*/ 343601 w 879220"/>
                <a:gd name="connsiteY116" fmla="*/ 520253 h 1083475"/>
                <a:gd name="connsiteX117" fmla="*/ 250158 w 879220"/>
                <a:gd name="connsiteY117" fmla="*/ 488510 h 1083475"/>
                <a:gd name="connsiteX118" fmla="*/ 235901 w 879220"/>
                <a:gd name="connsiteY118" fmla="*/ 474252 h 1083475"/>
                <a:gd name="connsiteX119" fmla="*/ 250158 w 879220"/>
                <a:gd name="connsiteY119" fmla="*/ 459995 h 1083475"/>
                <a:gd name="connsiteX120" fmla="*/ 373502 w 879220"/>
                <a:gd name="connsiteY120" fmla="*/ 459995 h 1083475"/>
                <a:gd name="connsiteX121" fmla="*/ 387759 w 879220"/>
                <a:gd name="connsiteY121" fmla="*/ 474252 h 1083475"/>
                <a:gd name="connsiteX122" fmla="*/ 373502 w 879220"/>
                <a:gd name="connsiteY122" fmla="*/ 488510 h 1083475"/>
                <a:gd name="connsiteX123" fmla="*/ 373502 w 879220"/>
                <a:gd name="connsiteY123" fmla="*/ 428253 h 1083475"/>
                <a:gd name="connsiteX124" fmla="*/ 250158 w 879220"/>
                <a:gd name="connsiteY124" fmla="*/ 428253 h 1083475"/>
                <a:gd name="connsiteX125" fmla="*/ 235901 w 879220"/>
                <a:gd name="connsiteY125" fmla="*/ 413996 h 1083475"/>
                <a:gd name="connsiteX126" fmla="*/ 250158 w 879220"/>
                <a:gd name="connsiteY126" fmla="*/ 399739 h 1083475"/>
                <a:gd name="connsiteX127" fmla="*/ 373502 w 879220"/>
                <a:gd name="connsiteY127" fmla="*/ 399739 h 1083475"/>
                <a:gd name="connsiteX128" fmla="*/ 387759 w 879220"/>
                <a:gd name="connsiteY128" fmla="*/ 413996 h 1083475"/>
                <a:gd name="connsiteX129" fmla="*/ 373502 w 879220"/>
                <a:gd name="connsiteY129" fmla="*/ 428253 h 1083475"/>
                <a:gd name="connsiteX130" fmla="*/ 311831 w 879220"/>
                <a:gd name="connsiteY130" fmla="*/ 211329 h 1083475"/>
                <a:gd name="connsiteX131" fmla="*/ 285074 w 879220"/>
                <a:gd name="connsiteY131" fmla="*/ 184572 h 1083475"/>
                <a:gd name="connsiteX132" fmla="*/ 311831 w 879220"/>
                <a:gd name="connsiteY132" fmla="*/ 157816 h 1083475"/>
                <a:gd name="connsiteX133" fmla="*/ 338588 w 879220"/>
                <a:gd name="connsiteY133" fmla="*/ 184572 h 1083475"/>
                <a:gd name="connsiteX134" fmla="*/ 311831 w 879220"/>
                <a:gd name="connsiteY134" fmla="*/ 211329 h 1083475"/>
                <a:gd name="connsiteX135" fmla="*/ 120763 w 879220"/>
                <a:gd name="connsiteY135" fmla="*/ 535976 h 1083475"/>
                <a:gd name="connsiteX136" fmla="*/ 200879 w 879220"/>
                <a:gd name="connsiteY136" fmla="*/ 332177 h 1083475"/>
                <a:gd name="connsiteX137" fmla="*/ 218119 w 879220"/>
                <a:gd name="connsiteY137" fmla="*/ 358351 h 1083475"/>
                <a:gd name="connsiteX138" fmla="*/ 223801 w 879220"/>
                <a:gd name="connsiteY138" fmla="*/ 376328 h 1083475"/>
                <a:gd name="connsiteX139" fmla="*/ 204159 w 879220"/>
                <a:gd name="connsiteY139" fmla="*/ 413994 h 1083475"/>
                <a:gd name="connsiteX140" fmla="*/ 213775 w 879220"/>
                <a:gd name="connsiteY140" fmla="*/ 442025 h 1083475"/>
                <a:gd name="connsiteX141" fmla="*/ 208488 w 879220"/>
                <a:gd name="connsiteY141" fmla="*/ 454859 h 1083475"/>
                <a:gd name="connsiteX142" fmla="*/ 205646 w 879220"/>
                <a:gd name="connsiteY142" fmla="*/ 462782 h 1083475"/>
                <a:gd name="connsiteX143" fmla="*/ 192926 w 879220"/>
                <a:gd name="connsiteY143" fmla="*/ 540102 h 1083475"/>
                <a:gd name="connsiteX144" fmla="*/ 216242 w 879220"/>
                <a:gd name="connsiteY144" fmla="*/ 643513 h 1083475"/>
                <a:gd name="connsiteX145" fmla="*/ 137550 w 879220"/>
                <a:gd name="connsiteY145" fmla="*/ 643513 h 1083475"/>
                <a:gd name="connsiteX146" fmla="*/ 120763 w 879220"/>
                <a:gd name="connsiteY146" fmla="*/ 535976 h 1083475"/>
                <a:gd name="connsiteX147" fmla="*/ 304065 w 879220"/>
                <a:gd name="connsiteY147" fmla="*/ 773458 h 1083475"/>
                <a:gd name="connsiteX148" fmla="*/ 31742 w 879220"/>
                <a:gd name="connsiteY148" fmla="*/ 773458 h 1083475"/>
                <a:gd name="connsiteX149" fmla="*/ 31742 w 879220"/>
                <a:gd name="connsiteY149" fmla="*/ 675260 h 1083475"/>
                <a:gd name="connsiteX150" fmla="*/ 304065 w 879220"/>
                <a:gd name="connsiteY150" fmla="*/ 675260 h 1083475"/>
                <a:gd name="connsiteX151" fmla="*/ 644208 w 879220"/>
                <a:gd name="connsiteY151" fmla="*/ 540104 h 1083475"/>
                <a:gd name="connsiteX152" fmla="*/ 434437 w 879220"/>
                <a:gd name="connsiteY152" fmla="*/ 749875 h 1083475"/>
                <a:gd name="connsiteX153" fmla="*/ 335807 w 879220"/>
                <a:gd name="connsiteY153" fmla="*/ 725156 h 1083475"/>
                <a:gd name="connsiteX154" fmla="*/ 335807 w 879220"/>
                <a:gd name="connsiteY154" fmla="*/ 669978 h 1083475"/>
                <a:gd name="connsiteX155" fmla="*/ 309345 w 879220"/>
                <a:gd name="connsiteY155" fmla="*/ 643515 h 1083475"/>
                <a:gd name="connsiteX156" fmla="*/ 252028 w 879220"/>
                <a:gd name="connsiteY156" fmla="*/ 643515 h 1083475"/>
                <a:gd name="connsiteX157" fmla="*/ 224666 w 879220"/>
                <a:gd name="connsiteY157" fmla="*/ 540104 h 1083475"/>
                <a:gd name="connsiteX158" fmla="*/ 226359 w 879220"/>
                <a:gd name="connsiteY158" fmla="*/ 513566 h 1083475"/>
                <a:gd name="connsiteX159" fmla="*/ 247993 w 879220"/>
                <a:gd name="connsiteY159" fmla="*/ 520196 h 1083475"/>
                <a:gd name="connsiteX160" fmla="*/ 255135 w 879220"/>
                <a:gd name="connsiteY160" fmla="*/ 553278 h 1083475"/>
                <a:gd name="connsiteX161" fmla="*/ 295807 w 879220"/>
                <a:gd name="connsiteY161" fmla="*/ 586110 h 1083475"/>
                <a:gd name="connsiteX162" fmla="*/ 316065 w 879220"/>
                <a:gd name="connsiteY162" fmla="*/ 586110 h 1083475"/>
                <a:gd name="connsiteX163" fmla="*/ 434439 w 879220"/>
                <a:gd name="connsiteY163" fmla="*/ 667140 h 1083475"/>
                <a:gd name="connsiteX164" fmla="*/ 479336 w 879220"/>
                <a:gd name="connsiteY164" fmla="*/ 658923 h 1083475"/>
                <a:gd name="connsiteX165" fmla="*/ 488552 w 879220"/>
                <a:gd name="connsiteY165" fmla="*/ 638457 h 1083475"/>
                <a:gd name="connsiteX166" fmla="*/ 468084 w 879220"/>
                <a:gd name="connsiteY166" fmla="*/ 629241 h 1083475"/>
                <a:gd name="connsiteX167" fmla="*/ 434439 w 879220"/>
                <a:gd name="connsiteY167" fmla="*/ 635397 h 1083475"/>
                <a:gd name="connsiteX168" fmla="*/ 348398 w 879220"/>
                <a:gd name="connsiteY168" fmla="*/ 580965 h 1083475"/>
                <a:gd name="connsiteX169" fmla="*/ 369221 w 879220"/>
                <a:gd name="connsiteY169" fmla="*/ 552964 h 1083475"/>
                <a:gd name="connsiteX170" fmla="*/ 376033 w 879220"/>
                <a:gd name="connsiteY170" fmla="*/ 520179 h 1083475"/>
                <a:gd name="connsiteX171" fmla="*/ 419503 w 879220"/>
                <a:gd name="connsiteY171" fmla="*/ 474252 h 1083475"/>
                <a:gd name="connsiteX172" fmla="*/ 411049 w 879220"/>
                <a:gd name="connsiteY172" fmla="*/ 447764 h 1083475"/>
                <a:gd name="connsiteX173" fmla="*/ 434437 w 879220"/>
                <a:gd name="connsiteY173" fmla="*/ 444809 h 1083475"/>
                <a:gd name="connsiteX174" fmla="*/ 529732 w 879220"/>
                <a:gd name="connsiteY174" fmla="*/ 540104 h 1083475"/>
                <a:gd name="connsiteX175" fmla="*/ 516732 w 879220"/>
                <a:gd name="connsiteY175" fmla="*/ 588046 h 1083475"/>
                <a:gd name="connsiteX176" fmla="*/ 522414 w 879220"/>
                <a:gd name="connsiteY176" fmla="*/ 609760 h 1083475"/>
                <a:gd name="connsiteX177" fmla="*/ 544128 w 879220"/>
                <a:gd name="connsiteY177" fmla="*/ 604078 h 1083475"/>
                <a:gd name="connsiteX178" fmla="*/ 561474 w 879220"/>
                <a:gd name="connsiteY178" fmla="*/ 540104 h 1083475"/>
                <a:gd name="connsiteX179" fmla="*/ 434437 w 879220"/>
                <a:gd name="connsiteY179" fmla="*/ 413067 h 1083475"/>
                <a:gd name="connsiteX180" fmla="*/ 419501 w 879220"/>
                <a:gd name="connsiteY180" fmla="*/ 413958 h 1083475"/>
                <a:gd name="connsiteX181" fmla="*/ 399861 w 879220"/>
                <a:gd name="connsiteY181" fmla="*/ 376330 h 1083475"/>
                <a:gd name="connsiteX182" fmla="*/ 405670 w 879220"/>
                <a:gd name="connsiteY182" fmla="*/ 357947 h 1083475"/>
                <a:gd name="connsiteX183" fmla="*/ 424764 w 879220"/>
                <a:gd name="connsiteY183" fmla="*/ 330583 h 1083475"/>
                <a:gd name="connsiteX184" fmla="*/ 434437 w 879220"/>
                <a:gd name="connsiteY184" fmla="*/ 330334 h 1083475"/>
                <a:gd name="connsiteX185" fmla="*/ 543413 w 879220"/>
                <a:gd name="connsiteY185" fmla="*/ 360969 h 1083475"/>
                <a:gd name="connsiteX186" fmla="*/ 543413 w 879220"/>
                <a:gd name="connsiteY186" fmla="*/ 426820 h 1083475"/>
                <a:gd name="connsiteX187" fmla="*/ 569876 w 879220"/>
                <a:gd name="connsiteY187" fmla="*/ 453283 h 1083475"/>
                <a:gd name="connsiteX188" fmla="*/ 625351 w 879220"/>
                <a:gd name="connsiteY188" fmla="*/ 453283 h 1083475"/>
                <a:gd name="connsiteX189" fmla="*/ 644208 w 879220"/>
                <a:gd name="connsiteY189" fmla="*/ 540104 h 1083475"/>
                <a:gd name="connsiteX190" fmla="*/ 847478 w 879220"/>
                <a:gd name="connsiteY190" fmla="*/ 421540 h 1083475"/>
                <a:gd name="connsiteX191" fmla="*/ 575155 w 879220"/>
                <a:gd name="connsiteY191" fmla="*/ 421540 h 1083475"/>
                <a:gd name="connsiteX192" fmla="*/ 575155 w 879220"/>
                <a:gd name="connsiteY192" fmla="*/ 323342 h 1083475"/>
                <a:gd name="connsiteX193" fmla="*/ 847478 w 879220"/>
                <a:gd name="connsiteY193" fmla="*/ 323342 h 108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Lst>
              <a:rect l="l" t="t" r="r" b="b"/>
              <a:pathLst>
                <a:path w="879220" h="1083475">
                  <a:moveTo>
                    <a:pt x="852755" y="291597"/>
                  </a:moveTo>
                  <a:lnTo>
                    <a:pt x="678403" y="291597"/>
                  </a:lnTo>
                  <a:cubicBezTo>
                    <a:pt x="627501" y="242519"/>
                    <a:pt x="564228" y="210726"/>
                    <a:pt x="495829" y="199129"/>
                  </a:cubicBezTo>
                  <a:cubicBezTo>
                    <a:pt x="496204" y="194313"/>
                    <a:pt x="496407" y="189458"/>
                    <a:pt x="496407" y="184572"/>
                  </a:cubicBezTo>
                  <a:cubicBezTo>
                    <a:pt x="496407" y="134760"/>
                    <a:pt x="476866" y="88071"/>
                    <a:pt x="441384" y="53104"/>
                  </a:cubicBezTo>
                  <a:cubicBezTo>
                    <a:pt x="405909" y="18145"/>
                    <a:pt x="358907" y="-696"/>
                    <a:pt x="309080" y="20"/>
                  </a:cubicBezTo>
                  <a:cubicBezTo>
                    <a:pt x="261511" y="714"/>
                    <a:pt x="216490" y="19683"/>
                    <a:pt x="182314" y="53434"/>
                  </a:cubicBezTo>
                  <a:cubicBezTo>
                    <a:pt x="148129" y="87189"/>
                    <a:pt x="128601" y="131967"/>
                    <a:pt x="127329" y="179521"/>
                  </a:cubicBezTo>
                  <a:cubicBezTo>
                    <a:pt x="126019" y="228375"/>
                    <a:pt x="144371" y="275669"/>
                    <a:pt x="177343" y="310878"/>
                  </a:cubicBezTo>
                  <a:cubicBezTo>
                    <a:pt x="121825" y="372983"/>
                    <a:pt x="90618" y="451882"/>
                    <a:pt x="89027" y="535371"/>
                  </a:cubicBezTo>
                  <a:cubicBezTo>
                    <a:pt x="88322" y="572403"/>
                    <a:pt x="93600" y="608863"/>
                    <a:pt x="104200" y="643515"/>
                  </a:cubicBezTo>
                  <a:lnTo>
                    <a:pt x="26465" y="643515"/>
                  </a:lnTo>
                  <a:cubicBezTo>
                    <a:pt x="11872" y="643515"/>
                    <a:pt x="0" y="655387"/>
                    <a:pt x="0" y="669978"/>
                  </a:cubicBezTo>
                  <a:lnTo>
                    <a:pt x="0" y="778738"/>
                  </a:lnTo>
                  <a:cubicBezTo>
                    <a:pt x="0" y="793329"/>
                    <a:pt x="11872" y="805200"/>
                    <a:pt x="26465" y="805200"/>
                  </a:cubicBezTo>
                  <a:lnTo>
                    <a:pt x="209212" y="805200"/>
                  </a:lnTo>
                  <a:cubicBezTo>
                    <a:pt x="215622" y="810772"/>
                    <a:pt x="222246" y="816139"/>
                    <a:pt x="229106" y="821256"/>
                  </a:cubicBezTo>
                  <a:cubicBezTo>
                    <a:pt x="246791" y="834446"/>
                    <a:pt x="257353" y="855231"/>
                    <a:pt x="257353" y="876856"/>
                  </a:cubicBezTo>
                  <a:lnTo>
                    <a:pt x="257353" y="1046422"/>
                  </a:lnTo>
                  <a:cubicBezTo>
                    <a:pt x="257353" y="1066853"/>
                    <a:pt x="273973" y="1083476"/>
                    <a:pt x="294407" y="1083476"/>
                  </a:cubicBezTo>
                  <a:lnTo>
                    <a:pt x="538935" y="1083476"/>
                  </a:lnTo>
                  <a:cubicBezTo>
                    <a:pt x="559367" y="1083476"/>
                    <a:pt x="575989" y="1066853"/>
                    <a:pt x="575989" y="1046422"/>
                  </a:cubicBezTo>
                  <a:lnTo>
                    <a:pt x="575989" y="1022107"/>
                  </a:lnTo>
                  <a:cubicBezTo>
                    <a:pt x="575989" y="1013342"/>
                    <a:pt x="568885" y="1006236"/>
                    <a:pt x="560118" y="1006236"/>
                  </a:cubicBezTo>
                  <a:cubicBezTo>
                    <a:pt x="551351" y="1006236"/>
                    <a:pt x="544247" y="1013342"/>
                    <a:pt x="544247" y="1022107"/>
                  </a:cubicBezTo>
                  <a:lnTo>
                    <a:pt x="544247" y="1046422"/>
                  </a:lnTo>
                  <a:cubicBezTo>
                    <a:pt x="544247" y="1049350"/>
                    <a:pt x="541864" y="1051733"/>
                    <a:pt x="538935" y="1051733"/>
                  </a:cubicBezTo>
                  <a:lnTo>
                    <a:pt x="294409" y="1051733"/>
                  </a:lnTo>
                  <a:cubicBezTo>
                    <a:pt x="291480" y="1051733"/>
                    <a:pt x="289097" y="1049350"/>
                    <a:pt x="289097" y="1046422"/>
                  </a:cubicBezTo>
                  <a:lnTo>
                    <a:pt x="289097" y="876854"/>
                  </a:lnTo>
                  <a:cubicBezTo>
                    <a:pt x="289097" y="850010"/>
                    <a:pt x="277998" y="824129"/>
                    <a:pt x="258921" y="805198"/>
                  </a:cubicBezTo>
                  <a:lnTo>
                    <a:pt x="309347" y="805198"/>
                  </a:lnTo>
                  <a:cubicBezTo>
                    <a:pt x="323940" y="805198"/>
                    <a:pt x="335809" y="793327"/>
                    <a:pt x="335809" y="778736"/>
                  </a:cubicBezTo>
                  <a:lnTo>
                    <a:pt x="335809" y="760513"/>
                  </a:lnTo>
                  <a:cubicBezTo>
                    <a:pt x="365943" y="774053"/>
                    <a:pt x="399319" y="781616"/>
                    <a:pt x="434439" y="781616"/>
                  </a:cubicBezTo>
                  <a:cubicBezTo>
                    <a:pt x="567611" y="781616"/>
                    <a:pt x="675952" y="673272"/>
                    <a:pt x="675952" y="540102"/>
                  </a:cubicBezTo>
                  <a:cubicBezTo>
                    <a:pt x="675952" y="509507"/>
                    <a:pt x="670207" y="480238"/>
                    <a:pt x="659781" y="453280"/>
                  </a:cubicBezTo>
                  <a:lnTo>
                    <a:pt x="740559" y="453280"/>
                  </a:lnTo>
                  <a:cubicBezTo>
                    <a:pt x="748389" y="480164"/>
                    <a:pt x="752680" y="508254"/>
                    <a:pt x="753139" y="536979"/>
                  </a:cubicBezTo>
                  <a:cubicBezTo>
                    <a:pt x="753241" y="543205"/>
                    <a:pt x="754875" y="549316"/>
                    <a:pt x="757871" y="554655"/>
                  </a:cubicBezTo>
                  <a:lnTo>
                    <a:pt x="828739" y="680800"/>
                  </a:lnTo>
                  <a:cubicBezTo>
                    <a:pt x="830309" y="683595"/>
                    <a:pt x="831141" y="686767"/>
                    <a:pt x="831141" y="689973"/>
                  </a:cubicBezTo>
                  <a:cubicBezTo>
                    <a:pt x="831141" y="700302"/>
                    <a:pt x="822736" y="708705"/>
                    <a:pt x="812407" y="708705"/>
                  </a:cubicBezTo>
                  <a:lnTo>
                    <a:pt x="759050" y="708705"/>
                  </a:lnTo>
                  <a:cubicBezTo>
                    <a:pt x="738618" y="708705"/>
                    <a:pt x="721994" y="725328"/>
                    <a:pt x="721994" y="745759"/>
                  </a:cubicBezTo>
                  <a:lnTo>
                    <a:pt x="721994" y="813430"/>
                  </a:lnTo>
                  <a:cubicBezTo>
                    <a:pt x="721994" y="855415"/>
                    <a:pt x="687835" y="889574"/>
                    <a:pt x="645852" y="889574"/>
                  </a:cubicBezTo>
                  <a:lnTo>
                    <a:pt x="581301" y="889574"/>
                  </a:lnTo>
                  <a:cubicBezTo>
                    <a:pt x="560869" y="889574"/>
                    <a:pt x="544245" y="906196"/>
                    <a:pt x="544245" y="926628"/>
                  </a:cubicBezTo>
                  <a:lnTo>
                    <a:pt x="544245" y="948041"/>
                  </a:lnTo>
                  <a:cubicBezTo>
                    <a:pt x="544245" y="956806"/>
                    <a:pt x="551349" y="963912"/>
                    <a:pt x="560116" y="963912"/>
                  </a:cubicBezTo>
                  <a:cubicBezTo>
                    <a:pt x="568883" y="963912"/>
                    <a:pt x="575987" y="956806"/>
                    <a:pt x="575987" y="948041"/>
                  </a:cubicBezTo>
                  <a:lnTo>
                    <a:pt x="575987" y="926630"/>
                  </a:lnTo>
                  <a:cubicBezTo>
                    <a:pt x="575987" y="923701"/>
                    <a:pt x="578370" y="921318"/>
                    <a:pt x="581301" y="921318"/>
                  </a:cubicBezTo>
                  <a:lnTo>
                    <a:pt x="645852" y="921318"/>
                  </a:lnTo>
                  <a:cubicBezTo>
                    <a:pt x="705340" y="921318"/>
                    <a:pt x="753736" y="872920"/>
                    <a:pt x="753736" y="813432"/>
                  </a:cubicBezTo>
                  <a:lnTo>
                    <a:pt x="753736" y="745762"/>
                  </a:lnTo>
                  <a:cubicBezTo>
                    <a:pt x="753736" y="742833"/>
                    <a:pt x="756119" y="740450"/>
                    <a:pt x="759050" y="740450"/>
                  </a:cubicBezTo>
                  <a:lnTo>
                    <a:pt x="812407" y="740450"/>
                  </a:lnTo>
                  <a:cubicBezTo>
                    <a:pt x="840238" y="740450"/>
                    <a:pt x="862883" y="717807"/>
                    <a:pt x="862883" y="689975"/>
                  </a:cubicBezTo>
                  <a:cubicBezTo>
                    <a:pt x="862883" y="681335"/>
                    <a:pt x="860647" y="672786"/>
                    <a:pt x="856414" y="665254"/>
                  </a:cubicBezTo>
                  <a:lnTo>
                    <a:pt x="785548" y="539116"/>
                  </a:lnTo>
                  <a:cubicBezTo>
                    <a:pt x="785125" y="538361"/>
                    <a:pt x="784892" y="537444"/>
                    <a:pt x="784878" y="536471"/>
                  </a:cubicBezTo>
                  <a:cubicBezTo>
                    <a:pt x="784422" y="508019"/>
                    <a:pt x="780514" y="480147"/>
                    <a:pt x="773463" y="453285"/>
                  </a:cubicBezTo>
                  <a:lnTo>
                    <a:pt x="852755" y="453285"/>
                  </a:lnTo>
                  <a:cubicBezTo>
                    <a:pt x="867348" y="453285"/>
                    <a:pt x="879220" y="441413"/>
                    <a:pt x="879220" y="426822"/>
                  </a:cubicBezTo>
                  <a:lnTo>
                    <a:pt x="879220" y="318060"/>
                  </a:lnTo>
                  <a:cubicBezTo>
                    <a:pt x="879220" y="303469"/>
                    <a:pt x="867348" y="291597"/>
                    <a:pt x="852755" y="291597"/>
                  </a:cubicBezTo>
                  <a:close/>
                  <a:moveTo>
                    <a:pt x="629915" y="291597"/>
                  </a:moveTo>
                  <a:lnTo>
                    <a:pt x="569878" y="291597"/>
                  </a:lnTo>
                  <a:cubicBezTo>
                    <a:pt x="555285" y="291597"/>
                    <a:pt x="543415" y="303469"/>
                    <a:pt x="543415" y="318060"/>
                  </a:cubicBezTo>
                  <a:lnTo>
                    <a:pt x="543415" y="324660"/>
                  </a:lnTo>
                  <a:cubicBezTo>
                    <a:pt x="516790" y="311138"/>
                    <a:pt x="487348" y="302413"/>
                    <a:pt x="456212" y="299613"/>
                  </a:cubicBezTo>
                  <a:cubicBezTo>
                    <a:pt x="472517" y="279245"/>
                    <a:pt x="484228" y="255749"/>
                    <a:pt x="490661" y="230518"/>
                  </a:cubicBezTo>
                  <a:cubicBezTo>
                    <a:pt x="541348" y="239171"/>
                    <a:pt x="588987" y="259969"/>
                    <a:pt x="629915" y="291597"/>
                  </a:cubicBezTo>
                  <a:close/>
                  <a:moveTo>
                    <a:pt x="159057" y="180370"/>
                  </a:moveTo>
                  <a:cubicBezTo>
                    <a:pt x="160111" y="141047"/>
                    <a:pt x="176291" y="103989"/>
                    <a:pt x="204614" y="76019"/>
                  </a:cubicBezTo>
                  <a:cubicBezTo>
                    <a:pt x="232936" y="48052"/>
                    <a:pt x="270200" y="32331"/>
                    <a:pt x="309541" y="31758"/>
                  </a:cubicBezTo>
                  <a:cubicBezTo>
                    <a:pt x="310312" y="31747"/>
                    <a:pt x="311076" y="31741"/>
                    <a:pt x="311846" y="31741"/>
                  </a:cubicBezTo>
                  <a:cubicBezTo>
                    <a:pt x="352265" y="31741"/>
                    <a:pt x="390277" y="47305"/>
                    <a:pt x="419106" y="75713"/>
                  </a:cubicBezTo>
                  <a:cubicBezTo>
                    <a:pt x="448484" y="104666"/>
                    <a:pt x="464664" y="143328"/>
                    <a:pt x="464664" y="184572"/>
                  </a:cubicBezTo>
                  <a:cubicBezTo>
                    <a:pt x="464664" y="231877"/>
                    <a:pt x="443259" y="275762"/>
                    <a:pt x="405935" y="304971"/>
                  </a:cubicBezTo>
                  <a:cubicBezTo>
                    <a:pt x="391322" y="316407"/>
                    <a:pt x="380763" y="331419"/>
                    <a:pt x="375405" y="348382"/>
                  </a:cubicBezTo>
                  <a:lnTo>
                    <a:pt x="369206" y="367995"/>
                  </a:lnTo>
                  <a:lnTo>
                    <a:pt x="327702" y="367995"/>
                  </a:lnTo>
                  <a:lnTo>
                    <a:pt x="327702" y="297125"/>
                  </a:lnTo>
                  <a:cubicBezTo>
                    <a:pt x="382898" y="289377"/>
                    <a:pt x="425515" y="241872"/>
                    <a:pt x="425515" y="184572"/>
                  </a:cubicBezTo>
                  <a:cubicBezTo>
                    <a:pt x="425515" y="171080"/>
                    <a:pt x="423166" y="157860"/>
                    <a:pt x="418532" y="145286"/>
                  </a:cubicBezTo>
                  <a:cubicBezTo>
                    <a:pt x="415504" y="137062"/>
                    <a:pt x="406390" y="132853"/>
                    <a:pt x="398153" y="135879"/>
                  </a:cubicBezTo>
                  <a:cubicBezTo>
                    <a:pt x="389928" y="138910"/>
                    <a:pt x="385717" y="148035"/>
                    <a:pt x="388749" y="156258"/>
                  </a:cubicBezTo>
                  <a:cubicBezTo>
                    <a:pt x="392082" y="165309"/>
                    <a:pt x="393773" y="174834"/>
                    <a:pt x="393773" y="184570"/>
                  </a:cubicBezTo>
                  <a:cubicBezTo>
                    <a:pt x="393773" y="224322"/>
                    <a:pt x="365315" y="257542"/>
                    <a:pt x="327702" y="264955"/>
                  </a:cubicBezTo>
                  <a:lnTo>
                    <a:pt x="327702" y="240862"/>
                  </a:lnTo>
                  <a:cubicBezTo>
                    <a:pt x="352269" y="233925"/>
                    <a:pt x="370330" y="211325"/>
                    <a:pt x="370330" y="184570"/>
                  </a:cubicBezTo>
                  <a:cubicBezTo>
                    <a:pt x="370330" y="152313"/>
                    <a:pt x="344090" y="126071"/>
                    <a:pt x="311831" y="126071"/>
                  </a:cubicBezTo>
                  <a:cubicBezTo>
                    <a:pt x="279572" y="126071"/>
                    <a:pt x="253332" y="152313"/>
                    <a:pt x="253332" y="184570"/>
                  </a:cubicBezTo>
                  <a:cubicBezTo>
                    <a:pt x="253332" y="211325"/>
                    <a:pt x="271393" y="233925"/>
                    <a:pt x="295960" y="240862"/>
                  </a:cubicBezTo>
                  <a:lnTo>
                    <a:pt x="295960" y="264955"/>
                  </a:lnTo>
                  <a:cubicBezTo>
                    <a:pt x="258349" y="257542"/>
                    <a:pt x="229891" y="224322"/>
                    <a:pt x="229891" y="184570"/>
                  </a:cubicBezTo>
                  <a:cubicBezTo>
                    <a:pt x="229891" y="139388"/>
                    <a:pt x="266649" y="102630"/>
                    <a:pt x="311831" y="102630"/>
                  </a:cubicBezTo>
                  <a:cubicBezTo>
                    <a:pt x="324043" y="102630"/>
                    <a:pt x="335803" y="105261"/>
                    <a:pt x="346786" y="110449"/>
                  </a:cubicBezTo>
                  <a:cubicBezTo>
                    <a:pt x="354709" y="114195"/>
                    <a:pt x="364170" y="110807"/>
                    <a:pt x="367916" y="102882"/>
                  </a:cubicBezTo>
                  <a:cubicBezTo>
                    <a:pt x="371661" y="94957"/>
                    <a:pt x="368271" y="85496"/>
                    <a:pt x="360346" y="81752"/>
                  </a:cubicBezTo>
                  <a:cubicBezTo>
                    <a:pt x="345093" y="74542"/>
                    <a:pt x="328771" y="70888"/>
                    <a:pt x="311831" y="70888"/>
                  </a:cubicBezTo>
                  <a:cubicBezTo>
                    <a:pt x="249146" y="70888"/>
                    <a:pt x="198149" y="121885"/>
                    <a:pt x="198149" y="184570"/>
                  </a:cubicBezTo>
                  <a:cubicBezTo>
                    <a:pt x="198149" y="241867"/>
                    <a:pt x="240764" y="289373"/>
                    <a:pt x="295960" y="297122"/>
                  </a:cubicBezTo>
                  <a:lnTo>
                    <a:pt x="295960" y="367993"/>
                  </a:lnTo>
                  <a:lnTo>
                    <a:pt x="254458" y="367993"/>
                  </a:lnTo>
                  <a:lnTo>
                    <a:pt x="248389" y="348784"/>
                  </a:lnTo>
                  <a:cubicBezTo>
                    <a:pt x="242876" y="331337"/>
                    <a:pt x="232574" y="316422"/>
                    <a:pt x="218606" y="305648"/>
                  </a:cubicBezTo>
                  <a:cubicBezTo>
                    <a:pt x="180013" y="275895"/>
                    <a:pt x="157751" y="229062"/>
                    <a:pt x="159057" y="180370"/>
                  </a:cubicBezTo>
                  <a:close/>
                  <a:moveTo>
                    <a:pt x="338145" y="546508"/>
                  </a:moveTo>
                  <a:cubicBezTo>
                    <a:pt x="337200" y="551062"/>
                    <a:pt x="333137" y="554369"/>
                    <a:pt x="328485" y="554369"/>
                  </a:cubicBezTo>
                  <a:lnTo>
                    <a:pt x="295810" y="554369"/>
                  </a:lnTo>
                  <a:cubicBezTo>
                    <a:pt x="291194" y="554369"/>
                    <a:pt x="287138" y="551096"/>
                    <a:pt x="286164" y="546584"/>
                  </a:cubicBezTo>
                  <a:lnTo>
                    <a:pt x="280480" y="520253"/>
                  </a:lnTo>
                  <a:lnTo>
                    <a:pt x="343601" y="520253"/>
                  </a:lnTo>
                  <a:close/>
                  <a:moveTo>
                    <a:pt x="250158" y="488510"/>
                  </a:moveTo>
                  <a:cubicBezTo>
                    <a:pt x="242296" y="488510"/>
                    <a:pt x="235901" y="482115"/>
                    <a:pt x="235901" y="474252"/>
                  </a:cubicBezTo>
                  <a:cubicBezTo>
                    <a:pt x="235901" y="466390"/>
                    <a:pt x="242296" y="459995"/>
                    <a:pt x="250158" y="459995"/>
                  </a:cubicBezTo>
                  <a:lnTo>
                    <a:pt x="373502" y="459995"/>
                  </a:lnTo>
                  <a:cubicBezTo>
                    <a:pt x="381364" y="459995"/>
                    <a:pt x="387759" y="466390"/>
                    <a:pt x="387759" y="474252"/>
                  </a:cubicBezTo>
                  <a:cubicBezTo>
                    <a:pt x="387759" y="482113"/>
                    <a:pt x="381364" y="488510"/>
                    <a:pt x="373502" y="488510"/>
                  </a:cubicBezTo>
                  <a:close/>
                  <a:moveTo>
                    <a:pt x="373502" y="428253"/>
                  </a:moveTo>
                  <a:lnTo>
                    <a:pt x="250158" y="428253"/>
                  </a:lnTo>
                  <a:cubicBezTo>
                    <a:pt x="242296" y="428253"/>
                    <a:pt x="235901" y="421858"/>
                    <a:pt x="235901" y="413996"/>
                  </a:cubicBezTo>
                  <a:cubicBezTo>
                    <a:pt x="235901" y="406134"/>
                    <a:pt x="242296" y="399739"/>
                    <a:pt x="250158" y="399739"/>
                  </a:cubicBezTo>
                  <a:lnTo>
                    <a:pt x="373502" y="399739"/>
                  </a:lnTo>
                  <a:cubicBezTo>
                    <a:pt x="381364" y="399739"/>
                    <a:pt x="387759" y="406134"/>
                    <a:pt x="387759" y="413996"/>
                  </a:cubicBezTo>
                  <a:cubicBezTo>
                    <a:pt x="387759" y="421858"/>
                    <a:pt x="381364" y="428253"/>
                    <a:pt x="373502" y="428253"/>
                  </a:cubicBezTo>
                  <a:close/>
                  <a:moveTo>
                    <a:pt x="311831" y="211329"/>
                  </a:moveTo>
                  <a:cubicBezTo>
                    <a:pt x="297077" y="211329"/>
                    <a:pt x="285074" y="199326"/>
                    <a:pt x="285074" y="184572"/>
                  </a:cubicBezTo>
                  <a:cubicBezTo>
                    <a:pt x="285074" y="169818"/>
                    <a:pt x="297077" y="157816"/>
                    <a:pt x="311831" y="157816"/>
                  </a:cubicBezTo>
                  <a:cubicBezTo>
                    <a:pt x="326585" y="157816"/>
                    <a:pt x="338588" y="169818"/>
                    <a:pt x="338588" y="184572"/>
                  </a:cubicBezTo>
                  <a:cubicBezTo>
                    <a:pt x="338588" y="199326"/>
                    <a:pt x="326585" y="211329"/>
                    <a:pt x="311831" y="211329"/>
                  </a:cubicBezTo>
                  <a:close/>
                  <a:moveTo>
                    <a:pt x="120763" y="535976"/>
                  </a:moveTo>
                  <a:cubicBezTo>
                    <a:pt x="122206" y="460213"/>
                    <a:pt x="150514" y="388596"/>
                    <a:pt x="200879" y="332177"/>
                  </a:cubicBezTo>
                  <a:cubicBezTo>
                    <a:pt x="208842" y="338860"/>
                    <a:pt x="214799" y="347845"/>
                    <a:pt x="218119" y="358351"/>
                  </a:cubicBezTo>
                  <a:lnTo>
                    <a:pt x="223801" y="376328"/>
                  </a:lnTo>
                  <a:cubicBezTo>
                    <a:pt x="211936" y="384655"/>
                    <a:pt x="204159" y="398430"/>
                    <a:pt x="204159" y="413994"/>
                  </a:cubicBezTo>
                  <a:cubicBezTo>
                    <a:pt x="204159" y="424549"/>
                    <a:pt x="207771" y="434254"/>
                    <a:pt x="213775" y="442025"/>
                  </a:cubicBezTo>
                  <a:cubicBezTo>
                    <a:pt x="211893" y="446240"/>
                    <a:pt x="210130" y="450521"/>
                    <a:pt x="208488" y="454859"/>
                  </a:cubicBezTo>
                  <a:cubicBezTo>
                    <a:pt x="207305" y="457384"/>
                    <a:pt x="206355" y="460033"/>
                    <a:pt x="205646" y="462782"/>
                  </a:cubicBezTo>
                  <a:cubicBezTo>
                    <a:pt x="197417" y="487071"/>
                    <a:pt x="192926" y="513068"/>
                    <a:pt x="192926" y="540102"/>
                  </a:cubicBezTo>
                  <a:cubicBezTo>
                    <a:pt x="192926" y="577091"/>
                    <a:pt x="201315" y="612147"/>
                    <a:pt x="216242" y="643513"/>
                  </a:cubicBezTo>
                  <a:lnTo>
                    <a:pt x="137550" y="643513"/>
                  </a:lnTo>
                  <a:cubicBezTo>
                    <a:pt x="125922" y="609290"/>
                    <a:pt x="120058" y="572947"/>
                    <a:pt x="120763" y="535976"/>
                  </a:cubicBezTo>
                  <a:close/>
                  <a:moveTo>
                    <a:pt x="304065" y="773458"/>
                  </a:moveTo>
                  <a:lnTo>
                    <a:pt x="31742" y="773458"/>
                  </a:lnTo>
                  <a:lnTo>
                    <a:pt x="31742" y="675260"/>
                  </a:lnTo>
                  <a:lnTo>
                    <a:pt x="304065" y="675260"/>
                  </a:lnTo>
                  <a:close/>
                  <a:moveTo>
                    <a:pt x="644208" y="540104"/>
                  </a:moveTo>
                  <a:cubicBezTo>
                    <a:pt x="644208" y="655772"/>
                    <a:pt x="550104" y="749875"/>
                    <a:pt x="434437" y="749875"/>
                  </a:cubicBezTo>
                  <a:cubicBezTo>
                    <a:pt x="398797" y="749875"/>
                    <a:pt x="365228" y="740905"/>
                    <a:pt x="335807" y="725156"/>
                  </a:cubicBezTo>
                  <a:lnTo>
                    <a:pt x="335807" y="669978"/>
                  </a:lnTo>
                  <a:cubicBezTo>
                    <a:pt x="335807" y="655387"/>
                    <a:pt x="323938" y="643515"/>
                    <a:pt x="309345" y="643515"/>
                  </a:cubicBezTo>
                  <a:lnTo>
                    <a:pt x="252028" y="643515"/>
                  </a:lnTo>
                  <a:cubicBezTo>
                    <a:pt x="234642" y="612974"/>
                    <a:pt x="224666" y="577690"/>
                    <a:pt x="224666" y="540104"/>
                  </a:cubicBezTo>
                  <a:cubicBezTo>
                    <a:pt x="224666" y="531115"/>
                    <a:pt x="225253" y="522261"/>
                    <a:pt x="226359" y="513566"/>
                  </a:cubicBezTo>
                  <a:cubicBezTo>
                    <a:pt x="232731" y="517436"/>
                    <a:pt x="240095" y="519829"/>
                    <a:pt x="247993" y="520196"/>
                  </a:cubicBezTo>
                  <a:lnTo>
                    <a:pt x="255135" y="553278"/>
                  </a:lnTo>
                  <a:cubicBezTo>
                    <a:pt x="259238" y="572302"/>
                    <a:pt x="276343" y="586110"/>
                    <a:pt x="295807" y="586110"/>
                  </a:cubicBezTo>
                  <a:lnTo>
                    <a:pt x="316065" y="586110"/>
                  </a:lnTo>
                  <a:cubicBezTo>
                    <a:pt x="334535" y="633478"/>
                    <a:pt x="380615" y="667140"/>
                    <a:pt x="434439" y="667140"/>
                  </a:cubicBezTo>
                  <a:cubicBezTo>
                    <a:pt x="449843" y="667140"/>
                    <a:pt x="464950" y="664376"/>
                    <a:pt x="479336" y="658923"/>
                  </a:cubicBezTo>
                  <a:cubicBezTo>
                    <a:pt x="487532" y="655816"/>
                    <a:pt x="491658" y="646653"/>
                    <a:pt x="488552" y="638457"/>
                  </a:cubicBezTo>
                  <a:cubicBezTo>
                    <a:pt x="485443" y="630259"/>
                    <a:pt x="476278" y="626139"/>
                    <a:pt x="468084" y="629241"/>
                  </a:cubicBezTo>
                  <a:cubicBezTo>
                    <a:pt x="457306" y="633326"/>
                    <a:pt x="445987" y="635397"/>
                    <a:pt x="434439" y="635397"/>
                  </a:cubicBezTo>
                  <a:cubicBezTo>
                    <a:pt x="396513" y="635397"/>
                    <a:pt x="363724" y="613116"/>
                    <a:pt x="348398" y="580965"/>
                  </a:cubicBezTo>
                  <a:cubicBezTo>
                    <a:pt x="358822" y="575241"/>
                    <a:pt x="366684" y="565177"/>
                    <a:pt x="369221" y="552964"/>
                  </a:cubicBezTo>
                  <a:lnTo>
                    <a:pt x="376033" y="520179"/>
                  </a:lnTo>
                  <a:cubicBezTo>
                    <a:pt x="400225" y="518860"/>
                    <a:pt x="419503" y="498767"/>
                    <a:pt x="419503" y="474252"/>
                  </a:cubicBezTo>
                  <a:cubicBezTo>
                    <a:pt x="419503" y="464388"/>
                    <a:pt x="416357" y="455259"/>
                    <a:pt x="411049" y="447764"/>
                  </a:cubicBezTo>
                  <a:cubicBezTo>
                    <a:pt x="418538" y="445857"/>
                    <a:pt x="426364" y="444809"/>
                    <a:pt x="434437" y="444809"/>
                  </a:cubicBezTo>
                  <a:cubicBezTo>
                    <a:pt x="486983" y="444809"/>
                    <a:pt x="529732" y="487558"/>
                    <a:pt x="529732" y="540104"/>
                  </a:cubicBezTo>
                  <a:cubicBezTo>
                    <a:pt x="529732" y="556936"/>
                    <a:pt x="525237" y="573514"/>
                    <a:pt x="516732" y="588046"/>
                  </a:cubicBezTo>
                  <a:cubicBezTo>
                    <a:pt x="512303" y="595611"/>
                    <a:pt x="514847" y="605333"/>
                    <a:pt x="522414" y="609760"/>
                  </a:cubicBezTo>
                  <a:cubicBezTo>
                    <a:pt x="529975" y="614185"/>
                    <a:pt x="539703" y="611643"/>
                    <a:pt x="544128" y="604078"/>
                  </a:cubicBezTo>
                  <a:cubicBezTo>
                    <a:pt x="555477" y="584688"/>
                    <a:pt x="561474" y="562565"/>
                    <a:pt x="561474" y="540104"/>
                  </a:cubicBezTo>
                  <a:cubicBezTo>
                    <a:pt x="561474" y="470055"/>
                    <a:pt x="504484" y="413067"/>
                    <a:pt x="434437" y="413067"/>
                  </a:cubicBezTo>
                  <a:cubicBezTo>
                    <a:pt x="429384" y="413067"/>
                    <a:pt x="424402" y="413376"/>
                    <a:pt x="419501" y="413958"/>
                  </a:cubicBezTo>
                  <a:cubicBezTo>
                    <a:pt x="419489" y="398410"/>
                    <a:pt x="411716" y="384651"/>
                    <a:pt x="399861" y="376330"/>
                  </a:cubicBezTo>
                  <a:lnTo>
                    <a:pt x="405670" y="357947"/>
                  </a:lnTo>
                  <a:cubicBezTo>
                    <a:pt x="409001" y="347402"/>
                    <a:pt x="415610" y="337973"/>
                    <a:pt x="424764" y="330583"/>
                  </a:cubicBezTo>
                  <a:cubicBezTo>
                    <a:pt x="427970" y="330431"/>
                    <a:pt x="431191" y="330334"/>
                    <a:pt x="434437" y="330334"/>
                  </a:cubicBezTo>
                  <a:cubicBezTo>
                    <a:pt x="474327" y="330334"/>
                    <a:pt x="511628" y="341560"/>
                    <a:pt x="543413" y="360969"/>
                  </a:cubicBezTo>
                  <a:lnTo>
                    <a:pt x="543413" y="426820"/>
                  </a:lnTo>
                  <a:cubicBezTo>
                    <a:pt x="543413" y="441411"/>
                    <a:pt x="555283" y="453283"/>
                    <a:pt x="569876" y="453283"/>
                  </a:cubicBezTo>
                  <a:lnTo>
                    <a:pt x="625351" y="453283"/>
                  </a:lnTo>
                  <a:cubicBezTo>
                    <a:pt x="637442" y="479756"/>
                    <a:pt x="644208" y="509149"/>
                    <a:pt x="644208" y="540104"/>
                  </a:cubicBezTo>
                  <a:close/>
                  <a:moveTo>
                    <a:pt x="847478" y="421540"/>
                  </a:moveTo>
                  <a:lnTo>
                    <a:pt x="575155" y="421540"/>
                  </a:lnTo>
                  <a:lnTo>
                    <a:pt x="575155" y="323342"/>
                  </a:lnTo>
                  <a:lnTo>
                    <a:pt x="847478" y="323342"/>
                  </a:ln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9" name="任意多边形: 形状 178">
              <a:extLst>
                <a:ext uri="{FF2B5EF4-FFF2-40B4-BE49-F238E27FC236}">
                  <a16:creationId xmlns:a16="http://schemas.microsoft.com/office/drawing/2014/main" id="{58C0D573-9BC2-B034-3555-0F6DFD72F19F}"/>
                </a:ext>
              </a:extLst>
            </p:cNvPr>
            <p:cNvSpPr/>
            <p:nvPr/>
          </p:nvSpPr>
          <p:spPr>
            <a:xfrm>
              <a:off x="7633298" y="3931911"/>
              <a:ext cx="71404" cy="31745"/>
            </a:xfrm>
            <a:custGeom>
              <a:avLst/>
              <a:gdLst>
                <a:gd name="connsiteX0" fmla="*/ 15871 w 71401"/>
                <a:gd name="connsiteY0" fmla="*/ 31742 h 31742"/>
                <a:gd name="connsiteX1" fmla="*/ 55530 w 71401"/>
                <a:gd name="connsiteY1" fmla="*/ 31742 h 31742"/>
                <a:gd name="connsiteX2" fmla="*/ 71401 w 71401"/>
                <a:gd name="connsiteY2" fmla="*/ 15871 h 31742"/>
                <a:gd name="connsiteX3" fmla="*/ 55530 w 71401"/>
                <a:gd name="connsiteY3" fmla="*/ 0 h 31742"/>
                <a:gd name="connsiteX4" fmla="*/ 15871 w 71401"/>
                <a:gd name="connsiteY4" fmla="*/ 0 h 31742"/>
                <a:gd name="connsiteX5" fmla="*/ 0 w 71401"/>
                <a:gd name="connsiteY5" fmla="*/ 15871 h 31742"/>
                <a:gd name="connsiteX6" fmla="*/ 15871 w 71401"/>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401" h="31742">
                  <a:moveTo>
                    <a:pt x="15871" y="31742"/>
                  </a:moveTo>
                  <a:lnTo>
                    <a:pt x="55530" y="31742"/>
                  </a:lnTo>
                  <a:cubicBezTo>
                    <a:pt x="64297" y="31742"/>
                    <a:pt x="71401" y="24636"/>
                    <a:pt x="71401" y="15871"/>
                  </a:cubicBezTo>
                  <a:cubicBezTo>
                    <a:pt x="71401" y="7106"/>
                    <a:pt x="64297" y="0"/>
                    <a:pt x="55530" y="0"/>
                  </a:cubicBezTo>
                  <a:lnTo>
                    <a:pt x="15871" y="0"/>
                  </a:lnTo>
                  <a:cubicBezTo>
                    <a:pt x="7104" y="0"/>
                    <a:pt x="0" y="7106"/>
                    <a:pt x="0" y="15871"/>
                  </a:cubicBezTo>
                  <a:cubicBezTo>
                    <a:pt x="0" y="24636"/>
                    <a:pt x="7104" y="31742"/>
                    <a:pt x="15871" y="31742"/>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0" name="任意多边形: 形状 179">
              <a:extLst>
                <a:ext uri="{FF2B5EF4-FFF2-40B4-BE49-F238E27FC236}">
                  <a16:creationId xmlns:a16="http://schemas.microsoft.com/office/drawing/2014/main" id="{0D957D83-9B18-93ED-FB49-1257D65D813C}"/>
                </a:ext>
              </a:extLst>
            </p:cNvPr>
            <p:cNvSpPr/>
            <p:nvPr/>
          </p:nvSpPr>
          <p:spPr>
            <a:xfrm>
              <a:off x="7724427" y="3931934"/>
              <a:ext cx="130094" cy="31745"/>
            </a:xfrm>
            <a:custGeom>
              <a:avLst/>
              <a:gdLst>
                <a:gd name="connsiteX0" fmla="*/ 15871 w 130097"/>
                <a:gd name="connsiteY0" fmla="*/ 31742 h 31742"/>
                <a:gd name="connsiteX1" fmla="*/ 114226 w 130097"/>
                <a:gd name="connsiteY1" fmla="*/ 31742 h 31742"/>
                <a:gd name="connsiteX2" fmla="*/ 130097 w 130097"/>
                <a:gd name="connsiteY2" fmla="*/ 15871 h 31742"/>
                <a:gd name="connsiteX3" fmla="*/ 114226 w 130097"/>
                <a:gd name="connsiteY3" fmla="*/ 0 h 31742"/>
                <a:gd name="connsiteX4" fmla="*/ 15871 w 130097"/>
                <a:gd name="connsiteY4" fmla="*/ 0 h 31742"/>
                <a:gd name="connsiteX5" fmla="*/ 0 w 130097"/>
                <a:gd name="connsiteY5" fmla="*/ 15871 h 31742"/>
                <a:gd name="connsiteX6" fmla="*/ 15871 w 130097"/>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097" h="31742">
                  <a:moveTo>
                    <a:pt x="15871" y="31742"/>
                  </a:moveTo>
                  <a:lnTo>
                    <a:pt x="114226" y="31742"/>
                  </a:lnTo>
                  <a:cubicBezTo>
                    <a:pt x="122993" y="31742"/>
                    <a:pt x="130097" y="24636"/>
                    <a:pt x="130097" y="15871"/>
                  </a:cubicBezTo>
                  <a:cubicBezTo>
                    <a:pt x="130097" y="7106"/>
                    <a:pt x="122993" y="0"/>
                    <a:pt x="114226" y="0"/>
                  </a:cubicBezTo>
                  <a:lnTo>
                    <a:pt x="15871" y="0"/>
                  </a:lnTo>
                  <a:cubicBezTo>
                    <a:pt x="7104" y="0"/>
                    <a:pt x="0" y="7106"/>
                    <a:pt x="0" y="15871"/>
                  </a:cubicBezTo>
                  <a:cubicBezTo>
                    <a:pt x="0" y="24636"/>
                    <a:pt x="7106" y="31742"/>
                    <a:pt x="15871" y="31742"/>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1" name="图形 45">
            <a:extLst>
              <a:ext uri="{FF2B5EF4-FFF2-40B4-BE49-F238E27FC236}">
                <a16:creationId xmlns:a16="http://schemas.microsoft.com/office/drawing/2014/main" id="{394EC394-2DDA-EFE6-2F39-2C056BCF2D63}"/>
              </a:ext>
            </a:extLst>
          </p:cNvPr>
          <p:cNvGrpSpPr>
            <a:grpSpLocks noChangeAspect="1"/>
          </p:cNvGrpSpPr>
          <p:nvPr/>
        </p:nvGrpSpPr>
        <p:grpSpPr>
          <a:xfrm>
            <a:off x="3344106" y="334504"/>
            <a:ext cx="158645" cy="140617"/>
            <a:chOff x="5769581" y="4123974"/>
            <a:chExt cx="1049362" cy="1035521"/>
          </a:xfrm>
          <a:solidFill>
            <a:schemeClr val="bg1"/>
          </a:solidFill>
        </p:grpSpPr>
        <p:sp>
          <p:nvSpPr>
            <p:cNvPr id="182" name="任意多边形: 形状 181">
              <a:extLst>
                <a:ext uri="{FF2B5EF4-FFF2-40B4-BE49-F238E27FC236}">
                  <a16:creationId xmlns:a16="http://schemas.microsoft.com/office/drawing/2014/main" id="{FA3129F7-2ED1-6D1B-79EA-7AB3F31FD5B2}"/>
                </a:ext>
              </a:extLst>
            </p:cNvPr>
            <p:cNvSpPr/>
            <p:nvPr/>
          </p:nvSpPr>
          <p:spPr>
            <a:xfrm>
              <a:off x="6277564" y="4123974"/>
              <a:ext cx="33403" cy="66807"/>
            </a:xfrm>
            <a:custGeom>
              <a:avLst/>
              <a:gdLst>
                <a:gd name="connsiteX0" fmla="*/ 0 w 33403"/>
                <a:gd name="connsiteY0" fmla="*/ 0 h 66807"/>
                <a:gd name="connsiteX1" fmla="*/ 33404 w 33403"/>
                <a:gd name="connsiteY1" fmla="*/ 0 h 66807"/>
                <a:gd name="connsiteX2" fmla="*/ 33404 w 33403"/>
                <a:gd name="connsiteY2" fmla="*/ 66808 h 66807"/>
                <a:gd name="connsiteX3" fmla="*/ 0 w 33403"/>
                <a:gd name="connsiteY3" fmla="*/ 66808 h 66807"/>
              </a:gdLst>
              <a:ahLst/>
              <a:cxnLst>
                <a:cxn ang="0">
                  <a:pos x="connsiteX0" y="connsiteY0"/>
                </a:cxn>
                <a:cxn ang="0">
                  <a:pos x="connsiteX1" y="connsiteY1"/>
                </a:cxn>
                <a:cxn ang="0">
                  <a:pos x="connsiteX2" y="connsiteY2"/>
                </a:cxn>
                <a:cxn ang="0">
                  <a:pos x="connsiteX3" y="connsiteY3"/>
                </a:cxn>
              </a:cxnLst>
              <a:rect l="l" t="t" r="r" b="b"/>
              <a:pathLst>
                <a:path w="33403" h="66807">
                  <a:moveTo>
                    <a:pt x="0" y="0"/>
                  </a:moveTo>
                  <a:lnTo>
                    <a:pt x="33404" y="0"/>
                  </a:lnTo>
                  <a:lnTo>
                    <a:pt x="33404" y="66808"/>
                  </a:lnTo>
                  <a:lnTo>
                    <a:pt x="0" y="66808"/>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3" name="任意多边形: 形状 182">
              <a:extLst>
                <a:ext uri="{FF2B5EF4-FFF2-40B4-BE49-F238E27FC236}">
                  <a16:creationId xmlns:a16="http://schemas.microsoft.com/office/drawing/2014/main" id="{036DCC4B-B019-92EC-9E4F-352A7AC33B71}"/>
                </a:ext>
              </a:extLst>
            </p:cNvPr>
            <p:cNvSpPr/>
            <p:nvPr/>
          </p:nvSpPr>
          <p:spPr>
            <a:xfrm rot="18900000">
              <a:off x="6185655" y="4147053"/>
              <a:ext cx="33397" cy="70858"/>
            </a:xfrm>
            <a:custGeom>
              <a:avLst/>
              <a:gdLst>
                <a:gd name="connsiteX0" fmla="*/ 0 w 33398"/>
                <a:gd name="connsiteY0" fmla="*/ 0 h 70855"/>
                <a:gd name="connsiteX1" fmla="*/ 33399 w 33398"/>
                <a:gd name="connsiteY1" fmla="*/ 0 h 70855"/>
                <a:gd name="connsiteX2" fmla="*/ 33399 w 33398"/>
                <a:gd name="connsiteY2" fmla="*/ 70855 h 70855"/>
                <a:gd name="connsiteX3" fmla="*/ 0 w 33398"/>
                <a:gd name="connsiteY3" fmla="*/ 70855 h 70855"/>
              </a:gdLst>
              <a:ahLst/>
              <a:cxnLst>
                <a:cxn ang="0">
                  <a:pos x="connsiteX0" y="connsiteY0"/>
                </a:cxn>
                <a:cxn ang="0">
                  <a:pos x="connsiteX1" y="connsiteY1"/>
                </a:cxn>
                <a:cxn ang="0">
                  <a:pos x="connsiteX2" y="connsiteY2"/>
                </a:cxn>
                <a:cxn ang="0">
                  <a:pos x="connsiteX3" y="connsiteY3"/>
                </a:cxn>
              </a:cxnLst>
              <a:rect l="l" t="t" r="r" b="b"/>
              <a:pathLst>
                <a:path w="33398" h="70855">
                  <a:moveTo>
                    <a:pt x="0" y="0"/>
                  </a:moveTo>
                  <a:lnTo>
                    <a:pt x="33399" y="0"/>
                  </a:lnTo>
                  <a:lnTo>
                    <a:pt x="33399" y="70855"/>
                  </a:lnTo>
                  <a:lnTo>
                    <a:pt x="0" y="70855"/>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4" name="任意多边形: 形状 183">
              <a:extLst>
                <a:ext uri="{FF2B5EF4-FFF2-40B4-BE49-F238E27FC236}">
                  <a16:creationId xmlns:a16="http://schemas.microsoft.com/office/drawing/2014/main" id="{F8747F1B-1CC3-060F-D9B0-A4C324D5AAC3}"/>
                </a:ext>
              </a:extLst>
            </p:cNvPr>
            <p:cNvSpPr/>
            <p:nvPr/>
          </p:nvSpPr>
          <p:spPr>
            <a:xfrm rot="18900000">
              <a:off x="6350628" y="4165787"/>
              <a:ext cx="70855" cy="33396"/>
            </a:xfrm>
            <a:custGeom>
              <a:avLst/>
              <a:gdLst>
                <a:gd name="connsiteX0" fmla="*/ 0 w 70855"/>
                <a:gd name="connsiteY0" fmla="*/ 0 h 33398"/>
                <a:gd name="connsiteX1" fmla="*/ 70855 w 70855"/>
                <a:gd name="connsiteY1" fmla="*/ 0 h 33398"/>
                <a:gd name="connsiteX2" fmla="*/ 70855 w 70855"/>
                <a:gd name="connsiteY2" fmla="*/ 33399 h 33398"/>
                <a:gd name="connsiteX3" fmla="*/ 0 w 70855"/>
                <a:gd name="connsiteY3" fmla="*/ 33399 h 33398"/>
              </a:gdLst>
              <a:ahLst/>
              <a:cxnLst>
                <a:cxn ang="0">
                  <a:pos x="connsiteX0" y="connsiteY0"/>
                </a:cxn>
                <a:cxn ang="0">
                  <a:pos x="connsiteX1" y="connsiteY1"/>
                </a:cxn>
                <a:cxn ang="0">
                  <a:pos x="connsiteX2" y="connsiteY2"/>
                </a:cxn>
                <a:cxn ang="0">
                  <a:pos x="connsiteX3" y="connsiteY3"/>
                </a:cxn>
              </a:cxnLst>
              <a:rect l="l" t="t" r="r" b="b"/>
              <a:pathLst>
                <a:path w="70855" h="33398">
                  <a:moveTo>
                    <a:pt x="0" y="0"/>
                  </a:moveTo>
                  <a:lnTo>
                    <a:pt x="70855" y="0"/>
                  </a:lnTo>
                  <a:lnTo>
                    <a:pt x="70855" y="33399"/>
                  </a:lnTo>
                  <a:lnTo>
                    <a:pt x="0" y="33399"/>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5" name="任意多边形: 形状 184">
              <a:extLst>
                <a:ext uri="{FF2B5EF4-FFF2-40B4-BE49-F238E27FC236}">
                  <a16:creationId xmlns:a16="http://schemas.microsoft.com/office/drawing/2014/main" id="{DE068653-2860-96E8-CEE9-E8A4B525A6B1}"/>
                </a:ext>
              </a:extLst>
            </p:cNvPr>
            <p:cNvSpPr/>
            <p:nvPr/>
          </p:nvSpPr>
          <p:spPr>
            <a:xfrm>
              <a:off x="5769581" y="4224185"/>
              <a:ext cx="1049362" cy="935310"/>
            </a:xfrm>
            <a:custGeom>
              <a:avLst/>
              <a:gdLst>
                <a:gd name="connsiteX0" fmla="*/ 1009046 w 1049363"/>
                <a:gd name="connsiteY0" fmla="*/ 434258 h 935321"/>
                <a:gd name="connsiteX1" fmla="*/ 975642 w 1049363"/>
                <a:gd name="connsiteY1" fmla="*/ 434258 h 935321"/>
                <a:gd name="connsiteX2" fmla="*/ 975642 w 1049363"/>
                <a:gd name="connsiteY2" fmla="*/ 400854 h 935321"/>
                <a:gd name="connsiteX3" fmla="*/ 949803 w 1049363"/>
                <a:gd name="connsiteY3" fmla="*/ 368384 h 935321"/>
                <a:gd name="connsiteX4" fmla="*/ 1022557 w 1049363"/>
                <a:gd name="connsiteY4" fmla="*/ 309592 h 935321"/>
                <a:gd name="connsiteX5" fmla="*/ 1049364 w 1049363"/>
                <a:gd name="connsiteY5" fmla="*/ 284840 h 935321"/>
                <a:gd name="connsiteX6" fmla="*/ 1019016 w 1049363"/>
                <a:gd name="connsiteY6" fmla="*/ 252137 h 935321"/>
                <a:gd name="connsiteX7" fmla="*/ 651818 w 1049363"/>
                <a:gd name="connsiteY7" fmla="*/ 46800 h 935321"/>
                <a:gd name="connsiteX8" fmla="*/ 544457 w 1049363"/>
                <a:gd name="connsiteY8" fmla="*/ 0 h 935321"/>
                <a:gd name="connsiteX9" fmla="*/ 504906 w 1049363"/>
                <a:gd name="connsiteY9" fmla="*/ 0 h 935321"/>
                <a:gd name="connsiteX10" fmla="*/ 400501 w 1049363"/>
                <a:gd name="connsiteY10" fmla="*/ 43543 h 935321"/>
                <a:gd name="connsiteX11" fmla="*/ 33304 w 1049363"/>
                <a:gd name="connsiteY11" fmla="*/ 233916 h 935321"/>
                <a:gd name="connsiteX12" fmla="*/ 0 w 1049363"/>
                <a:gd name="connsiteY12" fmla="*/ 267236 h 935321"/>
                <a:gd name="connsiteX13" fmla="*/ 22365 w 1049363"/>
                <a:gd name="connsiteY13" fmla="*/ 289601 h 935321"/>
                <a:gd name="connsiteX14" fmla="*/ 114493 w 1049363"/>
                <a:gd name="connsiteY14" fmla="*/ 367450 h 935321"/>
                <a:gd name="connsiteX15" fmla="*/ 107127 w 1049363"/>
                <a:gd name="connsiteY15" fmla="*/ 367450 h 935321"/>
                <a:gd name="connsiteX16" fmla="*/ 73723 w 1049363"/>
                <a:gd name="connsiteY16" fmla="*/ 400854 h 935321"/>
                <a:gd name="connsiteX17" fmla="*/ 73723 w 1049363"/>
                <a:gd name="connsiteY17" fmla="*/ 434258 h 935321"/>
                <a:gd name="connsiteX18" fmla="*/ 40319 w 1049363"/>
                <a:gd name="connsiteY18" fmla="*/ 434258 h 935321"/>
                <a:gd name="connsiteX19" fmla="*/ 6915 w 1049363"/>
                <a:gd name="connsiteY19" fmla="*/ 467662 h 935321"/>
                <a:gd name="connsiteX20" fmla="*/ 6915 w 1049363"/>
                <a:gd name="connsiteY20" fmla="*/ 868513 h 935321"/>
                <a:gd name="connsiteX21" fmla="*/ 40319 w 1049363"/>
                <a:gd name="connsiteY21" fmla="*/ 901917 h 935321"/>
                <a:gd name="connsiteX22" fmla="*/ 464589 w 1049363"/>
                <a:gd name="connsiteY22" fmla="*/ 901917 h 935321"/>
                <a:gd name="connsiteX23" fmla="*/ 524683 w 1049363"/>
                <a:gd name="connsiteY23" fmla="*/ 935321 h 935321"/>
                <a:gd name="connsiteX24" fmla="*/ 584776 w 1049363"/>
                <a:gd name="connsiteY24" fmla="*/ 901917 h 935321"/>
                <a:gd name="connsiteX25" fmla="*/ 1009046 w 1049363"/>
                <a:gd name="connsiteY25" fmla="*/ 901917 h 935321"/>
                <a:gd name="connsiteX26" fmla="*/ 1042450 w 1049363"/>
                <a:gd name="connsiteY26" fmla="*/ 868513 h 935321"/>
                <a:gd name="connsiteX27" fmla="*/ 1042450 w 1049363"/>
                <a:gd name="connsiteY27" fmla="*/ 467662 h 935321"/>
                <a:gd name="connsiteX28" fmla="*/ 1009046 w 1049363"/>
                <a:gd name="connsiteY28" fmla="*/ 434258 h 935321"/>
                <a:gd name="connsiteX29" fmla="*/ 942238 w 1049363"/>
                <a:gd name="connsiteY29" fmla="*/ 400854 h 935321"/>
                <a:gd name="connsiteX30" fmla="*/ 942238 w 1049363"/>
                <a:gd name="connsiteY30" fmla="*/ 801705 h 935321"/>
                <a:gd name="connsiteX31" fmla="*/ 605338 w 1049363"/>
                <a:gd name="connsiteY31" fmla="*/ 801705 h 935321"/>
                <a:gd name="connsiteX32" fmla="*/ 541385 w 1049363"/>
                <a:gd name="connsiteY32" fmla="*/ 818491 h 935321"/>
                <a:gd name="connsiteX33" fmla="*/ 541385 w 1049363"/>
                <a:gd name="connsiteY33" fmla="*/ 500867 h 935321"/>
                <a:gd name="connsiteX34" fmla="*/ 608193 w 1049363"/>
                <a:gd name="connsiteY34" fmla="*/ 497026 h 935321"/>
                <a:gd name="connsiteX35" fmla="*/ 608193 w 1049363"/>
                <a:gd name="connsiteY35" fmla="*/ 601282 h 935321"/>
                <a:gd name="connsiteX36" fmla="*/ 641597 w 1049363"/>
                <a:gd name="connsiteY36" fmla="*/ 634686 h 935321"/>
                <a:gd name="connsiteX37" fmla="*/ 675001 w 1049363"/>
                <a:gd name="connsiteY37" fmla="*/ 634686 h 935321"/>
                <a:gd name="connsiteX38" fmla="*/ 675001 w 1049363"/>
                <a:gd name="connsiteY38" fmla="*/ 651388 h 935321"/>
                <a:gd name="connsiteX39" fmla="*/ 708405 w 1049363"/>
                <a:gd name="connsiteY39" fmla="*/ 684791 h 935321"/>
                <a:gd name="connsiteX40" fmla="*/ 842023 w 1049363"/>
                <a:gd name="connsiteY40" fmla="*/ 684791 h 935321"/>
                <a:gd name="connsiteX41" fmla="*/ 875426 w 1049363"/>
                <a:gd name="connsiteY41" fmla="*/ 651388 h 935321"/>
                <a:gd name="connsiteX42" fmla="*/ 875426 w 1049363"/>
                <a:gd name="connsiteY42" fmla="*/ 517770 h 935321"/>
                <a:gd name="connsiteX43" fmla="*/ 842023 w 1049363"/>
                <a:gd name="connsiteY43" fmla="*/ 484366 h 935321"/>
                <a:gd name="connsiteX44" fmla="*/ 808619 w 1049363"/>
                <a:gd name="connsiteY44" fmla="*/ 484366 h 935321"/>
                <a:gd name="connsiteX45" fmla="*/ 808619 w 1049363"/>
                <a:gd name="connsiteY45" fmla="*/ 467664 h 935321"/>
                <a:gd name="connsiteX46" fmla="*/ 802706 w 1049363"/>
                <a:gd name="connsiteY46" fmla="*/ 448756 h 935321"/>
                <a:gd name="connsiteX47" fmla="*/ 899644 w 1049363"/>
                <a:gd name="connsiteY47" fmla="*/ 400854 h 935321"/>
                <a:gd name="connsiteX48" fmla="*/ 324257 w 1049363"/>
                <a:gd name="connsiteY48" fmla="*/ 267236 h 935321"/>
                <a:gd name="connsiteX49" fmla="*/ 358212 w 1049363"/>
                <a:gd name="connsiteY49" fmla="*/ 156149 h 935321"/>
                <a:gd name="connsiteX50" fmla="*/ 423233 w 1049363"/>
                <a:gd name="connsiteY50" fmla="*/ 269790 h 935321"/>
                <a:gd name="connsiteX51" fmla="*/ 457873 w 1049363"/>
                <a:gd name="connsiteY51" fmla="*/ 292888 h 935321"/>
                <a:gd name="connsiteX52" fmla="*/ 457873 w 1049363"/>
                <a:gd name="connsiteY52" fmla="*/ 334042 h 935321"/>
                <a:gd name="connsiteX53" fmla="*/ 524681 w 1049363"/>
                <a:gd name="connsiteY53" fmla="*/ 400850 h 935321"/>
                <a:gd name="connsiteX54" fmla="*/ 591489 w 1049363"/>
                <a:gd name="connsiteY54" fmla="*/ 334042 h 935321"/>
                <a:gd name="connsiteX55" fmla="*/ 591489 w 1049363"/>
                <a:gd name="connsiteY55" fmla="*/ 292870 h 935321"/>
                <a:gd name="connsiteX56" fmla="*/ 626129 w 1049363"/>
                <a:gd name="connsiteY56" fmla="*/ 269771 h 935321"/>
                <a:gd name="connsiteX57" fmla="*/ 691149 w 1049363"/>
                <a:gd name="connsiteY57" fmla="*/ 156130 h 935321"/>
                <a:gd name="connsiteX58" fmla="*/ 725105 w 1049363"/>
                <a:gd name="connsiteY58" fmla="*/ 267217 h 935321"/>
                <a:gd name="connsiteX59" fmla="*/ 527333 w 1049363"/>
                <a:gd name="connsiteY59" fmla="*/ 467510 h 935321"/>
                <a:gd name="connsiteX60" fmla="*/ 517161 w 1049363"/>
                <a:gd name="connsiteY60" fmla="*/ 467260 h 935321"/>
                <a:gd name="connsiteX61" fmla="*/ 324257 w 1049363"/>
                <a:gd name="connsiteY61" fmla="*/ 267236 h 935321"/>
                <a:gd name="connsiteX62" fmla="*/ 486184 w 1049363"/>
                <a:gd name="connsiteY62" fmla="*/ 167022 h 935321"/>
                <a:gd name="connsiteX63" fmla="*/ 472923 w 1049363"/>
                <a:gd name="connsiteY63" fmla="*/ 167022 h 935321"/>
                <a:gd name="connsiteX64" fmla="*/ 457891 w 1049363"/>
                <a:gd name="connsiteY64" fmla="*/ 151990 h 935321"/>
                <a:gd name="connsiteX65" fmla="*/ 457891 w 1049363"/>
                <a:gd name="connsiteY65" fmla="*/ 148649 h 935321"/>
                <a:gd name="connsiteX66" fmla="*/ 472923 w 1049363"/>
                <a:gd name="connsiteY66" fmla="*/ 133618 h 935321"/>
                <a:gd name="connsiteX67" fmla="*/ 484062 w 1049363"/>
                <a:gd name="connsiteY67" fmla="*/ 138561 h 935321"/>
                <a:gd name="connsiteX68" fmla="*/ 487887 w 1049363"/>
                <a:gd name="connsiteY68" fmla="*/ 150152 h 935321"/>
                <a:gd name="connsiteX69" fmla="*/ 561495 w 1049363"/>
                <a:gd name="connsiteY69" fmla="*/ 150154 h 935321"/>
                <a:gd name="connsiteX70" fmla="*/ 565320 w 1049363"/>
                <a:gd name="connsiteY70" fmla="*/ 138564 h 935321"/>
                <a:gd name="connsiteX71" fmla="*/ 576459 w 1049363"/>
                <a:gd name="connsiteY71" fmla="*/ 133620 h 935321"/>
                <a:gd name="connsiteX72" fmla="*/ 591491 w 1049363"/>
                <a:gd name="connsiteY72" fmla="*/ 148652 h 935321"/>
                <a:gd name="connsiteX73" fmla="*/ 591491 w 1049363"/>
                <a:gd name="connsiteY73" fmla="*/ 151992 h 935321"/>
                <a:gd name="connsiteX74" fmla="*/ 576459 w 1049363"/>
                <a:gd name="connsiteY74" fmla="*/ 167024 h 935321"/>
                <a:gd name="connsiteX75" fmla="*/ 563198 w 1049363"/>
                <a:gd name="connsiteY75" fmla="*/ 167024 h 935321"/>
                <a:gd name="connsiteX76" fmla="*/ 491279 w 1049363"/>
                <a:gd name="connsiteY76" fmla="*/ 300640 h 935321"/>
                <a:gd name="connsiteX77" fmla="*/ 558087 w 1049363"/>
                <a:gd name="connsiteY77" fmla="*/ 300640 h 935321"/>
                <a:gd name="connsiteX78" fmla="*/ 558087 w 1049363"/>
                <a:gd name="connsiteY78" fmla="*/ 334044 h 935321"/>
                <a:gd name="connsiteX79" fmla="*/ 524683 w 1049363"/>
                <a:gd name="connsiteY79" fmla="*/ 367448 h 935321"/>
                <a:gd name="connsiteX80" fmla="*/ 491279 w 1049363"/>
                <a:gd name="connsiteY80" fmla="*/ 334044 h 935321"/>
                <a:gd name="connsiteX81" fmla="*/ 509733 w 1049363"/>
                <a:gd name="connsiteY81" fmla="*/ 267236 h 935321"/>
                <a:gd name="connsiteX82" fmla="*/ 516415 w 1049363"/>
                <a:gd name="connsiteY82" fmla="*/ 200428 h 935321"/>
                <a:gd name="connsiteX83" fmla="*/ 532951 w 1049363"/>
                <a:gd name="connsiteY83" fmla="*/ 200428 h 935321"/>
                <a:gd name="connsiteX84" fmla="*/ 539632 w 1049363"/>
                <a:gd name="connsiteY84" fmla="*/ 267236 h 935321"/>
                <a:gd name="connsiteX85" fmla="*/ 708407 w 1049363"/>
                <a:gd name="connsiteY85" fmla="*/ 634683 h 935321"/>
                <a:gd name="connsiteX86" fmla="*/ 775215 w 1049363"/>
                <a:gd name="connsiteY86" fmla="*/ 634683 h 935321"/>
                <a:gd name="connsiteX87" fmla="*/ 808619 w 1049363"/>
                <a:gd name="connsiteY87" fmla="*/ 601279 h 935321"/>
                <a:gd name="connsiteX88" fmla="*/ 808619 w 1049363"/>
                <a:gd name="connsiteY88" fmla="*/ 517768 h 935321"/>
                <a:gd name="connsiteX89" fmla="*/ 842023 w 1049363"/>
                <a:gd name="connsiteY89" fmla="*/ 517768 h 935321"/>
                <a:gd name="connsiteX90" fmla="*/ 842023 w 1049363"/>
                <a:gd name="connsiteY90" fmla="*/ 651385 h 935321"/>
                <a:gd name="connsiteX91" fmla="*/ 708405 w 1049363"/>
                <a:gd name="connsiteY91" fmla="*/ 651385 h 935321"/>
                <a:gd name="connsiteX92" fmla="*/ 708405 w 1049363"/>
                <a:gd name="connsiteY92" fmla="*/ 634683 h 935321"/>
                <a:gd name="connsiteX93" fmla="*/ 749745 w 1049363"/>
                <a:gd name="connsiteY93" fmla="*/ 467662 h 935321"/>
                <a:gd name="connsiteX94" fmla="*/ 775215 w 1049363"/>
                <a:gd name="connsiteY94" fmla="*/ 467662 h 935321"/>
                <a:gd name="connsiteX95" fmla="*/ 775215 w 1049363"/>
                <a:gd name="connsiteY95" fmla="*/ 601279 h 935321"/>
                <a:gd name="connsiteX96" fmla="*/ 641599 w 1049363"/>
                <a:gd name="connsiteY96" fmla="*/ 601279 h 935321"/>
                <a:gd name="connsiteX97" fmla="*/ 641599 w 1049363"/>
                <a:gd name="connsiteY97" fmla="*/ 492765 h 935321"/>
                <a:gd name="connsiteX98" fmla="*/ 749745 w 1049363"/>
                <a:gd name="connsiteY98" fmla="*/ 467662 h 935321"/>
                <a:gd name="connsiteX99" fmla="*/ 994550 w 1049363"/>
                <a:gd name="connsiteY99" fmla="*/ 274885 h 935321"/>
                <a:gd name="connsiteX100" fmla="*/ 1002117 w 1049363"/>
                <a:gd name="connsiteY100" fmla="*/ 283020 h 935321"/>
                <a:gd name="connsiteX101" fmla="*/ 999911 w 1049363"/>
                <a:gd name="connsiteY101" fmla="*/ 285057 h 935321"/>
                <a:gd name="connsiteX102" fmla="*/ 663078 w 1049363"/>
                <a:gd name="connsiteY102" fmla="*/ 455286 h 935321"/>
                <a:gd name="connsiteX103" fmla="*/ 758515 w 1049363"/>
                <a:gd name="connsiteY103" fmla="*/ 267252 h 935321"/>
                <a:gd name="connsiteX104" fmla="*/ 681652 w 1049363"/>
                <a:gd name="connsiteY104" fmla="*/ 94184 h 935321"/>
                <a:gd name="connsiteX105" fmla="*/ 678778 w 1049363"/>
                <a:gd name="connsiteY105" fmla="*/ 87236 h 935321"/>
                <a:gd name="connsiteX106" fmla="*/ 994550 w 1049363"/>
                <a:gd name="connsiteY106" fmla="*/ 274885 h 935321"/>
                <a:gd name="connsiteX107" fmla="*/ 504906 w 1049363"/>
                <a:gd name="connsiteY107" fmla="*/ 33406 h 935321"/>
                <a:gd name="connsiteX108" fmla="*/ 544441 w 1049363"/>
                <a:gd name="connsiteY108" fmla="*/ 33406 h 935321"/>
                <a:gd name="connsiteX109" fmla="*/ 658282 w 1049363"/>
                <a:gd name="connsiteY109" fmla="*/ 147264 h 935321"/>
                <a:gd name="connsiteX110" fmla="*/ 607574 w 1049363"/>
                <a:gd name="connsiteY110" fmla="*/ 241983 h 935321"/>
                <a:gd name="connsiteX111" fmla="*/ 572967 w 1049363"/>
                <a:gd name="connsiteY111" fmla="*/ 265065 h 935321"/>
                <a:gd name="connsiteX112" fmla="*/ 566519 w 1049363"/>
                <a:gd name="connsiteY112" fmla="*/ 200428 h 935321"/>
                <a:gd name="connsiteX113" fmla="*/ 576457 w 1049363"/>
                <a:gd name="connsiteY113" fmla="*/ 200428 h 935321"/>
                <a:gd name="connsiteX114" fmla="*/ 624893 w 1049363"/>
                <a:gd name="connsiteY114" fmla="*/ 151992 h 935321"/>
                <a:gd name="connsiteX115" fmla="*/ 624893 w 1049363"/>
                <a:gd name="connsiteY115" fmla="*/ 148652 h 935321"/>
                <a:gd name="connsiteX116" fmla="*/ 576457 w 1049363"/>
                <a:gd name="connsiteY116" fmla="*/ 100216 h 935321"/>
                <a:gd name="connsiteX117" fmla="*/ 540547 w 1049363"/>
                <a:gd name="connsiteY117" fmla="*/ 116149 h 935321"/>
                <a:gd name="connsiteX118" fmla="*/ 528253 w 1049363"/>
                <a:gd name="connsiteY118" fmla="*/ 153478 h 935321"/>
                <a:gd name="connsiteX119" fmla="*/ 529606 w 1049363"/>
                <a:gd name="connsiteY119" fmla="*/ 167024 h 935321"/>
                <a:gd name="connsiteX120" fmla="*/ 519752 w 1049363"/>
                <a:gd name="connsiteY120" fmla="*/ 167024 h 935321"/>
                <a:gd name="connsiteX121" fmla="*/ 521104 w 1049363"/>
                <a:gd name="connsiteY121" fmla="*/ 153478 h 935321"/>
                <a:gd name="connsiteX122" fmla="*/ 508811 w 1049363"/>
                <a:gd name="connsiteY122" fmla="*/ 116149 h 935321"/>
                <a:gd name="connsiteX123" fmla="*/ 472900 w 1049363"/>
                <a:gd name="connsiteY123" fmla="*/ 100216 h 935321"/>
                <a:gd name="connsiteX124" fmla="*/ 424465 w 1049363"/>
                <a:gd name="connsiteY124" fmla="*/ 148652 h 935321"/>
                <a:gd name="connsiteX125" fmla="*/ 424465 w 1049363"/>
                <a:gd name="connsiteY125" fmla="*/ 151992 h 935321"/>
                <a:gd name="connsiteX126" fmla="*/ 472900 w 1049363"/>
                <a:gd name="connsiteY126" fmla="*/ 200428 h 935321"/>
                <a:gd name="connsiteX127" fmla="*/ 482839 w 1049363"/>
                <a:gd name="connsiteY127" fmla="*/ 200428 h 935321"/>
                <a:gd name="connsiteX128" fmla="*/ 476374 w 1049363"/>
                <a:gd name="connsiteY128" fmla="*/ 265065 h 935321"/>
                <a:gd name="connsiteX129" fmla="*/ 441767 w 1049363"/>
                <a:gd name="connsiteY129" fmla="*/ 241983 h 935321"/>
                <a:gd name="connsiteX130" fmla="*/ 391059 w 1049363"/>
                <a:gd name="connsiteY130" fmla="*/ 147248 h 935321"/>
                <a:gd name="connsiteX131" fmla="*/ 504906 w 1049363"/>
                <a:gd name="connsiteY131" fmla="*/ 33406 h 935321"/>
                <a:gd name="connsiteX132" fmla="*/ 56937 w 1049363"/>
                <a:gd name="connsiteY132" fmla="*/ 257531 h 935321"/>
                <a:gd name="connsiteX133" fmla="*/ 372508 w 1049363"/>
                <a:gd name="connsiteY133" fmla="*/ 83227 h 935321"/>
                <a:gd name="connsiteX134" fmla="*/ 367714 w 1049363"/>
                <a:gd name="connsiteY134" fmla="*/ 94184 h 935321"/>
                <a:gd name="connsiteX135" fmla="*/ 290851 w 1049363"/>
                <a:gd name="connsiteY135" fmla="*/ 267236 h 935321"/>
                <a:gd name="connsiteX136" fmla="*/ 379907 w 1049363"/>
                <a:gd name="connsiteY136" fmla="*/ 450509 h 935321"/>
                <a:gd name="connsiteX137" fmla="*/ 47232 w 1049363"/>
                <a:gd name="connsiteY137" fmla="*/ 267236 h 935321"/>
                <a:gd name="connsiteX138" fmla="*/ 107127 w 1049363"/>
                <a:gd name="connsiteY138" fmla="*/ 400854 h 935321"/>
                <a:gd name="connsiteX139" fmla="*/ 165485 w 1049363"/>
                <a:gd name="connsiteY139" fmla="*/ 400854 h 935321"/>
                <a:gd name="connsiteX140" fmla="*/ 507981 w 1049363"/>
                <a:gd name="connsiteY140" fmla="*/ 500465 h 935321"/>
                <a:gd name="connsiteX141" fmla="*/ 507981 w 1049363"/>
                <a:gd name="connsiteY141" fmla="*/ 818491 h 935321"/>
                <a:gd name="connsiteX142" fmla="*/ 444028 w 1049363"/>
                <a:gd name="connsiteY142" fmla="*/ 801705 h 935321"/>
                <a:gd name="connsiteX143" fmla="*/ 107127 w 1049363"/>
                <a:gd name="connsiteY143" fmla="*/ 801705 h 935321"/>
                <a:gd name="connsiteX144" fmla="*/ 1009046 w 1049363"/>
                <a:gd name="connsiteY144" fmla="*/ 868515 h 935321"/>
                <a:gd name="connsiteX145" fmla="*/ 564467 w 1049363"/>
                <a:gd name="connsiteY145" fmla="*/ 868515 h 935321"/>
                <a:gd name="connsiteX146" fmla="*/ 558087 w 1049363"/>
                <a:gd name="connsiteY146" fmla="*/ 881276 h 935321"/>
                <a:gd name="connsiteX147" fmla="*/ 524683 w 1049363"/>
                <a:gd name="connsiteY147" fmla="*/ 901919 h 935321"/>
                <a:gd name="connsiteX148" fmla="*/ 491279 w 1049363"/>
                <a:gd name="connsiteY148" fmla="*/ 881276 h 935321"/>
                <a:gd name="connsiteX149" fmla="*/ 484899 w 1049363"/>
                <a:gd name="connsiteY149" fmla="*/ 868515 h 935321"/>
                <a:gd name="connsiteX150" fmla="*/ 40319 w 1049363"/>
                <a:gd name="connsiteY150" fmla="*/ 868515 h 935321"/>
                <a:gd name="connsiteX151" fmla="*/ 40319 w 1049363"/>
                <a:gd name="connsiteY151" fmla="*/ 467662 h 935321"/>
                <a:gd name="connsiteX152" fmla="*/ 73723 w 1049363"/>
                <a:gd name="connsiteY152" fmla="*/ 467662 h 935321"/>
                <a:gd name="connsiteX153" fmla="*/ 73723 w 1049363"/>
                <a:gd name="connsiteY153" fmla="*/ 801705 h 935321"/>
                <a:gd name="connsiteX154" fmla="*/ 107127 w 1049363"/>
                <a:gd name="connsiteY154" fmla="*/ 835109 h 935321"/>
                <a:gd name="connsiteX155" fmla="*/ 444028 w 1049363"/>
                <a:gd name="connsiteY155" fmla="*/ 835109 h 935321"/>
                <a:gd name="connsiteX156" fmla="*/ 512875 w 1049363"/>
                <a:gd name="connsiteY156" fmla="*/ 863621 h 935321"/>
                <a:gd name="connsiteX157" fmla="*/ 524683 w 1049363"/>
                <a:gd name="connsiteY157" fmla="*/ 875428 h 935321"/>
                <a:gd name="connsiteX158" fmla="*/ 536490 w 1049363"/>
                <a:gd name="connsiteY158" fmla="*/ 863621 h 935321"/>
                <a:gd name="connsiteX159" fmla="*/ 605338 w 1049363"/>
                <a:gd name="connsiteY159" fmla="*/ 835109 h 935321"/>
                <a:gd name="connsiteX160" fmla="*/ 942238 w 1049363"/>
                <a:gd name="connsiteY160" fmla="*/ 835109 h 935321"/>
                <a:gd name="connsiteX161" fmla="*/ 975642 w 1049363"/>
                <a:gd name="connsiteY161" fmla="*/ 801705 h 935321"/>
                <a:gd name="connsiteX162" fmla="*/ 975642 w 1049363"/>
                <a:gd name="connsiteY162" fmla="*/ 467662 h 935321"/>
                <a:gd name="connsiteX163" fmla="*/ 1009046 w 1049363"/>
                <a:gd name="connsiteY163" fmla="*/ 467662 h 935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1049363" h="935321">
                  <a:moveTo>
                    <a:pt x="1009046" y="434258"/>
                  </a:moveTo>
                  <a:lnTo>
                    <a:pt x="975642" y="434258"/>
                  </a:lnTo>
                  <a:lnTo>
                    <a:pt x="975642" y="400854"/>
                  </a:lnTo>
                  <a:cubicBezTo>
                    <a:pt x="975642" y="385037"/>
                    <a:pt x="964585" y="371842"/>
                    <a:pt x="949803" y="368384"/>
                  </a:cubicBezTo>
                  <a:cubicBezTo>
                    <a:pt x="975124" y="350446"/>
                    <a:pt x="999475" y="330904"/>
                    <a:pt x="1022557" y="309592"/>
                  </a:cubicBezTo>
                  <a:lnTo>
                    <a:pt x="1049364" y="284840"/>
                  </a:lnTo>
                  <a:lnTo>
                    <a:pt x="1019016" y="252137"/>
                  </a:lnTo>
                  <a:cubicBezTo>
                    <a:pt x="920488" y="146061"/>
                    <a:pt x="793603" y="75176"/>
                    <a:pt x="651818" y="46800"/>
                  </a:cubicBezTo>
                  <a:cubicBezTo>
                    <a:pt x="624944" y="18090"/>
                    <a:pt x="586814" y="0"/>
                    <a:pt x="544457" y="0"/>
                  </a:cubicBezTo>
                  <a:lnTo>
                    <a:pt x="504906" y="0"/>
                  </a:lnTo>
                  <a:cubicBezTo>
                    <a:pt x="464136" y="0"/>
                    <a:pt x="427191" y="16669"/>
                    <a:pt x="400501" y="43543"/>
                  </a:cubicBezTo>
                  <a:cubicBezTo>
                    <a:pt x="260655" y="67745"/>
                    <a:pt x="133784" y="133452"/>
                    <a:pt x="33304" y="233916"/>
                  </a:cubicBezTo>
                  <a:lnTo>
                    <a:pt x="0" y="267236"/>
                  </a:lnTo>
                  <a:lnTo>
                    <a:pt x="22365" y="289601"/>
                  </a:lnTo>
                  <a:cubicBezTo>
                    <a:pt x="51143" y="318379"/>
                    <a:pt x="82026" y="344267"/>
                    <a:pt x="114493" y="367450"/>
                  </a:cubicBezTo>
                  <a:lnTo>
                    <a:pt x="107127" y="367450"/>
                  </a:lnTo>
                  <a:cubicBezTo>
                    <a:pt x="88706" y="367450"/>
                    <a:pt x="73723" y="382432"/>
                    <a:pt x="73723" y="400854"/>
                  </a:cubicBezTo>
                  <a:lnTo>
                    <a:pt x="73723" y="434258"/>
                  </a:lnTo>
                  <a:lnTo>
                    <a:pt x="40319" y="434258"/>
                  </a:lnTo>
                  <a:cubicBezTo>
                    <a:pt x="21898" y="434258"/>
                    <a:pt x="6915" y="449240"/>
                    <a:pt x="6915" y="467662"/>
                  </a:cubicBezTo>
                  <a:lnTo>
                    <a:pt x="6915" y="868513"/>
                  </a:lnTo>
                  <a:cubicBezTo>
                    <a:pt x="6915" y="886935"/>
                    <a:pt x="21898" y="901917"/>
                    <a:pt x="40319" y="901917"/>
                  </a:cubicBezTo>
                  <a:lnTo>
                    <a:pt x="464589" y="901917"/>
                  </a:lnTo>
                  <a:cubicBezTo>
                    <a:pt x="477434" y="922677"/>
                    <a:pt x="499914" y="935321"/>
                    <a:pt x="524683" y="935321"/>
                  </a:cubicBezTo>
                  <a:cubicBezTo>
                    <a:pt x="549452" y="935321"/>
                    <a:pt x="571934" y="922677"/>
                    <a:pt x="584776" y="901917"/>
                  </a:cubicBezTo>
                  <a:lnTo>
                    <a:pt x="1009046" y="901917"/>
                  </a:lnTo>
                  <a:cubicBezTo>
                    <a:pt x="1027468" y="901917"/>
                    <a:pt x="1042450" y="886935"/>
                    <a:pt x="1042450" y="868513"/>
                  </a:cubicBezTo>
                  <a:lnTo>
                    <a:pt x="1042450" y="467662"/>
                  </a:lnTo>
                  <a:cubicBezTo>
                    <a:pt x="1042450" y="449240"/>
                    <a:pt x="1027468" y="434258"/>
                    <a:pt x="1009046" y="434258"/>
                  </a:cubicBezTo>
                  <a:close/>
                  <a:moveTo>
                    <a:pt x="942238" y="400854"/>
                  </a:moveTo>
                  <a:lnTo>
                    <a:pt x="942238" y="801705"/>
                  </a:lnTo>
                  <a:lnTo>
                    <a:pt x="605338" y="801705"/>
                  </a:lnTo>
                  <a:cubicBezTo>
                    <a:pt x="582557" y="801705"/>
                    <a:pt x="560727" y="807618"/>
                    <a:pt x="541385" y="818491"/>
                  </a:cubicBezTo>
                  <a:lnTo>
                    <a:pt x="541385" y="500867"/>
                  </a:lnTo>
                  <a:cubicBezTo>
                    <a:pt x="563815" y="500600"/>
                    <a:pt x="586096" y="499330"/>
                    <a:pt x="608193" y="497026"/>
                  </a:cubicBezTo>
                  <a:lnTo>
                    <a:pt x="608193" y="601282"/>
                  </a:lnTo>
                  <a:cubicBezTo>
                    <a:pt x="608193" y="619703"/>
                    <a:pt x="623175" y="634686"/>
                    <a:pt x="641597" y="634686"/>
                  </a:cubicBezTo>
                  <a:lnTo>
                    <a:pt x="675001" y="634686"/>
                  </a:lnTo>
                  <a:lnTo>
                    <a:pt x="675001" y="651388"/>
                  </a:lnTo>
                  <a:cubicBezTo>
                    <a:pt x="675001" y="669809"/>
                    <a:pt x="689983" y="684791"/>
                    <a:pt x="708405" y="684791"/>
                  </a:cubicBezTo>
                  <a:lnTo>
                    <a:pt x="842023" y="684791"/>
                  </a:lnTo>
                  <a:cubicBezTo>
                    <a:pt x="860444" y="684791"/>
                    <a:pt x="875426" y="669809"/>
                    <a:pt x="875426" y="651388"/>
                  </a:cubicBezTo>
                  <a:lnTo>
                    <a:pt x="875426" y="517770"/>
                  </a:lnTo>
                  <a:cubicBezTo>
                    <a:pt x="875426" y="499348"/>
                    <a:pt x="860444" y="484366"/>
                    <a:pt x="842023" y="484366"/>
                  </a:cubicBezTo>
                  <a:lnTo>
                    <a:pt x="808619" y="484366"/>
                  </a:lnTo>
                  <a:lnTo>
                    <a:pt x="808619" y="467664"/>
                  </a:lnTo>
                  <a:cubicBezTo>
                    <a:pt x="808619" y="460648"/>
                    <a:pt x="806413" y="454134"/>
                    <a:pt x="802706" y="448756"/>
                  </a:cubicBezTo>
                  <a:cubicBezTo>
                    <a:pt x="836126" y="435295"/>
                    <a:pt x="868495" y="419261"/>
                    <a:pt x="899644" y="400854"/>
                  </a:cubicBezTo>
                  <a:close/>
                  <a:moveTo>
                    <a:pt x="324257" y="267236"/>
                  </a:moveTo>
                  <a:cubicBezTo>
                    <a:pt x="324257" y="227267"/>
                    <a:pt x="336434" y="188770"/>
                    <a:pt x="358212" y="156149"/>
                  </a:cubicBezTo>
                  <a:cubicBezTo>
                    <a:pt x="360985" y="202047"/>
                    <a:pt x="384668" y="244069"/>
                    <a:pt x="423233" y="269790"/>
                  </a:cubicBezTo>
                  <a:lnTo>
                    <a:pt x="457873" y="292888"/>
                  </a:lnTo>
                  <a:lnTo>
                    <a:pt x="457873" y="334042"/>
                  </a:lnTo>
                  <a:cubicBezTo>
                    <a:pt x="457873" y="370887"/>
                    <a:pt x="487838" y="400850"/>
                    <a:pt x="524681" y="400850"/>
                  </a:cubicBezTo>
                  <a:cubicBezTo>
                    <a:pt x="561524" y="400850"/>
                    <a:pt x="591489" y="370887"/>
                    <a:pt x="591489" y="334042"/>
                  </a:cubicBezTo>
                  <a:lnTo>
                    <a:pt x="591489" y="292870"/>
                  </a:lnTo>
                  <a:lnTo>
                    <a:pt x="626129" y="269771"/>
                  </a:lnTo>
                  <a:cubicBezTo>
                    <a:pt x="664693" y="244067"/>
                    <a:pt x="688395" y="202027"/>
                    <a:pt x="691149" y="156130"/>
                  </a:cubicBezTo>
                  <a:cubicBezTo>
                    <a:pt x="712912" y="188766"/>
                    <a:pt x="725105" y="227249"/>
                    <a:pt x="725105" y="267217"/>
                  </a:cubicBezTo>
                  <a:cubicBezTo>
                    <a:pt x="725105" y="376835"/>
                    <a:pt x="636616" y="466073"/>
                    <a:pt x="527333" y="467510"/>
                  </a:cubicBezTo>
                  <a:cubicBezTo>
                    <a:pt x="523927" y="467477"/>
                    <a:pt x="520551" y="467344"/>
                    <a:pt x="517161" y="467260"/>
                  </a:cubicBezTo>
                  <a:cubicBezTo>
                    <a:pt x="410138" y="463286"/>
                    <a:pt x="324257" y="375216"/>
                    <a:pt x="324257" y="267236"/>
                  </a:cubicBezTo>
                  <a:close/>
                  <a:moveTo>
                    <a:pt x="486184" y="167022"/>
                  </a:moveTo>
                  <a:lnTo>
                    <a:pt x="472923" y="167022"/>
                  </a:lnTo>
                  <a:cubicBezTo>
                    <a:pt x="464622" y="167022"/>
                    <a:pt x="457891" y="160275"/>
                    <a:pt x="457891" y="151990"/>
                  </a:cubicBezTo>
                  <a:lnTo>
                    <a:pt x="457891" y="148649"/>
                  </a:lnTo>
                  <a:cubicBezTo>
                    <a:pt x="457891" y="140349"/>
                    <a:pt x="464638" y="133618"/>
                    <a:pt x="472923" y="133618"/>
                  </a:cubicBezTo>
                  <a:cubicBezTo>
                    <a:pt x="477215" y="133618"/>
                    <a:pt x="481191" y="135372"/>
                    <a:pt x="484062" y="138561"/>
                  </a:cubicBezTo>
                  <a:cubicBezTo>
                    <a:pt x="486952" y="141751"/>
                    <a:pt x="488305" y="145876"/>
                    <a:pt x="487887" y="150152"/>
                  </a:cubicBezTo>
                  <a:close/>
                  <a:moveTo>
                    <a:pt x="561495" y="150154"/>
                  </a:moveTo>
                  <a:cubicBezTo>
                    <a:pt x="561061" y="145878"/>
                    <a:pt x="562413" y="141769"/>
                    <a:pt x="565320" y="138564"/>
                  </a:cubicBezTo>
                  <a:cubicBezTo>
                    <a:pt x="568193" y="135374"/>
                    <a:pt x="572151" y="133620"/>
                    <a:pt x="576459" y="133620"/>
                  </a:cubicBezTo>
                  <a:cubicBezTo>
                    <a:pt x="584760" y="133620"/>
                    <a:pt x="591491" y="140367"/>
                    <a:pt x="591491" y="148652"/>
                  </a:cubicBezTo>
                  <a:lnTo>
                    <a:pt x="591491" y="151992"/>
                  </a:lnTo>
                  <a:cubicBezTo>
                    <a:pt x="591491" y="160293"/>
                    <a:pt x="584744" y="167024"/>
                    <a:pt x="576459" y="167024"/>
                  </a:cubicBezTo>
                  <a:lnTo>
                    <a:pt x="563198" y="167024"/>
                  </a:lnTo>
                  <a:close/>
                  <a:moveTo>
                    <a:pt x="491279" y="300640"/>
                  </a:moveTo>
                  <a:lnTo>
                    <a:pt x="558087" y="300640"/>
                  </a:lnTo>
                  <a:lnTo>
                    <a:pt x="558087" y="334044"/>
                  </a:lnTo>
                  <a:cubicBezTo>
                    <a:pt x="558087" y="352465"/>
                    <a:pt x="543104" y="367448"/>
                    <a:pt x="524683" y="367448"/>
                  </a:cubicBezTo>
                  <a:cubicBezTo>
                    <a:pt x="506261" y="367448"/>
                    <a:pt x="491279" y="352465"/>
                    <a:pt x="491279" y="334044"/>
                  </a:cubicBezTo>
                  <a:close/>
                  <a:moveTo>
                    <a:pt x="509733" y="267236"/>
                  </a:moveTo>
                  <a:lnTo>
                    <a:pt x="516415" y="200428"/>
                  </a:lnTo>
                  <a:lnTo>
                    <a:pt x="532951" y="200428"/>
                  </a:lnTo>
                  <a:lnTo>
                    <a:pt x="539632" y="267236"/>
                  </a:lnTo>
                  <a:close/>
                  <a:moveTo>
                    <a:pt x="708407" y="634683"/>
                  </a:moveTo>
                  <a:lnTo>
                    <a:pt x="775215" y="634683"/>
                  </a:lnTo>
                  <a:cubicBezTo>
                    <a:pt x="793636" y="634683"/>
                    <a:pt x="808619" y="619701"/>
                    <a:pt x="808619" y="601279"/>
                  </a:cubicBezTo>
                  <a:lnTo>
                    <a:pt x="808619" y="517768"/>
                  </a:lnTo>
                  <a:lnTo>
                    <a:pt x="842023" y="517768"/>
                  </a:lnTo>
                  <a:lnTo>
                    <a:pt x="842023" y="651385"/>
                  </a:lnTo>
                  <a:lnTo>
                    <a:pt x="708405" y="651385"/>
                  </a:lnTo>
                  <a:lnTo>
                    <a:pt x="708405" y="634683"/>
                  </a:lnTo>
                  <a:close/>
                  <a:moveTo>
                    <a:pt x="749745" y="467662"/>
                  </a:moveTo>
                  <a:lnTo>
                    <a:pt x="775215" y="467662"/>
                  </a:lnTo>
                  <a:lnTo>
                    <a:pt x="775215" y="601279"/>
                  </a:lnTo>
                  <a:lnTo>
                    <a:pt x="641599" y="601279"/>
                  </a:lnTo>
                  <a:lnTo>
                    <a:pt x="641599" y="492765"/>
                  </a:lnTo>
                  <a:cubicBezTo>
                    <a:pt x="678376" y="487188"/>
                    <a:pt x="714502" y="478752"/>
                    <a:pt x="749745" y="467662"/>
                  </a:cubicBezTo>
                  <a:close/>
                  <a:moveTo>
                    <a:pt x="994550" y="274885"/>
                  </a:moveTo>
                  <a:lnTo>
                    <a:pt x="1002117" y="283020"/>
                  </a:lnTo>
                  <a:lnTo>
                    <a:pt x="999911" y="285057"/>
                  </a:lnTo>
                  <a:cubicBezTo>
                    <a:pt x="904725" y="372910"/>
                    <a:pt x="788211" y="431284"/>
                    <a:pt x="663078" y="455286"/>
                  </a:cubicBezTo>
                  <a:cubicBezTo>
                    <a:pt x="720817" y="412663"/>
                    <a:pt x="758515" y="344367"/>
                    <a:pt x="758515" y="267252"/>
                  </a:cubicBezTo>
                  <a:cubicBezTo>
                    <a:pt x="758515" y="201246"/>
                    <a:pt x="730456" y="138512"/>
                    <a:pt x="681652" y="94184"/>
                  </a:cubicBezTo>
                  <a:cubicBezTo>
                    <a:pt x="680733" y="91846"/>
                    <a:pt x="679815" y="89523"/>
                    <a:pt x="678778" y="87236"/>
                  </a:cubicBezTo>
                  <a:cubicBezTo>
                    <a:pt x="800119" y="118119"/>
                    <a:pt x="908683" y="182406"/>
                    <a:pt x="994550" y="274885"/>
                  </a:cubicBezTo>
                  <a:close/>
                  <a:moveTo>
                    <a:pt x="504906" y="33406"/>
                  </a:moveTo>
                  <a:lnTo>
                    <a:pt x="544441" y="33406"/>
                  </a:lnTo>
                  <a:cubicBezTo>
                    <a:pt x="607223" y="33406"/>
                    <a:pt x="658282" y="84481"/>
                    <a:pt x="658282" y="147264"/>
                  </a:cubicBezTo>
                  <a:cubicBezTo>
                    <a:pt x="658282" y="185413"/>
                    <a:pt x="639326" y="220821"/>
                    <a:pt x="607574" y="241983"/>
                  </a:cubicBezTo>
                  <a:lnTo>
                    <a:pt x="572967" y="265065"/>
                  </a:lnTo>
                  <a:lnTo>
                    <a:pt x="566519" y="200428"/>
                  </a:lnTo>
                  <a:lnTo>
                    <a:pt x="576457" y="200428"/>
                  </a:lnTo>
                  <a:cubicBezTo>
                    <a:pt x="603163" y="200428"/>
                    <a:pt x="624893" y="178698"/>
                    <a:pt x="624893" y="151992"/>
                  </a:cubicBezTo>
                  <a:lnTo>
                    <a:pt x="624893" y="148652"/>
                  </a:lnTo>
                  <a:cubicBezTo>
                    <a:pt x="624893" y="121946"/>
                    <a:pt x="603163" y="100216"/>
                    <a:pt x="576457" y="100216"/>
                  </a:cubicBezTo>
                  <a:cubicBezTo>
                    <a:pt x="562795" y="100216"/>
                    <a:pt x="549700" y="106029"/>
                    <a:pt x="540547" y="116149"/>
                  </a:cubicBezTo>
                  <a:cubicBezTo>
                    <a:pt x="531377" y="126270"/>
                    <a:pt x="526900" y="139883"/>
                    <a:pt x="528253" y="153478"/>
                  </a:cubicBezTo>
                  <a:lnTo>
                    <a:pt x="529606" y="167024"/>
                  </a:lnTo>
                  <a:lnTo>
                    <a:pt x="519752" y="167024"/>
                  </a:lnTo>
                  <a:lnTo>
                    <a:pt x="521104" y="153478"/>
                  </a:lnTo>
                  <a:cubicBezTo>
                    <a:pt x="522457" y="139883"/>
                    <a:pt x="517981" y="126287"/>
                    <a:pt x="508811" y="116149"/>
                  </a:cubicBezTo>
                  <a:cubicBezTo>
                    <a:pt x="499658" y="106029"/>
                    <a:pt x="486563" y="100216"/>
                    <a:pt x="472900" y="100216"/>
                  </a:cubicBezTo>
                  <a:cubicBezTo>
                    <a:pt x="446194" y="100216"/>
                    <a:pt x="424465" y="121946"/>
                    <a:pt x="424465" y="148652"/>
                  </a:cubicBezTo>
                  <a:lnTo>
                    <a:pt x="424465" y="151992"/>
                  </a:lnTo>
                  <a:cubicBezTo>
                    <a:pt x="424465" y="178698"/>
                    <a:pt x="446194" y="200428"/>
                    <a:pt x="472900" y="200428"/>
                  </a:cubicBezTo>
                  <a:lnTo>
                    <a:pt x="482839" y="200428"/>
                  </a:lnTo>
                  <a:lnTo>
                    <a:pt x="476374" y="265065"/>
                  </a:lnTo>
                  <a:lnTo>
                    <a:pt x="441767" y="241983"/>
                  </a:lnTo>
                  <a:cubicBezTo>
                    <a:pt x="410017" y="220821"/>
                    <a:pt x="391059" y="185413"/>
                    <a:pt x="391059" y="147248"/>
                  </a:cubicBezTo>
                  <a:cubicBezTo>
                    <a:pt x="391065" y="84481"/>
                    <a:pt x="442140" y="33406"/>
                    <a:pt x="504906" y="33406"/>
                  </a:cubicBezTo>
                  <a:close/>
                  <a:moveTo>
                    <a:pt x="56937" y="257531"/>
                  </a:moveTo>
                  <a:cubicBezTo>
                    <a:pt x="144374" y="170094"/>
                    <a:pt x="252838" y="110402"/>
                    <a:pt x="372508" y="83227"/>
                  </a:cubicBezTo>
                  <a:cubicBezTo>
                    <a:pt x="370770" y="86802"/>
                    <a:pt x="369151" y="90442"/>
                    <a:pt x="367714" y="94184"/>
                  </a:cubicBezTo>
                  <a:cubicBezTo>
                    <a:pt x="318893" y="138496"/>
                    <a:pt x="290851" y="201229"/>
                    <a:pt x="290851" y="267236"/>
                  </a:cubicBezTo>
                  <a:cubicBezTo>
                    <a:pt x="290851" y="341494"/>
                    <a:pt x="325759" y="407634"/>
                    <a:pt x="379907" y="450509"/>
                  </a:cubicBezTo>
                  <a:cubicBezTo>
                    <a:pt x="254992" y="422298"/>
                    <a:pt x="140197" y="359749"/>
                    <a:pt x="47232" y="267236"/>
                  </a:cubicBezTo>
                  <a:close/>
                  <a:moveTo>
                    <a:pt x="107127" y="400854"/>
                  </a:moveTo>
                  <a:lnTo>
                    <a:pt x="165485" y="400854"/>
                  </a:lnTo>
                  <a:cubicBezTo>
                    <a:pt x="268586" y="462017"/>
                    <a:pt x="385636" y="496339"/>
                    <a:pt x="507981" y="500465"/>
                  </a:cubicBezTo>
                  <a:lnTo>
                    <a:pt x="507981" y="818491"/>
                  </a:lnTo>
                  <a:cubicBezTo>
                    <a:pt x="488655" y="807618"/>
                    <a:pt x="466827" y="801705"/>
                    <a:pt x="444028" y="801705"/>
                  </a:cubicBezTo>
                  <a:lnTo>
                    <a:pt x="107127" y="801705"/>
                  </a:lnTo>
                  <a:close/>
                  <a:moveTo>
                    <a:pt x="1009046" y="868515"/>
                  </a:moveTo>
                  <a:lnTo>
                    <a:pt x="564467" y="868515"/>
                  </a:lnTo>
                  <a:lnTo>
                    <a:pt x="558087" y="881276"/>
                  </a:lnTo>
                  <a:cubicBezTo>
                    <a:pt x="551723" y="894020"/>
                    <a:pt x="538929" y="901919"/>
                    <a:pt x="524683" y="901919"/>
                  </a:cubicBezTo>
                  <a:cubicBezTo>
                    <a:pt x="510436" y="901919"/>
                    <a:pt x="497643" y="894002"/>
                    <a:pt x="491279" y="881276"/>
                  </a:cubicBezTo>
                  <a:lnTo>
                    <a:pt x="484899" y="868515"/>
                  </a:lnTo>
                  <a:lnTo>
                    <a:pt x="40319" y="868515"/>
                  </a:lnTo>
                  <a:lnTo>
                    <a:pt x="40319" y="467662"/>
                  </a:lnTo>
                  <a:lnTo>
                    <a:pt x="73723" y="467662"/>
                  </a:lnTo>
                  <a:lnTo>
                    <a:pt x="73723" y="801705"/>
                  </a:lnTo>
                  <a:cubicBezTo>
                    <a:pt x="73723" y="820127"/>
                    <a:pt x="88706" y="835109"/>
                    <a:pt x="107127" y="835109"/>
                  </a:cubicBezTo>
                  <a:lnTo>
                    <a:pt x="444028" y="835109"/>
                  </a:lnTo>
                  <a:cubicBezTo>
                    <a:pt x="470033" y="835109"/>
                    <a:pt x="494484" y="845230"/>
                    <a:pt x="512875" y="863621"/>
                  </a:cubicBezTo>
                  <a:lnTo>
                    <a:pt x="524683" y="875428"/>
                  </a:lnTo>
                  <a:lnTo>
                    <a:pt x="536490" y="863621"/>
                  </a:lnTo>
                  <a:cubicBezTo>
                    <a:pt x="554879" y="845232"/>
                    <a:pt x="579331" y="835109"/>
                    <a:pt x="605338" y="835109"/>
                  </a:cubicBezTo>
                  <a:lnTo>
                    <a:pt x="942238" y="835109"/>
                  </a:lnTo>
                  <a:cubicBezTo>
                    <a:pt x="960660" y="835109"/>
                    <a:pt x="975642" y="820127"/>
                    <a:pt x="975642" y="801705"/>
                  </a:cubicBezTo>
                  <a:lnTo>
                    <a:pt x="975642" y="467662"/>
                  </a:lnTo>
                  <a:lnTo>
                    <a:pt x="1009046" y="467662"/>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6" name="任意多边形: 形状 185">
              <a:extLst>
                <a:ext uri="{FF2B5EF4-FFF2-40B4-BE49-F238E27FC236}">
                  <a16:creationId xmlns:a16="http://schemas.microsoft.com/office/drawing/2014/main" id="{D57E1B54-61AB-CFA2-5C3A-EB4A908232C7}"/>
                </a:ext>
              </a:extLst>
            </p:cNvPr>
            <p:cNvSpPr/>
            <p:nvPr/>
          </p:nvSpPr>
          <p:spPr>
            <a:xfrm>
              <a:off x="5910113" y="4858863"/>
              <a:ext cx="133613" cy="133615"/>
            </a:xfrm>
            <a:custGeom>
              <a:avLst/>
              <a:gdLst>
                <a:gd name="connsiteX0" fmla="*/ 100212 w 133615"/>
                <a:gd name="connsiteY0" fmla="*/ 0 h 133615"/>
                <a:gd name="connsiteX1" fmla="*/ 33404 w 133615"/>
                <a:gd name="connsiteY1" fmla="*/ 0 h 133615"/>
                <a:gd name="connsiteX2" fmla="*/ 0 w 133615"/>
                <a:gd name="connsiteY2" fmla="*/ 33404 h 133615"/>
                <a:gd name="connsiteX3" fmla="*/ 0 w 133615"/>
                <a:gd name="connsiteY3" fmla="*/ 100212 h 133615"/>
                <a:gd name="connsiteX4" fmla="*/ 33404 w 133615"/>
                <a:gd name="connsiteY4" fmla="*/ 133616 h 133615"/>
                <a:gd name="connsiteX5" fmla="*/ 100212 w 133615"/>
                <a:gd name="connsiteY5" fmla="*/ 133616 h 133615"/>
                <a:gd name="connsiteX6" fmla="*/ 133616 w 133615"/>
                <a:gd name="connsiteY6" fmla="*/ 100212 h 133615"/>
                <a:gd name="connsiteX7" fmla="*/ 133616 w 133615"/>
                <a:gd name="connsiteY7" fmla="*/ 33404 h 133615"/>
                <a:gd name="connsiteX8" fmla="*/ 100212 w 133615"/>
                <a:gd name="connsiteY8" fmla="*/ 0 h 133615"/>
                <a:gd name="connsiteX9" fmla="*/ 33404 w 133615"/>
                <a:gd name="connsiteY9" fmla="*/ 100214 h 133615"/>
                <a:gd name="connsiteX10" fmla="*/ 33404 w 133615"/>
                <a:gd name="connsiteY10" fmla="*/ 33406 h 133615"/>
                <a:gd name="connsiteX11" fmla="*/ 100212 w 133615"/>
                <a:gd name="connsiteY11" fmla="*/ 33406 h 133615"/>
                <a:gd name="connsiteX12" fmla="*/ 100228 w 133615"/>
                <a:gd name="connsiteY12" fmla="*/ 100214 h 133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615" h="133615">
                  <a:moveTo>
                    <a:pt x="100212" y="0"/>
                  </a:moveTo>
                  <a:lnTo>
                    <a:pt x="33404" y="0"/>
                  </a:lnTo>
                  <a:cubicBezTo>
                    <a:pt x="14982" y="0"/>
                    <a:pt x="0" y="14982"/>
                    <a:pt x="0" y="33404"/>
                  </a:cubicBezTo>
                  <a:lnTo>
                    <a:pt x="0" y="100212"/>
                  </a:lnTo>
                  <a:cubicBezTo>
                    <a:pt x="0" y="118633"/>
                    <a:pt x="14982" y="133616"/>
                    <a:pt x="33404" y="133616"/>
                  </a:cubicBezTo>
                  <a:lnTo>
                    <a:pt x="100212" y="133616"/>
                  </a:lnTo>
                  <a:cubicBezTo>
                    <a:pt x="118633" y="133616"/>
                    <a:pt x="133616" y="118633"/>
                    <a:pt x="133616" y="100212"/>
                  </a:cubicBezTo>
                  <a:lnTo>
                    <a:pt x="133616" y="33404"/>
                  </a:lnTo>
                  <a:cubicBezTo>
                    <a:pt x="133616" y="14982"/>
                    <a:pt x="118635" y="0"/>
                    <a:pt x="100212" y="0"/>
                  </a:cubicBezTo>
                  <a:close/>
                  <a:moveTo>
                    <a:pt x="33404" y="100214"/>
                  </a:moveTo>
                  <a:lnTo>
                    <a:pt x="33404" y="33406"/>
                  </a:lnTo>
                  <a:lnTo>
                    <a:pt x="100212" y="33406"/>
                  </a:lnTo>
                  <a:lnTo>
                    <a:pt x="100228" y="100214"/>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7" name="任意多边形: 形状 186">
              <a:extLst>
                <a:ext uri="{FF2B5EF4-FFF2-40B4-BE49-F238E27FC236}">
                  <a16:creationId xmlns:a16="http://schemas.microsoft.com/office/drawing/2014/main" id="{682B8CB6-0C5F-6F34-29F4-6EAF15F0734E}"/>
                </a:ext>
              </a:extLst>
            </p:cNvPr>
            <p:cNvSpPr/>
            <p:nvPr/>
          </p:nvSpPr>
          <p:spPr>
            <a:xfrm>
              <a:off x="6077136" y="4858863"/>
              <a:ext cx="133613" cy="133615"/>
            </a:xfrm>
            <a:custGeom>
              <a:avLst/>
              <a:gdLst>
                <a:gd name="connsiteX0" fmla="*/ 100212 w 133615"/>
                <a:gd name="connsiteY0" fmla="*/ 0 h 133615"/>
                <a:gd name="connsiteX1" fmla="*/ 33404 w 133615"/>
                <a:gd name="connsiteY1" fmla="*/ 0 h 133615"/>
                <a:gd name="connsiteX2" fmla="*/ 0 w 133615"/>
                <a:gd name="connsiteY2" fmla="*/ 33404 h 133615"/>
                <a:gd name="connsiteX3" fmla="*/ 0 w 133615"/>
                <a:gd name="connsiteY3" fmla="*/ 100212 h 133615"/>
                <a:gd name="connsiteX4" fmla="*/ 33404 w 133615"/>
                <a:gd name="connsiteY4" fmla="*/ 133616 h 133615"/>
                <a:gd name="connsiteX5" fmla="*/ 100212 w 133615"/>
                <a:gd name="connsiteY5" fmla="*/ 133616 h 133615"/>
                <a:gd name="connsiteX6" fmla="*/ 133616 w 133615"/>
                <a:gd name="connsiteY6" fmla="*/ 100212 h 133615"/>
                <a:gd name="connsiteX7" fmla="*/ 133616 w 133615"/>
                <a:gd name="connsiteY7" fmla="*/ 33404 h 133615"/>
                <a:gd name="connsiteX8" fmla="*/ 100212 w 133615"/>
                <a:gd name="connsiteY8" fmla="*/ 0 h 133615"/>
                <a:gd name="connsiteX9" fmla="*/ 33404 w 133615"/>
                <a:gd name="connsiteY9" fmla="*/ 100214 h 133615"/>
                <a:gd name="connsiteX10" fmla="*/ 33404 w 133615"/>
                <a:gd name="connsiteY10" fmla="*/ 33406 h 133615"/>
                <a:gd name="connsiteX11" fmla="*/ 100212 w 133615"/>
                <a:gd name="connsiteY11" fmla="*/ 33406 h 133615"/>
                <a:gd name="connsiteX12" fmla="*/ 100228 w 133615"/>
                <a:gd name="connsiteY12" fmla="*/ 100214 h 133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615" h="133615">
                  <a:moveTo>
                    <a:pt x="100212" y="0"/>
                  </a:moveTo>
                  <a:lnTo>
                    <a:pt x="33404" y="0"/>
                  </a:lnTo>
                  <a:cubicBezTo>
                    <a:pt x="14982" y="0"/>
                    <a:pt x="0" y="14982"/>
                    <a:pt x="0" y="33404"/>
                  </a:cubicBezTo>
                  <a:lnTo>
                    <a:pt x="0" y="100212"/>
                  </a:lnTo>
                  <a:cubicBezTo>
                    <a:pt x="0" y="118633"/>
                    <a:pt x="14982" y="133616"/>
                    <a:pt x="33404" y="133616"/>
                  </a:cubicBezTo>
                  <a:lnTo>
                    <a:pt x="100212" y="133616"/>
                  </a:lnTo>
                  <a:cubicBezTo>
                    <a:pt x="118633" y="133616"/>
                    <a:pt x="133616" y="118633"/>
                    <a:pt x="133616" y="100212"/>
                  </a:cubicBezTo>
                  <a:lnTo>
                    <a:pt x="133616" y="33404"/>
                  </a:lnTo>
                  <a:cubicBezTo>
                    <a:pt x="133616" y="14982"/>
                    <a:pt x="118635" y="0"/>
                    <a:pt x="100212" y="0"/>
                  </a:cubicBezTo>
                  <a:close/>
                  <a:moveTo>
                    <a:pt x="33404" y="100214"/>
                  </a:moveTo>
                  <a:lnTo>
                    <a:pt x="33404" y="33406"/>
                  </a:lnTo>
                  <a:lnTo>
                    <a:pt x="100212" y="33406"/>
                  </a:lnTo>
                  <a:lnTo>
                    <a:pt x="100228" y="100214"/>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8" name="任意多边形: 形状 187">
              <a:extLst>
                <a:ext uri="{FF2B5EF4-FFF2-40B4-BE49-F238E27FC236}">
                  <a16:creationId xmlns:a16="http://schemas.microsoft.com/office/drawing/2014/main" id="{560DF8B2-E018-60E3-516E-38EC6209CD9E}"/>
                </a:ext>
              </a:extLst>
            </p:cNvPr>
            <p:cNvSpPr/>
            <p:nvPr/>
          </p:nvSpPr>
          <p:spPr>
            <a:xfrm>
              <a:off x="5910113" y="4792055"/>
              <a:ext cx="300637" cy="33404"/>
            </a:xfrm>
            <a:custGeom>
              <a:avLst/>
              <a:gdLst>
                <a:gd name="connsiteX0" fmla="*/ 0 w 300639"/>
                <a:gd name="connsiteY0" fmla="*/ 0 h 33403"/>
                <a:gd name="connsiteX1" fmla="*/ 300640 w 300639"/>
                <a:gd name="connsiteY1" fmla="*/ 0 h 33403"/>
                <a:gd name="connsiteX2" fmla="*/ 300640 w 300639"/>
                <a:gd name="connsiteY2" fmla="*/ 33404 h 33403"/>
                <a:gd name="connsiteX3" fmla="*/ 0 w 300639"/>
                <a:gd name="connsiteY3" fmla="*/ 33404 h 33403"/>
              </a:gdLst>
              <a:ahLst/>
              <a:cxnLst>
                <a:cxn ang="0">
                  <a:pos x="connsiteX0" y="connsiteY0"/>
                </a:cxn>
                <a:cxn ang="0">
                  <a:pos x="connsiteX1" y="connsiteY1"/>
                </a:cxn>
                <a:cxn ang="0">
                  <a:pos x="connsiteX2" y="connsiteY2"/>
                </a:cxn>
                <a:cxn ang="0">
                  <a:pos x="connsiteX3" y="connsiteY3"/>
                </a:cxn>
              </a:cxnLst>
              <a:rect l="l" t="t" r="r" b="b"/>
              <a:pathLst>
                <a:path w="300639" h="33403">
                  <a:moveTo>
                    <a:pt x="0" y="0"/>
                  </a:moveTo>
                  <a:lnTo>
                    <a:pt x="300640" y="0"/>
                  </a:lnTo>
                  <a:lnTo>
                    <a:pt x="300640" y="33404"/>
                  </a:lnTo>
                  <a:lnTo>
                    <a:pt x="0" y="33404"/>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9" name="任意多边形: 形状 188">
              <a:extLst>
                <a:ext uri="{FF2B5EF4-FFF2-40B4-BE49-F238E27FC236}">
                  <a16:creationId xmlns:a16="http://schemas.microsoft.com/office/drawing/2014/main" id="{0EF12B41-2095-75ED-B5EA-2D9C9D729A6A}"/>
                </a:ext>
              </a:extLst>
            </p:cNvPr>
            <p:cNvSpPr/>
            <p:nvPr/>
          </p:nvSpPr>
          <p:spPr>
            <a:xfrm>
              <a:off x="5910113" y="4725248"/>
              <a:ext cx="233830" cy="33404"/>
            </a:xfrm>
            <a:custGeom>
              <a:avLst/>
              <a:gdLst>
                <a:gd name="connsiteX0" fmla="*/ 0 w 233829"/>
                <a:gd name="connsiteY0" fmla="*/ 0 h 33403"/>
                <a:gd name="connsiteX1" fmla="*/ 233830 w 233829"/>
                <a:gd name="connsiteY1" fmla="*/ 0 h 33403"/>
                <a:gd name="connsiteX2" fmla="*/ 233830 w 233829"/>
                <a:gd name="connsiteY2" fmla="*/ 33404 h 33403"/>
                <a:gd name="connsiteX3" fmla="*/ 0 w 233829"/>
                <a:gd name="connsiteY3" fmla="*/ 33404 h 33403"/>
              </a:gdLst>
              <a:ahLst/>
              <a:cxnLst>
                <a:cxn ang="0">
                  <a:pos x="connsiteX0" y="connsiteY0"/>
                </a:cxn>
                <a:cxn ang="0">
                  <a:pos x="connsiteX1" y="connsiteY1"/>
                </a:cxn>
                <a:cxn ang="0">
                  <a:pos x="connsiteX2" y="connsiteY2"/>
                </a:cxn>
                <a:cxn ang="0">
                  <a:pos x="connsiteX3" y="connsiteY3"/>
                </a:cxn>
              </a:cxnLst>
              <a:rect l="l" t="t" r="r" b="b"/>
              <a:pathLst>
                <a:path w="233829" h="33403">
                  <a:moveTo>
                    <a:pt x="0" y="0"/>
                  </a:moveTo>
                  <a:lnTo>
                    <a:pt x="233830" y="0"/>
                  </a:lnTo>
                  <a:lnTo>
                    <a:pt x="233830" y="33404"/>
                  </a:lnTo>
                  <a:lnTo>
                    <a:pt x="0" y="33404"/>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0" name="任意多边形: 形状 189">
              <a:extLst>
                <a:ext uri="{FF2B5EF4-FFF2-40B4-BE49-F238E27FC236}">
                  <a16:creationId xmlns:a16="http://schemas.microsoft.com/office/drawing/2014/main" id="{B32E1F3B-2D31-A8AE-C460-53B2E65FED31}"/>
                </a:ext>
              </a:extLst>
            </p:cNvPr>
            <p:cNvSpPr/>
            <p:nvPr/>
          </p:nvSpPr>
          <p:spPr>
            <a:xfrm>
              <a:off x="6344370" y="4892259"/>
              <a:ext cx="66807" cy="33404"/>
            </a:xfrm>
            <a:custGeom>
              <a:avLst/>
              <a:gdLst>
                <a:gd name="connsiteX0" fmla="*/ 0 w 66807"/>
                <a:gd name="connsiteY0" fmla="*/ 0 h 33403"/>
                <a:gd name="connsiteX1" fmla="*/ 66808 w 66807"/>
                <a:gd name="connsiteY1" fmla="*/ 0 h 33403"/>
                <a:gd name="connsiteX2" fmla="*/ 66808 w 66807"/>
                <a:gd name="connsiteY2" fmla="*/ 33404 h 33403"/>
                <a:gd name="connsiteX3" fmla="*/ 0 w 66807"/>
                <a:gd name="connsiteY3" fmla="*/ 33404 h 33403"/>
              </a:gdLst>
              <a:ahLst/>
              <a:cxnLst>
                <a:cxn ang="0">
                  <a:pos x="connsiteX0" y="connsiteY0"/>
                </a:cxn>
                <a:cxn ang="0">
                  <a:pos x="connsiteX1" y="connsiteY1"/>
                </a:cxn>
                <a:cxn ang="0">
                  <a:pos x="connsiteX2" y="connsiteY2"/>
                </a:cxn>
                <a:cxn ang="0">
                  <a:pos x="connsiteX3" y="connsiteY3"/>
                </a:cxn>
              </a:cxnLst>
              <a:rect l="l" t="t" r="r" b="b"/>
              <a:pathLst>
                <a:path w="66807" h="33403">
                  <a:moveTo>
                    <a:pt x="0" y="0"/>
                  </a:moveTo>
                  <a:lnTo>
                    <a:pt x="66808" y="0"/>
                  </a:lnTo>
                  <a:lnTo>
                    <a:pt x="66808" y="33404"/>
                  </a:lnTo>
                  <a:lnTo>
                    <a:pt x="0" y="33404"/>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1" name="任意多边形: 形状 190">
              <a:extLst>
                <a:ext uri="{FF2B5EF4-FFF2-40B4-BE49-F238E27FC236}">
                  <a16:creationId xmlns:a16="http://schemas.microsoft.com/office/drawing/2014/main" id="{454BC622-D8EF-5839-D081-671433F5D0A0}"/>
                </a:ext>
              </a:extLst>
            </p:cNvPr>
            <p:cNvSpPr/>
            <p:nvPr/>
          </p:nvSpPr>
          <p:spPr>
            <a:xfrm>
              <a:off x="6344370" y="4959118"/>
              <a:ext cx="167023" cy="33404"/>
            </a:xfrm>
            <a:custGeom>
              <a:avLst/>
              <a:gdLst>
                <a:gd name="connsiteX0" fmla="*/ 0 w 167021"/>
                <a:gd name="connsiteY0" fmla="*/ 0 h 33403"/>
                <a:gd name="connsiteX1" fmla="*/ 167022 w 167021"/>
                <a:gd name="connsiteY1" fmla="*/ 0 h 33403"/>
                <a:gd name="connsiteX2" fmla="*/ 167022 w 167021"/>
                <a:gd name="connsiteY2" fmla="*/ 33404 h 33403"/>
                <a:gd name="connsiteX3" fmla="*/ 0 w 167021"/>
                <a:gd name="connsiteY3" fmla="*/ 33404 h 33403"/>
              </a:gdLst>
              <a:ahLst/>
              <a:cxnLst>
                <a:cxn ang="0">
                  <a:pos x="connsiteX0" y="connsiteY0"/>
                </a:cxn>
                <a:cxn ang="0">
                  <a:pos x="connsiteX1" y="connsiteY1"/>
                </a:cxn>
                <a:cxn ang="0">
                  <a:pos x="connsiteX2" y="connsiteY2"/>
                </a:cxn>
                <a:cxn ang="0">
                  <a:pos x="connsiteX3" y="connsiteY3"/>
                </a:cxn>
              </a:cxnLst>
              <a:rect l="l" t="t" r="r" b="b"/>
              <a:pathLst>
                <a:path w="167021" h="33403">
                  <a:moveTo>
                    <a:pt x="0" y="0"/>
                  </a:moveTo>
                  <a:lnTo>
                    <a:pt x="167022" y="0"/>
                  </a:lnTo>
                  <a:lnTo>
                    <a:pt x="167022" y="33404"/>
                  </a:lnTo>
                  <a:lnTo>
                    <a:pt x="0" y="33404"/>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2" name="任意多边形: 形状 191">
              <a:extLst>
                <a:ext uri="{FF2B5EF4-FFF2-40B4-BE49-F238E27FC236}">
                  <a16:creationId xmlns:a16="http://schemas.microsoft.com/office/drawing/2014/main" id="{8312E821-FB24-05F8-A2EC-87251931AD1A}"/>
                </a:ext>
              </a:extLst>
            </p:cNvPr>
            <p:cNvSpPr/>
            <p:nvPr/>
          </p:nvSpPr>
          <p:spPr>
            <a:xfrm>
              <a:off x="6544810" y="4959125"/>
              <a:ext cx="133620" cy="33404"/>
            </a:xfrm>
            <a:custGeom>
              <a:avLst/>
              <a:gdLst>
                <a:gd name="connsiteX0" fmla="*/ 0 w 133617"/>
                <a:gd name="connsiteY0" fmla="*/ 0 h 33403"/>
                <a:gd name="connsiteX1" fmla="*/ 133618 w 133617"/>
                <a:gd name="connsiteY1" fmla="*/ 0 h 33403"/>
                <a:gd name="connsiteX2" fmla="*/ 133618 w 133617"/>
                <a:gd name="connsiteY2" fmla="*/ 33404 h 33403"/>
                <a:gd name="connsiteX3" fmla="*/ 0 w 133617"/>
                <a:gd name="connsiteY3" fmla="*/ 33404 h 33403"/>
              </a:gdLst>
              <a:ahLst/>
              <a:cxnLst>
                <a:cxn ang="0">
                  <a:pos x="connsiteX0" y="connsiteY0"/>
                </a:cxn>
                <a:cxn ang="0">
                  <a:pos x="connsiteX1" y="connsiteY1"/>
                </a:cxn>
                <a:cxn ang="0">
                  <a:pos x="connsiteX2" y="connsiteY2"/>
                </a:cxn>
                <a:cxn ang="0">
                  <a:pos x="connsiteX3" y="connsiteY3"/>
                </a:cxn>
              </a:cxnLst>
              <a:rect l="l" t="t" r="r" b="b"/>
              <a:pathLst>
                <a:path w="133617" h="33403">
                  <a:moveTo>
                    <a:pt x="0" y="0"/>
                  </a:moveTo>
                  <a:lnTo>
                    <a:pt x="133618" y="0"/>
                  </a:lnTo>
                  <a:lnTo>
                    <a:pt x="133618" y="33404"/>
                  </a:lnTo>
                  <a:lnTo>
                    <a:pt x="0" y="33404"/>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3" name="图形 47">
            <a:extLst>
              <a:ext uri="{FF2B5EF4-FFF2-40B4-BE49-F238E27FC236}">
                <a16:creationId xmlns:a16="http://schemas.microsoft.com/office/drawing/2014/main" id="{A780F5B1-6BA2-03C9-A5CA-03E76231CBC4}"/>
              </a:ext>
            </a:extLst>
          </p:cNvPr>
          <p:cNvGrpSpPr>
            <a:grpSpLocks noChangeAspect="1"/>
          </p:cNvGrpSpPr>
          <p:nvPr/>
        </p:nvGrpSpPr>
        <p:grpSpPr>
          <a:xfrm>
            <a:off x="4752683" y="334504"/>
            <a:ext cx="158645" cy="140617"/>
            <a:chOff x="6258822" y="3033626"/>
            <a:chExt cx="920131" cy="1083472"/>
          </a:xfrm>
          <a:solidFill>
            <a:schemeClr val="bg1"/>
          </a:solidFill>
        </p:grpSpPr>
        <p:sp>
          <p:nvSpPr>
            <p:cNvPr id="194" name="任意多边形: 形状 193">
              <a:extLst>
                <a:ext uri="{FF2B5EF4-FFF2-40B4-BE49-F238E27FC236}">
                  <a16:creationId xmlns:a16="http://schemas.microsoft.com/office/drawing/2014/main" id="{81C1C3AD-3090-C063-0CF9-FA6BAD61B599}"/>
                </a:ext>
              </a:extLst>
            </p:cNvPr>
            <p:cNvSpPr/>
            <p:nvPr/>
          </p:nvSpPr>
          <p:spPr>
            <a:xfrm>
              <a:off x="6503850" y="3198745"/>
              <a:ext cx="258689" cy="31742"/>
            </a:xfrm>
            <a:custGeom>
              <a:avLst/>
              <a:gdLst>
                <a:gd name="connsiteX0" fmla="*/ 258690 w 258689"/>
                <a:gd name="connsiteY0" fmla="*/ 15871 h 31742"/>
                <a:gd name="connsiteX1" fmla="*/ 242819 w 258689"/>
                <a:gd name="connsiteY1" fmla="*/ 0 h 31742"/>
                <a:gd name="connsiteX2" fmla="*/ 15871 w 258689"/>
                <a:gd name="connsiteY2" fmla="*/ 0 h 31742"/>
                <a:gd name="connsiteX3" fmla="*/ 0 w 258689"/>
                <a:gd name="connsiteY3" fmla="*/ 15871 h 31742"/>
                <a:gd name="connsiteX4" fmla="*/ 15871 w 258689"/>
                <a:gd name="connsiteY4" fmla="*/ 31742 h 31742"/>
                <a:gd name="connsiteX5" fmla="*/ 242819 w 258689"/>
                <a:gd name="connsiteY5" fmla="*/ 31742 h 31742"/>
                <a:gd name="connsiteX6" fmla="*/ 258690 w 258689"/>
                <a:gd name="connsiteY6" fmla="*/ 15871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8689" h="31742">
                  <a:moveTo>
                    <a:pt x="258690" y="15871"/>
                  </a:moveTo>
                  <a:cubicBezTo>
                    <a:pt x="258690" y="7106"/>
                    <a:pt x="251584" y="0"/>
                    <a:pt x="242819" y="0"/>
                  </a:cubicBezTo>
                  <a:lnTo>
                    <a:pt x="15871" y="0"/>
                  </a:lnTo>
                  <a:cubicBezTo>
                    <a:pt x="7106" y="0"/>
                    <a:pt x="0" y="7106"/>
                    <a:pt x="0" y="15871"/>
                  </a:cubicBezTo>
                  <a:cubicBezTo>
                    <a:pt x="0" y="24636"/>
                    <a:pt x="7106" y="31742"/>
                    <a:pt x="15871" y="31742"/>
                  </a:cubicBezTo>
                  <a:lnTo>
                    <a:pt x="242819" y="31742"/>
                  </a:lnTo>
                  <a:cubicBezTo>
                    <a:pt x="251584" y="31742"/>
                    <a:pt x="258690" y="24636"/>
                    <a:pt x="258690" y="15871"/>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5" name="任意多边形: 形状 194">
              <a:extLst>
                <a:ext uri="{FF2B5EF4-FFF2-40B4-BE49-F238E27FC236}">
                  <a16:creationId xmlns:a16="http://schemas.microsoft.com/office/drawing/2014/main" id="{B32E479F-2655-52F7-F379-1E94422BB23D}"/>
                </a:ext>
              </a:extLst>
            </p:cNvPr>
            <p:cNvSpPr/>
            <p:nvPr/>
          </p:nvSpPr>
          <p:spPr>
            <a:xfrm>
              <a:off x="6258822" y="3033626"/>
              <a:ext cx="920131" cy="1083472"/>
            </a:xfrm>
            <a:custGeom>
              <a:avLst/>
              <a:gdLst>
                <a:gd name="connsiteX0" fmla="*/ 879400 w 920131"/>
                <a:gd name="connsiteY0" fmla="*/ 960964 h 1083472"/>
                <a:gd name="connsiteX1" fmla="*/ 879400 w 920131"/>
                <a:gd name="connsiteY1" fmla="*/ 935030 h 1083472"/>
                <a:gd name="connsiteX2" fmla="*/ 846578 w 920131"/>
                <a:gd name="connsiteY2" fmla="*/ 874794 h 1083472"/>
                <a:gd name="connsiteX3" fmla="*/ 826276 w 920131"/>
                <a:gd name="connsiteY3" fmla="*/ 861695 h 1083472"/>
                <a:gd name="connsiteX4" fmla="*/ 837519 w 920131"/>
                <a:gd name="connsiteY4" fmla="*/ 831343 h 1083472"/>
                <a:gd name="connsiteX5" fmla="*/ 837519 w 920131"/>
                <a:gd name="connsiteY5" fmla="*/ 826071 h 1083472"/>
                <a:gd name="connsiteX6" fmla="*/ 790792 w 920131"/>
                <a:gd name="connsiteY6" fmla="*/ 779344 h 1083472"/>
                <a:gd name="connsiteX7" fmla="*/ 788907 w 920131"/>
                <a:gd name="connsiteY7" fmla="*/ 779344 h 1083472"/>
                <a:gd name="connsiteX8" fmla="*/ 767193 w 920131"/>
                <a:gd name="connsiteY8" fmla="*/ 680879 h 1083472"/>
                <a:gd name="connsiteX9" fmla="*/ 810726 w 920131"/>
                <a:gd name="connsiteY9" fmla="*/ 628551 h 1083472"/>
                <a:gd name="connsiteX10" fmla="*/ 785508 w 920131"/>
                <a:gd name="connsiteY10" fmla="*/ 583314 h 1083472"/>
                <a:gd name="connsiteX11" fmla="*/ 800133 w 920131"/>
                <a:gd name="connsiteY11" fmla="*/ 558402 h 1083472"/>
                <a:gd name="connsiteX12" fmla="*/ 791560 w 920131"/>
                <a:gd name="connsiteY12" fmla="*/ 537660 h 1083472"/>
                <a:gd name="connsiteX13" fmla="*/ 770818 w 920131"/>
                <a:gd name="connsiteY13" fmla="*/ 546232 h 1083472"/>
                <a:gd name="connsiteX14" fmla="*/ 748977 w 920131"/>
                <a:gd name="connsiteY14" fmla="*/ 575321 h 1083472"/>
                <a:gd name="connsiteX15" fmla="*/ 657387 w 920131"/>
                <a:gd name="connsiteY15" fmla="*/ 575321 h 1083472"/>
                <a:gd name="connsiteX16" fmla="*/ 629877 w 920131"/>
                <a:gd name="connsiteY16" fmla="*/ 518178 h 1083472"/>
                <a:gd name="connsiteX17" fmla="*/ 703132 w 920131"/>
                <a:gd name="connsiteY17" fmla="*/ 444923 h 1083472"/>
                <a:gd name="connsiteX18" fmla="*/ 768628 w 920131"/>
                <a:gd name="connsiteY18" fmla="*/ 485374 h 1083472"/>
                <a:gd name="connsiteX19" fmla="*/ 789933 w 920131"/>
                <a:gd name="connsiteY19" fmla="*/ 492435 h 1083472"/>
                <a:gd name="connsiteX20" fmla="*/ 796995 w 920131"/>
                <a:gd name="connsiteY20" fmla="*/ 471130 h 1083472"/>
                <a:gd name="connsiteX21" fmla="*/ 748740 w 920131"/>
                <a:gd name="connsiteY21" fmla="*/ 423516 h 1083472"/>
                <a:gd name="connsiteX22" fmla="*/ 748740 w 920131"/>
                <a:gd name="connsiteY22" fmla="*/ 151365 h 1083472"/>
                <a:gd name="connsiteX23" fmla="*/ 707930 w 920131"/>
                <a:gd name="connsiteY23" fmla="*/ 110555 h 1083472"/>
                <a:gd name="connsiteX24" fmla="*/ 577801 w 920131"/>
                <a:gd name="connsiteY24" fmla="*/ 110555 h 1083472"/>
                <a:gd name="connsiteX25" fmla="*/ 557845 w 920131"/>
                <a:gd name="connsiteY25" fmla="*/ 101639 h 1083472"/>
                <a:gd name="connsiteX26" fmla="*/ 495552 w 920131"/>
                <a:gd name="connsiteY26" fmla="*/ 101639 h 1083472"/>
                <a:gd name="connsiteX27" fmla="*/ 374372 w 920131"/>
                <a:gd name="connsiteY27" fmla="*/ 0 h 1083472"/>
                <a:gd name="connsiteX28" fmla="*/ 253188 w 920131"/>
                <a:gd name="connsiteY28" fmla="*/ 101637 h 1083472"/>
                <a:gd name="connsiteX29" fmla="*/ 190895 w 920131"/>
                <a:gd name="connsiteY29" fmla="*/ 101637 h 1083472"/>
                <a:gd name="connsiteX30" fmla="*/ 170939 w 920131"/>
                <a:gd name="connsiteY30" fmla="*/ 110553 h 1083472"/>
                <a:gd name="connsiteX31" fmla="*/ 40810 w 920131"/>
                <a:gd name="connsiteY31" fmla="*/ 110553 h 1083472"/>
                <a:gd name="connsiteX32" fmla="*/ 0 w 920131"/>
                <a:gd name="connsiteY32" fmla="*/ 151363 h 1083472"/>
                <a:gd name="connsiteX33" fmla="*/ 0 w 920131"/>
                <a:gd name="connsiteY33" fmla="*/ 991845 h 1083472"/>
                <a:gd name="connsiteX34" fmla="*/ 40810 w 920131"/>
                <a:gd name="connsiteY34" fmla="*/ 1032655 h 1083472"/>
                <a:gd name="connsiteX35" fmla="*/ 486141 w 920131"/>
                <a:gd name="connsiteY35" fmla="*/ 1032655 h 1083472"/>
                <a:gd name="connsiteX36" fmla="*/ 486141 w 920131"/>
                <a:gd name="connsiteY36" fmla="*/ 1034111 h 1083472"/>
                <a:gd name="connsiteX37" fmla="*/ 535503 w 920131"/>
                <a:gd name="connsiteY37" fmla="*/ 1083473 h 1083472"/>
                <a:gd name="connsiteX38" fmla="*/ 870770 w 920131"/>
                <a:gd name="connsiteY38" fmla="*/ 1083473 h 1083472"/>
                <a:gd name="connsiteX39" fmla="*/ 920132 w 920131"/>
                <a:gd name="connsiteY39" fmla="*/ 1034111 h 1083472"/>
                <a:gd name="connsiteX40" fmla="*/ 920132 w 920131"/>
                <a:gd name="connsiteY40" fmla="*/ 1009553 h 1083472"/>
                <a:gd name="connsiteX41" fmla="*/ 879400 w 920131"/>
                <a:gd name="connsiteY41" fmla="*/ 960964 h 1083472"/>
                <a:gd name="connsiteX42" fmla="*/ 829370 w 920131"/>
                <a:gd name="connsiteY42" fmla="*/ 901464 h 1083472"/>
                <a:gd name="connsiteX43" fmla="*/ 847660 w 920131"/>
                <a:gd name="connsiteY43" fmla="*/ 935028 h 1083472"/>
                <a:gd name="connsiteX44" fmla="*/ 847660 w 920131"/>
                <a:gd name="connsiteY44" fmla="*/ 960192 h 1083472"/>
                <a:gd name="connsiteX45" fmla="*/ 558613 w 920131"/>
                <a:gd name="connsiteY45" fmla="*/ 960192 h 1083472"/>
                <a:gd name="connsiteX46" fmla="*/ 558613 w 920131"/>
                <a:gd name="connsiteY46" fmla="*/ 935028 h 1083472"/>
                <a:gd name="connsiteX47" fmla="*/ 576903 w 920131"/>
                <a:gd name="connsiteY47" fmla="*/ 901464 h 1083472"/>
                <a:gd name="connsiteX48" fmla="*/ 613253 w 920131"/>
                <a:gd name="connsiteY48" fmla="*/ 878011 h 1083472"/>
                <a:gd name="connsiteX49" fmla="*/ 615477 w 920131"/>
                <a:gd name="connsiteY49" fmla="*/ 878068 h 1083472"/>
                <a:gd name="connsiteX50" fmla="*/ 790794 w 920131"/>
                <a:gd name="connsiteY50" fmla="*/ 878068 h 1083472"/>
                <a:gd name="connsiteX51" fmla="*/ 793020 w 920131"/>
                <a:gd name="connsiteY51" fmla="*/ 878011 h 1083472"/>
                <a:gd name="connsiteX52" fmla="*/ 790794 w 920131"/>
                <a:gd name="connsiteY52" fmla="*/ 811085 h 1083472"/>
                <a:gd name="connsiteX53" fmla="*/ 805779 w 920131"/>
                <a:gd name="connsiteY53" fmla="*/ 826069 h 1083472"/>
                <a:gd name="connsiteX54" fmla="*/ 805779 w 920131"/>
                <a:gd name="connsiteY54" fmla="*/ 831341 h 1083472"/>
                <a:gd name="connsiteX55" fmla="*/ 790794 w 920131"/>
                <a:gd name="connsiteY55" fmla="*/ 846325 h 1083472"/>
                <a:gd name="connsiteX56" fmla="*/ 615477 w 920131"/>
                <a:gd name="connsiteY56" fmla="*/ 846325 h 1083472"/>
                <a:gd name="connsiteX57" fmla="*/ 600492 w 920131"/>
                <a:gd name="connsiteY57" fmla="*/ 831341 h 1083472"/>
                <a:gd name="connsiteX58" fmla="*/ 600492 w 920131"/>
                <a:gd name="connsiteY58" fmla="*/ 826069 h 1083472"/>
                <a:gd name="connsiteX59" fmla="*/ 615477 w 920131"/>
                <a:gd name="connsiteY59" fmla="*/ 811085 h 1083472"/>
                <a:gd name="connsiteX60" fmla="*/ 649835 w 920131"/>
                <a:gd name="connsiteY60" fmla="*/ 779342 h 1083472"/>
                <a:gd name="connsiteX61" fmla="*/ 670543 w 920131"/>
                <a:gd name="connsiteY61" fmla="*/ 681779 h 1083472"/>
                <a:gd name="connsiteX62" fmla="*/ 735171 w 920131"/>
                <a:gd name="connsiteY62" fmla="*/ 681779 h 1083472"/>
                <a:gd name="connsiteX63" fmla="*/ 755926 w 920131"/>
                <a:gd name="connsiteY63" fmla="*/ 779342 h 1083472"/>
                <a:gd name="connsiteX64" fmla="*/ 648772 w 920131"/>
                <a:gd name="connsiteY64" fmla="*/ 607063 h 1083472"/>
                <a:gd name="connsiteX65" fmla="*/ 757499 w 920131"/>
                <a:gd name="connsiteY65" fmla="*/ 607063 h 1083472"/>
                <a:gd name="connsiteX66" fmla="*/ 778984 w 920131"/>
                <a:gd name="connsiteY66" fmla="*/ 628551 h 1083472"/>
                <a:gd name="connsiteX67" fmla="*/ 757499 w 920131"/>
                <a:gd name="connsiteY67" fmla="*/ 650036 h 1083472"/>
                <a:gd name="connsiteX68" fmla="*/ 648772 w 920131"/>
                <a:gd name="connsiteY68" fmla="*/ 650036 h 1083472"/>
                <a:gd name="connsiteX69" fmla="*/ 627285 w 920131"/>
                <a:gd name="connsiteY69" fmla="*/ 628551 h 1083472"/>
                <a:gd name="connsiteX70" fmla="*/ 648772 w 920131"/>
                <a:gd name="connsiteY70" fmla="*/ 607063 h 1083472"/>
                <a:gd name="connsiteX71" fmla="*/ 584769 w 920131"/>
                <a:gd name="connsiteY71" fmla="*/ 142297 h 1083472"/>
                <a:gd name="connsiteX72" fmla="*/ 707934 w 920131"/>
                <a:gd name="connsiteY72" fmla="*/ 142297 h 1083472"/>
                <a:gd name="connsiteX73" fmla="*/ 717002 w 920131"/>
                <a:gd name="connsiteY73" fmla="*/ 151365 h 1083472"/>
                <a:gd name="connsiteX74" fmla="*/ 717002 w 920131"/>
                <a:gd name="connsiteY74" fmla="*/ 414095 h 1083472"/>
                <a:gd name="connsiteX75" fmla="*/ 703134 w 920131"/>
                <a:gd name="connsiteY75" fmla="*/ 413181 h 1083472"/>
                <a:gd name="connsiteX76" fmla="*/ 686396 w 920131"/>
                <a:gd name="connsiteY76" fmla="*/ 414531 h 1083472"/>
                <a:gd name="connsiteX77" fmla="*/ 686396 w 920131"/>
                <a:gd name="connsiteY77" fmla="*/ 201243 h 1083472"/>
                <a:gd name="connsiteX78" fmla="*/ 658054 w 920131"/>
                <a:gd name="connsiteY78" fmla="*/ 172901 h 1083472"/>
                <a:gd name="connsiteX79" fmla="*/ 584767 w 920131"/>
                <a:gd name="connsiteY79" fmla="*/ 172901 h 1083472"/>
                <a:gd name="connsiteX80" fmla="*/ 584767 w 920131"/>
                <a:gd name="connsiteY80" fmla="*/ 142297 h 1083472"/>
                <a:gd name="connsiteX81" fmla="*/ 374372 w 920131"/>
                <a:gd name="connsiteY81" fmla="*/ 31742 h 1083472"/>
                <a:gd name="connsiteX82" fmla="*/ 463149 w 920131"/>
                <a:gd name="connsiteY82" fmla="*/ 101637 h 1083472"/>
                <a:gd name="connsiteX83" fmla="*/ 285595 w 920131"/>
                <a:gd name="connsiteY83" fmla="*/ 101637 h 1083472"/>
                <a:gd name="connsiteX84" fmla="*/ 374372 w 920131"/>
                <a:gd name="connsiteY84" fmla="*/ 31742 h 1083472"/>
                <a:gd name="connsiteX85" fmla="*/ 486909 w 920131"/>
                <a:gd name="connsiteY85" fmla="*/ 1000913 h 1083472"/>
                <a:gd name="connsiteX86" fmla="*/ 40810 w 920131"/>
                <a:gd name="connsiteY86" fmla="*/ 1000913 h 1083472"/>
                <a:gd name="connsiteX87" fmla="*/ 31742 w 920131"/>
                <a:gd name="connsiteY87" fmla="*/ 991845 h 1083472"/>
                <a:gd name="connsiteX88" fmla="*/ 31742 w 920131"/>
                <a:gd name="connsiteY88" fmla="*/ 151365 h 1083472"/>
                <a:gd name="connsiteX89" fmla="*/ 40810 w 920131"/>
                <a:gd name="connsiteY89" fmla="*/ 142297 h 1083472"/>
                <a:gd name="connsiteX90" fmla="*/ 163975 w 920131"/>
                <a:gd name="connsiteY90" fmla="*/ 142297 h 1083472"/>
                <a:gd name="connsiteX91" fmla="*/ 163975 w 920131"/>
                <a:gd name="connsiteY91" fmla="*/ 172901 h 1083472"/>
                <a:gd name="connsiteX92" fmla="*/ 90690 w 920131"/>
                <a:gd name="connsiteY92" fmla="*/ 172901 h 1083472"/>
                <a:gd name="connsiteX93" fmla="*/ 62348 w 920131"/>
                <a:gd name="connsiteY93" fmla="*/ 201243 h 1083472"/>
                <a:gd name="connsiteX94" fmla="*/ 62348 w 920131"/>
                <a:gd name="connsiteY94" fmla="*/ 941967 h 1083472"/>
                <a:gd name="connsiteX95" fmla="*/ 90690 w 920131"/>
                <a:gd name="connsiteY95" fmla="*/ 970309 h 1083472"/>
                <a:gd name="connsiteX96" fmla="*/ 220940 w 920131"/>
                <a:gd name="connsiteY96" fmla="*/ 970309 h 1083472"/>
                <a:gd name="connsiteX97" fmla="*/ 236811 w 920131"/>
                <a:gd name="connsiteY97" fmla="*/ 954438 h 1083472"/>
                <a:gd name="connsiteX98" fmla="*/ 220940 w 920131"/>
                <a:gd name="connsiteY98" fmla="*/ 938567 h 1083472"/>
                <a:gd name="connsiteX99" fmla="*/ 94091 w 920131"/>
                <a:gd name="connsiteY99" fmla="*/ 938567 h 1083472"/>
                <a:gd name="connsiteX100" fmla="*/ 94091 w 920131"/>
                <a:gd name="connsiteY100" fmla="*/ 204643 h 1083472"/>
                <a:gd name="connsiteX101" fmla="*/ 163975 w 920131"/>
                <a:gd name="connsiteY101" fmla="*/ 204643 h 1083472"/>
                <a:gd name="connsiteX102" fmla="*/ 163975 w 920131"/>
                <a:gd name="connsiteY102" fmla="*/ 233425 h 1083472"/>
                <a:gd name="connsiteX103" fmla="*/ 190895 w 920131"/>
                <a:gd name="connsiteY103" fmla="*/ 260345 h 1083472"/>
                <a:gd name="connsiteX104" fmla="*/ 413510 w 920131"/>
                <a:gd name="connsiteY104" fmla="*/ 260345 h 1083472"/>
                <a:gd name="connsiteX105" fmla="*/ 429382 w 920131"/>
                <a:gd name="connsiteY105" fmla="*/ 244474 h 1083472"/>
                <a:gd name="connsiteX106" fmla="*/ 413510 w 920131"/>
                <a:gd name="connsiteY106" fmla="*/ 228603 h 1083472"/>
                <a:gd name="connsiteX107" fmla="*/ 195719 w 920131"/>
                <a:gd name="connsiteY107" fmla="*/ 228603 h 1083472"/>
                <a:gd name="connsiteX108" fmla="*/ 195719 w 920131"/>
                <a:gd name="connsiteY108" fmla="*/ 133380 h 1083472"/>
                <a:gd name="connsiteX109" fmla="*/ 553029 w 920131"/>
                <a:gd name="connsiteY109" fmla="*/ 133380 h 1083472"/>
                <a:gd name="connsiteX110" fmla="*/ 553029 w 920131"/>
                <a:gd name="connsiteY110" fmla="*/ 228601 h 1083472"/>
                <a:gd name="connsiteX111" fmla="*/ 487576 w 920131"/>
                <a:gd name="connsiteY111" fmla="*/ 228601 h 1083472"/>
                <a:gd name="connsiteX112" fmla="*/ 471705 w 920131"/>
                <a:gd name="connsiteY112" fmla="*/ 244472 h 1083472"/>
                <a:gd name="connsiteX113" fmla="*/ 487576 w 920131"/>
                <a:gd name="connsiteY113" fmla="*/ 260343 h 1083472"/>
                <a:gd name="connsiteX114" fmla="*/ 557852 w 920131"/>
                <a:gd name="connsiteY114" fmla="*/ 260343 h 1083472"/>
                <a:gd name="connsiteX115" fmla="*/ 584769 w 920131"/>
                <a:gd name="connsiteY115" fmla="*/ 233423 h 1083472"/>
                <a:gd name="connsiteX116" fmla="*/ 584769 w 920131"/>
                <a:gd name="connsiteY116" fmla="*/ 204643 h 1083472"/>
                <a:gd name="connsiteX117" fmla="*/ 654653 w 920131"/>
                <a:gd name="connsiteY117" fmla="*/ 204643 h 1083472"/>
                <a:gd name="connsiteX118" fmla="*/ 654653 w 920131"/>
                <a:gd name="connsiteY118" fmla="*/ 425090 h 1083472"/>
                <a:gd name="connsiteX119" fmla="*/ 598137 w 920131"/>
                <a:gd name="connsiteY119" fmla="*/ 518180 h 1083472"/>
                <a:gd name="connsiteX120" fmla="*/ 599586 w 920131"/>
                <a:gd name="connsiteY120" fmla="*/ 535533 h 1083472"/>
                <a:gd name="connsiteX121" fmla="*/ 586202 w 920131"/>
                <a:gd name="connsiteY121" fmla="*/ 535533 h 1083472"/>
                <a:gd name="connsiteX122" fmla="*/ 586202 w 920131"/>
                <a:gd name="connsiteY122" fmla="*/ 361165 h 1083472"/>
                <a:gd name="connsiteX123" fmla="*/ 563703 w 920131"/>
                <a:gd name="connsiteY123" fmla="*/ 338666 h 1083472"/>
                <a:gd name="connsiteX124" fmla="*/ 519136 w 920131"/>
                <a:gd name="connsiteY124" fmla="*/ 338666 h 1083472"/>
                <a:gd name="connsiteX125" fmla="*/ 496635 w 920131"/>
                <a:gd name="connsiteY125" fmla="*/ 361165 h 1083472"/>
                <a:gd name="connsiteX126" fmla="*/ 496635 w 920131"/>
                <a:gd name="connsiteY126" fmla="*/ 535533 h 1083472"/>
                <a:gd name="connsiteX127" fmla="*/ 474837 w 920131"/>
                <a:gd name="connsiteY127" fmla="*/ 535533 h 1083472"/>
                <a:gd name="connsiteX128" fmla="*/ 474837 w 920131"/>
                <a:gd name="connsiteY128" fmla="*/ 459599 h 1083472"/>
                <a:gd name="connsiteX129" fmla="*/ 452338 w 920131"/>
                <a:gd name="connsiteY129" fmla="*/ 437100 h 1083472"/>
                <a:gd name="connsiteX130" fmla="*/ 407771 w 920131"/>
                <a:gd name="connsiteY130" fmla="*/ 437100 h 1083472"/>
                <a:gd name="connsiteX131" fmla="*/ 385272 w 920131"/>
                <a:gd name="connsiteY131" fmla="*/ 459599 h 1083472"/>
                <a:gd name="connsiteX132" fmla="*/ 385272 w 920131"/>
                <a:gd name="connsiteY132" fmla="*/ 535533 h 1083472"/>
                <a:gd name="connsiteX133" fmla="*/ 363474 w 920131"/>
                <a:gd name="connsiteY133" fmla="*/ 535533 h 1083472"/>
                <a:gd name="connsiteX134" fmla="*/ 363474 w 920131"/>
                <a:gd name="connsiteY134" fmla="*/ 316366 h 1083472"/>
                <a:gd name="connsiteX135" fmla="*/ 340975 w 920131"/>
                <a:gd name="connsiteY135" fmla="*/ 293867 h 1083472"/>
                <a:gd name="connsiteX136" fmla="*/ 296408 w 920131"/>
                <a:gd name="connsiteY136" fmla="*/ 293867 h 1083472"/>
                <a:gd name="connsiteX137" fmla="*/ 273909 w 920131"/>
                <a:gd name="connsiteY137" fmla="*/ 316366 h 1083472"/>
                <a:gd name="connsiteX138" fmla="*/ 273909 w 920131"/>
                <a:gd name="connsiteY138" fmla="*/ 535531 h 1083472"/>
                <a:gd name="connsiteX139" fmla="*/ 252111 w 920131"/>
                <a:gd name="connsiteY139" fmla="*/ 535531 h 1083472"/>
                <a:gd name="connsiteX140" fmla="*/ 252111 w 920131"/>
                <a:gd name="connsiteY140" fmla="*/ 434988 h 1083472"/>
                <a:gd name="connsiteX141" fmla="*/ 229612 w 920131"/>
                <a:gd name="connsiteY141" fmla="*/ 412489 h 1083472"/>
                <a:gd name="connsiteX142" fmla="*/ 185043 w 920131"/>
                <a:gd name="connsiteY142" fmla="*/ 412489 h 1083472"/>
                <a:gd name="connsiteX143" fmla="*/ 162544 w 920131"/>
                <a:gd name="connsiteY143" fmla="*/ 434988 h 1083472"/>
                <a:gd name="connsiteX144" fmla="*/ 162544 w 920131"/>
                <a:gd name="connsiteY144" fmla="*/ 535531 h 1083472"/>
                <a:gd name="connsiteX145" fmla="*/ 138795 w 920131"/>
                <a:gd name="connsiteY145" fmla="*/ 535531 h 1083472"/>
                <a:gd name="connsiteX146" fmla="*/ 122924 w 920131"/>
                <a:gd name="connsiteY146" fmla="*/ 551402 h 1083472"/>
                <a:gd name="connsiteX147" fmla="*/ 138795 w 920131"/>
                <a:gd name="connsiteY147" fmla="*/ 567273 h 1083472"/>
                <a:gd name="connsiteX148" fmla="*/ 610385 w 920131"/>
                <a:gd name="connsiteY148" fmla="*/ 567273 h 1083472"/>
                <a:gd name="connsiteX149" fmla="*/ 620835 w 920131"/>
                <a:gd name="connsiteY149" fmla="*/ 583267 h 1083472"/>
                <a:gd name="connsiteX150" fmla="*/ 595545 w 920131"/>
                <a:gd name="connsiteY150" fmla="*/ 628549 h 1083472"/>
                <a:gd name="connsiteX151" fmla="*/ 638545 w 920131"/>
                <a:gd name="connsiteY151" fmla="*/ 680780 h 1083472"/>
                <a:gd name="connsiteX152" fmla="*/ 616869 w 920131"/>
                <a:gd name="connsiteY152" fmla="*/ 779340 h 1083472"/>
                <a:gd name="connsiteX153" fmla="*/ 615477 w 920131"/>
                <a:gd name="connsiteY153" fmla="*/ 779340 h 1083472"/>
                <a:gd name="connsiteX154" fmla="*/ 568750 w 920131"/>
                <a:gd name="connsiteY154" fmla="*/ 826067 h 1083472"/>
                <a:gd name="connsiteX155" fmla="*/ 568750 w 920131"/>
                <a:gd name="connsiteY155" fmla="*/ 831339 h 1083472"/>
                <a:gd name="connsiteX156" fmla="*/ 579993 w 920131"/>
                <a:gd name="connsiteY156" fmla="*/ 861691 h 1083472"/>
                <a:gd name="connsiteX157" fmla="*/ 559691 w 920131"/>
                <a:gd name="connsiteY157" fmla="*/ 874790 h 1083472"/>
                <a:gd name="connsiteX158" fmla="*/ 526869 w 920131"/>
                <a:gd name="connsiteY158" fmla="*/ 935028 h 1083472"/>
                <a:gd name="connsiteX159" fmla="*/ 526869 w 920131"/>
                <a:gd name="connsiteY159" fmla="*/ 938564 h 1083472"/>
                <a:gd name="connsiteX160" fmla="*/ 295005 w 920131"/>
                <a:gd name="connsiteY160" fmla="*/ 938564 h 1083472"/>
                <a:gd name="connsiteX161" fmla="*/ 279134 w 920131"/>
                <a:gd name="connsiteY161" fmla="*/ 954436 h 1083472"/>
                <a:gd name="connsiteX162" fmla="*/ 295005 w 920131"/>
                <a:gd name="connsiteY162" fmla="*/ 970307 h 1083472"/>
                <a:gd name="connsiteX163" fmla="*/ 505686 w 920131"/>
                <a:gd name="connsiteY163" fmla="*/ 970307 h 1083472"/>
                <a:gd name="connsiteX164" fmla="*/ 486909 w 920131"/>
                <a:gd name="connsiteY164" fmla="*/ 1000913 h 1083472"/>
                <a:gd name="connsiteX165" fmla="*/ 554459 w 920131"/>
                <a:gd name="connsiteY165" fmla="*/ 370407 h 1083472"/>
                <a:gd name="connsiteX166" fmla="*/ 554459 w 920131"/>
                <a:gd name="connsiteY166" fmla="*/ 535531 h 1083472"/>
                <a:gd name="connsiteX167" fmla="*/ 528378 w 920131"/>
                <a:gd name="connsiteY167" fmla="*/ 535531 h 1083472"/>
                <a:gd name="connsiteX168" fmla="*/ 528378 w 920131"/>
                <a:gd name="connsiteY168" fmla="*/ 370407 h 1083472"/>
                <a:gd name="connsiteX169" fmla="*/ 443094 w 920131"/>
                <a:gd name="connsiteY169" fmla="*/ 468840 h 1083472"/>
                <a:gd name="connsiteX170" fmla="*/ 443094 w 920131"/>
                <a:gd name="connsiteY170" fmla="*/ 535531 h 1083472"/>
                <a:gd name="connsiteX171" fmla="*/ 417013 w 920131"/>
                <a:gd name="connsiteY171" fmla="*/ 535531 h 1083472"/>
                <a:gd name="connsiteX172" fmla="*/ 417013 w 920131"/>
                <a:gd name="connsiteY172" fmla="*/ 468840 h 1083472"/>
                <a:gd name="connsiteX173" fmla="*/ 331731 w 920131"/>
                <a:gd name="connsiteY173" fmla="*/ 325610 h 1083472"/>
                <a:gd name="connsiteX174" fmla="*/ 331731 w 920131"/>
                <a:gd name="connsiteY174" fmla="*/ 535533 h 1083472"/>
                <a:gd name="connsiteX175" fmla="*/ 305650 w 920131"/>
                <a:gd name="connsiteY175" fmla="*/ 535533 h 1083472"/>
                <a:gd name="connsiteX176" fmla="*/ 305650 w 920131"/>
                <a:gd name="connsiteY176" fmla="*/ 325610 h 1083472"/>
                <a:gd name="connsiteX177" fmla="*/ 220366 w 920131"/>
                <a:gd name="connsiteY177" fmla="*/ 444231 h 1083472"/>
                <a:gd name="connsiteX178" fmla="*/ 220366 w 920131"/>
                <a:gd name="connsiteY178" fmla="*/ 535531 h 1083472"/>
                <a:gd name="connsiteX179" fmla="*/ 194285 w 920131"/>
                <a:gd name="connsiteY179" fmla="*/ 535531 h 1083472"/>
                <a:gd name="connsiteX180" fmla="*/ 194285 w 920131"/>
                <a:gd name="connsiteY180" fmla="*/ 444231 h 1083472"/>
                <a:gd name="connsiteX181" fmla="*/ 888389 w 920131"/>
                <a:gd name="connsiteY181" fmla="*/ 1034113 h 1083472"/>
                <a:gd name="connsiteX182" fmla="*/ 870770 w 920131"/>
                <a:gd name="connsiteY182" fmla="*/ 1051733 h 1083472"/>
                <a:gd name="connsiteX183" fmla="*/ 535503 w 920131"/>
                <a:gd name="connsiteY183" fmla="*/ 1051733 h 1083472"/>
                <a:gd name="connsiteX184" fmla="*/ 517884 w 920131"/>
                <a:gd name="connsiteY184" fmla="*/ 1034113 h 1083472"/>
                <a:gd name="connsiteX185" fmla="*/ 517884 w 920131"/>
                <a:gd name="connsiteY185" fmla="*/ 1009555 h 1083472"/>
                <a:gd name="connsiteX186" fmla="*/ 535503 w 920131"/>
                <a:gd name="connsiteY186" fmla="*/ 991936 h 1083472"/>
                <a:gd name="connsiteX187" fmla="*/ 870770 w 920131"/>
                <a:gd name="connsiteY187" fmla="*/ 991936 h 1083472"/>
                <a:gd name="connsiteX188" fmla="*/ 888389 w 920131"/>
                <a:gd name="connsiteY188" fmla="*/ 1009555 h 108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Lst>
              <a:rect l="l" t="t" r="r" b="b"/>
              <a:pathLst>
                <a:path w="920131" h="1083472">
                  <a:moveTo>
                    <a:pt x="879400" y="960964"/>
                  </a:moveTo>
                  <a:lnTo>
                    <a:pt x="879400" y="935030"/>
                  </a:lnTo>
                  <a:cubicBezTo>
                    <a:pt x="879400" y="910572"/>
                    <a:pt x="867130" y="888054"/>
                    <a:pt x="846578" y="874794"/>
                  </a:cubicBezTo>
                  <a:lnTo>
                    <a:pt x="826276" y="861695"/>
                  </a:lnTo>
                  <a:cubicBezTo>
                    <a:pt x="833276" y="853522"/>
                    <a:pt x="837519" y="842922"/>
                    <a:pt x="837519" y="831343"/>
                  </a:cubicBezTo>
                  <a:lnTo>
                    <a:pt x="837519" y="826071"/>
                  </a:lnTo>
                  <a:cubicBezTo>
                    <a:pt x="837519" y="800305"/>
                    <a:pt x="816559" y="779344"/>
                    <a:pt x="790792" y="779344"/>
                  </a:cubicBezTo>
                  <a:lnTo>
                    <a:pt x="788907" y="779344"/>
                  </a:lnTo>
                  <a:cubicBezTo>
                    <a:pt x="779926" y="747653"/>
                    <a:pt x="772655" y="714687"/>
                    <a:pt x="767193" y="680879"/>
                  </a:cubicBezTo>
                  <a:cubicBezTo>
                    <a:pt x="791929" y="676306"/>
                    <a:pt x="810726" y="654590"/>
                    <a:pt x="810726" y="628551"/>
                  </a:cubicBezTo>
                  <a:cubicBezTo>
                    <a:pt x="810726" y="609472"/>
                    <a:pt x="800632" y="592714"/>
                    <a:pt x="785508" y="583314"/>
                  </a:cubicBezTo>
                  <a:cubicBezTo>
                    <a:pt x="791402" y="575848"/>
                    <a:pt x="796356" y="567504"/>
                    <a:pt x="800133" y="558402"/>
                  </a:cubicBezTo>
                  <a:cubicBezTo>
                    <a:pt x="803493" y="550306"/>
                    <a:pt x="799655" y="541020"/>
                    <a:pt x="791560" y="537660"/>
                  </a:cubicBezTo>
                  <a:cubicBezTo>
                    <a:pt x="783464" y="534295"/>
                    <a:pt x="774178" y="538138"/>
                    <a:pt x="770818" y="546232"/>
                  </a:cubicBezTo>
                  <a:cubicBezTo>
                    <a:pt x="765976" y="557899"/>
                    <a:pt x="758375" y="567779"/>
                    <a:pt x="748977" y="575321"/>
                  </a:cubicBezTo>
                  <a:lnTo>
                    <a:pt x="657387" y="575321"/>
                  </a:lnTo>
                  <a:cubicBezTo>
                    <a:pt x="640634" y="561892"/>
                    <a:pt x="629877" y="541274"/>
                    <a:pt x="629877" y="518178"/>
                  </a:cubicBezTo>
                  <a:cubicBezTo>
                    <a:pt x="629877" y="477785"/>
                    <a:pt x="662739" y="444923"/>
                    <a:pt x="703132" y="444923"/>
                  </a:cubicBezTo>
                  <a:cubicBezTo>
                    <a:pt x="731004" y="444923"/>
                    <a:pt x="756100" y="460424"/>
                    <a:pt x="768628" y="485374"/>
                  </a:cubicBezTo>
                  <a:cubicBezTo>
                    <a:pt x="772561" y="493208"/>
                    <a:pt x="782101" y="496369"/>
                    <a:pt x="789933" y="492435"/>
                  </a:cubicBezTo>
                  <a:cubicBezTo>
                    <a:pt x="797767" y="488501"/>
                    <a:pt x="800929" y="478964"/>
                    <a:pt x="796995" y="471130"/>
                  </a:cubicBezTo>
                  <a:cubicBezTo>
                    <a:pt x="786310" y="449850"/>
                    <a:pt x="769237" y="433369"/>
                    <a:pt x="748740" y="423516"/>
                  </a:cubicBezTo>
                  <a:lnTo>
                    <a:pt x="748740" y="151365"/>
                  </a:lnTo>
                  <a:cubicBezTo>
                    <a:pt x="748740" y="128862"/>
                    <a:pt x="730433" y="110555"/>
                    <a:pt x="707930" y="110555"/>
                  </a:cubicBezTo>
                  <a:lnTo>
                    <a:pt x="577801" y="110555"/>
                  </a:lnTo>
                  <a:cubicBezTo>
                    <a:pt x="572870" y="105095"/>
                    <a:pt x="565764" y="101639"/>
                    <a:pt x="557845" y="101639"/>
                  </a:cubicBezTo>
                  <a:lnTo>
                    <a:pt x="495552" y="101639"/>
                  </a:lnTo>
                  <a:cubicBezTo>
                    <a:pt x="485367" y="43961"/>
                    <a:pt x="434928" y="0"/>
                    <a:pt x="374372" y="0"/>
                  </a:cubicBezTo>
                  <a:cubicBezTo>
                    <a:pt x="313816" y="0"/>
                    <a:pt x="263379" y="43961"/>
                    <a:pt x="253188" y="101637"/>
                  </a:cubicBezTo>
                  <a:lnTo>
                    <a:pt x="190895" y="101637"/>
                  </a:lnTo>
                  <a:cubicBezTo>
                    <a:pt x="182976" y="101637"/>
                    <a:pt x="175870" y="105095"/>
                    <a:pt x="170939" y="110553"/>
                  </a:cubicBezTo>
                  <a:lnTo>
                    <a:pt x="40810" y="110553"/>
                  </a:lnTo>
                  <a:cubicBezTo>
                    <a:pt x="18307" y="110553"/>
                    <a:pt x="0" y="128859"/>
                    <a:pt x="0" y="151363"/>
                  </a:cubicBezTo>
                  <a:lnTo>
                    <a:pt x="0" y="991845"/>
                  </a:lnTo>
                  <a:cubicBezTo>
                    <a:pt x="0" y="1014349"/>
                    <a:pt x="18307" y="1032655"/>
                    <a:pt x="40810" y="1032655"/>
                  </a:cubicBezTo>
                  <a:lnTo>
                    <a:pt x="486141" y="1032655"/>
                  </a:lnTo>
                  <a:lnTo>
                    <a:pt x="486141" y="1034111"/>
                  </a:lnTo>
                  <a:cubicBezTo>
                    <a:pt x="486141" y="1061329"/>
                    <a:pt x="508285" y="1083473"/>
                    <a:pt x="535503" y="1083473"/>
                  </a:cubicBezTo>
                  <a:lnTo>
                    <a:pt x="870770" y="1083473"/>
                  </a:lnTo>
                  <a:cubicBezTo>
                    <a:pt x="897988" y="1083473"/>
                    <a:pt x="920132" y="1061329"/>
                    <a:pt x="920132" y="1034111"/>
                  </a:cubicBezTo>
                  <a:lnTo>
                    <a:pt x="920132" y="1009553"/>
                  </a:lnTo>
                  <a:cubicBezTo>
                    <a:pt x="920132" y="985281"/>
                    <a:pt x="902517" y="965059"/>
                    <a:pt x="879400" y="960964"/>
                  </a:cubicBezTo>
                  <a:close/>
                  <a:moveTo>
                    <a:pt x="829370" y="901464"/>
                  </a:moveTo>
                  <a:cubicBezTo>
                    <a:pt x="840822" y="908854"/>
                    <a:pt x="847660" y="921400"/>
                    <a:pt x="847660" y="935028"/>
                  </a:cubicBezTo>
                  <a:lnTo>
                    <a:pt x="847660" y="960192"/>
                  </a:lnTo>
                  <a:lnTo>
                    <a:pt x="558613" y="960192"/>
                  </a:lnTo>
                  <a:lnTo>
                    <a:pt x="558613" y="935028"/>
                  </a:lnTo>
                  <a:cubicBezTo>
                    <a:pt x="558613" y="921400"/>
                    <a:pt x="565451" y="908851"/>
                    <a:pt x="576903" y="901464"/>
                  </a:cubicBezTo>
                  <a:lnTo>
                    <a:pt x="613253" y="878011"/>
                  </a:lnTo>
                  <a:cubicBezTo>
                    <a:pt x="613991" y="878044"/>
                    <a:pt x="614732" y="878068"/>
                    <a:pt x="615477" y="878068"/>
                  </a:cubicBezTo>
                  <a:lnTo>
                    <a:pt x="790794" y="878068"/>
                  </a:lnTo>
                  <a:cubicBezTo>
                    <a:pt x="791541" y="878068"/>
                    <a:pt x="792282" y="878047"/>
                    <a:pt x="793020" y="878011"/>
                  </a:cubicBezTo>
                  <a:close/>
                  <a:moveTo>
                    <a:pt x="790794" y="811085"/>
                  </a:moveTo>
                  <a:cubicBezTo>
                    <a:pt x="799056" y="811085"/>
                    <a:pt x="805779" y="817808"/>
                    <a:pt x="805779" y="826069"/>
                  </a:cubicBezTo>
                  <a:lnTo>
                    <a:pt x="805779" y="831341"/>
                  </a:lnTo>
                  <a:cubicBezTo>
                    <a:pt x="805779" y="839602"/>
                    <a:pt x="799056" y="846325"/>
                    <a:pt x="790794" y="846325"/>
                  </a:cubicBezTo>
                  <a:lnTo>
                    <a:pt x="615477" y="846325"/>
                  </a:lnTo>
                  <a:cubicBezTo>
                    <a:pt x="607215" y="846325"/>
                    <a:pt x="600492" y="839604"/>
                    <a:pt x="600492" y="831341"/>
                  </a:cubicBezTo>
                  <a:lnTo>
                    <a:pt x="600492" y="826069"/>
                  </a:lnTo>
                  <a:cubicBezTo>
                    <a:pt x="600492" y="817808"/>
                    <a:pt x="607213" y="811085"/>
                    <a:pt x="615477" y="811085"/>
                  </a:cubicBezTo>
                  <a:close/>
                  <a:moveTo>
                    <a:pt x="649835" y="779342"/>
                  </a:moveTo>
                  <a:cubicBezTo>
                    <a:pt x="658354" y="747949"/>
                    <a:pt x="665283" y="715297"/>
                    <a:pt x="670543" y="681779"/>
                  </a:cubicBezTo>
                  <a:lnTo>
                    <a:pt x="735171" y="681779"/>
                  </a:lnTo>
                  <a:cubicBezTo>
                    <a:pt x="740411" y="715178"/>
                    <a:pt x="747356" y="747833"/>
                    <a:pt x="755926" y="779342"/>
                  </a:cubicBezTo>
                  <a:close/>
                  <a:moveTo>
                    <a:pt x="648772" y="607063"/>
                  </a:moveTo>
                  <a:lnTo>
                    <a:pt x="757499" y="607063"/>
                  </a:lnTo>
                  <a:cubicBezTo>
                    <a:pt x="769347" y="607063"/>
                    <a:pt x="778984" y="616703"/>
                    <a:pt x="778984" y="628551"/>
                  </a:cubicBezTo>
                  <a:cubicBezTo>
                    <a:pt x="778984" y="640399"/>
                    <a:pt x="769345" y="650036"/>
                    <a:pt x="757499" y="650036"/>
                  </a:cubicBezTo>
                  <a:lnTo>
                    <a:pt x="648772" y="650036"/>
                  </a:lnTo>
                  <a:cubicBezTo>
                    <a:pt x="636924" y="650036"/>
                    <a:pt x="627285" y="640397"/>
                    <a:pt x="627285" y="628551"/>
                  </a:cubicBezTo>
                  <a:cubicBezTo>
                    <a:pt x="627285" y="616705"/>
                    <a:pt x="636926" y="607063"/>
                    <a:pt x="648772" y="607063"/>
                  </a:cubicBezTo>
                  <a:close/>
                  <a:moveTo>
                    <a:pt x="584769" y="142297"/>
                  </a:moveTo>
                  <a:lnTo>
                    <a:pt x="707934" y="142297"/>
                  </a:lnTo>
                  <a:cubicBezTo>
                    <a:pt x="712934" y="142297"/>
                    <a:pt x="717002" y="146364"/>
                    <a:pt x="717002" y="151365"/>
                  </a:cubicBezTo>
                  <a:lnTo>
                    <a:pt x="717002" y="414095"/>
                  </a:lnTo>
                  <a:cubicBezTo>
                    <a:pt x="712448" y="413498"/>
                    <a:pt x="707820" y="413181"/>
                    <a:pt x="703134" y="413181"/>
                  </a:cubicBezTo>
                  <a:cubicBezTo>
                    <a:pt x="697438" y="413181"/>
                    <a:pt x="691849" y="413653"/>
                    <a:pt x="686396" y="414531"/>
                  </a:cubicBezTo>
                  <a:lnTo>
                    <a:pt x="686396" y="201243"/>
                  </a:lnTo>
                  <a:cubicBezTo>
                    <a:pt x="686396" y="185615"/>
                    <a:pt x="673682" y="172901"/>
                    <a:pt x="658054" y="172901"/>
                  </a:cubicBezTo>
                  <a:lnTo>
                    <a:pt x="584767" y="172901"/>
                  </a:lnTo>
                  <a:lnTo>
                    <a:pt x="584767" y="142297"/>
                  </a:lnTo>
                  <a:close/>
                  <a:moveTo>
                    <a:pt x="374372" y="31742"/>
                  </a:moveTo>
                  <a:cubicBezTo>
                    <a:pt x="417355" y="31742"/>
                    <a:pt x="453464" y="61589"/>
                    <a:pt x="463149" y="101637"/>
                  </a:cubicBezTo>
                  <a:lnTo>
                    <a:pt x="285595" y="101637"/>
                  </a:lnTo>
                  <a:cubicBezTo>
                    <a:pt x="295281" y="61589"/>
                    <a:pt x="331391" y="31742"/>
                    <a:pt x="374372" y="31742"/>
                  </a:cubicBezTo>
                  <a:close/>
                  <a:moveTo>
                    <a:pt x="486909" y="1000913"/>
                  </a:moveTo>
                  <a:lnTo>
                    <a:pt x="40810" y="1000913"/>
                  </a:lnTo>
                  <a:cubicBezTo>
                    <a:pt x="35810" y="1000913"/>
                    <a:pt x="31742" y="996846"/>
                    <a:pt x="31742" y="991845"/>
                  </a:cubicBezTo>
                  <a:lnTo>
                    <a:pt x="31742" y="151365"/>
                  </a:lnTo>
                  <a:cubicBezTo>
                    <a:pt x="31742" y="146364"/>
                    <a:pt x="35810" y="142297"/>
                    <a:pt x="40810" y="142297"/>
                  </a:cubicBezTo>
                  <a:lnTo>
                    <a:pt x="163975" y="142297"/>
                  </a:lnTo>
                  <a:lnTo>
                    <a:pt x="163975" y="172901"/>
                  </a:lnTo>
                  <a:lnTo>
                    <a:pt x="90690" y="172901"/>
                  </a:lnTo>
                  <a:cubicBezTo>
                    <a:pt x="75062" y="172901"/>
                    <a:pt x="62348" y="185615"/>
                    <a:pt x="62348" y="201243"/>
                  </a:cubicBezTo>
                  <a:lnTo>
                    <a:pt x="62348" y="941967"/>
                  </a:lnTo>
                  <a:cubicBezTo>
                    <a:pt x="62348" y="957595"/>
                    <a:pt x="75062" y="970309"/>
                    <a:pt x="90690" y="970309"/>
                  </a:cubicBezTo>
                  <a:lnTo>
                    <a:pt x="220940" y="970309"/>
                  </a:lnTo>
                  <a:cubicBezTo>
                    <a:pt x="229705" y="970309"/>
                    <a:pt x="236811" y="963203"/>
                    <a:pt x="236811" y="954438"/>
                  </a:cubicBezTo>
                  <a:cubicBezTo>
                    <a:pt x="236811" y="945673"/>
                    <a:pt x="229705" y="938567"/>
                    <a:pt x="220940" y="938567"/>
                  </a:cubicBezTo>
                  <a:lnTo>
                    <a:pt x="94091" y="938567"/>
                  </a:lnTo>
                  <a:lnTo>
                    <a:pt x="94091" y="204643"/>
                  </a:lnTo>
                  <a:lnTo>
                    <a:pt x="163975" y="204643"/>
                  </a:lnTo>
                  <a:lnTo>
                    <a:pt x="163975" y="233425"/>
                  </a:lnTo>
                  <a:cubicBezTo>
                    <a:pt x="163975" y="248268"/>
                    <a:pt x="176052" y="260345"/>
                    <a:pt x="190895" y="260345"/>
                  </a:cubicBezTo>
                  <a:lnTo>
                    <a:pt x="413510" y="260345"/>
                  </a:lnTo>
                  <a:cubicBezTo>
                    <a:pt x="422276" y="260345"/>
                    <a:pt x="429382" y="253239"/>
                    <a:pt x="429382" y="244474"/>
                  </a:cubicBezTo>
                  <a:cubicBezTo>
                    <a:pt x="429382" y="235709"/>
                    <a:pt x="422276" y="228603"/>
                    <a:pt x="413510" y="228603"/>
                  </a:cubicBezTo>
                  <a:lnTo>
                    <a:pt x="195719" y="228603"/>
                  </a:lnTo>
                  <a:lnTo>
                    <a:pt x="195719" y="133380"/>
                  </a:lnTo>
                  <a:lnTo>
                    <a:pt x="553029" y="133380"/>
                  </a:lnTo>
                  <a:lnTo>
                    <a:pt x="553029" y="228601"/>
                  </a:lnTo>
                  <a:lnTo>
                    <a:pt x="487576" y="228601"/>
                  </a:lnTo>
                  <a:cubicBezTo>
                    <a:pt x="478811" y="228601"/>
                    <a:pt x="471705" y="235707"/>
                    <a:pt x="471705" y="244472"/>
                  </a:cubicBezTo>
                  <a:cubicBezTo>
                    <a:pt x="471705" y="253237"/>
                    <a:pt x="478811" y="260343"/>
                    <a:pt x="487576" y="260343"/>
                  </a:cubicBezTo>
                  <a:lnTo>
                    <a:pt x="557852" y="260343"/>
                  </a:lnTo>
                  <a:cubicBezTo>
                    <a:pt x="572694" y="260343"/>
                    <a:pt x="584769" y="248266"/>
                    <a:pt x="584769" y="233423"/>
                  </a:cubicBezTo>
                  <a:lnTo>
                    <a:pt x="584769" y="204643"/>
                  </a:lnTo>
                  <a:lnTo>
                    <a:pt x="654653" y="204643"/>
                  </a:lnTo>
                  <a:lnTo>
                    <a:pt x="654653" y="425090"/>
                  </a:lnTo>
                  <a:cubicBezTo>
                    <a:pt x="621101" y="442636"/>
                    <a:pt x="598137" y="477766"/>
                    <a:pt x="598137" y="518180"/>
                  </a:cubicBezTo>
                  <a:cubicBezTo>
                    <a:pt x="598137" y="524093"/>
                    <a:pt x="598641" y="529887"/>
                    <a:pt x="599586" y="535533"/>
                  </a:cubicBezTo>
                  <a:lnTo>
                    <a:pt x="586202" y="535533"/>
                  </a:lnTo>
                  <a:lnTo>
                    <a:pt x="586202" y="361165"/>
                  </a:lnTo>
                  <a:cubicBezTo>
                    <a:pt x="586202" y="348758"/>
                    <a:pt x="576108" y="338666"/>
                    <a:pt x="563703" y="338666"/>
                  </a:cubicBezTo>
                  <a:lnTo>
                    <a:pt x="519136" y="338666"/>
                  </a:lnTo>
                  <a:cubicBezTo>
                    <a:pt x="506729" y="338666"/>
                    <a:pt x="496635" y="348760"/>
                    <a:pt x="496635" y="361165"/>
                  </a:cubicBezTo>
                  <a:lnTo>
                    <a:pt x="496635" y="535533"/>
                  </a:lnTo>
                  <a:lnTo>
                    <a:pt x="474837" y="535533"/>
                  </a:lnTo>
                  <a:lnTo>
                    <a:pt x="474837" y="459599"/>
                  </a:lnTo>
                  <a:cubicBezTo>
                    <a:pt x="474837" y="447192"/>
                    <a:pt x="464743" y="437100"/>
                    <a:pt x="452338" y="437100"/>
                  </a:cubicBezTo>
                  <a:lnTo>
                    <a:pt x="407771" y="437100"/>
                  </a:lnTo>
                  <a:cubicBezTo>
                    <a:pt x="395364" y="437100"/>
                    <a:pt x="385272" y="447194"/>
                    <a:pt x="385272" y="459599"/>
                  </a:cubicBezTo>
                  <a:lnTo>
                    <a:pt x="385272" y="535533"/>
                  </a:lnTo>
                  <a:lnTo>
                    <a:pt x="363474" y="535533"/>
                  </a:lnTo>
                  <a:lnTo>
                    <a:pt x="363474" y="316366"/>
                  </a:lnTo>
                  <a:cubicBezTo>
                    <a:pt x="363474" y="303959"/>
                    <a:pt x="353380" y="293867"/>
                    <a:pt x="340975" y="293867"/>
                  </a:cubicBezTo>
                  <a:lnTo>
                    <a:pt x="296408" y="293867"/>
                  </a:lnTo>
                  <a:cubicBezTo>
                    <a:pt x="284001" y="293867"/>
                    <a:pt x="273909" y="303961"/>
                    <a:pt x="273909" y="316366"/>
                  </a:cubicBezTo>
                  <a:lnTo>
                    <a:pt x="273909" y="535531"/>
                  </a:lnTo>
                  <a:lnTo>
                    <a:pt x="252111" y="535531"/>
                  </a:lnTo>
                  <a:lnTo>
                    <a:pt x="252111" y="434988"/>
                  </a:lnTo>
                  <a:cubicBezTo>
                    <a:pt x="252111" y="422581"/>
                    <a:pt x="242017" y="412489"/>
                    <a:pt x="229612" y="412489"/>
                  </a:cubicBezTo>
                  <a:lnTo>
                    <a:pt x="185043" y="412489"/>
                  </a:lnTo>
                  <a:cubicBezTo>
                    <a:pt x="172636" y="412489"/>
                    <a:pt x="162544" y="422583"/>
                    <a:pt x="162544" y="434988"/>
                  </a:cubicBezTo>
                  <a:lnTo>
                    <a:pt x="162544" y="535531"/>
                  </a:lnTo>
                  <a:lnTo>
                    <a:pt x="138795" y="535531"/>
                  </a:lnTo>
                  <a:cubicBezTo>
                    <a:pt x="130030" y="535531"/>
                    <a:pt x="122924" y="542637"/>
                    <a:pt x="122924" y="551402"/>
                  </a:cubicBezTo>
                  <a:cubicBezTo>
                    <a:pt x="122924" y="560167"/>
                    <a:pt x="130030" y="567273"/>
                    <a:pt x="138795" y="567273"/>
                  </a:cubicBezTo>
                  <a:lnTo>
                    <a:pt x="610385" y="567273"/>
                  </a:lnTo>
                  <a:cubicBezTo>
                    <a:pt x="613392" y="572926"/>
                    <a:pt x="616884" y="578286"/>
                    <a:pt x="620835" y="583267"/>
                  </a:cubicBezTo>
                  <a:cubicBezTo>
                    <a:pt x="605670" y="592659"/>
                    <a:pt x="595545" y="609440"/>
                    <a:pt x="595545" y="628549"/>
                  </a:cubicBezTo>
                  <a:cubicBezTo>
                    <a:pt x="595545" y="654400"/>
                    <a:pt x="614074" y="675997"/>
                    <a:pt x="638545" y="680780"/>
                  </a:cubicBezTo>
                  <a:cubicBezTo>
                    <a:pt x="633041" y="715034"/>
                    <a:pt x="625880" y="747594"/>
                    <a:pt x="616869" y="779340"/>
                  </a:cubicBezTo>
                  <a:lnTo>
                    <a:pt x="615477" y="779340"/>
                  </a:lnTo>
                  <a:cubicBezTo>
                    <a:pt x="589713" y="779340"/>
                    <a:pt x="568750" y="800301"/>
                    <a:pt x="568750" y="826067"/>
                  </a:cubicBezTo>
                  <a:lnTo>
                    <a:pt x="568750" y="831339"/>
                  </a:lnTo>
                  <a:cubicBezTo>
                    <a:pt x="568750" y="842918"/>
                    <a:pt x="572993" y="853518"/>
                    <a:pt x="579993" y="861691"/>
                  </a:cubicBezTo>
                  <a:lnTo>
                    <a:pt x="559691" y="874790"/>
                  </a:lnTo>
                  <a:cubicBezTo>
                    <a:pt x="539141" y="888052"/>
                    <a:pt x="526869" y="910570"/>
                    <a:pt x="526869" y="935028"/>
                  </a:cubicBezTo>
                  <a:lnTo>
                    <a:pt x="526869" y="938564"/>
                  </a:lnTo>
                  <a:lnTo>
                    <a:pt x="295005" y="938564"/>
                  </a:lnTo>
                  <a:cubicBezTo>
                    <a:pt x="286240" y="938564"/>
                    <a:pt x="279134" y="945671"/>
                    <a:pt x="279134" y="954436"/>
                  </a:cubicBezTo>
                  <a:cubicBezTo>
                    <a:pt x="279134" y="963201"/>
                    <a:pt x="286240" y="970307"/>
                    <a:pt x="295005" y="970307"/>
                  </a:cubicBezTo>
                  <a:lnTo>
                    <a:pt x="505686" y="970307"/>
                  </a:lnTo>
                  <a:cubicBezTo>
                    <a:pt x="496017" y="977669"/>
                    <a:pt x="489117" y="988476"/>
                    <a:pt x="486909" y="1000913"/>
                  </a:cubicBezTo>
                  <a:close/>
                  <a:moveTo>
                    <a:pt x="554459" y="370407"/>
                  </a:moveTo>
                  <a:lnTo>
                    <a:pt x="554459" y="535531"/>
                  </a:lnTo>
                  <a:lnTo>
                    <a:pt x="528378" y="535531"/>
                  </a:lnTo>
                  <a:lnTo>
                    <a:pt x="528378" y="370407"/>
                  </a:lnTo>
                  <a:close/>
                  <a:moveTo>
                    <a:pt x="443094" y="468840"/>
                  </a:moveTo>
                  <a:lnTo>
                    <a:pt x="443094" y="535531"/>
                  </a:lnTo>
                  <a:lnTo>
                    <a:pt x="417013" y="535531"/>
                  </a:lnTo>
                  <a:lnTo>
                    <a:pt x="417013" y="468840"/>
                  </a:lnTo>
                  <a:close/>
                  <a:moveTo>
                    <a:pt x="331731" y="325610"/>
                  </a:moveTo>
                  <a:lnTo>
                    <a:pt x="331731" y="535533"/>
                  </a:lnTo>
                  <a:lnTo>
                    <a:pt x="305650" y="535533"/>
                  </a:lnTo>
                  <a:lnTo>
                    <a:pt x="305650" y="325610"/>
                  </a:lnTo>
                  <a:close/>
                  <a:moveTo>
                    <a:pt x="220366" y="444231"/>
                  </a:moveTo>
                  <a:lnTo>
                    <a:pt x="220366" y="535531"/>
                  </a:lnTo>
                  <a:lnTo>
                    <a:pt x="194285" y="535531"/>
                  </a:lnTo>
                  <a:lnTo>
                    <a:pt x="194285" y="444231"/>
                  </a:lnTo>
                  <a:close/>
                  <a:moveTo>
                    <a:pt x="888389" y="1034113"/>
                  </a:moveTo>
                  <a:cubicBezTo>
                    <a:pt x="888389" y="1043829"/>
                    <a:pt x="880486" y="1051733"/>
                    <a:pt x="870770" y="1051733"/>
                  </a:cubicBezTo>
                  <a:lnTo>
                    <a:pt x="535503" y="1051733"/>
                  </a:lnTo>
                  <a:cubicBezTo>
                    <a:pt x="525788" y="1051733"/>
                    <a:pt x="517884" y="1043829"/>
                    <a:pt x="517884" y="1034113"/>
                  </a:cubicBezTo>
                  <a:lnTo>
                    <a:pt x="517884" y="1009555"/>
                  </a:lnTo>
                  <a:cubicBezTo>
                    <a:pt x="517884" y="999840"/>
                    <a:pt x="525788" y="991936"/>
                    <a:pt x="535503" y="991936"/>
                  </a:cubicBezTo>
                  <a:lnTo>
                    <a:pt x="870770" y="991936"/>
                  </a:lnTo>
                  <a:cubicBezTo>
                    <a:pt x="880486" y="991936"/>
                    <a:pt x="888389" y="999840"/>
                    <a:pt x="888389" y="1009555"/>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6" name="任意多边形: 形状 195">
              <a:extLst>
                <a:ext uri="{FF2B5EF4-FFF2-40B4-BE49-F238E27FC236}">
                  <a16:creationId xmlns:a16="http://schemas.microsoft.com/office/drawing/2014/main" id="{90BA2583-1084-EB01-3571-DCF10726E0A4}"/>
                </a:ext>
              </a:extLst>
            </p:cNvPr>
            <p:cNvSpPr/>
            <p:nvPr/>
          </p:nvSpPr>
          <p:spPr>
            <a:xfrm>
              <a:off x="6381745" y="3632449"/>
              <a:ext cx="452183" cy="92103"/>
            </a:xfrm>
            <a:custGeom>
              <a:avLst/>
              <a:gdLst>
                <a:gd name="connsiteX0" fmla="*/ 452183 w 452183"/>
                <a:gd name="connsiteY0" fmla="*/ 46052 h 92103"/>
                <a:gd name="connsiteX1" fmla="*/ 406131 w 452183"/>
                <a:gd name="connsiteY1" fmla="*/ 0 h 92103"/>
                <a:gd name="connsiteX2" fmla="*/ 46052 w 452183"/>
                <a:gd name="connsiteY2" fmla="*/ 0 h 92103"/>
                <a:gd name="connsiteX3" fmla="*/ 0 w 452183"/>
                <a:gd name="connsiteY3" fmla="*/ 46052 h 92103"/>
                <a:gd name="connsiteX4" fmla="*/ 46052 w 452183"/>
                <a:gd name="connsiteY4" fmla="*/ 92104 h 92103"/>
                <a:gd name="connsiteX5" fmla="*/ 406131 w 452183"/>
                <a:gd name="connsiteY5" fmla="*/ 92104 h 92103"/>
                <a:gd name="connsiteX6" fmla="*/ 452183 w 452183"/>
                <a:gd name="connsiteY6" fmla="*/ 46052 h 92103"/>
                <a:gd name="connsiteX7" fmla="*/ 188307 w 452183"/>
                <a:gd name="connsiteY7" fmla="*/ 60361 h 92103"/>
                <a:gd name="connsiteX8" fmla="*/ 46052 w 452183"/>
                <a:gd name="connsiteY8" fmla="*/ 60361 h 92103"/>
                <a:gd name="connsiteX9" fmla="*/ 44592 w 452183"/>
                <a:gd name="connsiteY9" fmla="*/ 60287 h 92103"/>
                <a:gd name="connsiteX10" fmla="*/ 31745 w 452183"/>
                <a:gd name="connsiteY10" fmla="*/ 46052 h 92103"/>
                <a:gd name="connsiteX11" fmla="*/ 44592 w 452183"/>
                <a:gd name="connsiteY11" fmla="*/ 31816 h 92103"/>
                <a:gd name="connsiteX12" fmla="*/ 46052 w 452183"/>
                <a:gd name="connsiteY12" fmla="*/ 31742 h 92103"/>
                <a:gd name="connsiteX13" fmla="*/ 188307 w 452183"/>
                <a:gd name="connsiteY13" fmla="*/ 31742 h 92103"/>
                <a:gd name="connsiteX14" fmla="*/ 220049 w 452183"/>
                <a:gd name="connsiteY14" fmla="*/ 31744 h 92103"/>
                <a:gd name="connsiteX15" fmla="*/ 406131 w 452183"/>
                <a:gd name="connsiteY15" fmla="*/ 31744 h 92103"/>
                <a:gd name="connsiteX16" fmla="*/ 420441 w 452183"/>
                <a:gd name="connsiteY16" fmla="*/ 46054 h 92103"/>
                <a:gd name="connsiteX17" fmla="*/ 406131 w 452183"/>
                <a:gd name="connsiteY17" fmla="*/ 60364 h 92103"/>
                <a:gd name="connsiteX18" fmla="*/ 220049 w 452183"/>
                <a:gd name="connsiteY18" fmla="*/ 60364 h 92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2183" h="92103">
                  <a:moveTo>
                    <a:pt x="452183" y="46052"/>
                  </a:moveTo>
                  <a:cubicBezTo>
                    <a:pt x="452183" y="20658"/>
                    <a:pt x="431523" y="0"/>
                    <a:pt x="406131" y="0"/>
                  </a:cubicBezTo>
                  <a:lnTo>
                    <a:pt x="46052" y="0"/>
                  </a:lnTo>
                  <a:cubicBezTo>
                    <a:pt x="20658" y="0"/>
                    <a:pt x="0" y="20658"/>
                    <a:pt x="0" y="46052"/>
                  </a:cubicBezTo>
                  <a:cubicBezTo>
                    <a:pt x="0" y="71446"/>
                    <a:pt x="20658" y="92104"/>
                    <a:pt x="46052" y="92104"/>
                  </a:cubicBezTo>
                  <a:lnTo>
                    <a:pt x="406131" y="92104"/>
                  </a:lnTo>
                  <a:cubicBezTo>
                    <a:pt x="431525" y="92104"/>
                    <a:pt x="452183" y="71446"/>
                    <a:pt x="452183" y="46052"/>
                  </a:cubicBezTo>
                  <a:close/>
                  <a:moveTo>
                    <a:pt x="188307" y="60361"/>
                  </a:moveTo>
                  <a:lnTo>
                    <a:pt x="46052" y="60361"/>
                  </a:lnTo>
                  <a:cubicBezTo>
                    <a:pt x="45559" y="60361"/>
                    <a:pt x="45072" y="60336"/>
                    <a:pt x="44592" y="60287"/>
                  </a:cubicBezTo>
                  <a:cubicBezTo>
                    <a:pt x="37386" y="59553"/>
                    <a:pt x="31745" y="53450"/>
                    <a:pt x="31745" y="46052"/>
                  </a:cubicBezTo>
                  <a:cubicBezTo>
                    <a:pt x="31745" y="38654"/>
                    <a:pt x="37386" y="32551"/>
                    <a:pt x="44592" y="31816"/>
                  </a:cubicBezTo>
                  <a:cubicBezTo>
                    <a:pt x="45072" y="31768"/>
                    <a:pt x="45559" y="31742"/>
                    <a:pt x="46052" y="31742"/>
                  </a:cubicBezTo>
                  <a:lnTo>
                    <a:pt x="188307" y="31742"/>
                  </a:lnTo>
                  <a:close/>
                  <a:moveTo>
                    <a:pt x="220049" y="31744"/>
                  </a:moveTo>
                  <a:lnTo>
                    <a:pt x="406131" y="31744"/>
                  </a:lnTo>
                  <a:cubicBezTo>
                    <a:pt x="414022" y="31744"/>
                    <a:pt x="420441" y="38163"/>
                    <a:pt x="420441" y="46054"/>
                  </a:cubicBezTo>
                  <a:cubicBezTo>
                    <a:pt x="420441" y="53945"/>
                    <a:pt x="414020" y="60364"/>
                    <a:pt x="406131" y="60364"/>
                  </a:cubicBezTo>
                  <a:lnTo>
                    <a:pt x="220049" y="60364"/>
                  </a:ln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7" name="任意多边形: 形状 196">
              <a:extLst>
                <a:ext uri="{FF2B5EF4-FFF2-40B4-BE49-F238E27FC236}">
                  <a16:creationId xmlns:a16="http://schemas.microsoft.com/office/drawing/2014/main" id="{BBFA4C03-7F3D-60C3-7455-36477FB6827F}"/>
                </a:ext>
              </a:extLst>
            </p:cNvPr>
            <p:cNvSpPr/>
            <p:nvPr/>
          </p:nvSpPr>
          <p:spPr>
            <a:xfrm>
              <a:off x="6481579" y="3762768"/>
              <a:ext cx="352349" cy="31742"/>
            </a:xfrm>
            <a:custGeom>
              <a:avLst/>
              <a:gdLst>
                <a:gd name="connsiteX0" fmla="*/ 336478 w 352349"/>
                <a:gd name="connsiteY0" fmla="*/ 0 h 31742"/>
                <a:gd name="connsiteX1" fmla="*/ 15871 w 352349"/>
                <a:gd name="connsiteY1" fmla="*/ 0 h 31742"/>
                <a:gd name="connsiteX2" fmla="*/ 0 w 352349"/>
                <a:gd name="connsiteY2" fmla="*/ 15871 h 31742"/>
                <a:gd name="connsiteX3" fmla="*/ 15871 w 352349"/>
                <a:gd name="connsiteY3" fmla="*/ 31742 h 31742"/>
                <a:gd name="connsiteX4" fmla="*/ 336478 w 352349"/>
                <a:gd name="connsiteY4" fmla="*/ 31742 h 31742"/>
                <a:gd name="connsiteX5" fmla="*/ 352349 w 352349"/>
                <a:gd name="connsiteY5" fmla="*/ 15871 h 31742"/>
                <a:gd name="connsiteX6" fmla="*/ 336478 w 352349"/>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349" h="31742">
                  <a:moveTo>
                    <a:pt x="336478" y="0"/>
                  </a:moveTo>
                  <a:lnTo>
                    <a:pt x="15871" y="0"/>
                  </a:lnTo>
                  <a:cubicBezTo>
                    <a:pt x="7106" y="0"/>
                    <a:pt x="0" y="7106"/>
                    <a:pt x="0" y="15871"/>
                  </a:cubicBezTo>
                  <a:cubicBezTo>
                    <a:pt x="0" y="24636"/>
                    <a:pt x="7106" y="31742"/>
                    <a:pt x="15871" y="31742"/>
                  </a:cubicBezTo>
                  <a:lnTo>
                    <a:pt x="336478" y="31742"/>
                  </a:lnTo>
                  <a:cubicBezTo>
                    <a:pt x="345243" y="31742"/>
                    <a:pt x="352349" y="24636"/>
                    <a:pt x="352349" y="15871"/>
                  </a:cubicBezTo>
                  <a:cubicBezTo>
                    <a:pt x="352349" y="7106"/>
                    <a:pt x="345243" y="0"/>
                    <a:pt x="336478"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8" name="任意多边形: 形状 197">
              <a:extLst>
                <a:ext uri="{FF2B5EF4-FFF2-40B4-BE49-F238E27FC236}">
                  <a16:creationId xmlns:a16="http://schemas.microsoft.com/office/drawing/2014/main" id="{829DFAD2-E78A-BAC1-B895-FAB3D8F82747}"/>
                </a:ext>
              </a:extLst>
            </p:cNvPr>
            <p:cNvSpPr/>
            <p:nvPr/>
          </p:nvSpPr>
          <p:spPr>
            <a:xfrm>
              <a:off x="6481579" y="3822425"/>
              <a:ext cx="324752" cy="31742"/>
            </a:xfrm>
            <a:custGeom>
              <a:avLst/>
              <a:gdLst>
                <a:gd name="connsiteX0" fmla="*/ 308881 w 324752"/>
                <a:gd name="connsiteY0" fmla="*/ 0 h 31742"/>
                <a:gd name="connsiteX1" fmla="*/ 15871 w 324752"/>
                <a:gd name="connsiteY1" fmla="*/ 0 h 31742"/>
                <a:gd name="connsiteX2" fmla="*/ 0 w 324752"/>
                <a:gd name="connsiteY2" fmla="*/ 15871 h 31742"/>
                <a:gd name="connsiteX3" fmla="*/ 15871 w 324752"/>
                <a:gd name="connsiteY3" fmla="*/ 31742 h 31742"/>
                <a:gd name="connsiteX4" fmla="*/ 308881 w 324752"/>
                <a:gd name="connsiteY4" fmla="*/ 31742 h 31742"/>
                <a:gd name="connsiteX5" fmla="*/ 324752 w 324752"/>
                <a:gd name="connsiteY5" fmla="*/ 15871 h 31742"/>
                <a:gd name="connsiteX6" fmla="*/ 308881 w 324752"/>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4752" h="31742">
                  <a:moveTo>
                    <a:pt x="308881" y="0"/>
                  </a:moveTo>
                  <a:lnTo>
                    <a:pt x="15871" y="0"/>
                  </a:lnTo>
                  <a:cubicBezTo>
                    <a:pt x="7106" y="0"/>
                    <a:pt x="0" y="7106"/>
                    <a:pt x="0" y="15871"/>
                  </a:cubicBezTo>
                  <a:cubicBezTo>
                    <a:pt x="0" y="24636"/>
                    <a:pt x="7106" y="31742"/>
                    <a:pt x="15871" y="31742"/>
                  </a:cubicBezTo>
                  <a:lnTo>
                    <a:pt x="308881" y="31742"/>
                  </a:lnTo>
                  <a:cubicBezTo>
                    <a:pt x="317646" y="31742"/>
                    <a:pt x="324752" y="24636"/>
                    <a:pt x="324752" y="15871"/>
                  </a:cubicBezTo>
                  <a:cubicBezTo>
                    <a:pt x="324752" y="7106"/>
                    <a:pt x="317646" y="0"/>
                    <a:pt x="308881"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9" name="任意多边形: 形状 198">
              <a:extLst>
                <a:ext uri="{FF2B5EF4-FFF2-40B4-BE49-F238E27FC236}">
                  <a16:creationId xmlns:a16="http://schemas.microsoft.com/office/drawing/2014/main" id="{F4F14AE7-3950-D98D-D495-A47576929E72}"/>
                </a:ext>
              </a:extLst>
            </p:cNvPr>
            <p:cNvSpPr/>
            <p:nvPr/>
          </p:nvSpPr>
          <p:spPr>
            <a:xfrm>
              <a:off x="6481579" y="3882082"/>
              <a:ext cx="303512" cy="31742"/>
            </a:xfrm>
            <a:custGeom>
              <a:avLst/>
              <a:gdLst>
                <a:gd name="connsiteX0" fmla="*/ 303512 w 303512"/>
                <a:gd name="connsiteY0" fmla="*/ 15871 h 31742"/>
                <a:gd name="connsiteX1" fmla="*/ 287641 w 303512"/>
                <a:gd name="connsiteY1" fmla="*/ 0 h 31742"/>
                <a:gd name="connsiteX2" fmla="*/ 15871 w 303512"/>
                <a:gd name="connsiteY2" fmla="*/ 0 h 31742"/>
                <a:gd name="connsiteX3" fmla="*/ 0 w 303512"/>
                <a:gd name="connsiteY3" fmla="*/ 15871 h 31742"/>
                <a:gd name="connsiteX4" fmla="*/ 15871 w 303512"/>
                <a:gd name="connsiteY4" fmla="*/ 31742 h 31742"/>
                <a:gd name="connsiteX5" fmla="*/ 287641 w 303512"/>
                <a:gd name="connsiteY5" fmla="*/ 31742 h 31742"/>
                <a:gd name="connsiteX6" fmla="*/ 303512 w 303512"/>
                <a:gd name="connsiteY6" fmla="*/ 15871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3512" h="31742">
                  <a:moveTo>
                    <a:pt x="303512" y="15871"/>
                  </a:moveTo>
                  <a:cubicBezTo>
                    <a:pt x="303512" y="7106"/>
                    <a:pt x="296406" y="0"/>
                    <a:pt x="287641" y="0"/>
                  </a:cubicBezTo>
                  <a:lnTo>
                    <a:pt x="15871" y="0"/>
                  </a:lnTo>
                  <a:cubicBezTo>
                    <a:pt x="7106" y="0"/>
                    <a:pt x="0" y="7106"/>
                    <a:pt x="0" y="15871"/>
                  </a:cubicBezTo>
                  <a:cubicBezTo>
                    <a:pt x="0" y="24636"/>
                    <a:pt x="7106" y="31742"/>
                    <a:pt x="15871" y="31742"/>
                  </a:cubicBezTo>
                  <a:lnTo>
                    <a:pt x="287641" y="31742"/>
                  </a:lnTo>
                  <a:cubicBezTo>
                    <a:pt x="296406" y="31742"/>
                    <a:pt x="303512" y="24636"/>
                    <a:pt x="303512" y="15871"/>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0" name="任意多边形: 形状 199">
              <a:extLst>
                <a:ext uri="{FF2B5EF4-FFF2-40B4-BE49-F238E27FC236}">
                  <a16:creationId xmlns:a16="http://schemas.microsoft.com/office/drawing/2014/main" id="{33BF476B-B58F-B94F-223D-A6774BE7965F}"/>
                </a:ext>
              </a:extLst>
            </p:cNvPr>
            <p:cNvSpPr/>
            <p:nvPr/>
          </p:nvSpPr>
          <p:spPr>
            <a:xfrm>
              <a:off x="6381745" y="3762768"/>
              <a:ext cx="78547" cy="31742"/>
            </a:xfrm>
            <a:custGeom>
              <a:avLst/>
              <a:gdLst>
                <a:gd name="connsiteX0" fmla="*/ 62676 w 78547"/>
                <a:gd name="connsiteY0" fmla="*/ 0 h 31742"/>
                <a:gd name="connsiteX1" fmla="*/ 15871 w 78547"/>
                <a:gd name="connsiteY1" fmla="*/ 0 h 31742"/>
                <a:gd name="connsiteX2" fmla="*/ 0 w 78547"/>
                <a:gd name="connsiteY2" fmla="*/ 15871 h 31742"/>
                <a:gd name="connsiteX3" fmla="*/ 15871 w 78547"/>
                <a:gd name="connsiteY3" fmla="*/ 31742 h 31742"/>
                <a:gd name="connsiteX4" fmla="*/ 62676 w 78547"/>
                <a:gd name="connsiteY4" fmla="*/ 31742 h 31742"/>
                <a:gd name="connsiteX5" fmla="*/ 78548 w 78547"/>
                <a:gd name="connsiteY5" fmla="*/ 15871 h 31742"/>
                <a:gd name="connsiteX6" fmla="*/ 62676 w 78547"/>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47" h="31742">
                  <a:moveTo>
                    <a:pt x="62676" y="0"/>
                  </a:moveTo>
                  <a:lnTo>
                    <a:pt x="15871" y="0"/>
                  </a:lnTo>
                  <a:cubicBezTo>
                    <a:pt x="7106" y="0"/>
                    <a:pt x="0" y="7106"/>
                    <a:pt x="0" y="15871"/>
                  </a:cubicBezTo>
                  <a:cubicBezTo>
                    <a:pt x="0" y="24636"/>
                    <a:pt x="7106" y="31742"/>
                    <a:pt x="15871" y="31742"/>
                  </a:cubicBezTo>
                  <a:lnTo>
                    <a:pt x="62676" y="31742"/>
                  </a:lnTo>
                  <a:cubicBezTo>
                    <a:pt x="71442" y="31742"/>
                    <a:pt x="78548" y="24636"/>
                    <a:pt x="78548" y="15871"/>
                  </a:cubicBezTo>
                  <a:cubicBezTo>
                    <a:pt x="78548" y="7106"/>
                    <a:pt x="71442" y="0"/>
                    <a:pt x="62676"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1" name="任意多边形: 形状 200">
              <a:extLst>
                <a:ext uri="{FF2B5EF4-FFF2-40B4-BE49-F238E27FC236}">
                  <a16:creationId xmlns:a16="http://schemas.microsoft.com/office/drawing/2014/main" id="{E2461A98-D9C6-E5F4-EAE0-A87462B4B6F9}"/>
                </a:ext>
              </a:extLst>
            </p:cNvPr>
            <p:cNvSpPr/>
            <p:nvPr/>
          </p:nvSpPr>
          <p:spPr>
            <a:xfrm>
              <a:off x="6381745" y="3822425"/>
              <a:ext cx="78547" cy="31742"/>
            </a:xfrm>
            <a:custGeom>
              <a:avLst/>
              <a:gdLst>
                <a:gd name="connsiteX0" fmla="*/ 62676 w 78547"/>
                <a:gd name="connsiteY0" fmla="*/ 0 h 31742"/>
                <a:gd name="connsiteX1" fmla="*/ 15871 w 78547"/>
                <a:gd name="connsiteY1" fmla="*/ 0 h 31742"/>
                <a:gd name="connsiteX2" fmla="*/ 0 w 78547"/>
                <a:gd name="connsiteY2" fmla="*/ 15871 h 31742"/>
                <a:gd name="connsiteX3" fmla="*/ 15871 w 78547"/>
                <a:gd name="connsiteY3" fmla="*/ 31742 h 31742"/>
                <a:gd name="connsiteX4" fmla="*/ 62676 w 78547"/>
                <a:gd name="connsiteY4" fmla="*/ 31742 h 31742"/>
                <a:gd name="connsiteX5" fmla="*/ 78548 w 78547"/>
                <a:gd name="connsiteY5" fmla="*/ 15871 h 31742"/>
                <a:gd name="connsiteX6" fmla="*/ 62676 w 78547"/>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47" h="31742">
                  <a:moveTo>
                    <a:pt x="62676" y="0"/>
                  </a:moveTo>
                  <a:lnTo>
                    <a:pt x="15871" y="0"/>
                  </a:lnTo>
                  <a:cubicBezTo>
                    <a:pt x="7106" y="0"/>
                    <a:pt x="0" y="7106"/>
                    <a:pt x="0" y="15871"/>
                  </a:cubicBezTo>
                  <a:cubicBezTo>
                    <a:pt x="0" y="24636"/>
                    <a:pt x="7106" y="31742"/>
                    <a:pt x="15871" y="31742"/>
                  </a:cubicBezTo>
                  <a:lnTo>
                    <a:pt x="62676" y="31742"/>
                  </a:lnTo>
                  <a:cubicBezTo>
                    <a:pt x="71442" y="31742"/>
                    <a:pt x="78548" y="24636"/>
                    <a:pt x="78548" y="15871"/>
                  </a:cubicBezTo>
                  <a:cubicBezTo>
                    <a:pt x="78548" y="7106"/>
                    <a:pt x="71442" y="0"/>
                    <a:pt x="62676"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2" name="任意多边形: 形状 201">
              <a:extLst>
                <a:ext uri="{FF2B5EF4-FFF2-40B4-BE49-F238E27FC236}">
                  <a16:creationId xmlns:a16="http://schemas.microsoft.com/office/drawing/2014/main" id="{18F9C97B-C697-FCD1-7409-C893014A59C1}"/>
                </a:ext>
              </a:extLst>
            </p:cNvPr>
            <p:cNvSpPr/>
            <p:nvPr/>
          </p:nvSpPr>
          <p:spPr>
            <a:xfrm>
              <a:off x="6381745" y="3882082"/>
              <a:ext cx="78547" cy="31742"/>
            </a:xfrm>
            <a:custGeom>
              <a:avLst/>
              <a:gdLst>
                <a:gd name="connsiteX0" fmla="*/ 62676 w 78547"/>
                <a:gd name="connsiteY0" fmla="*/ 0 h 31742"/>
                <a:gd name="connsiteX1" fmla="*/ 15871 w 78547"/>
                <a:gd name="connsiteY1" fmla="*/ 0 h 31742"/>
                <a:gd name="connsiteX2" fmla="*/ 0 w 78547"/>
                <a:gd name="connsiteY2" fmla="*/ 15871 h 31742"/>
                <a:gd name="connsiteX3" fmla="*/ 15871 w 78547"/>
                <a:gd name="connsiteY3" fmla="*/ 31742 h 31742"/>
                <a:gd name="connsiteX4" fmla="*/ 62676 w 78547"/>
                <a:gd name="connsiteY4" fmla="*/ 31742 h 31742"/>
                <a:gd name="connsiteX5" fmla="*/ 78548 w 78547"/>
                <a:gd name="connsiteY5" fmla="*/ 15871 h 31742"/>
                <a:gd name="connsiteX6" fmla="*/ 62676 w 78547"/>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47" h="31742">
                  <a:moveTo>
                    <a:pt x="62676" y="0"/>
                  </a:moveTo>
                  <a:lnTo>
                    <a:pt x="15871" y="0"/>
                  </a:lnTo>
                  <a:cubicBezTo>
                    <a:pt x="7106" y="0"/>
                    <a:pt x="0" y="7106"/>
                    <a:pt x="0" y="15871"/>
                  </a:cubicBezTo>
                  <a:cubicBezTo>
                    <a:pt x="0" y="24636"/>
                    <a:pt x="7106" y="31742"/>
                    <a:pt x="15871" y="31742"/>
                  </a:cubicBezTo>
                  <a:lnTo>
                    <a:pt x="62676" y="31742"/>
                  </a:lnTo>
                  <a:cubicBezTo>
                    <a:pt x="71442" y="31742"/>
                    <a:pt x="78548" y="24636"/>
                    <a:pt x="78548" y="15871"/>
                  </a:cubicBezTo>
                  <a:cubicBezTo>
                    <a:pt x="78548" y="7106"/>
                    <a:pt x="71442" y="0"/>
                    <a:pt x="62676"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cxnSp>
        <p:nvCxnSpPr>
          <p:cNvPr id="205" name="直接连接符 204">
            <a:extLst>
              <a:ext uri="{FF2B5EF4-FFF2-40B4-BE49-F238E27FC236}">
                <a16:creationId xmlns:a16="http://schemas.microsoft.com/office/drawing/2014/main" id="{DC2356C7-711F-EE0D-ED6C-03E5302EADFD}"/>
              </a:ext>
            </a:extLst>
          </p:cNvPr>
          <p:cNvCxnSpPr>
            <a:cxnSpLocks/>
          </p:cNvCxnSpPr>
          <p:nvPr/>
        </p:nvCxnSpPr>
        <p:spPr>
          <a:xfrm>
            <a:off x="407988" y="666875"/>
            <a:ext cx="11376025" cy="0"/>
          </a:xfrm>
          <a:prstGeom prst="line">
            <a:avLst/>
          </a:prstGeom>
          <a:ln w="9525">
            <a:gradFill flip="none" rotWithShape="1">
              <a:gsLst>
                <a:gs pos="0">
                  <a:schemeClr val="accent1"/>
                </a:gs>
                <a:gs pos="58000">
                  <a:srgbClr val="1168F4"/>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19" name="直接连接符 218">
            <a:extLst>
              <a:ext uri="{FF2B5EF4-FFF2-40B4-BE49-F238E27FC236}">
                <a16:creationId xmlns:a16="http://schemas.microsoft.com/office/drawing/2014/main" id="{6626B17F-084D-25A3-1EF9-CBBDA6E8A39F}"/>
              </a:ext>
            </a:extLst>
          </p:cNvPr>
          <p:cNvCxnSpPr>
            <a:cxnSpLocks/>
          </p:cNvCxnSpPr>
          <p:nvPr/>
        </p:nvCxnSpPr>
        <p:spPr>
          <a:xfrm flipH="1">
            <a:off x="11787424" y="908050"/>
            <a:ext cx="0" cy="402439"/>
          </a:xfrm>
          <a:prstGeom prst="line">
            <a:avLst/>
          </a:prstGeom>
          <a:ln w="22225">
            <a:gradFill flip="none" rotWithShape="1">
              <a:gsLst>
                <a:gs pos="0">
                  <a:schemeClr val="accent1"/>
                </a:gs>
                <a:gs pos="48000">
                  <a:srgbClr val="1167F4"/>
                </a:gs>
                <a:gs pos="100000">
                  <a:schemeClr val="accent2"/>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220" name="文本框 219">
            <a:extLst>
              <a:ext uri="{FF2B5EF4-FFF2-40B4-BE49-F238E27FC236}">
                <a16:creationId xmlns:a16="http://schemas.microsoft.com/office/drawing/2014/main" id="{B5C4E556-CB66-5C8E-2D37-9DA331BB4D4D}"/>
              </a:ext>
            </a:extLst>
          </p:cNvPr>
          <p:cNvSpPr txBox="1"/>
          <p:nvPr/>
        </p:nvSpPr>
        <p:spPr>
          <a:xfrm flipH="1">
            <a:off x="10502635" y="909214"/>
            <a:ext cx="1284789"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w="3175">
                  <a:noFill/>
                </a:ln>
                <a:gradFill flip="none" rotWithShape="1">
                  <a:gsLst>
                    <a:gs pos="52400">
                      <a:srgbClr val="106DF3"/>
                    </a:gs>
                    <a:gs pos="0">
                      <a:schemeClr val="accent1"/>
                    </a:gs>
                    <a:gs pos="100000">
                      <a:schemeClr val="accent2"/>
                    </a:gs>
                  </a:gsLst>
                  <a:path path="circle">
                    <a:fillToRect r="100000" b="100000"/>
                  </a:path>
                  <a:tileRect l="-100000" t="-100000"/>
                </a:gra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研究意义</a:t>
            </a:r>
          </a:p>
        </p:txBody>
      </p:sp>
      <p:cxnSp>
        <p:nvCxnSpPr>
          <p:cNvPr id="233" name="直接连接符 232">
            <a:extLst>
              <a:ext uri="{FF2B5EF4-FFF2-40B4-BE49-F238E27FC236}">
                <a16:creationId xmlns:a16="http://schemas.microsoft.com/office/drawing/2014/main" id="{89BCAFA5-3608-8A8A-48BD-8FF9253E5B8F}"/>
              </a:ext>
            </a:extLst>
          </p:cNvPr>
          <p:cNvCxnSpPr>
            <a:cxnSpLocks/>
          </p:cNvCxnSpPr>
          <p:nvPr/>
        </p:nvCxnSpPr>
        <p:spPr>
          <a:xfrm>
            <a:off x="419449" y="908050"/>
            <a:ext cx="0" cy="402439"/>
          </a:xfrm>
          <a:prstGeom prst="line">
            <a:avLst/>
          </a:prstGeom>
          <a:ln w="22225">
            <a:gradFill flip="none" rotWithShape="1">
              <a:gsLst>
                <a:gs pos="0">
                  <a:schemeClr val="accent1"/>
                </a:gs>
                <a:gs pos="48000">
                  <a:srgbClr val="1167F4"/>
                </a:gs>
                <a:gs pos="100000">
                  <a:schemeClr val="accent2"/>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234" name="文本框 233">
            <a:extLst>
              <a:ext uri="{FF2B5EF4-FFF2-40B4-BE49-F238E27FC236}">
                <a16:creationId xmlns:a16="http://schemas.microsoft.com/office/drawing/2014/main" id="{97F12F1C-0C34-34B3-B985-D057F8D7C303}"/>
              </a:ext>
            </a:extLst>
          </p:cNvPr>
          <p:cNvSpPr txBox="1"/>
          <p:nvPr/>
        </p:nvSpPr>
        <p:spPr>
          <a:xfrm>
            <a:off x="419449" y="909214"/>
            <a:ext cx="1284789"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w="3175">
                  <a:noFill/>
                </a:ln>
                <a:gradFill flip="none" rotWithShape="1">
                  <a:gsLst>
                    <a:gs pos="52400">
                      <a:srgbClr val="106DF3"/>
                    </a:gs>
                    <a:gs pos="0">
                      <a:schemeClr val="accent1"/>
                    </a:gs>
                    <a:gs pos="100000">
                      <a:schemeClr val="accent2"/>
                    </a:gs>
                  </a:gsLst>
                  <a:path path="circle">
                    <a:fillToRect r="100000" b="100000"/>
                  </a:path>
                  <a:tileRect l="-100000" t="-100000"/>
                </a:gra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研究目标</a:t>
            </a:r>
          </a:p>
        </p:txBody>
      </p:sp>
      <p:grpSp>
        <p:nvGrpSpPr>
          <p:cNvPr id="3" name="组合 2">
            <a:extLst>
              <a:ext uri="{FF2B5EF4-FFF2-40B4-BE49-F238E27FC236}">
                <a16:creationId xmlns:a16="http://schemas.microsoft.com/office/drawing/2014/main" id="{77E554C2-C87F-754B-850C-139A93887048}"/>
              </a:ext>
            </a:extLst>
          </p:cNvPr>
          <p:cNvGrpSpPr/>
          <p:nvPr/>
        </p:nvGrpSpPr>
        <p:grpSpPr>
          <a:xfrm>
            <a:off x="2716846" y="3810002"/>
            <a:ext cx="6758308" cy="4148602"/>
            <a:chOff x="2716846" y="3810002"/>
            <a:chExt cx="6758308" cy="4148602"/>
          </a:xfrm>
        </p:grpSpPr>
        <p:grpSp>
          <p:nvGrpSpPr>
            <p:cNvPr id="253" name="组合 252">
              <a:extLst>
                <a:ext uri="{FF2B5EF4-FFF2-40B4-BE49-F238E27FC236}">
                  <a16:creationId xmlns:a16="http://schemas.microsoft.com/office/drawing/2014/main" id="{0F52A2B1-86D3-A32F-1268-2769C6E45186}"/>
                </a:ext>
              </a:extLst>
            </p:cNvPr>
            <p:cNvGrpSpPr/>
            <p:nvPr/>
          </p:nvGrpSpPr>
          <p:grpSpPr>
            <a:xfrm>
              <a:off x="3873400" y="3810002"/>
              <a:ext cx="4445200" cy="4148602"/>
              <a:chOff x="3278858" y="1202620"/>
              <a:chExt cx="5687324" cy="5307849"/>
            </a:xfrm>
          </p:grpSpPr>
          <p:sp>
            <p:nvSpPr>
              <p:cNvPr id="254" name="任意多边形: 形状 253">
                <a:extLst>
                  <a:ext uri="{FF2B5EF4-FFF2-40B4-BE49-F238E27FC236}">
                    <a16:creationId xmlns:a16="http://schemas.microsoft.com/office/drawing/2014/main" id="{A85E8D39-C319-4BE7-699B-3617F27DFC0A}"/>
                  </a:ext>
                </a:extLst>
              </p:cNvPr>
              <p:cNvSpPr/>
              <p:nvPr/>
            </p:nvSpPr>
            <p:spPr>
              <a:xfrm>
                <a:off x="3278858" y="1202620"/>
                <a:ext cx="5687324" cy="5307849"/>
              </a:xfrm>
              <a:custGeom>
                <a:avLst/>
                <a:gdLst>
                  <a:gd name="connsiteX0" fmla="*/ 3216038 w 6432076"/>
                  <a:gd name="connsiteY0" fmla="*/ 604036 h 6002910"/>
                  <a:gd name="connsiteX1" fmla="*/ 604036 w 6432076"/>
                  <a:gd name="connsiteY1" fmla="*/ 3216043 h 6002910"/>
                  <a:gd name="connsiteX2" fmla="*/ 3216038 w 6432076"/>
                  <a:gd name="connsiteY2" fmla="*/ 5828050 h 6002910"/>
                  <a:gd name="connsiteX3" fmla="*/ 5828040 w 6432076"/>
                  <a:gd name="connsiteY3" fmla="*/ 3216043 h 6002910"/>
                  <a:gd name="connsiteX4" fmla="*/ 3216038 w 6432076"/>
                  <a:gd name="connsiteY4" fmla="*/ 604036 h 6002910"/>
                  <a:gd name="connsiteX5" fmla="*/ 3216038 w 6432076"/>
                  <a:gd name="connsiteY5" fmla="*/ 0 h 6002910"/>
                  <a:gd name="connsiteX6" fmla="*/ 6432076 w 6432076"/>
                  <a:gd name="connsiteY6" fmla="*/ 3216043 h 6002910"/>
                  <a:gd name="connsiteX7" fmla="*/ 5014156 w 6432076"/>
                  <a:gd name="connsiteY7" fmla="*/ 5882837 h 6002910"/>
                  <a:gd name="connsiteX8" fmla="*/ 4816509 w 6432076"/>
                  <a:gd name="connsiteY8" fmla="*/ 6002910 h 6002910"/>
                  <a:gd name="connsiteX9" fmla="*/ 1615568 w 6432076"/>
                  <a:gd name="connsiteY9" fmla="*/ 6002910 h 6002910"/>
                  <a:gd name="connsiteX10" fmla="*/ 1417921 w 6432076"/>
                  <a:gd name="connsiteY10" fmla="*/ 5882837 h 6002910"/>
                  <a:gd name="connsiteX11" fmla="*/ 0 w 6432076"/>
                  <a:gd name="connsiteY11" fmla="*/ 3216043 h 6002910"/>
                  <a:gd name="connsiteX12" fmla="*/ 3216038 w 6432076"/>
                  <a:gd name="connsiteY12" fmla="*/ 0 h 600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32076" h="6002910">
                    <a:moveTo>
                      <a:pt x="3216038" y="604036"/>
                    </a:moveTo>
                    <a:cubicBezTo>
                      <a:pt x="1773469" y="604036"/>
                      <a:pt x="604036" y="1773471"/>
                      <a:pt x="604036" y="3216043"/>
                    </a:cubicBezTo>
                    <a:cubicBezTo>
                      <a:pt x="604036" y="4658615"/>
                      <a:pt x="1773469" y="5828050"/>
                      <a:pt x="3216038" y="5828050"/>
                    </a:cubicBezTo>
                    <a:cubicBezTo>
                      <a:pt x="4658607" y="5828050"/>
                      <a:pt x="5828040" y="4658615"/>
                      <a:pt x="5828040" y="3216043"/>
                    </a:cubicBezTo>
                    <a:cubicBezTo>
                      <a:pt x="5828040" y="1773471"/>
                      <a:pt x="4658607" y="604036"/>
                      <a:pt x="3216038" y="604036"/>
                    </a:cubicBezTo>
                    <a:close/>
                    <a:moveTo>
                      <a:pt x="3216038" y="0"/>
                    </a:moveTo>
                    <a:cubicBezTo>
                      <a:pt x="4992207" y="0"/>
                      <a:pt x="6432076" y="1439871"/>
                      <a:pt x="6432076" y="3216043"/>
                    </a:cubicBezTo>
                    <a:cubicBezTo>
                      <a:pt x="6432076" y="4326151"/>
                      <a:pt x="5869627" y="5304891"/>
                      <a:pt x="5014156" y="5882837"/>
                    </a:cubicBezTo>
                    <a:lnTo>
                      <a:pt x="4816509" y="6002910"/>
                    </a:lnTo>
                    <a:lnTo>
                      <a:pt x="1615568" y="6002910"/>
                    </a:lnTo>
                    <a:lnTo>
                      <a:pt x="1417921" y="5882837"/>
                    </a:lnTo>
                    <a:cubicBezTo>
                      <a:pt x="562449" y="5304891"/>
                      <a:pt x="0" y="4326151"/>
                      <a:pt x="0" y="3216043"/>
                    </a:cubicBezTo>
                    <a:cubicBezTo>
                      <a:pt x="0" y="1439871"/>
                      <a:pt x="1439870" y="0"/>
                      <a:pt x="3216038" y="0"/>
                    </a:cubicBezTo>
                    <a:close/>
                  </a:path>
                </a:pathLst>
              </a:custGeom>
              <a:gradFill>
                <a:gsLst>
                  <a:gs pos="100000">
                    <a:schemeClr val="accent1">
                      <a:alpha val="0"/>
                    </a:schemeClr>
                  </a:gs>
                  <a:gs pos="0">
                    <a:schemeClr val="accent2">
                      <a:alpha val="5000"/>
                    </a:schemeClr>
                  </a:gs>
                </a:gsLst>
                <a:lin ang="5400000" scaled="1"/>
              </a:gradFill>
              <a:ln w="9525">
                <a:gradFill>
                  <a:gsLst>
                    <a:gs pos="71000">
                      <a:schemeClr val="accent1">
                        <a:lumMod val="20000"/>
                        <a:lumOff val="80000"/>
                        <a:alpha val="0"/>
                      </a:schemeClr>
                    </a:gs>
                    <a:gs pos="20000">
                      <a:schemeClr val="accent1">
                        <a:alpha val="48000"/>
                      </a:schemeClr>
                    </a:gs>
                    <a:gs pos="45000">
                      <a:schemeClr val="accent2">
                        <a:alpha val="43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lIns="70363" tIns="35181" rIns="70363" bIns="35181"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5"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55" name="任意多边形: 形状 254">
                <a:extLst>
                  <a:ext uri="{FF2B5EF4-FFF2-40B4-BE49-F238E27FC236}">
                    <a16:creationId xmlns:a16="http://schemas.microsoft.com/office/drawing/2014/main" id="{917508F9-E6D1-481B-5E6D-6110ECDFF8BB}"/>
                  </a:ext>
                </a:extLst>
              </p:cNvPr>
              <p:cNvSpPr/>
              <p:nvPr>
                <p:custDataLst>
                  <p:tags r:id="rId20"/>
                </p:custDataLst>
              </p:nvPr>
            </p:nvSpPr>
            <p:spPr>
              <a:xfrm>
                <a:off x="3686275" y="1633803"/>
                <a:ext cx="4946050" cy="2681406"/>
              </a:xfrm>
              <a:custGeom>
                <a:avLst/>
                <a:gdLst>
                  <a:gd name="connsiteX0" fmla="*/ 2641700 w 5283400"/>
                  <a:gd name="connsiteY0" fmla="*/ 0 h 2864291"/>
                  <a:gd name="connsiteX1" fmla="*/ 5283400 w 5283400"/>
                  <a:gd name="connsiteY1" fmla="*/ 2641690 h 2864291"/>
                  <a:gd name="connsiteX2" fmla="*/ 5272159 w 5283400"/>
                  <a:gd name="connsiteY2" fmla="*/ 2864291 h 2864291"/>
                  <a:gd name="connsiteX3" fmla="*/ 11241 w 5283400"/>
                  <a:gd name="connsiteY3" fmla="*/ 2864291 h 2864291"/>
                  <a:gd name="connsiteX4" fmla="*/ 0 w 5283400"/>
                  <a:gd name="connsiteY4" fmla="*/ 2641690 h 2864291"/>
                  <a:gd name="connsiteX5" fmla="*/ 2641700 w 5283400"/>
                  <a:gd name="connsiteY5" fmla="*/ 0 h 2864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83400" h="2864291">
                    <a:moveTo>
                      <a:pt x="2641700" y="0"/>
                    </a:moveTo>
                    <a:cubicBezTo>
                      <a:pt x="4100671" y="0"/>
                      <a:pt x="5283400" y="1182725"/>
                      <a:pt x="5283400" y="2641690"/>
                    </a:cubicBezTo>
                    <a:lnTo>
                      <a:pt x="5272159" y="2864291"/>
                    </a:lnTo>
                    <a:lnTo>
                      <a:pt x="11241" y="2864291"/>
                    </a:lnTo>
                    <a:lnTo>
                      <a:pt x="0" y="2641690"/>
                    </a:lnTo>
                    <a:cubicBezTo>
                      <a:pt x="0" y="1182725"/>
                      <a:pt x="1182729" y="0"/>
                      <a:pt x="2641700" y="0"/>
                    </a:cubicBezTo>
                    <a:close/>
                  </a:path>
                </a:pathLst>
              </a:cu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rtlCol="0" anchor="ctr"/>
              <a:lstStyle/>
              <a:p>
                <a:pPr algn="ctr"/>
                <a:endParaRPr lang="zh-CN" altLang="en-US" sz="3200" kern="0" dirty="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grpSp>
        <p:pic>
          <p:nvPicPr>
            <p:cNvPr id="25" name="图片 24">
              <a:extLst>
                <a:ext uri="{FF2B5EF4-FFF2-40B4-BE49-F238E27FC236}">
                  <a16:creationId xmlns:a16="http://schemas.microsoft.com/office/drawing/2014/main" id="{15C224FA-C785-B81B-C838-6CC141027694}"/>
                </a:ext>
              </a:extLst>
            </p:cNvPr>
            <p:cNvPicPr>
              <a:picLocks noChangeAspect="1"/>
            </p:cNvPicPr>
            <p:nvPr/>
          </p:nvPicPr>
          <p:blipFill rotWithShape="1">
            <a:blip r:embed="rId24" cstate="email">
              <a:extLst>
                <a:ext uri="{28A0092B-C50C-407E-A947-70E740481C1C}">
                  <a14:useLocalDpi xmlns:a14="http://schemas.microsoft.com/office/drawing/2010/main"/>
                </a:ext>
              </a:extLst>
            </a:blip>
            <a:srcRect/>
            <a:stretch/>
          </p:blipFill>
          <p:spPr>
            <a:xfrm>
              <a:off x="2716846" y="4427471"/>
              <a:ext cx="6758308" cy="1846748"/>
            </a:xfrm>
            <a:prstGeom prst="rect">
              <a:avLst/>
            </a:prstGeom>
          </p:spPr>
        </p:pic>
      </p:grpSp>
      <p:sp>
        <p:nvSpPr>
          <p:cNvPr id="226" name="文本框 225">
            <a:extLst>
              <a:ext uri="{FF2B5EF4-FFF2-40B4-BE49-F238E27FC236}">
                <a16:creationId xmlns:a16="http://schemas.microsoft.com/office/drawing/2014/main" id="{903CBEDD-ECDF-09BE-330E-B54D1803EDF9}"/>
              </a:ext>
            </a:extLst>
          </p:cNvPr>
          <p:cNvSpPr txBox="1"/>
          <p:nvPr/>
        </p:nvSpPr>
        <p:spPr>
          <a:xfrm>
            <a:off x="9097234" y="6396735"/>
            <a:ext cx="2801395"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w="3175">
                  <a:noFill/>
                </a:ln>
                <a:solidFill>
                  <a:prstClr val="white">
                    <a:lumMod val="85000"/>
                  </a:prstClr>
                </a:solidFill>
                <a:effectLst>
                  <a:outerShdw blurRad="152400" dist="101600" dir="5400000" sx="98000" sy="98000" algn="t" rotWithShape="0">
                    <a:prstClr val="white">
                      <a:lumMod val="85000"/>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正德丨厚生丨经世丨济用</a:t>
            </a:r>
          </a:p>
        </p:txBody>
      </p:sp>
      <p:grpSp>
        <p:nvGrpSpPr>
          <p:cNvPr id="213" name="组合 212">
            <a:extLst>
              <a:ext uri="{FF2B5EF4-FFF2-40B4-BE49-F238E27FC236}">
                <a16:creationId xmlns:a16="http://schemas.microsoft.com/office/drawing/2014/main" id="{139705E3-8F97-B683-73A5-844A044E98BE}"/>
              </a:ext>
            </a:extLst>
          </p:cNvPr>
          <p:cNvGrpSpPr/>
          <p:nvPr/>
        </p:nvGrpSpPr>
        <p:grpSpPr>
          <a:xfrm>
            <a:off x="397828" y="6453189"/>
            <a:ext cx="1009527" cy="188718"/>
            <a:chOff x="695357" y="6477795"/>
            <a:chExt cx="976623" cy="182567"/>
          </a:xfrm>
        </p:grpSpPr>
        <p:sp>
          <p:nvSpPr>
            <p:cNvPr id="214" name="椭圆 213">
              <a:extLst>
                <a:ext uri="{FF2B5EF4-FFF2-40B4-BE49-F238E27FC236}">
                  <a16:creationId xmlns:a16="http://schemas.microsoft.com/office/drawing/2014/main" id="{4BEDC135-AC07-AF4D-C138-812C6F13BD68}"/>
                </a:ext>
              </a:extLst>
            </p:cNvPr>
            <p:cNvSpPr/>
            <p:nvPr/>
          </p:nvSpPr>
          <p:spPr>
            <a:xfrm>
              <a:off x="695357" y="6477795"/>
              <a:ext cx="182567" cy="182567"/>
            </a:xfrm>
            <a:prstGeom prst="ellipse">
              <a:avLst/>
            </a:prstGeom>
            <a:gradFill flip="none" rotWithShape="1">
              <a:gsLst>
                <a:gs pos="100000">
                  <a:schemeClr val="accent1"/>
                </a:gs>
                <a:gs pos="59000">
                  <a:srgbClr val="1169F3"/>
                </a:gs>
                <a:gs pos="13000">
                  <a:schemeClr val="accent2"/>
                </a:gs>
              </a:gsLst>
              <a:lin ang="135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5" name="椭圆 214">
              <a:extLst>
                <a:ext uri="{FF2B5EF4-FFF2-40B4-BE49-F238E27FC236}">
                  <a16:creationId xmlns:a16="http://schemas.microsoft.com/office/drawing/2014/main" id="{BC20AB3F-94F2-1057-0B8F-832C624C1A52}"/>
                </a:ext>
              </a:extLst>
            </p:cNvPr>
            <p:cNvSpPr/>
            <p:nvPr/>
          </p:nvSpPr>
          <p:spPr>
            <a:xfrm>
              <a:off x="960042" y="6477795"/>
              <a:ext cx="182567" cy="182567"/>
            </a:xfrm>
            <a:prstGeom prst="ellipse">
              <a:avLst/>
            </a:prstGeom>
            <a:gradFill>
              <a:gsLst>
                <a:gs pos="25000">
                  <a:schemeClr val="bg1">
                    <a:lumMod val="50000"/>
                  </a:schemeClr>
                </a:gs>
                <a:gs pos="100000">
                  <a:schemeClr val="bg1">
                    <a:lumMod val="85000"/>
                  </a:schemeClr>
                </a:gs>
              </a:gsLst>
              <a:lin ang="135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6" name="椭圆 215">
              <a:extLst>
                <a:ext uri="{FF2B5EF4-FFF2-40B4-BE49-F238E27FC236}">
                  <a16:creationId xmlns:a16="http://schemas.microsoft.com/office/drawing/2014/main" id="{DE17091D-CCAA-54D6-6C79-E7DABBA83E0E}"/>
                </a:ext>
              </a:extLst>
            </p:cNvPr>
            <p:cNvSpPr/>
            <p:nvPr/>
          </p:nvSpPr>
          <p:spPr>
            <a:xfrm>
              <a:off x="1224727" y="6477795"/>
              <a:ext cx="182567" cy="182567"/>
            </a:xfrm>
            <a:prstGeom prst="ellipse">
              <a:avLst/>
            </a:prstGeom>
            <a:gradFill>
              <a:gsLst>
                <a:gs pos="25000">
                  <a:schemeClr val="bg1">
                    <a:lumMod val="50000"/>
                  </a:schemeClr>
                </a:gs>
                <a:gs pos="100000">
                  <a:schemeClr val="bg1">
                    <a:lumMod val="85000"/>
                  </a:schemeClr>
                </a:gs>
              </a:gsLst>
              <a:lin ang="135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7" name="椭圆 216">
              <a:extLst>
                <a:ext uri="{FF2B5EF4-FFF2-40B4-BE49-F238E27FC236}">
                  <a16:creationId xmlns:a16="http://schemas.microsoft.com/office/drawing/2014/main" id="{9C6CB0CF-8702-E114-094E-9497F532EC4C}"/>
                </a:ext>
              </a:extLst>
            </p:cNvPr>
            <p:cNvSpPr/>
            <p:nvPr/>
          </p:nvSpPr>
          <p:spPr>
            <a:xfrm>
              <a:off x="1489413" y="6477795"/>
              <a:ext cx="182567" cy="182567"/>
            </a:xfrm>
            <a:prstGeom prst="ellipse">
              <a:avLst/>
            </a:prstGeom>
            <a:gradFill>
              <a:gsLst>
                <a:gs pos="25000">
                  <a:schemeClr val="bg1">
                    <a:lumMod val="50000"/>
                  </a:schemeClr>
                </a:gs>
                <a:gs pos="100000">
                  <a:schemeClr val="bg1">
                    <a:lumMod val="85000"/>
                  </a:schemeClr>
                </a:gs>
              </a:gsLst>
              <a:lin ang="135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9" name="组合 138">
            <a:extLst>
              <a:ext uri="{FF2B5EF4-FFF2-40B4-BE49-F238E27FC236}">
                <a16:creationId xmlns:a16="http://schemas.microsoft.com/office/drawing/2014/main" id="{68247EC5-A7B7-3A00-B5C0-4B9616B0AFBD}"/>
              </a:ext>
            </a:extLst>
          </p:cNvPr>
          <p:cNvGrpSpPr/>
          <p:nvPr/>
        </p:nvGrpSpPr>
        <p:grpSpPr>
          <a:xfrm>
            <a:off x="6757080" y="1533244"/>
            <a:ext cx="4884369" cy="1195592"/>
            <a:chOff x="6757080" y="1533244"/>
            <a:chExt cx="4884369" cy="1195592"/>
          </a:xfrm>
        </p:grpSpPr>
        <p:sp>
          <p:nvSpPr>
            <p:cNvPr id="50" name="矩形 49">
              <a:extLst>
                <a:ext uri="{FF2B5EF4-FFF2-40B4-BE49-F238E27FC236}">
                  <a16:creationId xmlns:a16="http://schemas.microsoft.com/office/drawing/2014/main" id="{FDA18863-94AB-77FD-13B9-FC37E26A4406}"/>
                </a:ext>
              </a:extLst>
            </p:cNvPr>
            <p:cNvSpPr/>
            <p:nvPr/>
          </p:nvSpPr>
          <p:spPr>
            <a:xfrm>
              <a:off x="6757080" y="2157782"/>
              <a:ext cx="4884369" cy="571054"/>
            </a:xfrm>
            <a:prstGeom prst="rect">
              <a:avLst/>
            </a:prstGeom>
          </p:spPr>
          <p:txBody>
            <a:bodyPr wrap="square" lIns="0" tIns="0" rIns="0" bIns="0">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sym typeface="Arial" panose="020B0604020202020204" pitchFamily="34" charset="0"/>
                </a:rPr>
                <a:t>这里填入你要表达信息，和你要阐述的相关内容。这里填入你要表达信息，和你要阐述的相关内容。</a:t>
              </a:r>
            </a:p>
          </p:txBody>
        </p:sp>
        <p:sp>
          <p:nvSpPr>
            <p:cNvPr id="51" name="圆: 空心 50">
              <a:extLst>
                <a:ext uri="{FF2B5EF4-FFF2-40B4-BE49-F238E27FC236}">
                  <a16:creationId xmlns:a16="http://schemas.microsoft.com/office/drawing/2014/main" id="{8F167A19-BB4D-345B-7546-DCC0EAAE8F5D}"/>
                </a:ext>
              </a:extLst>
            </p:cNvPr>
            <p:cNvSpPr/>
            <p:nvPr>
              <p:custDataLst>
                <p:tags r:id="rId18"/>
              </p:custDataLst>
            </p:nvPr>
          </p:nvSpPr>
          <p:spPr>
            <a:xfrm flipH="1">
              <a:off x="10927270" y="1533244"/>
              <a:ext cx="691658" cy="691658"/>
            </a:xfrm>
            <a:prstGeom prst="donut">
              <a:avLst>
                <a:gd name="adj" fmla="val 17933"/>
              </a:avLst>
            </a:prstGeom>
            <a:gradFill>
              <a:gsLst>
                <a:gs pos="100000">
                  <a:schemeClr val="accent6">
                    <a:alpha val="0"/>
                  </a:schemeClr>
                </a:gs>
                <a:gs pos="0">
                  <a:schemeClr val="accent1">
                    <a:alpha val="4000"/>
                  </a:schemeClr>
                </a:gs>
              </a:gsLst>
              <a:lin ang="5400000" scaled="1"/>
            </a:gradFill>
            <a:ln w="7239">
              <a:gradFill>
                <a:gsLst>
                  <a:gs pos="71000">
                    <a:schemeClr val="accent6">
                      <a:alpha val="0"/>
                    </a:schemeClr>
                  </a:gs>
                  <a:gs pos="20000">
                    <a:schemeClr val="accent1">
                      <a:alpha val="48000"/>
                    </a:schemeClr>
                  </a:gs>
                  <a:gs pos="45000">
                    <a:schemeClr val="accent1">
                      <a:alpha val="43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53476" tIns="26738" rIns="53476" bIns="26738" rtlCol="0" anchor="ctr"/>
            <a:lstStyle/>
            <a:p>
              <a:pPr algn="r"/>
              <a:endParaRPr lang="zh-CN" altLang="en-US" sz="1053">
                <a:latin typeface="Arial" panose="020B0604020202020204" pitchFamily="34" charset="0"/>
                <a:ea typeface="微软雅黑" panose="020B0503020204020204" pitchFamily="34" charset="-122"/>
                <a:sym typeface="Arial" panose="020B0604020202020204" pitchFamily="34" charset="0"/>
              </a:endParaRPr>
            </a:p>
          </p:txBody>
        </p:sp>
        <p:sp>
          <p:nvSpPr>
            <p:cNvPr id="52" name="文本框 51">
              <a:extLst>
                <a:ext uri="{FF2B5EF4-FFF2-40B4-BE49-F238E27FC236}">
                  <a16:creationId xmlns:a16="http://schemas.microsoft.com/office/drawing/2014/main" id="{A0856FBE-065F-23E4-93C9-D371A0BBC8DA}"/>
                </a:ext>
              </a:extLst>
            </p:cNvPr>
            <p:cNvSpPr txBox="1"/>
            <p:nvPr>
              <p:custDataLst>
                <p:tags r:id="rId19"/>
              </p:custDataLst>
            </p:nvPr>
          </p:nvSpPr>
          <p:spPr>
            <a:xfrm flipH="1">
              <a:off x="10998983" y="1708055"/>
              <a:ext cx="548234" cy="377949"/>
            </a:xfrm>
            <a:prstGeom prst="rect">
              <a:avLst/>
            </a:prstGeom>
            <a:noFill/>
            <a:effectLst/>
          </p:spPr>
          <p:txBody>
            <a:bodyPr wrap="square" lIns="69494" tIns="34747" rIns="69494" bIns="34747" rtlCol="0">
              <a:spAutoFit/>
            </a:bodyPr>
            <a:lstStyle/>
            <a:p>
              <a:pPr marL="0" marR="0" lvl="0" indent="0" algn="ctr" defTabSz="914400" rtl="0" eaLnBrk="1" fontAlgn="auto" latinLnBrk="0" hangingPunct="1">
                <a:lnSpc>
                  <a:spcPct val="100000"/>
                </a:lnSpc>
                <a:spcBef>
                  <a:spcPts val="0"/>
                </a:spcBef>
                <a:buClrTx/>
                <a:buSzTx/>
                <a:buFontTx/>
                <a:buNone/>
                <a:tabLst/>
                <a:defRPr/>
              </a:pPr>
              <a:r>
                <a:rPr kumimoji="0" lang="en-US" altLang="zh-CN" sz="2000" b="0" i="0" u="none" strike="noStrike" kern="1200" cap="none" spc="0" normalizeH="0" baseline="0" noProof="0" dirty="0">
                  <a:ln w="3175">
                    <a:noFill/>
                  </a:ln>
                  <a:gradFill flip="none" rotWithShape="1">
                    <a:gsLst>
                      <a:gs pos="52400">
                        <a:srgbClr val="106DF3"/>
                      </a:gs>
                      <a:gs pos="0">
                        <a:schemeClr val="accent1"/>
                      </a:gs>
                      <a:gs pos="100000">
                        <a:schemeClr val="accent2"/>
                      </a:gs>
                    </a:gsLst>
                    <a:path path="circle">
                      <a:fillToRect r="100000" b="100000"/>
                    </a:path>
                    <a:tileRect l="-100000" t="-100000"/>
                  </a:gra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01</a:t>
              </a:r>
              <a:endParaRPr kumimoji="0" lang="zh-CN" altLang="en-US" sz="2000" b="0" i="0" u="none" strike="noStrike" kern="1200" cap="none" spc="0" normalizeH="0" baseline="0" noProof="0" dirty="0">
                <a:ln w="3175">
                  <a:noFill/>
                </a:ln>
                <a:gradFill flip="none" rotWithShape="1">
                  <a:gsLst>
                    <a:gs pos="52400">
                      <a:srgbClr val="106DF3"/>
                    </a:gs>
                    <a:gs pos="0">
                      <a:schemeClr val="accent1"/>
                    </a:gs>
                    <a:gs pos="100000">
                      <a:schemeClr val="accent2"/>
                    </a:gs>
                  </a:gsLst>
                  <a:path path="circle">
                    <a:fillToRect r="100000" b="100000"/>
                  </a:path>
                  <a:tileRect l="-100000" t="-100000"/>
                </a:gra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cxnSp>
          <p:nvCxnSpPr>
            <p:cNvPr id="53" name="直接连接符 52">
              <a:extLst>
                <a:ext uri="{FF2B5EF4-FFF2-40B4-BE49-F238E27FC236}">
                  <a16:creationId xmlns:a16="http://schemas.microsoft.com/office/drawing/2014/main" id="{7E74A128-F3C0-5F88-325A-12C5FBF58A2D}"/>
                </a:ext>
              </a:extLst>
            </p:cNvPr>
            <p:cNvCxnSpPr>
              <a:cxnSpLocks/>
            </p:cNvCxnSpPr>
            <p:nvPr/>
          </p:nvCxnSpPr>
          <p:spPr>
            <a:xfrm flipH="1">
              <a:off x="8661564" y="2079628"/>
              <a:ext cx="2957364" cy="0"/>
            </a:xfrm>
            <a:prstGeom prst="line">
              <a:avLst/>
            </a:prstGeom>
            <a:ln w="12700">
              <a:gradFill flip="none" rotWithShape="1">
                <a:gsLst>
                  <a:gs pos="0">
                    <a:schemeClr val="accent1"/>
                  </a:gs>
                  <a:gs pos="58000">
                    <a:srgbClr val="1168F4"/>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54" name="文本框 53">
              <a:extLst>
                <a:ext uri="{FF2B5EF4-FFF2-40B4-BE49-F238E27FC236}">
                  <a16:creationId xmlns:a16="http://schemas.microsoft.com/office/drawing/2014/main" id="{E88D126A-EC9C-FE8F-3B60-8A515AEFC20F}"/>
                </a:ext>
              </a:extLst>
            </p:cNvPr>
            <p:cNvSpPr txBox="1"/>
            <p:nvPr/>
          </p:nvSpPr>
          <p:spPr>
            <a:xfrm flipH="1">
              <a:off x="8419499" y="1712363"/>
              <a:ext cx="2525736"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dirty="0">
                  <a:ln w="3175">
                    <a:noFill/>
                  </a:ln>
                  <a:solidFill>
                    <a:schemeClr val="tx1">
                      <a:lumMod val="65000"/>
                      <a:lumOff val="35000"/>
                    </a:schemeClr>
                  </a:soli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在此添加小标题</a:t>
              </a:r>
            </a:p>
          </p:txBody>
        </p:sp>
      </p:grpSp>
      <p:grpSp>
        <p:nvGrpSpPr>
          <p:cNvPr id="140" name="组合 139">
            <a:extLst>
              <a:ext uri="{FF2B5EF4-FFF2-40B4-BE49-F238E27FC236}">
                <a16:creationId xmlns:a16="http://schemas.microsoft.com/office/drawing/2014/main" id="{D776E6C4-0635-B6CF-D1FF-B72B1EF55BCA}"/>
              </a:ext>
            </a:extLst>
          </p:cNvPr>
          <p:cNvGrpSpPr/>
          <p:nvPr/>
        </p:nvGrpSpPr>
        <p:grpSpPr>
          <a:xfrm>
            <a:off x="6757080" y="2991063"/>
            <a:ext cx="4884369" cy="1195592"/>
            <a:chOff x="6757080" y="2880302"/>
            <a:chExt cx="4884369" cy="1195592"/>
          </a:xfrm>
        </p:grpSpPr>
        <p:sp>
          <p:nvSpPr>
            <p:cNvPr id="56" name="矩形 55">
              <a:extLst>
                <a:ext uri="{FF2B5EF4-FFF2-40B4-BE49-F238E27FC236}">
                  <a16:creationId xmlns:a16="http://schemas.microsoft.com/office/drawing/2014/main" id="{D556D476-F181-2F9E-617E-BDF27F6496F7}"/>
                </a:ext>
              </a:extLst>
            </p:cNvPr>
            <p:cNvSpPr/>
            <p:nvPr/>
          </p:nvSpPr>
          <p:spPr>
            <a:xfrm>
              <a:off x="6757080" y="3504840"/>
              <a:ext cx="4884369" cy="571054"/>
            </a:xfrm>
            <a:prstGeom prst="rect">
              <a:avLst/>
            </a:prstGeom>
          </p:spPr>
          <p:txBody>
            <a:bodyPr wrap="square" lIns="0" tIns="0" rIns="0" bIns="0">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sym typeface="Arial" panose="020B0604020202020204" pitchFamily="34" charset="0"/>
                </a:rPr>
                <a:t>这里填入你要表达信息，和你要阐述的相关内容。这里填入你要表达信息，和你要阐述的相关内容。</a:t>
              </a:r>
            </a:p>
          </p:txBody>
        </p:sp>
        <p:sp>
          <p:nvSpPr>
            <p:cNvPr id="57" name="圆: 空心 56">
              <a:extLst>
                <a:ext uri="{FF2B5EF4-FFF2-40B4-BE49-F238E27FC236}">
                  <a16:creationId xmlns:a16="http://schemas.microsoft.com/office/drawing/2014/main" id="{2983CFB6-4B87-AF00-9FA2-ADC43079793F}"/>
                </a:ext>
              </a:extLst>
            </p:cNvPr>
            <p:cNvSpPr/>
            <p:nvPr>
              <p:custDataLst>
                <p:tags r:id="rId16"/>
              </p:custDataLst>
            </p:nvPr>
          </p:nvSpPr>
          <p:spPr>
            <a:xfrm flipH="1">
              <a:off x="10927270" y="2880302"/>
              <a:ext cx="691658" cy="691658"/>
            </a:xfrm>
            <a:prstGeom prst="donut">
              <a:avLst>
                <a:gd name="adj" fmla="val 17933"/>
              </a:avLst>
            </a:prstGeom>
            <a:gradFill>
              <a:gsLst>
                <a:gs pos="100000">
                  <a:schemeClr val="accent6">
                    <a:alpha val="0"/>
                  </a:schemeClr>
                </a:gs>
                <a:gs pos="0">
                  <a:schemeClr val="accent1">
                    <a:alpha val="4000"/>
                  </a:schemeClr>
                </a:gs>
              </a:gsLst>
              <a:lin ang="5400000" scaled="1"/>
            </a:gradFill>
            <a:ln w="7239">
              <a:gradFill>
                <a:gsLst>
                  <a:gs pos="71000">
                    <a:schemeClr val="accent6">
                      <a:alpha val="0"/>
                    </a:schemeClr>
                  </a:gs>
                  <a:gs pos="20000">
                    <a:schemeClr val="accent1">
                      <a:alpha val="48000"/>
                    </a:schemeClr>
                  </a:gs>
                  <a:gs pos="45000">
                    <a:schemeClr val="accent1">
                      <a:alpha val="43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53476" tIns="26738" rIns="53476" bIns="26738" rtlCol="0" anchor="ctr"/>
            <a:lstStyle/>
            <a:p>
              <a:pPr algn="r"/>
              <a:endParaRPr lang="zh-CN" altLang="en-US" sz="1053">
                <a:latin typeface="Arial" panose="020B0604020202020204" pitchFamily="34" charset="0"/>
                <a:ea typeface="微软雅黑" panose="020B0503020204020204" pitchFamily="34" charset="-122"/>
                <a:sym typeface="Arial" panose="020B0604020202020204" pitchFamily="34" charset="0"/>
              </a:endParaRPr>
            </a:p>
          </p:txBody>
        </p:sp>
        <p:sp>
          <p:nvSpPr>
            <p:cNvPr id="58" name="文本框 57">
              <a:extLst>
                <a:ext uri="{FF2B5EF4-FFF2-40B4-BE49-F238E27FC236}">
                  <a16:creationId xmlns:a16="http://schemas.microsoft.com/office/drawing/2014/main" id="{F85DA6FA-459F-AFD2-8A0D-8A35C0F825DB}"/>
                </a:ext>
              </a:extLst>
            </p:cNvPr>
            <p:cNvSpPr txBox="1"/>
            <p:nvPr>
              <p:custDataLst>
                <p:tags r:id="rId17"/>
              </p:custDataLst>
            </p:nvPr>
          </p:nvSpPr>
          <p:spPr>
            <a:xfrm flipH="1">
              <a:off x="10998983" y="3055113"/>
              <a:ext cx="548234" cy="377949"/>
            </a:xfrm>
            <a:prstGeom prst="rect">
              <a:avLst/>
            </a:prstGeom>
            <a:noFill/>
            <a:effectLst/>
          </p:spPr>
          <p:txBody>
            <a:bodyPr wrap="square" lIns="69494" tIns="34747" rIns="69494" bIns="34747" rtlCol="0">
              <a:spAutoFit/>
            </a:bodyPr>
            <a:lstStyle/>
            <a:p>
              <a:pPr marL="0" marR="0" lvl="0" indent="0" algn="ctr" defTabSz="914400" rtl="0" eaLnBrk="1" fontAlgn="auto" latinLnBrk="0" hangingPunct="1">
                <a:lnSpc>
                  <a:spcPct val="100000"/>
                </a:lnSpc>
                <a:spcBef>
                  <a:spcPts val="0"/>
                </a:spcBef>
                <a:buClrTx/>
                <a:buSzTx/>
                <a:buFontTx/>
                <a:buNone/>
                <a:tabLst/>
                <a:defRPr/>
              </a:pPr>
              <a:r>
                <a:rPr kumimoji="0" lang="en-US" altLang="zh-CN" sz="2000" b="0" i="0" u="none" strike="noStrike" kern="1200" cap="none" spc="0" normalizeH="0" baseline="0" noProof="0" dirty="0">
                  <a:ln w="3175">
                    <a:noFill/>
                  </a:ln>
                  <a:gradFill flip="none" rotWithShape="1">
                    <a:gsLst>
                      <a:gs pos="52400">
                        <a:srgbClr val="106DF3"/>
                      </a:gs>
                      <a:gs pos="0">
                        <a:schemeClr val="accent1"/>
                      </a:gs>
                      <a:gs pos="100000">
                        <a:schemeClr val="accent2"/>
                      </a:gs>
                    </a:gsLst>
                    <a:path path="circle">
                      <a:fillToRect r="100000" b="100000"/>
                    </a:path>
                    <a:tileRect l="-100000" t="-100000"/>
                  </a:gra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02</a:t>
              </a:r>
              <a:endParaRPr kumimoji="0" lang="zh-CN" altLang="en-US" sz="2000" b="0" i="0" u="none" strike="noStrike" kern="1200" cap="none" spc="0" normalizeH="0" baseline="0" noProof="0" dirty="0">
                <a:ln w="3175">
                  <a:noFill/>
                </a:ln>
                <a:gradFill flip="none" rotWithShape="1">
                  <a:gsLst>
                    <a:gs pos="52400">
                      <a:srgbClr val="106DF3"/>
                    </a:gs>
                    <a:gs pos="0">
                      <a:schemeClr val="accent1"/>
                    </a:gs>
                    <a:gs pos="100000">
                      <a:schemeClr val="accent2"/>
                    </a:gs>
                  </a:gsLst>
                  <a:path path="circle">
                    <a:fillToRect r="100000" b="100000"/>
                  </a:path>
                  <a:tileRect l="-100000" t="-100000"/>
                </a:gra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cxnSp>
          <p:nvCxnSpPr>
            <p:cNvPr id="59" name="直接连接符 58">
              <a:extLst>
                <a:ext uri="{FF2B5EF4-FFF2-40B4-BE49-F238E27FC236}">
                  <a16:creationId xmlns:a16="http://schemas.microsoft.com/office/drawing/2014/main" id="{0411CDC1-BDE5-EB4B-0C55-6F5F8B656402}"/>
                </a:ext>
              </a:extLst>
            </p:cNvPr>
            <p:cNvCxnSpPr>
              <a:cxnSpLocks/>
            </p:cNvCxnSpPr>
            <p:nvPr/>
          </p:nvCxnSpPr>
          <p:spPr>
            <a:xfrm flipH="1">
              <a:off x="8661564" y="3426686"/>
              <a:ext cx="2957364" cy="0"/>
            </a:xfrm>
            <a:prstGeom prst="line">
              <a:avLst/>
            </a:prstGeom>
            <a:ln w="12700">
              <a:gradFill flip="none" rotWithShape="1">
                <a:gsLst>
                  <a:gs pos="0">
                    <a:schemeClr val="accent1"/>
                  </a:gs>
                  <a:gs pos="58000">
                    <a:srgbClr val="1168F4"/>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0" name="文本框 59">
              <a:extLst>
                <a:ext uri="{FF2B5EF4-FFF2-40B4-BE49-F238E27FC236}">
                  <a16:creationId xmlns:a16="http://schemas.microsoft.com/office/drawing/2014/main" id="{6B2925E8-20A4-60EF-D538-0777A5A8E869}"/>
                </a:ext>
              </a:extLst>
            </p:cNvPr>
            <p:cNvSpPr txBox="1"/>
            <p:nvPr/>
          </p:nvSpPr>
          <p:spPr>
            <a:xfrm flipH="1">
              <a:off x="8419499" y="3059421"/>
              <a:ext cx="2525736"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dirty="0">
                  <a:ln w="3175">
                    <a:noFill/>
                  </a:ln>
                  <a:solidFill>
                    <a:schemeClr val="tx1">
                      <a:lumMod val="65000"/>
                      <a:lumOff val="35000"/>
                    </a:schemeClr>
                  </a:soli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在此添加小标题</a:t>
              </a:r>
            </a:p>
          </p:txBody>
        </p:sp>
      </p:grpSp>
      <p:grpSp>
        <p:nvGrpSpPr>
          <p:cNvPr id="42" name="组合 41">
            <a:extLst>
              <a:ext uri="{FF2B5EF4-FFF2-40B4-BE49-F238E27FC236}">
                <a16:creationId xmlns:a16="http://schemas.microsoft.com/office/drawing/2014/main" id="{E7D39DC7-3D0C-A221-B150-A90F80D7C3F4}"/>
              </a:ext>
            </a:extLst>
          </p:cNvPr>
          <p:cNvGrpSpPr/>
          <p:nvPr/>
        </p:nvGrpSpPr>
        <p:grpSpPr>
          <a:xfrm>
            <a:off x="552055" y="1533244"/>
            <a:ext cx="4884369" cy="1195592"/>
            <a:chOff x="582366" y="1533244"/>
            <a:chExt cx="4884369" cy="1195592"/>
          </a:xfrm>
        </p:grpSpPr>
        <p:sp>
          <p:nvSpPr>
            <p:cNvPr id="231" name="矩形 230">
              <a:extLst>
                <a:ext uri="{FF2B5EF4-FFF2-40B4-BE49-F238E27FC236}">
                  <a16:creationId xmlns:a16="http://schemas.microsoft.com/office/drawing/2014/main" id="{1A8EB97F-7D4B-59D9-1948-A253291D26FE}"/>
                </a:ext>
              </a:extLst>
            </p:cNvPr>
            <p:cNvSpPr/>
            <p:nvPr/>
          </p:nvSpPr>
          <p:spPr>
            <a:xfrm>
              <a:off x="582366" y="2157782"/>
              <a:ext cx="4884369" cy="571054"/>
            </a:xfrm>
            <a:prstGeom prst="rect">
              <a:avLst/>
            </a:prstGeom>
          </p:spPr>
          <p:txBody>
            <a:bodyPr wrap="square" lIns="0" tIns="0" rIns="0" bIns="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sym typeface="Arial" panose="020B0604020202020204" pitchFamily="34" charset="0"/>
                </a:rPr>
                <a:t>这里填入你要表达信息，和你要阐述的相关内容。这里填入你要表达信息，和你要阐述的相关内容。</a:t>
              </a:r>
            </a:p>
          </p:txBody>
        </p:sp>
        <p:sp>
          <p:nvSpPr>
            <p:cNvPr id="32" name="圆: 空心 31">
              <a:extLst>
                <a:ext uri="{FF2B5EF4-FFF2-40B4-BE49-F238E27FC236}">
                  <a16:creationId xmlns:a16="http://schemas.microsoft.com/office/drawing/2014/main" id="{5C97842E-4454-96BA-6AF7-4361EC99F48A}"/>
                </a:ext>
              </a:extLst>
            </p:cNvPr>
            <p:cNvSpPr/>
            <p:nvPr>
              <p:custDataLst>
                <p:tags r:id="rId14"/>
              </p:custDataLst>
            </p:nvPr>
          </p:nvSpPr>
          <p:spPr>
            <a:xfrm>
              <a:off x="593223" y="1533244"/>
              <a:ext cx="691658" cy="691658"/>
            </a:xfrm>
            <a:prstGeom prst="donut">
              <a:avLst>
                <a:gd name="adj" fmla="val 17933"/>
              </a:avLst>
            </a:prstGeom>
            <a:gradFill>
              <a:gsLst>
                <a:gs pos="100000">
                  <a:schemeClr val="accent6">
                    <a:alpha val="0"/>
                  </a:schemeClr>
                </a:gs>
                <a:gs pos="0">
                  <a:schemeClr val="accent1">
                    <a:alpha val="4000"/>
                  </a:schemeClr>
                </a:gs>
              </a:gsLst>
              <a:lin ang="5400000" scaled="1"/>
            </a:gradFill>
            <a:ln w="7239">
              <a:gradFill>
                <a:gsLst>
                  <a:gs pos="71000">
                    <a:schemeClr val="accent6">
                      <a:alpha val="0"/>
                    </a:schemeClr>
                  </a:gs>
                  <a:gs pos="20000">
                    <a:schemeClr val="accent1">
                      <a:alpha val="48000"/>
                    </a:schemeClr>
                  </a:gs>
                  <a:gs pos="45000">
                    <a:schemeClr val="accent1">
                      <a:alpha val="43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53476" tIns="26738" rIns="53476" bIns="26738" rtlCol="0" anchor="ctr"/>
            <a:lstStyle/>
            <a:p>
              <a:pPr algn="ctr"/>
              <a:endParaRPr lang="zh-CN" altLang="en-US" sz="1053">
                <a:latin typeface="Arial" panose="020B0604020202020204" pitchFamily="34" charset="0"/>
                <a:ea typeface="微软雅黑" panose="020B0503020204020204" pitchFamily="34" charset="-122"/>
                <a:sym typeface="Arial" panose="020B0604020202020204" pitchFamily="34" charset="0"/>
              </a:endParaRPr>
            </a:p>
          </p:txBody>
        </p:sp>
        <p:sp>
          <p:nvSpPr>
            <p:cNvPr id="33" name="文本框 32">
              <a:extLst>
                <a:ext uri="{FF2B5EF4-FFF2-40B4-BE49-F238E27FC236}">
                  <a16:creationId xmlns:a16="http://schemas.microsoft.com/office/drawing/2014/main" id="{DE737DF2-CE7E-E79B-6828-34000F853168}"/>
                </a:ext>
              </a:extLst>
            </p:cNvPr>
            <p:cNvSpPr txBox="1"/>
            <p:nvPr>
              <p:custDataLst>
                <p:tags r:id="rId15"/>
              </p:custDataLst>
            </p:nvPr>
          </p:nvSpPr>
          <p:spPr>
            <a:xfrm>
              <a:off x="664934" y="1708055"/>
              <a:ext cx="548234" cy="377949"/>
            </a:xfrm>
            <a:prstGeom prst="rect">
              <a:avLst/>
            </a:prstGeom>
            <a:noFill/>
            <a:effectLst/>
          </p:spPr>
          <p:txBody>
            <a:bodyPr wrap="square" lIns="69494" tIns="34747" rIns="69494" bIns="34747" rtlCol="0">
              <a:spAutoFit/>
            </a:bodyPr>
            <a:lstStyle/>
            <a:p>
              <a:pPr marL="0" marR="0" lvl="0" indent="0" algn="ctr" defTabSz="914400" rtl="0" eaLnBrk="1" fontAlgn="auto" latinLnBrk="0" hangingPunct="1">
                <a:lnSpc>
                  <a:spcPct val="100000"/>
                </a:lnSpc>
                <a:spcBef>
                  <a:spcPts val="0"/>
                </a:spcBef>
                <a:buClrTx/>
                <a:buSzTx/>
                <a:buFontTx/>
                <a:buNone/>
                <a:tabLst/>
                <a:defRPr/>
              </a:pPr>
              <a:r>
                <a:rPr kumimoji="0" lang="en-US" altLang="zh-CN" sz="2000" b="0" i="0" u="none" strike="noStrike" kern="1200" cap="none" spc="0" normalizeH="0" baseline="0" noProof="0" dirty="0">
                  <a:ln w="3175">
                    <a:noFill/>
                  </a:ln>
                  <a:gradFill flip="none" rotWithShape="1">
                    <a:gsLst>
                      <a:gs pos="52400">
                        <a:srgbClr val="106DF3"/>
                      </a:gs>
                      <a:gs pos="0">
                        <a:schemeClr val="accent1"/>
                      </a:gs>
                      <a:gs pos="100000">
                        <a:schemeClr val="accent2"/>
                      </a:gs>
                    </a:gsLst>
                    <a:path path="circle">
                      <a:fillToRect r="100000" b="100000"/>
                    </a:path>
                    <a:tileRect l="-100000" t="-100000"/>
                  </a:gra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01</a:t>
              </a:r>
              <a:endParaRPr kumimoji="0" lang="zh-CN" altLang="en-US" sz="2000" b="0" i="0" u="none" strike="noStrike" kern="1200" cap="none" spc="0" normalizeH="0" baseline="0" noProof="0" dirty="0">
                <a:ln w="3175">
                  <a:noFill/>
                </a:ln>
                <a:gradFill flip="none" rotWithShape="1">
                  <a:gsLst>
                    <a:gs pos="52400">
                      <a:srgbClr val="106DF3"/>
                    </a:gs>
                    <a:gs pos="0">
                      <a:schemeClr val="accent1"/>
                    </a:gs>
                    <a:gs pos="100000">
                      <a:schemeClr val="accent2"/>
                    </a:gs>
                  </a:gsLst>
                  <a:path path="circle">
                    <a:fillToRect r="100000" b="100000"/>
                  </a:path>
                  <a:tileRect l="-100000" t="-100000"/>
                </a:gra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cxnSp>
          <p:nvCxnSpPr>
            <p:cNvPr id="38" name="直接连接符 37">
              <a:extLst>
                <a:ext uri="{FF2B5EF4-FFF2-40B4-BE49-F238E27FC236}">
                  <a16:creationId xmlns:a16="http://schemas.microsoft.com/office/drawing/2014/main" id="{1E24CD31-D96B-75F5-0D15-C349BDAE1528}"/>
                </a:ext>
              </a:extLst>
            </p:cNvPr>
            <p:cNvCxnSpPr>
              <a:cxnSpLocks/>
            </p:cNvCxnSpPr>
            <p:nvPr/>
          </p:nvCxnSpPr>
          <p:spPr>
            <a:xfrm>
              <a:off x="593223" y="2079628"/>
              <a:ext cx="2957364" cy="0"/>
            </a:xfrm>
            <a:prstGeom prst="line">
              <a:avLst/>
            </a:prstGeom>
            <a:ln w="12700">
              <a:gradFill flip="none" rotWithShape="1">
                <a:gsLst>
                  <a:gs pos="0">
                    <a:schemeClr val="accent1"/>
                  </a:gs>
                  <a:gs pos="58000">
                    <a:srgbClr val="1168F4"/>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a16="http://schemas.microsoft.com/office/drawing/2014/main" id="{7A454FAA-3013-94FD-0402-623EAEF4B598}"/>
                </a:ext>
              </a:extLst>
            </p:cNvPr>
            <p:cNvSpPr txBox="1"/>
            <p:nvPr/>
          </p:nvSpPr>
          <p:spPr>
            <a:xfrm>
              <a:off x="1266916" y="1712363"/>
              <a:ext cx="2525736" cy="369332"/>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dirty="0">
                  <a:ln w="3175">
                    <a:noFill/>
                  </a:ln>
                  <a:solidFill>
                    <a:schemeClr val="tx1">
                      <a:lumMod val="65000"/>
                      <a:lumOff val="35000"/>
                    </a:schemeClr>
                  </a:soli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在此添加小标题</a:t>
              </a:r>
            </a:p>
          </p:txBody>
        </p:sp>
      </p:grpSp>
      <p:grpSp>
        <p:nvGrpSpPr>
          <p:cNvPr id="43" name="组合 42">
            <a:extLst>
              <a:ext uri="{FF2B5EF4-FFF2-40B4-BE49-F238E27FC236}">
                <a16:creationId xmlns:a16="http://schemas.microsoft.com/office/drawing/2014/main" id="{D9185BEB-F648-A36F-107F-338D7983D2BB}"/>
              </a:ext>
            </a:extLst>
          </p:cNvPr>
          <p:cNvGrpSpPr/>
          <p:nvPr/>
        </p:nvGrpSpPr>
        <p:grpSpPr>
          <a:xfrm>
            <a:off x="552055" y="2991063"/>
            <a:ext cx="4884369" cy="1195592"/>
            <a:chOff x="582366" y="1533244"/>
            <a:chExt cx="4884369" cy="1195592"/>
          </a:xfrm>
        </p:grpSpPr>
        <p:sp>
          <p:nvSpPr>
            <p:cNvPr id="44" name="矩形 43">
              <a:extLst>
                <a:ext uri="{FF2B5EF4-FFF2-40B4-BE49-F238E27FC236}">
                  <a16:creationId xmlns:a16="http://schemas.microsoft.com/office/drawing/2014/main" id="{1992CE2F-7875-32C3-AAEA-09F84070E472}"/>
                </a:ext>
              </a:extLst>
            </p:cNvPr>
            <p:cNvSpPr/>
            <p:nvPr/>
          </p:nvSpPr>
          <p:spPr>
            <a:xfrm>
              <a:off x="582366" y="2157782"/>
              <a:ext cx="4884369" cy="571054"/>
            </a:xfrm>
            <a:prstGeom prst="rect">
              <a:avLst/>
            </a:prstGeom>
          </p:spPr>
          <p:txBody>
            <a:bodyPr wrap="square" lIns="0" tIns="0" rIns="0" bIns="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sym typeface="Arial" panose="020B0604020202020204" pitchFamily="34" charset="0"/>
                </a:rPr>
                <a:t>这里填入你要表达信息，和你要阐述的相关内容。这里填入你要表达信息，和你要阐述的相关内容。</a:t>
              </a:r>
            </a:p>
          </p:txBody>
        </p:sp>
        <p:sp>
          <p:nvSpPr>
            <p:cNvPr id="45" name="圆: 空心 44">
              <a:extLst>
                <a:ext uri="{FF2B5EF4-FFF2-40B4-BE49-F238E27FC236}">
                  <a16:creationId xmlns:a16="http://schemas.microsoft.com/office/drawing/2014/main" id="{7B9567BB-8C3E-F60F-5467-FA93C06B1580}"/>
                </a:ext>
              </a:extLst>
            </p:cNvPr>
            <p:cNvSpPr/>
            <p:nvPr>
              <p:custDataLst>
                <p:tags r:id="rId12"/>
              </p:custDataLst>
            </p:nvPr>
          </p:nvSpPr>
          <p:spPr>
            <a:xfrm>
              <a:off x="593223" y="1533244"/>
              <a:ext cx="691658" cy="691658"/>
            </a:xfrm>
            <a:prstGeom prst="donut">
              <a:avLst>
                <a:gd name="adj" fmla="val 17933"/>
              </a:avLst>
            </a:prstGeom>
            <a:gradFill>
              <a:gsLst>
                <a:gs pos="100000">
                  <a:schemeClr val="accent6">
                    <a:alpha val="0"/>
                  </a:schemeClr>
                </a:gs>
                <a:gs pos="0">
                  <a:schemeClr val="accent1">
                    <a:alpha val="4000"/>
                  </a:schemeClr>
                </a:gs>
              </a:gsLst>
              <a:lin ang="5400000" scaled="1"/>
            </a:gradFill>
            <a:ln w="7239">
              <a:gradFill>
                <a:gsLst>
                  <a:gs pos="71000">
                    <a:schemeClr val="accent6">
                      <a:alpha val="0"/>
                    </a:schemeClr>
                  </a:gs>
                  <a:gs pos="20000">
                    <a:schemeClr val="accent1">
                      <a:alpha val="48000"/>
                    </a:schemeClr>
                  </a:gs>
                  <a:gs pos="45000">
                    <a:schemeClr val="accent1">
                      <a:alpha val="43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53476" tIns="26738" rIns="53476" bIns="26738" rtlCol="0" anchor="ctr"/>
            <a:lstStyle/>
            <a:p>
              <a:pPr algn="ctr"/>
              <a:endParaRPr lang="zh-CN" altLang="en-US" sz="1053">
                <a:latin typeface="Arial" panose="020B0604020202020204" pitchFamily="34" charset="0"/>
                <a:ea typeface="微软雅黑" panose="020B0503020204020204" pitchFamily="34" charset="-122"/>
                <a:sym typeface="Arial" panose="020B0604020202020204" pitchFamily="34" charset="0"/>
              </a:endParaRPr>
            </a:p>
          </p:txBody>
        </p:sp>
        <p:sp>
          <p:nvSpPr>
            <p:cNvPr id="46" name="文本框 45">
              <a:extLst>
                <a:ext uri="{FF2B5EF4-FFF2-40B4-BE49-F238E27FC236}">
                  <a16:creationId xmlns:a16="http://schemas.microsoft.com/office/drawing/2014/main" id="{8948E128-2B99-F779-E8F4-B3990029ABDE}"/>
                </a:ext>
              </a:extLst>
            </p:cNvPr>
            <p:cNvSpPr txBox="1"/>
            <p:nvPr>
              <p:custDataLst>
                <p:tags r:id="rId13"/>
              </p:custDataLst>
            </p:nvPr>
          </p:nvSpPr>
          <p:spPr>
            <a:xfrm>
              <a:off x="664934" y="1708055"/>
              <a:ext cx="548234" cy="377949"/>
            </a:xfrm>
            <a:prstGeom prst="rect">
              <a:avLst/>
            </a:prstGeom>
            <a:noFill/>
            <a:effectLst/>
          </p:spPr>
          <p:txBody>
            <a:bodyPr wrap="square" lIns="69494" tIns="34747" rIns="69494" bIns="34747" rtlCol="0">
              <a:spAutoFit/>
            </a:bodyPr>
            <a:lstStyle/>
            <a:p>
              <a:pPr marL="0" marR="0" lvl="0" indent="0" algn="ctr" defTabSz="914400" rtl="0" eaLnBrk="1" fontAlgn="auto" latinLnBrk="0" hangingPunct="1">
                <a:lnSpc>
                  <a:spcPct val="100000"/>
                </a:lnSpc>
                <a:spcBef>
                  <a:spcPts val="0"/>
                </a:spcBef>
                <a:buClrTx/>
                <a:buSzTx/>
                <a:buFontTx/>
                <a:buNone/>
                <a:tabLst/>
                <a:defRPr/>
              </a:pPr>
              <a:r>
                <a:rPr kumimoji="0" lang="en-US" altLang="zh-CN" sz="2000" b="0" i="0" u="none" strike="noStrike" kern="1200" cap="none" spc="0" normalizeH="0" baseline="0" noProof="0" dirty="0">
                  <a:ln w="3175">
                    <a:noFill/>
                  </a:ln>
                  <a:gradFill flip="none" rotWithShape="1">
                    <a:gsLst>
                      <a:gs pos="52400">
                        <a:srgbClr val="106DF3"/>
                      </a:gs>
                      <a:gs pos="0">
                        <a:schemeClr val="accent1"/>
                      </a:gs>
                      <a:gs pos="100000">
                        <a:schemeClr val="accent2"/>
                      </a:gs>
                    </a:gsLst>
                    <a:path path="circle">
                      <a:fillToRect r="100000" b="100000"/>
                    </a:path>
                    <a:tileRect l="-100000" t="-100000"/>
                  </a:gra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02</a:t>
              </a:r>
              <a:endParaRPr kumimoji="0" lang="zh-CN" altLang="en-US" sz="2000" b="0" i="0" u="none" strike="noStrike" kern="1200" cap="none" spc="0" normalizeH="0" baseline="0" noProof="0" dirty="0">
                <a:ln w="3175">
                  <a:noFill/>
                </a:ln>
                <a:gradFill flip="none" rotWithShape="1">
                  <a:gsLst>
                    <a:gs pos="52400">
                      <a:srgbClr val="106DF3"/>
                    </a:gs>
                    <a:gs pos="0">
                      <a:schemeClr val="accent1"/>
                    </a:gs>
                    <a:gs pos="100000">
                      <a:schemeClr val="accent2"/>
                    </a:gs>
                  </a:gsLst>
                  <a:path path="circle">
                    <a:fillToRect r="100000" b="100000"/>
                  </a:path>
                  <a:tileRect l="-100000" t="-100000"/>
                </a:gra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cxnSp>
          <p:nvCxnSpPr>
            <p:cNvPr id="47" name="直接连接符 46">
              <a:extLst>
                <a:ext uri="{FF2B5EF4-FFF2-40B4-BE49-F238E27FC236}">
                  <a16:creationId xmlns:a16="http://schemas.microsoft.com/office/drawing/2014/main" id="{572C77DD-16E6-24E1-485D-82A41BD5EC19}"/>
                </a:ext>
              </a:extLst>
            </p:cNvPr>
            <p:cNvCxnSpPr>
              <a:cxnSpLocks/>
            </p:cNvCxnSpPr>
            <p:nvPr/>
          </p:nvCxnSpPr>
          <p:spPr>
            <a:xfrm>
              <a:off x="593223" y="2079628"/>
              <a:ext cx="2957364" cy="0"/>
            </a:xfrm>
            <a:prstGeom prst="line">
              <a:avLst/>
            </a:prstGeom>
            <a:ln w="12700">
              <a:gradFill flip="none" rotWithShape="1">
                <a:gsLst>
                  <a:gs pos="0">
                    <a:schemeClr val="accent1"/>
                  </a:gs>
                  <a:gs pos="58000">
                    <a:srgbClr val="1168F4"/>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8" name="文本框 47">
              <a:extLst>
                <a:ext uri="{FF2B5EF4-FFF2-40B4-BE49-F238E27FC236}">
                  <a16:creationId xmlns:a16="http://schemas.microsoft.com/office/drawing/2014/main" id="{ED0C6ACA-2592-07F7-7E37-FA0719E86B9F}"/>
                </a:ext>
              </a:extLst>
            </p:cNvPr>
            <p:cNvSpPr txBox="1"/>
            <p:nvPr/>
          </p:nvSpPr>
          <p:spPr>
            <a:xfrm>
              <a:off x="1266916" y="1712363"/>
              <a:ext cx="2525736" cy="369332"/>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dirty="0">
                  <a:ln w="3175">
                    <a:noFill/>
                  </a:ln>
                  <a:solidFill>
                    <a:schemeClr val="tx1">
                      <a:lumMod val="65000"/>
                      <a:lumOff val="35000"/>
                    </a:schemeClr>
                  </a:soli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在此添加小标题</a:t>
              </a:r>
            </a:p>
          </p:txBody>
        </p:sp>
      </p:grpSp>
      <p:grpSp>
        <p:nvGrpSpPr>
          <p:cNvPr id="62" name="组合 61">
            <a:extLst>
              <a:ext uri="{FF2B5EF4-FFF2-40B4-BE49-F238E27FC236}">
                <a16:creationId xmlns:a16="http://schemas.microsoft.com/office/drawing/2014/main" id="{CC9D724D-A06B-2ADE-0AED-2E986DDC6BD4}"/>
              </a:ext>
            </a:extLst>
          </p:cNvPr>
          <p:cNvGrpSpPr/>
          <p:nvPr/>
        </p:nvGrpSpPr>
        <p:grpSpPr>
          <a:xfrm>
            <a:off x="552056" y="4448882"/>
            <a:ext cx="3210285" cy="1491057"/>
            <a:chOff x="582367" y="1533244"/>
            <a:chExt cx="3210285" cy="1491057"/>
          </a:xfrm>
        </p:grpSpPr>
        <p:sp>
          <p:nvSpPr>
            <p:cNvPr id="63" name="矩形 62">
              <a:extLst>
                <a:ext uri="{FF2B5EF4-FFF2-40B4-BE49-F238E27FC236}">
                  <a16:creationId xmlns:a16="http://schemas.microsoft.com/office/drawing/2014/main" id="{F1A18F7C-9CED-30E3-20CB-4C1E445838FB}"/>
                </a:ext>
              </a:extLst>
            </p:cNvPr>
            <p:cNvSpPr/>
            <p:nvPr/>
          </p:nvSpPr>
          <p:spPr>
            <a:xfrm>
              <a:off x="582367" y="2157782"/>
              <a:ext cx="2525736" cy="866519"/>
            </a:xfrm>
            <a:prstGeom prst="rect">
              <a:avLst/>
            </a:prstGeom>
          </p:spPr>
          <p:txBody>
            <a:bodyPr wrap="square" lIns="0" tIns="0" rIns="0" bIns="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sym typeface="Arial" panose="020B0604020202020204" pitchFamily="34" charset="0"/>
                </a:rPr>
                <a:t>这里填入你要表达信息，和你要阐述的相关内容。这里填入你要表达信息。</a:t>
              </a:r>
            </a:p>
          </p:txBody>
        </p:sp>
        <p:sp>
          <p:nvSpPr>
            <p:cNvPr id="128" name="圆: 空心 127">
              <a:extLst>
                <a:ext uri="{FF2B5EF4-FFF2-40B4-BE49-F238E27FC236}">
                  <a16:creationId xmlns:a16="http://schemas.microsoft.com/office/drawing/2014/main" id="{057E9FCF-53C7-B4C3-CA99-66BA5B94059F}"/>
                </a:ext>
              </a:extLst>
            </p:cNvPr>
            <p:cNvSpPr/>
            <p:nvPr>
              <p:custDataLst>
                <p:tags r:id="rId10"/>
              </p:custDataLst>
            </p:nvPr>
          </p:nvSpPr>
          <p:spPr>
            <a:xfrm>
              <a:off x="593223" y="1533244"/>
              <a:ext cx="691658" cy="691658"/>
            </a:xfrm>
            <a:prstGeom prst="donut">
              <a:avLst>
                <a:gd name="adj" fmla="val 17933"/>
              </a:avLst>
            </a:prstGeom>
            <a:gradFill>
              <a:gsLst>
                <a:gs pos="100000">
                  <a:schemeClr val="accent6">
                    <a:alpha val="0"/>
                  </a:schemeClr>
                </a:gs>
                <a:gs pos="0">
                  <a:schemeClr val="accent1">
                    <a:alpha val="4000"/>
                  </a:schemeClr>
                </a:gs>
              </a:gsLst>
              <a:lin ang="5400000" scaled="1"/>
            </a:gradFill>
            <a:ln w="7239">
              <a:gradFill>
                <a:gsLst>
                  <a:gs pos="71000">
                    <a:schemeClr val="accent6">
                      <a:alpha val="0"/>
                    </a:schemeClr>
                  </a:gs>
                  <a:gs pos="20000">
                    <a:schemeClr val="accent1">
                      <a:alpha val="48000"/>
                    </a:schemeClr>
                  </a:gs>
                  <a:gs pos="45000">
                    <a:schemeClr val="accent1">
                      <a:alpha val="43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53476" tIns="26738" rIns="53476" bIns="26738" rtlCol="0" anchor="ctr"/>
            <a:lstStyle/>
            <a:p>
              <a:pPr algn="ctr"/>
              <a:endParaRPr lang="zh-CN" altLang="en-US" sz="1053">
                <a:latin typeface="Arial" panose="020B0604020202020204" pitchFamily="34" charset="0"/>
                <a:ea typeface="微软雅黑" panose="020B0503020204020204" pitchFamily="34" charset="-122"/>
                <a:sym typeface="Arial" panose="020B0604020202020204" pitchFamily="34" charset="0"/>
              </a:endParaRPr>
            </a:p>
          </p:txBody>
        </p:sp>
        <p:sp>
          <p:nvSpPr>
            <p:cNvPr id="129" name="文本框 128">
              <a:extLst>
                <a:ext uri="{FF2B5EF4-FFF2-40B4-BE49-F238E27FC236}">
                  <a16:creationId xmlns:a16="http://schemas.microsoft.com/office/drawing/2014/main" id="{4726A5AD-B20E-B25A-3F11-BBC43D457A18}"/>
                </a:ext>
              </a:extLst>
            </p:cNvPr>
            <p:cNvSpPr txBox="1"/>
            <p:nvPr>
              <p:custDataLst>
                <p:tags r:id="rId11"/>
              </p:custDataLst>
            </p:nvPr>
          </p:nvSpPr>
          <p:spPr>
            <a:xfrm>
              <a:off x="664934" y="1708055"/>
              <a:ext cx="548234" cy="377949"/>
            </a:xfrm>
            <a:prstGeom prst="rect">
              <a:avLst/>
            </a:prstGeom>
            <a:noFill/>
            <a:effectLst/>
          </p:spPr>
          <p:txBody>
            <a:bodyPr wrap="square" lIns="69494" tIns="34747" rIns="69494" bIns="34747" rtlCol="0">
              <a:spAutoFit/>
            </a:bodyPr>
            <a:lstStyle/>
            <a:p>
              <a:pPr marL="0" marR="0" lvl="0" indent="0" algn="ctr" defTabSz="914400" rtl="0" eaLnBrk="1" fontAlgn="auto" latinLnBrk="0" hangingPunct="1">
                <a:lnSpc>
                  <a:spcPct val="100000"/>
                </a:lnSpc>
                <a:spcBef>
                  <a:spcPts val="0"/>
                </a:spcBef>
                <a:buClrTx/>
                <a:buSzTx/>
                <a:buFontTx/>
                <a:buNone/>
                <a:tabLst/>
                <a:defRPr/>
              </a:pPr>
              <a:r>
                <a:rPr kumimoji="0" lang="en-US" altLang="zh-CN" sz="2000" b="0" i="0" u="none" strike="noStrike" kern="1200" cap="none" spc="0" normalizeH="0" baseline="0" noProof="0" dirty="0">
                  <a:ln w="3175">
                    <a:noFill/>
                  </a:ln>
                  <a:gradFill flip="none" rotWithShape="1">
                    <a:gsLst>
                      <a:gs pos="52400">
                        <a:srgbClr val="106DF3"/>
                      </a:gs>
                      <a:gs pos="0">
                        <a:schemeClr val="accent1"/>
                      </a:gs>
                      <a:gs pos="100000">
                        <a:schemeClr val="accent2"/>
                      </a:gs>
                    </a:gsLst>
                    <a:path path="circle">
                      <a:fillToRect r="100000" b="100000"/>
                    </a:path>
                    <a:tileRect l="-100000" t="-100000"/>
                  </a:gra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03</a:t>
              </a:r>
              <a:endParaRPr kumimoji="0" lang="zh-CN" altLang="en-US" sz="2000" b="0" i="0" u="none" strike="noStrike" kern="1200" cap="none" spc="0" normalizeH="0" baseline="0" noProof="0" dirty="0">
                <a:ln w="3175">
                  <a:noFill/>
                </a:ln>
                <a:gradFill flip="none" rotWithShape="1">
                  <a:gsLst>
                    <a:gs pos="52400">
                      <a:srgbClr val="106DF3"/>
                    </a:gs>
                    <a:gs pos="0">
                      <a:schemeClr val="accent1"/>
                    </a:gs>
                    <a:gs pos="100000">
                      <a:schemeClr val="accent2"/>
                    </a:gs>
                  </a:gsLst>
                  <a:path path="circle">
                    <a:fillToRect r="100000" b="100000"/>
                  </a:path>
                  <a:tileRect l="-100000" t="-100000"/>
                </a:gra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cxnSp>
          <p:nvCxnSpPr>
            <p:cNvPr id="130" name="直接连接符 129">
              <a:extLst>
                <a:ext uri="{FF2B5EF4-FFF2-40B4-BE49-F238E27FC236}">
                  <a16:creationId xmlns:a16="http://schemas.microsoft.com/office/drawing/2014/main" id="{D53630A5-E2C9-C320-813F-8584449DD4BA}"/>
                </a:ext>
              </a:extLst>
            </p:cNvPr>
            <p:cNvCxnSpPr>
              <a:cxnSpLocks/>
            </p:cNvCxnSpPr>
            <p:nvPr/>
          </p:nvCxnSpPr>
          <p:spPr>
            <a:xfrm>
              <a:off x="593223" y="2079628"/>
              <a:ext cx="2957364" cy="0"/>
            </a:xfrm>
            <a:prstGeom prst="line">
              <a:avLst/>
            </a:prstGeom>
            <a:ln w="12700">
              <a:gradFill flip="none" rotWithShape="1">
                <a:gsLst>
                  <a:gs pos="0">
                    <a:schemeClr val="accent1"/>
                  </a:gs>
                  <a:gs pos="58000">
                    <a:srgbClr val="1168F4"/>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31" name="文本框 130">
              <a:extLst>
                <a:ext uri="{FF2B5EF4-FFF2-40B4-BE49-F238E27FC236}">
                  <a16:creationId xmlns:a16="http://schemas.microsoft.com/office/drawing/2014/main" id="{3D0059D7-099B-9005-1126-65300F0B7F90}"/>
                </a:ext>
              </a:extLst>
            </p:cNvPr>
            <p:cNvSpPr txBox="1"/>
            <p:nvPr/>
          </p:nvSpPr>
          <p:spPr>
            <a:xfrm>
              <a:off x="1266916" y="1712363"/>
              <a:ext cx="2525736" cy="369332"/>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dirty="0">
                  <a:ln w="3175">
                    <a:noFill/>
                  </a:ln>
                  <a:solidFill>
                    <a:schemeClr val="tx1">
                      <a:lumMod val="65000"/>
                      <a:lumOff val="35000"/>
                    </a:schemeClr>
                  </a:soli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在此添加小标题</a:t>
              </a:r>
            </a:p>
          </p:txBody>
        </p:sp>
      </p:grpSp>
      <p:grpSp>
        <p:nvGrpSpPr>
          <p:cNvPr id="133" name="组合 132">
            <a:extLst>
              <a:ext uri="{FF2B5EF4-FFF2-40B4-BE49-F238E27FC236}">
                <a16:creationId xmlns:a16="http://schemas.microsoft.com/office/drawing/2014/main" id="{492D1023-CE39-8533-4D93-DD4B7E1AE7AC}"/>
              </a:ext>
            </a:extLst>
          </p:cNvPr>
          <p:cNvGrpSpPr/>
          <p:nvPr/>
        </p:nvGrpSpPr>
        <p:grpSpPr>
          <a:xfrm flipH="1">
            <a:off x="8408643" y="4448882"/>
            <a:ext cx="3210285" cy="1491057"/>
            <a:chOff x="582367" y="1533244"/>
            <a:chExt cx="3210285" cy="1491057"/>
          </a:xfrm>
        </p:grpSpPr>
        <p:sp>
          <p:nvSpPr>
            <p:cNvPr id="134" name="矩形 133">
              <a:extLst>
                <a:ext uri="{FF2B5EF4-FFF2-40B4-BE49-F238E27FC236}">
                  <a16:creationId xmlns:a16="http://schemas.microsoft.com/office/drawing/2014/main" id="{239B1C5C-CA88-0E01-0DCB-A2D72233356A}"/>
                </a:ext>
              </a:extLst>
            </p:cNvPr>
            <p:cNvSpPr/>
            <p:nvPr/>
          </p:nvSpPr>
          <p:spPr>
            <a:xfrm>
              <a:off x="582367" y="2157782"/>
              <a:ext cx="2525736" cy="866519"/>
            </a:xfrm>
            <a:prstGeom prst="rect">
              <a:avLst/>
            </a:prstGeom>
          </p:spPr>
          <p:txBody>
            <a:bodyPr wrap="square" lIns="0" tIns="0" rIns="0" bIns="0">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sym typeface="Arial" panose="020B0604020202020204" pitchFamily="34" charset="0"/>
                </a:rPr>
                <a:t>这里填入你要表达信息，和你要阐述的相关内容。这里填入你要表达信息。</a:t>
              </a:r>
            </a:p>
          </p:txBody>
        </p:sp>
        <p:sp>
          <p:nvSpPr>
            <p:cNvPr id="135" name="圆: 空心 134">
              <a:extLst>
                <a:ext uri="{FF2B5EF4-FFF2-40B4-BE49-F238E27FC236}">
                  <a16:creationId xmlns:a16="http://schemas.microsoft.com/office/drawing/2014/main" id="{421A4FF8-CEED-6161-1FCC-57F60D72D77E}"/>
                </a:ext>
              </a:extLst>
            </p:cNvPr>
            <p:cNvSpPr/>
            <p:nvPr>
              <p:custDataLst>
                <p:tags r:id="rId8"/>
              </p:custDataLst>
            </p:nvPr>
          </p:nvSpPr>
          <p:spPr>
            <a:xfrm>
              <a:off x="593223" y="1533244"/>
              <a:ext cx="691658" cy="691658"/>
            </a:xfrm>
            <a:prstGeom prst="donut">
              <a:avLst>
                <a:gd name="adj" fmla="val 17933"/>
              </a:avLst>
            </a:prstGeom>
            <a:gradFill>
              <a:gsLst>
                <a:gs pos="100000">
                  <a:schemeClr val="accent6">
                    <a:alpha val="0"/>
                  </a:schemeClr>
                </a:gs>
                <a:gs pos="0">
                  <a:schemeClr val="accent1">
                    <a:alpha val="4000"/>
                  </a:schemeClr>
                </a:gs>
              </a:gsLst>
              <a:lin ang="5400000" scaled="1"/>
            </a:gradFill>
            <a:ln w="7239">
              <a:gradFill>
                <a:gsLst>
                  <a:gs pos="71000">
                    <a:schemeClr val="accent6">
                      <a:alpha val="0"/>
                    </a:schemeClr>
                  </a:gs>
                  <a:gs pos="20000">
                    <a:schemeClr val="accent1">
                      <a:alpha val="48000"/>
                    </a:schemeClr>
                  </a:gs>
                  <a:gs pos="45000">
                    <a:schemeClr val="accent1">
                      <a:alpha val="43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53476" tIns="26738" rIns="53476" bIns="26738" rtlCol="0" anchor="ctr"/>
            <a:lstStyle/>
            <a:p>
              <a:pPr algn="r"/>
              <a:endParaRPr lang="zh-CN" altLang="en-US" sz="1053">
                <a:latin typeface="Arial" panose="020B0604020202020204" pitchFamily="34" charset="0"/>
                <a:ea typeface="微软雅黑" panose="020B0503020204020204" pitchFamily="34" charset="-122"/>
                <a:sym typeface="Arial" panose="020B0604020202020204" pitchFamily="34" charset="0"/>
              </a:endParaRPr>
            </a:p>
          </p:txBody>
        </p:sp>
        <p:sp>
          <p:nvSpPr>
            <p:cNvPr id="136" name="文本框 135">
              <a:extLst>
                <a:ext uri="{FF2B5EF4-FFF2-40B4-BE49-F238E27FC236}">
                  <a16:creationId xmlns:a16="http://schemas.microsoft.com/office/drawing/2014/main" id="{213CB5E8-7AAC-E2D6-C139-1F5A94C2B1D8}"/>
                </a:ext>
              </a:extLst>
            </p:cNvPr>
            <p:cNvSpPr txBox="1"/>
            <p:nvPr>
              <p:custDataLst>
                <p:tags r:id="rId9"/>
              </p:custDataLst>
            </p:nvPr>
          </p:nvSpPr>
          <p:spPr>
            <a:xfrm>
              <a:off x="664934" y="1708055"/>
              <a:ext cx="548234" cy="377949"/>
            </a:xfrm>
            <a:prstGeom prst="rect">
              <a:avLst/>
            </a:prstGeom>
            <a:noFill/>
            <a:effectLst/>
          </p:spPr>
          <p:txBody>
            <a:bodyPr wrap="square" lIns="69494" tIns="34747" rIns="69494" bIns="34747" rtlCol="0">
              <a:spAutoFit/>
            </a:bodyPr>
            <a:lstStyle/>
            <a:p>
              <a:pPr marL="0" marR="0" lvl="0" indent="0" algn="ctr" defTabSz="914400" rtl="0" eaLnBrk="1" fontAlgn="auto" latinLnBrk="0" hangingPunct="1">
                <a:lnSpc>
                  <a:spcPct val="100000"/>
                </a:lnSpc>
                <a:spcBef>
                  <a:spcPts val="0"/>
                </a:spcBef>
                <a:buClrTx/>
                <a:buSzTx/>
                <a:buFontTx/>
                <a:buNone/>
                <a:tabLst/>
                <a:defRPr/>
              </a:pPr>
              <a:r>
                <a:rPr kumimoji="0" lang="en-US" altLang="zh-CN" sz="2000" b="0" i="0" u="none" strike="noStrike" kern="1200" cap="none" spc="0" normalizeH="0" baseline="0" noProof="0" dirty="0">
                  <a:ln w="3175">
                    <a:noFill/>
                  </a:ln>
                  <a:gradFill flip="none" rotWithShape="1">
                    <a:gsLst>
                      <a:gs pos="52400">
                        <a:srgbClr val="106DF3"/>
                      </a:gs>
                      <a:gs pos="0">
                        <a:schemeClr val="accent1"/>
                      </a:gs>
                      <a:gs pos="100000">
                        <a:schemeClr val="accent2"/>
                      </a:gs>
                    </a:gsLst>
                    <a:path path="circle">
                      <a:fillToRect r="100000" b="100000"/>
                    </a:path>
                    <a:tileRect l="-100000" t="-100000"/>
                  </a:gra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03</a:t>
              </a:r>
              <a:endParaRPr kumimoji="0" lang="zh-CN" altLang="en-US" sz="2000" b="0" i="0" u="none" strike="noStrike" kern="1200" cap="none" spc="0" normalizeH="0" baseline="0" noProof="0" dirty="0">
                <a:ln w="3175">
                  <a:noFill/>
                </a:ln>
                <a:gradFill flip="none" rotWithShape="1">
                  <a:gsLst>
                    <a:gs pos="52400">
                      <a:srgbClr val="106DF3"/>
                    </a:gs>
                    <a:gs pos="0">
                      <a:schemeClr val="accent1"/>
                    </a:gs>
                    <a:gs pos="100000">
                      <a:schemeClr val="accent2"/>
                    </a:gs>
                  </a:gsLst>
                  <a:path path="circle">
                    <a:fillToRect r="100000" b="100000"/>
                  </a:path>
                  <a:tileRect l="-100000" t="-100000"/>
                </a:gra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cxnSp>
          <p:nvCxnSpPr>
            <p:cNvPr id="137" name="直接连接符 136">
              <a:extLst>
                <a:ext uri="{FF2B5EF4-FFF2-40B4-BE49-F238E27FC236}">
                  <a16:creationId xmlns:a16="http://schemas.microsoft.com/office/drawing/2014/main" id="{948D81BF-C0F9-F89E-232B-2FB6E16986A4}"/>
                </a:ext>
              </a:extLst>
            </p:cNvPr>
            <p:cNvCxnSpPr>
              <a:cxnSpLocks/>
            </p:cNvCxnSpPr>
            <p:nvPr/>
          </p:nvCxnSpPr>
          <p:spPr>
            <a:xfrm>
              <a:off x="593223" y="2079628"/>
              <a:ext cx="2957364" cy="0"/>
            </a:xfrm>
            <a:prstGeom prst="line">
              <a:avLst/>
            </a:prstGeom>
            <a:ln w="12700">
              <a:gradFill flip="none" rotWithShape="1">
                <a:gsLst>
                  <a:gs pos="0">
                    <a:schemeClr val="accent1"/>
                  </a:gs>
                  <a:gs pos="58000">
                    <a:srgbClr val="1168F4"/>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38" name="文本框 137">
              <a:extLst>
                <a:ext uri="{FF2B5EF4-FFF2-40B4-BE49-F238E27FC236}">
                  <a16:creationId xmlns:a16="http://schemas.microsoft.com/office/drawing/2014/main" id="{3D9C7813-A911-8134-442F-4CFAE80CBE68}"/>
                </a:ext>
              </a:extLst>
            </p:cNvPr>
            <p:cNvSpPr txBox="1"/>
            <p:nvPr/>
          </p:nvSpPr>
          <p:spPr>
            <a:xfrm>
              <a:off x="1266916" y="1712363"/>
              <a:ext cx="2525736"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dirty="0">
                  <a:ln w="3175">
                    <a:noFill/>
                  </a:ln>
                  <a:solidFill>
                    <a:schemeClr val="tx1">
                      <a:lumMod val="65000"/>
                      <a:lumOff val="35000"/>
                    </a:schemeClr>
                  </a:soli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在此添加小标题</a:t>
              </a:r>
            </a:p>
          </p:txBody>
        </p:sp>
      </p:grpSp>
    </p:spTree>
    <p:custDataLst>
      <p:custData r:id="rId1"/>
    </p:custDataLst>
    <p:extLst>
      <p:ext uri="{BB962C8B-B14F-4D97-AF65-F5344CB8AC3E}">
        <p14:creationId xmlns:p14="http://schemas.microsoft.com/office/powerpoint/2010/main" val="35149445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7"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23" name="图片 222">
            <a:extLst>
              <a:ext uri="{FF2B5EF4-FFF2-40B4-BE49-F238E27FC236}">
                <a16:creationId xmlns:a16="http://schemas.microsoft.com/office/drawing/2014/main" id="{9012031B-854F-CD57-F8ED-F29238397388}"/>
              </a:ext>
            </a:extLst>
          </p:cNvPr>
          <p:cNvPicPr>
            <a:picLocks noChangeAspect="1"/>
          </p:cNvPicPr>
          <p:nvPr/>
        </p:nvPicPr>
        <p:blipFill rotWithShape="1">
          <a:blip r:embed="rId28" cstate="email">
            <a:extLst>
              <a:ext uri="{28A0092B-C50C-407E-A947-70E740481C1C}">
                <a14:useLocalDpi xmlns:a14="http://schemas.microsoft.com/office/drawing/2010/main"/>
              </a:ext>
            </a:extLst>
          </a:blip>
          <a:srcRect/>
          <a:stretch/>
        </p:blipFill>
        <p:spPr>
          <a:xfrm>
            <a:off x="9141289" y="223933"/>
            <a:ext cx="2682052" cy="442942"/>
          </a:xfrm>
          <a:prstGeom prst="rect">
            <a:avLst/>
          </a:prstGeom>
        </p:spPr>
      </p:pic>
      <p:grpSp>
        <p:nvGrpSpPr>
          <p:cNvPr id="259" name="组合 258">
            <a:extLst>
              <a:ext uri="{FF2B5EF4-FFF2-40B4-BE49-F238E27FC236}">
                <a16:creationId xmlns:a16="http://schemas.microsoft.com/office/drawing/2014/main" id="{C5833BA4-8F2B-4A50-3AB6-FE23E4C97338}"/>
              </a:ext>
            </a:extLst>
          </p:cNvPr>
          <p:cNvGrpSpPr/>
          <p:nvPr>
            <p:custDataLst>
              <p:tags r:id="rId2"/>
            </p:custDataLst>
          </p:nvPr>
        </p:nvGrpSpPr>
        <p:grpSpPr>
          <a:xfrm>
            <a:off x="407988" y="222878"/>
            <a:ext cx="5688013" cy="361322"/>
            <a:chOff x="407988" y="222878"/>
            <a:chExt cx="5688013" cy="361322"/>
          </a:xfrm>
        </p:grpSpPr>
        <p:sp>
          <p:nvSpPr>
            <p:cNvPr id="5" name="矩形: 圆角 4">
              <a:extLst>
                <a:ext uri="{FF2B5EF4-FFF2-40B4-BE49-F238E27FC236}">
                  <a16:creationId xmlns:a16="http://schemas.microsoft.com/office/drawing/2014/main" id="{2FAE1DDE-E46A-EA6B-2F93-3CEC459C6007}"/>
                </a:ext>
              </a:extLst>
            </p:cNvPr>
            <p:cNvSpPr/>
            <p:nvPr>
              <p:custDataLst>
                <p:tags r:id="rId20"/>
              </p:custDataLst>
            </p:nvPr>
          </p:nvSpPr>
          <p:spPr>
            <a:xfrm>
              <a:off x="407988" y="225425"/>
              <a:ext cx="5688013" cy="358775"/>
            </a:xfrm>
            <a:prstGeom prst="roundRect">
              <a:avLst>
                <a:gd name="adj" fmla="val 5346"/>
              </a:avLst>
            </a:prstGeom>
            <a:gradFill flip="none" rotWithShape="1">
              <a:gsLst>
                <a:gs pos="17000">
                  <a:schemeClr val="accent1"/>
                </a:gs>
                <a:gs pos="100000">
                  <a:schemeClr val="accent3"/>
                </a:gs>
                <a:gs pos="73000">
                  <a:schemeClr val="accent2"/>
                </a:gs>
              </a:gsLst>
              <a:path path="circle">
                <a:fillToRect r="100000" b="100000"/>
              </a:path>
              <a:tileRect l="-100000" t="-100000"/>
            </a:gradFill>
            <a:ln w="12700" cap="flat" cmpd="sng" algn="ctr">
              <a:solidFill>
                <a:schemeClr val="bg1">
                  <a:lumMod val="95000"/>
                </a:schemeClr>
              </a:solidFill>
              <a:prstDash val="solid"/>
              <a:miter lim="800000"/>
            </a:ln>
            <a:effectLst>
              <a:outerShdw blurRad="495300" dist="127000" dir="4200004" sx="89000" sy="89000" algn="t" rotWithShape="0">
                <a:schemeClr val="accent2">
                  <a:alpha val="17000"/>
                </a:schemeClr>
              </a:outerShdw>
            </a:effectLst>
          </p:spPr>
          <p:txBody>
            <a:bodyPr lIns="91440" tIns="45720" rIns="91440" bIns="45720"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3200" b="0" i="0" u="none" strike="noStrike" kern="0" cap="none" spc="0" normalizeH="0" baseline="0" noProof="0" dirty="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1" name="任意多边形: 形状 210">
              <a:extLst>
                <a:ext uri="{FF2B5EF4-FFF2-40B4-BE49-F238E27FC236}">
                  <a16:creationId xmlns:a16="http://schemas.microsoft.com/office/drawing/2014/main" id="{67D59DD3-D6DA-EB09-4C2A-071687DE2F45}"/>
                </a:ext>
              </a:extLst>
            </p:cNvPr>
            <p:cNvSpPr/>
            <p:nvPr>
              <p:custDataLst>
                <p:tags r:id="rId21"/>
              </p:custDataLst>
            </p:nvPr>
          </p:nvSpPr>
          <p:spPr>
            <a:xfrm>
              <a:off x="428625" y="222878"/>
              <a:ext cx="1403728" cy="307342"/>
            </a:xfrm>
            <a:custGeom>
              <a:avLst/>
              <a:gdLst>
                <a:gd name="connsiteX0" fmla="*/ 0 w 1403728"/>
                <a:gd name="connsiteY0" fmla="*/ 0 h 307342"/>
                <a:gd name="connsiteX1" fmla="*/ 1403728 w 1403728"/>
                <a:gd name="connsiteY1" fmla="*/ 0 h 307342"/>
                <a:gd name="connsiteX2" fmla="*/ 1345391 w 1403728"/>
                <a:gd name="connsiteY2" fmla="*/ 56526 h 307342"/>
                <a:gd name="connsiteX3" fmla="*/ 1343214 w 1403728"/>
                <a:gd name="connsiteY3" fmla="*/ 56526 h 307342"/>
                <a:gd name="connsiteX4" fmla="*/ 1343214 w 1403728"/>
                <a:gd name="connsiteY4" fmla="*/ 307342 h 307342"/>
                <a:gd name="connsiteX5" fmla="*/ 60514 w 1403728"/>
                <a:gd name="connsiteY5" fmla="*/ 307342 h 307342"/>
                <a:gd name="connsiteX6" fmla="*/ 60514 w 1403728"/>
                <a:gd name="connsiteY6" fmla="*/ 56526 h 307342"/>
                <a:gd name="connsiteX7" fmla="*/ 58337 w 1403728"/>
                <a:gd name="connsiteY7" fmla="*/ 56526 h 30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3728" h="307342">
                  <a:moveTo>
                    <a:pt x="0" y="0"/>
                  </a:moveTo>
                  <a:lnTo>
                    <a:pt x="1403728" y="0"/>
                  </a:lnTo>
                  <a:lnTo>
                    <a:pt x="1345391" y="56526"/>
                  </a:lnTo>
                  <a:lnTo>
                    <a:pt x="1343214" y="56526"/>
                  </a:lnTo>
                  <a:lnTo>
                    <a:pt x="1343214" y="307342"/>
                  </a:lnTo>
                  <a:lnTo>
                    <a:pt x="60514" y="307342"/>
                  </a:lnTo>
                  <a:lnTo>
                    <a:pt x="60514" y="56526"/>
                  </a:lnTo>
                  <a:lnTo>
                    <a:pt x="58337" y="56526"/>
                  </a:lnTo>
                  <a:close/>
                </a:path>
              </a:pathLst>
            </a:custGeom>
            <a:solidFill>
              <a:schemeClr val="bg1"/>
            </a:solidFill>
            <a:ln w="12700" cap="flat" cmpd="sng" algn="ctr">
              <a:noFill/>
              <a:prstDash val="solid"/>
              <a:miter lim="800000"/>
            </a:ln>
            <a:effectLst>
              <a:outerShdw blurRad="23876" dist="17907" dir="5400000" algn="t" rotWithShape="0">
                <a:prstClr val="black">
                  <a:alpha val="24000"/>
                </a:prstClr>
              </a:outerShdw>
            </a:effectLst>
          </p:spPr>
          <p:txBody>
            <a:bodyPr wrap="square" lIns="42977" tIns="21488" rIns="42977" bIns="21488" rtlCol="0" anchor="ctr">
              <a:noAutofit/>
            </a:bodyP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1504"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 name="文本框 6">
              <a:extLst>
                <a:ext uri="{FF2B5EF4-FFF2-40B4-BE49-F238E27FC236}">
                  <a16:creationId xmlns:a16="http://schemas.microsoft.com/office/drawing/2014/main" id="{D6140ABF-D2EE-F04A-0F17-0306E2B93F81}"/>
                </a:ext>
              </a:extLst>
            </p:cNvPr>
            <p:cNvSpPr txBox="1"/>
            <p:nvPr>
              <p:custDataLst>
                <p:tags r:id="rId22"/>
              </p:custDataLst>
            </p:nvPr>
          </p:nvSpPr>
          <p:spPr>
            <a:xfrm>
              <a:off x="685995"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buClrTx/>
                <a:buSzTx/>
                <a:buFontTx/>
                <a:buNone/>
                <a:tabLst/>
                <a:defRPr/>
              </a:pPr>
              <a:r>
                <a:rPr kumimoji="0" lang="en-US" altLang="zh-CN" sz="1050" b="0" i="0" u="none" strike="noStrike" kern="1200" cap="none" spc="0" normalizeH="0" baseline="0" noProof="0" dirty="0">
                  <a:ln w="3175">
                    <a:noFill/>
                  </a:ln>
                  <a:gradFill>
                    <a:gsLst>
                      <a:gs pos="0">
                        <a:srgbClr val="02A0E7"/>
                      </a:gs>
                      <a:gs pos="100000">
                        <a:srgbClr val="2C1DFF"/>
                      </a:gs>
                    </a:gsLst>
                    <a:path path="circle">
                      <a:fillToRect r="100000" b="100000"/>
                    </a:path>
                  </a:gra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01.</a:t>
              </a:r>
              <a:r>
                <a:rPr kumimoji="0" lang="zh-CN" altLang="en-US" sz="1050" b="0" i="0" u="none" strike="noStrike" kern="1200" cap="none" spc="0" normalizeH="0" baseline="0" noProof="0" dirty="0">
                  <a:ln w="3175">
                    <a:noFill/>
                  </a:ln>
                  <a:gradFill>
                    <a:gsLst>
                      <a:gs pos="0">
                        <a:srgbClr val="02A0E7"/>
                      </a:gs>
                      <a:gs pos="100000">
                        <a:srgbClr val="2C1DFF"/>
                      </a:gs>
                    </a:gsLst>
                    <a:path path="circle">
                      <a:fillToRect r="100000" b="100000"/>
                    </a:path>
                  </a:gra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研究背景意义</a:t>
              </a:r>
            </a:p>
          </p:txBody>
        </p:sp>
        <p:sp>
          <p:nvSpPr>
            <p:cNvPr id="8" name="任意多边形: 形状 7">
              <a:extLst>
                <a:ext uri="{FF2B5EF4-FFF2-40B4-BE49-F238E27FC236}">
                  <a16:creationId xmlns:a16="http://schemas.microsoft.com/office/drawing/2014/main" id="{BCCF509B-B8A6-D3C8-4F04-B1B9A78420CF}"/>
                </a:ext>
              </a:extLst>
            </p:cNvPr>
            <p:cNvSpPr/>
            <p:nvPr/>
          </p:nvSpPr>
          <p:spPr>
            <a:xfrm>
              <a:off x="526551" y="334504"/>
              <a:ext cx="159445" cy="140617"/>
            </a:xfrm>
            <a:custGeom>
              <a:avLst/>
              <a:gdLst>
                <a:gd name="connsiteX0" fmla="*/ 269126 w 279440"/>
                <a:gd name="connsiteY0" fmla="*/ 0 h 246442"/>
                <a:gd name="connsiteX1" fmla="*/ 91692 w 279440"/>
                <a:gd name="connsiteY1" fmla="*/ 0 h 246442"/>
                <a:gd name="connsiteX2" fmla="*/ 87598 w 279440"/>
                <a:gd name="connsiteY2" fmla="*/ 4093 h 246442"/>
                <a:gd name="connsiteX3" fmla="*/ 91692 w 279440"/>
                <a:gd name="connsiteY3" fmla="*/ 8187 h 246442"/>
                <a:gd name="connsiteX4" fmla="*/ 269126 w 279440"/>
                <a:gd name="connsiteY4" fmla="*/ 8187 h 246442"/>
                <a:gd name="connsiteX5" fmla="*/ 271254 w 279440"/>
                <a:gd name="connsiteY5" fmla="*/ 10315 h 246442"/>
                <a:gd name="connsiteX6" fmla="*/ 271254 w 279440"/>
                <a:gd name="connsiteY6" fmla="*/ 27997 h 246442"/>
                <a:gd name="connsiteX7" fmla="*/ 52981 w 279440"/>
                <a:gd name="connsiteY7" fmla="*/ 27997 h 246442"/>
                <a:gd name="connsiteX8" fmla="*/ 52981 w 279440"/>
                <a:gd name="connsiteY8" fmla="*/ 8187 h 246442"/>
                <a:gd name="connsiteX9" fmla="*/ 72589 w 279440"/>
                <a:gd name="connsiteY9" fmla="*/ 8187 h 246442"/>
                <a:gd name="connsiteX10" fmla="*/ 76683 w 279440"/>
                <a:gd name="connsiteY10" fmla="*/ 4093 h 246442"/>
                <a:gd name="connsiteX11" fmla="*/ 72589 w 279440"/>
                <a:gd name="connsiteY11" fmla="*/ 0 h 246442"/>
                <a:gd name="connsiteX12" fmla="*/ 10315 w 279440"/>
                <a:gd name="connsiteY12" fmla="*/ 0 h 246442"/>
                <a:gd name="connsiteX13" fmla="*/ 0 w 279440"/>
                <a:gd name="connsiteY13" fmla="*/ 10315 h 246442"/>
                <a:gd name="connsiteX14" fmla="*/ 0 w 279440"/>
                <a:gd name="connsiteY14" fmla="*/ 208779 h 246442"/>
                <a:gd name="connsiteX15" fmla="*/ 10315 w 279440"/>
                <a:gd name="connsiteY15" fmla="*/ 219093 h 246442"/>
                <a:gd name="connsiteX16" fmla="*/ 161006 w 279440"/>
                <a:gd name="connsiteY16" fmla="*/ 219093 h 246442"/>
                <a:gd name="connsiteX17" fmla="*/ 165099 w 279440"/>
                <a:gd name="connsiteY17" fmla="*/ 215000 h 246442"/>
                <a:gd name="connsiteX18" fmla="*/ 161006 w 279440"/>
                <a:gd name="connsiteY18" fmla="*/ 210907 h 246442"/>
                <a:gd name="connsiteX19" fmla="*/ 10315 w 279440"/>
                <a:gd name="connsiteY19" fmla="*/ 210907 h 246442"/>
                <a:gd name="connsiteX20" fmla="*/ 8187 w 279440"/>
                <a:gd name="connsiteY20" fmla="*/ 208779 h 246442"/>
                <a:gd name="connsiteX21" fmla="*/ 8187 w 279440"/>
                <a:gd name="connsiteY21" fmla="*/ 36183 h 246442"/>
                <a:gd name="connsiteX22" fmla="*/ 271254 w 279440"/>
                <a:gd name="connsiteY22" fmla="*/ 36183 h 246442"/>
                <a:gd name="connsiteX23" fmla="*/ 271254 w 279440"/>
                <a:gd name="connsiteY23" fmla="*/ 208779 h 246442"/>
                <a:gd name="connsiteX24" fmla="*/ 269126 w 279440"/>
                <a:gd name="connsiteY24" fmla="*/ 210907 h 246442"/>
                <a:gd name="connsiteX25" fmla="*/ 256998 w 279440"/>
                <a:gd name="connsiteY25" fmla="*/ 210907 h 246442"/>
                <a:gd name="connsiteX26" fmla="*/ 219792 w 279440"/>
                <a:gd name="connsiteY26" fmla="*/ 173701 h 246442"/>
                <a:gd name="connsiteX27" fmla="*/ 208840 w 279440"/>
                <a:gd name="connsiteY27" fmla="*/ 171885 h 246442"/>
                <a:gd name="connsiteX28" fmla="*/ 195513 w 279440"/>
                <a:gd name="connsiteY28" fmla="*/ 158557 h 246442"/>
                <a:gd name="connsiteX29" fmla="*/ 202948 w 279440"/>
                <a:gd name="connsiteY29" fmla="*/ 143713 h 246442"/>
                <a:gd name="connsiteX30" fmla="*/ 216133 w 279440"/>
                <a:gd name="connsiteY30" fmla="*/ 143713 h 246442"/>
                <a:gd name="connsiteX31" fmla="*/ 221864 w 279440"/>
                <a:gd name="connsiteY31" fmla="*/ 137983 h 246442"/>
                <a:gd name="connsiteX32" fmla="*/ 221864 w 279440"/>
                <a:gd name="connsiteY32" fmla="*/ 100846 h 246442"/>
                <a:gd name="connsiteX33" fmla="*/ 217771 w 279440"/>
                <a:gd name="connsiteY33" fmla="*/ 96752 h 246442"/>
                <a:gd name="connsiteX34" fmla="*/ 213677 w 279440"/>
                <a:gd name="connsiteY34" fmla="*/ 100846 h 246442"/>
                <a:gd name="connsiteX35" fmla="*/ 213677 w 279440"/>
                <a:gd name="connsiteY35" fmla="*/ 135527 h 246442"/>
                <a:gd name="connsiteX36" fmla="*/ 203200 w 279440"/>
                <a:gd name="connsiteY36" fmla="*/ 135527 h 246442"/>
                <a:gd name="connsiteX37" fmla="*/ 203200 w 279440"/>
                <a:gd name="connsiteY37" fmla="*/ 64180 h 246442"/>
                <a:gd name="connsiteX38" fmla="*/ 213677 w 279440"/>
                <a:gd name="connsiteY38" fmla="*/ 64180 h 246442"/>
                <a:gd name="connsiteX39" fmla="*/ 213677 w 279440"/>
                <a:gd name="connsiteY39" fmla="*/ 81744 h 246442"/>
                <a:gd name="connsiteX40" fmla="*/ 217771 w 279440"/>
                <a:gd name="connsiteY40" fmla="*/ 85837 h 246442"/>
                <a:gd name="connsiteX41" fmla="*/ 221864 w 279440"/>
                <a:gd name="connsiteY41" fmla="*/ 81744 h 246442"/>
                <a:gd name="connsiteX42" fmla="*/ 221864 w 279440"/>
                <a:gd name="connsiteY42" fmla="*/ 61724 h 246442"/>
                <a:gd name="connsiteX43" fmla="*/ 216133 w 279440"/>
                <a:gd name="connsiteY43" fmla="*/ 55993 h 246442"/>
                <a:gd name="connsiteX44" fmla="*/ 200744 w 279440"/>
                <a:gd name="connsiteY44" fmla="*/ 55993 h 246442"/>
                <a:gd name="connsiteX45" fmla="*/ 195013 w 279440"/>
                <a:gd name="connsiteY45" fmla="*/ 61724 h 246442"/>
                <a:gd name="connsiteX46" fmla="*/ 195013 w 279440"/>
                <a:gd name="connsiteY46" fmla="*/ 84605 h 246442"/>
                <a:gd name="connsiteX47" fmla="*/ 140684 w 279440"/>
                <a:gd name="connsiteY47" fmla="*/ 55993 h 246442"/>
                <a:gd name="connsiteX48" fmla="*/ 74717 w 279440"/>
                <a:gd name="connsiteY48" fmla="*/ 121961 h 246442"/>
                <a:gd name="connsiteX49" fmla="*/ 140684 w 279440"/>
                <a:gd name="connsiteY49" fmla="*/ 187928 h 246442"/>
                <a:gd name="connsiteX50" fmla="*/ 177293 w 279440"/>
                <a:gd name="connsiteY50" fmla="*/ 176802 h 246442"/>
                <a:gd name="connsiteX51" fmla="*/ 190734 w 279440"/>
                <a:gd name="connsiteY51" fmla="*/ 190243 h 246442"/>
                <a:gd name="connsiteX52" fmla="*/ 192767 w 279440"/>
                <a:gd name="connsiteY52" fmla="*/ 200727 h 246442"/>
                <a:gd name="connsiteX53" fmla="*/ 202947 w 279440"/>
                <a:gd name="connsiteY53" fmla="*/ 210907 h 246442"/>
                <a:gd name="connsiteX54" fmla="*/ 180108 w 279440"/>
                <a:gd name="connsiteY54" fmla="*/ 210907 h 246442"/>
                <a:gd name="connsiteX55" fmla="*/ 176015 w 279440"/>
                <a:gd name="connsiteY55" fmla="*/ 215001 h 246442"/>
                <a:gd name="connsiteX56" fmla="*/ 180108 w 279440"/>
                <a:gd name="connsiteY56" fmla="*/ 219094 h 246442"/>
                <a:gd name="connsiteX57" fmla="*/ 211133 w 279440"/>
                <a:gd name="connsiteY57" fmla="*/ 219094 h 246442"/>
                <a:gd name="connsiteX58" fmla="*/ 235688 w 279440"/>
                <a:gd name="connsiteY58" fmla="*/ 243649 h 246442"/>
                <a:gd name="connsiteX59" fmla="*/ 242442 w 279440"/>
                <a:gd name="connsiteY59" fmla="*/ 246443 h 246442"/>
                <a:gd name="connsiteX60" fmla="*/ 249196 w 279440"/>
                <a:gd name="connsiteY60" fmla="*/ 243649 h 246442"/>
                <a:gd name="connsiteX61" fmla="*/ 262714 w 279440"/>
                <a:gd name="connsiteY61" fmla="*/ 230131 h 246442"/>
                <a:gd name="connsiteX62" fmla="*/ 264490 w 279440"/>
                <a:gd name="connsiteY62" fmla="*/ 219094 h 246442"/>
                <a:gd name="connsiteX63" fmla="*/ 269126 w 279440"/>
                <a:gd name="connsiteY63" fmla="*/ 219094 h 246442"/>
                <a:gd name="connsiteX64" fmla="*/ 279440 w 279440"/>
                <a:gd name="connsiteY64" fmla="*/ 208779 h 246442"/>
                <a:gd name="connsiteX65" fmla="*/ 279440 w 279440"/>
                <a:gd name="connsiteY65" fmla="*/ 10315 h 246442"/>
                <a:gd name="connsiteX66" fmla="*/ 269126 w 279440"/>
                <a:gd name="connsiteY66" fmla="*/ 0 h 246442"/>
                <a:gd name="connsiteX67" fmla="*/ 44794 w 279440"/>
                <a:gd name="connsiteY67" fmla="*/ 27997 h 246442"/>
                <a:gd name="connsiteX68" fmla="*/ 8187 w 279440"/>
                <a:gd name="connsiteY68" fmla="*/ 27997 h 246442"/>
                <a:gd name="connsiteX69" fmla="*/ 8187 w 279440"/>
                <a:gd name="connsiteY69" fmla="*/ 10315 h 246442"/>
                <a:gd name="connsiteX70" fmla="*/ 10315 w 279440"/>
                <a:gd name="connsiteY70" fmla="*/ 8187 h 246442"/>
                <a:gd name="connsiteX71" fmla="*/ 44794 w 279440"/>
                <a:gd name="connsiteY71" fmla="*/ 8187 h 246442"/>
                <a:gd name="connsiteX72" fmla="*/ 140683 w 279440"/>
                <a:gd name="connsiteY72" fmla="*/ 179741 h 246442"/>
                <a:gd name="connsiteX73" fmla="*/ 82903 w 279440"/>
                <a:gd name="connsiteY73" fmla="*/ 121961 h 246442"/>
                <a:gd name="connsiteX74" fmla="*/ 140683 w 279440"/>
                <a:gd name="connsiteY74" fmla="*/ 64180 h 246442"/>
                <a:gd name="connsiteX75" fmla="*/ 195013 w 279440"/>
                <a:gd name="connsiteY75" fmla="*/ 102286 h 246442"/>
                <a:gd name="connsiteX76" fmla="*/ 195013 w 279440"/>
                <a:gd name="connsiteY76" fmla="*/ 137983 h 246442"/>
                <a:gd name="connsiteX77" fmla="*/ 195490 w 279440"/>
                <a:gd name="connsiteY77" fmla="*/ 140266 h 246442"/>
                <a:gd name="connsiteX78" fmla="*/ 140683 w 279440"/>
                <a:gd name="connsiteY78" fmla="*/ 179741 h 246442"/>
                <a:gd name="connsiteX79" fmla="*/ 183848 w 279440"/>
                <a:gd name="connsiteY79" fmla="*/ 171780 h 246442"/>
                <a:gd name="connsiteX80" fmla="*/ 190504 w 279440"/>
                <a:gd name="connsiteY80" fmla="*/ 165128 h 246442"/>
                <a:gd name="connsiteX81" fmla="*/ 202681 w 279440"/>
                <a:gd name="connsiteY81" fmla="*/ 177304 h 246442"/>
                <a:gd name="connsiteX82" fmla="*/ 196027 w 279440"/>
                <a:gd name="connsiteY82" fmla="*/ 183959 h 246442"/>
                <a:gd name="connsiteX83" fmla="*/ 256925 w 279440"/>
                <a:gd name="connsiteY83" fmla="*/ 224342 h 246442"/>
                <a:gd name="connsiteX84" fmla="*/ 243407 w 279440"/>
                <a:gd name="connsiteY84" fmla="*/ 237860 h 246442"/>
                <a:gd name="connsiteX85" fmla="*/ 241477 w 279440"/>
                <a:gd name="connsiteY85" fmla="*/ 237860 h 246442"/>
                <a:gd name="connsiteX86" fmla="*/ 198555 w 279440"/>
                <a:gd name="connsiteY86" fmla="*/ 194938 h 246442"/>
                <a:gd name="connsiteX87" fmla="*/ 198555 w 279440"/>
                <a:gd name="connsiteY87" fmla="*/ 193008 h 246442"/>
                <a:gd name="connsiteX88" fmla="*/ 212073 w 279440"/>
                <a:gd name="connsiteY88" fmla="*/ 179490 h 246442"/>
                <a:gd name="connsiteX89" fmla="*/ 213038 w 279440"/>
                <a:gd name="connsiteY89" fmla="*/ 179091 h 246442"/>
                <a:gd name="connsiteX90" fmla="*/ 214003 w 279440"/>
                <a:gd name="connsiteY90" fmla="*/ 179490 h 246442"/>
                <a:gd name="connsiteX91" fmla="*/ 256926 w 279440"/>
                <a:gd name="connsiteY91" fmla="*/ 222412 h 246442"/>
                <a:gd name="connsiteX92" fmla="*/ 256925 w 279440"/>
                <a:gd name="connsiteY92" fmla="*/ 224342 h 24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279440" h="246442">
                  <a:moveTo>
                    <a:pt x="269126" y="0"/>
                  </a:moveTo>
                  <a:lnTo>
                    <a:pt x="91692" y="0"/>
                  </a:lnTo>
                  <a:cubicBezTo>
                    <a:pt x="89430" y="0"/>
                    <a:pt x="87598" y="1833"/>
                    <a:pt x="87598" y="4093"/>
                  </a:cubicBezTo>
                  <a:cubicBezTo>
                    <a:pt x="87598" y="6354"/>
                    <a:pt x="89430" y="8187"/>
                    <a:pt x="91692" y="8187"/>
                  </a:cubicBezTo>
                  <a:lnTo>
                    <a:pt x="269126" y="8187"/>
                  </a:lnTo>
                  <a:cubicBezTo>
                    <a:pt x="270300" y="8187"/>
                    <a:pt x="271254" y="9141"/>
                    <a:pt x="271254" y="10315"/>
                  </a:cubicBezTo>
                  <a:lnTo>
                    <a:pt x="271254" y="27997"/>
                  </a:lnTo>
                  <a:lnTo>
                    <a:pt x="52981" y="27997"/>
                  </a:lnTo>
                  <a:lnTo>
                    <a:pt x="52981" y="8187"/>
                  </a:lnTo>
                  <a:lnTo>
                    <a:pt x="72589" y="8187"/>
                  </a:lnTo>
                  <a:cubicBezTo>
                    <a:pt x="74850" y="8187"/>
                    <a:pt x="76683" y="6354"/>
                    <a:pt x="76683" y="4093"/>
                  </a:cubicBezTo>
                  <a:cubicBezTo>
                    <a:pt x="76683" y="1833"/>
                    <a:pt x="74850" y="0"/>
                    <a:pt x="72589" y="0"/>
                  </a:cubicBezTo>
                  <a:lnTo>
                    <a:pt x="10315" y="0"/>
                  </a:lnTo>
                  <a:cubicBezTo>
                    <a:pt x="4628" y="0"/>
                    <a:pt x="0" y="4627"/>
                    <a:pt x="0" y="10315"/>
                  </a:cubicBezTo>
                  <a:lnTo>
                    <a:pt x="0" y="208779"/>
                  </a:lnTo>
                  <a:cubicBezTo>
                    <a:pt x="0" y="214466"/>
                    <a:pt x="4628" y="219093"/>
                    <a:pt x="10315" y="219093"/>
                  </a:cubicBezTo>
                  <a:lnTo>
                    <a:pt x="161006" y="219093"/>
                  </a:lnTo>
                  <a:cubicBezTo>
                    <a:pt x="163267" y="219093"/>
                    <a:pt x="165099" y="217261"/>
                    <a:pt x="165099" y="215000"/>
                  </a:cubicBezTo>
                  <a:cubicBezTo>
                    <a:pt x="165099" y="212739"/>
                    <a:pt x="163267" y="210907"/>
                    <a:pt x="161006" y="210907"/>
                  </a:cubicBezTo>
                  <a:lnTo>
                    <a:pt x="10315" y="210907"/>
                  </a:lnTo>
                  <a:cubicBezTo>
                    <a:pt x="9141" y="210907"/>
                    <a:pt x="8187" y="209952"/>
                    <a:pt x="8187" y="208779"/>
                  </a:cubicBezTo>
                  <a:lnTo>
                    <a:pt x="8187" y="36183"/>
                  </a:lnTo>
                  <a:lnTo>
                    <a:pt x="271254" y="36183"/>
                  </a:lnTo>
                  <a:lnTo>
                    <a:pt x="271254" y="208779"/>
                  </a:lnTo>
                  <a:cubicBezTo>
                    <a:pt x="271254" y="209952"/>
                    <a:pt x="270300" y="210907"/>
                    <a:pt x="269126" y="210907"/>
                  </a:cubicBezTo>
                  <a:lnTo>
                    <a:pt x="256998" y="210907"/>
                  </a:lnTo>
                  <a:lnTo>
                    <a:pt x="219792" y="173701"/>
                  </a:lnTo>
                  <a:cubicBezTo>
                    <a:pt x="216834" y="170742"/>
                    <a:pt x="212405" y="170143"/>
                    <a:pt x="208840" y="171885"/>
                  </a:cubicBezTo>
                  <a:lnTo>
                    <a:pt x="195513" y="158557"/>
                  </a:lnTo>
                  <a:cubicBezTo>
                    <a:pt x="198578" y="153977"/>
                    <a:pt x="201095" y="149002"/>
                    <a:pt x="202948" y="143713"/>
                  </a:cubicBezTo>
                  <a:lnTo>
                    <a:pt x="216133" y="143713"/>
                  </a:lnTo>
                  <a:cubicBezTo>
                    <a:pt x="219294" y="143713"/>
                    <a:pt x="221864" y="141143"/>
                    <a:pt x="221864" y="137983"/>
                  </a:cubicBezTo>
                  <a:lnTo>
                    <a:pt x="221864" y="100846"/>
                  </a:lnTo>
                  <a:cubicBezTo>
                    <a:pt x="221864" y="98585"/>
                    <a:pt x="220032" y="96752"/>
                    <a:pt x="217771" y="96752"/>
                  </a:cubicBezTo>
                  <a:cubicBezTo>
                    <a:pt x="215510" y="96752"/>
                    <a:pt x="213677" y="98585"/>
                    <a:pt x="213677" y="100846"/>
                  </a:cubicBezTo>
                  <a:lnTo>
                    <a:pt x="213677" y="135527"/>
                  </a:lnTo>
                  <a:lnTo>
                    <a:pt x="203200" y="135527"/>
                  </a:lnTo>
                  <a:lnTo>
                    <a:pt x="203200" y="64180"/>
                  </a:lnTo>
                  <a:lnTo>
                    <a:pt x="213677" y="64180"/>
                  </a:lnTo>
                  <a:lnTo>
                    <a:pt x="213677" y="81744"/>
                  </a:lnTo>
                  <a:cubicBezTo>
                    <a:pt x="213677" y="84005"/>
                    <a:pt x="215510" y="85837"/>
                    <a:pt x="217771" y="85837"/>
                  </a:cubicBezTo>
                  <a:cubicBezTo>
                    <a:pt x="220032" y="85837"/>
                    <a:pt x="221864" y="84005"/>
                    <a:pt x="221864" y="81744"/>
                  </a:cubicBezTo>
                  <a:lnTo>
                    <a:pt x="221864" y="61724"/>
                  </a:lnTo>
                  <a:cubicBezTo>
                    <a:pt x="221864" y="58564"/>
                    <a:pt x="219294" y="55993"/>
                    <a:pt x="216133" y="55993"/>
                  </a:cubicBezTo>
                  <a:lnTo>
                    <a:pt x="200744" y="55993"/>
                  </a:lnTo>
                  <a:cubicBezTo>
                    <a:pt x="197584" y="55993"/>
                    <a:pt x="195013" y="58564"/>
                    <a:pt x="195013" y="61724"/>
                  </a:cubicBezTo>
                  <a:lnTo>
                    <a:pt x="195013" y="84605"/>
                  </a:lnTo>
                  <a:cubicBezTo>
                    <a:pt x="183105" y="67338"/>
                    <a:pt x="163199" y="55993"/>
                    <a:pt x="140684" y="55993"/>
                  </a:cubicBezTo>
                  <a:cubicBezTo>
                    <a:pt x="104310" y="55993"/>
                    <a:pt x="74717" y="85586"/>
                    <a:pt x="74717" y="121961"/>
                  </a:cubicBezTo>
                  <a:cubicBezTo>
                    <a:pt x="74717" y="158335"/>
                    <a:pt x="104310" y="187928"/>
                    <a:pt x="140684" y="187928"/>
                  </a:cubicBezTo>
                  <a:cubicBezTo>
                    <a:pt x="154221" y="187928"/>
                    <a:pt x="166814" y="183825"/>
                    <a:pt x="177293" y="176802"/>
                  </a:cubicBezTo>
                  <a:lnTo>
                    <a:pt x="190734" y="190243"/>
                  </a:lnTo>
                  <a:cubicBezTo>
                    <a:pt x="189263" y="193720"/>
                    <a:pt x="189937" y="197897"/>
                    <a:pt x="192767" y="200727"/>
                  </a:cubicBezTo>
                  <a:lnTo>
                    <a:pt x="202947" y="210907"/>
                  </a:lnTo>
                  <a:lnTo>
                    <a:pt x="180108" y="210907"/>
                  </a:lnTo>
                  <a:cubicBezTo>
                    <a:pt x="177847" y="210907"/>
                    <a:pt x="176015" y="212740"/>
                    <a:pt x="176015" y="215001"/>
                  </a:cubicBezTo>
                  <a:cubicBezTo>
                    <a:pt x="176015" y="217261"/>
                    <a:pt x="177847" y="219094"/>
                    <a:pt x="180108" y="219094"/>
                  </a:cubicBezTo>
                  <a:lnTo>
                    <a:pt x="211133" y="219094"/>
                  </a:lnTo>
                  <a:lnTo>
                    <a:pt x="235688" y="243649"/>
                  </a:lnTo>
                  <a:cubicBezTo>
                    <a:pt x="237550" y="245512"/>
                    <a:pt x="239996" y="246443"/>
                    <a:pt x="242442" y="246443"/>
                  </a:cubicBezTo>
                  <a:cubicBezTo>
                    <a:pt x="244887" y="246443"/>
                    <a:pt x="247334" y="245512"/>
                    <a:pt x="249196" y="243649"/>
                  </a:cubicBezTo>
                  <a:lnTo>
                    <a:pt x="262714" y="230131"/>
                  </a:lnTo>
                  <a:cubicBezTo>
                    <a:pt x="265695" y="227150"/>
                    <a:pt x="266283" y="222673"/>
                    <a:pt x="264490" y="219094"/>
                  </a:cubicBezTo>
                  <a:lnTo>
                    <a:pt x="269126" y="219094"/>
                  </a:lnTo>
                  <a:cubicBezTo>
                    <a:pt x="274813" y="219094"/>
                    <a:pt x="279440" y="214467"/>
                    <a:pt x="279440" y="208779"/>
                  </a:cubicBezTo>
                  <a:lnTo>
                    <a:pt x="279440" y="10315"/>
                  </a:lnTo>
                  <a:cubicBezTo>
                    <a:pt x="279441" y="4627"/>
                    <a:pt x="274813" y="0"/>
                    <a:pt x="269126" y="0"/>
                  </a:cubicBezTo>
                  <a:close/>
                  <a:moveTo>
                    <a:pt x="44794" y="27997"/>
                  </a:moveTo>
                  <a:lnTo>
                    <a:pt x="8187" y="27997"/>
                  </a:lnTo>
                  <a:lnTo>
                    <a:pt x="8187" y="10315"/>
                  </a:lnTo>
                  <a:cubicBezTo>
                    <a:pt x="8187" y="9141"/>
                    <a:pt x="9141" y="8187"/>
                    <a:pt x="10315" y="8187"/>
                  </a:cubicBezTo>
                  <a:lnTo>
                    <a:pt x="44794" y="8187"/>
                  </a:lnTo>
                  <a:close/>
                  <a:moveTo>
                    <a:pt x="140683" y="179741"/>
                  </a:moveTo>
                  <a:cubicBezTo>
                    <a:pt x="108823" y="179741"/>
                    <a:pt x="82903" y="153821"/>
                    <a:pt x="82903" y="121961"/>
                  </a:cubicBezTo>
                  <a:cubicBezTo>
                    <a:pt x="82903" y="90100"/>
                    <a:pt x="108823" y="64180"/>
                    <a:pt x="140683" y="64180"/>
                  </a:cubicBezTo>
                  <a:cubicBezTo>
                    <a:pt x="165638" y="64180"/>
                    <a:pt x="186947" y="80083"/>
                    <a:pt x="195013" y="102286"/>
                  </a:cubicBezTo>
                  <a:lnTo>
                    <a:pt x="195013" y="137983"/>
                  </a:lnTo>
                  <a:cubicBezTo>
                    <a:pt x="195013" y="138795"/>
                    <a:pt x="195185" y="139566"/>
                    <a:pt x="195490" y="140266"/>
                  </a:cubicBezTo>
                  <a:cubicBezTo>
                    <a:pt x="187816" y="163182"/>
                    <a:pt x="166148" y="179741"/>
                    <a:pt x="140683" y="179741"/>
                  </a:cubicBezTo>
                  <a:close/>
                  <a:moveTo>
                    <a:pt x="183848" y="171780"/>
                  </a:moveTo>
                  <a:cubicBezTo>
                    <a:pt x="186220" y="169721"/>
                    <a:pt x="188446" y="167501"/>
                    <a:pt x="190504" y="165128"/>
                  </a:cubicBezTo>
                  <a:lnTo>
                    <a:pt x="202681" y="177304"/>
                  </a:lnTo>
                  <a:lnTo>
                    <a:pt x="196027" y="183959"/>
                  </a:lnTo>
                  <a:close/>
                  <a:moveTo>
                    <a:pt x="256925" y="224342"/>
                  </a:moveTo>
                  <a:lnTo>
                    <a:pt x="243407" y="237860"/>
                  </a:lnTo>
                  <a:cubicBezTo>
                    <a:pt x="242875" y="238392"/>
                    <a:pt x="242009" y="238392"/>
                    <a:pt x="241477" y="237860"/>
                  </a:cubicBezTo>
                  <a:lnTo>
                    <a:pt x="198555" y="194938"/>
                  </a:lnTo>
                  <a:cubicBezTo>
                    <a:pt x="198023" y="194405"/>
                    <a:pt x="198023" y="193540"/>
                    <a:pt x="198555" y="193008"/>
                  </a:cubicBezTo>
                  <a:lnTo>
                    <a:pt x="212073" y="179490"/>
                  </a:lnTo>
                  <a:cubicBezTo>
                    <a:pt x="212339" y="179224"/>
                    <a:pt x="212688" y="179091"/>
                    <a:pt x="213038" y="179091"/>
                  </a:cubicBezTo>
                  <a:cubicBezTo>
                    <a:pt x="213388" y="179091"/>
                    <a:pt x="213737" y="179224"/>
                    <a:pt x="214003" y="179490"/>
                  </a:cubicBezTo>
                  <a:lnTo>
                    <a:pt x="256926" y="222412"/>
                  </a:lnTo>
                  <a:cubicBezTo>
                    <a:pt x="257457" y="222945"/>
                    <a:pt x="257457" y="223811"/>
                    <a:pt x="256925" y="224342"/>
                  </a:cubicBezTo>
                  <a:close/>
                </a:path>
              </a:pathLst>
            </a:custGeom>
            <a:gradFill>
              <a:gsLst>
                <a:gs pos="0">
                  <a:schemeClr val="accent1"/>
                </a:gs>
                <a:gs pos="100000">
                  <a:schemeClr val="accent3"/>
                </a:gs>
              </a:gsLst>
              <a:path path="circle">
                <a:fillToRect r="100000" b="100000"/>
              </a:path>
            </a:grad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6" name="文本框 155">
              <a:extLst>
                <a:ext uri="{FF2B5EF4-FFF2-40B4-BE49-F238E27FC236}">
                  <a16:creationId xmlns:a16="http://schemas.microsoft.com/office/drawing/2014/main" id="{BDA13076-EA88-ACB3-E95E-0D0519F63175}"/>
                </a:ext>
              </a:extLst>
            </p:cNvPr>
            <p:cNvSpPr txBox="1"/>
            <p:nvPr>
              <p:custDataLst>
                <p:tags r:id="rId23"/>
              </p:custDataLst>
            </p:nvPr>
          </p:nvSpPr>
          <p:spPr>
            <a:xfrm>
              <a:off x="2094573"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buClrTx/>
                <a:buSzTx/>
                <a:buFontTx/>
                <a:buNone/>
                <a:tabLst/>
                <a:defRPr/>
              </a:pPr>
              <a:r>
                <a:rPr kumimoji="0" lang="en-US" altLang="zh-CN"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02.</a:t>
              </a:r>
              <a:r>
                <a:rPr kumimoji="0" lang="zh-CN" altLang="en-US"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研究方法思路</a:t>
              </a:r>
            </a:p>
          </p:txBody>
        </p:sp>
        <p:sp>
          <p:nvSpPr>
            <p:cNvPr id="160" name="文本框 159">
              <a:extLst>
                <a:ext uri="{FF2B5EF4-FFF2-40B4-BE49-F238E27FC236}">
                  <a16:creationId xmlns:a16="http://schemas.microsoft.com/office/drawing/2014/main" id="{A63DFC0C-8AF7-D24C-3C4E-0873F0DFA188}"/>
                </a:ext>
              </a:extLst>
            </p:cNvPr>
            <p:cNvSpPr txBox="1"/>
            <p:nvPr>
              <p:custDataLst>
                <p:tags r:id="rId24"/>
              </p:custDataLst>
            </p:nvPr>
          </p:nvSpPr>
          <p:spPr>
            <a:xfrm>
              <a:off x="3503152"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buClrTx/>
                <a:buSzTx/>
                <a:buFontTx/>
                <a:buNone/>
                <a:tabLst/>
                <a:defRPr/>
              </a:pPr>
              <a:r>
                <a:rPr kumimoji="0" lang="en-US" altLang="zh-CN"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03.</a:t>
              </a:r>
              <a:r>
                <a:rPr kumimoji="0" lang="zh-CN" altLang="en-US"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研究过程问题</a:t>
              </a:r>
            </a:p>
          </p:txBody>
        </p:sp>
        <p:sp>
          <p:nvSpPr>
            <p:cNvPr id="165" name="文本框 164">
              <a:extLst>
                <a:ext uri="{FF2B5EF4-FFF2-40B4-BE49-F238E27FC236}">
                  <a16:creationId xmlns:a16="http://schemas.microsoft.com/office/drawing/2014/main" id="{7AAD05D0-A807-A76E-F99E-382E32083080}"/>
                </a:ext>
              </a:extLst>
            </p:cNvPr>
            <p:cNvSpPr txBox="1"/>
            <p:nvPr>
              <p:custDataLst>
                <p:tags r:id="rId25"/>
              </p:custDataLst>
            </p:nvPr>
          </p:nvSpPr>
          <p:spPr>
            <a:xfrm>
              <a:off x="4911728"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buClrTx/>
                <a:buSzTx/>
                <a:buFontTx/>
                <a:buNone/>
                <a:tabLst/>
                <a:defRPr/>
              </a:pPr>
              <a:r>
                <a:rPr kumimoji="0" lang="en-US" altLang="zh-CN"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04.</a:t>
              </a:r>
              <a:r>
                <a:rPr kumimoji="0" lang="zh-CN" altLang="en-US"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研究成果结论</a:t>
              </a:r>
            </a:p>
          </p:txBody>
        </p:sp>
        <p:grpSp>
          <p:nvGrpSpPr>
            <p:cNvPr id="175" name="图形 46">
              <a:extLst>
                <a:ext uri="{FF2B5EF4-FFF2-40B4-BE49-F238E27FC236}">
                  <a16:creationId xmlns:a16="http://schemas.microsoft.com/office/drawing/2014/main" id="{4D7463A4-CD57-CAB5-B07D-B7B61BC05325}"/>
                </a:ext>
              </a:extLst>
            </p:cNvPr>
            <p:cNvGrpSpPr>
              <a:grpSpLocks noChangeAspect="1"/>
            </p:cNvGrpSpPr>
            <p:nvPr/>
          </p:nvGrpSpPr>
          <p:grpSpPr>
            <a:xfrm>
              <a:off x="1957796" y="334504"/>
              <a:ext cx="114108" cy="140617"/>
              <a:chOff x="7032581" y="3575363"/>
              <a:chExt cx="879219" cy="1083474"/>
            </a:xfrm>
            <a:solidFill>
              <a:schemeClr val="bg1"/>
            </a:solidFill>
          </p:grpSpPr>
          <p:sp>
            <p:nvSpPr>
              <p:cNvPr id="176" name="任意多边形: 形状 175">
                <a:extLst>
                  <a:ext uri="{FF2B5EF4-FFF2-40B4-BE49-F238E27FC236}">
                    <a16:creationId xmlns:a16="http://schemas.microsoft.com/office/drawing/2014/main" id="{F65025CC-458B-E74C-90FF-FF29B1D3FBE0}"/>
                  </a:ext>
                </a:extLst>
              </p:cNvPr>
              <p:cNvSpPr/>
              <p:nvPr/>
            </p:nvSpPr>
            <p:spPr>
              <a:xfrm>
                <a:off x="7089884" y="4283851"/>
                <a:ext cx="71404" cy="31745"/>
              </a:xfrm>
              <a:custGeom>
                <a:avLst/>
                <a:gdLst>
                  <a:gd name="connsiteX0" fmla="*/ 15871 w 71401"/>
                  <a:gd name="connsiteY0" fmla="*/ 31742 h 31742"/>
                  <a:gd name="connsiteX1" fmla="*/ 55530 w 71401"/>
                  <a:gd name="connsiteY1" fmla="*/ 31742 h 31742"/>
                  <a:gd name="connsiteX2" fmla="*/ 71401 w 71401"/>
                  <a:gd name="connsiteY2" fmla="*/ 15871 h 31742"/>
                  <a:gd name="connsiteX3" fmla="*/ 55530 w 71401"/>
                  <a:gd name="connsiteY3" fmla="*/ 0 h 31742"/>
                  <a:gd name="connsiteX4" fmla="*/ 15871 w 71401"/>
                  <a:gd name="connsiteY4" fmla="*/ 0 h 31742"/>
                  <a:gd name="connsiteX5" fmla="*/ 0 w 71401"/>
                  <a:gd name="connsiteY5" fmla="*/ 15871 h 31742"/>
                  <a:gd name="connsiteX6" fmla="*/ 15871 w 71401"/>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401" h="31742">
                    <a:moveTo>
                      <a:pt x="15871" y="31742"/>
                    </a:moveTo>
                    <a:lnTo>
                      <a:pt x="55530" y="31742"/>
                    </a:lnTo>
                    <a:cubicBezTo>
                      <a:pt x="64297" y="31742"/>
                      <a:pt x="71401" y="24636"/>
                      <a:pt x="71401" y="15871"/>
                    </a:cubicBezTo>
                    <a:cubicBezTo>
                      <a:pt x="71401" y="7106"/>
                      <a:pt x="64297" y="0"/>
                      <a:pt x="55530" y="0"/>
                    </a:cubicBezTo>
                    <a:lnTo>
                      <a:pt x="15871" y="0"/>
                    </a:lnTo>
                    <a:cubicBezTo>
                      <a:pt x="7104" y="0"/>
                      <a:pt x="0" y="7106"/>
                      <a:pt x="0" y="15871"/>
                    </a:cubicBezTo>
                    <a:cubicBezTo>
                      <a:pt x="0" y="24636"/>
                      <a:pt x="7104" y="31742"/>
                      <a:pt x="15871" y="31742"/>
                    </a:cubicBezTo>
                    <a:close/>
                  </a:path>
                </a:pathLst>
              </a:custGeom>
              <a:solidFill>
                <a:schemeClr val="bg1"/>
              </a:solidFill>
              <a:ln w="2102" cap="flat">
                <a:noFill/>
                <a:prstDash val="solid"/>
                <a:miter/>
              </a:ln>
              <a:effectLst/>
            </p:spPr>
            <p:txBody>
              <a:bodyPr lIns="91440" tIns="45720" rIns="91440" bIns="45720"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7" name="任意多边形: 形状 176">
                <a:extLst>
                  <a:ext uri="{FF2B5EF4-FFF2-40B4-BE49-F238E27FC236}">
                    <a16:creationId xmlns:a16="http://schemas.microsoft.com/office/drawing/2014/main" id="{E237A964-E7D0-1C75-5999-8558C85BCE24}"/>
                  </a:ext>
                </a:extLst>
              </p:cNvPr>
              <p:cNvSpPr/>
              <p:nvPr/>
            </p:nvSpPr>
            <p:spPr>
              <a:xfrm>
                <a:off x="7181013" y="4283851"/>
                <a:ext cx="130094" cy="31745"/>
              </a:xfrm>
              <a:custGeom>
                <a:avLst/>
                <a:gdLst>
                  <a:gd name="connsiteX0" fmla="*/ 15871 w 130097"/>
                  <a:gd name="connsiteY0" fmla="*/ 31742 h 31742"/>
                  <a:gd name="connsiteX1" fmla="*/ 114226 w 130097"/>
                  <a:gd name="connsiteY1" fmla="*/ 31742 h 31742"/>
                  <a:gd name="connsiteX2" fmla="*/ 130097 w 130097"/>
                  <a:gd name="connsiteY2" fmla="*/ 15871 h 31742"/>
                  <a:gd name="connsiteX3" fmla="*/ 114226 w 130097"/>
                  <a:gd name="connsiteY3" fmla="*/ 0 h 31742"/>
                  <a:gd name="connsiteX4" fmla="*/ 15871 w 130097"/>
                  <a:gd name="connsiteY4" fmla="*/ 0 h 31742"/>
                  <a:gd name="connsiteX5" fmla="*/ 0 w 130097"/>
                  <a:gd name="connsiteY5" fmla="*/ 15871 h 31742"/>
                  <a:gd name="connsiteX6" fmla="*/ 15871 w 130097"/>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097" h="31742">
                    <a:moveTo>
                      <a:pt x="15871" y="31742"/>
                    </a:moveTo>
                    <a:lnTo>
                      <a:pt x="114226" y="31742"/>
                    </a:lnTo>
                    <a:cubicBezTo>
                      <a:pt x="122993" y="31742"/>
                      <a:pt x="130097" y="24636"/>
                      <a:pt x="130097" y="15871"/>
                    </a:cubicBezTo>
                    <a:cubicBezTo>
                      <a:pt x="130097" y="7106"/>
                      <a:pt x="122993" y="0"/>
                      <a:pt x="114226" y="0"/>
                    </a:cubicBezTo>
                    <a:lnTo>
                      <a:pt x="15871" y="0"/>
                    </a:lnTo>
                    <a:cubicBezTo>
                      <a:pt x="7104" y="0"/>
                      <a:pt x="0" y="7106"/>
                      <a:pt x="0" y="15871"/>
                    </a:cubicBezTo>
                    <a:cubicBezTo>
                      <a:pt x="0" y="24636"/>
                      <a:pt x="7106" y="31742"/>
                      <a:pt x="15871" y="31742"/>
                    </a:cubicBezTo>
                    <a:close/>
                  </a:path>
                </a:pathLst>
              </a:custGeom>
              <a:solidFill>
                <a:schemeClr val="bg1"/>
              </a:solidFill>
              <a:ln w="2102" cap="flat">
                <a:noFill/>
                <a:prstDash val="solid"/>
                <a:miter/>
              </a:ln>
              <a:effectLst/>
            </p:spPr>
            <p:txBody>
              <a:bodyPr lIns="91440" tIns="45720" rIns="91440" bIns="45720"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8" name="任意多边形: 形状 177">
                <a:extLst>
                  <a:ext uri="{FF2B5EF4-FFF2-40B4-BE49-F238E27FC236}">
                    <a16:creationId xmlns:a16="http://schemas.microsoft.com/office/drawing/2014/main" id="{CB393FFB-F358-E595-92B1-B7B8D12B1F27}"/>
                  </a:ext>
                </a:extLst>
              </p:cNvPr>
              <p:cNvSpPr/>
              <p:nvPr/>
            </p:nvSpPr>
            <p:spPr>
              <a:xfrm>
                <a:off x="7032581" y="3575363"/>
                <a:ext cx="879219" cy="1083474"/>
              </a:xfrm>
              <a:custGeom>
                <a:avLst/>
                <a:gdLst>
                  <a:gd name="connsiteX0" fmla="*/ 852755 w 879220"/>
                  <a:gd name="connsiteY0" fmla="*/ 291597 h 1083475"/>
                  <a:gd name="connsiteX1" fmla="*/ 678403 w 879220"/>
                  <a:gd name="connsiteY1" fmla="*/ 291597 h 1083475"/>
                  <a:gd name="connsiteX2" fmla="*/ 495829 w 879220"/>
                  <a:gd name="connsiteY2" fmla="*/ 199129 h 1083475"/>
                  <a:gd name="connsiteX3" fmla="*/ 496407 w 879220"/>
                  <a:gd name="connsiteY3" fmla="*/ 184572 h 1083475"/>
                  <a:gd name="connsiteX4" fmla="*/ 441384 w 879220"/>
                  <a:gd name="connsiteY4" fmla="*/ 53104 h 1083475"/>
                  <a:gd name="connsiteX5" fmla="*/ 309080 w 879220"/>
                  <a:gd name="connsiteY5" fmla="*/ 20 h 1083475"/>
                  <a:gd name="connsiteX6" fmla="*/ 182314 w 879220"/>
                  <a:gd name="connsiteY6" fmla="*/ 53434 h 1083475"/>
                  <a:gd name="connsiteX7" fmla="*/ 127329 w 879220"/>
                  <a:gd name="connsiteY7" fmla="*/ 179521 h 1083475"/>
                  <a:gd name="connsiteX8" fmla="*/ 177343 w 879220"/>
                  <a:gd name="connsiteY8" fmla="*/ 310878 h 1083475"/>
                  <a:gd name="connsiteX9" fmla="*/ 89027 w 879220"/>
                  <a:gd name="connsiteY9" fmla="*/ 535371 h 1083475"/>
                  <a:gd name="connsiteX10" fmla="*/ 104200 w 879220"/>
                  <a:gd name="connsiteY10" fmla="*/ 643515 h 1083475"/>
                  <a:gd name="connsiteX11" fmla="*/ 26465 w 879220"/>
                  <a:gd name="connsiteY11" fmla="*/ 643515 h 1083475"/>
                  <a:gd name="connsiteX12" fmla="*/ 0 w 879220"/>
                  <a:gd name="connsiteY12" fmla="*/ 669978 h 1083475"/>
                  <a:gd name="connsiteX13" fmla="*/ 0 w 879220"/>
                  <a:gd name="connsiteY13" fmla="*/ 778738 h 1083475"/>
                  <a:gd name="connsiteX14" fmla="*/ 26465 w 879220"/>
                  <a:gd name="connsiteY14" fmla="*/ 805200 h 1083475"/>
                  <a:gd name="connsiteX15" fmla="*/ 209212 w 879220"/>
                  <a:gd name="connsiteY15" fmla="*/ 805200 h 1083475"/>
                  <a:gd name="connsiteX16" fmla="*/ 229106 w 879220"/>
                  <a:gd name="connsiteY16" fmla="*/ 821256 h 1083475"/>
                  <a:gd name="connsiteX17" fmla="*/ 257353 w 879220"/>
                  <a:gd name="connsiteY17" fmla="*/ 876856 h 1083475"/>
                  <a:gd name="connsiteX18" fmla="*/ 257353 w 879220"/>
                  <a:gd name="connsiteY18" fmla="*/ 1046422 h 1083475"/>
                  <a:gd name="connsiteX19" fmla="*/ 294407 w 879220"/>
                  <a:gd name="connsiteY19" fmla="*/ 1083476 h 1083475"/>
                  <a:gd name="connsiteX20" fmla="*/ 538935 w 879220"/>
                  <a:gd name="connsiteY20" fmla="*/ 1083476 h 1083475"/>
                  <a:gd name="connsiteX21" fmla="*/ 575989 w 879220"/>
                  <a:gd name="connsiteY21" fmla="*/ 1046422 h 1083475"/>
                  <a:gd name="connsiteX22" fmla="*/ 575989 w 879220"/>
                  <a:gd name="connsiteY22" fmla="*/ 1022107 h 1083475"/>
                  <a:gd name="connsiteX23" fmla="*/ 560118 w 879220"/>
                  <a:gd name="connsiteY23" fmla="*/ 1006236 h 1083475"/>
                  <a:gd name="connsiteX24" fmla="*/ 544247 w 879220"/>
                  <a:gd name="connsiteY24" fmla="*/ 1022107 h 1083475"/>
                  <a:gd name="connsiteX25" fmla="*/ 544247 w 879220"/>
                  <a:gd name="connsiteY25" fmla="*/ 1046422 h 1083475"/>
                  <a:gd name="connsiteX26" fmla="*/ 538935 w 879220"/>
                  <a:gd name="connsiteY26" fmla="*/ 1051733 h 1083475"/>
                  <a:gd name="connsiteX27" fmla="*/ 294409 w 879220"/>
                  <a:gd name="connsiteY27" fmla="*/ 1051733 h 1083475"/>
                  <a:gd name="connsiteX28" fmla="*/ 289097 w 879220"/>
                  <a:gd name="connsiteY28" fmla="*/ 1046422 h 1083475"/>
                  <a:gd name="connsiteX29" fmla="*/ 289097 w 879220"/>
                  <a:gd name="connsiteY29" fmla="*/ 876854 h 1083475"/>
                  <a:gd name="connsiteX30" fmla="*/ 258921 w 879220"/>
                  <a:gd name="connsiteY30" fmla="*/ 805198 h 1083475"/>
                  <a:gd name="connsiteX31" fmla="*/ 309347 w 879220"/>
                  <a:gd name="connsiteY31" fmla="*/ 805198 h 1083475"/>
                  <a:gd name="connsiteX32" fmla="*/ 335809 w 879220"/>
                  <a:gd name="connsiteY32" fmla="*/ 778736 h 1083475"/>
                  <a:gd name="connsiteX33" fmla="*/ 335809 w 879220"/>
                  <a:gd name="connsiteY33" fmla="*/ 760513 h 1083475"/>
                  <a:gd name="connsiteX34" fmla="*/ 434439 w 879220"/>
                  <a:gd name="connsiteY34" fmla="*/ 781616 h 1083475"/>
                  <a:gd name="connsiteX35" fmla="*/ 675952 w 879220"/>
                  <a:gd name="connsiteY35" fmla="*/ 540102 h 1083475"/>
                  <a:gd name="connsiteX36" fmla="*/ 659781 w 879220"/>
                  <a:gd name="connsiteY36" fmla="*/ 453280 h 1083475"/>
                  <a:gd name="connsiteX37" fmla="*/ 740559 w 879220"/>
                  <a:gd name="connsiteY37" fmla="*/ 453280 h 1083475"/>
                  <a:gd name="connsiteX38" fmla="*/ 753139 w 879220"/>
                  <a:gd name="connsiteY38" fmla="*/ 536979 h 1083475"/>
                  <a:gd name="connsiteX39" fmla="*/ 757871 w 879220"/>
                  <a:gd name="connsiteY39" fmla="*/ 554655 h 1083475"/>
                  <a:gd name="connsiteX40" fmla="*/ 828739 w 879220"/>
                  <a:gd name="connsiteY40" fmla="*/ 680800 h 1083475"/>
                  <a:gd name="connsiteX41" fmla="*/ 831141 w 879220"/>
                  <a:gd name="connsiteY41" fmla="*/ 689973 h 1083475"/>
                  <a:gd name="connsiteX42" fmla="*/ 812407 w 879220"/>
                  <a:gd name="connsiteY42" fmla="*/ 708705 h 1083475"/>
                  <a:gd name="connsiteX43" fmla="*/ 759050 w 879220"/>
                  <a:gd name="connsiteY43" fmla="*/ 708705 h 1083475"/>
                  <a:gd name="connsiteX44" fmla="*/ 721994 w 879220"/>
                  <a:gd name="connsiteY44" fmla="*/ 745759 h 1083475"/>
                  <a:gd name="connsiteX45" fmla="*/ 721994 w 879220"/>
                  <a:gd name="connsiteY45" fmla="*/ 813430 h 1083475"/>
                  <a:gd name="connsiteX46" fmla="*/ 645852 w 879220"/>
                  <a:gd name="connsiteY46" fmla="*/ 889574 h 1083475"/>
                  <a:gd name="connsiteX47" fmla="*/ 581301 w 879220"/>
                  <a:gd name="connsiteY47" fmla="*/ 889574 h 1083475"/>
                  <a:gd name="connsiteX48" fmla="*/ 544245 w 879220"/>
                  <a:gd name="connsiteY48" fmla="*/ 926628 h 1083475"/>
                  <a:gd name="connsiteX49" fmla="*/ 544245 w 879220"/>
                  <a:gd name="connsiteY49" fmla="*/ 948041 h 1083475"/>
                  <a:gd name="connsiteX50" fmla="*/ 560116 w 879220"/>
                  <a:gd name="connsiteY50" fmla="*/ 963912 h 1083475"/>
                  <a:gd name="connsiteX51" fmla="*/ 575987 w 879220"/>
                  <a:gd name="connsiteY51" fmla="*/ 948041 h 1083475"/>
                  <a:gd name="connsiteX52" fmla="*/ 575987 w 879220"/>
                  <a:gd name="connsiteY52" fmla="*/ 926630 h 1083475"/>
                  <a:gd name="connsiteX53" fmla="*/ 581301 w 879220"/>
                  <a:gd name="connsiteY53" fmla="*/ 921318 h 1083475"/>
                  <a:gd name="connsiteX54" fmla="*/ 645852 w 879220"/>
                  <a:gd name="connsiteY54" fmla="*/ 921318 h 1083475"/>
                  <a:gd name="connsiteX55" fmla="*/ 753736 w 879220"/>
                  <a:gd name="connsiteY55" fmla="*/ 813432 h 1083475"/>
                  <a:gd name="connsiteX56" fmla="*/ 753736 w 879220"/>
                  <a:gd name="connsiteY56" fmla="*/ 745762 h 1083475"/>
                  <a:gd name="connsiteX57" fmla="*/ 759050 w 879220"/>
                  <a:gd name="connsiteY57" fmla="*/ 740450 h 1083475"/>
                  <a:gd name="connsiteX58" fmla="*/ 812407 w 879220"/>
                  <a:gd name="connsiteY58" fmla="*/ 740450 h 1083475"/>
                  <a:gd name="connsiteX59" fmla="*/ 862883 w 879220"/>
                  <a:gd name="connsiteY59" fmla="*/ 689975 h 1083475"/>
                  <a:gd name="connsiteX60" fmla="*/ 856414 w 879220"/>
                  <a:gd name="connsiteY60" fmla="*/ 665254 h 1083475"/>
                  <a:gd name="connsiteX61" fmla="*/ 785548 w 879220"/>
                  <a:gd name="connsiteY61" fmla="*/ 539116 h 1083475"/>
                  <a:gd name="connsiteX62" fmla="*/ 784878 w 879220"/>
                  <a:gd name="connsiteY62" fmla="*/ 536471 h 1083475"/>
                  <a:gd name="connsiteX63" fmla="*/ 773463 w 879220"/>
                  <a:gd name="connsiteY63" fmla="*/ 453285 h 1083475"/>
                  <a:gd name="connsiteX64" fmla="*/ 852755 w 879220"/>
                  <a:gd name="connsiteY64" fmla="*/ 453285 h 1083475"/>
                  <a:gd name="connsiteX65" fmla="*/ 879220 w 879220"/>
                  <a:gd name="connsiteY65" fmla="*/ 426822 h 1083475"/>
                  <a:gd name="connsiteX66" fmla="*/ 879220 w 879220"/>
                  <a:gd name="connsiteY66" fmla="*/ 318060 h 1083475"/>
                  <a:gd name="connsiteX67" fmla="*/ 852755 w 879220"/>
                  <a:gd name="connsiteY67" fmla="*/ 291597 h 1083475"/>
                  <a:gd name="connsiteX68" fmla="*/ 629915 w 879220"/>
                  <a:gd name="connsiteY68" fmla="*/ 291597 h 1083475"/>
                  <a:gd name="connsiteX69" fmla="*/ 569878 w 879220"/>
                  <a:gd name="connsiteY69" fmla="*/ 291597 h 1083475"/>
                  <a:gd name="connsiteX70" fmla="*/ 543415 w 879220"/>
                  <a:gd name="connsiteY70" fmla="*/ 318060 h 1083475"/>
                  <a:gd name="connsiteX71" fmla="*/ 543415 w 879220"/>
                  <a:gd name="connsiteY71" fmla="*/ 324660 h 1083475"/>
                  <a:gd name="connsiteX72" fmla="*/ 456212 w 879220"/>
                  <a:gd name="connsiteY72" fmla="*/ 299613 h 1083475"/>
                  <a:gd name="connsiteX73" fmla="*/ 490661 w 879220"/>
                  <a:gd name="connsiteY73" fmla="*/ 230518 h 1083475"/>
                  <a:gd name="connsiteX74" fmla="*/ 629915 w 879220"/>
                  <a:gd name="connsiteY74" fmla="*/ 291597 h 1083475"/>
                  <a:gd name="connsiteX75" fmla="*/ 159057 w 879220"/>
                  <a:gd name="connsiteY75" fmla="*/ 180370 h 1083475"/>
                  <a:gd name="connsiteX76" fmla="*/ 204614 w 879220"/>
                  <a:gd name="connsiteY76" fmla="*/ 76019 h 1083475"/>
                  <a:gd name="connsiteX77" fmla="*/ 309541 w 879220"/>
                  <a:gd name="connsiteY77" fmla="*/ 31758 h 1083475"/>
                  <a:gd name="connsiteX78" fmla="*/ 311846 w 879220"/>
                  <a:gd name="connsiteY78" fmla="*/ 31741 h 1083475"/>
                  <a:gd name="connsiteX79" fmla="*/ 419106 w 879220"/>
                  <a:gd name="connsiteY79" fmla="*/ 75713 h 1083475"/>
                  <a:gd name="connsiteX80" fmla="*/ 464664 w 879220"/>
                  <a:gd name="connsiteY80" fmla="*/ 184572 h 1083475"/>
                  <a:gd name="connsiteX81" fmla="*/ 405935 w 879220"/>
                  <a:gd name="connsiteY81" fmla="*/ 304971 h 1083475"/>
                  <a:gd name="connsiteX82" fmla="*/ 375405 w 879220"/>
                  <a:gd name="connsiteY82" fmla="*/ 348382 h 1083475"/>
                  <a:gd name="connsiteX83" fmla="*/ 369206 w 879220"/>
                  <a:gd name="connsiteY83" fmla="*/ 367995 h 1083475"/>
                  <a:gd name="connsiteX84" fmla="*/ 327702 w 879220"/>
                  <a:gd name="connsiteY84" fmla="*/ 367995 h 1083475"/>
                  <a:gd name="connsiteX85" fmla="*/ 327702 w 879220"/>
                  <a:gd name="connsiteY85" fmla="*/ 297125 h 1083475"/>
                  <a:gd name="connsiteX86" fmla="*/ 425515 w 879220"/>
                  <a:gd name="connsiteY86" fmla="*/ 184572 h 1083475"/>
                  <a:gd name="connsiteX87" fmla="*/ 418532 w 879220"/>
                  <a:gd name="connsiteY87" fmla="*/ 145286 h 1083475"/>
                  <a:gd name="connsiteX88" fmla="*/ 398153 w 879220"/>
                  <a:gd name="connsiteY88" fmla="*/ 135879 h 1083475"/>
                  <a:gd name="connsiteX89" fmla="*/ 388749 w 879220"/>
                  <a:gd name="connsiteY89" fmla="*/ 156258 h 1083475"/>
                  <a:gd name="connsiteX90" fmla="*/ 393773 w 879220"/>
                  <a:gd name="connsiteY90" fmla="*/ 184570 h 1083475"/>
                  <a:gd name="connsiteX91" fmla="*/ 327702 w 879220"/>
                  <a:gd name="connsiteY91" fmla="*/ 264955 h 1083475"/>
                  <a:gd name="connsiteX92" fmla="*/ 327702 w 879220"/>
                  <a:gd name="connsiteY92" fmla="*/ 240862 h 1083475"/>
                  <a:gd name="connsiteX93" fmla="*/ 370330 w 879220"/>
                  <a:gd name="connsiteY93" fmla="*/ 184570 h 1083475"/>
                  <a:gd name="connsiteX94" fmla="*/ 311831 w 879220"/>
                  <a:gd name="connsiteY94" fmla="*/ 126071 h 1083475"/>
                  <a:gd name="connsiteX95" fmla="*/ 253332 w 879220"/>
                  <a:gd name="connsiteY95" fmla="*/ 184570 h 1083475"/>
                  <a:gd name="connsiteX96" fmla="*/ 295960 w 879220"/>
                  <a:gd name="connsiteY96" fmla="*/ 240862 h 1083475"/>
                  <a:gd name="connsiteX97" fmla="*/ 295960 w 879220"/>
                  <a:gd name="connsiteY97" fmla="*/ 264955 h 1083475"/>
                  <a:gd name="connsiteX98" fmla="*/ 229891 w 879220"/>
                  <a:gd name="connsiteY98" fmla="*/ 184570 h 1083475"/>
                  <a:gd name="connsiteX99" fmla="*/ 311831 w 879220"/>
                  <a:gd name="connsiteY99" fmla="*/ 102630 h 1083475"/>
                  <a:gd name="connsiteX100" fmla="*/ 346786 w 879220"/>
                  <a:gd name="connsiteY100" fmla="*/ 110449 h 1083475"/>
                  <a:gd name="connsiteX101" fmla="*/ 367916 w 879220"/>
                  <a:gd name="connsiteY101" fmla="*/ 102882 h 1083475"/>
                  <a:gd name="connsiteX102" fmla="*/ 360346 w 879220"/>
                  <a:gd name="connsiteY102" fmla="*/ 81752 h 1083475"/>
                  <a:gd name="connsiteX103" fmla="*/ 311831 w 879220"/>
                  <a:gd name="connsiteY103" fmla="*/ 70888 h 1083475"/>
                  <a:gd name="connsiteX104" fmla="*/ 198149 w 879220"/>
                  <a:gd name="connsiteY104" fmla="*/ 184570 h 1083475"/>
                  <a:gd name="connsiteX105" fmla="*/ 295960 w 879220"/>
                  <a:gd name="connsiteY105" fmla="*/ 297122 h 1083475"/>
                  <a:gd name="connsiteX106" fmla="*/ 295960 w 879220"/>
                  <a:gd name="connsiteY106" fmla="*/ 367993 h 1083475"/>
                  <a:gd name="connsiteX107" fmla="*/ 254458 w 879220"/>
                  <a:gd name="connsiteY107" fmla="*/ 367993 h 1083475"/>
                  <a:gd name="connsiteX108" fmla="*/ 248389 w 879220"/>
                  <a:gd name="connsiteY108" fmla="*/ 348784 h 1083475"/>
                  <a:gd name="connsiteX109" fmla="*/ 218606 w 879220"/>
                  <a:gd name="connsiteY109" fmla="*/ 305648 h 1083475"/>
                  <a:gd name="connsiteX110" fmla="*/ 159057 w 879220"/>
                  <a:gd name="connsiteY110" fmla="*/ 180370 h 1083475"/>
                  <a:gd name="connsiteX111" fmla="*/ 338145 w 879220"/>
                  <a:gd name="connsiteY111" fmla="*/ 546508 h 1083475"/>
                  <a:gd name="connsiteX112" fmla="*/ 328485 w 879220"/>
                  <a:gd name="connsiteY112" fmla="*/ 554369 h 1083475"/>
                  <a:gd name="connsiteX113" fmla="*/ 295810 w 879220"/>
                  <a:gd name="connsiteY113" fmla="*/ 554369 h 1083475"/>
                  <a:gd name="connsiteX114" fmla="*/ 286164 w 879220"/>
                  <a:gd name="connsiteY114" fmla="*/ 546584 h 1083475"/>
                  <a:gd name="connsiteX115" fmla="*/ 280480 w 879220"/>
                  <a:gd name="connsiteY115" fmla="*/ 520253 h 1083475"/>
                  <a:gd name="connsiteX116" fmla="*/ 343601 w 879220"/>
                  <a:gd name="connsiteY116" fmla="*/ 520253 h 1083475"/>
                  <a:gd name="connsiteX117" fmla="*/ 250158 w 879220"/>
                  <a:gd name="connsiteY117" fmla="*/ 488510 h 1083475"/>
                  <a:gd name="connsiteX118" fmla="*/ 235901 w 879220"/>
                  <a:gd name="connsiteY118" fmla="*/ 474252 h 1083475"/>
                  <a:gd name="connsiteX119" fmla="*/ 250158 w 879220"/>
                  <a:gd name="connsiteY119" fmla="*/ 459995 h 1083475"/>
                  <a:gd name="connsiteX120" fmla="*/ 373502 w 879220"/>
                  <a:gd name="connsiteY120" fmla="*/ 459995 h 1083475"/>
                  <a:gd name="connsiteX121" fmla="*/ 387759 w 879220"/>
                  <a:gd name="connsiteY121" fmla="*/ 474252 h 1083475"/>
                  <a:gd name="connsiteX122" fmla="*/ 373502 w 879220"/>
                  <a:gd name="connsiteY122" fmla="*/ 488510 h 1083475"/>
                  <a:gd name="connsiteX123" fmla="*/ 373502 w 879220"/>
                  <a:gd name="connsiteY123" fmla="*/ 428253 h 1083475"/>
                  <a:gd name="connsiteX124" fmla="*/ 250158 w 879220"/>
                  <a:gd name="connsiteY124" fmla="*/ 428253 h 1083475"/>
                  <a:gd name="connsiteX125" fmla="*/ 235901 w 879220"/>
                  <a:gd name="connsiteY125" fmla="*/ 413996 h 1083475"/>
                  <a:gd name="connsiteX126" fmla="*/ 250158 w 879220"/>
                  <a:gd name="connsiteY126" fmla="*/ 399739 h 1083475"/>
                  <a:gd name="connsiteX127" fmla="*/ 373502 w 879220"/>
                  <a:gd name="connsiteY127" fmla="*/ 399739 h 1083475"/>
                  <a:gd name="connsiteX128" fmla="*/ 387759 w 879220"/>
                  <a:gd name="connsiteY128" fmla="*/ 413996 h 1083475"/>
                  <a:gd name="connsiteX129" fmla="*/ 373502 w 879220"/>
                  <a:gd name="connsiteY129" fmla="*/ 428253 h 1083475"/>
                  <a:gd name="connsiteX130" fmla="*/ 311831 w 879220"/>
                  <a:gd name="connsiteY130" fmla="*/ 211329 h 1083475"/>
                  <a:gd name="connsiteX131" fmla="*/ 285074 w 879220"/>
                  <a:gd name="connsiteY131" fmla="*/ 184572 h 1083475"/>
                  <a:gd name="connsiteX132" fmla="*/ 311831 w 879220"/>
                  <a:gd name="connsiteY132" fmla="*/ 157816 h 1083475"/>
                  <a:gd name="connsiteX133" fmla="*/ 338588 w 879220"/>
                  <a:gd name="connsiteY133" fmla="*/ 184572 h 1083475"/>
                  <a:gd name="connsiteX134" fmla="*/ 311831 w 879220"/>
                  <a:gd name="connsiteY134" fmla="*/ 211329 h 1083475"/>
                  <a:gd name="connsiteX135" fmla="*/ 120763 w 879220"/>
                  <a:gd name="connsiteY135" fmla="*/ 535976 h 1083475"/>
                  <a:gd name="connsiteX136" fmla="*/ 200879 w 879220"/>
                  <a:gd name="connsiteY136" fmla="*/ 332177 h 1083475"/>
                  <a:gd name="connsiteX137" fmla="*/ 218119 w 879220"/>
                  <a:gd name="connsiteY137" fmla="*/ 358351 h 1083475"/>
                  <a:gd name="connsiteX138" fmla="*/ 223801 w 879220"/>
                  <a:gd name="connsiteY138" fmla="*/ 376328 h 1083475"/>
                  <a:gd name="connsiteX139" fmla="*/ 204159 w 879220"/>
                  <a:gd name="connsiteY139" fmla="*/ 413994 h 1083475"/>
                  <a:gd name="connsiteX140" fmla="*/ 213775 w 879220"/>
                  <a:gd name="connsiteY140" fmla="*/ 442025 h 1083475"/>
                  <a:gd name="connsiteX141" fmla="*/ 208488 w 879220"/>
                  <a:gd name="connsiteY141" fmla="*/ 454859 h 1083475"/>
                  <a:gd name="connsiteX142" fmla="*/ 205646 w 879220"/>
                  <a:gd name="connsiteY142" fmla="*/ 462782 h 1083475"/>
                  <a:gd name="connsiteX143" fmla="*/ 192926 w 879220"/>
                  <a:gd name="connsiteY143" fmla="*/ 540102 h 1083475"/>
                  <a:gd name="connsiteX144" fmla="*/ 216242 w 879220"/>
                  <a:gd name="connsiteY144" fmla="*/ 643513 h 1083475"/>
                  <a:gd name="connsiteX145" fmla="*/ 137550 w 879220"/>
                  <a:gd name="connsiteY145" fmla="*/ 643513 h 1083475"/>
                  <a:gd name="connsiteX146" fmla="*/ 120763 w 879220"/>
                  <a:gd name="connsiteY146" fmla="*/ 535976 h 1083475"/>
                  <a:gd name="connsiteX147" fmla="*/ 304065 w 879220"/>
                  <a:gd name="connsiteY147" fmla="*/ 773458 h 1083475"/>
                  <a:gd name="connsiteX148" fmla="*/ 31742 w 879220"/>
                  <a:gd name="connsiteY148" fmla="*/ 773458 h 1083475"/>
                  <a:gd name="connsiteX149" fmla="*/ 31742 w 879220"/>
                  <a:gd name="connsiteY149" fmla="*/ 675260 h 1083475"/>
                  <a:gd name="connsiteX150" fmla="*/ 304065 w 879220"/>
                  <a:gd name="connsiteY150" fmla="*/ 675260 h 1083475"/>
                  <a:gd name="connsiteX151" fmla="*/ 644208 w 879220"/>
                  <a:gd name="connsiteY151" fmla="*/ 540104 h 1083475"/>
                  <a:gd name="connsiteX152" fmla="*/ 434437 w 879220"/>
                  <a:gd name="connsiteY152" fmla="*/ 749875 h 1083475"/>
                  <a:gd name="connsiteX153" fmla="*/ 335807 w 879220"/>
                  <a:gd name="connsiteY153" fmla="*/ 725156 h 1083475"/>
                  <a:gd name="connsiteX154" fmla="*/ 335807 w 879220"/>
                  <a:gd name="connsiteY154" fmla="*/ 669978 h 1083475"/>
                  <a:gd name="connsiteX155" fmla="*/ 309345 w 879220"/>
                  <a:gd name="connsiteY155" fmla="*/ 643515 h 1083475"/>
                  <a:gd name="connsiteX156" fmla="*/ 252028 w 879220"/>
                  <a:gd name="connsiteY156" fmla="*/ 643515 h 1083475"/>
                  <a:gd name="connsiteX157" fmla="*/ 224666 w 879220"/>
                  <a:gd name="connsiteY157" fmla="*/ 540104 h 1083475"/>
                  <a:gd name="connsiteX158" fmla="*/ 226359 w 879220"/>
                  <a:gd name="connsiteY158" fmla="*/ 513566 h 1083475"/>
                  <a:gd name="connsiteX159" fmla="*/ 247993 w 879220"/>
                  <a:gd name="connsiteY159" fmla="*/ 520196 h 1083475"/>
                  <a:gd name="connsiteX160" fmla="*/ 255135 w 879220"/>
                  <a:gd name="connsiteY160" fmla="*/ 553278 h 1083475"/>
                  <a:gd name="connsiteX161" fmla="*/ 295807 w 879220"/>
                  <a:gd name="connsiteY161" fmla="*/ 586110 h 1083475"/>
                  <a:gd name="connsiteX162" fmla="*/ 316065 w 879220"/>
                  <a:gd name="connsiteY162" fmla="*/ 586110 h 1083475"/>
                  <a:gd name="connsiteX163" fmla="*/ 434439 w 879220"/>
                  <a:gd name="connsiteY163" fmla="*/ 667140 h 1083475"/>
                  <a:gd name="connsiteX164" fmla="*/ 479336 w 879220"/>
                  <a:gd name="connsiteY164" fmla="*/ 658923 h 1083475"/>
                  <a:gd name="connsiteX165" fmla="*/ 488552 w 879220"/>
                  <a:gd name="connsiteY165" fmla="*/ 638457 h 1083475"/>
                  <a:gd name="connsiteX166" fmla="*/ 468084 w 879220"/>
                  <a:gd name="connsiteY166" fmla="*/ 629241 h 1083475"/>
                  <a:gd name="connsiteX167" fmla="*/ 434439 w 879220"/>
                  <a:gd name="connsiteY167" fmla="*/ 635397 h 1083475"/>
                  <a:gd name="connsiteX168" fmla="*/ 348398 w 879220"/>
                  <a:gd name="connsiteY168" fmla="*/ 580965 h 1083475"/>
                  <a:gd name="connsiteX169" fmla="*/ 369221 w 879220"/>
                  <a:gd name="connsiteY169" fmla="*/ 552964 h 1083475"/>
                  <a:gd name="connsiteX170" fmla="*/ 376033 w 879220"/>
                  <a:gd name="connsiteY170" fmla="*/ 520179 h 1083475"/>
                  <a:gd name="connsiteX171" fmla="*/ 419503 w 879220"/>
                  <a:gd name="connsiteY171" fmla="*/ 474252 h 1083475"/>
                  <a:gd name="connsiteX172" fmla="*/ 411049 w 879220"/>
                  <a:gd name="connsiteY172" fmla="*/ 447764 h 1083475"/>
                  <a:gd name="connsiteX173" fmla="*/ 434437 w 879220"/>
                  <a:gd name="connsiteY173" fmla="*/ 444809 h 1083475"/>
                  <a:gd name="connsiteX174" fmla="*/ 529732 w 879220"/>
                  <a:gd name="connsiteY174" fmla="*/ 540104 h 1083475"/>
                  <a:gd name="connsiteX175" fmla="*/ 516732 w 879220"/>
                  <a:gd name="connsiteY175" fmla="*/ 588046 h 1083475"/>
                  <a:gd name="connsiteX176" fmla="*/ 522414 w 879220"/>
                  <a:gd name="connsiteY176" fmla="*/ 609760 h 1083475"/>
                  <a:gd name="connsiteX177" fmla="*/ 544128 w 879220"/>
                  <a:gd name="connsiteY177" fmla="*/ 604078 h 1083475"/>
                  <a:gd name="connsiteX178" fmla="*/ 561474 w 879220"/>
                  <a:gd name="connsiteY178" fmla="*/ 540104 h 1083475"/>
                  <a:gd name="connsiteX179" fmla="*/ 434437 w 879220"/>
                  <a:gd name="connsiteY179" fmla="*/ 413067 h 1083475"/>
                  <a:gd name="connsiteX180" fmla="*/ 419501 w 879220"/>
                  <a:gd name="connsiteY180" fmla="*/ 413958 h 1083475"/>
                  <a:gd name="connsiteX181" fmla="*/ 399861 w 879220"/>
                  <a:gd name="connsiteY181" fmla="*/ 376330 h 1083475"/>
                  <a:gd name="connsiteX182" fmla="*/ 405670 w 879220"/>
                  <a:gd name="connsiteY182" fmla="*/ 357947 h 1083475"/>
                  <a:gd name="connsiteX183" fmla="*/ 424764 w 879220"/>
                  <a:gd name="connsiteY183" fmla="*/ 330583 h 1083475"/>
                  <a:gd name="connsiteX184" fmla="*/ 434437 w 879220"/>
                  <a:gd name="connsiteY184" fmla="*/ 330334 h 1083475"/>
                  <a:gd name="connsiteX185" fmla="*/ 543413 w 879220"/>
                  <a:gd name="connsiteY185" fmla="*/ 360969 h 1083475"/>
                  <a:gd name="connsiteX186" fmla="*/ 543413 w 879220"/>
                  <a:gd name="connsiteY186" fmla="*/ 426820 h 1083475"/>
                  <a:gd name="connsiteX187" fmla="*/ 569876 w 879220"/>
                  <a:gd name="connsiteY187" fmla="*/ 453283 h 1083475"/>
                  <a:gd name="connsiteX188" fmla="*/ 625351 w 879220"/>
                  <a:gd name="connsiteY188" fmla="*/ 453283 h 1083475"/>
                  <a:gd name="connsiteX189" fmla="*/ 644208 w 879220"/>
                  <a:gd name="connsiteY189" fmla="*/ 540104 h 1083475"/>
                  <a:gd name="connsiteX190" fmla="*/ 847478 w 879220"/>
                  <a:gd name="connsiteY190" fmla="*/ 421540 h 1083475"/>
                  <a:gd name="connsiteX191" fmla="*/ 575155 w 879220"/>
                  <a:gd name="connsiteY191" fmla="*/ 421540 h 1083475"/>
                  <a:gd name="connsiteX192" fmla="*/ 575155 w 879220"/>
                  <a:gd name="connsiteY192" fmla="*/ 323342 h 1083475"/>
                  <a:gd name="connsiteX193" fmla="*/ 847478 w 879220"/>
                  <a:gd name="connsiteY193" fmla="*/ 323342 h 108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Lst>
                <a:rect l="l" t="t" r="r" b="b"/>
                <a:pathLst>
                  <a:path w="879220" h="1083475">
                    <a:moveTo>
                      <a:pt x="852755" y="291597"/>
                    </a:moveTo>
                    <a:lnTo>
                      <a:pt x="678403" y="291597"/>
                    </a:lnTo>
                    <a:cubicBezTo>
                      <a:pt x="627501" y="242519"/>
                      <a:pt x="564228" y="210726"/>
                      <a:pt x="495829" y="199129"/>
                    </a:cubicBezTo>
                    <a:cubicBezTo>
                      <a:pt x="496204" y="194313"/>
                      <a:pt x="496407" y="189458"/>
                      <a:pt x="496407" y="184572"/>
                    </a:cubicBezTo>
                    <a:cubicBezTo>
                      <a:pt x="496407" y="134760"/>
                      <a:pt x="476866" y="88071"/>
                      <a:pt x="441384" y="53104"/>
                    </a:cubicBezTo>
                    <a:cubicBezTo>
                      <a:pt x="405909" y="18145"/>
                      <a:pt x="358907" y="-696"/>
                      <a:pt x="309080" y="20"/>
                    </a:cubicBezTo>
                    <a:cubicBezTo>
                      <a:pt x="261511" y="714"/>
                      <a:pt x="216490" y="19683"/>
                      <a:pt x="182314" y="53434"/>
                    </a:cubicBezTo>
                    <a:cubicBezTo>
                      <a:pt x="148129" y="87189"/>
                      <a:pt x="128601" y="131967"/>
                      <a:pt x="127329" y="179521"/>
                    </a:cubicBezTo>
                    <a:cubicBezTo>
                      <a:pt x="126019" y="228375"/>
                      <a:pt x="144371" y="275669"/>
                      <a:pt x="177343" y="310878"/>
                    </a:cubicBezTo>
                    <a:cubicBezTo>
                      <a:pt x="121825" y="372983"/>
                      <a:pt x="90618" y="451882"/>
                      <a:pt x="89027" y="535371"/>
                    </a:cubicBezTo>
                    <a:cubicBezTo>
                      <a:pt x="88322" y="572403"/>
                      <a:pt x="93600" y="608863"/>
                      <a:pt x="104200" y="643515"/>
                    </a:cubicBezTo>
                    <a:lnTo>
                      <a:pt x="26465" y="643515"/>
                    </a:lnTo>
                    <a:cubicBezTo>
                      <a:pt x="11872" y="643515"/>
                      <a:pt x="0" y="655387"/>
                      <a:pt x="0" y="669978"/>
                    </a:cubicBezTo>
                    <a:lnTo>
                      <a:pt x="0" y="778738"/>
                    </a:lnTo>
                    <a:cubicBezTo>
                      <a:pt x="0" y="793329"/>
                      <a:pt x="11872" y="805200"/>
                      <a:pt x="26465" y="805200"/>
                    </a:cubicBezTo>
                    <a:lnTo>
                      <a:pt x="209212" y="805200"/>
                    </a:lnTo>
                    <a:cubicBezTo>
                      <a:pt x="215622" y="810772"/>
                      <a:pt x="222246" y="816139"/>
                      <a:pt x="229106" y="821256"/>
                    </a:cubicBezTo>
                    <a:cubicBezTo>
                      <a:pt x="246791" y="834446"/>
                      <a:pt x="257353" y="855231"/>
                      <a:pt x="257353" y="876856"/>
                    </a:cubicBezTo>
                    <a:lnTo>
                      <a:pt x="257353" y="1046422"/>
                    </a:lnTo>
                    <a:cubicBezTo>
                      <a:pt x="257353" y="1066853"/>
                      <a:pt x="273973" y="1083476"/>
                      <a:pt x="294407" y="1083476"/>
                    </a:cubicBezTo>
                    <a:lnTo>
                      <a:pt x="538935" y="1083476"/>
                    </a:lnTo>
                    <a:cubicBezTo>
                      <a:pt x="559367" y="1083476"/>
                      <a:pt x="575989" y="1066853"/>
                      <a:pt x="575989" y="1046422"/>
                    </a:cubicBezTo>
                    <a:lnTo>
                      <a:pt x="575989" y="1022107"/>
                    </a:lnTo>
                    <a:cubicBezTo>
                      <a:pt x="575989" y="1013342"/>
                      <a:pt x="568885" y="1006236"/>
                      <a:pt x="560118" y="1006236"/>
                    </a:cubicBezTo>
                    <a:cubicBezTo>
                      <a:pt x="551351" y="1006236"/>
                      <a:pt x="544247" y="1013342"/>
                      <a:pt x="544247" y="1022107"/>
                    </a:cubicBezTo>
                    <a:lnTo>
                      <a:pt x="544247" y="1046422"/>
                    </a:lnTo>
                    <a:cubicBezTo>
                      <a:pt x="544247" y="1049350"/>
                      <a:pt x="541864" y="1051733"/>
                      <a:pt x="538935" y="1051733"/>
                    </a:cubicBezTo>
                    <a:lnTo>
                      <a:pt x="294409" y="1051733"/>
                    </a:lnTo>
                    <a:cubicBezTo>
                      <a:pt x="291480" y="1051733"/>
                      <a:pt x="289097" y="1049350"/>
                      <a:pt x="289097" y="1046422"/>
                    </a:cubicBezTo>
                    <a:lnTo>
                      <a:pt x="289097" y="876854"/>
                    </a:lnTo>
                    <a:cubicBezTo>
                      <a:pt x="289097" y="850010"/>
                      <a:pt x="277998" y="824129"/>
                      <a:pt x="258921" y="805198"/>
                    </a:cubicBezTo>
                    <a:lnTo>
                      <a:pt x="309347" y="805198"/>
                    </a:lnTo>
                    <a:cubicBezTo>
                      <a:pt x="323940" y="805198"/>
                      <a:pt x="335809" y="793327"/>
                      <a:pt x="335809" y="778736"/>
                    </a:cubicBezTo>
                    <a:lnTo>
                      <a:pt x="335809" y="760513"/>
                    </a:lnTo>
                    <a:cubicBezTo>
                      <a:pt x="365943" y="774053"/>
                      <a:pt x="399319" y="781616"/>
                      <a:pt x="434439" y="781616"/>
                    </a:cubicBezTo>
                    <a:cubicBezTo>
                      <a:pt x="567611" y="781616"/>
                      <a:pt x="675952" y="673272"/>
                      <a:pt x="675952" y="540102"/>
                    </a:cubicBezTo>
                    <a:cubicBezTo>
                      <a:pt x="675952" y="509507"/>
                      <a:pt x="670207" y="480238"/>
                      <a:pt x="659781" y="453280"/>
                    </a:cubicBezTo>
                    <a:lnTo>
                      <a:pt x="740559" y="453280"/>
                    </a:lnTo>
                    <a:cubicBezTo>
                      <a:pt x="748389" y="480164"/>
                      <a:pt x="752680" y="508254"/>
                      <a:pt x="753139" y="536979"/>
                    </a:cubicBezTo>
                    <a:cubicBezTo>
                      <a:pt x="753241" y="543205"/>
                      <a:pt x="754875" y="549316"/>
                      <a:pt x="757871" y="554655"/>
                    </a:cubicBezTo>
                    <a:lnTo>
                      <a:pt x="828739" y="680800"/>
                    </a:lnTo>
                    <a:cubicBezTo>
                      <a:pt x="830309" y="683595"/>
                      <a:pt x="831141" y="686767"/>
                      <a:pt x="831141" y="689973"/>
                    </a:cubicBezTo>
                    <a:cubicBezTo>
                      <a:pt x="831141" y="700302"/>
                      <a:pt x="822736" y="708705"/>
                      <a:pt x="812407" y="708705"/>
                    </a:cubicBezTo>
                    <a:lnTo>
                      <a:pt x="759050" y="708705"/>
                    </a:lnTo>
                    <a:cubicBezTo>
                      <a:pt x="738618" y="708705"/>
                      <a:pt x="721994" y="725328"/>
                      <a:pt x="721994" y="745759"/>
                    </a:cubicBezTo>
                    <a:lnTo>
                      <a:pt x="721994" y="813430"/>
                    </a:lnTo>
                    <a:cubicBezTo>
                      <a:pt x="721994" y="855415"/>
                      <a:pt x="687835" y="889574"/>
                      <a:pt x="645852" y="889574"/>
                    </a:cubicBezTo>
                    <a:lnTo>
                      <a:pt x="581301" y="889574"/>
                    </a:lnTo>
                    <a:cubicBezTo>
                      <a:pt x="560869" y="889574"/>
                      <a:pt x="544245" y="906196"/>
                      <a:pt x="544245" y="926628"/>
                    </a:cubicBezTo>
                    <a:lnTo>
                      <a:pt x="544245" y="948041"/>
                    </a:lnTo>
                    <a:cubicBezTo>
                      <a:pt x="544245" y="956806"/>
                      <a:pt x="551349" y="963912"/>
                      <a:pt x="560116" y="963912"/>
                    </a:cubicBezTo>
                    <a:cubicBezTo>
                      <a:pt x="568883" y="963912"/>
                      <a:pt x="575987" y="956806"/>
                      <a:pt x="575987" y="948041"/>
                    </a:cubicBezTo>
                    <a:lnTo>
                      <a:pt x="575987" y="926630"/>
                    </a:lnTo>
                    <a:cubicBezTo>
                      <a:pt x="575987" y="923701"/>
                      <a:pt x="578370" y="921318"/>
                      <a:pt x="581301" y="921318"/>
                    </a:cubicBezTo>
                    <a:lnTo>
                      <a:pt x="645852" y="921318"/>
                    </a:lnTo>
                    <a:cubicBezTo>
                      <a:pt x="705340" y="921318"/>
                      <a:pt x="753736" y="872920"/>
                      <a:pt x="753736" y="813432"/>
                    </a:cubicBezTo>
                    <a:lnTo>
                      <a:pt x="753736" y="745762"/>
                    </a:lnTo>
                    <a:cubicBezTo>
                      <a:pt x="753736" y="742833"/>
                      <a:pt x="756119" y="740450"/>
                      <a:pt x="759050" y="740450"/>
                    </a:cubicBezTo>
                    <a:lnTo>
                      <a:pt x="812407" y="740450"/>
                    </a:lnTo>
                    <a:cubicBezTo>
                      <a:pt x="840238" y="740450"/>
                      <a:pt x="862883" y="717807"/>
                      <a:pt x="862883" y="689975"/>
                    </a:cubicBezTo>
                    <a:cubicBezTo>
                      <a:pt x="862883" y="681335"/>
                      <a:pt x="860647" y="672786"/>
                      <a:pt x="856414" y="665254"/>
                    </a:cubicBezTo>
                    <a:lnTo>
                      <a:pt x="785548" y="539116"/>
                    </a:lnTo>
                    <a:cubicBezTo>
                      <a:pt x="785125" y="538361"/>
                      <a:pt x="784892" y="537444"/>
                      <a:pt x="784878" y="536471"/>
                    </a:cubicBezTo>
                    <a:cubicBezTo>
                      <a:pt x="784422" y="508019"/>
                      <a:pt x="780514" y="480147"/>
                      <a:pt x="773463" y="453285"/>
                    </a:cubicBezTo>
                    <a:lnTo>
                      <a:pt x="852755" y="453285"/>
                    </a:lnTo>
                    <a:cubicBezTo>
                      <a:pt x="867348" y="453285"/>
                      <a:pt x="879220" y="441413"/>
                      <a:pt x="879220" y="426822"/>
                    </a:cubicBezTo>
                    <a:lnTo>
                      <a:pt x="879220" y="318060"/>
                    </a:lnTo>
                    <a:cubicBezTo>
                      <a:pt x="879220" y="303469"/>
                      <a:pt x="867348" y="291597"/>
                      <a:pt x="852755" y="291597"/>
                    </a:cubicBezTo>
                    <a:close/>
                    <a:moveTo>
                      <a:pt x="629915" y="291597"/>
                    </a:moveTo>
                    <a:lnTo>
                      <a:pt x="569878" y="291597"/>
                    </a:lnTo>
                    <a:cubicBezTo>
                      <a:pt x="555285" y="291597"/>
                      <a:pt x="543415" y="303469"/>
                      <a:pt x="543415" y="318060"/>
                    </a:cubicBezTo>
                    <a:lnTo>
                      <a:pt x="543415" y="324660"/>
                    </a:lnTo>
                    <a:cubicBezTo>
                      <a:pt x="516790" y="311138"/>
                      <a:pt x="487348" y="302413"/>
                      <a:pt x="456212" y="299613"/>
                    </a:cubicBezTo>
                    <a:cubicBezTo>
                      <a:pt x="472517" y="279245"/>
                      <a:pt x="484228" y="255749"/>
                      <a:pt x="490661" y="230518"/>
                    </a:cubicBezTo>
                    <a:cubicBezTo>
                      <a:pt x="541348" y="239171"/>
                      <a:pt x="588987" y="259969"/>
                      <a:pt x="629915" y="291597"/>
                    </a:cubicBezTo>
                    <a:close/>
                    <a:moveTo>
                      <a:pt x="159057" y="180370"/>
                    </a:moveTo>
                    <a:cubicBezTo>
                      <a:pt x="160111" y="141047"/>
                      <a:pt x="176291" y="103989"/>
                      <a:pt x="204614" y="76019"/>
                    </a:cubicBezTo>
                    <a:cubicBezTo>
                      <a:pt x="232936" y="48052"/>
                      <a:pt x="270200" y="32331"/>
                      <a:pt x="309541" y="31758"/>
                    </a:cubicBezTo>
                    <a:cubicBezTo>
                      <a:pt x="310312" y="31747"/>
                      <a:pt x="311076" y="31741"/>
                      <a:pt x="311846" y="31741"/>
                    </a:cubicBezTo>
                    <a:cubicBezTo>
                      <a:pt x="352265" y="31741"/>
                      <a:pt x="390277" y="47305"/>
                      <a:pt x="419106" y="75713"/>
                    </a:cubicBezTo>
                    <a:cubicBezTo>
                      <a:pt x="448484" y="104666"/>
                      <a:pt x="464664" y="143328"/>
                      <a:pt x="464664" y="184572"/>
                    </a:cubicBezTo>
                    <a:cubicBezTo>
                      <a:pt x="464664" y="231877"/>
                      <a:pt x="443259" y="275762"/>
                      <a:pt x="405935" y="304971"/>
                    </a:cubicBezTo>
                    <a:cubicBezTo>
                      <a:pt x="391322" y="316407"/>
                      <a:pt x="380763" y="331419"/>
                      <a:pt x="375405" y="348382"/>
                    </a:cubicBezTo>
                    <a:lnTo>
                      <a:pt x="369206" y="367995"/>
                    </a:lnTo>
                    <a:lnTo>
                      <a:pt x="327702" y="367995"/>
                    </a:lnTo>
                    <a:lnTo>
                      <a:pt x="327702" y="297125"/>
                    </a:lnTo>
                    <a:cubicBezTo>
                      <a:pt x="382898" y="289377"/>
                      <a:pt x="425515" y="241872"/>
                      <a:pt x="425515" y="184572"/>
                    </a:cubicBezTo>
                    <a:cubicBezTo>
                      <a:pt x="425515" y="171080"/>
                      <a:pt x="423166" y="157860"/>
                      <a:pt x="418532" y="145286"/>
                    </a:cubicBezTo>
                    <a:cubicBezTo>
                      <a:pt x="415504" y="137062"/>
                      <a:pt x="406390" y="132853"/>
                      <a:pt x="398153" y="135879"/>
                    </a:cubicBezTo>
                    <a:cubicBezTo>
                      <a:pt x="389928" y="138910"/>
                      <a:pt x="385717" y="148035"/>
                      <a:pt x="388749" y="156258"/>
                    </a:cubicBezTo>
                    <a:cubicBezTo>
                      <a:pt x="392082" y="165309"/>
                      <a:pt x="393773" y="174834"/>
                      <a:pt x="393773" y="184570"/>
                    </a:cubicBezTo>
                    <a:cubicBezTo>
                      <a:pt x="393773" y="224322"/>
                      <a:pt x="365315" y="257542"/>
                      <a:pt x="327702" y="264955"/>
                    </a:cubicBezTo>
                    <a:lnTo>
                      <a:pt x="327702" y="240862"/>
                    </a:lnTo>
                    <a:cubicBezTo>
                      <a:pt x="352269" y="233925"/>
                      <a:pt x="370330" y="211325"/>
                      <a:pt x="370330" y="184570"/>
                    </a:cubicBezTo>
                    <a:cubicBezTo>
                      <a:pt x="370330" y="152313"/>
                      <a:pt x="344090" y="126071"/>
                      <a:pt x="311831" y="126071"/>
                    </a:cubicBezTo>
                    <a:cubicBezTo>
                      <a:pt x="279572" y="126071"/>
                      <a:pt x="253332" y="152313"/>
                      <a:pt x="253332" y="184570"/>
                    </a:cubicBezTo>
                    <a:cubicBezTo>
                      <a:pt x="253332" y="211325"/>
                      <a:pt x="271393" y="233925"/>
                      <a:pt x="295960" y="240862"/>
                    </a:cubicBezTo>
                    <a:lnTo>
                      <a:pt x="295960" y="264955"/>
                    </a:lnTo>
                    <a:cubicBezTo>
                      <a:pt x="258349" y="257542"/>
                      <a:pt x="229891" y="224322"/>
                      <a:pt x="229891" y="184570"/>
                    </a:cubicBezTo>
                    <a:cubicBezTo>
                      <a:pt x="229891" y="139388"/>
                      <a:pt x="266649" y="102630"/>
                      <a:pt x="311831" y="102630"/>
                    </a:cubicBezTo>
                    <a:cubicBezTo>
                      <a:pt x="324043" y="102630"/>
                      <a:pt x="335803" y="105261"/>
                      <a:pt x="346786" y="110449"/>
                    </a:cubicBezTo>
                    <a:cubicBezTo>
                      <a:pt x="354709" y="114195"/>
                      <a:pt x="364170" y="110807"/>
                      <a:pt x="367916" y="102882"/>
                    </a:cubicBezTo>
                    <a:cubicBezTo>
                      <a:pt x="371661" y="94957"/>
                      <a:pt x="368271" y="85496"/>
                      <a:pt x="360346" y="81752"/>
                    </a:cubicBezTo>
                    <a:cubicBezTo>
                      <a:pt x="345093" y="74542"/>
                      <a:pt x="328771" y="70888"/>
                      <a:pt x="311831" y="70888"/>
                    </a:cubicBezTo>
                    <a:cubicBezTo>
                      <a:pt x="249146" y="70888"/>
                      <a:pt x="198149" y="121885"/>
                      <a:pt x="198149" y="184570"/>
                    </a:cubicBezTo>
                    <a:cubicBezTo>
                      <a:pt x="198149" y="241867"/>
                      <a:pt x="240764" y="289373"/>
                      <a:pt x="295960" y="297122"/>
                    </a:cubicBezTo>
                    <a:lnTo>
                      <a:pt x="295960" y="367993"/>
                    </a:lnTo>
                    <a:lnTo>
                      <a:pt x="254458" y="367993"/>
                    </a:lnTo>
                    <a:lnTo>
                      <a:pt x="248389" y="348784"/>
                    </a:lnTo>
                    <a:cubicBezTo>
                      <a:pt x="242876" y="331337"/>
                      <a:pt x="232574" y="316422"/>
                      <a:pt x="218606" y="305648"/>
                    </a:cubicBezTo>
                    <a:cubicBezTo>
                      <a:pt x="180013" y="275895"/>
                      <a:pt x="157751" y="229062"/>
                      <a:pt x="159057" y="180370"/>
                    </a:cubicBezTo>
                    <a:close/>
                    <a:moveTo>
                      <a:pt x="338145" y="546508"/>
                    </a:moveTo>
                    <a:cubicBezTo>
                      <a:pt x="337200" y="551062"/>
                      <a:pt x="333137" y="554369"/>
                      <a:pt x="328485" y="554369"/>
                    </a:cubicBezTo>
                    <a:lnTo>
                      <a:pt x="295810" y="554369"/>
                    </a:lnTo>
                    <a:cubicBezTo>
                      <a:pt x="291194" y="554369"/>
                      <a:pt x="287138" y="551096"/>
                      <a:pt x="286164" y="546584"/>
                    </a:cubicBezTo>
                    <a:lnTo>
                      <a:pt x="280480" y="520253"/>
                    </a:lnTo>
                    <a:lnTo>
                      <a:pt x="343601" y="520253"/>
                    </a:lnTo>
                    <a:close/>
                    <a:moveTo>
                      <a:pt x="250158" y="488510"/>
                    </a:moveTo>
                    <a:cubicBezTo>
                      <a:pt x="242296" y="488510"/>
                      <a:pt x="235901" y="482115"/>
                      <a:pt x="235901" y="474252"/>
                    </a:cubicBezTo>
                    <a:cubicBezTo>
                      <a:pt x="235901" y="466390"/>
                      <a:pt x="242296" y="459995"/>
                      <a:pt x="250158" y="459995"/>
                    </a:cubicBezTo>
                    <a:lnTo>
                      <a:pt x="373502" y="459995"/>
                    </a:lnTo>
                    <a:cubicBezTo>
                      <a:pt x="381364" y="459995"/>
                      <a:pt x="387759" y="466390"/>
                      <a:pt x="387759" y="474252"/>
                    </a:cubicBezTo>
                    <a:cubicBezTo>
                      <a:pt x="387759" y="482113"/>
                      <a:pt x="381364" y="488510"/>
                      <a:pt x="373502" y="488510"/>
                    </a:cubicBezTo>
                    <a:close/>
                    <a:moveTo>
                      <a:pt x="373502" y="428253"/>
                    </a:moveTo>
                    <a:lnTo>
                      <a:pt x="250158" y="428253"/>
                    </a:lnTo>
                    <a:cubicBezTo>
                      <a:pt x="242296" y="428253"/>
                      <a:pt x="235901" y="421858"/>
                      <a:pt x="235901" y="413996"/>
                    </a:cubicBezTo>
                    <a:cubicBezTo>
                      <a:pt x="235901" y="406134"/>
                      <a:pt x="242296" y="399739"/>
                      <a:pt x="250158" y="399739"/>
                    </a:cubicBezTo>
                    <a:lnTo>
                      <a:pt x="373502" y="399739"/>
                    </a:lnTo>
                    <a:cubicBezTo>
                      <a:pt x="381364" y="399739"/>
                      <a:pt x="387759" y="406134"/>
                      <a:pt x="387759" y="413996"/>
                    </a:cubicBezTo>
                    <a:cubicBezTo>
                      <a:pt x="387759" y="421858"/>
                      <a:pt x="381364" y="428253"/>
                      <a:pt x="373502" y="428253"/>
                    </a:cubicBezTo>
                    <a:close/>
                    <a:moveTo>
                      <a:pt x="311831" y="211329"/>
                    </a:moveTo>
                    <a:cubicBezTo>
                      <a:pt x="297077" y="211329"/>
                      <a:pt x="285074" y="199326"/>
                      <a:pt x="285074" y="184572"/>
                    </a:cubicBezTo>
                    <a:cubicBezTo>
                      <a:pt x="285074" y="169818"/>
                      <a:pt x="297077" y="157816"/>
                      <a:pt x="311831" y="157816"/>
                    </a:cubicBezTo>
                    <a:cubicBezTo>
                      <a:pt x="326585" y="157816"/>
                      <a:pt x="338588" y="169818"/>
                      <a:pt x="338588" y="184572"/>
                    </a:cubicBezTo>
                    <a:cubicBezTo>
                      <a:pt x="338588" y="199326"/>
                      <a:pt x="326585" y="211329"/>
                      <a:pt x="311831" y="211329"/>
                    </a:cubicBezTo>
                    <a:close/>
                    <a:moveTo>
                      <a:pt x="120763" y="535976"/>
                    </a:moveTo>
                    <a:cubicBezTo>
                      <a:pt x="122206" y="460213"/>
                      <a:pt x="150514" y="388596"/>
                      <a:pt x="200879" y="332177"/>
                    </a:cubicBezTo>
                    <a:cubicBezTo>
                      <a:pt x="208842" y="338860"/>
                      <a:pt x="214799" y="347845"/>
                      <a:pt x="218119" y="358351"/>
                    </a:cubicBezTo>
                    <a:lnTo>
                      <a:pt x="223801" y="376328"/>
                    </a:lnTo>
                    <a:cubicBezTo>
                      <a:pt x="211936" y="384655"/>
                      <a:pt x="204159" y="398430"/>
                      <a:pt x="204159" y="413994"/>
                    </a:cubicBezTo>
                    <a:cubicBezTo>
                      <a:pt x="204159" y="424549"/>
                      <a:pt x="207771" y="434254"/>
                      <a:pt x="213775" y="442025"/>
                    </a:cubicBezTo>
                    <a:cubicBezTo>
                      <a:pt x="211893" y="446240"/>
                      <a:pt x="210130" y="450521"/>
                      <a:pt x="208488" y="454859"/>
                    </a:cubicBezTo>
                    <a:cubicBezTo>
                      <a:pt x="207305" y="457384"/>
                      <a:pt x="206355" y="460033"/>
                      <a:pt x="205646" y="462782"/>
                    </a:cubicBezTo>
                    <a:cubicBezTo>
                      <a:pt x="197417" y="487071"/>
                      <a:pt x="192926" y="513068"/>
                      <a:pt x="192926" y="540102"/>
                    </a:cubicBezTo>
                    <a:cubicBezTo>
                      <a:pt x="192926" y="577091"/>
                      <a:pt x="201315" y="612147"/>
                      <a:pt x="216242" y="643513"/>
                    </a:cubicBezTo>
                    <a:lnTo>
                      <a:pt x="137550" y="643513"/>
                    </a:lnTo>
                    <a:cubicBezTo>
                      <a:pt x="125922" y="609290"/>
                      <a:pt x="120058" y="572947"/>
                      <a:pt x="120763" y="535976"/>
                    </a:cubicBezTo>
                    <a:close/>
                    <a:moveTo>
                      <a:pt x="304065" y="773458"/>
                    </a:moveTo>
                    <a:lnTo>
                      <a:pt x="31742" y="773458"/>
                    </a:lnTo>
                    <a:lnTo>
                      <a:pt x="31742" y="675260"/>
                    </a:lnTo>
                    <a:lnTo>
                      <a:pt x="304065" y="675260"/>
                    </a:lnTo>
                    <a:close/>
                    <a:moveTo>
                      <a:pt x="644208" y="540104"/>
                    </a:moveTo>
                    <a:cubicBezTo>
                      <a:pt x="644208" y="655772"/>
                      <a:pt x="550104" y="749875"/>
                      <a:pt x="434437" y="749875"/>
                    </a:cubicBezTo>
                    <a:cubicBezTo>
                      <a:pt x="398797" y="749875"/>
                      <a:pt x="365228" y="740905"/>
                      <a:pt x="335807" y="725156"/>
                    </a:cubicBezTo>
                    <a:lnTo>
                      <a:pt x="335807" y="669978"/>
                    </a:lnTo>
                    <a:cubicBezTo>
                      <a:pt x="335807" y="655387"/>
                      <a:pt x="323938" y="643515"/>
                      <a:pt x="309345" y="643515"/>
                    </a:cubicBezTo>
                    <a:lnTo>
                      <a:pt x="252028" y="643515"/>
                    </a:lnTo>
                    <a:cubicBezTo>
                      <a:pt x="234642" y="612974"/>
                      <a:pt x="224666" y="577690"/>
                      <a:pt x="224666" y="540104"/>
                    </a:cubicBezTo>
                    <a:cubicBezTo>
                      <a:pt x="224666" y="531115"/>
                      <a:pt x="225253" y="522261"/>
                      <a:pt x="226359" y="513566"/>
                    </a:cubicBezTo>
                    <a:cubicBezTo>
                      <a:pt x="232731" y="517436"/>
                      <a:pt x="240095" y="519829"/>
                      <a:pt x="247993" y="520196"/>
                    </a:cubicBezTo>
                    <a:lnTo>
                      <a:pt x="255135" y="553278"/>
                    </a:lnTo>
                    <a:cubicBezTo>
                      <a:pt x="259238" y="572302"/>
                      <a:pt x="276343" y="586110"/>
                      <a:pt x="295807" y="586110"/>
                    </a:cubicBezTo>
                    <a:lnTo>
                      <a:pt x="316065" y="586110"/>
                    </a:lnTo>
                    <a:cubicBezTo>
                      <a:pt x="334535" y="633478"/>
                      <a:pt x="380615" y="667140"/>
                      <a:pt x="434439" y="667140"/>
                    </a:cubicBezTo>
                    <a:cubicBezTo>
                      <a:pt x="449843" y="667140"/>
                      <a:pt x="464950" y="664376"/>
                      <a:pt x="479336" y="658923"/>
                    </a:cubicBezTo>
                    <a:cubicBezTo>
                      <a:pt x="487532" y="655816"/>
                      <a:pt x="491658" y="646653"/>
                      <a:pt x="488552" y="638457"/>
                    </a:cubicBezTo>
                    <a:cubicBezTo>
                      <a:pt x="485443" y="630259"/>
                      <a:pt x="476278" y="626139"/>
                      <a:pt x="468084" y="629241"/>
                    </a:cubicBezTo>
                    <a:cubicBezTo>
                      <a:pt x="457306" y="633326"/>
                      <a:pt x="445987" y="635397"/>
                      <a:pt x="434439" y="635397"/>
                    </a:cubicBezTo>
                    <a:cubicBezTo>
                      <a:pt x="396513" y="635397"/>
                      <a:pt x="363724" y="613116"/>
                      <a:pt x="348398" y="580965"/>
                    </a:cubicBezTo>
                    <a:cubicBezTo>
                      <a:pt x="358822" y="575241"/>
                      <a:pt x="366684" y="565177"/>
                      <a:pt x="369221" y="552964"/>
                    </a:cubicBezTo>
                    <a:lnTo>
                      <a:pt x="376033" y="520179"/>
                    </a:lnTo>
                    <a:cubicBezTo>
                      <a:pt x="400225" y="518860"/>
                      <a:pt x="419503" y="498767"/>
                      <a:pt x="419503" y="474252"/>
                    </a:cubicBezTo>
                    <a:cubicBezTo>
                      <a:pt x="419503" y="464388"/>
                      <a:pt x="416357" y="455259"/>
                      <a:pt x="411049" y="447764"/>
                    </a:cubicBezTo>
                    <a:cubicBezTo>
                      <a:pt x="418538" y="445857"/>
                      <a:pt x="426364" y="444809"/>
                      <a:pt x="434437" y="444809"/>
                    </a:cubicBezTo>
                    <a:cubicBezTo>
                      <a:pt x="486983" y="444809"/>
                      <a:pt x="529732" y="487558"/>
                      <a:pt x="529732" y="540104"/>
                    </a:cubicBezTo>
                    <a:cubicBezTo>
                      <a:pt x="529732" y="556936"/>
                      <a:pt x="525237" y="573514"/>
                      <a:pt x="516732" y="588046"/>
                    </a:cubicBezTo>
                    <a:cubicBezTo>
                      <a:pt x="512303" y="595611"/>
                      <a:pt x="514847" y="605333"/>
                      <a:pt x="522414" y="609760"/>
                    </a:cubicBezTo>
                    <a:cubicBezTo>
                      <a:pt x="529975" y="614185"/>
                      <a:pt x="539703" y="611643"/>
                      <a:pt x="544128" y="604078"/>
                    </a:cubicBezTo>
                    <a:cubicBezTo>
                      <a:pt x="555477" y="584688"/>
                      <a:pt x="561474" y="562565"/>
                      <a:pt x="561474" y="540104"/>
                    </a:cubicBezTo>
                    <a:cubicBezTo>
                      <a:pt x="561474" y="470055"/>
                      <a:pt x="504484" y="413067"/>
                      <a:pt x="434437" y="413067"/>
                    </a:cubicBezTo>
                    <a:cubicBezTo>
                      <a:pt x="429384" y="413067"/>
                      <a:pt x="424402" y="413376"/>
                      <a:pt x="419501" y="413958"/>
                    </a:cubicBezTo>
                    <a:cubicBezTo>
                      <a:pt x="419489" y="398410"/>
                      <a:pt x="411716" y="384651"/>
                      <a:pt x="399861" y="376330"/>
                    </a:cubicBezTo>
                    <a:lnTo>
                      <a:pt x="405670" y="357947"/>
                    </a:lnTo>
                    <a:cubicBezTo>
                      <a:pt x="409001" y="347402"/>
                      <a:pt x="415610" y="337973"/>
                      <a:pt x="424764" y="330583"/>
                    </a:cubicBezTo>
                    <a:cubicBezTo>
                      <a:pt x="427970" y="330431"/>
                      <a:pt x="431191" y="330334"/>
                      <a:pt x="434437" y="330334"/>
                    </a:cubicBezTo>
                    <a:cubicBezTo>
                      <a:pt x="474327" y="330334"/>
                      <a:pt x="511628" y="341560"/>
                      <a:pt x="543413" y="360969"/>
                    </a:cubicBezTo>
                    <a:lnTo>
                      <a:pt x="543413" y="426820"/>
                    </a:lnTo>
                    <a:cubicBezTo>
                      <a:pt x="543413" y="441411"/>
                      <a:pt x="555283" y="453283"/>
                      <a:pt x="569876" y="453283"/>
                    </a:cubicBezTo>
                    <a:lnTo>
                      <a:pt x="625351" y="453283"/>
                    </a:lnTo>
                    <a:cubicBezTo>
                      <a:pt x="637442" y="479756"/>
                      <a:pt x="644208" y="509149"/>
                      <a:pt x="644208" y="540104"/>
                    </a:cubicBezTo>
                    <a:close/>
                    <a:moveTo>
                      <a:pt x="847478" y="421540"/>
                    </a:moveTo>
                    <a:lnTo>
                      <a:pt x="575155" y="421540"/>
                    </a:lnTo>
                    <a:lnTo>
                      <a:pt x="575155" y="323342"/>
                    </a:lnTo>
                    <a:lnTo>
                      <a:pt x="847478" y="323342"/>
                    </a:lnTo>
                    <a:close/>
                  </a:path>
                </a:pathLst>
              </a:custGeom>
              <a:solidFill>
                <a:schemeClr val="bg1"/>
              </a:solidFill>
              <a:ln w="2102" cap="flat">
                <a:noFill/>
                <a:prstDash val="solid"/>
                <a:miter/>
              </a:ln>
              <a:effectLst/>
            </p:spPr>
            <p:txBody>
              <a:bodyPr lIns="91440" tIns="45720" rIns="91440" bIns="45720"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9" name="任意多边形: 形状 178">
                <a:extLst>
                  <a:ext uri="{FF2B5EF4-FFF2-40B4-BE49-F238E27FC236}">
                    <a16:creationId xmlns:a16="http://schemas.microsoft.com/office/drawing/2014/main" id="{58C0D573-9BC2-B034-3555-0F6DFD72F19F}"/>
                  </a:ext>
                </a:extLst>
              </p:cNvPr>
              <p:cNvSpPr/>
              <p:nvPr/>
            </p:nvSpPr>
            <p:spPr>
              <a:xfrm>
                <a:off x="7633297" y="3931934"/>
                <a:ext cx="71404" cy="31745"/>
              </a:xfrm>
              <a:custGeom>
                <a:avLst/>
                <a:gdLst>
                  <a:gd name="connsiteX0" fmla="*/ 15871 w 71401"/>
                  <a:gd name="connsiteY0" fmla="*/ 31742 h 31742"/>
                  <a:gd name="connsiteX1" fmla="*/ 55530 w 71401"/>
                  <a:gd name="connsiteY1" fmla="*/ 31742 h 31742"/>
                  <a:gd name="connsiteX2" fmla="*/ 71401 w 71401"/>
                  <a:gd name="connsiteY2" fmla="*/ 15871 h 31742"/>
                  <a:gd name="connsiteX3" fmla="*/ 55530 w 71401"/>
                  <a:gd name="connsiteY3" fmla="*/ 0 h 31742"/>
                  <a:gd name="connsiteX4" fmla="*/ 15871 w 71401"/>
                  <a:gd name="connsiteY4" fmla="*/ 0 h 31742"/>
                  <a:gd name="connsiteX5" fmla="*/ 0 w 71401"/>
                  <a:gd name="connsiteY5" fmla="*/ 15871 h 31742"/>
                  <a:gd name="connsiteX6" fmla="*/ 15871 w 71401"/>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401" h="31742">
                    <a:moveTo>
                      <a:pt x="15871" y="31742"/>
                    </a:moveTo>
                    <a:lnTo>
                      <a:pt x="55530" y="31742"/>
                    </a:lnTo>
                    <a:cubicBezTo>
                      <a:pt x="64297" y="31742"/>
                      <a:pt x="71401" y="24636"/>
                      <a:pt x="71401" y="15871"/>
                    </a:cubicBezTo>
                    <a:cubicBezTo>
                      <a:pt x="71401" y="7106"/>
                      <a:pt x="64297" y="0"/>
                      <a:pt x="55530" y="0"/>
                    </a:cubicBezTo>
                    <a:lnTo>
                      <a:pt x="15871" y="0"/>
                    </a:lnTo>
                    <a:cubicBezTo>
                      <a:pt x="7104" y="0"/>
                      <a:pt x="0" y="7106"/>
                      <a:pt x="0" y="15871"/>
                    </a:cubicBezTo>
                    <a:cubicBezTo>
                      <a:pt x="0" y="24636"/>
                      <a:pt x="7104" y="31742"/>
                      <a:pt x="15871" y="31742"/>
                    </a:cubicBezTo>
                    <a:close/>
                  </a:path>
                </a:pathLst>
              </a:custGeom>
              <a:solidFill>
                <a:schemeClr val="bg1"/>
              </a:solidFill>
              <a:ln w="2102" cap="flat">
                <a:noFill/>
                <a:prstDash val="solid"/>
                <a:miter/>
              </a:ln>
              <a:effectLst/>
            </p:spPr>
            <p:txBody>
              <a:bodyPr lIns="91440" tIns="45720" rIns="91440" bIns="45720"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0" name="任意多边形: 形状 179">
                <a:extLst>
                  <a:ext uri="{FF2B5EF4-FFF2-40B4-BE49-F238E27FC236}">
                    <a16:creationId xmlns:a16="http://schemas.microsoft.com/office/drawing/2014/main" id="{0D957D83-9B18-93ED-FB49-1257D65D813C}"/>
                  </a:ext>
                </a:extLst>
              </p:cNvPr>
              <p:cNvSpPr/>
              <p:nvPr/>
            </p:nvSpPr>
            <p:spPr>
              <a:xfrm>
                <a:off x="7724419" y="3931934"/>
                <a:ext cx="130094" cy="31745"/>
              </a:xfrm>
              <a:custGeom>
                <a:avLst/>
                <a:gdLst>
                  <a:gd name="connsiteX0" fmla="*/ 15871 w 130097"/>
                  <a:gd name="connsiteY0" fmla="*/ 31742 h 31742"/>
                  <a:gd name="connsiteX1" fmla="*/ 114226 w 130097"/>
                  <a:gd name="connsiteY1" fmla="*/ 31742 h 31742"/>
                  <a:gd name="connsiteX2" fmla="*/ 130097 w 130097"/>
                  <a:gd name="connsiteY2" fmla="*/ 15871 h 31742"/>
                  <a:gd name="connsiteX3" fmla="*/ 114226 w 130097"/>
                  <a:gd name="connsiteY3" fmla="*/ 0 h 31742"/>
                  <a:gd name="connsiteX4" fmla="*/ 15871 w 130097"/>
                  <a:gd name="connsiteY4" fmla="*/ 0 h 31742"/>
                  <a:gd name="connsiteX5" fmla="*/ 0 w 130097"/>
                  <a:gd name="connsiteY5" fmla="*/ 15871 h 31742"/>
                  <a:gd name="connsiteX6" fmla="*/ 15871 w 130097"/>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097" h="31742">
                    <a:moveTo>
                      <a:pt x="15871" y="31742"/>
                    </a:moveTo>
                    <a:lnTo>
                      <a:pt x="114226" y="31742"/>
                    </a:lnTo>
                    <a:cubicBezTo>
                      <a:pt x="122993" y="31742"/>
                      <a:pt x="130097" y="24636"/>
                      <a:pt x="130097" y="15871"/>
                    </a:cubicBezTo>
                    <a:cubicBezTo>
                      <a:pt x="130097" y="7106"/>
                      <a:pt x="122993" y="0"/>
                      <a:pt x="114226" y="0"/>
                    </a:cubicBezTo>
                    <a:lnTo>
                      <a:pt x="15871" y="0"/>
                    </a:lnTo>
                    <a:cubicBezTo>
                      <a:pt x="7104" y="0"/>
                      <a:pt x="0" y="7106"/>
                      <a:pt x="0" y="15871"/>
                    </a:cubicBezTo>
                    <a:cubicBezTo>
                      <a:pt x="0" y="24636"/>
                      <a:pt x="7106" y="31742"/>
                      <a:pt x="15871" y="31742"/>
                    </a:cubicBezTo>
                    <a:close/>
                  </a:path>
                </a:pathLst>
              </a:custGeom>
              <a:solidFill>
                <a:schemeClr val="bg1"/>
              </a:solidFill>
              <a:ln w="2102" cap="flat">
                <a:noFill/>
                <a:prstDash val="solid"/>
                <a:miter/>
              </a:ln>
              <a:effectLst/>
            </p:spPr>
            <p:txBody>
              <a:bodyPr lIns="91440" tIns="45720" rIns="91440" bIns="45720"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1" name="图形 45">
              <a:extLst>
                <a:ext uri="{FF2B5EF4-FFF2-40B4-BE49-F238E27FC236}">
                  <a16:creationId xmlns:a16="http://schemas.microsoft.com/office/drawing/2014/main" id="{394EC394-2DDA-EFE6-2F39-2C056BCF2D63}"/>
                </a:ext>
              </a:extLst>
            </p:cNvPr>
            <p:cNvGrpSpPr>
              <a:grpSpLocks noChangeAspect="1"/>
            </p:cNvGrpSpPr>
            <p:nvPr/>
          </p:nvGrpSpPr>
          <p:grpSpPr>
            <a:xfrm>
              <a:off x="3344107" y="334504"/>
              <a:ext cx="158645" cy="140617"/>
              <a:chOff x="5769602" y="4124014"/>
              <a:chExt cx="1049364" cy="1035534"/>
            </a:xfrm>
            <a:solidFill>
              <a:schemeClr val="bg1"/>
            </a:solidFill>
          </p:grpSpPr>
          <p:sp>
            <p:nvSpPr>
              <p:cNvPr id="182" name="任意多边形: 形状 181">
                <a:extLst>
                  <a:ext uri="{FF2B5EF4-FFF2-40B4-BE49-F238E27FC236}">
                    <a16:creationId xmlns:a16="http://schemas.microsoft.com/office/drawing/2014/main" id="{FA3129F7-2ED1-6D1B-79EA-7AB3F31FD5B2}"/>
                  </a:ext>
                </a:extLst>
              </p:cNvPr>
              <p:cNvSpPr/>
              <p:nvPr/>
            </p:nvSpPr>
            <p:spPr>
              <a:xfrm>
                <a:off x="6277579" y="4124014"/>
                <a:ext cx="33403" cy="66808"/>
              </a:xfrm>
              <a:custGeom>
                <a:avLst/>
                <a:gdLst>
                  <a:gd name="connsiteX0" fmla="*/ 0 w 33403"/>
                  <a:gd name="connsiteY0" fmla="*/ 0 h 66807"/>
                  <a:gd name="connsiteX1" fmla="*/ 33404 w 33403"/>
                  <a:gd name="connsiteY1" fmla="*/ 0 h 66807"/>
                  <a:gd name="connsiteX2" fmla="*/ 33404 w 33403"/>
                  <a:gd name="connsiteY2" fmla="*/ 66808 h 66807"/>
                  <a:gd name="connsiteX3" fmla="*/ 0 w 33403"/>
                  <a:gd name="connsiteY3" fmla="*/ 66808 h 66807"/>
                </a:gdLst>
                <a:ahLst/>
                <a:cxnLst>
                  <a:cxn ang="0">
                    <a:pos x="connsiteX0" y="connsiteY0"/>
                  </a:cxn>
                  <a:cxn ang="0">
                    <a:pos x="connsiteX1" y="connsiteY1"/>
                  </a:cxn>
                  <a:cxn ang="0">
                    <a:pos x="connsiteX2" y="connsiteY2"/>
                  </a:cxn>
                  <a:cxn ang="0">
                    <a:pos x="connsiteX3" y="connsiteY3"/>
                  </a:cxn>
                </a:cxnLst>
                <a:rect l="l" t="t" r="r" b="b"/>
                <a:pathLst>
                  <a:path w="33403" h="66807">
                    <a:moveTo>
                      <a:pt x="0" y="0"/>
                    </a:moveTo>
                    <a:lnTo>
                      <a:pt x="33404" y="0"/>
                    </a:lnTo>
                    <a:lnTo>
                      <a:pt x="33404" y="66808"/>
                    </a:lnTo>
                    <a:lnTo>
                      <a:pt x="0" y="66808"/>
                    </a:lnTo>
                    <a:close/>
                  </a:path>
                </a:pathLst>
              </a:custGeom>
              <a:solidFill>
                <a:schemeClr val="bg1"/>
              </a:solidFill>
              <a:ln w="2046" cap="flat">
                <a:noFill/>
                <a:prstDash val="solid"/>
                <a:miter/>
              </a:ln>
              <a:effectLst/>
            </p:spPr>
            <p:txBody>
              <a:bodyPr lIns="91440" tIns="45720" rIns="91440" bIns="45720"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3" name="任意多边形: 形状 182">
                <a:extLst>
                  <a:ext uri="{FF2B5EF4-FFF2-40B4-BE49-F238E27FC236}">
                    <a16:creationId xmlns:a16="http://schemas.microsoft.com/office/drawing/2014/main" id="{036DCC4B-B019-92EC-9E4F-352A7AC33B71}"/>
                  </a:ext>
                </a:extLst>
              </p:cNvPr>
              <p:cNvSpPr/>
              <p:nvPr/>
            </p:nvSpPr>
            <p:spPr>
              <a:xfrm rot="18900000">
                <a:off x="6185326" y="4147557"/>
                <a:ext cx="33397" cy="70858"/>
              </a:xfrm>
              <a:custGeom>
                <a:avLst/>
                <a:gdLst>
                  <a:gd name="connsiteX0" fmla="*/ 0 w 33398"/>
                  <a:gd name="connsiteY0" fmla="*/ 0 h 70855"/>
                  <a:gd name="connsiteX1" fmla="*/ 33399 w 33398"/>
                  <a:gd name="connsiteY1" fmla="*/ 0 h 70855"/>
                  <a:gd name="connsiteX2" fmla="*/ 33399 w 33398"/>
                  <a:gd name="connsiteY2" fmla="*/ 70855 h 70855"/>
                  <a:gd name="connsiteX3" fmla="*/ 0 w 33398"/>
                  <a:gd name="connsiteY3" fmla="*/ 70855 h 70855"/>
                </a:gdLst>
                <a:ahLst/>
                <a:cxnLst>
                  <a:cxn ang="0">
                    <a:pos x="connsiteX0" y="connsiteY0"/>
                  </a:cxn>
                  <a:cxn ang="0">
                    <a:pos x="connsiteX1" y="connsiteY1"/>
                  </a:cxn>
                  <a:cxn ang="0">
                    <a:pos x="connsiteX2" y="connsiteY2"/>
                  </a:cxn>
                  <a:cxn ang="0">
                    <a:pos x="connsiteX3" y="connsiteY3"/>
                  </a:cxn>
                </a:cxnLst>
                <a:rect l="l" t="t" r="r" b="b"/>
                <a:pathLst>
                  <a:path w="33398" h="70855">
                    <a:moveTo>
                      <a:pt x="0" y="0"/>
                    </a:moveTo>
                    <a:lnTo>
                      <a:pt x="33399" y="0"/>
                    </a:lnTo>
                    <a:lnTo>
                      <a:pt x="33399" y="70855"/>
                    </a:lnTo>
                    <a:lnTo>
                      <a:pt x="0" y="70855"/>
                    </a:lnTo>
                    <a:close/>
                  </a:path>
                </a:pathLst>
              </a:custGeom>
              <a:solidFill>
                <a:schemeClr val="bg1"/>
              </a:solidFill>
              <a:ln w="2046" cap="flat">
                <a:noFill/>
                <a:prstDash val="solid"/>
                <a:miter/>
              </a:ln>
              <a:effectLst/>
            </p:spPr>
            <p:txBody>
              <a:bodyPr lIns="91440" tIns="45720" rIns="91440" bIns="45720"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4" name="任意多边形: 形状 183">
                <a:extLst>
                  <a:ext uri="{FF2B5EF4-FFF2-40B4-BE49-F238E27FC236}">
                    <a16:creationId xmlns:a16="http://schemas.microsoft.com/office/drawing/2014/main" id="{F8747F1B-1CC3-060F-D9B0-A4C324D5AAC3}"/>
                  </a:ext>
                </a:extLst>
              </p:cNvPr>
              <p:cNvSpPr/>
              <p:nvPr/>
            </p:nvSpPr>
            <p:spPr>
              <a:xfrm rot="18900000">
                <a:off x="6350637" y="4166491"/>
                <a:ext cx="70855" cy="33397"/>
              </a:xfrm>
              <a:custGeom>
                <a:avLst/>
                <a:gdLst>
                  <a:gd name="connsiteX0" fmla="*/ 0 w 70855"/>
                  <a:gd name="connsiteY0" fmla="*/ 0 h 33398"/>
                  <a:gd name="connsiteX1" fmla="*/ 70855 w 70855"/>
                  <a:gd name="connsiteY1" fmla="*/ 0 h 33398"/>
                  <a:gd name="connsiteX2" fmla="*/ 70855 w 70855"/>
                  <a:gd name="connsiteY2" fmla="*/ 33399 h 33398"/>
                  <a:gd name="connsiteX3" fmla="*/ 0 w 70855"/>
                  <a:gd name="connsiteY3" fmla="*/ 33399 h 33398"/>
                </a:gdLst>
                <a:ahLst/>
                <a:cxnLst>
                  <a:cxn ang="0">
                    <a:pos x="connsiteX0" y="connsiteY0"/>
                  </a:cxn>
                  <a:cxn ang="0">
                    <a:pos x="connsiteX1" y="connsiteY1"/>
                  </a:cxn>
                  <a:cxn ang="0">
                    <a:pos x="connsiteX2" y="connsiteY2"/>
                  </a:cxn>
                  <a:cxn ang="0">
                    <a:pos x="connsiteX3" y="connsiteY3"/>
                  </a:cxn>
                </a:cxnLst>
                <a:rect l="l" t="t" r="r" b="b"/>
                <a:pathLst>
                  <a:path w="70855" h="33398">
                    <a:moveTo>
                      <a:pt x="0" y="0"/>
                    </a:moveTo>
                    <a:lnTo>
                      <a:pt x="70855" y="0"/>
                    </a:lnTo>
                    <a:lnTo>
                      <a:pt x="70855" y="33399"/>
                    </a:lnTo>
                    <a:lnTo>
                      <a:pt x="0" y="33399"/>
                    </a:lnTo>
                    <a:close/>
                  </a:path>
                </a:pathLst>
              </a:custGeom>
              <a:solidFill>
                <a:schemeClr val="bg1"/>
              </a:solidFill>
              <a:ln w="2046" cap="flat">
                <a:noFill/>
                <a:prstDash val="solid"/>
                <a:miter/>
              </a:ln>
              <a:effectLst/>
            </p:spPr>
            <p:txBody>
              <a:bodyPr lIns="91440" tIns="45720" rIns="91440" bIns="45720"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5" name="任意多边形: 形状 184">
                <a:extLst>
                  <a:ext uri="{FF2B5EF4-FFF2-40B4-BE49-F238E27FC236}">
                    <a16:creationId xmlns:a16="http://schemas.microsoft.com/office/drawing/2014/main" id="{DE068653-2860-96E8-CEE9-E8A4B525A6B1}"/>
                  </a:ext>
                </a:extLst>
              </p:cNvPr>
              <p:cNvSpPr/>
              <p:nvPr/>
            </p:nvSpPr>
            <p:spPr>
              <a:xfrm>
                <a:off x="5769602" y="4224226"/>
                <a:ext cx="1049364" cy="935322"/>
              </a:xfrm>
              <a:custGeom>
                <a:avLst/>
                <a:gdLst>
                  <a:gd name="connsiteX0" fmla="*/ 1009046 w 1049363"/>
                  <a:gd name="connsiteY0" fmla="*/ 434258 h 935321"/>
                  <a:gd name="connsiteX1" fmla="*/ 975642 w 1049363"/>
                  <a:gd name="connsiteY1" fmla="*/ 434258 h 935321"/>
                  <a:gd name="connsiteX2" fmla="*/ 975642 w 1049363"/>
                  <a:gd name="connsiteY2" fmla="*/ 400854 h 935321"/>
                  <a:gd name="connsiteX3" fmla="*/ 949803 w 1049363"/>
                  <a:gd name="connsiteY3" fmla="*/ 368384 h 935321"/>
                  <a:gd name="connsiteX4" fmla="*/ 1022557 w 1049363"/>
                  <a:gd name="connsiteY4" fmla="*/ 309592 h 935321"/>
                  <a:gd name="connsiteX5" fmla="*/ 1049364 w 1049363"/>
                  <a:gd name="connsiteY5" fmla="*/ 284840 h 935321"/>
                  <a:gd name="connsiteX6" fmla="*/ 1019016 w 1049363"/>
                  <a:gd name="connsiteY6" fmla="*/ 252137 h 935321"/>
                  <a:gd name="connsiteX7" fmla="*/ 651818 w 1049363"/>
                  <a:gd name="connsiteY7" fmla="*/ 46800 h 935321"/>
                  <a:gd name="connsiteX8" fmla="*/ 544457 w 1049363"/>
                  <a:gd name="connsiteY8" fmla="*/ 0 h 935321"/>
                  <a:gd name="connsiteX9" fmla="*/ 504906 w 1049363"/>
                  <a:gd name="connsiteY9" fmla="*/ 0 h 935321"/>
                  <a:gd name="connsiteX10" fmla="*/ 400501 w 1049363"/>
                  <a:gd name="connsiteY10" fmla="*/ 43543 h 935321"/>
                  <a:gd name="connsiteX11" fmla="*/ 33304 w 1049363"/>
                  <a:gd name="connsiteY11" fmla="*/ 233916 h 935321"/>
                  <a:gd name="connsiteX12" fmla="*/ 0 w 1049363"/>
                  <a:gd name="connsiteY12" fmla="*/ 267236 h 935321"/>
                  <a:gd name="connsiteX13" fmla="*/ 22365 w 1049363"/>
                  <a:gd name="connsiteY13" fmla="*/ 289601 h 935321"/>
                  <a:gd name="connsiteX14" fmla="*/ 114493 w 1049363"/>
                  <a:gd name="connsiteY14" fmla="*/ 367450 h 935321"/>
                  <a:gd name="connsiteX15" fmla="*/ 107127 w 1049363"/>
                  <a:gd name="connsiteY15" fmla="*/ 367450 h 935321"/>
                  <a:gd name="connsiteX16" fmla="*/ 73723 w 1049363"/>
                  <a:gd name="connsiteY16" fmla="*/ 400854 h 935321"/>
                  <a:gd name="connsiteX17" fmla="*/ 73723 w 1049363"/>
                  <a:gd name="connsiteY17" fmla="*/ 434258 h 935321"/>
                  <a:gd name="connsiteX18" fmla="*/ 40319 w 1049363"/>
                  <a:gd name="connsiteY18" fmla="*/ 434258 h 935321"/>
                  <a:gd name="connsiteX19" fmla="*/ 6915 w 1049363"/>
                  <a:gd name="connsiteY19" fmla="*/ 467662 h 935321"/>
                  <a:gd name="connsiteX20" fmla="*/ 6915 w 1049363"/>
                  <a:gd name="connsiteY20" fmla="*/ 868513 h 935321"/>
                  <a:gd name="connsiteX21" fmla="*/ 40319 w 1049363"/>
                  <a:gd name="connsiteY21" fmla="*/ 901917 h 935321"/>
                  <a:gd name="connsiteX22" fmla="*/ 464589 w 1049363"/>
                  <a:gd name="connsiteY22" fmla="*/ 901917 h 935321"/>
                  <a:gd name="connsiteX23" fmla="*/ 524683 w 1049363"/>
                  <a:gd name="connsiteY23" fmla="*/ 935321 h 935321"/>
                  <a:gd name="connsiteX24" fmla="*/ 584776 w 1049363"/>
                  <a:gd name="connsiteY24" fmla="*/ 901917 h 935321"/>
                  <a:gd name="connsiteX25" fmla="*/ 1009046 w 1049363"/>
                  <a:gd name="connsiteY25" fmla="*/ 901917 h 935321"/>
                  <a:gd name="connsiteX26" fmla="*/ 1042450 w 1049363"/>
                  <a:gd name="connsiteY26" fmla="*/ 868513 h 935321"/>
                  <a:gd name="connsiteX27" fmla="*/ 1042450 w 1049363"/>
                  <a:gd name="connsiteY27" fmla="*/ 467662 h 935321"/>
                  <a:gd name="connsiteX28" fmla="*/ 1009046 w 1049363"/>
                  <a:gd name="connsiteY28" fmla="*/ 434258 h 935321"/>
                  <a:gd name="connsiteX29" fmla="*/ 942238 w 1049363"/>
                  <a:gd name="connsiteY29" fmla="*/ 400854 h 935321"/>
                  <a:gd name="connsiteX30" fmla="*/ 942238 w 1049363"/>
                  <a:gd name="connsiteY30" fmla="*/ 801705 h 935321"/>
                  <a:gd name="connsiteX31" fmla="*/ 605338 w 1049363"/>
                  <a:gd name="connsiteY31" fmla="*/ 801705 h 935321"/>
                  <a:gd name="connsiteX32" fmla="*/ 541385 w 1049363"/>
                  <a:gd name="connsiteY32" fmla="*/ 818491 h 935321"/>
                  <a:gd name="connsiteX33" fmla="*/ 541385 w 1049363"/>
                  <a:gd name="connsiteY33" fmla="*/ 500867 h 935321"/>
                  <a:gd name="connsiteX34" fmla="*/ 608193 w 1049363"/>
                  <a:gd name="connsiteY34" fmla="*/ 497026 h 935321"/>
                  <a:gd name="connsiteX35" fmla="*/ 608193 w 1049363"/>
                  <a:gd name="connsiteY35" fmla="*/ 601282 h 935321"/>
                  <a:gd name="connsiteX36" fmla="*/ 641597 w 1049363"/>
                  <a:gd name="connsiteY36" fmla="*/ 634686 h 935321"/>
                  <a:gd name="connsiteX37" fmla="*/ 675001 w 1049363"/>
                  <a:gd name="connsiteY37" fmla="*/ 634686 h 935321"/>
                  <a:gd name="connsiteX38" fmla="*/ 675001 w 1049363"/>
                  <a:gd name="connsiteY38" fmla="*/ 651388 h 935321"/>
                  <a:gd name="connsiteX39" fmla="*/ 708405 w 1049363"/>
                  <a:gd name="connsiteY39" fmla="*/ 684791 h 935321"/>
                  <a:gd name="connsiteX40" fmla="*/ 842023 w 1049363"/>
                  <a:gd name="connsiteY40" fmla="*/ 684791 h 935321"/>
                  <a:gd name="connsiteX41" fmla="*/ 875426 w 1049363"/>
                  <a:gd name="connsiteY41" fmla="*/ 651388 h 935321"/>
                  <a:gd name="connsiteX42" fmla="*/ 875426 w 1049363"/>
                  <a:gd name="connsiteY42" fmla="*/ 517770 h 935321"/>
                  <a:gd name="connsiteX43" fmla="*/ 842023 w 1049363"/>
                  <a:gd name="connsiteY43" fmla="*/ 484366 h 935321"/>
                  <a:gd name="connsiteX44" fmla="*/ 808619 w 1049363"/>
                  <a:gd name="connsiteY44" fmla="*/ 484366 h 935321"/>
                  <a:gd name="connsiteX45" fmla="*/ 808619 w 1049363"/>
                  <a:gd name="connsiteY45" fmla="*/ 467664 h 935321"/>
                  <a:gd name="connsiteX46" fmla="*/ 802706 w 1049363"/>
                  <a:gd name="connsiteY46" fmla="*/ 448756 h 935321"/>
                  <a:gd name="connsiteX47" fmla="*/ 899644 w 1049363"/>
                  <a:gd name="connsiteY47" fmla="*/ 400854 h 935321"/>
                  <a:gd name="connsiteX48" fmla="*/ 324257 w 1049363"/>
                  <a:gd name="connsiteY48" fmla="*/ 267236 h 935321"/>
                  <a:gd name="connsiteX49" fmla="*/ 358212 w 1049363"/>
                  <a:gd name="connsiteY49" fmla="*/ 156149 h 935321"/>
                  <a:gd name="connsiteX50" fmla="*/ 423233 w 1049363"/>
                  <a:gd name="connsiteY50" fmla="*/ 269790 h 935321"/>
                  <a:gd name="connsiteX51" fmla="*/ 457873 w 1049363"/>
                  <a:gd name="connsiteY51" fmla="*/ 292888 h 935321"/>
                  <a:gd name="connsiteX52" fmla="*/ 457873 w 1049363"/>
                  <a:gd name="connsiteY52" fmla="*/ 334042 h 935321"/>
                  <a:gd name="connsiteX53" fmla="*/ 524681 w 1049363"/>
                  <a:gd name="connsiteY53" fmla="*/ 400850 h 935321"/>
                  <a:gd name="connsiteX54" fmla="*/ 591489 w 1049363"/>
                  <a:gd name="connsiteY54" fmla="*/ 334042 h 935321"/>
                  <a:gd name="connsiteX55" fmla="*/ 591489 w 1049363"/>
                  <a:gd name="connsiteY55" fmla="*/ 292870 h 935321"/>
                  <a:gd name="connsiteX56" fmla="*/ 626129 w 1049363"/>
                  <a:gd name="connsiteY56" fmla="*/ 269771 h 935321"/>
                  <a:gd name="connsiteX57" fmla="*/ 691149 w 1049363"/>
                  <a:gd name="connsiteY57" fmla="*/ 156130 h 935321"/>
                  <a:gd name="connsiteX58" fmla="*/ 725105 w 1049363"/>
                  <a:gd name="connsiteY58" fmla="*/ 267217 h 935321"/>
                  <a:gd name="connsiteX59" fmla="*/ 527333 w 1049363"/>
                  <a:gd name="connsiteY59" fmla="*/ 467510 h 935321"/>
                  <a:gd name="connsiteX60" fmla="*/ 517161 w 1049363"/>
                  <a:gd name="connsiteY60" fmla="*/ 467260 h 935321"/>
                  <a:gd name="connsiteX61" fmla="*/ 324257 w 1049363"/>
                  <a:gd name="connsiteY61" fmla="*/ 267236 h 935321"/>
                  <a:gd name="connsiteX62" fmla="*/ 486184 w 1049363"/>
                  <a:gd name="connsiteY62" fmla="*/ 167022 h 935321"/>
                  <a:gd name="connsiteX63" fmla="*/ 472923 w 1049363"/>
                  <a:gd name="connsiteY63" fmla="*/ 167022 h 935321"/>
                  <a:gd name="connsiteX64" fmla="*/ 457891 w 1049363"/>
                  <a:gd name="connsiteY64" fmla="*/ 151990 h 935321"/>
                  <a:gd name="connsiteX65" fmla="*/ 457891 w 1049363"/>
                  <a:gd name="connsiteY65" fmla="*/ 148649 h 935321"/>
                  <a:gd name="connsiteX66" fmla="*/ 472923 w 1049363"/>
                  <a:gd name="connsiteY66" fmla="*/ 133618 h 935321"/>
                  <a:gd name="connsiteX67" fmla="*/ 484062 w 1049363"/>
                  <a:gd name="connsiteY67" fmla="*/ 138561 h 935321"/>
                  <a:gd name="connsiteX68" fmla="*/ 487887 w 1049363"/>
                  <a:gd name="connsiteY68" fmla="*/ 150152 h 935321"/>
                  <a:gd name="connsiteX69" fmla="*/ 561495 w 1049363"/>
                  <a:gd name="connsiteY69" fmla="*/ 150154 h 935321"/>
                  <a:gd name="connsiteX70" fmla="*/ 565320 w 1049363"/>
                  <a:gd name="connsiteY70" fmla="*/ 138564 h 935321"/>
                  <a:gd name="connsiteX71" fmla="*/ 576459 w 1049363"/>
                  <a:gd name="connsiteY71" fmla="*/ 133620 h 935321"/>
                  <a:gd name="connsiteX72" fmla="*/ 591491 w 1049363"/>
                  <a:gd name="connsiteY72" fmla="*/ 148652 h 935321"/>
                  <a:gd name="connsiteX73" fmla="*/ 591491 w 1049363"/>
                  <a:gd name="connsiteY73" fmla="*/ 151992 h 935321"/>
                  <a:gd name="connsiteX74" fmla="*/ 576459 w 1049363"/>
                  <a:gd name="connsiteY74" fmla="*/ 167024 h 935321"/>
                  <a:gd name="connsiteX75" fmla="*/ 563198 w 1049363"/>
                  <a:gd name="connsiteY75" fmla="*/ 167024 h 935321"/>
                  <a:gd name="connsiteX76" fmla="*/ 491279 w 1049363"/>
                  <a:gd name="connsiteY76" fmla="*/ 300640 h 935321"/>
                  <a:gd name="connsiteX77" fmla="*/ 558087 w 1049363"/>
                  <a:gd name="connsiteY77" fmla="*/ 300640 h 935321"/>
                  <a:gd name="connsiteX78" fmla="*/ 558087 w 1049363"/>
                  <a:gd name="connsiteY78" fmla="*/ 334044 h 935321"/>
                  <a:gd name="connsiteX79" fmla="*/ 524683 w 1049363"/>
                  <a:gd name="connsiteY79" fmla="*/ 367448 h 935321"/>
                  <a:gd name="connsiteX80" fmla="*/ 491279 w 1049363"/>
                  <a:gd name="connsiteY80" fmla="*/ 334044 h 935321"/>
                  <a:gd name="connsiteX81" fmla="*/ 509733 w 1049363"/>
                  <a:gd name="connsiteY81" fmla="*/ 267236 h 935321"/>
                  <a:gd name="connsiteX82" fmla="*/ 516415 w 1049363"/>
                  <a:gd name="connsiteY82" fmla="*/ 200428 h 935321"/>
                  <a:gd name="connsiteX83" fmla="*/ 532951 w 1049363"/>
                  <a:gd name="connsiteY83" fmla="*/ 200428 h 935321"/>
                  <a:gd name="connsiteX84" fmla="*/ 539632 w 1049363"/>
                  <a:gd name="connsiteY84" fmla="*/ 267236 h 935321"/>
                  <a:gd name="connsiteX85" fmla="*/ 708407 w 1049363"/>
                  <a:gd name="connsiteY85" fmla="*/ 634683 h 935321"/>
                  <a:gd name="connsiteX86" fmla="*/ 775215 w 1049363"/>
                  <a:gd name="connsiteY86" fmla="*/ 634683 h 935321"/>
                  <a:gd name="connsiteX87" fmla="*/ 808619 w 1049363"/>
                  <a:gd name="connsiteY87" fmla="*/ 601279 h 935321"/>
                  <a:gd name="connsiteX88" fmla="*/ 808619 w 1049363"/>
                  <a:gd name="connsiteY88" fmla="*/ 517768 h 935321"/>
                  <a:gd name="connsiteX89" fmla="*/ 842023 w 1049363"/>
                  <a:gd name="connsiteY89" fmla="*/ 517768 h 935321"/>
                  <a:gd name="connsiteX90" fmla="*/ 842023 w 1049363"/>
                  <a:gd name="connsiteY90" fmla="*/ 651385 h 935321"/>
                  <a:gd name="connsiteX91" fmla="*/ 708405 w 1049363"/>
                  <a:gd name="connsiteY91" fmla="*/ 651385 h 935321"/>
                  <a:gd name="connsiteX92" fmla="*/ 708405 w 1049363"/>
                  <a:gd name="connsiteY92" fmla="*/ 634683 h 935321"/>
                  <a:gd name="connsiteX93" fmla="*/ 749745 w 1049363"/>
                  <a:gd name="connsiteY93" fmla="*/ 467662 h 935321"/>
                  <a:gd name="connsiteX94" fmla="*/ 775215 w 1049363"/>
                  <a:gd name="connsiteY94" fmla="*/ 467662 h 935321"/>
                  <a:gd name="connsiteX95" fmla="*/ 775215 w 1049363"/>
                  <a:gd name="connsiteY95" fmla="*/ 601279 h 935321"/>
                  <a:gd name="connsiteX96" fmla="*/ 641599 w 1049363"/>
                  <a:gd name="connsiteY96" fmla="*/ 601279 h 935321"/>
                  <a:gd name="connsiteX97" fmla="*/ 641599 w 1049363"/>
                  <a:gd name="connsiteY97" fmla="*/ 492765 h 935321"/>
                  <a:gd name="connsiteX98" fmla="*/ 749745 w 1049363"/>
                  <a:gd name="connsiteY98" fmla="*/ 467662 h 935321"/>
                  <a:gd name="connsiteX99" fmla="*/ 994550 w 1049363"/>
                  <a:gd name="connsiteY99" fmla="*/ 274885 h 935321"/>
                  <a:gd name="connsiteX100" fmla="*/ 1002117 w 1049363"/>
                  <a:gd name="connsiteY100" fmla="*/ 283020 h 935321"/>
                  <a:gd name="connsiteX101" fmla="*/ 999911 w 1049363"/>
                  <a:gd name="connsiteY101" fmla="*/ 285057 h 935321"/>
                  <a:gd name="connsiteX102" fmla="*/ 663078 w 1049363"/>
                  <a:gd name="connsiteY102" fmla="*/ 455286 h 935321"/>
                  <a:gd name="connsiteX103" fmla="*/ 758515 w 1049363"/>
                  <a:gd name="connsiteY103" fmla="*/ 267252 h 935321"/>
                  <a:gd name="connsiteX104" fmla="*/ 681652 w 1049363"/>
                  <a:gd name="connsiteY104" fmla="*/ 94184 h 935321"/>
                  <a:gd name="connsiteX105" fmla="*/ 678778 w 1049363"/>
                  <a:gd name="connsiteY105" fmla="*/ 87236 h 935321"/>
                  <a:gd name="connsiteX106" fmla="*/ 994550 w 1049363"/>
                  <a:gd name="connsiteY106" fmla="*/ 274885 h 935321"/>
                  <a:gd name="connsiteX107" fmla="*/ 504906 w 1049363"/>
                  <a:gd name="connsiteY107" fmla="*/ 33406 h 935321"/>
                  <a:gd name="connsiteX108" fmla="*/ 544441 w 1049363"/>
                  <a:gd name="connsiteY108" fmla="*/ 33406 h 935321"/>
                  <a:gd name="connsiteX109" fmla="*/ 658282 w 1049363"/>
                  <a:gd name="connsiteY109" fmla="*/ 147264 h 935321"/>
                  <a:gd name="connsiteX110" fmla="*/ 607574 w 1049363"/>
                  <a:gd name="connsiteY110" fmla="*/ 241983 h 935321"/>
                  <a:gd name="connsiteX111" fmla="*/ 572967 w 1049363"/>
                  <a:gd name="connsiteY111" fmla="*/ 265065 h 935321"/>
                  <a:gd name="connsiteX112" fmla="*/ 566519 w 1049363"/>
                  <a:gd name="connsiteY112" fmla="*/ 200428 h 935321"/>
                  <a:gd name="connsiteX113" fmla="*/ 576457 w 1049363"/>
                  <a:gd name="connsiteY113" fmla="*/ 200428 h 935321"/>
                  <a:gd name="connsiteX114" fmla="*/ 624893 w 1049363"/>
                  <a:gd name="connsiteY114" fmla="*/ 151992 h 935321"/>
                  <a:gd name="connsiteX115" fmla="*/ 624893 w 1049363"/>
                  <a:gd name="connsiteY115" fmla="*/ 148652 h 935321"/>
                  <a:gd name="connsiteX116" fmla="*/ 576457 w 1049363"/>
                  <a:gd name="connsiteY116" fmla="*/ 100216 h 935321"/>
                  <a:gd name="connsiteX117" fmla="*/ 540547 w 1049363"/>
                  <a:gd name="connsiteY117" fmla="*/ 116149 h 935321"/>
                  <a:gd name="connsiteX118" fmla="*/ 528253 w 1049363"/>
                  <a:gd name="connsiteY118" fmla="*/ 153478 h 935321"/>
                  <a:gd name="connsiteX119" fmla="*/ 529606 w 1049363"/>
                  <a:gd name="connsiteY119" fmla="*/ 167024 h 935321"/>
                  <a:gd name="connsiteX120" fmla="*/ 519752 w 1049363"/>
                  <a:gd name="connsiteY120" fmla="*/ 167024 h 935321"/>
                  <a:gd name="connsiteX121" fmla="*/ 521104 w 1049363"/>
                  <a:gd name="connsiteY121" fmla="*/ 153478 h 935321"/>
                  <a:gd name="connsiteX122" fmla="*/ 508811 w 1049363"/>
                  <a:gd name="connsiteY122" fmla="*/ 116149 h 935321"/>
                  <a:gd name="connsiteX123" fmla="*/ 472900 w 1049363"/>
                  <a:gd name="connsiteY123" fmla="*/ 100216 h 935321"/>
                  <a:gd name="connsiteX124" fmla="*/ 424465 w 1049363"/>
                  <a:gd name="connsiteY124" fmla="*/ 148652 h 935321"/>
                  <a:gd name="connsiteX125" fmla="*/ 424465 w 1049363"/>
                  <a:gd name="connsiteY125" fmla="*/ 151992 h 935321"/>
                  <a:gd name="connsiteX126" fmla="*/ 472900 w 1049363"/>
                  <a:gd name="connsiteY126" fmla="*/ 200428 h 935321"/>
                  <a:gd name="connsiteX127" fmla="*/ 482839 w 1049363"/>
                  <a:gd name="connsiteY127" fmla="*/ 200428 h 935321"/>
                  <a:gd name="connsiteX128" fmla="*/ 476374 w 1049363"/>
                  <a:gd name="connsiteY128" fmla="*/ 265065 h 935321"/>
                  <a:gd name="connsiteX129" fmla="*/ 441767 w 1049363"/>
                  <a:gd name="connsiteY129" fmla="*/ 241983 h 935321"/>
                  <a:gd name="connsiteX130" fmla="*/ 391059 w 1049363"/>
                  <a:gd name="connsiteY130" fmla="*/ 147248 h 935321"/>
                  <a:gd name="connsiteX131" fmla="*/ 504906 w 1049363"/>
                  <a:gd name="connsiteY131" fmla="*/ 33406 h 935321"/>
                  <a:gd name="connsiteX132" fmla="*/ 56937 w 1049363"/>
                  <a:gd name="connsiteY132" fmla="*/ 257531 h 935321"/>
                  <a:gd name="connsiteX133" fmla="*/ 372508 w 1049363"/>
                  <a:gd name="connsiteY133" fmla="*/ 83227 h 935321"/>
                  <a:gd name="connsiteX134" fmla="*/ 367714 w 1049363"/>
                  <a:gd name="connsiteY134" fmla="*/ 94184 h 935321"/>
                  <a:gd name="connsiteX135" fmla="*/ 290851 w 1049363"/>
                  <a:gd name="connsiteY135" fmla="*/ 267236 h 935321"/>
                  <a:gd name="connsiteX136" fmla="*/ 379907 w 1049363"/>
                  <a:gd name="connsiteY136" fmla="*/ 450509 h 935321"/>
                  <a:gd name="connsiteX137" fmla="*/ 47232 w 1049363"/>
                  <a:gd name="connsiteY137" fmla="*/ 267236 h 935321"/>
                  <a:gd name="connsiteX138" fmla="*/ 107127 w 1049363"/>
                  <a:gd name="connsiteY138" fmla="*/ 400854 h 935321"/>
                  <a:gd name="connsiteX139" fmla="*/ 165485 w 1049363"/>
                  <a:gd name="connsiteY139" fmla="*/ 400854 h 935321"/>
                  <a:gd name="connsiteX140" fmla="*/ 507981 w 1049363"/>
                  <a:gd name="connsiteY140" fmla="*/ 500465 h 935321"/>
                  <a:gd name="connsiteX141" fmla="*/ 507981 w 1049363"/>
                  <a:gd name="connsiteY141" fmla="*/ 818491 h 935321"/>
                  <a:gd name="connsiteX142" fmla="*/ 444028 w 1049363"/>
                  <a:gd name="connsiteY142" fmla="*/ 801705 h 935321"/>
                  <a:gd name="connsiteX143" fmla="*/ 107127 w 1049363"/>
                  <a:gd name="connsiteY143" fmla="*/ 801705 h 935321"/>
                  <a:gd name="connsiteX144" fmla="*/ 1009046 w 1049363"/>
                  <a:gd name="connsiteY144" fmla="*/ 868515 h 935321"/>
                  <a:gd name="connsiteX145" fmla="*/ 564467 w 1049363"/>
                  <a:gd name="connsiteY145" fmla="*/ 868515 h 935321"/>
                  <a:gd name="connsiteX146" fmla="*/ 558087 w 1049363"/>
                  <a:gd name="connsiteY146" fmla="*/ 881276 h 935321"/>
                  <a:gd name="connsiteX147" fmla="*/ 524683 w 1049363"/>
                  <a:gd name="connsiteY147" fmla="*/ 901919 h 935321"/>
                  <a:gd name="connsiteX148" fmla="*/ 491279 w 1049363"/>
                  <a:gd name="connsiteY148" fmla="*/ 881276 h 935321"/>
                  <a:gd name="connsiteX149" fmla="*/ 484899 w 1049363"/>
                  <a:gd name="connsiteY149" fmla="*/ 868515 h 935321"/>
                  <a:gd name="connsiteX150" fmla="*/ 40319 w 1049363"/>
                  <a:gd name="connsiteY150" fmla="*/ 868515 h 935321"/>
                  <a:gd name="connsiteX151" fmla="*/ 40319 w 1049363"/>
                  <a:gd name="connsiteY151" fmla="*/ 467662 h 935321"/>
                  <a:gd name="connsiteX152" fmla="*/ 73723 w 1049363"/>
                  <a:gd name="connsiteY152" fmla="*/ 467662 h 935321"/>
                  <a:gd name="connsiteX153" fmla="*/ 73723 w 1049363"/>
                  <a:gd name="connsiteY153" fmla="*/ 801705 h 935321"/>
                  <a:gd name="connsiteX154" fmla="*/ 107127 w 1049363"/>
                  <a:gd name="connsiteY154" fmla="*/ 835109 h 935321"/>
                  <a:gd name="connsiteX155" fmla="*/ 444028 w 1049363"/>
                  <a:gd name="connsiteY155" fmla="*/ 835109 h 935321"/>
                  <a:gd name="connsiteX156" fmla="*/ 512875 w 1049363"/>
                  <a:gd name="connsiteY156" fmla="*/ 863621 h 935321"/>
                  <a:gd name="connsiteX157" fmla="*/ 524683 w 1049363"/>
                  <a:gd name="connsiteY157" fmla="*/ 875428 h 935321"/>
                  <a:gd name="connsiteX158" fmla="*/ 536490 w 1049363"/>
                  <a:gd name="connsiteY158" fmla="*/ 863621 h 935321"/>
                  <a:gd name="connsiteX159" fmla="*/ 605338 w 1049363"/>
                  <a:gd name="connsiteY159" fmla="*/ 835109 h 935321"/>
                  <a:gd name="connsiteX160" fmla="*/ 942238 w 1049363"/>
                  <a:gd name="connsiteY160" fmla="*/ 835109 h 935321"/>
                  <a:gd name="connsiteX161" fmla="*/ 975642 w 1049363"/>
                  <a:gd name="connsiteY161" fmla="*/ 801705 h 935321"/>
                  <a:gd name="connsiteX162" fmla="*/ 975642 w 1049363"/>
                  <a:gd name="connsiteY162" fmla="*/ 467662 h 935321"/>
                  <a:gd name="connsiteX163" fmla="*/ 1009046 w 1049363"/>
                  <a:gd name="connsiteY163" fmla="*/ 467662 h 935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1049363" h="935321">
                    <a:moveTo>
                      <a:pt x="1009046" y="434258"/>
                    </a:moveTo>
                    <a:lnTo>
                      <a:pt x="975642" y="434258"/>
                    </a:lnTo>
                    <a:lnTo>
                      <a:pt x="975642" y="400854"/>
                    </a:lnTo>
                    <a:cubicBezTo>
                      <a:pt x="975642" y="385037"/>
                      <a:pt x="964585" y="371842"/>
                      <a:pt x="949803" y="368384"/>
                    </a:cubicBezTo>
                    <a:cubicBezTo>
                      <a:pt x="975124" y="350446"/>
                      <a:pt x="999475" y="330904"/>
                      <a:pt x="1022557" y="309592"/>
                    </a:cubicBezTo>
                    <a:lnTo>
                      <a:pt x="1049364" y="284840"/>
                    </a:lnTo>
                    <a:lnTo>
                      <a:pt x="1019016" y="252137"/>
                    </a:lnTo>
                    <a:cubicBezTo>
                      <a:pt x="920488" y="146061"/>
                      <a:pt x="793603" y="75176"/>
                      <a:pt x="651818" y="46800"/>
                    </a:cubicBezTo>
                    <a:cubicBezTo>
                      <a:pt x="624944" y="18090"/>
                      <a:pt x="586814" y="0"/>
                      <a:pt x="544457" y="0"/>
                    </a:cubicBezTo>
                    <a:lnTo>
                      <a:pt x="504906" y="0"/>
                    </a:lnTo>
                    <a:cubicBezTo>
                      <a:pt x="464136" y="0"/>
                      <a:pt x="427191" y="16669"/>
                      <a:pt x="400501" y="43543"/>
                    </a:cubicBezTo>
                    <a:cubicBezTo>
                      <a:pt x="260655" y="67745"/>
                      <a:pt x="133784" y="133452"/>
                      <a:pt x="33304" y="233916"/>
                    </a:cubicBezTo>
                    <a:lnTo>
                      <a:pt x="0" y="267236"/>
                    </a:lnTo>
                    <a:lnTo>
                      <a:pt x="22365" y="289601"/>
                    </a:lnTo>
                    <a:cubicBezTo>
                      <a:pt x="51143" y="318379"/>
                      <a:pt x="82026" y="344267"/>
                      <a:pt x="114493" y="367450"/>
                    </a:cubicBezTo>
                    <a:lnTo>
                      <a:pt x="107127" y="367450"/>
                    </a:lnTo>
                    <a:cubicBezTo>
                      <a:pt x="88706" y="367450"/>
                      <a:pt x="73723" y="382432"/>
                      <a:pt x="73723" y="400854"/>
                    </a:cubicBezTo>
                    <a:lnTo>
                      <a:pt x="73723" y="434258"/>
                    </a:lnTo>
                    <a:lnTo>
                      <a:pt x="40319" y="434258"/>
                    </a:lnTo>
                    <a:cubicBezTo>
                      <a:pt x="21898" y="434258"/>
                      <a:pt x="6915" y="449240"/>
                      <a:pt x="6915" y="467662"/>
                    </a:cubicBezTo>
                    <a:lnTo>
                      <a:pt x="6915" y="868513"/>
                    </a:lnTo>
                    <a:cubicBezTo>
                      <a:pt x="6915" y="886935"/>
                      <a:pt x="21898" y="901917"/>
                      <a:pt x="40319" y="901917"/>
                    </a:cubicBezTo>
                    <a:lnTo>
                      <a:pt x="464589" y="901917"/>
                    </a:lnTo>
                    <a:cubicBezTo>
                      <a:pt x="477434" y="922677"/>
                      <a:pt x="499914" y="935321"/>
                      <a:pt x="524683" y="935321"/>
                    </a:cubicBezTo>
                    <a:cubicBezTo>
                      <a:pt x="549452" y="935321"/>
                      <a:pt x="571934" y="922677"/>
                      <a:pt x="584776" y="901917"/>
                    </a:cubicBezTo>
                    <a:lnTo>
                      <a:pt x="1009046" y="901917"/>
                    </a:lnTo>
                    <a:cubicBezTo>
                      <a:pt x="1027468" y="901917"/>
                      <a:pt x="1042450" y="886935"/>
                      <a:pt x="1042450" y="868513"/>
                    </a:cubicBezTo>
                    <a:lnTo>
                      <a:pt x="1042450" y="467662"/>
                    </a:lnTo>
                    <a:cubicBezTo>
                      <a:pt x="1042450" y="449240"/>
                      <a:pt x="1027468" y="434258"/>
                      <a:pt x="1009046" y="434258"/>
                    </a:cubicBezTo>
                    <a:close/>
                    <a:moveTo>
                      <a:pt x="942238" y="400854"/>
                    </a:moveTo>
                    <a:lnTo>
                      <a:pt x="942238" y="801705"/>
                    </a:lnTo>
                    <a:lnTo>
                      <a:pt x="605338" y="801705"/>
                    </a:lnTo>
                    <a:cubicBezTo>
                      <a:pt x="582557" y="801705"/>
                      <a:pt x="560727" y="807618"/>
                      <a:pt x="541385" y="818491"/>
                    </a:cubicBezTo>
                    <a:lnTo>
                      <a:pt x="541385" y="500867"/>
                    </a:lnTo>
                    <a:cubicBezTo>
                      <a:pt x="563815" y="500600"/>
                      <a:pt x="586096" y="499330"/>
                      <a:pt x="608193" y="497026"/>
                    </a:cubicBezTo>
                    <a:lnTo>
                      <a:pt x="608193" y="601282"/>
                    </a:lnTo>
                    <a:cubicBezTo>
                      <a:pt x="608193" y="619703"/>
                      <a:pt x="623175" y="634686"/>
                      <a:pt x="641597" y="634686"/>
                    </a:cubicBezTo>
                    <a:lnTo>
                      <a:pt x="675001" y="634686"/>
                    </a:lnTo>
                    <a:lnTo>
                      <a:pt x="675001" y="651388"/>
                    </a:lnTo>
                    <a:cubicBezTo>
                      <a:pt x="675001" y="669809"/>
                      <a:pt x="689983" y="684791"/>
                      <a:pt x="708405" y="684791"/>
                    </a:cubicBezTo>
                    <a:lnTo>
                      <a:pt x="842023" y="684791"/>
                    </a:lnTo>
                    <a:cubicBezTo>
                      <a:pt x="860444" y="684791"/>
                      <a:pt x="875426" y="669809"/>
                      <a:pt x="875426" y="651388"/>
                    </a:cubicBezTo>
                    <a:lnTo>
                      <a:pt x="875426" y="517770"/>
                    </a:lnTo>
                    <a:cubicBezTo>
                      <a:pt x="875426" y="499348"/>
                      <a:pt x="860444" y="484366"/>
                      <a:pt x="842023" y="484366"/>
                    </a:cubicBezTo>
                    <a:lnTo>
                      <a:pt x="808619" y="484366"/>
                    </a:lnTo>
                    <a:lnTo>
                      <a:pt x="808619" y="467664"/>
                    </a:lnTo>
                    <a:cubicBezTo>
                      <a:pt x="808619" y="460648"/>
                      <a:pt x="806413" y="454134"/>
                      <a:pt x="802706" y="448756"/>
                    </a:cubicBezTo>
                    <a:cubicBezTo>
                      <a:pt x="836126" y="435295"/>
                      <a:pt x="868495" y="419261"/>
                      <a:pt x="899644" y="400854"/>
                    </a:cubicBezTo>
                    <a:close/>
                    <a:moveTo>
                      <a:pt x="324257" y="267236"/>
                    </a:moveTo>
                    <a:cubicBezTo>
                      <a:pt x="324257" y="227267"/>
                      <a:pt x="336434" y="188770"/>
                      <a:pt x="358212" y="156149"/>
                    </a:cubicBezTo>
                    <a:cubicBezTo>
                      <a:pt x="360985" y="202047"/>
                      <a:pt x="384668" y="244069"/>
                      <a:pt x="423233" y="269790"/>
                    </a:cubicBezTo>
                    <a:lnTo>
                      <a:pt x="457873" y="292888"/>
                    </a:lnTo>
                    <a:lnTo>
                      <a:pt x="457873" y="334042"/>
                    </a:lnTo>
                    <a:cubicBezTo>
                      <a:pt x="457873" y="370887"/>
                      <a:pt x="487838" y="400850"/>
                      <a:pt x="524681" y="400850"/>
                    </a:cubicBezTo>
                    <a:cubicBezTo>
                      <a:pt x="561524" y="400850"/>
                      <a:pt x="591489" y="370887"/>
                      <a:pt x="591489" y="334042"/>
                    </a:cubicBezTo>
                    <a:lnTo>
                      <a:pt x="591489" y="292870"/>
                    </a:lnTo>
                    <a:lnTo>
                      <a:pt x="626129" y="269771"/>
                    </a:lnTo>
                    <a:cubicBezTo>
                      <a:pt x="664693" y="244067"/>
                      <a:pt x="688395" y="202027"/>
                      <a:pt x="691149" y="156130"/>
                    </a:cubicBezTo>
                    <a:cubicBezTo>
                      <a:pt x="712912" y="188766"/>
                      <a:pt x="725105" y="227249"/>
                      <a:pt x="725105" y="267217"/>
                    </a:cubicBezTo>
                    <a:cubicBezTo>
                      <a:pt x="725105" y="376835"/>
                      <a:pt x="636616" y="466073"/>
                      <a:pt x="527333" y="467510"/>
                    </a:cubicBezTo>
                    <a:cubicBezTo>
                      <a:pt x="523927" y="467477"/>
                      <a:pt x="520551" y="467344"/>
                      <a:pt x="517161" y="467260"/>
                    </a:cubicBezTo>
                    <a:cubicBezTo>
                      <a:pt x="410138" y="463286"/>
                      <a:pt x="324257" y="375216"/>
                      <a:pt x="324257" y="267236"/>
                    </a:cubicBezTo>
                    <a:close/>
                    <a:moveTo>
                      <a:pt x="486184" y="167022"/>
                    </a:moveTo>
                    <a:lnTo>
                      <a:pt x="472923" y="167022"/>
                    </a:lnTo>
                    <a:cubicBezTo>
                      <a:pt x="464622" y="167022"/>
                      <a:pt x="457891" y="160275"/>
                      <a:pt x="457891" y="151990"/>
                    </a:cubicBezTo>
                    <a:lnTo>
                      <a:pt x="457891" y="148649"/>
                    </a:lnTo>
                    <a:cubicBezTo>
                      <a:pt x="457891" y="140349"/>
                      <a:pt x="464638" y="133618"/>
                      <a:pt x="472923" y="133618"/>
                    </a:cubicBezTo>
                    <a:cubicBezTo>
                      <a:pt x="477215" y="133618"/>
                      <a:pt x="481191" y="135372"/>
                      <a:pt x="484062" y="138561"/>
                    </a:cubicBezTo>
                    <a:cubicBezTo>
                      <a:pt x="486952" y="141751"/>
                      <a:pt x="488305" y="145876"/>
                      <a:pt x="487887" y="150152"/>
                    </a:cubicBezTo>
                    <a:close/>
                    <a:moveTo>
                      <a:pt x="561495" y="150154"/>
                    </a:moveTo>
                    <a:cubicBezTo>
                      <a:pt x="561061" y="145878"/>
                      <a:pt x="562413" y="141769"/>
                      <a:pt x="565320" y="138564"/>
                    </a:cubicBezTo>
                    <a:cubicBezTo>
                      <a:pt x="568193" y="135374"/>
                      <a:pt x="572151" y="133620"/>
                      <a:pt x="576459" y="133620"/>
                    </a:cubicBezTo>
                    <a:cubicBezTo>
                      <a:pt x="584760" y="133620"/>
                      <a:pt x="591491" y="140367"/>
                      <a:pt x="591491" y="148652"/>
                    </a:cubicBezTo>
                    <a:lnTo>
                      <a:pt x="591491" y="151992"/>
                    </a:lnTo>
                    <a:cubicBezTo>
                      <a:pt x="591491" y="160293"/>
                      <a:pt x="584744" y="167024"/>
                      <a:pt x="576459" y="167024"/>
                    </a:cubicBezTo>
                    <a:lnTo>
                      <a:pt x="563198" y="167024"/>
                    </a:lnTo>
                    <a:close/>
                    <a:moveTo>
                      <a:pt x="491279" y="300640"/>
                    </a:moveTo>
                    <a:lnTo>
                      <a:pt x="558087" y="300640"/>
                    </a:lnTo>
                    <a:lnTo>
                      <a:pt x="558087" y="334044"/>
                    </a:lnTo>
                    <a:cubicBezTo>
                      <a:pt x="558087" y="352465"/>
                      <a:pt x="543104" y="367448"/>
                      <a:pt x="524683" y="367448"/>
                    </a:cubicBezTo>
                    <a:cubicBezTo>
                      <a:pt x="506261" y="367448"/>
                      <a:pt x="491279" y="352465"/>
                      <a:pt x="491279" y="334044"/>
                    </a:cubicBezTo>
                    <a:close/>
                    <a:moveTo>
                      <a:pt x="509733" y="267236"/>
                    </a:moveTo>
                    <a:lnTo>
                      <a:pt x="516415" y="200428"/>
                    </a:lnTo>
                    <a:lnTo>
                      <a:pt x="532951" y="200428"/>
                    </a:lnTo>
                    <a:lnTo>
                      <a:pt x="539632" y="267236"/>
                    </a:lnTo>
                    <a:close/>
                    <a:moveTo>
                      <a:pt x="708407" y="634683"/>
                    </a:moveTo>
                    <a:lnTo>
                      <a:pt x="775215" y="634683"/>
                    </a:lnTo>
                    <a:cubicBezTo>
                      <a:pt x="793636" y="634683"/>
                      <a:pt x="808619" y="619701"/>
                      <a:pt x="808619" y="601279"/>
                    </a:cubicBezTo>
                    <a:lnTo>
                      <a:pt x="808619" y="517768"/>
                    </a:lnTo>
                    <a:lnTo>
                      <a:pt x="842023" y="517768"/>
                    </a:lnTo>
                    <a:lnTo>
                      <a:pt x="842023" y="651385"/>
                    </a:lnTo>
                    <a:lnTo>
                      <a:pt x="708405" y="651385"/>
                    </a:lnTo>
                    <a:lnTo>
                      <a:pt x="708405" y="634683"/>
                    </a:lnTo>
                    <a:close/>
                    <a:moveTo>
                      <a:pt x="749745" y="467662"/>
                    </a:moveTo>
                    <a:lnTo>
                      <a:pt x="775215" y="467662"/>
                    </a:lnTo>
                    <a:lnTo>
                      <a:pt x="775215" y="601279"/>
                    </a:lnTo>
                    <a:lnTo>
                      <a:pt x="641599" y="601279"/>
                    </a:lnTo>
                    <a:lnTo>
                      <a:pt x="641599" y="492765"/>
                    </a:lnTo>
                    <a:cubicBezTo>
                      <a:pt x="678376" y="487188"/>
                      <a:pt x="714502" y="478752"/>
                      <a:pt x="749745" y="467662"/>
                    </a:cubicBezTo>
                    <a:close/>
                    <a:moveTo>
                      <a:pt x="994550" y="274885"/>
                    </a:moveTo>
                    <a:lnTo>
                      <a:pt x="1002117" y="283020"/>
                    </a:lnTo>
                    <a:lnTo>
                      <a:pt x="999911" y="285057"/>
                    </a:lnTo>
                    <a:cubicBezTo>
                      <a:pt x="904725" y="372910"/>
                      <a:pt x="788211" y="431284"/>
                      <a:pt x="663078" y="455286"/>
                    </a:cubicBezTo>
                    <a:cubicBezTo>
                      <a:pt x="720817" y="412663"/>
                      <a:pt x="758515" y="344367"/>
                      <a:pt x="758515" y="267252"/>
                    </a:cubicBezTo>
                    <a:cubicBezTo>
                      <a:pt x="758515" y="201246"/>
                      <a:pt x="730456" y="138512"/>
                      <a:pt x="681652" y="94184"/>
                    </a:cubicBezTo>
                    <a:cubicBezTo>
                      <a:pt x="680733" y="91846"/>
                      <a:pt x="679815" y="89523"/>
                      <a:pt x="678778" y="87236"/>
                    </a:cubicBezTo>
                    <a:cubicBezTo>
                      <a:pt x="800119" y="118119"/>
                      <a:pt x="908683" y="182406"/>
                      <a:pt x="994550" y="274885"/>
                    </a:cubicBezTo>
                    <a:close/>
                    <a:moveTo>
                      <a:pt x="504906" y="33406"/>
                    </a:moveTo>
                    <a:lnTo>
                      <a:pt x="544441" y="33406"/>
                    </a:lnTo>
                    <a:cubicBezTo>
                      <a:pt x="607223" y="33406"/>
                      <a:pt x="658282" y="84481"/>
                      <a:pt x="658282" y="147264"/>
                    </a:cubicBezTo>
                    <a:cubicBezTo>
                      <a:pt x="658282" y="185413"/>
                      <a:pt x="639326" y="220821"/>
                      <a:pt x="607574" y="241983"/>
                    </a:cubicBezTo>
                    <a:lnTo>
                      <a:pt x="572967" y="265065"/>
                    </a:lnTo>
                    <a:lnTo>
                      <a:pt x="566519" y="200428"/>
                    </a:lnTo>
                    <a:lnTo>
                      <a:pt x="576457" y="200428"/>
                    </a:lnTo>
                    <a:cubicBezTo>
                      <a:pt x="603163" y="200428"/>
                      <a:pt x="624893" y="178698"/>
                      <a:pt x="624893" y="151992"/>
                    </a:cubicBezTo>
                    <a:lnTo>
                      <a:pt x="624893" y="148652"/>
                    </a:lnTo>
                    <a:cubicBezTo>
                      <a:pt x="624893" y="121946"/>
                      <a:pt x="603163" y="100216"/>
                      <a:pt x="576457" y="100216"/>
                    </a:cubicBezTo>
                    <a:cubicBezTo>
                      <a:pt x="562795" y="100216"/>
                      <a:pt x="549700" y="106029"/>
                      <a:pt x="540547" y="116149"/>
                    </a:cubicBezTo>
                    <a:cubicBezTo>
                      <a:pt x="531377" y="126270"/>
                      <a:pt x="526900" y="139883"/>
                      <a:pt x="528253" y="153478"/>
                    </a:cubicBezTo>
                    <a:lnTo>
                      <a:pt x="529606" y="167024"/>
                    </a:lnTo>
                    <a:lnTo>
                      <a:pt x="519752" y="167024"/>
                    </a:lnTo>
                    <a:lnTo>
                      <a:pt x="521104" y="153478"/>
                    </a:lnTo>
                    <a:cubicBezTo>
                      <a:pt x="522457" y="139883"/>
                      <a:pt x="517981" y="126287"/>
                      <a:pt x="508811" y="116149"/>
                    </a:cubicBezTo>
                    <a:cubicBezTo>
                      <a:pt x="499658" y="106029"/>
                      <a:pt x="486563" y="100216"/>
                      <a:pt x="472900" y="100216"/>
                    </a:cubicBezTo>
                    <a:cubicBezTo>
                      <a:pt x="446194" y="100216"/>
                      <a:pt x="424465" y="121946"/>
                      <a:pt x="424465" y="148652"/>
                    </a:cubicBezTo>
                    <a:lnTo>
                      <a:pt x="424465" y="151992"/>
                    </a:lnTo>
                    <a:cubicBezTo>
                      <a:pt x="424465" y="178698"/>
                      <a:pt x="446194" y="200428"/>
                      <a:pt x="472900" y="200428"/>
                    </a:cubicBezTo>
                    <a:lnTo>
                      <a:pt x="482839" y="200428"/>
                    </a:lnTo>
                    <a:lnTo>
                      <a:pt x="476374" y="265065"/>
                    </a:lnTo>
                    <a:lnTo>
                      <a:pt x="441767" y="241983"/>
                    </a:lnTo>
                    <a:cubicBezTo>
                      <a:pt x="410017" y="220821"/>
                      <a:pt x="391059" y="185413"/>
                      <a:pt x="391059" y="147248"/>
                    </a:cubicBezTo>
                    <a:cubicBezTo>
                      <a:pt x="391065" y="84481"/>
                      <a:pt x="442140" y="33406"/>
                      <a:pt x="504906" y="33406"/>
                    </a:cubicBezTo>
                    <a:close/>
                    <a:moveTo>
                      <a:pt x="56937" y="257531"/>
                    </a:moveTo>
                    <a:cubicBezTo>
                      <a:pt x="144374" y="170094"/>
                      <a:pt x="252838" y="110402"/>
                      <a:pt x="372508" y="83227"/>
                    </a:cubicBezTo>
                    <a:cubicBezTo>
                      <a:pt x="370770" y="86802"/>
                      <a:pt x="369151" y="90442"/>
                      <a:pt x="367714" y="94184"/>
                    </a:cubicBezTo>
                    <a:cubicBezTo>
                      <a:pt x="318893" y="138496"/>
                      <a:pt x="290851" y="201229"/>
                      <a:pt x="290851" y="267236"/>
                    </a:cubicBezTo>
                    <a:cubicBezTo>
                      <a:pt x="290851" y="341494"/>
                      <a:pt x="325759" y="407634"/>
                      <a:pt x="379907" y="450509"/>
                    </a:cubicBezTo>
                    <a:cubicBezTo>
                      <a:pt x="254992" y="422298"/>
                      <a:pt x="140197" y="359749"/>
                      <a:pt x="47232" y="267236"/>
                    </a:cubicBezTo>
                    <a:close/>
                    <a:moveTo>
                      <a:pt x="107127" y="400854"/>
                    </a:moveTo>
                    <a:lnTo>
                      <a:pt x="165485" y="400854"/>
                    </a:lnTo>
                    <a:cubicBezTo>
                      <a:pt x="268586" y="462017"/>
                      <a:pt x="385636" y="496339"/>
                      <a:pt x="507981" y="500465"/>
                    </a:cubicBezTo>
                    <a:lnTo>
                      <a:pt x="507981" y="818491"/>
                    </a:lnTo>
                    <a:cubicBezTo>
                      <a:pt x="488655" y="807618"/>
                      <a:pt x="466827" y="801705"/>
                      <a:pt x="444028" y="801705"/>
                    </a:cubicBezTo>
                    <a:lnTo>
                      <a:pt x="107127" y="801705"/>
                    </a:lnTo>
                    <a:close/>
                    <a:moveTo>
                      <a:pt x="1009046" y="868515"/>
                    </a:moveTo>
                    <a:lnTo>
                      <a:pt x="564467" y="868515"/>
                    </a:lnTo>
                    <a:lnTo>
                      <a:pt x="558087" y="881276"/>
                    </a:lnTo>
                    <a:cubicBezTo>
                      <a:pt x="551723" y="894020"/>
                      <a:pt x="538929" y="901919"/>
                      <a:pt x="524683" y="901919"/>
                    </a:cubicBezTo>
                    <a:cubicBezTo>
                      <a:pt x="510436" y="901919"/>
                      <a:pt x="497643" y="894002"/>
                      <a:pt x="491279" y="881276"/>
                    </a:cubicBezTo>
                    <a:lnTo>
                      <a:pt x="484899" y="868515"/>
                    </a:lnTo>
                    <a:lnTo>
                      <a:pt x="40319" y="868515"/>
                    </a:lnTo>
                    <a:lnTo>
                      <a:pt x="40319" y="467662"/>
                    </a:lnTo>
                    <a:lnTo>
                      <a:pt x="73723" y="467662"/>
                    </a:lnTo>
                    <a:lnTo>
                      <a:pt x="73723" y="801705"/>
                    </a:lnTo>
                    <a:cubicBezTo>
                      <a:pt x="73723" y="820127"/>
                      <a:pt x="88706" y="835109"/>
                      <a:pt x="107127" y="835109"/>
                    </a:cubicBezTo>
                    <a:lnTo>
                      <a:pt x="444028" y="835109"/>
                    </a:lnTo>
                    <a:cubicBezTo>
                      <a:pt x="470033" y="835109"/>
                      <a:pt x="494484" y="845230"/>
                      <a:pt x="512875" y="863621"/>
                    </a:cubicBezTo>
                    <a:lnTo>
                      <a:pt x="524683" y="875428"/>
                    </a:lnTo>
                    <a:lnTo>
                      <a:pt x="536490" y="863621"/>
                    </a:lnTo>
                    <a:cubicBezTo>
                      <a:pt x="554879" y="845232"/>
                      <a:pt x="579331" y="835109"/>
                      <a:pt x="605338" y="835109"/>
                    </a:cubicBezTo>
                    <a:lnTo>
                      <a:pt x="942238" y="835109"/>
                    </a:lnTo>
                    <a:cubicBezTo>
                      <a:pt x="960660" y="835109"/>
                      <a:pt x="975642" y="820127"/>
                      <a:pt x="975642" y="801705"/>
                    </a:cubicBezTo>
                    <a:lnTo>
                      <a:pt x="975642" y="467662"/>
                    </a:lnTo>
                    <a:lnTo>
                      <a:pt x="1009046" y="467662"/>
                    </a:lnTo>
                    <a:close/>
                  </a:path>
                </a:pathLst>
              </a:custGeom>
              <a:solidFill>
                <a:schemeClr val="bg1"/>
              </a:solidFill>
              <a:ln w="2046" cap="flat">
                <a:noFill/>
                <a:prstDash val="solid"/>
                <a:miter/>
              </a:ln>
              <a:effectLst/>
            </p:spPr>
            <p:txBody>
              <a:bodyPr lIns="91440" tIns="45720" rIns="91440" bIns="45720"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6" name="任意多边形: 形状 185">
                <a:extLst>
                  <a:ext uri="{FF2B5EF4-FFF2-40B4-BE49-F238E27FC236}">
                    <a16:creationId xmlns:a16="http://schemas.microsoft.com/office/drawing/2014/main" id="{D57E1B54-61AB-CFA2-5C3A-EB4A908232C7}"/>
                  </a:ext>
                </a:extLst>
              </p:cNvPr>
              <p:cNvSpPr/>
              <p:nvPr/>
            </p:nvSpPr>
            <p:spPr>
              <a:xfrm>
                <a:off x="5910121" y="4858911"/>
                <a:ext cx="133614" cy="133616"/>
              </a:xfrm>
              <a:custGeom>
                <a:avLst/>
                <a:gdLst>
                  <a:gd name="connsiteX0" fmla="*/ 100212 w 133615"/>
                  <a:gd name="connsiteY0" fmla="*/ 0 h 133615"/>
                  <a:gd name="connsiteX1" fmla="*/ 33404 w 133615"/>
                  <a:gd name="connsiteY1" fmla="*/ 0 h 133615"/>
                  <a:gd name="connsiteX2" fmla="*/ 0 w 133615"/>
                  <a:gd name="connsiteY2" fmla="*/ 33404 h 133615"/>
                  <a:gd name="connsiteX3" fmla="*/ 0 w 133615"/>
                  <a:gd name="connsiteY3" fmla="*/ 100212 h 133615"/>
                  <a:gd name="connsiteX4" fmla="*/ 33404 w 133615"/>
                  <a:gd name="connsiteY4" fmla="*/ 133616 h 133615"/>
                  <a:gd name="connsiteX5" fmla="*/ 100212 w 133615"/>
                  <a:gd name="connsiteY5" fmla="*/ 133616 h 133615"/>
                  <a:gd name="connsiteX6" fmla="*/ 133616 w 133615"/>
                  <a:gd name="connsiteY6" fmla="*/ 100212 h 133615"/>
                  <a:gd name="connsiteX7" fmla="*/ 133616 w 133615"/>
                  <a:gd name="connsiteY7" fmla="*/ 33404 h 133615"/>
                  <a:gd name="connsiteX8" fmla="*/ 100212 w 133615"/>
                  <a:gd name="connsiteY8" fmla="*/ 0 h 133615"/>
                  <a:gd name="connsiteX9" fmla="*/ 33404 w 133615"/>
                  <a:gd name="connsiteY9" fmla="*/ 100214 h 133615"/>
                  <a:gd name="connsiteX10" fmla="*/ 33404 w 133615"/>
                  <a:gd name="connsiteY10" fmla="*/ 33406 h 133615"/>
                  <a:gd name="connsiteX11" fmla="*/ 100212 w 133615"/>
                  <a:gd name="connsiteY11" fmla="*/ 33406 h 133615"/>
                  <a:gd name="connsiteX12" fmla="*/ 100228 w 133615"/>
                  <a:gd name="connsiteY12" fmla="*/ 100214 h 133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615" h="133615">
                    <a:moveTo>
                      <a:pt x="100212" y="0"/>
                    </a:moveTo>
                    <a:lnTo>
                      <a:pt x="33404" y="0"/>
                    </a:lnTo>
                    <a:cubicBezTo>
                      <a:pt x="14982" y="0"/>
                      <a:pt x="0" y="14982"/>
                      <a:pt x="0" y="33404"/>
                    </a:cubicBezTo>
                    <a:lnTo>
                      <a:pt x="0" y="100212"/>
                    </a:lnTo>
                    <a:cubicBezTo>
                      <a:pt x="0" y="118633"/>
                      <a:pt x="14982" y="133616"/>
                      <a:pt x="33404" y="133616"/>
                    </a:cubicBezTo>
                    <a:lnTo>
                      <a:pt x="100212" y="133616"/>
                    </a:lnTo>
                    <a:cubicBezTo>
                      <a:pt x="118633" y="133616"/>
                      <a:pt x="133616" y="118633"/>
                      <a:pt x="133616" y="100212"/>
                    </a:cubicBezTo>
                    <a:lnTo>
                      <a:pt x="133616" y="33404"/>
                    </a:lnTo>
                    <a:cubicBezTo>
                      <a:pt x="133616" y="14982"/>
                      <a:pt x="118635" y="0"/>
                      <a:pt x="100212" y="0"/>
                    </a:cubicBezTo>
                    <a:close/>
                    <a:moveTo>
                      <a:pt x="33404" y="100214"/>
                    </a:moveTo>
                    <a:lnTo>
                      <a:pt x="33404" y="33406"/>
                    </a:lnTo>
                    <a:lnTo>
                      <a:pt x="100212" y="33406"/>
                    </a:lnTo>
                    <a:lnTo>
                      <a:pt x="100228" y="100214"/>
                    </a:lnTo>
                    <a:close/>
                  </a:path>
                </a:pathLst>
              </a:custGeom>
              <a:solidFill>
                <a:schemeClr val="bg1"/>
              </a:solidFill>
              <a:ln w="2046" cap="flat">
                <a:noFill/>
                <a:prstDash val="solid"/>
                <a:miter/>
              </a:ln>
              <a:effectLst/>
            </p:spPr>
            <p:txBody>
              <a:bodyPr lIns="91440" tIns="45720" rIns="91440" bIns="45720"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7" name="任意多边形: 形状 186">
                <a:extLst>
                  <a:ext uri="{FF2B5EF4-FFF2-40B4-BE49-F238E27FC236}">
                    <a16:creationId xmlns:a16="http://schemas.microsoft.com/office/drawing/2014/main" id="{682B8CB6-0C5F-6F34-29F4-6EAF15F0734E}"/>
                  </a:ext>
                </a:extLst>
              </p:cNvPr>
              <p:cNvSpPr/>
              <p:nvPr/>
            </p:nvSpPr>
            <p:spPr>
              <a:xfrm>
                <a:off x="6077139" y="4858911"/>
                <a:ext cx="133614" cy="133616"/>
              </a:xfrm>
              <a:custGeom>
                <a:avLst/>
                <a:gdLst>
                  <a:gd name="connsiteX0" fmla="*/ 100212 w 133615"/>
                  <a:gd name="connsiteY0" fmla="*/ 0 h 133615"/>
                  <a:gd name="connsiteX1" fmla="*/ 33404 w 133615"/>
                  <a:gd name="connsiteY1" fmla="*/ 0 h 133615"/>
                  <a:gd name="connsiteX2" fmla="*/ 0 w 133615"/>
                  <a:gd name="connsiteY2" fmla="*/ 33404 h 133615"/>
                  <a:gd name="connsiteX3" fmla="*/ 0 w 133615"/>
                  <a:gd name="connsiteY3" fmla="*/ 100212 h 133615"/>
                  <a:gd name="connsiteX4" fmla="*/ 33404 w 133615"/>
                  <a:gd name="connsiteY4" fmla="*/ 133616 h 133615"/>
                  <a:gd name="connsiteX5" fmla="*/ 100212 w 133615"/>
                  <a:gd name="connsiteY5" fmla="*/ 133616 h 133615"/>
                  <a:gd name="connsiteX6" fmla="*/ 133616 w 133615"/>
                  <a:gd name="connsiteY6" fmla="*/ 100212 h 133615"/>
                  <a:gd name="connsiteX7" fmla="*/ 133616 w 133615"/>
                  <a:gd name="connsiteY7" fmla="*/ 33404 h 133615"/>
                  <a:gd name="connsiteX8" fmla="*/ 100212 w 133615"/>
                  <a:gd name="connsiteY8" fmla="*/ 0 h 133615"/>
                  <a:gd name="connsiteX9" fmla="*/ 33404 w 133615"/>
                  <a:gd name="connsiteY9" fmla="*/ 100214 h 133615"/>
                  <a:gd name="connsiteX10" fmla="*/ 33404 w 133615"/>
                  <a:gd name="connsiteY10" fmla="*/ 33406 h 133615"/>
                  <a:gd name="connsiteX11" fmla="*/ 100212 w 133615"/>
                  <a:gd name="connsiteY11" fmla="*/ 33406 h 133615"/>
                  <a:gd name="connsiteX12" fmla="*/ 100228 w 133615"/>
                  <a:gd name="connsiteY12" fmla="*/ 100214 h 133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615" h="133615">
                    <a:moveTo>
                      <a:pt x="100212" y="0"/>
                    </a:moveTo>
                    <a:lnTo>
                      <a:pt x="33404" y="0"/>
                    </a:lnTo>
                    <a:cubicBezTo>
                      <a:pt x="14982" y="0"/>
                      <a:pt x="0" y="14982"/>
                      <a:pt x="0" y="33404"/>
                    </a:cubicBezTo>
                    <a:lnTo>
                      <a:pt x="0" y="100212"/>
                    </a:lnTo>
                    <a:cubicBezTo>
                      <a:pt x="0" y="118633"/>
                      <a:pt x="14982" y="133616"/>
                      <a:pt x="33404" y="133616"/>
                    </a:cubicBezTo>
                    <a:lnTo>
                      <a:pt x="100212" y="133616"/>
                    </a:lnTo>
                    <a:cubicBezTo>
                      <a:pt x="118633" y="133616"/>
                      <a:pt x="133616" y="118633"/>
                      <a:pt x="133616" y="100212"/>
                    </a:cubicBezTo>
                    <a:lnTo>
                      <a:pt x="133616" y="33404"/>
                    </a:lnTo>
                    <a:cubicBezTo>
                      <a:pt x="133616" y="14982"/>
                      <a:pt x="118635" y="0"/>
                      <a:pt x="100212" y="0"/>
                    </a:cubicBezTo>
                    <a:close/>
                    <a:moveTo>
                      <a:pt x="33404" y="100214"/>
                    </a:moveTo>
                    <a:lnTo>
                      <a:pt x="33404" y="33406"/>
                    </a:lnTo>
                    <a:lnTo>
                      <a:pt x="100212" y="33406"/>
                    </a:lnTo>
                    <a:lnTo>
                      <a:pt x="100228" y="100214"/>
                    </a:lnTo>
                    <a:close/>
                  </a:path>
                </a:pathLst>
              </a:custGeom>
              <a:solidFill>
                <a:schemeClr val="bg1"/>
              </a:solidFill>
              <a:ln w="2046" cap="flat">
                <a:noFill/>
                <a:prstDash val="solid"/>
                <a:miter/>
              </a:ln>
              <a:effectLst/>
            </p:spPr>
            <p:txBody>
              <a:bodyPr lIns="91440" tIns="45720" rIns="91440" bIns="45720"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8" name="任意多边形: 形状 187">
                <a:extLst>
                  <a:ext uri="{FF2B5EF4-FFF2-40B4-BE49-F238E27FC236}">
                    <a16:creationId xmlns:a16="http://schemas.microsoft.com/office/drawing/2014/main" id="{560DF8B2-E018-60E3-516E-38EC6209CD9E}"/>
                  </a:ext>
                </a:extLst>
              </p:cNvPr>
              <p:cNvSpPr/>
              <p:nvPr/>
            </p:nvSpPr>
            <p:spPr>
              <a:xfrm>
                <a:off x="5910121" y="4792103"/>
                <a:ext cx="300638" cy="33404"/>
              </a:xfrm>
              <a:custGeom>
                <a:avLst/>
                <a:gdLst>
                  <a:gd name="connsiteX0" fmla="*/ 0 w 300639"/>
                  <a:gd name="connsiteY0" fmla="*/ 0 h 33403"/>
                  <a:gd name="connsiteX1" fmla="*/ 300640 w 300639"/>
                  <a:gd name="connsiteY1" fmla="*/ 0 h 33403"/>
                  <a:gd name="connsiteX2" fmla="*/ 300640 w 300639"/>
                  <a:gd name="connsiteY2" fmla="*/ 33404 h 33403"/>
                  <a:gd name="connsiteX3" fmla="*/ 0 w 300639"/>
                  <a:gd name="connsiteY3" fmla="*/ 33404 h 33403"/>
                </a:gdLst>
                <a:ahLst/>
                <a:cxnLst>
                  <a:cxn ang="0">
                    <a:pos x="connsiteX0" y="connsiteY0"/>
                  </a:cxn>
                  <a:cxn ang="0">
                    <a:pos x="connsiteX1" y="connsiteY1"/>
                  </a:cxn>
                  <a:cxn ang="0">
                    <a:pos x="connsiteX2" y="connsiteY2"/>
                  </a:cxn>
                  <a:cxn ang="0">
                    <a:pos x="connsiteX3" y="connsiteY3"/>
                  </a:cxn>
                </a:cxnLst>
                <a:rect l="l" t="t" r="r" b="b"/>
                <a:pathLst>
                  <a:path w="300639" h="33403">
                    <a:moveTo>
                      <a:pt x="0" y="0"/>
                    </a:moveTo>
                    <a:lnTo>
                      <a:pt x="300640" y="0"/>
                    </a:lnTo>
                    <a:lnTo>
                      <a:pt x="300640" y="33404"/>
                    </a:lnTo>
                    <a:lnTo>
                      <a:pt x="0" y="33404"/>
                    </a:lnTo>
                    <a:close/>
                  </a:path>
                </a:pathLst>
              </a:custGeom>
              <a:solidFill>
                <a:schemeClr val="bg1"/>
              </a:solidFill>
              <a:ln w="2046" cap="flat">
                <a:noFill/>
                <a:prstDash val="solid"/>
                <a:miter/>
              </a:ln>
              <a:effectLst/>
            </p:spPr>
            <p:txBody>
              <a:bodyPr lIns="91440" tIns="45720" rIns="91440" bIns="45720"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9" name="任意多边形: 形状 188">
                <a:extLst>
                  <a:ext uri="{FF2B5EF4-FFF2-40B4-BE49-F238E27FC236}">
                    <a16:creationId xmlns:a16="http://schemas.microsoft.com/office/drawing/2014/main" id="{0EF12B41-2095-75ED-B5EA-2D9C9D729A6A}"/>
                  </a:ext>
                </a:extLst>
              </p:cNvPr>
              <p:cNvSpPr/>
              <p:nvPr/>
            </p:nvSpPr>
            <p:spPr>
              <a:xfrm>
                <a:off x="5910121" y="4725295"/>
                <a:ext cx="233831" cy="33404"/>
              </a:xfrm>
              <a:custGeom>
                <a:avLst/>
                <a:gdLst>
                  <a:gd name="connsiteX0" fmla="*/ 0 w 233829"/>
                  <a:gd name="connsiteY0" fmla="*/ 0 h 33403"/>
                  <a:gd name="connsiteX1" fmla="*/ 233830 w 233829"/>
                  <a:gd name="connsiteY1" fmla="*/ 0 h 33403"/>
                  <a:gd name="connsiteX2" fmla="*/ 233830 w 233829"/>
                  <a:gd name="connsiteY2" fmla="*/ 33404 h 33403"/>
                  <a:gd name="connsiteX3" fmla="*/ 0 w 233829"/>
                  <a:gd name="connsiteY3" fmla="*/ 33404 h 33403"/>
                </a:gdLst>
                <a:ahLst/>
                <a:cxnLst>
                  <a:cxn ang="0">
                    <a:pos x="connsiteX0" y="connsiteY0"/>
                  </a:cxn>
                  <a:cxn ang="0">
                    <a:pos x="connsiteX1" y="connsiteY1"/>
                  </a:cxn>
                  <a:cxn ang="0">
                    <a:pos x="connsiteX2" y="connsiteY2"/>
                  </a:cxn>
                  <a:cxn ang="0">
                    <a:pos x="connsiteX3" y="connsiteY3"/>
                  </a:cxn>
                </a:cxnLst>
                <a:rect l="l" t="t" r="r" b="b"/>
                <a:pathLst>
                  <a:path w="233829" h="33403">
                    <a:moveTo>
                      <a:pt x="0" y="0"/>
                    </a:moveTo>
                    <a:lnTo>
                      <a:pt x="233830" y="0"/>
                    </a:lnTo>
                    <a:lnTo>
                      <a:pt x="233830" y="33404"/>
                    </a:lnTo>
                    <a:lnTo>
                      <a:pt x="0" y="33404"/>
                    </a:lnTo>
                    <a:close/>
                  </a:path>
                </a:pathLst>
              </a:custGeom>
              <a:solidFill>
                <a:schemeClr val="bg1"/>
              </a:solidFill>
              <a:ln w="2046" cap="flat">
                <a:noFill/>
                <a:prstDash val="solid"/>
                <a:miter/>
              </a:ln>
              <a:effectLst/>
            </p:spPr>
            <p:txBody>
              <a:bodyPr lIns="91440" tIns="45720" rIns="91440" bIns="45720"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0" name="任意多边形: 形状 189">
                <a:extLst>
                  <a:ext uri="{FF2B5EF4-FFF2-40B4-BE49-F238E27FC236}">
                    <a16:creationId xmlns:a16="http://schemas.microsoft.com/office/drawing/2014/main" id="{B32E1F3B-2D31-A8AE-C460-53B2E65FED31}"/>
                  </a:ext>
                </a:extLst>
              </p:cNvPr>
              <p:cNvSpPr/>
              <p:nvPr/>
            </p:nvSpPr>
            <p:spPr>
              <a:xfrm>
                <a:off x="6344379" y="4892315"/>
                <a:ext cx="66807" cy="33404"/>
              </a:xfrm>
              <a:custGeom>
                <a:avLst/>
                <a:gdLst>
                  <a:gd name="connsiteX0" fmla="*/ 0 w 66807"/>
                  <a:gd name="connsiteY0" fmla="*/ 0 h 33403"/>
                  <a:gd name="connsiteX1" fmla="*/ 66808 w 66807"/>
                  <a:gd name="connsiteY1" fmla="*/ 0 h 33403"/>
                  <a:gd name="connsiteX2" fmla="*/ 66808 w 66807"/>
                  <a:gd name="connsiteY2" fmla="*/ 33404 h 33403"/>
                  <a:gd name="connsiteX3" fmla="*/ 0 w 66807"/>
                  <a:gd name="connsiteY3" fmla="*/ 33404 h 33403"/>
                </a:gdLst>
                <a:ahLst/>
                <a:cxnLst>
                  <a:cxn ang="0">
                    <a:pos x="connsiteX0" y="connsiteY0"/>
                  </a:cxn>
                  <a:cxn ang="0">
                    <a:pos x="connsiteX1" y="connsiteY1"/>
                  </a:cxn>
                  <a:cxn ang="0">
                    <a:pos x="connsiteX2" y="connsiteY2"/>
                  </a:cxn>
                  <a:cxn ang="0">
                    <a:pos x="connsiteX3" y="connsiteY3"/>
                  </a:cxn>
                </a:cxnLst>
                <a:rect l="l" t="t" r="r" b="b"/>
                <a:pathLst>
                  <a:path w="66807" h="33403">
                    <a:moveTo>
                      <a:pt x="0" y="0"/>
                    </a:moveTo>
                    <a:lnTo>
                      <a:pt x="66808" y="0"/>
                    </a:lnTo>
                    <a:lnTo>
                      <a:pt x="66808" y="33404"/>
                    </a:lnTo>
                    <a:lnTo>
                      <a:pt x="0" y="33404"/>
                    </a:lnTo>
                    <a:close/>
                  </a:path>
                </a:pathLst>
              </a:custGeom>
              <a:solidFill>
                <a:schemeClr val="bg1"/>
              </a:solidFill>
              <a:ln w="2046" cap="flat">
                <a:noFill/>
                <a:prstDash val="solid"/>
                <a:miter/>
              </a:ln>
              <a:effectLst/>
            </p:spPr>
            <p:txBody>
              <a:bodyPr lIns="91440" tIns="45720" rIns="91440" bIns="45720"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1" name="任意多边形: 形状 190">
                <a:extLst>
                  <a:ext uri="{FF2B5EF4-FFF2-40B4-BE49-F238E27FC236}">
                    <a16:creationId xmlns:a16="http://schemas.microsoft.com/office/drawing/2014/main" id="{454BC622-D8EF-5839-D081-671433F5D0A0}"/>
                  </a:ext>
                </a:extLst>
              </p:cNvPr>
              <p:cNvSpPr/>
              <p:nvPr/>
            </p:nvSpPr>
            <p:spPr>
              <a:xfrm>
                <a:off x="6344386" y="4959123"/>
                <a:ext cx="167024" cy="33404"/>
              </a:xfrm>
              <a:custGeom>
                <a:avLst/>
                <a:gdLst>
                  <a:gd name="connsiteX0" fmla="*/ 0 w 167021"/>
                  <a:gd name="connsiteY0" fmla="*/ 0 h 33403"/>
                  <a:gd name="connsiteX1" fmla="*/ 167022 w 167021"/>
                  <a:gd name="connsiteY1" fmla="*/ 0 h 33403"/>
                  <a:gd name="connsiteX2" fmla="*/ 167022 w 167021"/>
                  <a:gd name="connsiteY2" fmla="*/ 33404 h 33403"/>
                  <a:gd name="connsiteX3" fmla="*/ 0 w 167021"/>
                  <a:gd name="connsiteY3" fmla="*/ 33404 h 33403"/>
                </a:gdLst>
                <a:ahLst/>
                <a:cxnLst>
                  <a:cxn ang="0">
                    <a:pos x="connsiteX0" y="connsiteY0"/>
                  </a:cxn>
                  <a:cxn ang="0">
                    <a:pos x="connsiteX1" y="connsiteY1"/>
                  </a:cxn>
                  <a:cxn ang="0">
                    <a:pos x="connsiteX2" y="connsiteY2"/>
                  </a:cxn>
                  <a:cxn ang="0">
                    <a:pos x="connsiteX3" y="connsiteY3"/>
                  </a:cxn>
                </a:cxnLst>
                <a:rect l="l" t="t" r="r" b="b"/>
                <a:pathLst>
                  <a:path w="167021" h="33403">
                    <a:moveTo>
                      <a:pt x="0" y="0"/>
                    </a:moveTo>
                    <a:lnTo>
                      <a:pt x="167022" y="0"/>
                    </a:lnTo>
                    <a:lnTo>
                      <a:pt x="167022" y="33404"/>
                    </a:lnTo>
                    <a:lnTo>
                      <a:pt x="0" y="33404"/>
                    </a:lnTo>
                    <a:close/>
                  </a:path>
                </a:pathLst>
              </a:custGeom>
              <a:solidFill>
                <a:schemeClr val="bg1"/>
              </a:solidFill>
              <a:ln w="2046" cap="flat">
                <a:noFill/>
                <a:prstDash val="solid"/>
                <a:miter/>
              </a:ln>
              <a:effectLst/>
            </p:spPr>
            <p:txBody>
              <a:bodyPr lIns="91440" tIns="45720" rIns="91440" bIns="45720"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2" name="任意多边形: 形状 191">
                <a:extLst>
                  <a:ext uri="{FF2B5EF4-FFF2-40B4-BE49-F238E27FC236}">
                    <a16:creationId xmlns:a16="http://schemas.microsoft.com/office/drawing/2014/main" id="{8312E821-FB24-05F8-A2EC-87251931AD1A}"/>
                  </a:ext>
                </a:extLst>
              </p:cNvPr>
              <p:cNvSpPr/>
              <p:nvPr/>
            </p:nvSpPr>
            <p:spPr>
              <a:xfrm>
                <a:off x="6544806" y="4959123"/>
                <a:ext cx="133620" cy="33404"/>
              </a:xfrm>
              <a:custGeom>
                <a:avLst/>
                <a:gdLst>
                  <a:gd name="connsiteX0" fmla="*/ 0 w 133617"/>
                  <a:gd name="connsiteY0" fmla="*/ 0 h 33403"/>
                  <a:gd name="connsiteX1" fmla="*/ 133618 w 133617"/>
                  <a:gd name="connsiteY1" fmla="*/ 0 h 33403"/>
                  <a:gd name="connsiteX2" fmla="*/ 133618 w 133617"/>
                  <a:gd name="connsiteY2" fmla="*/ 33404 h 33403"/>
                  <a:gd name="connsiteX3" fmla="*/ 0 w 133617"/>
                  <a:gd name="connsiteY3" fmla="*/ 33404 h 33403"/>
                </a:gdLst>
                <a:ahLst/>
                <a:cxnLst>
                  <a:cxn ang="0">
                    <a:pos x="connsiteX0" y="connsiteY0"/>
                  </a:cxn>
                  <a:cxn ang="0">
                    <a:pos x="connsiteX1" y="connsiteY1"/>
                  </a:cxn>
                  <a:cxn ang="0">
                    <a:pos x="connsiteX2" y="connsiteY2"/>
                  </a:cxn>
                  <a:cxn ang="0">
                    <a:pos x="connsiteX3" y="connsiteY3"/>
                  </a:cxn>
                </a:cxnLst>
                <a:rect l="l" t="t" r="r" b="b"/>
                <a:pathLst>
                  <a:path w="133617" h="33403">
                    <a:moveTo>
                      <a:pt x="0" y="0"/>
                    </a:moveTo>
                    <a:lnTo>
                      <a:pt x="133618" y="0"/>
                    </a:lnTo>
                    <a:lnTo>
                      <a:pt x="133618" y="33404"/>
                    </a:lnTo>
                    <a:lnTo>
                      <a:pt x="0" y="33404"/>
                    </a:lnTo>
                    <a:close/>
                  </a:path>
                </a:pathLst>
              </a:custGeom>
              <a:solidFill>
                <a:schemeClr val="bg1"/>
              </a:solidFill>
              <a:ln w="2046" cap="flat">
                <a:noFill/>
                <a:prstDash val="solid"/>
                <a:miter/>
              </a:ln>
              <a:effectLst/>
            </p:spPr>
            <p:txBody>
              <a:bodyPr lIns="91440" tIns="45720" rIns="91440" bIns="45720"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3" name="图形 47">
              <a:extLst>
                <a:ext uri="{FF2B5EF4-FFF2-40B4-BE49-F238E27FC236}">
                  <a16:creationId xmlns:a16="http://schemas.microsoft.com/office/drawing/2014/main" id="{A780F5B1-6BA2-03C9-A5CA-03E76231CBC4}"/>
                </a:ext>
              </a:extLst>
            </p:cNvPr>
            <p:cNvGrpSpPr>
              <a:grpSpLocks noChangeAspect="1"/>
            </p:cNvGrpSpPr>
            <p:nvPr/>
          </p:nvGrpSpPr>
          <p:grpSpPr>
            <a:xfrm>
              <a:off x="4752684" y="334504"/>
              <a:ext cx="158645" cy="140617"/>
              <a:chOff x="6258837" y="3033626"/>
              <a:chExt cx="920132" cy="1083472"/>
            </a:xfrm>
            <a:solidFill>
              <a:schemeClr val="bg1"/>
            </a:solidFill>
          </p:grpSpPr>
          <p:sp>
            <p:nvSpPr>
              <p:cNvPr id="194" name="任意多边形: 形状 193">
                <a:extLst>
                  <a:ext uri="{FF2B5EF4-FFF2-40B4-BE49-F238E27FC236}">
                    <a16:creationId xmlns:a16="http://schemas.microsoft.com/office/drawing/2014/main" id="{81C1C3AD-3090-C063-0CF9-FA6BAD61B599}"/>
                  </a:ext>
                </a:extLst>
              </p:cNvPr>
              <p:cNvSpPr/>
              <p:nvPr/>
            </p:nvSpPr>
            <p:spPr>
              <a:xfrm>
                <a:off x="6503867" y="3198747"/>
                <a:ext cx="258689" cy="31745"/>
              </a:xfrm>
              <a:custGeom>
                <a:avLst/>
                <a:gdLst>
                  <a:gd name="connsiteX0" fmla="*/ 258690 w 258689"/>
                  <a:gd name="connsiteY0" fmla="*/ 15871 h 31742"/>
                  <a:gd name="connsiteX1" fmla="*/ 242819 w 258689"/>
                  <a:gd name="connsiteY1" fmla="*/ 0 h 31742"/>
                  <a:gd name="connsiteX2" fmla="*/ 15871 w 258689"/>
                  <a:gd name="connsiteY2" fmla="*/ 0 h 31742"/>
                  <a:gd name="connsiteX3" fmla="*/ 0 w 258689"/>
                  <a:gd name="connsiteY3" fmla="*/ 15871 h 31742"/>
                  <a:gd name="connsiteX4" fmla="*/ 15871 w 258689"/>
                  <a:gd name="connsiteY4" fmla="*/ 31742 h 31742"/>
                  <a:gd name="connsiteX5" fmla="*/ 242819 w 258689"/>
                  <a:gd name="connsiteY5" fmla="*/ 31742 h 31742"/>
                  <a:gd name="connsiteX6" fmla="*/ 258690 w 258689"/>
                  <a:gd name="connsiteY6" fmla="*/ 15871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8689" h="31742">
                    <a:moveTo>
                      <a:pt x="258690" y="15871"/>
                    </a:moveTo>
                    <a:cubicBezTo>
                      <a:pt x="258690" y="7106"/>
                      <a:pt x="251584" y="0"/>
                      <a:pt x="242819" y="0"/>
                    </a:cubicBezTo>
                    <a:lnTo>
                      <a:pt x="15871" y="0"/>
                    </a:lnTo>
                    <a:cubicBezTo>
                      <a:pt x="7106" y="0"/>
                      <a:pt x="0" y="7106"/>
                      <a:pt x="0" y="15871"/>
                    </a:cubicBezTo>
                    <a:cubicBezTo>
                      <a:pt x="0" y="24636"/>
                      <a:pt x="7106" y="31742"/>
                      <a:pt x="15871" y="31742"/>
                    </a:cubicBezTo>
                    <a:lnTo>
                      <a:pt x="242819" y="31742"/>
                    </a:lnTo>
                    <a:cubicBezTo>
                      <a:pt x="251584" y="31742"/>
                      <a:pt x="258690" y="24636"/>
                      <a:pt x="258690" y="15871"/>
                    </a:cubicBezTo>
                    <a:close/>
                  </a:path>
                </a:pathLst>
              </a:custGeom>
              <a:solidFill>
                <a:schemeClr val="bg1"/>
              </a:solidFill>
              <a:ln w="2102" cap="flat">
                <a:noFill/>
                <a:prstDash val="solid"/>
                <a:miter/>
              </a:ln>
              <a:effectLst/>
            </p:spPr>
            <p:txBody>
              <a:bodyPr lIns="91440" tIns="45720" rIns="91440" bIns="45720"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5" name="任意多边形: 形状 194">
                <a:extLst>
                  <a:ext uri="{FF2B5EF4-FFF2-40B4-BE49-F238E27FC236}">
                    <a16:creationId xmlns:a16="http://schemas.microsoft.com/office/drawing/2014/main" id="{B32E479F-2655-52F7-F379-1E94422BB23D}"/>
                  </a:ext>
                </a:extLst>
              </p:cNvPr>
              <p:cNvSpPr/>
              <p:nvPr/>
            </p:nvSpPr>
            <p:spPr>
              <a:xfrm>
                <a:off x="6258837" y="3033626"/>
                <a:ext cx="920132" cy="1083472"/>
              </a:xfrm>
              <a:custGeom>
                <a:avLst/>
                <a:gdLst>
                  <a:gd name="connsiteX0" fmla="*/ 879400 w 920131"/>
                  <a:gd name="connsiteY0" fmla="*/ 960964 h 1083472"/>
                  <a:gd name="connsiteX1" fmla="*/ 879400 w 920131"/>
                  <a:gd name="connsiteY1" fmla="*/ 935030 h 1083472"/>
                  <a:gd name="connsiteX2" fmla="*/ 846578 w 920131"/>
                  <a:gd name="connsiteY2" fmla="*/ 874794 h 1083472"/>
                  <a:gd name="connsiteX3" fmla="*/ 826276 w 920131"/>
                  <a:gd name="connsiteY3" fmla="*/ 861695 h 1083472"/>
                  <a:gd name="connsiteX4" fmla="*/ 837519 w 920131"/>
                  <a:gd name="connsiteY4" fmla="*/ 831343 h 1083472"/>
                  <a:gd name="connsiteX5" fmla="*/ 837519 w 920131"/>
                  <a:gd name="connsiteY5" fmla="*/ 826071 h 1083472"/>
                  <a:gd name="connsiteX6" fmla="*/ 790792 w 920131"/>
                  <a:gd name="connsiteY6" fmla="*/ 779344 h 1083472"/>
                  <a:gd name="connsiteX7" fmla="*/ 788907 w 920131"/>
                  <a:gd name="connsiteY7" fmla="*/ 779344 h 1083472"/>
                  <a:gd name="connsiteX8" fmla="*/ 767193 w 920131"/>
                  <a:gd name="connsiteY8" fmla="*/ 680879 h 1083472"/>
                  <a:gd name="connsiteX9" fmla="*/ 810726 w 920131"/>
                  <a:gd name="connsiteY9" fmla="*/ 628551 h 1083472"/>
                  <a:gd name="connsiteX10" fmla="*/ 785508 w 920131"/>
                  <a:gd name="connsiteY10" fmla="*/ 583314 h 1083472"/>
                  <a:gd name="connsiteX11" fmla="*/ 800133 w 920131"/>
                  <a:gd name="connsiteY11" fmla="*/ 558402 h 1083472"/>
                  <a:gd name="connsiteX12" fmla="*/ 791560 w 920131"/>
                  <a:gd name="connsiteY12" fmla="*/ 537660 h 1083472"/>
                  <a:gd name="connsiteX13" fmla="*/ 770818 w 920131"/>
                  <a:gd name="connsiteY13" fmla="*/ 546232 h 1083472"/>
                  <a:gd name="connsiteX14" fmla="*/ 748977 w 920131"/>
                  <a:gd name="connsiteY14" fmla="*/ 575321 h 1083472"/>
                  <a:gd name="connsiteX15" fmla="*/ 657387 w 920131"/>
                  <a:gd name="connsiteY15" fmla="*/ 575321 h 1083472"/>
                  <a:gd name="connsiteX16" fmla="*/ 629877 w 920131"/>
                  <a:gd name="connsiteY16" fmla="*/ 518178 h 1083472"/>
                  <a:gd name="connsiteX17" fmla="*/ 703132 w 920131"/>
                  <a:gd name="connsiteY17" fmla="*/ 444923 h 1083472"/>
                  <a:gd name="connsiteX18" fmla="*/ 768628 w 920131"/>
                  <a:gd name="connsiteY18" fmla="*/ 485374 h 1083472"/>
                  <a:gd name="connsiteX19" fmla="*/ 789933 w 920131"/>
                  <a:gd name="connsiteY19" fmla="*/ 492435 h 1083472"/>
                  <a:gd name="connsiteX20" fmla="*/ 796995 w 920131"/>
                  <a:gd name="connsiteY20" fmla="*/ 471130 h 1083472"/>
                  <a:gd name="connsiteX21" fmla="*/ 748740 w 920131"/>
                  <a:gd name="connsiteY21" fmla="*/ 423516 h 1083472"/>
                  <a:gd name="connsiteX22" fmla="*/ 748740 w 920131"/>
                  <a:gd name="connsiteY22" fmla="*/ 151365 h 1083472"/>
                  <a:gd name="connsiteX23" fmla="*/ 707930 w 920131"/>
                  <a:gd name="connsiteY23" fmla="*/ 110555 h 1083472"/>
                  <a:gd name="connsiteX24" fmla="*/ 577801 w 920131"/>
                  <a:gd name="connsiteY24" fmla="*/ 110555 h 1083472"/>
                  <a:gd name="connsiteX25" fmla="*/ 557845 w 920131"/>
                  <a:gd name="connsiteY25" fmla="*/ 101639 h 1083472"/>
                  <a:gd name="connsiteX26" fmla="*/ 495552 w 920131"/>
                  <a:gd name="connsiteY26" fmla="*/ 101639 h 1083472"/>
                  <a:gd name="connsiteX27" fmla="*/ 374372 w 920131"/>
                  <a:gd name="connsiteY27" fmla="*/ 0 h 1083472"/>
                  <a:gd name="connsiteX28" fmla="*/ 253188 w 920131"/>
                  <a:gd name="connsiteY28" fmla="*/ 101637 h 1083472"/>
                  <a:gd name="connsiteX29" fmla="*/ 190895 w 920131"/>
                  <a:gd name="connsiteY29" fmla="*/ 101637 h 1083472"/>
                  <a:gd name="connsiteX30" fmla="*/ 170939 w 920131"/>
                  <a:gd name="connsiteY30" fmla="*/ 110553 h 1083472"/>
                  <a:gd name="connsiteX31" fmla="*/ 40810 w 920131"/>
                  <a:gd name="connsiteY31" fmla="*/ 110553 h 1083472"/>
                  <a:gd name="connsiteX32" fmla="*/ 0 w 920131"/>
                  <a:gd name="connsiteY32" fmla="*/ 151363 h 1083472"/>
                  <a:gd name="connsiteX33" fmla="*/ 0 w 920131"/>
                  <a:gd name="connsiteY33" fmla="*/ 991845 h 1083472"/>
                  <a:gd name="connsiteX34" fmla="*/ 40810 w 920131"/>
                  <a:gd name="connsiteY34" fmla="*/ 1032655 h 1083472"/>
                  <a:gd name="connsiteX35" fmla="*/ 486141 w 920131"/>
                  <a:gd name="connsiteY35" fmla="*/ 1032655 h 1083472"/>
                  <a:gd name="connsiteX36" fmla="*/ 486141 w 920131"/>
                  <a:gd name="connsiteY36" fmla="*/ 1034111 h 1083472"/>
                  <a:gd name="connsiteX37" fmla="*/ 535503 w 920131"/>
                  <a:gd name="connsiteY37" fmla="*/ 1083473 h 1083472"/>
                  <a:gd name="connsiteX38" fmla="*/ 870770 w 920131"/>
                  <a:gd name="connsiteY38" fmla="*/ 1083473 h 1083472"/>
                  <a:gd name="connsiteX39" fmla="*/ 920132 w 920131"/>
                  <a:gd name="connsiteY39" fmla="*/ 1034111 h 1083472"/>
                  <a:gd name="connsiteX40" fmla="*/ 920132 w 920131"/>
                  <a:gd name="connsiteY40" fmla="*/ 1009553 h 1083472"/>
                  <a:gd name="connsiteX41" fmla="*/ 879400 w 920131"/>
                  <a:gd name="connsiteY41" fmla="*/ 960964 h 1083472"/>
                  <a:gd name="connsiteX42" fmla="*/ 829370 w 920131"/>
                  <a:gd name="connsiteY42" fmla="*/ 901464 h 1083472"/>
                  <a:gd name="connsiteX43" fmla="*/ 847660 w 920131"/>
                  <a:gd name="connsiteY43" fmla="*/ 935028 h 1083472"/>
                  <a:gd name="connsiteX44" fmla="*/ 847660 w 920131"/>
                  <a:gd name="connsiteY44" fmla="*/ 960192 h 1083472"/>
                  <a:gd name="connsiteX45" fmla="*/ 558613 w 920131"/>
                  <a:gd name="connsiteY45" fmla="*/ 960192 h 1083472"/>
                  <a:gd name="connsiteX46" fmla="*/ 558613 w 920131"/>
                  <a:gd name="connsiteY46" fmla="*/ 935028 h 1083472"/>
                  <a:gd name="connsiteX47" fmla="*/ 576903 w 920131"/>
                  <a:gd name="connsiteY47" fmla="*/ 901464 h 1083472"/>
                  <a:gd name="connsiteX48" fmla="*/ 613253 w 920131"/>
                  <a:gd name="connsiteY48" fmla="*/ 878011 h 1083472"/>
                  <a:gd name="connsiteX49" fmla="*/ 615477 w 920131"/>
                  <a:gd name="connsiteY49" fmla="*/ 878068 h 1083472"/>
                  <a:gd name="connsiteX50" fmla="*/ 790794 w 920131"/>
                  <a:gd name="connsiteY50" fmla="*/ 878068 h 1083472"/>
                  <a:gd name="connsiteX51" fmla="*/ 793020 w 920131"/>
                  <a:gd name="connsiteY51" fmla="*/ 878011 h 1083472"/>
                  <a:gd name="connsiteX52" fmla="*/ 790794 w 920131"/>
                  <a:gd name="connsiteY52" fmla="*/ 811085 h 1083472"/>
                  <a:gd name="connsiteX53" fmla="*/ 805779 w 920131"/>
                  <a:gd name="connsiteY53" fmla="*/ 826069 h 1083472"/>
                  <a:gd name="connsiteX54" fmla="*/ 805779 w 920131"/>
                  <a:gd name="connsiteY54" fmla="*/ 831341 h 1083472"/>
                  <a:gd name="connsiteX55" fmla="*/ 790794 w 920131"/>
                  <a:gd name="connsiteY55" fmla="*/ 846325 h 1083472"/>
                  <a:gd name="connsiteX56" fmla="*/ 615477 w 920131"/>
                  <a:gd name="connsiteY56" fmla="*/ 846325 h 1083472"/>
                  <a:gd name="connsiteX57" fmla="*/ 600492 w 920131"/>
                  <a:gd name="connsiteY57" fmla="*/ 831341 h 1083472"/>
                  <a:gd name="connsiteX58" fmla="*/ 600492 w 920131"/>
                  <a:gd name="connsiteY58" fmla="*/ 826069 h 1083472"/>
                  <a:gd name="connsiteX59" fmla="*/ 615477 w 920131"/>
                  <a:gd name="connsiteY59" fmla="*/ 811085 h 1083472"/>
                  <a:gd name="connsiteX60" fmla="*/ 649835 w 920131"/>
                  <a:gd name="connsiteY60" fmla="*/ 779342 h 1083472"/>
                  <a:gd name="connsiteX61" fmla="*/ 670543 w 920131"/>
                  <a:gd name="connsiteY61" fmla="*/ 681779 h 1083472"/>
                  <a:gd name="connsiteX62" fmla="*/ 735171 w 920131"/>
                  <a:gd name="connsiteY62" fmla="*/ 681779 h 1083472"/>
                  <a:gd name="connsiteX63" fmla="*/ 755926 w 920131"/>
                  <a:gd name="connsiteY63" fmla="*/ 779342 h 1083472"/>
                  <a:gd name="connsiteX64" fmla="*/ 648772 w 920131"/>
                  <a:gd name="connsiteY64" fmla="*/ 607063 h 1083472"/>
                  <a:gd name="connsiteX65" fmla="*/ 757499 w 920131"/>
                  <a:gd name="connsiteY65" fmla="*/ 607063 h 1083472"/>
                  <a:gd name="connsiteX66" fmla="*/ 778984 w 920131"/>
                  <a:gd name="connsiteY66" fmla="*/ 628551 h 1083472"/>
                  <a:gd name="connsiteX67" fmla="*/ 757499 w 920131"/>
                  <a:gd name="connsiteY67" fmla="*/ 650036 h 1083472"/>
                  <a:gd name="connsiteX68" fmla="*/ 648772 w 920131"/>
                  <a:gd name="connsiteY68" fmla="*/ 650036 h 1083472"/>
                  <a:gd name="connsiteX69" fmla="*/ 627285 w 920131"/>
                  <a:gd name="connsiteY69" fmla="*/ 628551 h 1083472"/>
                  <a:gd name="connsiteX70" fmla="*/ 648772 w 920131"/>
                  <a:gd name="connsiteY70" fmla="*/ 607063 h 1083472"/>
                  <a:gd name="connsiteX71" fmla="*/ 584769 w 920131"/>
                  <a:gd name="connsiteY71" fmla="*/ 142297 h 1083472"/>
                  <a:gd name="connsiteX72" fmla="*/ 707934 w 920131"/>
                  <a:gd name="connsiteY72" fmla="*/ 142297 h 1083472"/>
                  <a:gd name="connsiteX73" fmla="*/ 717002 w 920131"/>
                  <a:gd name="connsiteY73" fmla="*/ 151365 h 1083472"/>
                  <a:gd name="connsiteX74" fmla="*/ 717002 w 920131"/>
                  <a:gd name="connsiteY74" fmla="*/ 414095 h 1083472"/>
                  <a:gd name="connsiteX75" fmla="*/ 703134 w 920131"/>
                  <a:gd name="connsiteY75" fmla="*/ 413181 h 1083472"/>
                  <a:gd name="connsiteX76" fmla="*/ 686396 w 920131"/>
                  <a:gd name="connsiteY76" fmla="*/ 414531 h 1083472"/>
                  <a:gd name="connsiteX77" fmla="*/ 686396 w 920131"/>
                  <a:gd name="connsiteY77" fmla="*/ 201243 h 1083472"/>
                  <a:gd name="connsiteX78" fmla="*/ 658054 w 920131"/>
                  <a:gd name="connsiteY78" fmla="*/ 172901 h 1083472"/>
                  <a:gd name="connsiteX79" fmla="*/ 584767 w 920131"/>
                  <a:gd name="connsiteY79" fmla="*/ 172901 h 1083472"/>
                  <a:gd name="connsiteX80" fmla="*/ 584767 w 920131"/>
                  <a:gd name="connsiteY80" fmla="*/ 142297 h 1083472"/>
                  <a:gd name="connsiteX81" fmla="*/ 374372 w 920131"/>
                  <a:gd name="connsiteY81" fmla="*/ 31742 h 1083472"/>
                  <a:gd name="connsiteX82" fmla="*/ 463149 w 920131"/>
                  <a:gd name="connsiteY82" fmla="*/ 101637 h 1083472"/>
                  <a:gd name="connsiteX83" fmla="*/ 285595 w 920131"/>
                  <a:gd name="connsiteY83" fmla="*/ 101637 h 1083472"/>
                  <a:gd name="connsiteX84" fmla="*/ 374372 w 920131"/>
                  <a:gd name="connsiteY84" fmla="*/ 31742 h 1083472"/>
                  <a:gd name="connsiteX85" fmla="*/ 486909 w 920131"/>
                  <a:gd name="connsiteY85" fmla="*/ 1000913 h 1083472"/>
                  <a:gd name="connsiteX86" fmla="*/ 40810 w 920131"/>
                  <a:gd name="connsiteY86" fmla="*/ 1000913 h 1083472"/>
                  <a:gd name="connsiteX87" fmla="*/ 31742 w 920131"/>
                  <a:gd name="connsiteY87" fmla="*/ 991845 h 1083472"/>
                  <a:gd name="connsiteX88" fmla="*/ 31742 w 920131"/>
                  <a:gd name="connsiteY88" fmla="*/ 151365 h 1083472"/>
                  <a:gd name="connsiteX89" fmla="*/ 40810 w 920131"/>
                  <a:gd name="connsiteY89" fmla="*/ 142297 h 1083472"/>
                  <a:gd name="connsiteX90" fmla="*/ 163975 w 920131"/>
                  <a:gd name="connsiteY90" fmla="*/ 142297 h 1083472"/>
                  <a:gd name="connsiteX91" fmla="*/ 163975 w 920131"/>
                  <a:gd name="connsiteY91" fmla="*/ 172901 h 1083472"/>
                  <a:gd name="connsiteX92" fmla="*/ 90690 w 920131"/>
                  <a:gd name="connsiteY92" fmla="*/ 172901 h 1083472"/>
                  <a:gd name="connsiteX93" fmla="*/ 62348 w 920131"/>
                  <a:gd name="connsiteY93" fmla="*/ 201243 h 1083472"/>
                  <a:gd name="connsiteX94" fmla="*/ 62348 w 920131"/>
                  <a:gd name="connsiteY94" fmla="*/ 941967 h 1083472"/>
                  <a:gd name="connsiteX95" fmla="*/ 90690 w 920131"/>
                  <a:gd name="connsiteY95" fmla="*/ 970309 h 1083472"/>
                  <a:gd name="connsiteX96" fmla="*/ 220940 w 920131"/>
                  <a:gd name="connsiteY96" fmla="*/ 970309 h 1083472"/>
                  <a:gd name="connsiteX97" fmla="*/ 236811 w 920131"/>
                  <a:gd name="connsiteY97" fmla="*/ 954438 h 1083472"/>
                  <a:gd name="connsiteX98" fmla="*/ 220940 w 920131"/>
                  <a:gd name="connsiteY98" fmla="*/ 938567 h 1083472"/>
                  <a:gd name="connsiteX99" fmla="*/ 94091 w 920131"/>
                  <a:gd name="connsiteY99" fmla="*/ 938567 h 1083472"/>
                  <a:gd name="connsiteX100" fmla="*/ 94091 w 920131"/>
                  <a:gd name="connsiteY100" fmla="*/ 204643 h 1083472"/>
                  <a:gd name="connsiteX101" fmla="*/ 163975 w 920131"/>
                  <a:gd name="connsiteY101" fmla="*/ 204643 h 1083472"/>
                  <a:gd name="connsiteX102" fmla="*/ 163975 w 920131"/>
                  <a:gd name="connsiteY102" fmla="*/ 233425 h 1083472"/>
                  <a:gd name="connsiteX103" fmla="*/ 190895 w 920131"/>
                  <a:gd name="connsiteY103" fmla="*/ 260345 h 1083472"/>
                  <a:gd name="connsiteX104" fmla="*/ 413510 w 920131"/>
                  <a:gd name="connsiteY104" fmla="*/ 260345 h 1083472"/>
                  <a:gd name="connsiteX105" fmla="*/ 429382 w 920131"/>
                  <a:gd name="connsiteY105" fmla="*/ 244474 h 1083472"/>
                  <a:gd name="connsiteX106" fmla="*/ 413510 w 920131"/>
                  <a:gd name="connsiteY106" fmla="*/ 228603 h 1083472"/>
                  <a:gd name="connsiteX107" fmla="*/ 195719 w 920131"/>
                  <a:gd name="connsiteY107" fmla="*/ 228603 h 1083472"/>
                  <a:gd name="connsiteX108" fmla="*/ 195719 w 920131"/>
                  <a:gd name="connsiteY108" fmla="*/ 133380 h 1083472"/>
                  <a:gd name="connsiteX109" fmla="*/ 553029 w 920131"/>
                  <a:gd name="connsiteY109" fmla="*/ 133380 h 1083472"/>
                  <a:gd name="connsiteX110" fmla="*/ 553029 w 920131"/>
                  <a:gd name="connsiteY110" fmla="*/ 228601 h 1083472"/>
                  <a:gd name="connsiteX111" fmla="*/ 487576 w 920131"/>
                  <a:gd name="connsiteY111" fmla="*/ 228601 h 1083472"/>
                  <a:gd name="connsiteX112" fmla="*/ 471705 w 920131"/>
                  <a:gd name="connsiteY112" fmla="*/ 244472 h 1083472"/>
                  <a:gd name="connsiteX113" fmla="*/ 487576 w 920131"/>
                  <a:gd name="connsiteY113" fmla="*/ 260343 h 1083472"/>
                  <a:gd name="connsiteX114" fmla="*/ 557852 w 920131"/>
                  <a:gd name="connsiteY114" fmla="*/ 260343 h 1083472"/>
                  <a:gd name="connsiteX115" fmla="*/ 584769 w 920131"/>
                  <a:gd name="connsiteY115" fmla="*/ 233423 h 1083472"/>
                  <a:gd name="connsiteX116" fmla="*/ 584769 w 920131"/>
                  <a:gd name="connsiteY116" fmla="*/ 204643 h 1083472"/>
                  <a:gd name="connsiteX117" fmla="*/ 654653 w 920131"/>
                  <a:gd name="connsiteY117" fmla="*/ 204643 h 1083472"/>
                  <a:gd name="connsiteX118" fmla="*/ 654653 w 920131"/>
                  <a:gd name="connsiteY118" fmla="*/ 425090 h 1083472"/>
                  <a:gd name="connsiteX119" fmla="*/ 598137 w 920131"/>
                  <a:gd name="connsiteY119" fmla="*/ 518180 h 1083472"/>
                  <a:gd name="connsiteX120" fmla="*/ 599586 w 920131"/>
                  <a:gd name="connsiteY120" fmla="*/ 535533 h 1083472"/>
                  <a:gd name="connsiteX121" fmla="*/ 586202 w 920131"/>
                  <a:gd name="connsiteY121" fmla="*/ 535533 h 1083472"/>
                  <a:gd name="connsiteX122" fmla="*/ 586202 w 920131"/>
                  <a:gd name="connsiteY122" fmla="*/ 361165 h 1083472"/>
                  <a:gd name="connsiteX123" fmla="*/ 563703 w 920131"/>
                  <a:gd name="connsiteY123" fmla="*/ 338666 h 1083472"/>
                  <a:gd name="connsiteX124" fmla="*/ 519136 w 920131"/>
                  <a:gd name="connsiteY124" fmla="*/ 338666 h 1083472"/>
                  <a:gd name="connsiteX125" fmla="*/ 496635 w 920131"/>
                  <a:gd name="connsiteY125" fmla="*/ 361165 h 1083472"/>
                  <a:gd name="connsiteX126" fmla="*/ 496635 w 920131"/>
                  <a:gd name="connsiteY126" fmla="*/ 535533 h 1083472"/>
                  <a:gd name="connsiteX127" fmla="*/ 474837 w 920131"/>
                  <a:gd name="connsiteY127" fmla="*/ 535533 h 1083472"/>
                  <a:gd name="connsiteX128" fmla="*/ 474837 w 920131"/>
                  <a:gd name="connsiteY128" fmla="*/ 459599 h 1083472"/>
                  <a:gd name="connsiteX129" fmla="*/ 452338 w 920131"/>
                  <a:gd name="connsiteY129" fmla="*/ 437100 h 1083472"/>
                  <a:gd name="connsiteX130" fmla="*/ 407771 w 920131"/>
                  <a:gd name="connsiteY130" fmla="*/ 437100 h 1083472"/>
                  <a:gd name="connsiteX131" fmla="*/ 385272 w 920131"/>
                  <a:gd name="connsiteY131" fmla="*/ 459599 h 1083472"/>
                  <a:gd name="connsiteX132" fmla="*/ 385272 w 920131"/>
                  <a:gd name="connsiteY132" fmla="*/ 535533 h 1083472"/>
                  <a:gd name="connsiteX133" fmla="*/ 363474 w 920131"/>
                  <a:gd name="connsiteY133" fmla="*/ 535533 h 1083472"/>
                  <a:gd name="connsiteX134" fmla="*/ 363474 w 920131"/>
                  <a:gd name="connsiteY134" fmla="*/ 316366 h 1083472"/>
                  <a:gd name="connsiteX135" fmla="*/ 340975 w 920131"/>
                  <a:gd name="connsiteY135" fmla="*/ 293867 h 1083472"/>
                  <a:gd name="connsiteX136" fmla="*/ 296408 w 920131"/>
                  <a:gd name="connsiteY136" fmla="*/ 293867 h 1083472"/>
                  <a:gd name="connsiteX137" fmla="*/ 273909 w 920131"/>
                  <a:gd name="connsiteY137" fmla="*/ 316366 h 1083472"/>
                  <a:gd name="connsiteX138" fmla="*/ 273909 w 920131"/>
                  <a:gd name="connsiteY138" fmla="*/ 535531 h 1083472"/>
                  <a:gd name="connsiteX139" fmla="*/ 252111 w 920131"/>
                  <a:gd name="connsiteY139" fmla="*/ 535531 h 1083472"/>
                  <a:gd name="connsiteX140" fmla="*/ 252111 w 920131"/>
                  <a:gd name="connsiteY140" fmla="*/ 434988 h 1083472"/>
                  <a:gd name="connsiteX141" fmla="*/ 229612 w 920131"/>
                  <a:gd name="connsiteY141" fmla="*/ 412489 h 1083472"/>
                  <a:gd name="connsiteX142" fmla="*/ 185043 w 920131"/>
                  <a:gd name="connsiteY142" fmla="*/ 412489 h 1083472"/>
                  <a:gd name="connsiteX143" fmla="*/ 162544 w 920131"/>
                  <a:gd name="connsiteY143" fmla="*/ 434988 h 1083472"/>
                  <a:gd name="connsiteX144" fmla="*/ 162544 w 920131"/>
                  <a:gd name="connsiteY144" fmla="*/ 535531 h 1083472"/>
                  <a:gd name="connsiteX145" fmla="*/ 138795 w 920131"/>
                  <a:gd name="connsiteY145" fmla="*/ 535531 h 1083472"/>
                  <a:gd name="connsiteX146" fmla="*/ 122924 w 920131"/>
                  <a:gd name="connsiteY146" fmla="*/ 551402 h 1083472"/>
                  <a:gd name="connsiteX147" fmla="*/ 138795 w 920131"/>
                  <a:gd name="connsiteY147" fmla="*/ 567273 h 1083472"/>
                  <a:gd name="connsiteX148" fmla="*/ 610385 w 920131"/>
                  <a:gd name="connsiteY148" fmla="*/ 567273 h 1083472"/>
                  <a:gd name="connsiteX149" fmla="*/ 620835 w 920131"/>
                  <a:gd name="connsiteY149" fmla="*/ 583267 h 1083472"/>
                  <a:gd name="connsiteX150" fmla="*/ 595545 w 920131"/>
                  <a:gd name="connsiteY150" fmla="*/ 628549 h 1083472"/>
                  <a:gd name="connsiteX151" fmla="*/ 638545 w 920131"/>
                  <a:gd name="connsiteY151" fmla="*/ 680780 h 1083472"/>
                  <a:gd name="connsiteX152" fmla="*/ 616869 w 920131"/>
                  <a:gd name="connsiteY152" fmla="*/ 779340 h 1083472"/>
                  <a:gd name="connsiteX153" fmla="*/ 615477 w 920131"/>
                  <a:gd name="connsiteY153" fmla="*/ 779340 h 1083472"/>
                  <a:gd name="connsiteX154" fmla="*/ 568750 w 920131"/>
                  <a:gd name="connsiteY154" fmla="*/ 826067 h 1083472"/>
                  <a:gd name="connsiteX155" fmla="*/ 568750 w 920131"/>
                  <a:gd name="connsiteY155" fmla="*/ 831339 h 1083472"/>
                  <a:gd name="connsiteX156" fmla="*/ 579993 w 920131"/>
                  <a:gd name="connsiteY156" fmla="*/ 861691 h 1083472"/>
                  <a:gd name="connsiteX157" fmla="*/ 559691 w 920131"/>
                  <a:gd name="connsiteY157" fmla="*/ 874790 h 1083472"/>
                  <a:gd name="connsiteX158" fmla="*/ 526869 w 920131"/>
                  <a:gd name="connsiteY158" fmla="*/ 935028 h 1083472"/>
                  <a:gd name="connsiteX159" fmla="*/ 526869 w 920131"/>
                  <a:gd name="connsiteY159" fmla="*/ 938564 h 1083472"/>
                  <a:gd name="connsiteX160" fmla="*/ 295005 w 920131"/>
                  <a:gd name="connsiteY160" fmla="*/ 938564 h 1083472"/>
                  <a:gd name="connsiteX161" fmla="*/ 279134 w 920131"/>
                  <a:gd name="connsiteY161" fmla="*/ 954436 h 1083472"/>
                  <a:gd name="connsiteX162" fmla="*/ 295005 w 920131"/>
                  <a:gd name="connsiteY162" fmla="*/ 970307 h 1083472"/>
                  <a:gd name="connsiteX163" fmla="*/ 505686 w 920131"/>
                  <a:gd name="connsiteY163" fmla="*/ 970307 h 1083472"/>
                  <a:gd name="connsiteX164" fmla="*/ 486909 w 920131"/>
                  <a:gd name="connsiteY164" fmla="*/ 1000913 h 1083472"/>
                  <a:gd name="connsiteX165" fmla="*/ 554459 w 920131"/>
                  <a:gd name="connsiteY165" fmla="*/ 370407 h 1083472"/>
                  <a:gd name="connsiteX166" fmla="*/ 554459 w 920131"/>
                  <a:gd name="connsiteY166" fmla="*/ 535531 h 1083472"/>
                  <a:gd name="connsiteX167" fmla="*/ 528378 w 920131"/>
                  <a:gd name="connsiteY167" fmla="*/ 535531 h 1083472"/>
                  <a:gd name="connsiteX168" fmla="*/ 528378 w 920131"/>
                  <a:gd name="connsiteY168" fmla="*/ 370407 h 1083472"/>
                  <a:gd name="connsiteX169" fmla="*/ 443094 w 920131"/>
                  <a:gd name="connsiteY169" fmla="*/ 468840 h 1083472"/>
                  <a:gd name="connsiteX170" fmla="*/ 443094 w 920131"/>
                  <a:gd name="connsiteY170" fmla="*/ 535531 h 1083472"/>
                  <a:gd name="connsiteX171" fmla="*/ 417013 w 920131"/>
                  <a:gd name="connsiteY171" fmla="*/ 535531 h 1083472"/>
                  <a:gd name="connsiteX172" fmla="*/ 417013 w 920131"/>
                  <a:gd name="connsiteY172" fmla="*/ 468840 h 1083472"/>
                  <a:gd name="connsiteX173" fmla="*/ 331731 w 920131"/>
                  <a:gd name="connsiteY173" fmla="*/ 325610 h 1083472"/>
                  <a:gd name="connsiteX174" fmla="*/ 331731 w 920131"/>
                  <a:gd name="connsiteY174" fmla="*/ 535533 h 1083472"/>
                  <a:gd name="connsiteX175" fmla="*/ 305650 w 920131"/>
                  <a:gd name="connsiteY175" fmla="*/ 535533 h 1083472"/>
                  <a:gd name="connsiteX176" fmla="*/ 305650 w 920131"/>
                  <a:gd name="connsiteY176" fmla="*/ 325610 h 1083472"/>
                  <a:gd name="connsiteX177" fmla="*/ 220366 w 920131"/>
                  <a:gd name="connsiteY177" fmla="*/ 444231 h 1083472"/>
                  <a:gd name="connsiteX178" fmla="*/ 220366 w 920131"/>
                  <a:gd name="connsiteY178" fmla="*/ 535531 h 1083472"/>
                  <a:gd name="connsiteX179" fmla="*/ 194285 w 920131"/>
                  <a:gd name="connsiteY179" fmla="*/ 535531 h 1083472"/>
                  <a:gd name="connsiteX180" fmla="*/ 194285 w 920131"/>
                  <a:gd name="connsiteY180" fmla="*/ 444231 h 1083472"/>
                  <a:gd name="connsiteX181" fmla="*/ 888389 w 920131"/>
                  <a:gd name="connsiteY181" fmla="*/ 1034113 h 1083472"/>
                  <a:gd name="connsiteX182" fmla="*/ 870770 w 920131"/>
                  <a:gd name="connsiteY182" fmla="*/ 1051733 h 1083472"/>
                  <a:gd name="connsiteX183" fmla="*/ 535503 w 920131"/>
                  <a:gd name="connsiteY183" fmla="*/ 1051733 h 1083472"/>
                  <a:gd name="connsiteX184" fmla="*/ 517884 w 920131"/>
                  <a:gd name="connsiteY184" fmla="*/ 1034113 h 1083472"/>
                  <a:gd name="connsiteX185" fmla="*/ 517884 w 920131"/>
                  <a:gd name="connsiteY185" fmla="*/ 1009555 h 1083472"/>
                  <a:gd name="connsiteX186" fmla="*/ 535503 w 920131"/>
                  <a:gd name="connsiteY186" fmla="*/ 991936 h 1083472"/>
                  <a:gd name="connsiteX187" fmla="*/ 870770 w 920131"/>
                  <a:gd name="connsiteY187" fmla="*/ 991936 h 1083472"/>
                  <a:gd name="connsiteX188" fmla="*/ 888389 w 920131"/>
                  <a:gd name="connsiteY188" fmla="*/ 1009555 h 108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Lst>
                <a:rect l="l" t="t" r="r" b="b"/>
                <a:pathLst>
                  <a:path w="920131" h="1083472">
                    <a:moveTo>
                      <a:pt x="879400" y="960964"/>
                    </a:moveTo>
                    <a:lnTo>
                      <a:pt x="879400" y="935030"/>
                    </a:lnTo>
                    <a:cubicBezTo>
                      <a:pt x="879400" y="910572"/>
                      <a:pt x="867130" y="888054"/>
                      <a:pt x="846578" y="874794"/>
                    </a:cubicBezTo>
                    <a:lnTo>
                      <a:pt x="826276" y="861695"/>
                    </a:lnTo>
                    <a:cubicBezTo>
                      <a:pt x="833276" y="853522"/>
                      <a:pt x="837519" y="842922"/>
                      <a:pt x="837519" y="831343"/>
                    </a:cubicBezTo>
                    <a:lnTo>
                      <a:pt x="837519" y="826071"/>
                    </a:lnTo>
                    <a:cubicBezTo>
                      <a:pt x="837519" y="800305"/>
                      <a:pt x="816559" y="779344"/>
                      <a:pt x="790792" y="779344"/>
                    </a:cubicBezTo>
                    <a:lnTo>
                      <a:pt x="788907" y="779344"/>
                    </a:lnTo>
                    <a:cubicBezTo>
                      <a:pt x="779926" y="747653"/>
                      <a:pt x="772655" y="714687"/>
                      <a:pt x="767193" y="680879"/>
                    </a:cubicBezTo>
                    <a:cubicBezTo>
                      <a:pt x="791929" y="676306"/>
                      <a:pt x="810726" y="654590"/>
                      <a:pt x="810726" y="628551"/>
                    </a:cubicBezTo>
                    <a:cubicBezTo>
                      <a:pt x="810726" y="609472"/>
                      <a:pt x="800632" y="592714"/>
                      <a:pt x="785508" y="583314"/>
                    </a:cubicBezTo>
                    <a:cubicBezTo>
                      <a:pt x="791402" y="575848"/>
                      <a:pt x="796356" y="567504"/>
                      <a:pt x="800133" y="558402"/>
                    </a:cubicBezTo>
                    <a:cubicBezTo>
                      <a:pt x="803493" y="550306"/>
                      <a:pt x="799655" y="541020"/>
                      <a:pt x="791560" y="537660"/>
                    </a:cubicBezTo>
                    <a:cubicBezTo>
                      <a:pt x="783464" y="534295"/>
                      <a:pt x="774178" y="538138"/>
                      <a:pt x="770818" y="546232"/>
                    </a:cubicBezTo>
                    <a:cubicBezTo>
                      <a:pt x="765976" y="557899"/>
                      <a:pt x="758375" y="567779"/>
                      <a:pt x="748977" y="575321"/>
                    </a:cubicBezTo>
                    <a:lnTo>
                      <a:pt x="657387" y="575321"/>
                    </a:lnTo>
                    <a:cubicBezTo>
                      <a:pt x="640634" y="561892"/>
                      <a:pt x="629877" y="541274"/>
                      <a:pt x="629877" y="518178"/>
                    </a:cubicBezTo>
                    <a:cubicBezTo>
                      <a:pt x="629877" y="477785"/>
                      <a:pt x="662739" y="444923"/>
                      <a:pt x="703132" y="444923"/>
                    </a:cubicBezTo>
                    <a:cubicBezTo>
                      <a:pt x="731004" y="444923"/>
                      <a:pt x="756100" y="460424"/>
                      <a:pt x="768628" y="485374"/>
                    </a:cubicBezTo>
                    <a:cubicBezTo>
                      <a:pt x="772561" y="493208"/>
                      <a:pt x="782101" y="496369"/>
                      <a:pt x="789933" y="492435"/>
                    </a:cubicBezTo>
                    <a:cubicBezTo>
                      <a:pt x="797767" y="488501"/>
                      <a:pt x="800929" y="478964"/>
                      <a:pt x="796995" y="471130"/>
                    </a:cubicBezTo>
                    <a:cubicBezTo>
                      <a:pt x="786310" y="449850"/>
                      <a:pt x="769237" y="433369"/>
                      <a:pt x="748740" y="423516"/>
                    </a:cubicBezTo>
                    <a:lnTo>
                      <a:pt x="748740" y="151365"/>
                    </a:lnTo>
                    <a:cubicBezTo>
                      <a:pt x="748740" y="128862"/>
                      <a:pt x="730433" y="110555"/>
                      <a:pt x="707930" y="110555"/>
                    </a:cubicBezTo>
                    <a:lnTo>
                      <a:pt x="577801" y="110555"/>
                    </a:lnTo>
                    <a:cubicBezTo>
                      <a:pt x="572870" y="105095"/>
                      <a:pt x="565764" y="101639"/>
                      <a:pt x="557845" y="101639"/>
                    </a:cubicBezTo>
                    <a:lnTo>
                      <a:pt x="495552" y="101639"/>
                    </a:lnTo>
                    <a:cubicBezTo>
                      <a:pt x="485367" y="43961"/>
                      <a:pt x="434928" y="0"/>
                      <a:pt x="374372" y="0"/>
                    </a:cubicBezTo>
                    <a:cubicBezTo>
                      <a:pt x="313816" y="0"/>
                      <a:pt x="263379" y="43961"/>
                      <a:pt x="253188" y="101637"/>
                    </a:cubicBezTo>
                    <a:lnTo>
                      <a:pt x="190895" y="101637"/>
                    </a:lnTo>
                    <a:cubicBezTo>
                      <a:pt x="182976" y="101637"/>
                      <a:pt x="175870" y="105095"/>
                      <a:pt x="170939" y="110553"/>
                    </a:cubicBezTo>
                    <a:lnTo>
                      <a:pt x="40810" y="110553"/>
                    </a:lnTo>
                    <a:cubicBezTo>
                      <a:pt x="18307" y="110553"/>
                      <a:pt x="0" y="128859"/>
                      <a:pt x="0" y="151363"/>
                    </a:cubicBezTo>
                    <a:lnTo>
                      <a:pt x="0" y="991845"/>
                    </a:lnTo>
                    <a:cubicBezTo>
                      <a:pt x="0" y="1014349"/>
                      <a:pt x="18307" y="1032655"/>
                      <a:pt x="40810" y="1032655"/>
                    </a:cubicBezTo>
                    <a:lnTo>
                      <a:pt x="486141" y="1032655"/>
                    </a:lnTo>
                    <a:lnTo>
                      <a:pt x="486141" y="1034111"/>
                    </a:lnTo>
                    <a:cubicBezTo>
                      <a:pt x="486141" y="1061329"/>
                      <a:pt x="508285" y="1083473"/>
                      <a:pt x="535503" y="1083473"/>
                    </a:cubicBezTo>
                    <a:lnTo>
                      <a:pt x="870770" y="1083473"/>
                    </a:lnTo>
                    <a:cubicBezTo>
                      <a:pt x="897988" y="1083473"/>
                      <a:pt x="920132" y="1061329"/>
                      <a:pt x="920132" y="1034111"/>
                    </a:cubicBezTo>
                    <a:lnTo>
                      <a:pt x="920132" y="1009553"/>
                    </a:lnTo>
                    <a:cubicBezTo>
                      <a:pt x="920132" y="985281"/>
                      <a:pt x="902517" y="965059"/>
                      <a:pt x="879400" y="960964"/>
                    </a:cubicBezTo>
                    <a:close/>
                    <a:moveTo>
                      <a:pt x="829370" y="901464"/>
                    </a:moveTo>
                    <a:cubicBezTo>
                      <a:pt x="840822" y="908854"/>
                      <a:pt x="847660" y="921400"/>
                      <a:pt x="847660" y="935028"/>
                    </a:cubicBezTo>
                    <a:lnTo>
                      <a:pt x="847660" y="960192"/>
                    </a:lnTo>
                    <a:lnTo>
                      <a:pt x="558613" y="960192"/>
                    </a:lnTo>
                    <a:lnTo>
                      <a:pt x="558613" y="935028"/>
                    </a:lnTo>
                    <a:cubicBezTo>
                      <a:pt x="558613" y="921400"/>
                      <a:pt x="565451" y="908851"/>
                      <a:pt x="576903" y="901464"/>
                    </a:cubicBezTo>
                    <a:lnTo>
                      <a:pt x="613253" y="878011"/>
                    </a:lnTo>
                    <a:cubicBezTo>
                      <a:pt x="613991" y="878044"/>
                      <a:pt x="614732" y="878068"/>
                      <a:pt x="615477" y="878068"/>
                    </a:cubicBezTo>
                    <a:lnTo>
                      <a:pt x="790794" y="878068"/>
                    </a:lnTo>
                    <a:cubicBezTo>
                      <a:pt x="791541" y="878068"/>
                      <a:pt x="792282" y="878047"/>
                      <a:pt x="793020" y="878011"/>
                    </a:cubicBezTo>
                    <a:close/>
                    <a:moveTo>
                      <a:pt x="790794" y="811085"/>
                    </a:moveTo>
                    <a:cubicBezTo>
                      <a:pt x="799056" y="811085"/>
                      <a:pt x="805779" y="817808"/>
                      <a:pt x="805779" y="826069"/>
                    </a:cubicBezTo>
                    <a:lnTo>
                      <a:pt x="805779" y="831341"/>
                    </a:lnTo>
                    <a:cubicBezTo>
                      <a:pt x="805779" y="839602"/>
                      <a:pt x="799056" y="846325"/>
                      <a:pt x="790794" y="846325"/>
                    </a:cubicBezTo>
                    <a:lnTo>
                      <a:pt x="615477" y="846325"/>
                    </a:lnTo>
                    <a:cubicBezTo>
                      <a:pt x="607215" y="846325"/>
                      <a:pt x="600492" y="839604"/>
                      <a:pt x="600492" y="831341"/>
                    </a:cubicBezTo>
                    <a:lnTo>
                      <a:pt x="600492" y="826069"/>
                    </a:lnTo>
                    <a:cubicBezTo>
                      <a:pt x="600492" y="817808"/>
                      <a:pt x="607213" y="811085"/>
                      <a:pt x="615477" y="811085"/>
                    </a:cubicBezTo>
                    <a:close/>
                    <a:moveTo>
                      <a:pt x="649835" y="779342"/>
                    </a:moveTo>
                    <a:cubicBezTo>
                      <a:pt x="658354" y="747949"/>
                      <a:pt x="665283" y="715297"/>
                      <a:pt x="670543" y="681779"/>
                    </a:cubicBezTo>
                    <a:lnTo>
                      <a:pt x="735171" y="681779"/>
                    </a:lnTo>
                    <a:cubicBezTo>
                      <a:pt x="740411" y="715178"/>
                      <a:pt x="747356" y="747833"/>
                      <a:pt x="755926" y="779342"/>
                    </a:cubicBezTo>
                    <a:close/>
                    <a:moveTo>
                      <a:pt x="648772" y="607063"/>
                    </a:moveTo>
                    <a:lnTo>
                      <a:pt x="757499" y="607063"/>
                    </a:lnTo>
                    <a:cubicBezTo>
                      <a:pt x="769347" y="607063"/>
                      <a:pt x="778984" y="616703"/>
                      <a:pt x="778984" y="628551"/>
                    </a:cubicBezTo>
                    <a:cubicBezTo>
                      <a:pt x="778984" y="640399"/>
                      <a:pt x="769345" y="650036"/>
                      <a:pt x="757499" y="650036"/>
                    </a:cubicBezTo>
                    <a:lnTo>
                      <a:pt x="648772" y="650036"/>
                    </a:lnTo>
                    <a:cubicBezTo>
                      <a:pt x="636924" y="650036"/>
                      <a:pt x="627285" y="640397"/>
                      <a:pt x="627285" y="628551"/>
                    </a:cubicBezTo>
                    <a:cubicBezTo>
                      <a:pt x="627285" y="616705"/>
                      <a:pt x="636926" y="607063"/>
                      <a:pt x="648772" y="607063"/>
                    </a:cubicBezTo>
                    <a:close/>
                    <a:moveTo>
                      <a:pt x="584769" y="142297"/>
                    </a:moveTo>
                    <a:lnTo>
                      <a:pt x="707934" y="142297"/>
                    </a:lnTo>
                    <a:cubicBezTo>
                      <a:pt x="712934" y="142297"/>
                      <a:pt x="717002" y="146364"/>
                      <a:pt x="717002" y="151365"/>
                    </a:cubicBezTo>
                    <a:lnTo>
                      <a:pt x="717002" y="414095"/>
                    </a:lnTo>
                    <a:cubicBezTo>
                      <a:pt x="712448" y="413498"/>
                      <a:pt x="707820" y="413181"/>
                      <a:pt x="703134" y="413181"/>
                    </a:cubicBezTo>
                    <a:cubicBezTo>
                      <a:pt x="697438" y="413181"/>
                      <a:pt x="691849" y="413653"/>
                      <a:pt x="686396" y="414531"/>
                    </a:cubicBezTo>
                    <a:lnTo>
                      <a:pt x="686396" y="201243"/>
                    </a:lnTo>
                    <a:cubicBezTo>
                      <a:pt x="686396" y="185615"/>
                      <a:pt x="673682" y="172901"/>
                      <a:pt x="658054" y="172901"/>
                    </a:cubicBezTo>
                    <a:lnTo>
                      <a:pt x="584767" y="172901"/>
                    </a:lnTo>
                    <a:lnTo>
                      <a:pt x="584767" y="142297"/>
                    </a:lnTo>
                    <a:close/>
                    <a:moveTo>
                      <a:pt x="374372" y="31742"/>
                    </a:moveTo>
                    <a:cubicBezTo>
                      <a:pt x="417355" y="31742"/>
                      <a:pt x="453464" y="61589"/>
                      <a:pt x="463149" y="101637"/>
                    </a:cubicBezTo>
                    <a:lnTo>
                      <a:pt x="285595" y="101637"/>
                    </a:lnTo>
                    <a:cubicBezTo>
                      <a:pt x="295281" y="61589"/>
                      <a:pt x="331391" y="31742"/>
                      <a:pt x="374372" y="31742"/>
                    </a:cubicBezTo>
                    <a:close/>
                    <a:moveTo>
                      <a:pt x="486909" y="1000913"/>
                    </a:moveTo>
                    <a:lnTo>
                      <a:pt x="40810" y="1000913"/>
                    </a:lnTo>
                    <a:cubicBezTo>
                      <a:pt x="35810" y="1000913"/>
                      <a:pt x="31742" y="996846"/>
                      <a:pt x="31742" y="991845"/>
                    </a:cubicBezTo>
                    <a:lnTo>
                      <a:pt x="31742" y="151365"/>
                    </a:lnTo>
                    <a:cubicBezTo>
                      <a:pt x="31742" y="146364"/>
                      <a:pt x="35810" y="142297"/>
                      <a:pt x="40810" y="142297"/>
                    </a:cubicBezTo>
                    <a:lnTo>
                      <a:pt x="163975" y="142297"/>
                    </a:lnTo>
                    <a:lnTo>
                      <a:pt x="163975" y="172901"/>
                    </a:lnTo>
                    <a:lnTo>
                      <a:pt x="90690" y="172901"/>
                    </a:lnTo>
                    <a:cubicBezTo>
                      <a:pt x="75062" y="172901"/>
                      <a:pt x="62348" y="185615"/>
                      <a:pt x="62348" y="201243"/>
                    </a:cubicBezTo>
                    <a:lnTo>
                      <a:pt x="62348" y="941967"/>
                    </a:lnTo>
                    <a:cubicBezTo>
                      <a:pt x="62348" y="957595"/>
                      <a:pt x="75062" y="970309"/>
                      <a:pt x="90690" y="970309"/>
                    </a:cubicBezTo>
                    <a:lnTo>
                      <a:pt x="220940" y="970309"/>
                    </a:lnTo>
                    <a:cubicBezTo>
                      <a:pt x="229705" y="970309"/>
                      <a:pt x="236811" y="963203"/>
                      <a:pt x="236811" y="954438"/>
                    </a:cubicBezTo>
                    <a:cubicBezTo>
                      <a:pt x="236811" y="945673"/>
                      <a:pt x="229705" y="938567"/>
                      <a:pt x="220940" y="938567"/>
                    </a:cubicBezTo>
                    <a:lnTo>
                      <a:pt x="94091" y="938567"/>
                    </a:lnTo>
                    <a:lnTo>
                      <a:pt x="94091" y="204643"/>
                    </a:lnTo>
                    <a:lnTo>
                      <a:pt x="163975" y="204643"/>
                    </a:lnTo>
                    <a:lnTo>
                      <a:pt x="163975" y="233425"/>
                    </a:lnTo>
                    <a:cubicBezTo>
                      <a:pt x="163975" y="248268"/>
                      <a:pt x="176052" y="260345"/>
                      <a:pt x="190895" y="260345"/>
                    </a:cubicBezTo>
                    <a:lnTo>
                      <a:pt x="413510" y="260345"/>
                    </a:lnTo>
                    <a:cubicBezTo>
                      <a:pt x="422276" y="260345"/>
                      <a:pt x="429382" y="253239"/>
                      <a:pt x="429382" y="244474"/>
                    </a:cubicBezTo>
                    <a:cubicBezTo>
                      <a:pt x="429382" y="235709"/>
                      <a:pt x="422276" y="228603"/>
                      <a:pt x="413510" y="228603"/>
                    </a:cubicBezTo>
                    <a:lnTo>
                      <a:pt x="195719" y="228603"/>
                    </a:lnTo>
                    <a:lnTo>
                      <a:pt x="195719" y="133380"/>
                    </a:lnTo>
                    <a:lnTo>
                      <a:pt x="553029" y="133380"/>
                    </a:lnTo>
                    <a:lnTo>
                      <a:pt x="553029" y="228601"/>
                    </a:lnTo>
                    <a:lnTo>
                      <a:pt x="487576" y="228601"/>
                    </a:lnTo>
                    <a:cubicBezTo>
                      <a:pt x="478811" y="228601"/>
                      <a:pt x="471705" y="235707"/>
                      <a:pt x="471705" y="244472"/>
                    </a:cubicBezTo>
                    <a:cubicBezTo>
                      <a:pt x="471705" y="253237"/>
                      <a:pt x="478811" y="260343"/>
                      <a:pt x="487576" y="260343"/>
                    </a:cubicBezTo>
                    <a:lnTo>
                      <a:pt x="557852" y="260343"/>
                    </a:lnTo>
                    <a:cubicBezTo>
                      <a:pt x="572694" y="260343"/>
                      <a:pt x="584769" y="248266"/>
                      <a:pt x="584769" y="233423"/>
                    </a:cubicBezTo>
                    <a:lnTo>
                      <a:pt x="584769" y="204643"/>
                    </a:lnTo>
                    <a:lnTo>
                      <a:pt x="654653" y="204643"/>
                    </a:lnTo>
                    <a:lnTo>
                      <a:pt x="654653" y="425090"/>
                    </a:lnTo>
                    <a:cubicBezTo>
                      <a:pt x="621101" y="442636"/>
                      <a:pt x="598137" y="477766"/>
                      <a:pt x="598137" y="518180"/>
                    </a:cubicBezTo>
                    <a:cubicBezTo>
                      <a:pt x="598137" y="524093"/>
                      <a:pt x="598641" y="529887"/>
                      <a:pt x="599586" y="535533"/>
                    </a:cubicBezTo>
                    <a:lnTo>
                      <a:pt x="586202" y="535533"/>
                    </a:lnTo>
                    <a:lnTo>
                      <a:pt x="586202" y="361165"/>
                    </a:lnTo>
                    <a:cubicBezTo>
                      <a:pt x="586202" y="348758"/>
                      <a:pt x="576108" y="338666"/>
                      <a:pt x="563703" y="338666"/>
                    </a:cubicBezTo>
                    <a:lnTo>
                      <a:pt x="519136" y="338666"/>
                    </a:lnTo>
                    <a:cubicBezTo>
                      <a:pt x="506729" y="338666"/>
                      <a:pt x="496635" y="348760"/>
                      <a:pt x="496635" y="361165"/>
                    </a:cubicBezTo>
                    <a:lnTo>
                      <a:pt x="496635" y="535533"/>
                    </a:lnTo>
                    <a:lnTo>
                      <a:pt x="474837" y="535533"/>
                    </a:lnTo>
                    <a:lnTo>
                      <a:pt x="474837" y="459599"/>
                    </a:lnTo>
                    <a:cubicBezTo>
                      <a:pt x="474837" y="447192"/>
                      <a:pt x="464743" y="437100"/>
                      <a:pt x="452338" y="437100"/>
                    </a:cubicBezTo>
                    <a:lnTo>
                      <a:pt x="407771" y="437100"/>
                    </a:lnTo>
                    <a:cubicBezTo>
                      <a:pt x="395364" y="437100"/>
                      <a:pt x="385272" y="447194"/>
                      <a:pt x="385272" y="459599"/>
                    </a:cubicBezTo>
                    <a:lnTo>
                      <a:pt x="385272" y="535533"/>
                    </a:lnTo>
                    <a:lnTo>
                      <a:pt x="363474" y="535533"/>
                    </a:lnTo>
                    <a:lnTo>
                      <a:pt x="363474" y="316366"/>
                    </a:lnTo>
                    <a:cubicBezTo>
                      <a:pt x="363474" y="303959"/>
                      <a:pt x="353380" y="293867"/>
                      <a:pt x="340975" y="293867"/>
                    </a:cubicBezTo>
                    <a:lnTo>
                      <a:pt x="296408" y="293867"/>
                    </a:lnTo>
                    <a:cubicBezTo>
                      <a:pt x="284001" y="293867"/>
                      <a:pt x="273909" y="303961"/>
                      <a:pt x="273909" y="316366"/>
                    </a:cubicBezTo>
                    <a:lnTo>
                      <a:pt x="273909" y="535531"/>
                    </a:lnTo>
                    <a:lnTo>
                      <a:pt x="252111" y="535531"/>
                    </a:lnTo>
                    <a:lnTo>
                      <a:pt x="252111" y="434988"/>
                    </a:lnTo>
                    <a:cubicBezTo>
                      <a:pt x="252111" y="422581"/>
                      <a:pt x="242017" y="412489"/>
                      <a:pt x="229612" y="412489"/>
                    </a:cubicBezTo>
                    <a:lnTo>
                      <a:pt x="185043" y="412489"/>
                    </a:lnTo>
                    <a:cubicBezTo>
                      <a:pt x="172636" y="412489"/>
                      <a:pt x="162544" y="422583"/>
                      <a:pt x="162544" y="434988"/>
                    </a:cubicBezTo>
                    <a:lnTo>
                      <a:pt x="162544" y="535531"/>
                    </a:lnTo>
                    <a:lnTo>
                      <a:pt x="138795" y="535531"/>
                    </a:lnTo>
                    <a:cubicBezTo>
                      <a:pt x="130030" y="535531"/>
                      <a:pt x="122924" y="542637"/>
                      <a:pt x="122924" y="551402"/>
                    </a:cubicBezTo>
                    <a:cubicBezTo>
                      <a:pt x="122924" y="560167"/>
                      <a:pt x="130030" y="567273"/>
                      <a:pt x="138795" y="567273"/>
                    </a:cubicBezTo>
                    <a:lnTo>
                      <a:pt x="610385" y="567273"/>
                    </a:lnTo>
                    <a:cubicBezTo>
                      <a:pt x="613392" y="572926"/>
                      <a:pt x="616884" y="578286"/>
                      <a:pt x="620835" y="583267"/>
                    </a:cubicBezTo>
                    <a:cubicBezTo>
                      <a:pt x="605670" y="592659"/>
                      <a:pt x="595545" y="609440"/>
                      <a:pt x="595545" y="628549"/>
                    </a:cubicBezTo>
                    <a:cubicBezTo>
                      <a:pt x="595545" y="654400"/>
                      <a:pt x="614074" y="675997"/>
                      <a:pt x="638545" y="680780"/>
                    </a:cubicBezTo>
                    <a:cubicBezTo>
                      <a:pt x="633041" y="715034"/>
                      <a:pt x="625880" y="747594"/>
                      <a:pt x="616869" y="779340"/>
                    </a:cubicBezTo>
                    <a:lnTo>
                      <a:pt x="615477" y="779340"/>
                    </a:lnTo>
                    <a:cubicBezTo>
                      <a:pt x="589713" y="779340"/>
                      <a:pt x="568750" y="800301"/>
                      <a:pt x="568750" y="826067"/>
                    </a:cubicBezTo>
                    <a:lnTo>
                      <a:pt x="568750" y="831339"/>
                    </a:lnTo>
                    <a:cubicBezTo>
                      <a:pt x="568750" y="842918"/>
                      <a:pt x="572993" y="853518"/>
                      <a:pt x="579993" y="861691"/>
                    </a:cubicBezTo>
                    <a:lnTo>
                      <a:pt x="559691" y="874790"/>
                    </a:lnTo>
                    <a:cubicBezTo>
                      <a:pt x="539141" y="888052"/>
                      <a:pt x="526869" y="910570"/>
                      <a:pt x="526869" y="935028"/>
                    </a:cubicBezTo>
                    <a:lnTo>
                      <a:pt x="526869" y="938564"/>
                    </a:lnTo>
                    <a:lnTo>
                      <a:pt x="295005" y="938564"/>
                    </a:lnTo>
                    <a:cubicBezTo>
                      <a:pt x="286240" y="938564"/>
                      <a:pt x="279134" y="945671"/>
                      <a:pt x="279134" y="954436"/>
                    </a:cubicBezTo>
                    <a:cubicBezTo>
                      <a:pt x="279134" y="963201"/>
                      <a:pt x="286240" y="970307"/>
                      <a:pt x="295005" y="970307"/>
                    </a:cubicBezTo>
                    <a:lnTo>
                      <a:pt x="505686" y="970307"/>
                    </a:lnTo>
                    <a:cubicBezTo>
                      <a:pt x="496017" y="977669"/>
                      <a:pt x="489117" y="988476"/>
                      <a:pt x="486909" y="1000913"/>
                    </a:cubicBezTo>
                    <a:close/>
                    <a:moveTo>
                      <a:pt x="554459" y="370407"/>
                    </a:moveTo>
                    <a:lnTo>
                      <a:pt x="554459" y="535531"/>
                    </a:lnTo>
                    <a:lnTo>
                      <a:pt x="528378" y="535531"/>
                    </a:lnTo>
                    <a:lnTo>
                      <a:pt x="528378" y="370407"/>
                    </a:lnTo>
                    <a:close/>
                    <a:moveTo>
                      <a:pt x="443094" y="468840"/>
                    </a:moveTo>
                    <a:lnTo>
                      <a:pt x="443094" y="535531"/>
                    </a:lnTo>
                    <a:lnTo>
                      <a:pt x="417013" y="535531"/>
                    </a:lnTo>
                    <a:lnTo>
                      <a:pt x="417013" y="468840"/>
                    </a:lnTo>
                    <a:close/>
                    <a:moveTo>
                      <a:pt x="331731" y="325610"/>
                    </a:moveTo>
                    <a:lnTo>
                      <a:pt x="331731" y="535533"/>
                    </a:lnTo>
                    <a:lnTo>
                      <a:pt x="305650" y="535533"/>
                    </a:lnTo>
                    <a:lnTo>
                      <a:pt x="305650" y="325610"/>
                    </a:lnTo>
                    <a:close/>
                    <a:moveTo>
                      <a:pt x="220366" y="444231"/>
                    </a:moveTo>
                    <a:lnTo>
                      <a:pt x="220366" y="535531"/>
                    </a:lnTo>
                    <a:lnTo>
                      <a:pt x="194285" y="535531"/>
                    </a:lnTo>
                    <a:lnTo>
                      <a:pt x="194285" y="444231"/>
                    </a:lnTo>
                    <a:close/>
                    <a:moveTo>
                      <a:pt x="888389" y="1034113"/>
                    </a:moveTo>
                    <a:cubicBezTo>
                      <a:pt x="888389" y="1043829"/>
                      <a:pt x="880486" y="1051733"/>
                      <a:pt x="870770" y="1051733"/>
                    </a:cubicBezTo>
                    <a:lnTo>
                      <a:pt x="535503" y="1051733"/>
                    </a:lnTo>
                    <a:cubicBezTo>
                      <a:pt x="525788" y="1051733"/>
                      <a:pt x="517884" y="1043829"/>
                      <a:pt x="517884" y="1034113"/>
                    </a:cubicBezTo>
                    <a:lnTo>
                      <a:pt x="517884" y="1009555"/>
                    </a:lnTo>
                    <a:cubicBezTo>
                      <a:pt x="517884" y="999840"/>
                      <a:pt x="525788" y="991936"/>
                      <a:pt x="535503" y="991936"/>
                    </a:cubicBezTo>
                    <a:lnTo>
                      <a:pt x="870770" y="991936"/>
                    </a:lnTo>
                    <a:cubicBezTo>
                      <a:pt x="880486" y="991936"/>
                      <a:pt x="888389" y="999840"/>
                      <a:pt x="888389" y="1009555"/>
                    </a:cubicBezTo>
                    <a:close/>
                  </a:path>
                </a:pathLst>
              </a:custGeom>
              <a:solidFill>
                <a:schemeClr val="bg1"/>
              </a:solidFill>
              <a:ln w="2102" cap="flat">
                <a:noFill/>
                <a:prstDash val="solid"/>
                <a:miter/>
              </a:ln>
              <a:effectLst/>
            </p:spPr>
            <p:txBody>
              <a:bodyPr lIns="91440" tIns="45720" rIns="91440" bIns="45720"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6" name="任意多边形: 形状 195">
                <a:extLst>
                  <a:ext uri="{FF2B5EF4-FFF2-40B4-BE49-F238E27FC236}">
                    <a16:creationId xmlns:a16="http://schemas.microsoft.com/office/drawing/2014/main" id="{90BA2583-1084-EB01-3571-DCF10726E0A4}"/>
                  </a:ext>
                </a:extLst>
              </p:cNvPr>
              <p:cNvSpPr/>
              <p:nvPr/>
            </p:nvSpPr>
            <p:spPr>
              <a:xfrm>
                <a:off x="6381761" y="3632453"/>
                <a:ext cx="452181" cy="92099"/>
              </a:xfrm>
              <a:custGeom>
                <a:avLst/>
                <a:gdLst>
                  <a:gd name="connsiteX0" fmla="*/ 452183 w 452183"/>
                  <a:gd name="connsiteY0" fmla="*/ 46052 h 92103"/>
                  <a:gd name="connsiteX1" fmla="*/ 406131 w 452183"/>
                  <a:gd name="connsiteY1" fmla="*/ 0 h 92103"/>
                  <a:gd name="connsiteX2" fmla="*/ 46052 w 452183"/>
                  <a:gd name="connsiteY2" fmla="*/ 0 h 92103"/>
                  <a:gd name="connsiteX3" fmla="*/ 0 w 452183"/>
                  <a:gd name="connsiteY3" fmla="*/ 46052 h 92103"/>
                  <a:gd name="connsiteX4" fmla="*/ 46052 w 452183"/>
                  <a:gd name="connsiteY4" fmla="*/ 92104 h 92103"/>
                  <a:gd name="connsiteX5" fmla="*/ 406131 w 452183"/>
                  <a:gd name="connsiteY5" fmla="*/ 92104 h 92103"/>
                  <a:gd name="connsiteX6" fmla="*/ 452183 w 452183"/>
                  <a:gd name="connsiteY6" fmla="*/ 46052 h 92103"/>
                  <a:gd name="connsiteX7" fmla="*/ 188307 w 452183"/>
                  <a:gd name="connsiteY7" fmla="*/ 60361 h 92103"/>
                  <a:gd name="connsiteX8" fmla="*/ 46052 w 452183"/>
                  <a:gd name="connsiteY8" fmla="*/ 60361 h 92103"/>
                  <a:gd name="connsiteX9" fmla="*/ 44592 w 452183"/>
                  <a:gd name="connsiteY9" fmla="*/ 60287 h 92103"/>
                  <a:gd name="connsiteX10" fmla="*/ 31745 w 452183"/>
                  <a:gd name="connsiteY10" fmla="*/ 46052 h 92103"/>
                  <a:gd name="connsiteX11" fmla="*/ 44592 w 452183"/>
                  <a:gd name="connsiteY11" fmla="*/ 31816 h 92103"/>
                  <a:gd name="connsiteX12" fmla="*/ 46052 w 452183"/>
                  <a:gd name="connsiteY12" fmla="*/ 31742 h 92103"/>
                  <a:gd name="connsiteX13" fmla="*/ 188307 w 452183"/>
                  <a:gd name="connsiteY13" fmla="*/ 31742 h 92103"/>
                  <a:gd name="connsiteX14" fmla="*/ 220049 w 452183"/>
                  <a:gd name="connsiteY14" fmla="*/ 31744 h 92103"/>
                  <a:gd name="connsiteX15" fmla="*/ 406131 w 452183"/>
                  <a:gd name="connsiteY15" fmla="*/ 31744 h 92103"/>
                  <a:gd name="connsiteX16" fmla="*/ 420441 w 452183"/>
                  <a:gd name="connsiteY16" fmla="*/ 46054 h 92103"/>
                  <a:gd name="connsiteX17" fmla="*/ 406131 w 452183"/>
                  <a:gd name="connsiteY17" fmla="*/ 60364 h 92103"/>
                  <a:gd name="connsiteX18" fmla="*/ 220049 w 452183"/>
                  <a:gd name="connsiteY18" fmla="*/ 60364 h 92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2183" h="92103">
                    <a:moveTo>
                      <a:pt x="452183" y="46052"/>
                    </a:moveTo>
                    <a:cubicBezTo>
                      <a:pt x="452183" y="20658"/>
                      <a:pt x="431523" y="0"/>
                      <a:pt x="406131" y="0"/>
                    </a:cubicBezTo>
                    <a:lnTo>
                      <a:pt x="46052" y="0"/>
                    </a:lnTo>
                    <a:cubicBezTo>
                      <a:pt x="20658" y="0"/>
                      <a:pt x="0" y="20658"/>
                      <a:pt x="0" y="46052"/>
                    </a:cubicBezTo>
                    <a:cubicBezTo>
                      <a:pt x="0" y="71446"/>
                      <a:pt x="20658" y="92104"/>
                      <a:pt x="46052" y="92104"/>
                    </a:cubicBezTo>
                    <a:lnTo>
                      <a:pt x="406131" y="92104"/>
                    </a:lnTo>
                    <a:cubicBezTo>
                      <a:pt x="431525" y="92104"/>
                      <a:pt x="452183" y="71446"/>
                      <a:pt x="452183" y="46052"/>
                    </a:cubicBezTo>
                    <a:close/>
                    <a:moveTo>
                      <a:pt x="188307" y="60361"/>
                    </a:moveTo>
                    <a:lnTo>
                      <a:pt x="46052" y="60361"/>
                    </a:lnTo>
                    <a:cubicBezTo>
                      <a:pt x="45559" y="60361"/>
                      <a:pt x="45072" y="60336"/>
                      <a:pt x="44592" y="60287"/>
                    </a:cubicBezTo>
                    <a:cubicBezTo>
                      <a:pt x="37386" y="59553"/>
                      <a:pt x="31745" y="53450"/>
                      <a:pt x="31745" y="46052"/>
                    </a:cubicBezTo>
                    <a:cubicBezTo>
                      <a:pt x="31745" y="38654"/>
                      <a:pt x="37386" y="32551"/>
                      <a:pt x="44592" y="31816"/>
                    </a:cubicBezTo>
                    <a:cubicBezTo>
                      <a:pt x="45072" y="31768"/>
                      <a:pt x="45559" y="31742"/>
                      <a:pt x="46052" y="31742"/>
                    </a:cubicBezTo>
                    <a:lnTo>
                      <a:pt x="188307" y="31742"/>
                    </a:lnTo>
                    <a:close/>
                    <a:moveTo>
                      <a:pt x="220049" y="31744"/>
                    </a:moveTo>
                    <a:lnTo>
                      <a:pt x="406131" y="31744"/>
                    </a:lnTo>
                    <a:cubicBezTo>
                      <a:pt x="414022" y="31744"/>
                      <a:pt x="420441" y="38163"/>
                      <a:pt x="420441" y="46054"/>
                    </a:cubicBezTo>
                    <a:cubicBezTo>
                      <a:pt x="420441" y="53945"/>
                      <a:pt x="414020" y="60364"/>
                      <a:pt x="406131" y="60364"/>
                    </a:cubicBezTo>
                    <a:lnTo>
                      <a:pt x="220049" y="60364"/>
                    </a:lnTo>
                    <a:close/>
                  </a:path>
                </a:pathLst>
              </a:custGeom>
              <a:solidFill>
                <a:schemeClr val="bg1"/>
              </a:solidFill>
              <a:ln w="2102" cap="flat">
                <a:noFill/>
                <a:prstDash val="solid"/>
                <a:miter/>
              </a:ln>
              <a:effectLst/>
            </p:spPr>
            <p:txBody>
              <a:bodyPr lIns="91440" tIns="45720" rIns="91440" bIns="45720"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7" name="任意多边形: 形状 196">
                <a:extLst>
                  <a:ext uri="{FF2B5EF4-FFF2-40B4-BE49-F238E27FC236}">
                    <a16:creationId xmlns:a16="http://schemas.microsoft.com/office/drawing/2014/main" id="{BBFA4C03-7F3D-60C3-7455-36477FB6827F}"/>
                  </a:ext>
                </a:extLst>
              </p:cNvPr>
              <p:cNvSpPr/>
              <p:nvPr/>
            </p:nvSpPr>
            <p:spPr>
              <a:xfrm>
                <a:off x="6481590" y="3762770"/>
                <a:ext cx="352347" cy="31745"/>
              </a:xfrm>
              <a:custGeom>
                <a:avLst/>
                <a:gdLst>
                  <a:gd name="connsiteX0" fmla="*/ 336478 w 352349"/>
                  <a:gd name="connsiteY0" fmla="*/ 0 h 31742"/>
                  <a:gd name="connsiteX1" fmla="*/ 15871 w 352349"/>
                  <a:gd name="connsiteY1" fmla="*/ 0 h 31742"/>
                  <a:gd name="connsiteX2" fmla="*/ 0 w 352349"/>
                  <a:gd name="connsiteY2" fmla="*/ 15871 h 31742"/>
                  <a:gd name="connsiteX3" fmla="*/ 15871 w 352349"/>
                  <a:gd name="connsiteY3" fmla="*/ 31742 h 31742"/>
                  <a:gd name="connsiteX4" fmla="*/ 336478 w 352349"/>
                  <a:gd name="connsiteY4" fmla="*/ 31742 h 31742"/>
                  <a:gd name="connsiteX5" fmla="*/ 352349 w 352349"/>
                  <a:gd name="connsiteY5" fmla="*/ 15871 h 31742"/>
                  <a:gd name="connsiteX6" fmla="*/ 336478 w 352349"/>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349" h="31742">
                    <a:moveTo>
                      <a:pt x="336478" y="0"/>
                    </a:moveTo>
                    <a:lnTo>
                      <a:pt x="15871" y="0"/>
                    </a:lnTo>
                    <a:cubicBezTo>
                      <a:pt x="7106" y="0"/>
                      <a:pt x="0" y="7106"/>
                      <a:pt x="0" y="15871"/>
                    </a:cubicBezTo>
                    <a:cubicBezTo>
                      <a:pt x="0" y="24636"/>
                      <a:pt x="7106" y="31742"/>
                      <a:pt x="15871" y="31742"/>
                    </a:cubicBezTo>
                    <a:lnTo>
                      <a:pt x="336478" y="31742"/>
                    </a:lnTo>
                    <a:cubicBezTo>
                      <a:pt x="345243" y="31742"/>
                      <a:pt x="352349" y="24636"/>
                      <a:pt x="352349" y="15871"/>
                    </a:cubicBezTo>
                    <a:cubicBezTo>
                      <a:pt x="352349" y="7106"/>
                      <a:pt x="345243" y="0"/>
                      <a:pt x="336478" y="0"/>
                    </a:cubicBezTo>
                    <a:close/>
                  </a:path>
                </a:pathLst>
              </a:custGeom>
              <a:solidFill>
                <a:schemeClr val="bg1"/>
              </a:solidFill>
              <a:ln w="2102" cap="flat">
                <a:noFill/>
                <a:prstDash val="solid"/>
                <a:miter/>
              </a:ln>
              <a:effectLst/>
            </p:spPr>
            <p:txBody>
              <a:bodyPr lIns="91440" tIns="45720" rIns="91440" bIns="45720"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8" name="任意多边形: 形状 197">
                <a:extLst>
                  <a:ext uri="{FF2B5EF4-FFF2-40B4-BE49-F238E27FC236}">
                    <a16:creationId xmlns:a16="http://schemas.microsoft.com/office/drawing/2014/main" id="{829DFAD2-E78A-BAC1-B895-FAB3D8F82747}"/>
                  </a:ext>
                </a:extLst>
              </p:cNvPr>
              <p:cNvSpPr/>
              <p:nvPr/>
            </p:nvSpPr>
            <p:spPr>
              <a:xfrm>
                <a:off x="6481590" y="3822423"/>
                <a:ext cx="324750" cy="31745"/>
              </a:xfrm>
              <a:custGeom>
                <a:avLst/>
                <a:gdLst>
                  <a:gd name="connsiteX0" fmla="*/ 308881 w 324752"/>
                  <a:gd name="connsiteY0" fmla="*/ 0 h 31742"/>
                  <a:gd name="connsiteX1" fmla="*/ 15871 w 324752"/>
                  <a:gd name="connsiteY1" fmla="*/ 0 h 31742"/>
                  <a:gd name="connsiteX2" fmla="*/ 0 w 324752"/>
                  <a:gd name="connsiteY2" fmla="*/ 15871 h 31742"/>
                  <a:gd name="connsiteX3" fmla="*/ 15871 w 324752"/>
                  <a:gd name="connsiteY3" fmla="*/ 31742 h 31742"/>
                  <a:gd name="connsiteX4" fmla="*/ 308881 w 324752"/>
                  <a:gd name="connsiteY4" fmla="*/ 31742 h 31742"/>
                  <a:gd name="connsiteX5" fmla="*/ 324752 w 324752"/>
                  <a:gd name="connsiteY5" fmla="*/ 15871 h 31742"/>
                  <a:gd name="connsiteX6" fmla="*/ 308881 w 324752"/>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4752" h="31742">
                    <a:moveTo>
                      <a:pt x="308881" y="0"/>
                    </a:moveTo>
                    <a:lnTo>
                      <a:pt x="15871" y="0"/>
                    </a:lnTo>
                    <a:cubicBezTo>
                      <a:pt x="7106" y="0"/>
                      <a:pt x="0" y="7106"/>
                      <a:pt x="0" y="15871"/>
                    </a:cubicBezTo>
                    <a:cubicBezTo>
                      <a:pt x="0" y="24636"/>
                      <a:pt x="7106" y="31742"/>
                      <a:pt x="15871" y="31742"/>
                    </a:cubicBezTo>
                    <a:lnTo>
                      <a:pt x="308881" y="31742"/>
                    </a:lnTo>
                    <a:cubicBezTo>
                      <a:pt x="317646" y="31742"/>
                      <a:pt x="324752" y="24636"/>
                      <a:pt x="324752" y="15871"/>
                    </a:cubicBezTo>
                    <a:cubicBezTo>
                      <a:pt x="324752" y="7106"/>
                      <a:pt x="317646" y="0"/>
                      <a:pt x="308881" y="0"/>
                    </a:cubicBezTo>
                    <a:close/>
                  </a:path>
                </a:pathLst>
              </a:custGeom>
              <a:solidFill>
                <a:schemeClr val="bg1"/>
              </a:solidFill>
              <a:ln w="2102" cap="flat">
                <a:noFill/>
                <a:prstDash val="solid"/>
                <a:miter/>
              </a:ln>
              <a:effectLst/>
            </p:spPr>
            <p:txBody>
              <a:bodyPr lIns="91440" tIns="45720" rIns="91440" bIns="45720"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9" name="任意多边形: 形状 198">
                <a:extLst>
                  <a:ext uri="{FF2B5EF4-FFF2-40B4-BE49-F238E27FC236}">
                    <a16:creationId xmlns:a16="http://schemas.microsoft.com/office/drawing/2014/main" id="{F4F14AE7-3950-D98D-D495-A47576929E72}"/>
                  </a:ext>
                </a:extLst>
              </p:cNvPr>
              <p:cNvSpPr/>
              <p:nvPr/>
            </p:nvSpPr>
            <p:spPr>
              <a:xfrm>
                <a:off x="6481590" y="3882084"/>
                <a:ext cx="303511" cy="31745"/>
              </a:xfrm>
              <a:custGeom>
                <a:avLst/>
                <a:gdLst>
                  <a:gd name="connsiteX0" fmla="*/ 303512 w 303512"/>
                  <a:gd name="connsiteY0" fmla="*/ 15871 h 31742"/>
                  <a:gd name="connsiteX1" fmla="*/ 287641 w 303512"/>
                  <a:gd name="connsiteY1" fmla="*/ 0 h 31742"/>
                  <a:gd name="connsiteX2" fmla="*/ 15871 w 303512"/>
                  <a:gd name="connsiteY2" fmla="*/ 0 h 31742"/>
                  <a:gd name="connsiteX3" fmla="*/ 0 w 303512"/>
                  <a:gd name="connsiteY3" fmla="*/ 15871 h 31742"/>
                  <a:gd name="connsiteX4" fmla="*/ 15871 w 303512"/>
                  <a:gd name="connsiteY4" fmla="*/ 31742 h 31742"/>
                  <a:gd name="connsiteX5" fmla="*/ 287641 w 303512"/>
                  <a:gd name="connsiteY5" fmla="*/ 31742 h 31742"/>
                  <a:gd name="connsiteX6" fmla="*/ 303512 w 303512"/>
                  <a:gd name="connsiteY6" fmla="*/ 15871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3512" h="31742">
                    <a:moveTo>
                      <a:pt x="303512" y="15871"/>
                    </a:moveTo>
                    <a:cubicBezTo>
                      <a:pt x="303512" y="7106"/>
                      <a:pt x="296406" y="0"/>
                      <a:pt x="287641" y="0"/>
                    </a:cubicBezTo>
                    <a:lnTo>
                      <a:pt x="15871" y="0"/>
                    </a:lnTo>
                    <a:cubicBezTo>
                      <a:pt x="7106" y="0"/>
                      <a:pt x="0" y="7106"/>
                      <a:pt x="0" y="15871"/>
                    </a:cubicBezTo>
                    <a:cubicBezTo>
                      <a:pt x="0" y="24636"/>
                      <a:pt x="7106" y="31742"/>
                      <a:pt x="15871" y="31742"/>
                    </a:cubicBezTo>
                    <a:lnTo>
                      <a:pt x="287641" y="31742"/>
                    </a:lnTo>
                    <a:cubicBezTo>
                      <a:pt x="296406" y="31742"/>
                      <a:pt x="303512" y="24636"/>
                      <a:pt x="303512" y="15871"/>
                    </a:cubicBezTo>
                    <a:close/>
                  </a:path>
                </a:pathLst>
              </a:custGeom>
              <a:solidFill>
                <a:schemeClr val="bg1"/>
              </a:solidFill>
              <a:ln w="2102" cap="flat">
                <a:noFill/>
                <a:prstDash val="solid"/>
                <a:miter/>
              </a:ln>
              <a:effectLst/>
            </p:spPr>
            <p:txBody>
              <a:bodyPr lIns="91440" tIns="45720" rIns="91440" bIns="45720"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0" name="任意多边形: 形状 199">
                <a:extLst>
                  <a:ext uri="{FF2B5EF4-FFF2-40B4-BE49-F238E27FC236}">
                    <a16:creationId xmlns:a16="http://schemas.microsoft.com/office/drawing/2014/main" id="{33BF476B-B58F-B94F-223D-A6774BE7965F}"/>
                  </a:ext>
                </a:extLst>
              </p:cNvPr>
              <p:cNvSpPr/>
              <p:nvPr/>
            </p:nvSpPr>
            <p:spPr>
              <a:xfrm>
                <a:off x="6381761" y="3762770"/>
                <a:ext cx="78549" cy="31745"/>
              </a:xfrm>
              <a:custGeom>
                <a:avLst/>
                <a:gdLst>
                  <a:gd name="connsiteX0" fmla="*/ 62676 w 78547"/>
                  <a:gd name="connsiteY0" fmla="*/ 0 h 31742"/>
                  <a:gd name="connsiteX1" fmla="*/ 15871 w 78547"/>
                  <a:gd name="connsiteY1" fmla="*/ 0 h 31742"/>
                  <a:gd name="connsiteX2" fmla="*/ 0 w 78547"/>
                  <a:gd name="connsiteY2" fmla="*/ 15871 h 31742"/>
                  <a:gd name="connsiteX3" fmla="*/ 15871 w 78547"/>
                  <a:gd name="connsiteY3" fmla="*/ 31742 h 31742"/>
                  <a:gd name="connsiteX4" fmla="*/ 62676 w 78547"/>
                  <a:gd name="connsiteY4" fmla="*/ 31742 h 31742"/>
                  <a:gd name="connsiteX5" fmla="*/ 78548 w 78547"/>
                  <a:gd name="connsiteY5" fmla="*/ 15871 h 31742"/>
                  <a:gd name="connsiteX6" fmla="*/ 62676 w 78547"/>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47" h="31742">
                    <a:moveTo>
                      <a:pt x="62676" y="0"/>
                    </a:moveTo>
                    <a:lnTo>
                      <a:pt x="15871" y="0"/>
                    </a:lnTo>
                    <a:cubicBezTo>
                      <a:pt x="7106" y="0"/>
                      <a:pt x="0" y="7106"/>
                      <a:pt x="0" y="15871"/>
                    </a:cubicBezTo>
                    <a:cubicBezTo>
                      <a:pt x="0" y="24636"/>
                      <a:pt x="7106" y="31742"/>
                      <a:pt x="15871" y="31742"/>
                    </a:cubicBezTo>
                    <a:lnTo>
                      <a:pt x="62676" y="31742"/>
                    </a:lnTo>
                    <a:cubicBezTo>
                      <a:pt x="71442" y="31742"/>
                      <a:pt x="78548" y="24636"/>
                      <a:pt x="78548" y="15871"/>
                    </a:cubicBezTo>
                    <a:cubicBezTo>
                      <a:pt x="78548" y="7106"/>
                      <a:pt x="71442" y="0"/>
                      <a:pt x="62676" y="0"/>
                    </a:cubicBezTo>
                    <a:close/>
                  </a:path>
                </a:pathLst>
              </a:custGeom>
              <a:solidFill>
                <a:schemeClr val="bg1"/>
              </a:solidFill>
              <a:ln w="2102" cap="flat">
                <a:noFill/>
                <a:prstDash val="solid"/>
                <a:miter/>
              </a:ln>
              <a:effectLst/>
            </p:spPr>
            <p:txBody>
              <a:bodyPr lIns="91440" tIns="45720" rIns="91440" bIns="45720"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1" name="任意多边形: 形状 200">
                <a:extLst>
                  <a:ext uri="{FF2B5EF4-FFF2-40B4-BE49-F238E27FC236}">
                    <a16:creationId xmlns:a16="http://schemas.microsoft.com/office/drawing/2014/main" id="{E2461A98-D9C6-E5F4-EAE0-A87462B4B6F9}"/>
                  </a:ext>
                </a:extLst>
              </p:cNvPr>
              <p:cNvSpPr/>
              <p:nvPr/>
            </p:nvSpPr>
            <p:spPr>
              <a:xfrm>
                <a:off x="6381761" y="3822423"/>
                <a:ext cx="78549" cy="31745"/>
              </a:xfrm>
              <a:custGeom>
                <a:avLst/>
                <a:gdLst>
                  <a:gd name="connsiteX0" fmla="*/ 62676 w 78547"/>
                  <a:gd name="connsiteY0" fmla="*/ 0 h 31742"/>
                  <a:gd name="connsiteX1" fmla="*/ 15871 w 78547"/>
                  <a:gd name="connsiteY1" fmla="*/ 0 h 31742"/>
                  <a:gd name="connsiteX2" fmla="*/ 0 w 78547"/>
                  <a:gd name="connsiteY2" fmla="*/ 15871 h 31742"/>
                  <a:gd name="connsiteX3" fmla="*/ 15871 w 78547"/>
                  <a:gd name="connsiteY3" fmla="*/ 31742 h 31742"/>
                  <a:gd name="connsiteX4" fmla="*/ 62676 w 78547"/>
                  <a:gd name="connsiteY4" fmla="*/ 31742 h 31742"/>
                  <a:gd name="connsiteX5" fmla="*/ 78548 w 78547"/>
                  <a:gd name="connsiteY5" fmla="*/ 15871 h 31742"/>
                  <a:gd name="connsiteX6" fmla="*/ 62676 w 78547"/>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47" h="31742">
                    <a:moveTo>
                      <a:pt x="62676" y="0"/>
                    </a:moveTo>
                    <a:lnTo>
                      <a:pt x="15871" y="0"/>
                    </a:lnTo>
                    <a:cubicBezTo>
                      <a:pt x="7106" y="0"/>
                      <a:pt x="0" y="7106"/>
                      <a:pt x="0" y="15871"/>
                    </a:cubicBezTo>
                    <a:cubicBezTo>
                      <a:pt x="0" y="24636"/>
                      <a:pt x="7106" y="31742"/>
                      <a:pt x="15871" y="31742"/>
                    </a:cubicBezTo>
                    <a:lnTo>
                      <a:pt x="62676" y="31742"/>
                    </a:lnTo>
                    <a:cubicBezTo>
                      <a:pt x="71442" y="31742"/>
                      <a:pt x="78548" y="24636"/>
                      <a:pt x="78548" y="15871"/>
                    </a:cubicBezTo>
                    <a:cubicBezTo>
                      <a:pt x="78548" y="7106"/>
                      <a:pt x="71442" y="0"/>
                      <a:pt x="62676" y="0"/>
                    </a:cubicBezTo>
                    <a:close/>
                  </a:path>
                </a:pathLst>
              </a:custGeom>
              <a:solidFill>
                <a:schemeClr val="bg1"/>
              </a:solidFill>
              <a:ln w="2102" cap="flat">
                <a:noFill/>
                <a:prstDash val="solid"/>
                <a:miter/>
              </a:ln>
              <a:effectLst/>
            </p:spPr>
            <p:txBody>
              <a:bodyPr lIns="91440" tIns="45720" rIns="91440" bIns="45720"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2" name="任意多边形: 形状 201">
                <a:extLst>
                  <a:ext uri="{FF2B5EF4-FFF2-40B4-BE49-F238E27FC236}">
                    <a16:creationId xmlns:a16="http://schemas.microsoft.com/office/drawing/2014/main" id="{18F9C97B-C697-FCD1-7409-C893014A59C1}"/>
                  </a:ext>
                </a:extLst>
              </p:cNvPr>
              <p:cNvSpPr/>
              <p:nvPr/>
            </p:nvSpPr>
            <p:spPr>
              <a:xfrm>
                <a:off x="6381761" y="3882084"/>
                <a:ext cx="78549" cy="31745"/>
              </a:xfrm>
              <a:custGeom>
                <a:avLst/>
                <a:gdLst>
                  <a:gd name="connsiteX0" fmla="*/ 62676 w 78547"/>
                  <a:gd name="connsiteY0" fmla="*/ 0 h 31742"/>
                  <a:gd name="connsiteX1" fmla="*/ 15871 w 78547"/>
                  <a:gd name="connsiteY1" fmla="*/ 0 h 31742"/>
                  <a:gd name="connsiteX2" fmla="*/ 0 w 78547"/>
                  <a:gd name="connsiteY2" fmla="*/ 15871 h 31742"/>
                  <a:gd name="connsiteX3" fmla="*/ 15871 w 78547"/>
                  <a:gd name="connsiteY3" fmla="*/ 31742 h 31742"/>
                  <a:gd name="connsiteX4" fmla="*/ 62676 w 78547"/>
                  <a:gd name="connsiteY4" fmla="*/ 31742 h 31742"/>
                  <a:gd name="connsiteX5" fmla="*/ 78548 w 78547"/>
                  <a:gd name="connsiteY5" fmla="*/ 15871 h 31742"/>
                  <a:gd name="connsiteX6" fmla="*/ 62676 w 78547"/>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47" h="31742">
                    <a:moveTo>
                      <a:pt x="62676" y="0"/>
                    </a:moveTo>
                    <a:lnTo>
                      <a:pt x="15871" y="0"/>
                    </a:lnTo>
                    <a:cubicBezTo>
                      <a:pt x="7106" y="0"/>
                      <a:pt x="0" y="7106"/>
                      <a:pt x="0" y="15871"/>
                    </a:cubicBezTo>
                    <a:cubicBezTo>
                      <a:pt x="0" y="24636"/>
                      <a:pt x="7106" y="31742"/>
                      <a:pt x="15871" y="31742"/>
                    </a:cubicBezTo>
                    <a:lnTo>
                      <a:pt x="62676" y="31742"/>
                    </a:lnTo>
                    <a:cubicBezTo>
                      <a:pt x="71442" y="31742"/>
                      <a:pt x="78548" y="24636"/>
                      <a:pt x="78548" y="15871"/>
                    </a:cubicBezTo>
                    <a:cubicBezTo>
                      <a:pt x="78548" y="7106"/>
                      <a:pt x="71442" y="0"/>
                      <a:pt x="62676" y="0"/>
                    </a:cubicBezTo>
                    <a:close/>
                  </a:path>
                </a:pathLst>
              </a:custGeom>
              <a:solidFill>
                <a:schemeClr val="bg1"/>
              </a:solidFill>
              <a:ln w="2102" cap="flat">
                <a:noFill/>
                <a:prstDash val="solid"/>
                <a:miter/>
              </a:ln>
              <a:effectLst/>
            </p:spPr>
            <p:txBody>
              <a:bodyPr lIns="91440" tIns="45720" rIns="91440" bIns="45720"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cxnSp>
        <p:nvCxnSpPr>
          <p:cNvPr id="205" name="直接连接符 204">
            <a:extLst>
              <a:ext uri="{FF2B5EF4-FFF2-40B4-BE49-F238E27FC236}">
                <a16:creationId xmlns:a16="http://schemas.microsoft.com/office/drawing/2014/main" id="{DC2356C7-711F-EE0D-ED6C-03E5302EADFD}"/>
              </a:ext>
            </a:extLst>
          </p:cNvPr>
          <p:cNvCxnSpPr>
            <a:cxnSpLocks/>
          </p:cNvCxnSpPr>
          <p:nvPr/>
        </p:nvCxnSpPr>
        <p:spPr>
          <a:xfrm>
            <a:off x="407988" y="666875"/>
            <a:ext cx="11376025" cy="0"/>
          </a:xfrm>
          <a:prstGeom prst="line">
            <a:avLst/>
          </a:prstGeom>
          <a:ln w="9525">
            <a:gradFill flip="none" rotWithShape="1">
              <a:gsLst>
                <a:gs pos="0">
                  <a:schemeClr val="accent1"/>
                </a:gs>
                <a:gs pos="58000">
                  <a:srgbClr val="1168F4"/>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26" name="文本框 225">
            <a:extLst>
              <a:ext uri="{FF2B5EF4-FFF2-40B4-BE49-F238E27FC236}">
                <a16:creationId xmlns:a16="http://schemas.microsoft.com/office/drawing/2014/main" id="{903CBEDD-ECDF-09BE-330E-B54D1803EDF9}"/>
              </a:ext>
            </a:extLst>
          </p:cNvPr>
          <p:cNvSpPr txBox="1"/>
          <p:nvPr/>
        </p:nvSpPr>
        <p:spPr>
          <a:xfrm>
            <a:off x="9097234" y="6396735"/>
            <a:ext cx="2801395"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w="3175">
                  <a:noFill/>
                </a:ln>
                <a:solidFill>
                  <a:prstClr val="white">
                    <a:lumMod val="85000"/>
                  </a:prstClr>
                </a:solidFill>
                <a:effectLst>
                  <a:outerShdw blurRad="152400" dist="101600" dir="5400000" sx="98000" sy="98000" algn="t" rotWithShape="0">
                    <a:prstClr val="white">
                      <a:lumMod val="85000"/>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正德丨厚生丨经世丨济用</a:t>
            </a:r>
          </a:p>
        </p:txBody>
      </p:sp>
      <p:grpSp>
        <p:nvGrpSpPr>
          <p:cNvPr id="213" name="组合 212">
            <a:extLst>
              <a:ext uri="{FF2B5EF4-FFF2-40B4-BE49-F238E27FC236}">
                <a16:creationId xmlns:a16="http://schemas.microsoft.com/office/drawing/2014/main" id="{139705E3-8F97-B683-73A5-844A044E98BE}"/>
              </a:ext>
            </a:extLst>
          </p:cNvPr>
          <p:cNvGrpSpPr/>
          <p:nvPr/>
        </p:nvGrpSpPr>
        <p:grpSpPr>
          <a:xfrm>
            <a:off x="397828" y="6453189"/>
            <a:ext cx="1009527" cy="188718"/>
            <a:chOff x="695357" y="6477795"/>
            <a:chExt cx="976623" cy="182567"/>
          </a:xfrm>
        </p:grpSpPr>
        <p:sp>
          <p:nvSpPr>
            <p:cNvPr id="214" name="椭圆 213">
              <a:extLst>
                <a:ext uri="{FF2B5EF4-FFF2-40B4-BE49-F238E27FC236}">
                  <a16:creationId xmlns:a16="http://schemas.microsoft.com/office/drawing/2014/main" id="{4BEDC135-AC07-AF4D-C138-812C6F13BD68}"/>
                </a:ext>
              </a:extLst>
            </p:cNvPr>
            <p:cNvSpPr/>
            <p:nvPr/>
          </p:nvSpPr>
          <p:spPr>
            <a:xfrm>
              <a:off x="695357" y="6477795"/>
              <a:ext cx="182567" cy="182567"/>
            </a:xfrm>
            <a:prstGeom prst="ellipse">
              <a:avLst/>
            </a:prstGeom>
            <a:gradFill flip="none" rotWithShape="1">
              <a:gsLst>
                <a:gs pos="100000">
                  <a:schemeClr val="accent1"/>
                </a:gs>
                <a:gs pos="59000">
                  <a:srgbClr val="1169F3"/>
                </a:gs>
                <a:gs pos="13000">
                  <a:schemeClr val="accent2"/>
                </a:gs>
              </a:gsLst>
              <a:lin ang="135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5" name="椭圆 214">
              <a:extLst>
                <a:ext uri="{FF2B5EF4-FFF2-40B4-BE49-F238E27FC236}">
                  <a16:creationId xmlns:a16="http://schemas.microsoft.com/office/drawing/2014/main" id="{BC20AB3F-94F2-1057-0B8F-832C624C1A52}"/>
                </a:ext>
              </a:extLst>
            </p:cNvPr>
            <p:cNvSpPr/>
            <p:nvPr/>
          </p:nvSpPr>
          <p:spPr>
            <a:xfrm>
              <a:off x="960042" y="6477795"/>
              <a:ext cx="182567" cy="182567"/>
            </a:xfrm>
            <a:prstGeom prst="ellipse">
              <a:avLst/>
            </a:prstGeom>
            <a:gradFill>
              <a:gsLst>
                <a:gs pos="25000">
                  <a:schemeClr val="bg1">
                    <a:lumMod val="50000"/>
                  </a:schemeClr>
                </a:gs>
                <a:gs pos="100000">
                  <a:schemeClr val="bg1">
                    <a:lumMod val="85000"/>
                  </a:schemeClr>
                </a:gs>
              </a:gsLst>
              <a:lin ang="135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6" name="椭圆 215">
              <a:extLst>
                <a:ext uri="{FF2B5EF4-FFF2-40B4-BE49-F238E27FC236}">
                  <a16:creationId xmlns:a16="http://schemas.microsoft.com/office/drawing/2014/main" id="{DE17091D-CCAA-54D6-6C79-E7DABBA83E0E}"/>
                </a:ext>
              </a:extLst>
            </p:cNvPr>
            <p:cNvSpPr/>
            <p:nvPr/>
          </p:nvSpPr>
          <p:spPr>
            <a:xfrm>
              <a:off x="1224727" y="6477795"/>
              <a:ext cx="182567" cy="182567"/>
            </a:xfrm>
            <a:prstGeom prst="ellipse">
              <a:avLst/>
            </a:prstGeom>
            <a:gradFill>
              <a:gsLst>
                <a:gs pos="25000">
                  <a:schemeClr val="bg1">
                    <a:lumMod val="50000"/>
                  </a:schemeClr>
                </a:gs>
                <a:gs pos="100000">
                  <a:schemeClr val="bg1">
                    <a:lumMod val="85000"/>
                  </a:schemeClr>
                </a:gs>
              </a:gsLst>
              <a:lin ang="135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7" name="椭圆 216">
              <a:extLst>
                <a:ext uri="{FF2B5EF4-FFF2-40B4-BE49-F238E27FC236}">
                  <a16:creationId xmlns:a16="http://schemas.microsoft.com/office/drawing/2014/main" id="{9C6CB0CF-8702-E114-094E-9497F532EC4C}"/>
                </a:ext>
              </a:extLst>
            </p:cNvPr>
            <p:cNvSpPr/>
            <p:nvPr/>
          </p:nvSpPr>
          <p:spPr>
            <a:xfrm>
              <a:off x="1489413" y="6477795"/>
              <a:ext cx="182567" cy="182567"/>
            </a:xfrm>
            <a:prstGeom prst="ellipse">
              <a:avLst/>
            </a:prstGeom>
            <a:gradFill>
              <a:gsLst>
                <a:gs pos="25000">
                  <a:schemeClr val="bg1">
                    <a:lumMod val="50000"/>
                  </a:schemeClr>
                </a:gs>
                <a:gs pos="100000">
                  <a:schemeClr val="bg1">
                    <a:lumMod val="85000"/>
                  </a:schemeClr>
                </a:gs>
              </a:gsLst>
              <a:lin ang="135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 name="组合 1">
            <a:extLst>
              <a:ext uri="{FF2B5EF4-FFF2-40B4-BE49-F238E27FC236}">
                <a16:creationId xmlns:a16="http://schemas.microsoft.com/office/drawing/2014/main" id="{2DD83385-F0C3-62EB-F8DB-9A7C2B0A6BB1}"/>
              </a:ext>
            </a:extLst>
          </p:cNvPr>
          <p:cNvGrpSpPr/>
          <p:nvPr>
            <p:custDataLst>
              <p:tags r:id="rId3"/>
            </p:custDataLst>
          </p:nvPr>
        </p:nvGrpSpPr>
        <p:grpSpPr>
          <a:xfrm>
            <a:off x="397828" y="891681"/>
            <a:ext cx="10676572" cy="5422377"/>
            <a:chOff x="397828" y="891681"/>
            <a:chExt cx="10676572" cy="5422377"/>
          </a:xfrm>
        </p:grpSpPr>
        <p:grpSp>
          <p:nvGrpSpPr>
            <p:cNvPr id="149" name="组合 148">
              <a:extLst>
                <a:ext uri="{FF2B5EF4-FFF2-40B4-BE49-F238E27FC236}">
                  <a16:creationId xmlns:a16="http://schemas.microsoft.com/office/drawing/2014/main" id="{B92DAF15-92B2-104C-EF6B-BE0EC4299E0E}"/>
                </a:ext>
              </a:extLst>
            </p:cNvPr>
            <p:cNvGrpSpPr/>
            <p:nvPr/>
          </p:nvGrpSpPr>
          <p:grpSpPr>
            <a:xfrm>
              <a:off x="547583" y="891681"/>
              <a:ext cx="10526817" cy="5422377"/>
              <a:chOff x="547583" y="1073951"/>
              <a:chExt cx="9417395" cy="4984874"/>
            </a:xfrm>
          </p:grpSpPr>
          <p:sp>
            <p:nvSpPr>
              <p:cNvPr id="29" name="糊涂🍉1">
                <a:extLst>
                  <a:ext uri="{FF2B5EF4-FFF2-40B4-BE49-F238E27FC236}">
                    <a16:creationId xmlns:a16="http://schemas.microsoft.com/office/drawing/2014/main" id="{A51A358E-46DE-2A6C-A4DD-A729A14A88FB}"/>
                  </a:ext>
                </a:extLst>
              </p:cNvPr>
              <p:cNvSpPr/>
              <p:nvPr/>
            </p:nvSpPr>
            <p:spPr>
              <a:xfrm>
                <a:off x="547583" y="1179099"/>
                <a:ext cx="9417395" cy="4879726"/>
              </a:xfrm>
              <a:prstGeom prst="roundRect">
                <a:avLst>
                  <a:gd name="adj" fmla="val 6132"/>
                </a:avLst>
              </a:prstGeom>
              <a:solidFill>
                <a:sysClr val="window" lastClr="FFFFFF"/>
              </a:solidFill>
              <a:ln w="12700" cap="flat" cmpd="sng" algn="ctr">
                <a:noFill/>
                <a:prstDash val="solid"/>
                <a:miter lim="800000"/>
              </a:ln>
              <a:effectLst>
                <a:outerShdw blurRad="254000" dist="152400" dir="5400000" algn="t" rotWithShape="0">
                  <a:schemeClr val="accent1">
                    <a:alpha val="7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1" name="糊涂🍉4">
                <a:extLst>
                  <a:ext uri="{FF2B5EF4-FFF2-40B4-BE49-F238E27FC236}">
                    <a16:creationId xmlns:a16="http://schemas.microsoft.com/office/drawing/2014/main" id="{12DAAB0C-FAAD-3801-8447-A801CFDE5562}"/>
                  </a:ext>
                </a:extLst>
              </p:cNvPr>
              <p:cNvSpPr/>
              <p:nvPr/>
            </p:nvSpPr>
            <p:spPr>
              <a:xfrm>
                <a:off x="611083" y="1073951"/>
                <a:ext cx="9195463" cy="4932362"/>
              </a:xfrm>
              <a:prstGeom prst="roundRect">
                <a:avLst>
                  <a:gd name="adj" fmla="val 4851"/>
                </a:avLst>
              </a:prstGeom>
              <a:gradFill flip="none" rotWithShape="1">
                <a:gsLst>
                  <a:gs pos="0">
                    <a:schemeClr val="bg1">
                      <a:alpha val="90000"/>
                    </a:schemeClr>
                  </a:gs>
                  <a:gs pos="78000">
                    <a:schemeClr val="bg1"/>
                  </a:gs>
                </a:gsLst>
                <a:lin ang="16200000" scaled="1"/>
                <a:tileRect/>
              </a:gradFill>
              <a:ln>
                <a:gradFill flip="none" rotWithShape="1">
                  <a:gsLst>
                    <a:gs pos="0">
                      <a:schemeClr val="accent1">
                        <a:lumMod val="20000"/>
                        <a:lumOff val="80000"/>
                        <a:alpha val="0"/>
                      </a:schemeClr>
                    </a:gs>
                    <a:gs pos="100000">
                      <a:schemeClr val="accent2"/>
                    </a:gs>
                  </a:gsLst>
                  <a:lin ang="5400000" scaled="1"/>
                  <a:tileRect/>
                </a:gradFill>
              </a:ln>
              <a:effectLst>
                <a:outerShdw blurRad="495300" dist="304800" dir="2700000" sx="95000" sy="95000" algn="tl" rotWithShape="0">
                  <a:schemeClr val="accent1">
                    <a:lumMod val="40000"/>
                    <a:lumOff val="6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prstClr val="white"/>
                  </a:solidFill>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endParaRPr>
              </a:p>
            </p:txBody>
          </p:sp>
        </p:grpSp>
        <p:grpSp>
          <p:nvGrpSpPr>
            <p:cNvPr id="150" name="组合 149">
              <a:extLst>
                <a:ext uri="{FF2B5EF4-FFF2-40B4-BE49-F238E27FC236}">
                  <a16:creationId xmlns:a16="http://schemas.microsoft.com/office/drawing/2014/main" id="{5BD2CBFC-793E-0819-0A97-9506105CDDA0}"/>
                </a:ext>
              </a:extLst>
            </p:cNvPr>
            <p:cNvGrpSpPr/>
            <p:nvPr/>
          </p:nvGrpSpPr>
          <p:grpSpPr>
            <a:xfrm>
              <a:off x="397828" y="2165918"/>
              <a:ext cx="571015" cy="2873903"/>
              <a:chOff x="397828" y="2095670"/>
              <a:chExt cx="571015" cy="2873903"/>
            </a:xfrm>
          </p:grpSpPr>
          <p:sp>
            <p:nvSpPr>
              <p:cNvPr id="34" name="糊涂🍉6">
                <a:extLst>
                  <a:ext uri="{FF2B5EF4-FFF2-40B4-BE49-F238E27FC236}">
                    <a16:creationId xmlns:a16="http://schemas.microsoft.com/office/drawing/2014/main" id="{215B30CA-D611-6FE4-2A12-1815CFBDE275}"/>
                  </a:ext>
                </a:extLst>
              </p:cNvPr>
              <p:cNvSpPr/>
              <p:nvPr/>
            </p:nvSpPr>
            <p:spPr>
              <a:xfrm>
                <a:off x="735527" y="2095670"/>
                <a:ext cx="229568" cy="229568"/>
              </a:xfrm>
              <a:prstGeom prst="ellipse">
                <a:avLst/>
              </a:prstGeom>
              <a:gradFill flip="none" rotWithShape="1">
                <a:gsLst>
                  <a:gs pos="100000">
                    <a:schemeClr val="accent1"/>
                  </a:gs>
                  <a:gs pos="59000">
                    <a:srgbClr val="1169F3"/>
                  </a:gs>
                  <a:gs pos="13000">
                    <a:schemeClr val="accent2"/>
                  </a:gs>
                </a:gsLst>
                <a:lin ang="135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糊涂🍉7">
                <a:extLst>
                  <a:ext uri="{FF2B5EF4-FFF2-40B4-BE49-F238E27FC236}">
                    <a16:creationId xmlns:a16="http://schemas.microsoft.com/office/drawing/2014/main" id="{5FC559C7-9ECC-F2D1-FE88-69DEE4646107}"/>
                  </a:ext>
                </a:extLst>
              </p:cNvPr>
              <p:cNvSpPr/>
              <p:nvPr/>
            </p:nvSpPr>
            <p:spPr>
              <a:xfrm>
                <a:off x="731779" y="2413656"/>
                <a:ext cx="237064" cy="237064"/>
              </a:xfrm>
              <a:prstGeom prst="ellipse">
                <a:avLst/>
              </a:prstGeom>
              <a:gradFill flip="none" rotWithShape="1">
                <a:gsLst>
                  <a:gs pos="100000">
                    <a:schemeClr val="accent1"/>
                  </a:gs>
                  <a:gs pos="59000">
                    <a:srgbClr val="1169F3"/>
                  </a:gs>
                  <a:gs pos="13000">
                    <a:schemeClr val="accent2"/>
                  </a:gs>
                </a:gsLst>
                <a:lin ang="135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糊涂🍉8">
                <a:extLst>
                  <a:ext uri="{FF2B5EF4-FFF2-40B4-BE49-F238E27FC236}">
                    <a16:creationId xmlns:a16="http://schemas.microsoft.com/office/drawing/2014/main" id="{C9EACC62-67E3-FB01-6132-12F7D9098912}"/>
                  </a:ext>
                </a:extLst>
              </p:cNvPr>
              <p:cNvSpPr/>
              <p:nvPr/>
            </p:nvSpPr>
            <p:spPr>
              <a:xfrm>
                <a:off x="397828" y="2100388"/>
                <a:ext cx="460904" cy="213781"/>
              </a:xfrm>
              <a:prstGeom prst="arc">
                <a:avLst>
                  <a:gd name="adj1" fmla="val 7689377"/>
                  <a:gd name="adj2" fmla="val 0"/>
                </a:avLst>
              </a:prstGeom>
              <a:noFill/>
              <a:ln w="19050" cap="flat" cmpd="sng" algn="ctr">
                <a:solidFill>
                  <a:schemeClr val="accent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7" name="糊涂🍉9">
                <a:extLst>
                  <a:ext uri="{FF2B5EF4-FFF2-40B4-BE49-F238E27FC236}">
                    <a16:creationId xmlns:a16="http://schemas.microsoft.com/office/drawing/2014/main" id="{214C5D14-4099-C921-C0CE-902A1FBA0E4F}"/>
                  </a:ext>
                </a:extLst>
              </p:cNvPr>
              <p:cNvSpPr/>
              <p:nvPr/>
            </p:nvSpPr>
            <p:spPr>
              <a:xfrm>
                <a:off x="397828" y="2434821"/>
                <a:ext cx="460904" cy="213781"/>
              </a:xfrm>
              <a:prstGeom prst="arc">
                <a:avLst>
                  <a:gd name="adj1" fmla="val 7726707"/>
                  <a:gd name="adj2" fmla="val 0"/>
                </a:avLst>
              </a:prstGeom>
              <a:noFill/>
              <a:ln w="19050" cap="flat" cmpd="sng" algn="ctr">
                <a:solidFill>
                  <a:schemeClr val="accent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9" name="糊涂🍉10">
                <a:extLst>
                  <a:ext uri="{FF2B5EF4-FFF2-40B4-BE49-F238E27FC236}">
                    <a16:creationId xmlns:a16="http://schemas.microsoft.com/office/drawing/2014/main" id="{C441ADB0-08BE-6CAF-49D2-3E8EDD4B5589}"/>
                  </a:ext>
                </a:extLst>
              </p:cNvPr>
              <p:cNvSpPr/>
              <p:nvPr/>
            </p:nvSpPr>
            <p:spPr>
              <a:xfrm>
                <a:off x="735527" y="4414523"/>
                <a:ext cx="229568" cy="229568"/>
              </a:xfrm>
              <a:prstGeom prst="ellipse">
                <a:avLst/>
              </a:prstGeom>
              <a:gradFill flip="none" rotWithShape="1">
                <a:gsLst>
                  <a:gs pos="100000">
                    <a:schemeClr val="accent1"/>
                  </a:gs>
                  <a:gs pos="59000">
                    <a:srgbClr val="1169F3"/>
                  </a:gs>
                  <a:gs pos="13000">
                    <a:schemeClr val="accent2"/>
                  </a:gs>
                </a:gsLst>
                <a:lin ang="135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糊涂🍉11">
                <a:extLst>
                  <a:ext uri="{FF2B5EF4-FFF2-40B4-BE49-F238E27FC236}">
                    <a16:creationId xmlns:a16="http://schemas.microsoft.com/office/drawing/2014/main" id="{5FC48EA0-7151-402A-C8CA-1164D76D99A7}"/>
                  </a:ext>
                </a:extLst>
              </p:cNvPr>
              <p:cNvSpPr/>
              <p:nvPr/>
            </p:nvSpPr>
            <p:spPr>
              <a:xfrm>
                <a:off x="731779" y="4732509"/>
                <a:ext cx="237064" cy="237064"/>
              </a:xfrm>
              <a:prstGeom prst="ellipse">
                <a:avLst/>
              </a:prstGeom>
              <a:gradFill flip="none" rotWithShape="1">
                <a:gsLst>
                  <a:gs pos="100000">
                    <a:schemeClr val="accent1"/>
                  </a:gs>
                  <a:gs pos="59000">
                    <a:srgbClr val="1169F3"/>
                  </a:gs>
                  <a:gs pos="13000">
                    <a:schemeClr val="accent2"/>
                  </a:gs>
                </a:gsLst>
                <a:lin ang="135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糊涂🍉12">
                <a:extLst>
                  <a:ext uri="{FF2B5EF4-FFF2-40B4-BE49-F238E27FC236}">
                    <a16:creationId xmlns:a16="http://schemas.microsoft.com/office/drawing/2014/main" id="{A5A4A3BE-19BB-44C3-3CEA-26926D84A874}"/>
                  </a:ext>
                </a:extLst>
              </p:cNvPr>
              <p:cNvSpPr/>
              <p:nvPr/>
            </p:nvSpPr>
            <p:spPr>
              <a:xfrm>
                <a:off x="397828" y="4419241"/>
                <a:ext cx="460904" cy="213781"/>
              </a:xfrm>
              <a:prstGeom prst="arc">
                <a:avLst>
                  <a:gd name="adj1" fmla="val 7689377"/>
                  <a:gd name="adj2" fmla="val 0"/>
                </a:avLst>
              </a:prstGeom>
              <a:noFill/>
              <a:ln w="19050" cap="flat" cmpd="sng" algn="ctr">
                <a:solidFill>
                  <a:schemeClr val="accent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5" name="糊涂🍉13">
                <a:extLst>
                  <a:ext uri="{FF2B5EF4-FFF2-40B4-BE49-F238E27FC236}">
                    <a16:creationId xmlns:a16="http://schemas.microsoft.com/office/drawing/2014/main" id="{78667084-8960-BFFE-9391-16653AA4BE44}"/>
                  </a:ext>
                </a:extLst>
              </p:cNvPr>
              <p:cNvSpPr/>
              <p:nvPr/>
            </p:nvSpPr>
            <p:spPr>
              <a:xfrm>
                <a:off x="397828" y="4753674"/>
                <a:ext cx="460904" cy="213781"/>
              </a:xfrm>
              <a:prstGeom prst="arc">
                <a:avLst>
                  <a:gd name="adj1" fmla="val 7726707"/>
                  <a:gd name="adj2" fmla="val 0"/>
                </a:avLst>
              </a:prstGeom>
              <a:noFill/>
              <a:ln w="19050" cap="flat" cmpd="sng" algn="ctr">
                <a:solidFill>
                  <a:schemeClr val="accent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cxnSp>
        <p:nvCxnSpPr>
          <p:cNvPr id="248" name="直接连接符 247">
            <a:extLst>
              <a:ext uri="{FF2B5EF4-FFF2-40B4-BE49-F238E27FC236}">
                <a16:creationId xmlns:a16="http://schemas.microsoft.com/office/drawing/2014/main" id="{FEB67811-B0F8-D0BE-308A-06C1EB7406A4}"/>
              </a:ext>
            </a:extLst>
          </p:cNvPr>
          <p:cNvCxnSpPr>
            <a:cxnSpLocks/>
          </p:cNvCxnSpPr>
          <p:nvPr>
            <p:custDataLst>
              <p:tags r:id="rId4"/>
            </p:custDataLst>
          </p:nvPr>
        </p:nvCxnSpPr>
        <p:spPr>
          <a:xfrm>
            <a:off x="965095" y="3602869"/>
            <a:ext cx="8781578" cy="0"/>
          </a:xfrm>
          <a:prstGeom prst="line">
            <a:avLst/>
          </a:prstGeom>
          <a:ln w="9525">
            <a:gradFill flip="none" rotWithShape="1">
              <a:gsLst>
                <a:gs pos="0">
                  <a:schemeClr val="accent1"/>
                </a:gs>
                <a:gs pos="58000">
                  <a:srgbClr val="1168F4"/>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56" name="文本框 255">
            <a:extLst>
              <a:ext uri="{FF2B5EF4-FFF2-40B4-BE49-F238E27FC236}">
                <a16:creationId xmlns:a16="http://schemas.microsoft.com/office/drawing/2014/main" id="{8E74F7FF-441A-AEC1-430F-249E958AB6C6}"/>
              </a:ext>
            </a:extLst>
          </p:cNvPr>
          <p:cNvSpPr txBox="1"/>
          <p:nvPr>
            <p:custDataLst>
              <p:tags r:id="rId5"/>
            </p:custDataLst>
          </p:nvPr>
        </p:nvSpPr>
        <p:spPr>
          <a:xfrm>
            <a:off x="1100815" y="1296998"/>
            <a:ext cx="458843" cy="1890055"/>
          </a:xfrm>
          <a:prstGeom prst="rect">
            <a:avLst/>
          </a:prstGeom>
          <a:noFill/>
          <a:effectLst/>
        </p:spPr>
        <p:txBody>
          <a:bodyPr wrap="square" lIns="42977" tIns="21488" rIns="42977" bIns="21488"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w="3175">
                  <a:noFill/>
                </a:ln>
                <a:gradFill>
                  <a:gsLst>
                    <a:gs pos="0">
                      <a:srgbClr val="02A0E7"/>
                    </a:gs>
                    <a:gs pos="100000">
                      <a:srgbClr val="2C1DFF"/>
                    </a:gs>
                  </a:gsLst>
                  <a:path path="circle">
                    <a:fillToRect r="100000" b="100000"/>
                  </a:path>
                </a:gra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国内研究现状</a:t>
            </a:r>
          </a:p>
        </p:txBody>
      </p:sp>
      <p:grpSp>
        <p:nvGrpSpPr>
          <p:cNvPr id="272" name="组合 271">
            <a:extLst>
              <a:ext uri="{FF2B5EF4-FFF2-40B4-BE49-F238E27FC236}">
                <a16:creationId xmlns:a16="http://schemas.microsoft.com/office/drawing/2014/main" id="{DB21932D-462A-7EAD-B162-72C72F871C80}"/>
              </a:ext>
            </a:extLst>
          </p:cNvPr>
          <p:cNvGrpSpPr/>
          <p:nvPr>
            <p:custDataLst>
              <p:tags r:id="rId6"/>
            </p:custDataLst>
          </p:nvPr>
        </p:nvGrpSpPr>
        <p:grpSpPr>
          <a:xfrm>
            <a:off x="1791983" y="1177797"/>
            <a:ext cx="2373754" cy="2128456"/>
            <a:chOff x="2106182" y="1344342"/>
            <a:chExt cx="2373754" cy="2128456"/>
          </a:xfrm>
        </p:grpSpPr>
        <p:sp>
          <p:nvSpPr>
            <p:cNvPr id="261" name="矩形: 圆角 260">
              <a:extLst>
                <a:ext uri="{FF2B5EF4-FFF2-40B4-BE49-F238E27FC236}">
                  <a16:creationId xmlns:a16="http://schemas.microsoft.com/office/drawing/2014/main" id="{623FB8B7-2A82-6677-805C-4693E008E680}"/>
                </a:ext>
              </a:extLst>
            </p:cNvPr>
            <p:cNvSpPr/>
            <p:nvPr>
              <p:custDataLst>
                <p:tags r:id="rId19"/>
              </p:custDataLst>
            </p:nvPr>
          </p:nvSpPr>
          <p:spPr>
            <a:xfrm>
              <a:off x="2106182" y="1344342"/>
              <a:ext cx="2373754" cy="2128456"/>
            </a:xfrm>
            <a:prstGeom prst="roundRect">
              <a:avLst>
                <a:gd name="adj" fmla="val 0"/>
              </a:avLst>
            </a:prstGeom>
            <a:solidFill>
              <a:srgbClr val="F7FDFF"/>
            </a:solidFill>
            <a:ln w="22860">
              <a:gradFill>
                <a:gsLst>
                  <a:gs pos="0">
                    <a:schemeClr val="bg1"/>
                  </a:gs>
                  <a:gs pos="100000">
                    <a:schemeClr val="bg2"/>
                  </a:gs>
                </a:gsLst>
                <a:lin ang="5400000" scaled="1"/>
              </a:gradFill>
            </a:ln>
            <a:effectLst>
              <a:outerShdw blurRad="342900" dist="114300" algn="ctr" rotWithShape="0">
                <a:schemeClr val="accent2">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162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63" name="文本框 262">
              <a:extLst>
                <a:ext uri="{FF2B5EF4-FFF2-40B4-BE49-F238E27FC236}">
                  <a16:creationId xmlns:a16="http://schemas.microsoft.com/office/drawing/2014/main" id="{BA3647E4-D912-D953-E772-6EA33EC32776}"/>
                </a:ext>
              </a:extLst>
            </p:cNvPr>
            <p:cNvSpPr txBox="1"/>
            <p:nvPr/>
          </p:nvSpPr>
          <p:spPr>
            <a:xfrm>
              <a:off x="2316722" y="1564121"/>
              <a:ext cx="1952675" cy="276999"/>
            </a:xfrm>
            <a:prstGeom prst="rect">
              <a:avLst/>
            </a:prstGeom>
            <a:noFill/>
            <a:effectLst/>
          </p:spPr>
          <p:txBody>
            <a:bodyPr wrap="square" lIns="0" tIns="0" rIns="0" bIns="0" rtlCol="0">
              <a:spAutoFit/>
            </a:bodyPr>
            <a:lstStyle/>
            <a:p>
              <a:pPr marL="0" marR="0" lvl="0" indent="0" algn="ctr" defTabSz="914400" rtl="0" eaLnBrk="1" fontAlgn="auto" latinLnBrk="0" hangingPunct="1">
                <a:lnSpc>
                  <a:spcPct val="100000"/>
                </a:lnSpc>
                <a:spcBef>
                  <a:spcPts val="0"/>
                </a:spcBef>
                <a:buClrTx/>
                <a:buSzTx/>
                <a:buFontTx/>
                <a:buNone/>
                <a:tabLst/>
                <a:defRPr/>
              </a:pPr>
              <a:r>
                <a:rPr kumimoji="0" lang="en-US" altLang="zh-CN" b="0" i="0" u="none" strike="noStrike" kern="1200" cap="none" spc="0" normalizeH="0" baseline="0" noProof="0" dirty="0">
                  <a:ln w="3175">
                    <a:noFill/>
                  </a:ln>
                  <a:solidFill>
                    <a:schemeClr val="tx1">
                      <a:lumMod val="65000"/>
                      <a:lumOff val="35000"/>
                    </a:schemeClr>
                  </a:soli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01.</a:t>
              </a:r>
              <a:r>
                <a:rPr kumimoji="0" lang="zh-CN" altLang="en-US" b="0" i="0" u="none" strike="noStrike" kern="1200" cap="none" spc="0" normalizeH="0" baseline="0" noProof="0" dirty="0">
                  <a:ln w="3175">
                    <a:noFill/>
                  </a:ln>
                  <a:solidFill>
                    <a:schemeClr val="tx1">
                      <a:lumMod val="65000"/>
                      <a:lumOff val="35000"/>
                    </a:schemeClr>
                  </a:soli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在此添加小标题</a:t>
              </a:r>
            </a:p>
          </p:txBody>
        </p:sp>
        <p:sp>
          <p:nvSpPr>
            <p:cNvPr id="264" name="矩形 263">
              <a:extLst>
                <a:ext uri="{FF2B5EF4-FFF2-40B4-BE49-F238E27FC236}">
                  <a16:creationId xmlns:a16="http://schemas.microsoft.com/office/drawing/2014/main" id="{E2F0E42A-DBEE-16FF-4821-840C24876382}"/>
                </a:ext>
              </a:extLst>
            </p:cNvPr>
            <p:cNvSpPr/>
            <p:nvPr/>
          </p:nvSpPr>
          <p:spPr>
            <a:xfrm>
              <a:off x="2235847" y="1941314"/>
              <a:ext cx="2114425" cy="1311705"/>
            </a:xfrm>
            <a:prstGeom prst="rect">
              <a:avLst/>
            </a:prstGeom>
            <a:effectLst/>
          </p:spPr>
          <p:txBody>
            <a:bodyPr wrap="square" lIns="0" tIns="0" rIns="0" bIns="0">
              <a:spAutoFit/>
            </a:bodyPr>
            <a:lstStyle/>
            <a:p>
              <a:pPr marL="0" marR="0" lvl="0" indent="0" algn="just" defTabSz="914400" rtl="0" eaLnBrk="1" fontAlgn="auto" latinLnBrk="0" hangingPunct="1">
                <a:lnSpc>
                  <a:spcPct val="120000"/>
                </a:lnSpc>
                <a:spcBef>
                  <a:spcPts val="0"/>
                </a:spcBef>
                <a:buClrTx/>
                <a:buSzTx/>
                <a:buFontTx/>
                <a:buNone/>
                <a:tabLst/>
                <a:defRPr/>
              </a:pPr>
              <a:r>
                <a:rPr kumimoji="0" lang="zh-CN" altLang="en-US" sz="1440" b="0"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sym typeface="Arial" panose="020B0604020202020204" pitchFamily="34" charset="0"/>
                </a:rPr>
                <a:t>这里填入你要表达信息，和你要阐述的相关内容。这里填入你要表达信息，和你要阐述的相关内容。和你要阐述的相关内容。</a:t>
              </a:r>
            </a:p>
          </p:txBody>
        </p:sp>
        <p:cxnSp>
          <p:nvCxnSpPr>
            <p:cNvPr id="265" name="直接连接符 264">
              <a:extLst>
                <a:ext uri="{FF2B5EF4-FFF2-40B4-BE49-F238E27FC236}">
                  <a16:creationId xmlns:a16="http://schemas.microsoft.com/office/drawing/2014/main" id="{547AB0AE-338C-8211-0FF8-6249DB1EB61C}"/>
                </a:ext>
              </a:extLst>
            </p:cNvPr>
            <p:cNvCxnSpPr>
              <a:cxnSpLocks/>
            </p:cNvCxnSpPr>
            <p:nvPr/>
          </p:nvCxnSpPr>
          <p:spPr>
            <a:xfrm>
              <a:off x="2201792" y="1877306"/>
              <a:ext cx="2182536" cy="0"/>
            </a:xfrm>
            <a:prstGeom prst="line">
              <a:avLst/>
            </a:prstGeom>
            <a:ln w="11430"/>
            <a:effectLst/>
          </p:spPr>
          <p:style>
            <a:lnRef idx="1">
              <a:schemeClr val="accent1"/>
            </a:lnRef>
            <a:fillRef idx="0">
              <a:schemeClr val="accent1"/>
            </a:fillRef>
            <a:effectRef idx="0">
              <a:schemeClr val="accent1"/>
            </a:effectRef>
            <a:fontRef idx="minor">
              <a:schemeClr val="tx1"/>
            </a:fontRef>
          </p:style>
        </p:cxnSp>
      </p:grpSp>
      <p:grpSp>
        <p:nvGrpSpPr>
          <p:cNvPr id="273" name="组合 272">
            <a:extLst>
              <a:ext uri="{FF2B5EF4-FFF2-40B4-BE49-F238E27FC236}">
                <a16:creationId xmlns:a16="http://schemas.microsoft.com/office/drawing/2014/main" id="{A64EFDF6-7248-7D57-5374-8ADE362FDF28}"/>
              </a:ext>
            </a:extLst>
          </p:cNvPr>
          <p:cNvGrpSpPr/>
          <p:nvPr>
            <p:custDataLst>
              <p:tags r:id="rId7"/>
            </p:custDataLst>
          </p:nvPr>
        </p:nvGrpSpPr>
        <p:grpSpPr>
          <a:xfrm>
            <a:off x="4608602" y="1177797"/>
            <a:ext cx="2373754" cy="2128456"/>
            <a:chOff x="1822532" y="1344342"/>
            <a:chExt cx="2373754" cy="2128456"/>
          </a:xfrm>
        </p:grpSpPr>
        <p:sp>
          <p:nvSpPr>
            <p:cNvPr id="274" name="矩形: 圆角 273">
              <a:extLst>
                <a:ext uri="{FF2B5EF4-FFF2-40B4-BE49-F238E27FC236}">
                  <a16:creationId xmlns:a16="http://schemas.microsoft.com/office/drawing/2014/main" id="{1FF2CEF4-9FAB-46F2-A588-CF5C0714E90D}"/>
                </a:ext>
              </a:extLst>
            </p:cNvPr>
            <p:cNvSpPr/>
            <p:nvPr>
              <p:custDataLst>
                <p:tags r:id="rId18"/>
              </p:custDataLst>
            </p:nvPr>
          </p:nvSpPr>
          <p:spPr>
            <a:xfrm>
              <a:off x="1822532" y="1344342"/>
              <a:ext cx="2373754" cy="2128456"/>
            </a:xfrm>
            <a:prstGeom prst="roundRect">
              <a:avLst>
                <a:gd name="adj" fmla="val 0"/>
              </a:avLst>
            </a:prstGeom>
            <a:solidFill>
              <a:srgbClr val="F7FDFF"/>
            </a:solidFill>
            <a:ln w="22860">
              <a:gradFill>
                <a:gsLst>
                  <a:gs pos="0">
                    <a:schemeClr val="bg1"/>
                  </a:gs>
                  <a:gs pos="100000">
                    <a:schemeClr val="bg2"/>
                  </a:gs>
                </a:gsLst>
                <a:lin ang="5400000" scaled="1"/>
              </a:gradFill>
            </a:ln>
            <a:effectLst>
              <a:outerShdw blurRad="342900" dist="114300" algn="ctr" rotWithShape="0">
                <a:schemeClr val="accent2">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162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75" name="文本框 274">
              <a:extLst>
                <a:ext uri="{FF2B5EF4-FFF2-40B4-BE49-F238E27FC236}">
                  <a16:creationId xmlns:a16="http://schemas.microsoft.com/office/drawing/2014/main" id="{3BC35010-A93F-E319-FDCA-0E299A554051}"/>
                </a:ext>
              </a:extLst>
            </p:cNvPr>
            <p:cNvSpPr txBox="1"/>
            <p:nvPr/>
          </p:nvSpPr>
          <p:spPr>
            <a:xfrm>
              <a:off x="2033071" y="1564121"/>
              <a:ext cx="1952675" cy="276999"/>
            </a:xfrm>
            <a:prstGeom prst="rect">
              <a:avLst/>
            </a:prstGeom>
            <a:noFill/>
            <a:effectLst/>
          </p:spPr>
          <p:txBody>
            <a:bodyPr wrap="square" lIns="0" tIns="0" rIns="0" bIns="0" rtlCol="0">
              <a:spAutoFit/>
            </a:bodyPr>
            <a:lstStyle/>
            <a:p>
              <a:pPr marL="0" marR="0" lvl="0" indent="0" algn="ctr" defTabSz="914400" rtl="0" eaLnBrk="1" fontAlgn="auto" latinLnBrk="0" hangingPunct="1">
                <a:lnSpc>
                  <a:spcPct val="100000"/>
                </a:lnSpc>
                <a:spcBef>
                  <a:spcPts val="0"/>
                </a:spcBef>
                <a:buClrTx/>
                <a:buSzTx/>
                <a:buFontTx/>
                <a:buNone/>
                <a:tabLst/>
                <a:defRPr/>
              </a:pPr>
              <a:r>
                <a:rPr kumimoji="0" lang="en-US" altLang="zh-CN" b="0" i="0" u="none" strike="noStrike" kern="1200" cap="none" spc="0" normalizeH="0" baseline="0" noProof="0" dirty="0">
                  <a:ln w="3175">
                    <a:noFill/>
                  </a:ln>
                  <a:solidFill>
                    <a:schemeClr val="tx1">
                      <a:lumMod val="65000"/>
                      <a:lumOff val="35000"/>
                    </a:schemeClr>
                  </a:soli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02.</a:t>
              </a:r>
              <a:r>
                <a:rPr kumimoji="0" lang="zh-CN" altLang="en-US" b="0" i="0" u="none" strike="noStrike" kern="1200" cap="none" spc="0" normalizeH="0" baseline="0" noProof="0" dirty="0">
                  <a:ln w="3175">
                    <a:noFill/>
                  </a:ln>
                  <a:solidFill>
                    <a:schemeClr val="tx1">
                      <a:lumMod val="65000"/>
                      <a:lumOff val="35000"/>
                    </a:schemeClr>
                  </a:soli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在此添加小标题</a:t>
              </a:r>
            </a:p>
          </p:txBody>
        </p:sp>
        <p:sp>
          <p:nvSpPr>
            <p:cNvPr id="276" name="矩形 275">
              <a:extLst>
                <a:ext uri="{FF2B5EF4-FFF2-40B4-BE49-F238E27FC236}">
                  <a16:creationId xmlns:a16="http://schemas.microsoft.com/office/drawing/2014/main" id="{C3EBF211-4F8B-CC37-619A-7DE3C58AD170}"/>
                </a:ext>
              </a:extLst>
            </p:cNvPr>
            <p:cNvSpPr/>
            <p:nvPr/>
          </p:nvSpPr>
          <p:spPr>
            <a:xfrm>
              <a:off x="1952196" y="1941314"/>
              <a:ext cx="2114425" cy="1311705"/>
            </a:xfrm>
            <a:prstGeom prst="rect">
              <a:avLst/>
            </a:prstGeom>
            <a:effectLst/>
          </p:spPr>
          <p:txBody>
            <a:bodyPr wrap="square" lIns="0" tIns="0" rIns="0" bIns="0">
              <a:spAutoFit/>
            </a:bodyPr>
            <a:lstStyle/>
            <a:p>
              <a:pPr marL="0" marR="0" lvl="0" indent="0" algn="just" defTabSz="914400" rtl="0" eaLnBrk="1" fontAlgn="auto" latinLnBrk="0" hangingPunct="1">
                <a:lnSpc>
                  <a:spcPct val="120000"/>
                </a:lnSpc>
                <a:spcBef>
                  <a:spcPts val="0"/>
                </a:spcBef>
                <a:buClrTx/>
                <a:buSzTx/>
                <a:buFontTx/>
                <a:buNone/>
                <a:tabLst/>
                <a:defRPr/>
              </a:pPr>
              <a:r>
                <a:rPr kumimoji="0" lang="zh-CN" altLang="en-US" sz="1440" b="0"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sym typeface="Arial" panose="020B0604020202020204" pitchFamily="34" charset="0"/>
                </a:rPr>
                <a:t>这里填入你要表达信息，和你要阐述的相关内容。这里填入你要表达信息，和你要阐述的相关内容。和你要阐述的相关内容。</a:t>
              </a:r>
            </a:p>
          </p:txBody>
        </p:sp>
        <p:cxnSp>
          <p:nvCxnSpPr>
            <p:cNvPr id="277" name="直接连接符 276">
              <a:extLst>
                <a:ext uri="{FF2B5EF4-FFF2-40B4-BE49-F238E27FC236}">
                  <a16:creationId xmlns:a16="http://schemas.microsoft.com/office/drawing/2014/main" id="{5DCF9158-89FC-18A6-0FF9-7939B7BD3AC8}"/>
                </a:ext>
              </a:extLst>
            </p:cNvPr>
            <p:cNvCxnSpPr>
              <a:cxnSpLocks/>
            </p:cNvCxnSpPr>
            <p:nvPr/>
          </p:nvCxnSpPr>
          <p:spPr>
            <a:xfrm>
              <a:off x="1918141" y="1877306"/>
              <a:ext cx="2182536" cy="0"/>
            </a:xfrm>
            <a:prstGeom prst="line">
              <a:avLst/>
            </a:prstGeom>
            <a:ln w="11430"/>
            <a:effectLst/>
          </p:spPr>
          <p:style>
            <a:lnRef idx="1">
              <a:schemeClr val="accent1"/>
            </a:lnRef>
            <a:fillRef idx="0">
              <a:schemeClr val="accent1"/>
            </a:fillRef>
            <a:effectRef idx="0">
              <a:schemeClr val="accent1"/>
            </a:effectRef>
            <a:fontRef idx="minor">
              <a:schemeClr val="tx1"/>
            </a:fontRef>
          </p:style>
        </p:cxnSp>
      </p:grpSp>
      <p:grpSp>
        <p:nvGrpSpPr>
          <p:cNvPr id="278" name="组合 277">
            <a:extLst>
              <a:ext uri="{FF2B5EF4-FFF2-40B4-BE49-F238E27FC236}">
                <a16:creationId xmlns:a16="http://schemas.microsoft.com/office/drawing/2014/main" id="{C2A5293F-B0FC-A050-1124-322F3D890900}"/>
              </a:ext>
            </a:extLst>
          </p:cNvPr>
          <p:cNvGrpSpPr/>
          <p:nvPr>
            <p:custDataLst>
              <p:tags r:id="rId8"/>
            </p:custDataLst>
          </p:nvPr>
        </p:nvGrpSpPr>
        <p:grpSpPr>
          <a:xfrm>
            <a:off x="7425221" y="1177797"/>
            <a:ext cx="2373754" cy="2128456"/>
            <a:chOff x="1538880" y="1344342"/>
            <a:chExt cx="2373754" cy="2128456"/>
          </a:xfrm>
        </p:grpSpPr>
        <p:sp>
          <p:nvSpPr>
            <p:cNvPr id="279" name="矩形: 圆角 278">
              <a:extLst>
                <a:ext uri="{FF2B5EF4-FFF2-40B4-BE49-F238E27FC236}">
                  <a16:creationId xmlns:a16="http://schemas.microsoft.com/office/drawing/2014/main" id="{BF28DC6C-E90A-F3E7-F117-6C283B8D0C62}"/>
                </a:ext>
              </a:extLst>
            </p:cNvPr>
            <p:cNvSpPr/>
            <p:nvPr>
              <p:custDataLst>
                <p:tags r:id="rId17"/>
              </p:custDataLst>
            </p:nvPr>
          </p:nvSpPr>
          <p:spPr>
            <a:xfrm>
              <a:off x="1538880" y="1344342"/>
              <a:ext cx="2373754" cy="2128456"/>
            </a:xfrm>
            <a:prstGeom prst="roundRect">
              <a:avLst>
                <a:gd name="adj" fmla="val 0"/>
              </a:avLst>
            </a:prstGeom>
            <a:solidFill>
              <a:srgbClr val="F7FDFF"/>
            </a:solidFill>
            <a:ln w="22860">
              <a:gradFill>
                <a:gsLst>
                  <a:gs pos="0">
                    <a:schemeClr val="bg1"/>
                  </a:gs>
                  <a:gs pos="100000">
                    <a:schemeClr val="bg2"/>
                  </a:gs>
                </a:gsLst>
                <a:lin ang="5400000" scaled="1"/>
              </a:gradFill>
            </a:ln>
            <a:effectLst>
              <a:outerShdw blurRad="342900" dist="114300" algn="ctr" rotWithShape="0">
                <a:schemeClr val="accent2">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162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80" name="文本框 279">
              <a:extLst>
                <a:ext uri="{FF2B5EF4-FFF2-40B4-BE49-F238E27FC236}">
                  <a16:creationId xmlns:a16="http://schemas.microsoft.com/office/drawing/2014/main" id="{9C65EAFC-1A5A-7631-BAB1-9370A4C6D2CA}"/>
                </a:ext>
              </a:extLst>
            </p:cNvPr>
            <p:cNvSpPr txBox="1"/>
            <p:nvPr/>
          </p:nvSpPr>
          <p:spPr>
            <a:xfrm>
              <a:off x="1749420" y="1564121"/>
              <a:ext cx="1952675" cy="276999"/>
            </a:xfrm>
            <a:prstGeom prst="rect">
              <a:avLst/>
            </a:prstGeom>
            <a:noFill/>
            <a:effectLst/>
          </p:spPr>
          <p:txBody>
            <a:bodyPr wrap="square" lIns="0" tIns="0" rIns="0" bIns="0" rtlCol="0">
              <a:spAutoFit/>
            </a:bodyPr>
            <a:lstStyle/>
            <a:p>
              <a:pPr marL="0" marR="0" lvl="0" indent="0" algn="ctr" defTabSz="914400" rtl="0" eaLnBrk="1" fontAlgn="auto" latinLnBrk="0" hangingPunct="1">
                <a:lnSpc>
                  <a:spcPct val="100000"/>
                </a:lnSpc>
                <a:spcBef>
                  <a:spcPts val="0"/>
                </a:spcBef>
                <a:buClrTx/>
                <a:buSzTx/>
                <a:buFontTx/>
                <a:buNone/>
                <a:tabLst/>
                <a:defRPr/>
              </a:pPr>
              <a:r>
                <a:rPr kumimoji="0" lang="en-US" altLang="zh-CN" b="0" i="0" u="none" strike="noStrike" kern="1200" cap="none" spc="0" normalizeH="0" baseline="0" noProof="0" dirty="0">
                  <a:ln w="3175">
                    <a:noFill/>
                  </a:ln>
                  <a:solidFill>
                    <a:schemeClr val="tx1">
                      <a:lumMod val="65000"/>
                      <a:lumOff val="35000"/>
                    </a:schemeClr>
                  </a:soli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03.</a:t>
              </a:r>
              <a:r>
                <a:rPr kumimoji="0" lang="zh-CN" altLang="en-US" b="0" i="0" u="none" strike="noStrike" kern="1200" cap="none" spc="0" normalizeH="0" baseline="0" noProof="0" dirty="0">
                  <a:ln w="3175">
                    <a:noFill/>
                  </a:ln>
                  <a:solidFill>
                    <a:schemeClr val="tx1">
                      <a:lumMod val="65000"/>
                      <a:lumOff val="35000"/>
                    </a:schemeClr>
                  </a:soli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在此添加小标题</a:t>
              </a:r>
            </a:p>
          </p:txBody>
        </p:sp>
        <p:sp>
          <p:nvSpPr>
            <p:cNvPr id="281" name="矩形 280">
              <a:extLst>
                <a:ext uri="{FF2B5EF4-FFF2-40B4-BE49-F238E27FC236}">
                  <a16:creationId xmlns:a16="http://schemas.microsoft.com/office/drawing/2014/main" id="{D6CF436D-115C-2B13-8DC8-802BA20B939B}"/>
                </a:ext>
              </a:extLst>
            </p:cNvPr>
            <p:cNvSpPr/>
            <p:nvPr/>
          </p:nvSpPr>
          <p:spPr>
            <a:xfrm>
              <a:off x="1668544" y="1941314"/>
              <a:ext cx="2114425" cy="1311705"/>
            </a:xfrm>
            <a:prstGeom prst="rect">
              <a:avLst/>
            </a:prstGeom>
            <a:effectLst/>
          </p:spPr>
          <p:txBody>
            <a:bodyPr wrap="square" lIns="0" tIns="0" rIns="0" bIns="0">
              <a:spAutoFit/>
            </a:bodyPr>
            <a:lstStyle/>
            <a:p>
              <a:pPr marL="0" marR="0" lvl="0" indent="0" algn="just" defTabSz="914400" rtl="0" eaLnBrk="1" fontAlgn="auto" latinLnBrk="0" hangingPunct="1">
                <a:lnSpc>
                  <a:spcPct val="120000"/>
                </a:lnSpc>
                <a:spcBef>
                  <a:spcPts val="0"/>
                </a:spcBef>
                <a:buClrTx/>
                <a:buSzTx/>
                <a:buFontTx/>
                <a:buNone/>
                <a:tabLst/>
                <a:defRPr/>
              </a:pPr>
              <a:r>
                <a:rPr kumimoji="0" lang="zh-CN" altLang="en-US" sz="1440" b="0"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sym typeface="Arial" panose="020B0604020202020204" pitchFamily="34" charset="0"/>
                </a:rPr>
                <a:t>这里填入你要表达信息，和你要阐述的相关内容。这里填入你要表达信息，和你要阐述的相关内容。和你要阐述的相关内容。</a:t>
              </a:r>
            </a:p>
          </p:txBody>
        </p:sp>
        <p:cxnSp>
          <p:nvCxnSpPr>
            <p:cNvPr id="282" name="直接连接符 281">
              <a:extLst>
                <a:ext uri="{FF2B5EF4-FFF2-40B4-BE49-F238E27FC236}">
                  <a16:creationId xmlns:a16="http://schemas.microsoft.com/office/drawing/2014/main" id="{FD30059E-15E6-78DE-7F30-61040CB6EB97}"/>
                </a:ext>
              </a:extLst>
            </p:cNvPr>
            <p:cNvCxnSpPr>
              <a:cxnSpLocks/>
            </p:cNvCxnSpPr>
            <p:nvPr/>
          </p:nvCxnSpPr>
          <p:spPr>
            <a:xfrm>
              <a:off x="1634490" y="1877306"/>
              <a:ext cx="2182536" cy="0"/>
            </a:xfrm>
            <a:prstGeom prst="line">
              <a:avLst/>
            </a:prstGeom>
            <a:ln w="11430"/>
            <a:effectLst/>
          </p:spPr>
          <p:style>
            <a:lnRef idx="1">
              <a:schemeClr val="accent1"/>
            </a:lnRef>
            <a:fillRef idx="0">
              <a:schemeClr val="accent1"/>
            </a:fillRef>
            <a:effectRef idx="0">
              <a:schemeClr val="accent1"/>
            </a:effectRef>
            <a:fontRef idx="minor">
              <a:schemeClr val="tx1"/>
            </a:fontRef>
          </p:style>
        </p:cxnSp>
      </p:grpSp>
      <p:sp>
        <p:nvSpPr>
          <p:cNvPr id="257" name="文本框 256">
            <a:extLst>
              <a:ext uri="{FF2B5EF4-FFF2-40B4-BE49-F238E27FC236}">
                <a16:creationId xmlns:a16="http://schemas.microsoft.com/office/drawing/2014/main" id="{5FC4F2C9-BE9D-6F01-F0AF-D4F37D009DFA}"/>
              </a:ext>
            </a:extLst>
          </p:cNvPr>
          <p:cNvSpPr txBox="1"/>
          <p:nvPr>
            <p:custDataLst>
              <p:tags r:id="rId9"/>
            </p:custDataLst>
          </p:nvPr>
        </p:nvSpPr>
        <p:spPr>
          <a:xfrm>
            <a:off x="1100815" y="3868364"/>
            <a:ext cx="458843" cy="1890055"/>
          </a:xfrm>
          <a:prstGeom prst="rect">
            <a:avLst/>
          </a:prstGeom>
          <a:noFill/>
          <a:effectLst/>
        </p:spPr>
        <p:txBody>
          <a:bodyPr wrap="square" lIns="42977" tIns="21488" rIns="42977" bIns="21488"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w="3175">
                  <a:noFill/>
                </a:ln>
                <a:gradFill>
                  <a:gsLst>
                    <a:gs pos="0">
                      <a:srgbClr val="02A0E7"/>
                    </a:gs>
                    <a:gs pos="100000">
                      <a:srgbClr val="2C1DFF"/>
                    </a:gs>
                  </a:gsLst>
                  <a:path path="circle">
                    <a:fillToRect r="100000" b="100000"/>
                  </a:path>
                </a:gra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国外研究现状</a:t>
            </a:r>
          </a:p>
        </p:txBody>
      </p:sp>
      <p:grpSp>
        <p:nvGrpSpPr>
          <p:cNvPr id="285" name="组合 284">
            <a:extLst>
              <a:ext uri="{FF2B5EF4-FFF2-40B4-BE49-F238E27FC236}">
                <a16:creationId xmlns:a16="http://schemas.microsoft.com/office/drawing/2014/main" id="{F5263D3F-3BF1-7F54-77E2-57085A4CCD1B}"/>
              </a:ext>
            </a:extLst>
          </p:cNvPr>
          <p:cNvGrpSpPr/>
          <p:nvPr>
            <p:custDataLst>
              <p:tags r:id="rId10"/>
            </p:custDataLst>
          </p:nvPr>
        </p:nvGrpSpPr>
        <p:grpSpPr>
          <a:xfrm>
            <a:off x="1791983" y="3749163"/>
            <a:ext cx="2373754" cy="2128456"/>
            <a:chOff x="2106182" y="1082253"/>
            <a:chExt cx="2373754" cy="2128456"/>
          </a:xfrm>
        </p:grpSpPr>
        <p:sp>
          <p:nvSpPr>
            <p:cNvPr id="296" name="矩形: 圆角 295">
              <a:extLst>
                <a:ext uri="{FF2B5EF4-FFF2-40B4-BE49-F238E27FC236}">
                  <a16:creationId xmlns:a16="http://schemas.microsoft.com/office/drawing/2014/main" id="{1CE2E0E4-7CEC-F759-83A7-AF96CB7825E5}"/>
                </a:ext>
              </a:extLst>
            </p:cNvPr>
            <p:cNvSpPr/>
            <p:nvPr>
              <p:custDataLst>
                <p:tags r:id="rId16"/>
              </p:custDataLst>
            </p:nvPr>
          </p:nvSpPr>
          <p:spPr>
            <a:xfrm>
              <a:off x="2106182" y="1082253"/>
              <a:ext cx="2373754" cy="2128456"/>
            </a:xfrm>
            <a:prstGeom prst="roundRect">
              <a:avLst>
                <a:gd name="adj" fmla="val 0"/>
              </a:avLst>
            </a:prstGeom>
            <a:solidFill>
              <a:srgbClr val="F7FDFF"/>
            </a:solidFill>
            <a:ln w="22860">
              <a:gradFill>
                <a:gsLst>
                  <a:gs pos="0">
                    <a:schemeClr val="bg1"/>
                  </a:gs>
                  <a:gs pos="100000">
                    <a:schemeClr val="bg2"/>
                  </a:gs>
                </a:gsLst>
                <a:lin ang="5400000" scaled="1"/>
              </a:gradFill>
            </a:ln>
            <a:effectLst>
              <a:outerShdw blurRad="342900" dist="114300" algn="ctr" rotWithShape="0">
                <a:schemeClr val="accent2">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162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97" name="文本框 296">
              <a:extLst>
                <a:ext uri="{FF2B5EF4-FFF2-40B4-BE49-F238E27FC236}">
                  <a16:creationId xmlns:a16="http://schemas.microsoft.com/office/drawing/2014/main" id="{043C93A3-84FD-26BE-1FAD-D337DE906C25}"/>
                </a:ext>
              </a:extLst>
            </p:cNvPr>
            <p:cNvSpPr txBox="1"/>
            <p:nvPr/>
          </p:nvSpPr>
          <p:spPr>
            <a:xfrm>
              <a:off x="2316722" y="1302032"/>
              <a:ext cx="1952675" cy="276999"/>
            </a:xfrm>
            <a:prstGeom prst="rect">
              <a:avLst/>
            </a:prstGeom>
            <a:noFill/>
            <a:effectLst/>
          </p:spPr>
          <p:txBody>
            <a:bodyPr wrap="square" lIns="0" tIns="0" rIns="0" bIns="0" rtlCol="0">
              <a:spAutoFit/>
            </a:bodyPr>
            <a:lstStyle/>
            <a:p>
              <a:pPr marL="0" marR="0" lvl="0" indent="0" algn="ctr" defTabSz="914400" rtl="0" eaLnBrk="1" fontAlgn="auto" latinLnBrk="0" hangingPunct="1">
                <a:lnSpc>
                  <a:spcPct val="100000"/>
                </a:lnSpc>
                <a:spcBef>
                  <a:spcPts val="0"/>
                </a:spcBef>
                <a:buClrTx/>
                <a:buSzTx/>
                <a:buFontTx/>
                <a:buNone/>
                <a:tabLst/>
                <a:defRPr/>
              </a:pPr>
              <a:r>
                <a:rPr kumimoji="0" lang="en-US" altLang="zh-CN" b="0" i="0" u="none" strike="noStrike" kern="1200" cap="none" spc="0" normalizeH="0" baseline="0" noProof="0" dirty="0">
                  <a:ln w="3175">
                    <a:noFill/>
                  </a:ln>
                  <a:solidFill>
                    <a:schemeClr val="tx1">
                      <a:lumMod val="65000"/>
                      <a:lumOff val="35000"/>
                    </a:schemeClr>
                  </a:soli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01.</a:t>
              </a:r>
              <a:r>
                <a:rPr kumimoji="0" lang="zh-CN" altLang="en-US" b="0" i="0" u="none" strike="noStrike" kern="1200" cap="none" spc="0" normalizeH="0" baseline="0" noProof="0" dirty="0">
                  <a:ln w="3175">
                    <a:noFill/>
                  </a:ln>
                  <a:solidFill>
                    <a:schemeClr val="tx1">
                      <a:lumMod val="65000"/>
                      <a:lumOff val="35000"/>
                    </a:schemeClr>
                  </a:soli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在此添加小标题</a:t>
              </a:r>
            </a:p>
          </p:txBody>
        </p:sp>
        <p:sp>
          <p:nvSpPr>
            <p:cNvPr id="298" name="矩形 297">
              <a:extLst>
                <a:ext uri="{FF2B5EF4-FFF2-40B4-BE49-F238E27FC236}">
                  <a16:creationId xmlns:a16="http://schemas.microsoft.com/office/drawing/2014/main" id="{94190501-83E9-6AE0-07F5-064F9DF2070E}"/>
                </a:ext>
              </a:extLst>
            </p:cNvPr>
            <p:cNvSpPr/>
            <p:nvPr/>
          </p:nvSpPr>
          <p:spPr>
            <a:xfrm>
              <a:off x="2235847" y="1679226"/>
              <a:ext cx="2114425" cy="1311705"/>
            </a:xfrm>
            <a:prstGeom prst="rect">
              <a:avLst/>
            </a:prstGeom>
            <a:effectLst/>
          </p:spPr>
          <p:txBody>
            <a:bodyPr wrap="square" lIns="0" tIns="0" rIns="0" bIns="0">
              <a:spAutoFit/>
            </a:bodyPr>
            <a:lstStyle/>
            <a:p>
              <a:pPr marL="0" marR="0" lvl="0" indent="0" algn="just" defTabSz="914400" rtl="0" eaLnBrk="1" fontAlgn="auto" latinLnBrk="0" hangingPunct="1">
                <a:lnSpc>
                  <a:spcPct val="120000"/>
                </a:lnSpc>
                <a:spcBef>
                  <a:spcPts val="0"/>
                </a:spcBef>
                <a:buClrTx/>
                <a:buSzTx/>
                <a:buFontTx/>
                <a:buNone/>
                <a:tabLst/>
                <a:defRPr/>
              </a:pPr>
              <a:r>
                <a:rPr kumimoji="0" lang="zh-CN" altLang="en-US" sz="1440" b="0"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sym typeface="Arial" panose="020B0604020202020204" pitchFamily="34" charset="0"/>
                </a:rPr>
                <a:t>这里填入你要表达信息，和你要阐述的相关内容。这里填入你要表达信息，和你要阐述的相关内容。和你要阐述的相关内容。</a:t>
              </a:r>
            </a:p>
          </p:txBody>
        </p:sp>
        <p:cxnSp>
          <p:nvCxnSpPr>
            <p:cNvPr id="299" name="直接连接符 298">
              <a:extLst>
                <a:ext uri="{FF2B5EF4-FFF2-40B4-BE49-F238E27FC236}">
                  <a16:creationId xmlns:a16="http://schemas.microsoft.com/office/drawing/2014/main" id="{A500C70C-5D7C-4DC3-EF05-BFD76FA7554C}"/>
                </a:ext>
              </a:extLst>
            </p:cNvPr>
            <p:cNvCxnSpPr>
              <a:cxnSpLocks/>
            </p:cNvCxnSpPr>
            <p:nvPr/>
          </p:nvCxnSpPr>
          <p:spPr>
            <a:xfrm>
              <a:off x="2201792" y="1615217"/>
              <a:ext cx="2182536" cy="0"/>
            </a:xfrm>
            <a:prstGeom prst="line">
              <a:avLst/>
            </a:prstGeom>
            <a:ln w="11430"/>
            <a:effectLst/>
          </p:spPr>
          <p:style>
            <a:lnRef idx="1">
              <a:schemeClr val="accent1"/>
            </a:lnRef>
            <a:fillRef idx="0">
              <a:schemeClr val="accent1"/>
            </a:fillRef>
            <a:effectRef idx="0">
              <a:schemeClr val="accent1"/>
            </a:effectRef>
            <a:fontRef idx="minor">
              <a:schemeClr val="tx1"/>
            </a:fontRef>
          </p:style>
        </p:cxnSp>
      </p:grpSp>
      <p:grpSp>
        <p:nvGrpSpPr>
          <p:cNvPr id="286" name="组合 285">
            <a:extLst>
              <a:ext uri="{FF2B5EF4-FFF2-40B4-BE49-F238E27FC236}">
                <a16:creationId xmlns:a16="http://schemas.microsoft.com/office/drawing/2014/main" id="{C5FE0B91-B49E-D5DC-7AC3-519F16E85970}"/>
              </a:ext>
            </a:extLst>
          </p:cNvPr>
          <p:cNvGrpSpPr/>
          <p:nvPr>
            <p:custDataLst>
              <p:tags r:id="rId11"/>
            </p:custDataLst>
          </p:nvPr>
        </p:nvGrpSpPr>
        <p:grpSpPr>
          <a:xfrm>
            <a:off x="4608602" y="3749163"/>
            <a:ext cx="2373754" cy="2128456"/>
            <a:chOff x="1822532" y="1082253"/>
            <a:chExt cx="2373754" cy="2128456"/>
          </a:xfrm>
        </p:grpSpPr>
        <p:sp>
          <p:nvSpPr>
            <p:cNvPr id="292" name="矩形: 圆角 291">
              <a:extLst>
                <a:ext uri="{FF2B5EF4-FFF2-40B4-BE49-F238E27FC236}">
                  <a16:creationId xmlns:a16="http://schemas.microsoft.com/office/drawing/2014/main" id="{DC2144A0-0727-B0A4-209C-FCD65A732DAB}"/>
                </a:ext>
              </a:extLst>
            </p:cNvPr>
            <p:cNvSpPr/>
            <p:nvPr>
              <p:custDataLst>
                <p:tags r:id="rId15"/>
              </p:custDataLst>
            </p:nvPr>
          </p:nvSpPr>
          <p:spPr>
            <a:xfrm>
              <a:off x="1822532" y="1082253"/>
              <a:ext cx="2373754" cy="2128456"/>
            </a:xfrm>
            <a:prstGeom prst="roundRect">
              <a:avLst>
                <a:gd name="adj" fmla="val 0"/>
              </a:avLst>
            </a:prstGeom>
            <a:solidFill>
              <a:srgbClr val="F7FDFF"/>
            </a:solidFill>
            <a:ln w="22860">
              <a:gradFill>
                <a:gsLst>
                  <a:gs pos="0">
                    <a:schemeClr val="bg1"/>
                  </a:gs>
                  <a:gs pos="100000">
                    <a:schemeClr val="bg2"/>
                  </a:gs>
                </a:gsLst>
                <a:lin ang="5400000" scaled="1"/>
              </a:gradFill>
            </a:ln>
            <a:effectLst>
              <a:outerShdw blurRad="342900" dist="114300" algn="ctr" rotWithShape="0">
                <a:schemeClr val="accent2">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162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93" name="文本框 292">
              <a:extLst>
                <a:ext uri="{FF2B5EF4-FFF2-40B4-BE49-F238E27FC236}">
                  <a16:creationId xmlns:a16="http://schemas.microsoft.com/office/drawing/2014/main" id="{759D3BC8-2BD5-432D-0CBD-C3B998E247E6}"/>
                </a:ext>
              </a:extLst>
            </p:cNvPr>
            <p:cNvSpPr txBox="1"/>
            <p:nvPr/>
          </p:nvSpPr>
          <p:spPr>
            <a:xfrm>
              <a:off x="2033071" y="1302032"/>
              <a:ext cx="1952675" cy="276999"/>
            </a:xfrm>
            <a:prstGeom prst="rect">
              <a:avLst/>
            </a:prstGeom>
            <a:noFill/>
            <a:effectLst/>
          </p:spPr>
          <p:txBody>
            <a:bodyPr wrap="square" lIns="0" tIns="0" rIns="0" bIns="0" rtlCol="0">
              <a:spAutoFit/>
            </a:bodyPr>
            <a:lstStyle/>
            <a:p>
              <a:pPr marL="0" marR="0" lvl="0" indent="0" algn="ctr" defTabSz="914400" rtl="0" eaLnBrk="1" fontAlgn="auto" latinLnBrk="0" hangingPunct="1">
                <a:lnSpc>
                  <a:spcPct val="100000"/>
                </a:lnSpc>
                <a:spcBef>
                  <a:spcPts val="0"/>
                </a:spcBef>
                <a:buClrTx/>
                <a:buSzTx/>
                <a:buFontTx/>
                <a:buNone/>
                <a:tabLst/>
                <a:defRPr/>
              </a:pPr>
              <a:r>
                <a:rPr kumimoji="0" lang="en-US" altLang="zh-CN" b="0" i="0" u="none" strike="noStrike" kern="1200" cap="none" spc="0" normalizeH="0" baseline="0" noProof="0" dirty="0">
                  <a:ln w="3175">
                    <a:noFill/>
                  </a:ln>
                  <a:solidFill>
                    <a:schemeClr val="tx1">
                      <a:lumMod val="65000"/>
                      <a:lumOff val="35000"/>
                    </a:schemeClr>
                  </a:soli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02.</a:t>
              </a:r>
              <a:r>
                <a:rPr kumimoji="0" lang="zh-CN" altLang="en-US" b="0" i="0" u="none" strike="noStrike" kern="1200" cap="none" spc="0" normalizeH="0" baseline="0" noProof="0" dirty="0">
                  <a:ln w="3175">
                    <a:noFill/>
                  </a:ln>
                  <a:solidFill>
                    <a:schemeClr val="tx1">
                      <a:lumMod val="65000"/>
                      <a:lumOff val="35000"/>
                    </a:schemeClr>
                  </a:soli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在此添加小标题</a:t>
              </a:r>
            </a:p>
          </p:txBody>
        </p:sp>
        <p:sp>
          <p:nvSpPr>
            <p:cNvPr id="294" name="矩形 293">
              <a:extLst>
                <a:ext uri="{FF2B5EF4-FFF2-40B4-BE49-F238E27FC236}">
                  <a16:creationId xmlns:a16="http://schemas.microsoft.com/office/drawing/2014/main" id="{B4CFB00B-8742-6A11-5FF3-1641BDEFC6FA}"/>
                </a:ext>
              </a:extLst>
            </p:cNvPr>
            <p:cNvSpPr/>
            <p:nvPr/>
          </p:nvSpPr>
          <p:spPr>
            <a:xfrm>
              <a:off x="1952196" y="1679226"/>
              <a:ext cx="2114425" cy="1311705"/>
            </a:xfrm>
            <a:prstGeom prst="rect">
              <a:avLst/>
            </a:prstGeom>
            <a:effectLst/>
          </p:spPr>
          <p:txBody>
            <a:bodyPr wrap="square" lIns="0" tIns="0" rIns="0" bIns="0">
              <a:spAutoFit/>
            </a:bodyPr>
            <a:lstStyle/>
            <a:p>
              <a:pPr marL="0" marR="0" lvl="0" indent="0" algn="just" defTabSz="914400" rtl="0" eaLnBrk="1" fontAlgn="auto" latinLnBrk="0" hangingPunct="1">
                <a:lnSpc>
                  <a:spcPct val="120000"/>
                </a:lnSpc>
                <a:spcBef>
                  <a:spcPts val="0"/>
                </a:spcBef>
                <a:buClrTx/>
                <a:buSzTx/>
                <a:buFontTx/>
                <a:buNone/>
                <a:tabLst/>
                <a:defRPr/>
              </a:pPr>
              <a:r>
                <a:rPr kumimoji="0" lang="zh-CN" altLang="en-US" sz="1440" b="0"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sym typeface="Arial" panose="020B0604020202020204" pitchFamily="34" charset="0"/>
                </a:rPr>
                <a:t>这里填入你要表达信息，和你要阐述的相关内容。这里填入你要表达信息，和你要阐述的相关内容。和你要阐述的相关内容。</a:t>
              </a:r>
            </a:p>
          </p:txBody>
        </p:sp>
        <p:cxnSp>
          <p:nvCxnSpPr>
            <p:cNvPr id="295" name="直接连接符 294">
              <a:extLst>
                <a:ext uri="{FF2B5EF4-FFF2-40B4-BE49-F238E27FC236}">
                  <a16:creationId xmlns:a16="http://schemas.microsoft.com/office/drawing/2014/main" id="{3B7A2279-4879-1034-60BD-D78B22906200}"/>
                </a:ext>
              </a:extLst>
            </p:cNvPr>
            <p:cNvCxnSpPr>
              <a:cxnSpLocks/>
            </p:cNvCxnSpPr>
            <p:nvPr/>
          </p:nvCxnSpPr>
          <p:spPr>
            <a:xfrm>
              <a:off x="1918141" y="1615217"/>
              <a:ext cx="2182536" cy="0"/>
            </a:xfrm>
            <a:prstGeom prst="line">
              <a:avLst/>
            </a:prstGeom>
            <a:ln w="11430"/>
            <a:effectLst/>
          </p:spPr>
          <p:style>
            <a:lnRef idx="1">
              <a:schemeClr val="accent1"/>
            </a:lnRef>
            <a:fillRef idx="0">
              <a:schemeClr val="accent1"/>
            </a:fillRef>
            <a:effectRef idx="0">
              <a:schemeClr val="accent1"/>
            </a:effectRef>
            <a:fontRef idx="minor">
              <a:schemeClr val="tx1"/>
            </a:fontRef>
          </p:style>
        </p:cxnSp>
      </p:grpSp>
      <p:grpSp>
        <p:nvGrpSpPr>
          <p:cNvPr id="287" name="组合 286">
            <a:extLst>
              <a:ext uri="{FF2B5EF4-FFF2-40B4-BE49-F238E27FC236}">
                <a16:creationId xmlns:a16="http://schemas.microsoft.com/office/drawing/2014/main" id="{67458DEA-D420-C4B3-EE16-78B7EE201BE5}"/>
              </a:ext>
            </a:extLst>
          </p:cNvPr>
          <p:cNvGrpSpPr/>
          <p:nvPr>
            <p:custDataLst>
              <p:tags r:id="rId12"/>
            </p:custDataLst>
          </p:nvPr>
        </p:nvGrpSpPr>
        <p:grpSpPr>
          <a:xfrm>
            <a:off x="7425221" y="3749163"/>
            <a:ext cx="2373754" cy="2128456"/>
            <a:chOff x="1538880" y="1082253"/>
            <a:chExt cx="2373754" cy="2128456"/>
          </a:xfrm>
        </p:grpSpPr>
        <p:sp>
          <p:nvSpPr>
            <p:cNvPr id="288" name="矩形: 圆角 287">
              <a:extLst>
                <a:ext uri="{FF2B5EF4-FFF2-40B4-BE49-F238E27FC236}">
                  <a16:creationId xmlns:a16="http://schemas.microsoft.com/office/drawing/2014/main" id="{380C7ECF-7FA0-E1FD-8790-7AD9A6CBFC4D}"/>
                </a:ext>
              </a:extLst>
            </p:cNvPr>
            <p:cNvSpPr/>
            <p:nvPr>
              <p:custDataLst>
                <p:tags r:id="rId14"/>
              </p:custDataLst>
            </p:nvPr>
          </p:nvSpPr>
          <p:spPr>
            <a:xfrm>
              <a:off x="1538880" y="1082253"/>
              <a:ext cx="2373754" cy="2128456"/>
            </a:xfrm>
            <a:prstGeom prst="roundRect">
              <a:avLst>
                <a:gd name="adj" fmla="val 0"/>
              </a:avLst>
            </a:prstGeom>
            <a:solidFill>
              <a:srgbClr val="F7FDFF"/>
            </a:solidFill>
            <a:ln w="22860">
              <a:gradFill>
                <a:gsLst>
                  <a:gs pos="0">
                    <a:schemeClr val="bg1"/>
                  </a:gs>
                  <a:gs pos="100000">
                    <a:schemeClr val="bg2"/>
                  </a:gs>
                </a:gsLst>
                <a:lin ang="5400000" scaled="1"/>
              </a:gradFill>
            </a:ln>
            <a:effectLst>
              <a:outerShdw blurRad="342900" dist="114300" algn="ctr" rotWithShape="0">
                <a:schemeClr val="accent2">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162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89" name="文本框 288">
              <a:extLst>
                <a:ext uri="{FF2B5EF4-FFF2-40B4-BE49-F238E27FC236}">
                  <a16:creationId xmlns:a16="http://schemas.microsoft.com/office/drawing/2014/main" id="{9B614E19-FCCC-B8D7-C666-4E71D54FE2AB}"/>
                </a:ext>
              </a:extLst>
            </p:cNvPr>
            <p:cNvSpPr txBox="1"/>
            <p:nvPr/>
          </p:nvSpPr>
          <p:spPr>
            <a:xfrm>
              <a:off x="1749420" y="1302032"/>
              <a:ext cx="1952675" cy="276999"/>
            </a:xfrm>
            <a:prstGeom prst="rect">
              <a:avLst/>
            </a:prstGeom>
            <a:noFill/>
            <a:effectLst/>
          </p:spPr>
          <p:txBody>
            <a:bodyPr wrap="square" lIns="0" tIns="0" rIns="0" bIns="0" rtlCol="0">
              <a:spAutoFit/>
            </a:bodyPr>
            <a:lstStyle/>
            <a:p>
              <a:pPr marL="0" marR="0" lvl="0" indent="0" algn="ctr" defTabSz="914400" rtl="0" eaLnBrk="1" fontAlgn="auto" latinLnBrk="0" hangingPunct="1">
                <a:lnSpc>
                  <a:spcPct val="100000"/>
                </a:lnSpc>
                <a:spcBef>
                  <a:spcPts val="0"/>
                </a:spcBef>
                <a:buClrTx/>
                <a:buSzTx/>
                <a:buFontTx/>
                <a:buNone/>
                <a:tabLst/>
                <a:defRPr/>
              </a:pPr>
              <a:r>
                <a:rPr kumimoji="0" lang="en-US" altLang="zh-CN" b="0" i="0" u="none" strike="noStrike" kern="1200" cap="none" spc="0" normalizeH="0" baseline="0" noProof="0" dirty="0">
                  <a:ln w="3175">
                    <a:noFill/>
                  </a:ln>
                  <a:solidFill>
                    <a:schemeClr val="tx1">
                      <a:lumMod val="65000"/>
                      <a:lumOff val="35000"/>
                    </a:schemeClr>
                  </a:soli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03.</a:t>
              </a:r>
              <a:r>
                <a:rPr kumimoji="0" lang="zh-CN" altLang="en-US" b="0" i="0" u="none" strike="noStrike" kern="1200" cap="none" spc="0" normalizeH="0" baseline="0" noProof="0" dirty="0">
                  <a:ln w="3175">
                    <a:noFill/>
                  </a:ln>
                  <a:solidFill>
                    <a:schemeClr val="tx1">
                      <a:lumMod val="65000"/>
                      <a:lumOff val="35000"/>
                    </a:schemeClr>
                  </a:soli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在此添加小标题</a:t>
              </a:r>
            </a:p>
          </p:txBody>
        </p:sp>
        <p:sp>
          <p:nvSpPr>
            <p:cNvPr id="290" name="矩形 289">
              <a:extLst>
                <a:ext uri="{FF2B5EF4-FFF2-40B4-BE49-F238E27FC236}">
                  <a16:creationId xmlns:a16="http://schemas.microsoft.com/office/drawing/2014/main" id="{ECA48ACE-9DA6-1FBE-37DE-911D4A3AAA06}"/>
                </a:ext>
              </a:extLst>
            </p:cNvPr>
            <p:cNvSpPr/>
            <p:nvPr/>
          </p:nvSpPr>
          <p:spPr>
            <a:xfrm>
              <a:off x="1668544" y="1679226"/>
              <a:ext cx="2114425" cy="1311705"/>
            </a:xfrm>
            <a:prstGeom prst="rect">
              <a:avLst/>
            </a:prstGeom>
            <a:effectLst/>
          </p:spPr>
          <p:txBody>
            <a:bodyPr wrap="square" lIns="0" tIns="0" rIns="0" bIns="0">
              <a:spAutoFit/>
            </a:bodyPr>
            <a:lstStyle/>
            <a:p>
              <a:pPr marL="0" marR="0" lvl="0" indent="0" algn="just" defTabSz="914400" rtl="0" eaLnBrk="1" fontAlgn="auto" latinLnBrk="0" hangingPunct="1">
                <a:lnSpc>
                  <a:spcPct val="120000"/>
                </a:lnSpc>
                <a:spcBef>
                  <a:spcPts val="0"/>
                </a:spcBef>
                <a:buClrTx/>
                <a:buSzTx/>
                <a:buFontTx/>
                <a:buNone/>
                <a:tabLst/>
                <a:defRPr/>
              </a:pPr>
              <a:r>
                <a:rPr kumimoji="0" lang="zh-CN" altLang="en-US" sz="1440" b="0"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sym typeface="Arial" panose="020B0604020202020204" pitchFamily="34" charset="0"/>
                </a:rPr>
                <a:t>这里填入你要表达信息，和你要阐述的相关内容。这里填入你要表达信息，和你要阐述的相关内容。和你要阐述的相关内容。</a:t>
              </a:r>
            </a:p>
          </p:txBody>
        </p:sp>
        <p:cxnSp>
          <p:nvCxnSpPr>
            <p:cNvPr id="291" name="直接连接符 290">
              <a:extLst>
                <a:ext uri="{FF2B5EF4-FFF2-40B4-BE49-F238E27FC236}">
                  <a16:creationId xmlns:a16="http://schemas.microsoft.com/office/drawing/2014/main" id="{AFAA7E23-A7E5-B9FF-ACA4-9D6486C3BE2A}"/>
                </a:ext>
              </a:extLst>
            </p:cNvPr>
            <p:cNvCxnSpPr>
              <a:cxnSpLocks/>
            </p:cNvCxnSpPr>
            <p:nvPr/>
          </p:nvCxnSpPr>
          <p:spPr>
            <a:xfrm>
              <a:off x="1634490" y="1615217"/>
              <a:ext cx="2182536" cy="0"/>
            </a:xfrm>
            <a:prstGeom prst="line">
              <a:avLst/>
            </a:prstGeom>
            <a:ln w="11430"/>
            <a:effectLst/>
          </p:spPr>
          <p:style>
            <a:lnRef idx="1">
              <a:schemeClr val="accent1"/>
            </a:lnRef>
            <a:fillRef idx="0">
              <a:schemeClr val="accent1"/>
            </a:fillRef>
            <a:effectRef idx="0">
              <a:schemeClr val="accent1"/>
            </a:effectRef>
            <a:fontRef idx="minor">
              <a:schemeClr val="tx1"/>
            </a:fontRef>
          </p:style>
        </p:cxnSp>
      </p:grpSp>
      <p:pic>
        <p:nvPicPr>
          <p:cNvPr id="310" name="Picture 156">
            <a:extLst>
              <a:ext uri="{FF2B5EF4-FFF2-40B4-BE49-F238E27FC236}">
                <a16:creationId xmlns:a16="http://schemas.microsoft.com/office/drawing/2014/main" id="{20443D86-A9AD-B08F-D501-199A056B8284}"/>
              </a:ext>
            </a:extLst>
          </p:cNvPr>
          <p:cNvPicPr>
            <a:picLocks noChangeAspect="1"/>
          </p:cNvPicPr>
          <p:nvPr>
            <p:custDataLst>
              <p:tags r:id="rId13"/>
            </p:custDataLst>
          </p:nvPr>
        </p:nvPicPr>
        <p:blipFill>
          <a:blip r:embed="rId29" cstate="email">
            <a:extLst>
              <a:ext uri="{28A0092B-C50C-407E-A947-70E740481C1C}">
                <a14:useLocalDpi xmlns:a14="http://schemas.microsoft.com/office/drawing/2010/main"/>
              </a:ext>
            </a:extLst>
          </a:blip>
          <a:stretch>
            <a:fillRect/>
          </a:stretch>
        </p:blipFill>
        <p:spPr>
          <a:xfrm>
            <a:off x="8642558" y="-574422"/>
            <a:ext cx="3401568" cy="6858000"/>
          </a:xfrm>
          <a:prstGeom prst="rect">
            <a:avLst/>
          </a:prstGeom>
          <a:effectLst>
            <a:outerShdw blurRad="254000" dist="101600" dir="5400000" algn="t" rotWithShape="0">
              <a:schemeClr val="accent2">
                <a:alpha val="17000"/>
              </a:schemeClr>
            </a:outerShdw>
          </a:effectLst>
        </p:spPr>
      </p:pic>
    </p:spTree>
    <p:custDataLst>
      <p:custData r:id="rId1"/>
    </p:custDataLst>
    <p:extLst>
      <p:ext uri="{BB962C8B-B14F-4D97-AF65-F5344CB8AC3E}">
        <p14:creationId xmlns:p14="http://schemas.microsoft.com/office/powerpoint/2010/main" val="34501734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5"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15" name="组合 14">
            <a:extLst>
              <a:ext uri="{FF2B5EF4-FFF2-40B4-BE49-F238E27FC236}">
                <a16:creationId xmlns:a16="http://schemas.microsoft.com/office/drawing/2014/main" id="{AAD4B600-DBD8-1950-C1DE-72D468E723B2}"/>
              </a:ext>
            </a:extLst>
          </p:cNvPr>
          <p:cNvGrpSpPr/>
          <p:nvPr/>
        </p:nvGrpSpPr>
        <p:grpSpPr>
          <a:xfrm>
            <a:off x="3916036" y="489953"/>
            <a:ext cx="4323322" cy="4126883"/>
            <a:chOff x="3916036" y="489953"/>
            <a:chExt cx="4323322" cy="4126883"/>
          </a:xfrm>
        </p:grpSpPr>
        <p:sp>
          <p:nvSpPr>
            <p:cNvPr id="164" name="弧形 163">
              <a:extLst>
                <a:ext uri="{FF2B5EF4-FFF2-40B4-BE49-F238E27FC236}">
                  <a16:creationId xmlns:a16="http://schemas.microsoft.com/office/drawing/2014/main" id="{D19C30A7-1E26-BAC8-7B5B-99F55D253319}"/>
                </a:ext>
              </a:extLst>
            </p:cNvPr>
            <p:cNvSpPr/>
            <p:nvPr/>
          </p:nvSpPr>
          <p:spPr>
            <a:xfrm>
              <a:off x="4013648" y="489953"/>
              <a:ext cx="4126885" cy="4126883"/>
            </a:xfrm>
            <a:prstGeom prst="arc">
              <a:avLst>
                <a:gd name="adj1" fmla="val 20226102"/>
                <a:gd name="adj2" fmla="val 12145732"/>
              </a:avLst>
            </a:prstGeom>
            <a:noFill/>
            <a:ln w="15875">
              <a:gradFill>
                <a:gsLst>
                  <a:gs pos="0">
                    <a:schemeClr val="accent1"/>
                  </a:gs>
                  <a:gs pos="56000">
                    <a:srgbClr val="0F70F2"/>
                  </a:gs>
                  <a:gs pos="100000">
                    <a:schemeClr val="accent2"/>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107899" tIns="53950" rIns="107899" bIns="53950"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2124"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0" name="箭头: V 形 59">
              <a:extLst>
                <a:ext uri="{FF2B5EF4-FFF2-40B4-BE49-F238E27FC236}">
                  <a16:creationId xmlns:a16="http://schemas.microsoft.com/office/drawing/2014/main" id="{4D9177F9-CD4A-541C-EDE0-684911DEA407}"/>
                </a:ext>
              </a:extLst>
            </p:cNvPr>
            <p:cNvSpPr/>
            <p:nvPr/>
          </p:nvSpPr>
          <p:spPr>
            <a:xfrm rot="4500000">
              <a:off x="3916036" y="2705252"/>
              <a:ext cx="232682" cy="232682"/>
            </a:xfrm>
            <a:prstGeom prst="chevron">
              <a:avLst/>
            </a:prstGeom>
            <a:gradFill flip="none" rotWithShape="1">
              <a:gsLst>
                <a:gs pos="14000">
                  <a:srgbClr val="02A0E7"/>
                </a:gs>
                <a:gs pos="59000">
                  <a:srgbClr val="106CF3"/>
                </a:gs>
                <a:gs pos="100000">
                  <a:schemeClr val="accent2"/>
                </a:gs>
              </a:gsLst>
              <a:lin ang="3288000" scaled="1"/>
              <a:tileRect/>
            </a:gradFill>
            <a:ln>
              <a:noFill/>
            </a:ln>
            <a:effectLst>
              <a:outerShdw blurRad="254000" dist="152400" dir="2700000" algn="tl" rotWithShape="0">
                <a:schemeClr val="accent2">
                  <a:alpha val="27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9" name="箭头: V 形 128">
              <a:extLst>
                <a:ext uri="{FF2B5EF4-FFF2-40B4-BE49-F238E27FC236}">
                  <a16:creationId xmlns:a16="http://schemas.microsoft.com/office/drawing/2014/main" id="{914AE033-4FD3-DA58-3FF4-7BCBB421408B}"/>
                </a:ext>
              </a:extLst>
            </p:cNvPr>
            <p:cNvSpPr/>
            <p:nvPr/>
          </p:nvSpPr>
          <p:spPr>
            <a:xfrm rot="17100000" flipV="1">
              <a:off x="8006676" y="2705252"/>
              <a:ext cx="232682" cy="232682"/>
            </a:xfrm>
            <a:prstGeom prst="chevron">
              <a:avLst/>
            </a:prstGeom>
            <a:gradFill flip="none" rotWithShape="1">
              <a:gsLst>
                <a:gs pos="14000">
                  <a:srgbClr val="02A0E7"/>
                </a:gs>
                <a:gs pos="59000">
                  <a:srgbClr val="106CF3"/>
                </a:gs>
                <a:gs pos="100000">
                  <a:schemeClr val="accent2"/>
                </a:gs>
              </a:gsLst>
              <a:lin ang="3288000" scaled="1"/>
              <a:tileRect/>
            </a:gradFill>
            <a:ln>
              <a:noFill/>
            </a:ln>
            <a:effectLst>
              <a:outerShdw blurRad="254000" dist="152400" dir="2700000" algn="tl" rotWithShape="0">
                <a:schemeClr val="accent2">
                  <a:alpha val="27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0" name="箭头: V 形 129">
              <a:extLst>
                <a:ext uri="{FF2B5EF4-FFF2-40B4-BE49-F238E27FC236}">
                  <a16:creationId xmlns:a16="http://schemas.microsoft.com/office/drawing/2014/main" id="{F03F610F-2295-4C3C-2AFC-C11D86EC715F}"/>
                </a:ext>
              </a:extLst>
            </p:cNvPr>
            <p:cNvSpPr/>
            <p:nvPr/>
          </p:nvSpPr>
          <p:spPr>
            <a:xfrm rot="1800000">
              <a:off x="5138644" y="4329564"/>
              <a:ext cx="232682" cy="232682"/>
            </a:xfrm>
            <a:prstGeom prst="chevron">
              <a:avLst/>
            </a:prstGeom>
            <a:gradFill flip="none" rotWithShape="1">
              <a:gsLst>
                <a:gs pos="14000">
                  <a:srgbClr val="02A0E7"/>
                </a:gs>
                <a:gs pos="59000">
                  <a:srgbClr val="106CF3"/>
                </a:gs>
                <a:gs pos="100000">
                  <a:schemeClr val="accent2"/>
                </a:gs>
              </a:gsLst>
              <a:lin ang="3288000" scaled="1"/>
              <a:tileRect/>
            </a:gradFill>
            <a:ln>
              <a:noFill/>
            </a:ln>
            <a:effectLst>
              <a:outerShdw blurRad="254000" dist="152400" dir="2700000" algn="tl" rotWithShape="0">
                <a:schemeClr val="accent2">
                  <a:alpha val="27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1" name="箭头: V 形 130">
              <a:extLst>
                <a:ext uri="{FF2B5EF4-FFF2-40B4-BE49-F238E27FC236}">
                  <a16:creationId xmlns:a16="http://schemas.microsoft.com/office/drawing/2014/main" id="{4E6D096E-AC48-1EA6-1AC7-AFC56AD83829}"/>
                </a:ext>
              </a:extLst>
            </p:cNvPr>
            <p:cNvSpPr/>
            <p:nvPr/>
          </p:nvSpPr>
          <p:spPr>
            <a:xfrm rot="19800000" flipV="1">
              <a:off x="6801769" y="4329564"/>
              <a:ext cx="232682" cy="232682"/>
            </a:xfrm>
            <a:prstGeom prst="chevron">
              <a:avLst/>
            </a:prstGeom>
            <a:gradFill flip="none" rotWithShape="1">
              <a:gsLst>
                <a:gs pos="14000">
                  <a:srgbClr val="02A0E7"/>
                </a:gs>
                <a:gs pos="59000">
                  <a:srgbClr val="106CF3"/>
                </a:gs>
                <a:gs pos="100000">
                  <a:schemeClr val="accent2"/>
                </a:gs>
              </a:gsLst>
              <a:lin ang="3288000" scaled="1"/>
              <a:tileRect/>
            </a:gradFill>
            <a:ln>
              <a:noFill/>
            </a:ln>
            <a:effectLst>
              <a:outerShdw blurRad="254000" dist="152400" dir="2700000" algn="tl" rotWithShape="0">
                <a:schemeClr val="accent2">
                  <a:alpha val="27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pic>
        <p:nvPicPr>
          <p:cNvPr id="223" name="图片 222">
            <a:extLst>
              <a:ext uri="{FF2B5EF4-FFF2-40B4-BE49-F238E27FC236}">
                <a16:creationId xmlns:a16="http://schemas.microsoft.com/office/drawing/2014/main" id="{9012031B-854F-CD57-F8ED-F29238397388}"/>
              </a:ext>
            </a:extLst>
          </p:cNvPr>
          <p:cNvPicPr>
            <a:picLocks noChangeAspect="1"/>
          </p:cNvPicPr>
          <p:nvPr/>
        </p:nvPicPr>
        <p:blipFill rotWithShape="1">
          <a:blip r:embed="rId16" cstate="email">
            <a:extLst>
              <a:ext uri="{28A0092B-C50C-407E-A947-70E740481C1C}">
                <a14:useLocalDpi xmlns:a14="http://schemas.microsoft.com/office/drawing/2010/main"/>
              </a:ext>
            </a:extLst>
          </a:blip>
          <a:srcRect/>
          <a:stretch/>
        </p:blipFill>
        <p:spPr>
          <a:xfrm>
            <a:off x="9141289" y="223933"/>
            <a:ext cx="2682052" cy="442942"/>
          </a:xfrm>
          <a:prstGeom prst="rect">
            <a:avLst/>
          </a:prstGeom>
        </p:spPr>
      </p:pic>
      <p:sp>
        <p:nvSpPr>
          <p:cNvPr id="5" name="矩形: 圆角 4">
            <a:extLst>
              <a:ext uri="{FF2B5EF4-FFF2-40B4-BE49-F238E27FC236}">
                <a16:creationId xmlns:a16="http://schemas.microsoft.com/office/drawing/2014/main" id="{2FAE1DDE-E46A-EA6B-2F93-3CEC459C6007}"/>
              </a:ext>
            </a:extLst>
          </p:cNvPr>
          <p:cNvSpPr/>
          <p:nvPr/>
        </p:nvSpPr>
        <p:spPr>
          <a:xfrm>
            <a:off x="407988" y="225425"/>
            <a:ext cx="5688012" cy="358775"/>
          </a:xfrm>
          <a:prstGeom prst="roundRect">
            <a:avLst>
              <a:gd name="adj" fmla="val 5346"/>
            </a:avLst>
          </a:prstGeom>
          <a:gradFill flip="none" rotWithShape="1">
            <a:gsLst>
              <a:gs pos="17000">
                <a:schemeClr val="accent1"/>
              </a:gs>
              <a:gs pos="100000">
                <a:schemeClr val="accent3"/>
              </a:gs>
              <a:gs pos="73000">
                <a:schemeClr val="accent2"/>
              </a:gs>
            </a:gsLst>
            <a:path path="circle">
              <a:fillToRect r="100000" b="100000"/>
            </a:path>
            <a:tileRect l="-100000" t="-100000"/>
          </a:gradFill>
          <a:ln w="12700" cap="flat" cmpd="sng" algn="ctr">
            <a:solidFill>
              <a:schemeClr val="bg1">
                <a:lumMod val="95000"/>
              </a:schemeClr>
            </a:solid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1" name="任意多边形: 形状 210">
            <a:extLst>
              <a:ext uri="{FF2B5EF4-FFF2-40B4-BE49-F238E27FC236}">
                <a16:creationId xmlns:a16="http://schemas.microsoft.com/office/drawing/2014/main" id="{67D59DD3-D6DA-EB09-4C2A-071687DE2F45}"/>
              </a:ext>
            </a:extLst>
          </p:cNvPr>
          <p:cNvSpPr/>
          <p:nvPr>
            <p:custDataLst>
              <p:tags r:id="rId2"/>
            </p:custDataLst>
          </p:nvPr>
        </p:nvSpPr>
        <p:spPr>
          <a:xfrm>
            <a:off x="428625" y="222878"/>
            <a:ext cx="1403728" cy="307342"/>
          </a:xfrm>
          <a:custGeom>
            <a:avLst/>
            <a:gdLst>
              <a:gd name="connsiteX0" fmla="*/ 0 w 1403728"/>
              <a:gd name="connsiteY0" fmla="*/ 0 h 307342"/>
              <a:gd name="connsiteX1" fmla="*/ 1403728 w 1403728"/>
              <a:gd name="connsiteY1" fmla="*/ 0 h 307342"/>
              <a:gd name="connsiteX2" fmla="*/ 1345391 w 1403728"/>
              <a:gd name="connsiteY2" fmla="*/ 56526 h 307342"/>
              <a:gd name="connsiteX3" fmla="*/ 1343214 w 1403728"/>
              <a:gd name="connsiteY3" fmla="*/ 56526 h 307342"/>
              <a:gd name="connsiteX4" fmla="*/ 1343214 w 1403728"/>
              <a:gd name="connsiteY4" fmla="*/ 307342 h 307342"/>
              <a:gd name="connsiteX5" fmla="*/ 60514 w 1403728"/>
              <a:gd name="connsiteY5" fmla="*/ 307342 h 307342"/>
              <a:gd name="connsiteX6" fmla="*/ 60514 w 1403728"/>
              <a:gd name="connsiteY6" fmla="*/ 56526 h 307342"/>
              <a:gd name="connsiteX7" fmla="*/ 58337 w 1403728"/>
              <a:gd name="connsiteY7" fmla="*/ 56526 h 30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3728" h="307342">
                <a:moveTo>
                  <a:pt x="0" y="0"/>
                </a:moveTo>
                <a:lnTo>
                  <a:pt x="1403728" y="0"/>
                </a:lnTo>
                <a:lnTo>
                  <a:pt x="1345391" y="56526"/>
                </a:lnTo>
                <a:lnTo>
                  <a:pt x="1343214" y="56526"/>
                </a:lnTo>
                <a:lnTo>
                  <a:pt x="1343214" y="307342"/>
                </a:lnTo>
                <a:lnTo>
                  <a:pt x="60514" y="307342"/>
                </a:lnTo>
                <a:lnTo>
                  <a:pt x="60514" y="56526"/>
                </a:lnTo>
                <a:lnTo>
                  <a:pt x="58337" y="56526"/>
                </a:lnTo>
                <a:close/>
              </a:path>
            </a:pathLst>
          </a:custGeom>
          <a:solidFill>
            <a:schemeClr val="bg1"/>
          </a:solidFill>
          <a:ln w="12700" cap="flat" cmpd="sng" algn="ctr">
            <a:noFill/>
            <a:prstDash val="solid"/>
            <a:miter lim="800000"/>
          </a:ln>
          <a:effectLst>
            <a:outerShdw blurRad="23876" dist="17907" dir="5400000" algn="t" rotWithShape="0">
              <a:prstClr val="black">
                <a:alpha val="24000"/>
              </a:prstClr>
            </a:outerShdw>
          </a:effectLst>
        </p:spPr>
        <p:txBody>
          <a:bodyPr wrap="square" lIns="42977" tIns="21488" rIns="42977" bIns="21488"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04"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 name="文本框 6">
            <a:extLst>
              <a:ext uri="{FF2B5EF4-FFF2-40B4-BE49-F238E27FC236}">
                <a16:creationId xmlns:a16="http://schemas.microsoft.com/office/drawing/2014/main" id="{D6140ABF-D2EE-F04A-0F17-0306E2B93F81}"/>
              </a:ext>
            </a:extLst>
          </p:cNvPr>
          <p:cNvSpPr txBox="1"/>
          <p:nvPr>
            <p:custDataLst>
              <p:tags r:id="rId3"/>
            </p:custDataLst>
          </p:nvPr>
        </p:nvSpPr>
        <p:spPr>
          <a:xfrm>
            <a:off x="685995"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gradFill>
                  <a:gsLst>
                    <a:gs pos="0">
                      <a:srgbClr val="02A0E7"/>
                    </a:gs>
                    <a:gs pos="100000">
                      <a:srgbClr val="2C1DFF"/>
                    </a:gs>
                  </a:gsLst>
                  <a:path path="circle">
                    <a:fillToRect r="100000" b="100000"/>
                  </a:path>
                </a:gra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01.</a:t>
            </a:r>
            <a:r>
              <a:rPr kumimoji="0" lang="zh-CN" altLang="en-US" sz="1050" b="0" i="0" u="none" strike="noStrike" kern="1200" cap="none" spc="0" normalizeH="0" baseline="0" noProof="0" dirty="0">
                <a:ln w="3175">
                  <a:noFill/>
                </a:ln>
                <a:gradFill>
                  <a:gsLst>
                    <a:gs pos="0">
                      <a:srgbClr val="02A0E7"/>
                    </a:gs>
                    <a:gs pos="100000">
                      <a:srgbClr val="2C1DFF"/>
                    </a:gs>
                  </a:gsLst>
                  <a:path path="circle">
                    <a:fillToRect r="100000" b="100000"/>
                  </a:path>
                </a:gra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研究背景意义</a:t>
            </a:r>
          </a:p>
        </p:txBody>
      </p:sp>
      <p:sp>
        <p:nvSpPr>
          <p:cNvPr id="8" name="任意多边形: 形状 7">
            <a:extLst>
              <a:ext uri="{FF2B5EF4-FFF2-40B4-BE49-F238E27FC236}">
                <a16:creationId xmlns:a16="http://schemas.microsoft.com/office/drawing/2014/main" id="{BCCF509B-B8A6-D3C8-4F04-B1B9A78420CF}"/>
              </a:ext>
            </a:extLst>
          </p:cNvPr>
          <p:cNvSpPr/>
          <p:nvPr>
            <p:custDataLst>
              <p:tags r:id="rId4"/>
            </p:custDataLst>
          </p:nvPr>
        </p:nvSpPr>
        <p:spPr>
          <a:xfrm>
            <a:off x="526550" y="334504"/>
            <a:ext cx="159445" cy="140617"/>
          </a:xfrm>
          <a:custGeom>
            <a:avLst/>
            <a:gdLst>
              <a:gd name="connsiteX0" fmla="*/ 269126 w 279440"/>
              <a:gd name="connsiteY0" fmla="*/ 0 h 246442"/>
              <a:gd name="connsiteX1" fmla="*/ 91692 w 279440"/>
              <a:gd name="connsiteY1" fmla="*/ 0 h 246442"/>
              <a:gd name="connsiteX2" fmla="*/ 87598 w 279440"/>
              <a:gd name="connsiteY2" fmla="*/ 4093 h 246442"/>
              <a:gd name="connsiteX3" fmla="*/ 91692 w 279440"/>
              <a:gd name="connsiteY3" fmla="*/ 8187 h 246442"/>
              <a:gd name="connsiteX4" fmla="*/ 269126 w 279440"/>
              <a:gd name="connsiteY4" fmla="*/ 8187 h 246442"/>
              <a:gd name="connsiteX5" fmla="*/ 271254 w 279440"/>
              <a:gd name="connsiteY5" fmla="*/ 10315 h 246442"/>
              <a:gd name="connsiteX6" fmla="*/ 271254 w 279440"/>
              <a:gd name="connsiteY6" fmla="*/ 27997 h 246442"/>
              <a:gd name="connsiteX7" fmla="*/ 52981 w 279440"/>
              <a:gd name="connsiteY7" fmla="*/ 27997 h 246442"/>
              <a:gd name="connsiteX8" fmla="*/ 52981 w 279440"/>
              <a:gd name="connsiteY8" fmla="*/ 8187 h 246442"/>
              <a:gd name="connsiteX9" fmla="*/ 72589 w 279440"/>
              <a:gd name="connsiteY9" fmla="*/ 8187 h 246442"/>
              <a:gd name="connsiteX10" fmla="*/ 76683 w 279440"/>
              <a:gd name="connsiteY10" fmla="*/ 4093 h 246442"/>
              <a:gd name="connsiteX11" fmla="*/ 72589 w 279440"/>
              <a:gd name="connsiteY11" fmla="*/ 0 h 246442"/>
              <a:gd name="connsiteX12" fmla="*/ 10315 w 279440"/>
              <a:gd name="connsiteY12" fmla="*/ 0 h 246442"/>
              <a:gd name="connsiteX13" fmla="*/ 0 w 279440"/>
              <a:gd name="connsiteY13" fmla="*/ 10315 h 246442"/>
              <a:gd name="connsiteX14" fmla="*/ 0 w 279440"/>
              <a:gd name="connsiteY14" fmla="*/ 208779 h 246442"/>
              <a:gd name="connsiteX15" fmla="*/ 10315 w 279440"/>
              <a:gd name="connsiteY15" fmla="*/ 219093 h 246442"/>
              <a:gd name="connsiteX16" fmla="*/ 161006 w 279440"/>
              <a:gd name="connsiteY16" fmla="*/ 219093 h 246442"/>
              <a:gd name="connsiteX17" fmla="*/ 165099 w 279440"/>
              <a:gd name="connsiteY17" fmla="*/ 215000 h 246442"/>
              <a:gd name="connsiteX18" fmla="*/ 161006 w 279440"/>
              <a:gd name="connsiteY18" fmla="*/ 210907 h 246442"/>
              <a:gd name="connsiteX19" fmla="*/ 10315 w 279440"/>
              <a:gd name="connsiteY19" fmla="*/ 210907 h 246442"/>
              <a:gd name="connsiteX20" fmla="*/ 8187 w 279440"/>
              <a:gd name="connsiteY20" fmla="*/ 208779 h 246442"/>
              <a:gd name="connsiteX21" fmla="*/ 8187 w 279440"/>
              <a:gd name="connsiteY21" fmla="*/ 36183 h 246442"/>
              <a:gd name="connsiteX22" fmla="*/ 271254 w 279440"/>
              <a:gd name="connsiteY22" fmla="*/ 36183 h 246442"/>
              <a:gd name="connsiteX23" fmla="*/ 271254 w 279440"/>
              <a:gd name="connsiteY23" fmla="*/ 208779 h 246442"/>
              <a:gd name="connsiteX24" fmla="*/ 269126 w 279440"/>
              <a:gd name="connsiteY24" fmla="*/ 210907 h 246442"/>
              <a:gd name="connsiteX25" fmla="*/ 256998 w 279440"/>
              <a:gd name="connsiteY25" fmla="*/ 210907 h 246442"/>
              <a:gd name="connsiteX26" fmla="*/ 219792 w 279440"/>
              <a:gd name="connsiteY26" fmla="*/ 173701 h 246442"/>
              <a:gd name="connsiteX27" fmla="*/ 208840 w 279440"/>
              <a:gd name="connsiteY27" fmla="*/ 171885 h 246442"/>
              <a:gd name="connsiteX28" fmla="*/ 195513 w 279440"/>
              <a:gd name="connsiteY28" fmla="*/ 158557 h 246442"/>
              <a:gd name="connsiteX29" fmla="*/ 202948 w 279440"/>
              <a:gd name="connsiteY29" fmla="*/ 143713 h 246442"/>
              <a:gd name="connsiteX30" fmla="*/ 216133 w 279440"/>
              <a:gd name="connsiteY30" fmla="*/ 143713 h 246442"/>
              <a:gd name="connsiteX31" fmla="*/ 221864 w 279440"/>
              <a:gd name="connsiteY31" fmla="*/ 137983 h 246442"/>
              <a:gd name="connsiteX32" fmla="*/ 221864 w 279440"/>
              <a:gd name="connsiteY32" fmla="*/ 100846 h 246442"/>
              <a:gd name="connsiteX33" fmla="*/ 217771 w 279440"/>
              <a:gd name="connsiteY33" fmla="*/ 96752 h 246442"/>
              <a:gd name="connsiteX34" fmla="*/ 213677 w 279440"/>
              <a:gd name="connsiteY34" fmla="*/ 100846 h 246442"/>
              <a:gd name="connsiteX35" fmla="*/ 213677 w 279440"/>
              <a:gd name="connsiteY35" fmla="*/ 135527 h 246442"/>
              <a:gd name="connsiteX36" fmla="*/ 203200 w 279440"/>
              <a:gd name="connsiteY36" fmla="*/ 135527 h 246442"/>
              <a:gd name="connsiteX37" fmla="*/ 203200 w 279440"/>
              <a:gd name="connsiteY37" fmla="*/ 64180 h 246442"/>
              <a:gd name="connsiteX38" fmla="*/ 213677 w 279440"/>
              <a:gd name="connsiteY38" fmla="*/ 64180 h 246442"/>
              <a:gd name="connsiteX39" fmla="*/ 213677 w 279440"/>
              <a:gd name="connsiteY39" fmla="*/ 81744 h 246442"/>
              <a:gd name="connsiteX40" fmla="*/ 217771 w 279440"/>
              <a:gd name="connsiteY40" fmla="*/ 85837 h 246442"/>
              <a:gd name="connsiteX41" fmla="*/ 221864 w 279440"/>
              <a:gd name="connsiteY41" fmla="*/ 81744 h 246442"/>
              <a:gd name="connsiteX42" fmla="*/ 221864 w 279440"/>
              <a:gd name="connsiteY42" fmla="*/ 61724 h 246442"/>
              <a:gd name="connsiteX43" fmla="*/ 216133 w 279440"/>
              <a:gd name="connsiteY43" fmla="*/ 55993 h 246442"/>
              <a:gd name="connsiteX44" fmla="*/ 200744 w 279440"/>
              <a:gd name="connsiteY44" fmla="*/ 55993 h 246442"/>
              <a:gd name="connsiteX45" fmla="*/ 195013 w 279440"/>
              <a:gd name="connsiteY45" fmla="*/ 61724 h 246442"/>
              <a:gd name="connsiteX46" fmla="*/ 195013 w 279440"/>
              <a:gd name="connsiteY46" fmla="*/ 84605 h 246442"/>
              <a:gd name="connsiteX47" fmla="*/ 140684 w 279440"/>
              <a:gd name="connsiteY47" fmla="*/ 55993 h 246442"/>
              <a:gd name="connsiteX48" fmla="*/ 74717 w 279440"/>
              <a:gd name="connsiteY48" fmla="*/ 121961 h 246442"/>
              <a:gd name="connsiteX49" fmla="*/ 140684 w 279440"/>
              <a:gd name="connsiteY49" fmla="*/ 187928 h 246442"/>
              <a:gd name="connsiteX50" fmla="*/ 177293 w 279440"/>
              <a:gd name="connsiteY50" fmla="*/ 176802 h 246442"/>
              <a:gd name="connsiteX51" fmla="*/ 190734 w 279440"/>
              <a:gd name="connsiteY51" fmla="*/ 190243 h 246442"/>
              <a:gd name="connsiteX52" fmla="*/ 192767 w 279440"/>
              <a:gd name="connsiteY52" fmla="*/ 200727 h 246442"/>
              <a:gd name="connsiteX53" fmla="*/ 202947 w 279440"/>
              <a:gd name="connsiteY53" fmla="*/ 210907 h 246442"/>
              <a:gd name="connsiteX54" fmla="*/ 180108 w 279440"/>
              <a:gd name="connsiteY54" fmla="*/ 210907 h 246442"/>
              <a:gd name="connsiteX55" fmla="*/ 176015 w 279440"/>
              <a:gd name="connsiteY55" fmla="*/ 215001 h 246442"/>
              <a:gd name="connsiteX56" fmla="*/ 180108 w 279440"/>
              <a:gd name="connsiteY56" fmla="*/ 219094 h 246442"/>
              <a:gd name="connsiteX57" fmla="*/ 211133 w 279440"/>
              <a:gd name="connsiteY57" fmla="*/ 219094 h 246442"/>
              <a:gd name="connsiteX58" fmla="*/ 235688 w 279440"/>
              <a:gd name="connsiteY58" fmla="*/ 243649 h 246442"/>
              <a:gd name="connsiteX59" fmla="*/ 242442 w 279440"/>
              <a:gd name="connsiteY59" fmla="*/ 246443 h 246442"/>
              <a:gd name="connsiteX60" fmla="*/ 249196 w 279440"/>
              <a:gd name="connsiteY60" fmla="*/ 243649 h 246442"/>
              <a:gd name="connsiteX61" fmla="*/ 262714 w 279440"/>
              <a:gd name="connsiteY61" fmla="*/ 230131 h 246442"/>
              <a:gd name="connsiteX62" fmla="*/ 264490 w 279440"/>
              <a:gd name="connsiteY62" fmla="*/ 219094 h 246442"/>
              <a:gd name="connsiteX63" fmla="*/ 269126 w 279440"/>
              <a:gd name="connsiteY63" fmla="*/ 219094 h 246442"/>
              <a:gd name="connsiteX64" fmla="*/ 279440 w 279440"/>
              <a:gd name="connsiteY64" fmla="*/ 208779 h 246442"/>
              <a:gd name="connsiteX65" fmla="*/ 279440 w 279440"/>
              <a:gd name="connsiteY65" fmla="*/ 10315 h 246442"/>
              <a:gd name="connsiteX66" fmla="*/ 269126 w 279440"/>
              <a:gd name="connsiteY66" fmla="*/ 0 h 246442"/>
              <a:gd name="connsiteX67" fmla="*/ 44794 w 279440"/>
              <a:gd name="connsiteY67" fmla="*/ 27997 h 246442"/>
              <a:gd name="connsiteX68" fmla="*/ 8187 w 279440"/>
              <a:gd name="connsiteY68" fmla="*/ 27997 h 246442"/>
              <a:gd name="connsiteX69" fmla="*/ 8187 w 279440"/>
              <a:gd name="connsiteY69" fmla="*/ 10315 h 246442"/>
              <a:gd name="connsiteX70" fmla="*/ 10315 w 279440"/>
              <a:gd name="connsiteY70" fmla="*/ 8187 h 246442"/>
              <a:gd name="connsiteX71" fmla="*/ 44794 w 279440"/>
              <a:gd name="connsiteY71" fmla="*/ 8187 h 246442"/>
              <a:gd name="connsiteX72" fmla="*/ 140683 w 279440"/>
              <a:gd name="connsiteY72" fmla="*/ 179741 h 246442"/>
              <a:gd name="connsiteX73" fmla="*/ 82903 w 279440"/>
              <a:gd name="connsiteY73" fmla="*/ 121961 h 246442"/>
              <a:gd name="connsiteX74" fmla="*/ 140683 w 279440"/>
              <a:gd name="connsiteY74" fmla="*/ 64180 h 246442"/>
              <a:gd name="connsiteX75" fmla="*/ 195013 w 279440"/>
              <a:gd name="connsiteY75" fmla="*/ 102286 h 246442"/>
              <a:gd name="connsiteX76" fmla="*/ 195013 w 279440"/>
              <a:gd name="connsiteY76" fmla="*/ 137983 h 246442"/>
              <a:gd name="connsiteX77" fmla="*/ 195490 w 279440"/>
              <a:gd name="connsiteY77" fmla="*/ 140266 h 246442"/>
              <a:gd name="connsiteX78" fmla="*/ 140683 w 279440"/>
              <a:gd name="connsiteY78" fmla="*/ 179741 h 246442"/>
              <a:gd name="connsiteX79" fmla="*/ 183848 w 279440"/>
              <a:gd name="connsiteY79" fmla="*/ 171780 h 246442"/>
              <a:gd name="connsiteX80" fmla="*/ 190504 w 279440"/>
              <a:gd name="connsiteY80" fmla="*/ 165128 h 246442"/>
              <a:gd name="connsiteX81" fmla="*/ 202681 w 279440"/>
              <a:gd name="connsiteY81" fmla="*/ 177304 h 246442"/>
              <a:gd name="connsiteX82" fmla="*/ 196027 w 279440"/>
              <a:gd name="connsiteY82" fmla="*/ 183959 h 246442"/>
              <a:gd name="connsiteX83" fmla="*/ 256925 w 279440"/>
              <a:gd name="connsiteY83" fmla="*/ 224342 h 246442"/>
              <a:gd name="connsiteX84" fmla="*/ 243407 w 279440"/>
              <a:gd name="connsiteY84" fmla="*/ 237860 h 246442"/>
              <a:gd name="connsiteX85" fmla="*/ 241477 w 279440"/>
              <a:gd name="connsiteY85" fmla="*/ 237860 h 246442"/>
              <a:gd name="connsiteX86" fmla="*/ 198555 w 279440"/>
              <a:gd name="connsiteY86" fmla="*/ 194938 h 246442"/>
              <a:gd name="connsiteX87" fmla="*/ 198555 w 279440"/>
              <a:gd name="connsiteY87" fmla="*/ 193008 h 246442"/>
              <a:gd name="connsiteX88" fmla="*/ 212073 w 279440"/>
              <a:gd name="connsiteY88" fmla="*/ 179490 h 246442"/>
              <a:gd name="connsiteX89" fmla="*/ 213038 w 279440"/>
              <a:gd name="connsiteY89" fmla="*/ 179091 h 246442"/>
              <a:gd name="connsiteX90" fmla="*/ 214003 w 279440"/>
              <a:gd name="connsiteY90" fmla="*/ 179490 h 246442"/>
              <a:gd name="connsiteX91" fmla="*/ 256926 w 279440"/>
              <a:gd name="connsiteY91" fmla="*/ 222412 h 246442"/>
              <a:gd name="connsiteX92" fmla="*/ 256925 w 279440"/>
              <a:gd name="connsiteY92" fmla="*/ 224342 h 24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279440" h="246442">
                <a:moveTo>
                  <a:pt x="269126" y="0"/>
                </a:moveTo>
                <a:lnTo>
                  <a:pt x="91692" y="0"/>
                </a:lnTo>
                <a:cubicBezTo>
                  <a:pt x="89430" y="0"/>
                  <a:pt x="87598" y="1833"/>
                  <a:pt x="87598" y="4093"/>
                </a:cubicBezTo>
                <a:cubicBezTo>
                  <a:pt x="87598" y="6354"/>
                  <a:pt x="89430" y="8187"/>
                  <a:pt x="91692" y="8187"/>
                </a:cubicBezTo>
                <a:lnTo>
                  <a:pt x="269126" y="8187"/>
                </a:lnTo>
                <a:cubicBezTo>
                  <a:pt x="270300" y="8187"/>
                  <a:pt x="271254" y="9141"/>
                  <a:pt x="271254" y="10315"/>
                </a:cubicBezTo>
                <a:lnTo>
                  <a:pt x="271254" y="27997"/>
                </a:lnTo>
                <a:lnTo>
                  <a:pt x="52981" y="27997"/>
                </a:lnTo>
                <a:lnTo>
                  <a:pt x="52981" y="8187"/>
                </a:lnTo>
                <a:lnTo>
                  <a:pt x="72589" y="8187"/>
                </a:lnTo>
                <a:cubicBezTo>
                  <a:pt x="74850" y="8187"/>
                  <a:pt x="76683" y="6354"/>
                  <a:pt x="76683" y="4093"/>
                </a:cubicBezTo>
                <a:cubicBezTo>
                  <a:pt x="76683" y="1833"/>
                  <a:pt x="74850" y="0"/>
                  <a:pt x="72589" y="0"/>
                </a:cubicBezTo>
                <a:lnTo>
                  <a:pt x="10315" y="0"/>
                </a:lnTo>
                <a:cubicBezTo>
                  <a:pt x="4628" y="0"/>
                  <a:pt x="0" y="4627"/>
                  <a:pt x="0" y="10315"/>
                </a:cubicBezTo>
                <a:lnTo>
                  <a:pt x="0" y="208779"/>
                </a:lnTo>
                <a:cubicBezTo>
                  <a:pt x="0" y="214466"/>
                  <a:pt x="4628" y="219093"/>
                  <a:pt x="10315" y="219093"/>
                </a:cubicBezTo>
                <a:lnTo>
                  <a:pt x="161006" y="219093"/>
                </a:lnTo>
                <a:cubicBezTo>
                  <a:pt x="163267" y="219093"/>
                  <a:pt x="165099" y="217261"/>
                  <a:pt x="165099" y="215000"/>
                </a:cubicBezTo>
                <a:cubicBezTo>
                  <a:pt x="165099" y="212739"/>
                  <a:pt x="163267" y="210907"/>
                  <a:pt x="161006" y="210907"/>
                </a:cubicBezTo>
                <a:lnTo>
                  <a:pt x="10315" y="210907"/>
                </a:lnTo>
                <a:cubicBezTo>
                  <a:pt x="9141" y="210907"/>
                  <a:pt x="8187" y="209952"/>
                  <a:pt x="8187" y="208779"/>
                </a:cubicBezTo>
                <a:lnTo>
                  <a:pt x="8187" y="36183"/>
                </a:lnTo>
                <a:lnTo>
                  <a:pt x="271254" y="36183"/>
                </a:lnTo>
                <a:lnTo>
                  <a:pt x="271254" y="208779"/>
                </a:lnTo>
                <a:cubicBezTo>
                  <a:pt x="271254" y="209952"/>
                  <a:pt x="270300" y="210907"/>
                  <a:pt x="269126" y="210907"/>
                </a:cubicBezTo>
                <a:lnTo>
                  <a:pt x="256998" y="210907"/>
                </a:lnTo>
                <a:lnTo>
                  <a:pt x="219792" y="173701"/>
                </a:lnTo>
                <a:cubicBezTo>
                  <a:pt x="216834" y="170742"/>
                  <a:pt x="212405" y="170143"/>
                  <a:pt x="208840" y="171885"/>
                </a:cubicBezTo>
                <a:lnTo>
                  <a:pt x="195513" y="158557"/>
                </a:lnTo>
                <a:cubicBezTo>
                  <a:pt x="198578" y="153977"/>
                  <a:pt x="201095" y="149002"/>
                  <a:pt x="202948" y="143713"/>
                </a:cubicBezTo>
                <a:lnTo>
                  <a:pt x="216133" y="143713"/>
                </a:lnTo>
                <a:cubicBezTo>
                  <a:pt x="219294" y="143713"/>
                  <a:pt x="221864" y="141143"/>
                  <a:pt x="221864" y="137983"/>
                </a:cubicBezTo>
                <a:lnTo>
                  <a:pt x="221864" y="100846"/>
                </a:lnTo>
                <a:cubicBezTo>
                  <a:pt x="221864" y="98585"/>
                  <a:pt x="220032" y="96752"/>
                  <a:pt x="217771" y="96752"/>
                </a:cubicBezTo>
                <a:cubicBezTo>
                  <a:pt x="215510" y="96752"/>
                  <a:pt x="213677" y="98585"/>
                  <a:pt x="213677" y="100846"/>
                </a:cubicBezTo>
                <a:lnTo>
                  <a:pt x="213677" y="135527"/>
                </a:lnTo>
                <a:lnTo>
                  <a:pt x="203200" y="135527"/>
                </a:lnTo>
                <a:lnTo>
                  <a:pt x="203200" y="64180"/>
                </a:lnTo>
                <a:lnTo>
                  <a:pt x="213677" y="64180"/>
                </a:lnTo>
                <a:lnTo>
                  <a:pt x="213677" y="81744"/>
                </a:lnTo>
                <a:cubicBezTo>
                  <a:pt x="213677" y="84005"/>
                  <a:pt x="215510" y="85837"/>
                  <a:pt x="217771" y="85837"/>
                </a:cubicBezTo>
                <a:cubicBezTo>
                  <a:pt x="220032" y="85837"/>
                  <a:pt x="221864" y="84005"/>
                  <a:pt x="221864" y="81744"/>
                </a:cubicBezTo>
                <a:lnTo>
                  <a:pt x="221864" y="61724"/>
                </a:lnTo>
                <a:cubicBezTo>
                  <a:pt x="221864" y="58564"/>
                  <a:pt x="219294" y="55993"/>
                  <a:pt x="216133" y="55993"/>
                </a:cubicBezTo>
                <a:lnTo>
                  <a:pt x="200744" y="55993"/>
                </a:lnTo>
                <a:cubicBezTo>
                  <a:pt x="197584" y="55993"/>
                  <a:pt x="195013" y="58564"/>
                  <a:pt x="195013" y="61724"/>
                </a:cubicBezTo>
                <a:lnTo>
                  <a:pt x="195013" y="84605"/>
                </a:lnTo>
                <a:cubicBezTo>
                  <a:pt x="183105" y="67338"/>
                  <a:pt x="163199" y="55993"/>
                  <a:pt x="140684" y="55993"/>
                </a:cubicBezTo>
                <a:cubicBezTo>
                  <a:pt x="104310" y="55993"/>
                  <a:pt x="74717" y="85586"/>
                  <a:pt x="74717" y="121961"/>
                </a:cubicBezTo>
                <a:cubicBezTo>
                  <a:pt x="74717" y="158335"/>
                  <a:pt x="104310" y="187928"/>
                  <a:pt x="140684" y="187928"/>
                </a:cubicBezTo>
                <a:cubicBezTo>
                  <a:pt x="154221" y="187928"/>
                  <a:pt x="166814" y="183825"/>
                  <a:pt x="177293" y="176802"/>
                </a:cubicBezTo>
                <a:lnTo>
                  <a:pt x="190734" y="190243"/>
                </a:lnTo>
                <a:cubicBezTo>
                  <a:pt x="189263" y="193720"/>
                  <a:pt x="189937" y="197897"/>
                  <a:pt x="192767" y="200727"/>
                </a:cubicBezTo>
                <a:lnTo>
                  <a:pt x="202947" y="210907"/>
                </a:lnTo>
                <a:lnTo>
                  <a:pt x="180108" y="210907"/>
                </a:lnTo>
                <a:cubicBezTo>
                  <a:pt x="177847" y="210907"/>
                  <a:pt x="176015" y="212740"/>
                  <a:pt x="176015" y="215001"/>
                </a:cubicBezTo>
                <a:cubicBezTo>
                  <a:pt x="176015" y="217261"/>
                  <a:pt x="177847" y="219094"/>
                  <a:pt x="180108" y="219094"/>
                </a:cubicBezTo>
                <a:lnTo>
                  <a:pt x="211133" y="219094"/>
                </a:lnTo>
                <a:lnTo>
                  <a:pt x="235688" y="243649"/>
                </a:lnTo>
                <a:cubicBezTo>
                  <a:pt x="237550" y="245512"/>
                  <a:pt x="239996" y="246443"/>
                  <a:pt x="242442" y="246443"/>
                </a:cubicBezTo>
                <a:cubicBezTo>
                  <a:pt x="244887" y="246443"/>
                  <a:pt x="247334" y="245512"/>
                  <a:pt x="249196" y="243649"/>
                </a:cubicBezTo>
                <a:lnTo>
                  <a:pt x="262714" y="230131"/>
                </a:lnTo>
                <a:cubicBezTo>
                  <a:pt x="265695" y="227150"/>
                  <a:pt x="266283" y="222673"/>
                  <a:pt x="264490" y="219094"/>
                </a:cubicBezTo>
                <a:lnTo>
                  <a:pt x="269126" y="219094"/>
                </a:lnTo>
                <a:cubicBezTo>
                  <a:pt x="274813" y="219094"/>
                  <a:pt x="279440" y="214467"/>
                  <a:pt x="279440" y="208779"/>
                </a:cubicBezTo>
                <a:lnTo>
                  <a:pt x="279440" y="10315"/>
                </a:lnTo>
                <a:cubicBezTo>
                  <a:pt x="279441" y="4627"/>
                  <a:pt x="274813" y="0"/>
                  <a:pt x="269126" y="0"/>
                </a:cubicBezTo>
                <a:close/>
                <a:moveTo>
                  <a:pt x="44794" y="27997"/>
                </a:moveTo>
                <a:lnTo>
                  <a:pt x="8187" y="27997"/>
                </a:lnTo>
                <a:lnTo>
                  <a:pt x="8187" y="10315"/>
                </a:lnTo>
                <a:cubicBezTo>
                  <a:pt x="8187" y="9141"/>
                  <a:pt x="9141" y="8187"/>
                  <a:pt x="10315" y="8187"/>
                </a:cubicBezTo>
                <a:lnTo>
                  <a:pt x="44794" y="8187"/>
                </a:lnTo>
                <a:close/>
                <a:moveTo>
                  <a:pt x="140683" y="179741"/>
                </a:moveTo>
                <a:cubicBezTo>
                  <a:pt x="108823" y="179741"/>
                  <a:pt x="82903" y="153821"/>
                  <a:pt x="82903" y="121961"/>
                </a:cubicBezTo>
                <a:cubicBezTo>
                  <a:pt x="82903" y="90100"/>
                  <a:pt x="108823" y="64180"/>
                  <a:pt x="140683" y="64180"/>
                </a:cubicBezTo>
                <a:cubicBezTo>
                  <a:pt x="165638" y="64180"/>
                  <a:pt x="186947" y="80083"/>
                  <a:pt x="195013" y="102286"/>
                </a:cubicBezTo>
                <a:lnTo>
                  <a:pt x="195013" y="137983"/>
                </a:lnTo>
                <a:cubicBezTo>
                  <a:pt x="195013" y="138795"/>
                  <a:pt x="195185" y="139566"/>
                  <a:pt x="195490" y="140266"/>
                </a:cubicBezTo>
                <a:cubicBezTo>
                  <a:pt x="187816" y="163182"/>
                  <a:pt x="166148" y="179741"/>
                  <a:pt x="140683" y="179741"/>
                </a:cubicBezTo>
                <a:close/>
                <a:moveTo>
                  <a:pt x="183848" y="171780"/>
                </a:moveTo>
                <a:cubicBezTo>
                  <a:pt x="186220" y="169721"/>
                  <a:pt x="188446" y="167501"/>
                  <a:pt x="190504" y="165128"/>
                </a:cubicBezTo>
                <a:lnTo>
                  <a:pt x="202681" y="177304"/>
                </a:lnTo>
                <a:lnTo>
                  <a:pt x="196027" y="183959"/>
                </a:lnTo>
                <a:close/>
                <a:moveTo>
                  <a:pt x="256925" y="224342"/>
                </a:moveTo>
                <a:lnTo>
                  <a:pt x="243407" y="237860"/>
                </a:lnTo>
                <a:cubicBezTo>
                  <a:pt x="242875" y="238392"/>
                  <a:pt x="242009" y="238392"/>
                  <a:pt x="241477" y="237860"/>
                </a:cubicBezTo>
                <a:lnTo>
                  <a:pt x="198555" y="194938"/>
                </a:lnTo>
                <a:cubicBezTo>
                  <a:pt x="198023" y="194405"/>
                  <a:pt x="198023" y="193540"/>
                  <a:pt x="198555" y="193008"/>
                </a:cubicBezTo>
                <a:lnTo>
                  <a:pt x="212073" y="179490"/>
                </a:lnTo>
                <a:cubicBezTo>
                  <a:pt x="212339" y="179224"/>
                  <a:pt x="212688" y="179091"/>
                  <a:pt x="213038" y="179091"/>
                </a:cubicBezTo>
                <a:cubicBezTo>
                  <a:pt x="213388" y="179091"/>
                  <a:pt x="213737" y="179224"/>
                  <a:pt x="214003" y="179490"/>
                </a:cubicBezTo>
                <a:lnTo>
                  <a:pt x="256926" y="222412"/>
                </a:lnTo>
                <a:cubicBezTo>
                  <a:pt x="257457" y="222945"/>
                  <a:pt x="257457" y="223811"/>
                  <a:pt x="256925" y="224342"/>
                </a:cubicBezTo>
                <a:close/>
              </a:path>
            </a:pathLst>
          </a:custGeom>
          <a:gradFill>
            <a:gsLst>
              <a:gs pos="0">
                <a:schemeClr val="accent1"/>
              </a:gs>
              <a:gs pos="100000">
                <a:schemeClr val="accent3"/>
              </a:gs>
            </a:gsLst>
            <a:path path="circle">
              <a:fillToRect r="100000" b="100000"/>
            </a:path>
          </a:grad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6" name="文本框 155">
            <a:extLst>
              <a:ext uri="{FF2B5EF4-FFF2-40B4-BE49-F238E27FC236}">
                <a16:creationId xmlns:a16="http://schemas.microsoft.com/office/drawing/2014/main" id="{BDA13076-EA88-ACB3-E95E-0D0519F63175}"/>
              </a:ext>
            </a:extLst>
          </p:cNvPr>
          <p:cNvSpPr txBox="1"/>
          <p:nvPr>
            <p:custDataLst>
              <p:tags r:id="rId5"/>
            </p:custDataLst>
          </p:nvPr>
        </p:nvSpPr>
        <p:spPr>
          <a:xfrm>
            <a:off x="2094573"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02.</a:t>
            </a:r>
            <a:r>
              <a:rPr kumimoji="0" lang="zh-CN" altLang="en-US"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研究方法思路</a:t>
            </a:r>
          </a:p>
        </p:txBody>
      </p:sp>
      <p:sp>
        <p:nvSpPr>
          <p:cNvPr id="160" name="文本框 159">
            <a:extLst>
              <a:ext uri="{FF2B5EF4-FFF2-40B4-BE49-F238E27FC236}">
                <a16:creationId xmlns:a16="http://schemas.microsoft.com/office/drawing/2014/main" id="{A63DFC0C-8AF7-D24C-3C4E-0873F0DFA188}"/>
              </a:ext>
            </a:extLst>
          </p:cNvPr>
          <p:cNvSpPr txBox="1"/>
          <p:nvPr>
            <p:custDataLst>
              <p:tags r:id="rId6"/>
            </p:custDataLst>
          </p:nvPr>
        </p:nvSpPr>
        <p:spPr>
          <a:xfrm>
            <a:off x="3503151"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03.</a:t>
            </a:r>
            <a:r>
              <a:rPr kumimoji="0" lang="zh-CN" altLang="en-US"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研究过程问题</a:t>
            </a:r>
          </a:p>
        </p:txBody>
      </p:sp>
      <p:sp>
        <p:nvSpPr>
          <p:cNvPr id="165" name="文本框 164">
            <a:extLst>
              <a:ext uri="{FF2B5EF4-FFF2-40B4-BE49-F238E27FC236}">
                <a16:creationId xmlns:a16="http://schemas.microsoft.com/office/drawing/2014/main" id="{7AAD05D0-A807-A76E-F99E-382E32083080}"/>
              </a:ext>
            </a:extLst>
          </p:cNvPr>
          <p:cNvSpPr txBox="1"/>
          <p:nvPr>
            <p:custDataLst>
              <p:tags r:id="rId7"/>
            </p:custDataLst>
          </p:nvPr>
        </p:nvSpPr>
        <p:spPr>
          <a:xfrm>
            <a:off x="4911728"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04.</a:t>
            </a:r>
            <a:r>
              <a:rPr kumimoji="0" lang="zh-CN" altLang="en-US"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研究成果结论</a:t>
            </a:r>
          </a:p>
        </p:txBody>
      </p:sp>
      <p:grpSp>
        <p:nvGrpSpPr>
          <p:cNvPr id="175" name="图形 46">
            <a:extLst>
              <a:ext uri="{FF2B5EF4-FFF2-40B4-BE49-F238E27FC236}">
                <a16:creationId xmlns:a16="http://schemas.microsoft.com/office/drawing/2014/main" id="{4D7463A4-CD57-CAB5-B07D-B7B61BC05325}"/>
              </a:ext>
            </a:extLst>
          </p:cNvPr>
          <p:cNvGrpSpPr>
            <a:grpSpLocks noChangeAspect="1"/>
          </p:cNvGrpSpPr>
          <p:nvPr/>
        </p:nvGrpSpPr>
        <p:grpSpPr>
          <a:xfrm>
            <a:off x="1957797" y="334504"/>
            <a:ext cx="114108" cy="140617"/>
            <a:chOff x="7032589" y="3575363"/>
            <a:chExt cx="879220" cy="1083475"/>
          </a:xfrm>
          <a:solidFill>
            <a:schemeClr val="bg1"/>
          </a:solidFill>
        </p:grpSpPr>
        <p:sp>
          <p:nvSpPr>
            <p:cNvPr id="176" name="任意多边形: 形状 175">
              <a:extLst>
                <a:ext uri="{FF2B5EF4-FFF2-40B4-BE49-F238E27FC236}">
                  <a16:creationId xmlns:a16="http://schemas.microsoft.com/office/drawing/2014/main" id="{F65025CC-458B-E74C-90FF-FF29B1D3FBE0}"/>
                </a:ext>
              </a:extLst>
            </p:cNvPr>
            <p:cNvSpPr/>
            <p:nvPr/>
          </p:nvSpPr>
          <p:spPr>
            <a:xfrm>
              <a:off x="7089880" y="4283848"/>
              <a:ext cx="71401" cy="31742"/>
            </a:xfrm>
            <a:custGeom>
              <a:avLst/>
              <a:gdLst>
                <a:gd name="connsiteX0" fmla="*/ 15871 w 71401"/>
                <a:gd name="connsiteY0" fmla="*/ 31742 h 31742"/>
                <a:gd name="connsiteX1" fmla="*/ 55530 w 71401"/>
                <a:gd name="connsiteY1" fmla="*/ 31742 h 31742"/>
                <a:gd name="connsiteX2" fmla="*/ 71401 w 71401"/>
                <a:gd name="connsiteY2" fmla="*/ 15871 h 31742"/>
                <a:gd name="connsiteX3" fmla="*/ 55530 w 71401"/>
                <a:gd name="connsiteY3" fmla="*/ 0 h 31742"/>
                <a:gd name="connsiteX4" fmla="*/ 15871 w 71401"/>
                <a:gd name="connsiteY4" fmla="*/ 0 h 31742"/>
                <a:gd name="connsiteX5" fmla="*/ 0 w 71401"/>
                <a:gd name="connsiteY5" fmla="*/ 15871 h 31742"/>
                <a:gd name="connsiteX6" fmla="*/ 15871 w 71401"/>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401" h="31742">
                  <a:moveTo>
                    <a:pt x="15871" y="31742"/>
                  </a:moveTo>
                  <a:lnTo>
                    <a:pt x="55530" y="31742"/>
                  </a:lnTo>
                  <a:cubicBezTo>
                    <a:pt x="64297" y="31742"/>
                    <a:pt x="71401" y="24636"/>
                    <a:pt x="71401" y="15871"/>
                  </a:cubicBezTo>
                  <a:cubicBezTo>
                    <a:pt x="71401" y="7106"/>
                    <a:pt x="64297" y="0"/>
                    <a:pt x="55530" y="0"/>
                  </a:cubicBezTo>
                  <a:lnTo>
                    <a:pt x="15871" y="0"/>
                  </a:lnTo>
                  <a:cubicBezTo>
                    <a:pt x="7104" y="0"/>
                    <a:pt x="0" y="7106"/>
                    <a:pt x="0" y="15871"/>
                  </a:cubicBezTo>
                  <a:cubicBezTo>
                    <a:pt x="0" y="24636"/>
                    <a:pt x="7104" y="31742"/>
                    <a:pt x="15871" y="31742"/>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7" name="任意多边形: 形状 176">
              <a:extLst>
                <a:ext uri="{FF2B5EF4-FFF2-40B4-BE49-F238E27FC236}">
                  <a16:creationId xmlns:a16="http://schemas.microsoft.com/office/drawing/2014/main" id="{E237A964-E7D0-1C75-5999-8558C85BCE24}"/>
                </a:ext>
              </a:extLst>
            </p:cNvPr>
            <p:cNvSpPr/>
            <p:nvPr/>
          </p:nvSpPr>
          <p:spPr>
            <a:xfrm>
              <a:off x="7181013" y="4283848"/>
              <a:ext cx="130097" cy="31742"/>
            </a:xfrm>
            <a:custGeom>
              <a:avLst/>
              <a:gdLst>
                <a:gd name="connsiteX0" fmla="*/ 15871 w 130097"/>
                <a:gd name="connsiteY0" fmla="*/ 31742 h 31742"/>
                <a:gd name="connsiteX1" fmla="*/ 114226 w 130097"/>
                <a:gd name="connsiteY1" fmla="*/ 31742 h 31742"/>
                <a:gd name="connsiteX2" fmla="*/ 130097 w 130097"/>
                <a:gd name="connsiteY2" fmla="*/ 15871 h 31742"/>
                <a:gd name="connsiteX3" fmla="*/ 114226 w 130097"/>
                <a:gd name="connsiteY3" fmla="*/ 0 h 31742"/>
                <a:gd name="connsiteX4" fmla="*/ 15871 w 130097"/>
                <a:gd name="connsiteY4" fmla="*/ 0 h 31742"/>
                <a:gd name="connsiteX5" fmla="*/ 0 w 130097"/>
                <a:gd name="connsiteY5" fmla="*/ 15871 h 31742"/>
                <a:gd name="connsiteX6" fmla="*/ 15871 w 130097"/>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097" h="31742">
                  <a:moveTo>
                    <a:pt x="15871" y="31742"/>
                  </a:moveTo>
                  <a:lnTo>
                    <a:pt x="114226" y="31742"/>
                  </a:lnTo>
                  <a:cubicBezTo>
                    <a:pt x="122993" y="31742"/>
                    <a:pt x="130097" y="24636"/>
                    <a:pt x="130097" y="15871"/>
                  </a:cubicBezTo>
                  <a:cubicBezTo>
                    <a:pt x="130097" y="7106"/>
                    <a:pt x="122993" y="0"/>
                    <a:pt x="114226" y="0"/>
                  </a:cubicBezTo>
                  <a:lnTo>
                    <a:pt x="15871" y="0"/>
                  </a:lnTo>
                  <a:cubicBezTo>
                    <a:pt x="7104" y="0"/>
                    <a:pt x="0" y="7106"/>
                    <a:pt x="0" y="15871"/>
                  </a:cubicBezTo>
                  <a:cubicBezTo>
                    <a:pt x="0" y="24636"/>
                    <a:pt x="7106" y="31742"/>
                    <a:pt x="15871" y="31742"/>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8" name="任意多边形: 形状 177">
              <a:extLst>
                <a:ext uri="{FF2B5EF4-FFF2-40B4-BE49-F238E27FC236}">
                  <a16:creationId xmlns:a16="http://schemas.microsoft.com/office/drawing/2014/main" id="{CB393FFB-F358-E595-92B1-B7B8D12B1F27}"/>
                </a:ext>
              </a:extLst>
            </p:cNvPr>
            <p:cNvSpPr/>
            <p:nvPr/>
          </p:nvSpPr>
          <p:spPr>
            <a:xfrm>
              <a:off x="7032589" y="3575363"/>
              <a:ext cx="879220" cy="1083475"/>
            </a:xfrm>
            <a:custGeom>
              <a:avLst/>
              <a:gdLst>
                <a:gd name="connsiteX0" fmla="*/ 852755 w 879220"/>
                <a:gd name="connsiteY0" fmla="*/ 291597 h 1083475"/>
                <a:gd name="connsiteX1" fmla="*/ 678403 w 879220"/>
                <a:gd name="connsiteY1" fmla="*/ 291597 h 1083475"/>
                <a:gd name="connsiteX2" fmla="*/ 495829 w 879220"/>
                <a:gd name="connsiteY2" fmla="*/ 199129 h 1083475"/>
                <a:gd name="connsiteX3" fmla="*/ 496407 w 879220"/>
                <a:gd name="connsiteY3" fmla="*/ 184572 h 1083475"/>
                <a:gd name="connsiteX4" fmla="*/ 441384 w 879220"/>
                <a:gd name="connsiteY4" fmla="*/ 53104 h 1083475"/>
                <a:gd name="connsiteX5" fmla="*/ 309080 w 879220"/>
                <a:gd name="connsiteY5" fmla="*/ 20 h 1083475"/>
                <a:gd name="connsiteX6" fmla="*/ 182314 w 879220"/>
                <a:gd name="connsiteY6" fmla="*/ 53434 h 1083475"/>
                <a:gd name="connsiteX7" fmla="*/ 127329 w 879220"/>
                <a:gd name="connsiteY7" fmla="*/ 179521 h 1083475"/>
                <a:gd name="connsiteX8" fmla="*/ 177343 w 879220"/>
                <a:gd name="connsiteY8" fmla="*/ 310878 h 1083475"/>
                <a:gd name="connsiteX9" fmla="*/ 89027 w 879220"/>
                <a:gd name="connsiteY9" fmla="*/ 535371 h 1083475"/>
                <a:gd name="connsiteX10" fmla="*/ 104200 w 879220"/>
                <a:gd name="connsiteY10" fmla="*/ 643515 h 1083475"/>
                <a:gd name="connsiteX11" fmla="*/ 26465 w 879220"/>
                <a:gd name="connsiteY11" fmla="*/ 643515 h 1083475"/>
                <a:gd name="connsiteX12" fmla="*/ 0 w 879220"/>
                <a:gd name="connsiteY12" fmla="*/ 669978 h 1083475"/>
                <a:gd name="connsiteX13" fmla="*/ 0 w 879220"/>
                <a:gd name="connsiteY13" fmla="*/ 778738 h 1083475"/>
                <a:gd name="connsiteX14" fmla="*/ 26465 w 879220"/>
                <a:gd name="connsiteY14" fmla="*/ 805200 h 1083475"/>
                <a:gd name="connsiteX15" fmla="*/ 209212 w 879220"/>
                <a:gd name="connsiteY15" fmla="*/ 805200 h 1083475"/>
                <a:gd name="connsiteX16" fmla="*/ 229106 w 879220"/>
                <a:gd name="connsiteY16" fmla="*/ 821256 h 1083475"/>
                <a:gd name="connsiteX17" fmla="*/ 257353 w 879220"/>
                <a:gd name="connsiteY17" fmla="*/ 876856 h 1083475"/>
                <a:gd name="connsiteX18" fmla="*/ 257353 w 879220"/>
                <a:gd name="connsiteY18" fmla="*/ 1046422 h 1083475"/>
                <a:gd name="connsiteX19" fmla="*/ 294407 w 879220"/>
                <a:gd name="connsiteY19" fmla="*/ 1083476 h 1083475"/>
                <a:gd name="connsiteX20" fmla="*/ 538935 w 879220"/>
                <a:gd name="connsiteY20" fmla="*/ 1083476 h 1083475"/>
                <a:gd name="connsiteX21" fmla="*/ 575989 w 879220"/>
                <a:gd name="connsiteY21" fmla="*/ 1046422 h 1083475"/>
                <a:gd name="connsiteX22" fmla="*/ 575989 w 879220"/>
                <a:gd name="connsiteY22" fmla="*/ 1022107 h 1083475"/>
                <a:gd name="connsiteX23" fmla="*/ 560118 w 879220"/>
                <a:gd name="connsiteY23" fmla="*/ 1006236 h 1083475"/>
                <a:gd name="connsiteX24" fmla="*/ 544247 w 879220"/>
                <a:gd name="connsiteY24" fmla="*/ 1022107 h 1083475"/>
                <a:gd name="connsiteX25" fmla="*/ 544247 w 879220"/>
                <a:gd name="connsiteY25" fmla="*/ 1046422 h 1083475"/>
                <a:gd name="connsiteX26" fmla="*/ 538935 w 879220"/>
                <a:gd name="connsiteY26" fmla="*/ 1051733 h 1083475"/>
                <a:gd name="connsiteX27" fmla="*/ 294409 w 879220"/>
                <a:gd name="connsiteY27" fmla="*/ 1051733 h 1083475"/>
                <a:gd name="connsiteX28" fmla="*/ 289097 w 879220"/>
                <a:gd name="connsiteY28" fmla="*/ 1046422 h 1083475"/>
                <a:gd name="connsiteX29" fmla="*/ 289097 w 879220"/>
                <a:gd name="connsiteY29" fmla="*/ 876854 h 1083475"/>
                <a:gd name="connsiteX30" fmla="*/ 258921 w 879220"/>
                <a:gd name="connsiteY30" fmla="*/ 805198 h 1083475"/>
                <a:gd name="connsiteX31" fmla="*/ 309347 w 879220"/>
                <a:gd name="connsiteY31" fmla="*/ 805198 h 1083475"/>
                <a:gd name="connsiteX32" fmla="*/ 335809 w 879220"/>
                <a:gd name="connsiteY32" fmla="*/ 778736 h 1083475"/>
                <a:gd name="connsiteX33" fmla="*/ 335809 w 879220"/>
                <a:gd name="connsiteY33" fmla="*/ 760513 h 1083475"/>
                <a:gd name="connsiteX34" fmla="*/ 434439 w 879220"/>
                <a:gd name="connsiteY34" fmla="*/ 781616 h 1083475"/>
                <a:gd name="connsiteX35" fmla="*/ 675952 w 879220"/>
                <a:gd name="connsiteY35" fmla="*/ 540102 h 1083475"/>
                <a:gd name="connsiteX36" fmla="*/ 659781 w 879220"/>
                <a:gd name="connsiteY36" fmla="*/ 453280 h 1083475"/>
                <a:gd name="connsiteX37" fmla="*/ 740559 w 879220"/>
                <a:gd name="connsiteY37" fmla="*/ 453280 h 1083475"/>
                <a:gd name="connsiteX38" fmla="*/ 753139 w 879220"/>
                <a:gd name="connsiteY38" fmla="*/ 536979 h 1083475"/>
                <a:gd name="connsiteX39" fmla="*/ 757871 w 879220"/>
                <a:gd name="connsiteY39" fmla="*/ 554655 h 1083475"/>
                <a:gd name="connsiteX40" fmla="*/ 828739 w 879220"/>
                <a:gd name="connsiteY40" fmla="*/ 680800 h 1083475"/>
                <a:gd name="connsiteX41" fmla="*/ 831141 w 879220"/>
                <a:gd name="connsiteY41" fmla="*/ 689973 h 1083475"/>
                <a:gd name="connsiteX42" fmla="*/ 812407 w 879220"/>
                <a:gd name="connsiteY42" fmla="*/ 708705 h 1083475"/>
                <a:gd name="connsiteX43" fmla="*/ 759050 w 879220"/>
                <a:gd name="connsiteY43" fmla="*/ 708705 h 1083475"/>
                <a:gd name="connsiteX44" fmla="*/ 721994 w 879220"/>
                <a:gd name="connsiteY44" fmla="*/ 745759 h 1083475"/>
                <a:gd name="connsiteX45" fmla="*/ 721994 w 879220"/>
                <a:gd name="connsiteY45" fmla="*/ 813430 h 1083475"/>
                <a:gd name="connsiteX46" fmla="*/ 645852 w 879220"/>
                <a:gd name="connsiteY46" fmla="*/ 889574 h 1083475"/>
                <a:gd name="connsiteX47" fmla="*/ 581301 w 879220"/>
                <a:gd name="connsiteY47" fmla="*/ 889574 h 1083475"/>
                <a:gd name="connsiteX48" fmla="*/ 544245 w 879220"/>
                <a:gd name="connsiteY48" fmla="*/ 926628 h 1083475"/>
                <a:gd name="connsiteX49" fmla="*/ 544245 w 879220"/>
                <a:gd name="connsiteY49" fmla="*/ 948041 h 1083475"/>
                <a:gd name="connsiteX50" fmla="*/ 560116 w 879220"/>
                <a:gd name="connsiteY50" fmla="*/ 963912 h 1083475"/>
                <a:gd name="connsiteX51" fmla="*/ 575987 w 879220"/>
                <a:gd name="connsiteY51" fmla="*/ 948041 h 1083475"/>
                <a:gd name="connsiteX52" fmla="*/ 575987 w 879220"/>
                <a:gd name="connsiteY52" fmla="*/ 926630 h 1083475"/>
                <a:gd name="connsiteX53" fmla="*/ 581301 w 879220"/>
                <a:gd name="connsiteY53" fmla="*/ 921318 h 1083475"/>
                <a:gd name="connsiteX54" fmla="*/ 645852 w 879220"/>
                <a:gd name="connsiteY54" fmla="*/ 921318 h 1083475"/>
                <a:gd name="connsiteX55" fmla="*/ 753736 w 879220"/>
                <a:gd name="connsiteY55" fmla="*/ 813432 h 1083475"/>
                <a:gd name="connsiteX56" fmla="*/ 753736 w 879220"/>
                <a:gd name="connsiteY56" fmla="*/ 745762 h 1083475"/>
                <a:gd name="connsiteX57" fmla="*/ 759050 w 879220"/>
                <a:gd name="connsiteY57" fmla="*/ 740450 h 1083475"/>
                <a:gd name="connsiteX58" fmla="*/ 812407 w 879220"/>
                <a:gd name="connsiteY58" fmla="*/ 740450 h 1083475"/>
                <a:gd name="connsiteX59" fmla="*/ 862883 w 879220"/>
                <a:gd name="connsiteY59" fmla="*/ 689975 h 1083475"/>
                <a:gd name="connsiteX60" fmla="*/ 856414 w 879220"/>
                <a:gd name="connsiteY60" fmla="*/ 665254 h 1083475"/>
                <a:gd name="connsiteX61" fmla="*/ 785548 w 879220"/>
                <a:gd name="connsiteY61" fmla="*/ 539116 h 1083475"/>
                <a:gd name="connsiteX62" fmla="*/ 784878 w 879220"/>
                <a:gd name="connsiteY62" fmla="*/ 536471 h 1083475"/>
                <a:gd name="connsiteX63" fmla="*/ 773463 w 879220"/>
                <a:gd name="connsiteY63" fmla="*/ 453285 h 1083475"/>
                <a:gd name="connsiteX64" fmla="*/ 852755 w 879220"/>
                <a:gd name="connsiteY64" fmla="*/ 453285 h 1083475"/>
                <a:gd name="connsiteX65" fmla="*/ 879220 w 879220"/>
                <a:gd name="connsiteY65" fmla="*/ 426822 h 1083475"/>
                <a:gd name="connsiteX66" fmla="*/ 879220 w 879220"/>
                <a:gd name="connsiteY66" fmla="*/ 318060 h 1083475"/>
                <a:gd name="connsiteX67" fmla="*/ 852755 w 879220"/>
                <a:gd name="connsiteY67" fmla="*/ 291597 h 1083475"/>
                <a:gd name="connsiteX68" fmla="*/ 629915 w 879220"/>
                <a:gd name="connsiteY68" fmla="*/ 291597 h 1083475"/>
                <a:gd name="connsiteX69" fmla="*/ 569878 w 879220"/>
                <a:gd name="connsiteY69" fmla="*/ 291597 h 1083475"/>
                <a:gd name="connsiteX70" fmla="*/ 543415 w 879220"/>
                <a:gd name="connsiteY70" fmla="*/ 318060 h 1083475"/>
                <a:gd name="connsiteX71" fmla="*/ 543415 w 879220"/>
                <a:gd name="connsiteY71" fmla="*/ 324660 h 1083475"/>
                <a:gd name="connsiteX72" fmla="*/ 456212 w 879220"/>
                <a:gd name="connsiteY72" fmla="*/ 299613 h 1083475"/>
                <a:gd name="connsiteX73" fmla="*/ 490661 w 879220"/>
                <a:gd name="connsiteY73" fmla="*/ 230518 h 1083475"/>
                <a:gd name="connsiteX74" fmla="*/ 629915 w 879220"/>
                <a:gd name="connsiteY74" fmla="*/ 291597 h 1083475"/>
                <a:gd name="connsiteX75" fmla="*/ 159057 w 879220"/>
                <a:gd name="connsiteY75" fmla="*/ 180370 h 1083475"/>
                <a:gd name="connsiteX76" fmla="*/ 204614 w 879220"/>
                <a:gd name="connsiteY76" fmla="*/ 76019 h 1083475"/>
                <a:gd name="connsiteX77" fmla="*/ 309541 w 879220"/>
                <a:gd name="connsiteY77" fmla="*/ 31758 h 1083475"/>
                <a:gd name="connsiteX78" fmla="*/ 311846 w 879220"/>
                <a:gd name="connsiteY78" fmla="*/ 31741 h 1083475"/>
                <a:gd name="connsiteX79" fmla="*/ 419106 w 879220"/>
                <a:gd name="connsiteY79" fmla="*/ 75713 h 1083475"/>
                <a:gd name="connsiteX80" fmla="*/ 464664 w 879220"/>
                <a:gd name="connsiteY80" fmla="*/ 184572 h 1083475"/>
                <a:gd name="connsiteX81" fmla="*/ 405935 w 879220"/>
                <a:gd name="connsiteY81" fmla="*/ 304971 h 1083475"/>
                <a:gd name="connsiteX82" fmla="*/ 375405 w 879220"/>
                <a:gd name="connsiteY82" fmla="*/ 348382 h 1083475"/>
                <a:gd name="connsiteX83" fmla="*/ 369206 w 879220"/>
                <a:gd name="connsiteY83" fmla="*/ 367995 h 1083475"/>
                <a:gd name="connsiteX84" fmla="*/ 327702 w 879220"/>
                <a:gd name="connsiteY84" fmla="*/ 367995 h 1083475"/>
                <a:gd name="connsiteX85" fmla="*/ 327702 w 879220"/>
                <a:gd name="connsiteY85" fmla="*/ 297125 h 1083475"/>
                <a:gd name="connsiteX86" fmla="*/ 425515 w 879220"/>
                <a:gd name="connsiteY86" fmla="*/ 184572 h 1083475"/>
                <a:gd name="connsiteX87" fmla="*/ 418532 w 879220"/>
                <a:gd name="connsiteY87" fmla="*/ 145286 h 1083475"/>
                <a:gd name="connsiteX88" fmla="*/ 398153 w 879220"/>
                <a:gd name="connsiteY88" fmla="*/ 135879 h 1083475"/>
                <a:gd name="connsiteX89" fmla="*/ 388749 w 879220"/>
                <a:gd name="connsiteY89" fmla="*/ 156258 h 1083475"/>
                <a:gd name="connsiteX90" fmla="*/ 393773 w 879220"/>
                <a:gd name="connsiteY90" fmla="*/ 184570 h 1083475"/>
                <a:gd name="connsiteX91" fmla="*/ 327702 w 879220"/>
                <a:gd name="connsiteY91" fmla="*/ 264955 h 1083475"/>
                <a:gd name="connsiteX92" fmla="*/ 327702 w 879220"/>
                <a:gd name="connsiteY92" fmla="*/ 240862 h 1083475"/>
                <a:gd name="connsiteX93" fmla="*/ 370330 w 879220"/>
                <a:gd name="connsiteY93" fmla="*/ 184570 h 1083475"/>
                <a:gd name="connsiteX94" fmla="*/ 311831 w 879220"/>
                <a:gd name="connsiteY94" fmla="*/ 126071 h 1083475"/>
                <a:gd name="connsiteX95" fmla="*/ 253332 w 879220"/>
                <a:gd name="connsiteY95" fmla="*/ 184570 h 1083475"/>
                <a:gd name="connsiteX96" fmla="*/ 295960 w 879220"/>
                <a:gd name="connsiteY96" fmla="*/ 240862 h 1083475"/>
                <a:gd name="connsiteX97" fmla="*/ 295960 w 879220"/>
                <a:gd name="connsiteY97" fmla="*/ 264955 h 1083475"/>
                <a:gd name="connsiteX98" fmla="*/ 229891 w 879220"/>
                <a:gd name="connsiteY98" fmla="*/ 184570 h 1083475"/>
                <a:gd name="connsiteX99" fmla="*/ 311831 w 879220"/>
                <a:gd name="connsiteY99" fmla="*/ 102630 h 1083475"/>
                <a:gd name="connsiteX100" fmla="*/ 346786 w 879220"/>
                <a:gd name="connsiteY100" fmla="*/ 110449 h 1083475"/>
                <a:gd name="connsiteX101" fmla="*/ 367916 w 879220"/>
                <a:gd name="connsiteY101" fmla="*/ 102882 h 1083475"/>
                <a:gd name="connsiteX102" fmla="*/ 360346 w 879220"/>
                <a:gd name="connsiteY102" fmla="*/ 81752 h 1083475"/>
                <a:gd name="connsiteX103" fmla="*/ 311831 w 879220"/>
                <a:gd name="connsiteY103" fmla="*/ 70888 h 1083475"/>
                <a:gd name="connsiteX104" fmla="*/ 198149 w 879220"/>
                <a:gd name="connsiteY104" fmla="*/ 184570 h 1083475"/>
                <a:gd name="connsiteX105" fmla="*/ 295960 w 879220"/>
                <a:gd name="connsiteY105" fmla="*/ 297122 h 1083475"/>
                <a:gd name="connsiteX106" fmla="*/ 295960 w 879220"/>
                <a:gd name="connsiteY106" fmla="*/ 367993 h 1083475"/>
                <a:gd name="connsiteX107" fmla="*/ 254458 w 879220"/>
                <a:gd name="connsiteY107" fmla="*/ 367993 h 1083475"/>
                <a:gd name="connsiteX108" fmla="*/ 248389 w 879220"/>
                <a:gd name="connsiteY108" fmla="*/ 348784 h 1083475"/>
                <a:gd name="connsiteX109" fmla="*/ 218606 w 879220"/>
                <a:gd name="connsiteY109" fmla="*/ 305648 h 1083475"/>
                <a:gd name="connsiteX110" fmla="*/ 159057 w 879220"/>
                <a:gd name="connsiteY110" fmla="*/ 180370 h 1083475"/>
                <a:gd name="connsiteX111" fmla="*/ 338145 w 879220"/>
                <a:gd name="connsiteY111" fmla="*/ 546508 h 1083475"/>
                <a:gd name="connsiteX112" fmla="*/ 328485 w 879220"/>
                <a:gd name="connsiteY112" fmla="*/ 554369 h 1083475"/>
                <a:gd name="connsiteX113" fmla="*/ 295810 w 879220"/>
                <a:gd name="connsiteY113" fmla="*/ 554369 h 1083475"/>
                <a:gd name="connsiteX114" fmla="*/ 286164 w 879220"/>
                <a:gd name="connsiteY114" fmla="*/ 546584 h 1083475"/>
                <a:gd name="connsiteX115" fmla="*/ 280480 w 879220"/>
                <a:gd name="connsiteY115" fmla="*/ 520253 h 1083475"/>
                <a:gd name="connsiteX116" fmla="*/ 343601 w 879220"/>
                <a:gd name="connsiteY116" fmla="*/ 520253 h 1083475"/>
                <a:gd name="connsiteX117" fmla="*/ 250158 w 879220"/>
                <a:gd name="connsiteY117" fmla="*/ 488510 h 1083475"/>
                <a:gd name="connsiteX118" fmla="*/ 235901 w 879220"/>
                <a:gd name="connsiteY118" fmla="*/ 474252 h 1083475"/>
                <a:gd name="connsiteX119" fmla="*/ 250158 w 879220"/>
                <a:gd name="connsiteY119" fmla="*/ 459995 h 1083475"/>
                <a:gd name="connsiteX120" fmla="*/ 373502 w 879220"/>
                <a:gd name="connsiteY120" fmla="*/ 459995 h 1083475"/>
                <a:gd name="connsiteX121" fmla="*/ 387759 w 879220"/>
                <a:gd name="connsiteY121" fmla="*/ 474252 h 1083475"/>
                <a:gd name="connsiteX122" fmla="*/ 373502 w 879220"/>
                <a:gd name="connsiteY122" fmla="*/ 488510 h 1083475"/>
                <a:gd name="connsiteX123" fmla="*/ 373502 w 879220"/>
                <a:gd name="connsiteY123" fmla="*/ 428253 h 1083475"/>
                <a:gd name="connsiteX124" fmla="*/ 250158 w 879220"/>
                <a:gd name="connsiteY124" fmla="*/ 428253 h 1083475"/>
                <a:gd name="connsiteX125" fmla="*/ 235901 w 879220"/>
                <a:gd name="connsiteY125" fmla="*/ 413996 h 1083475"/>
                <a:gd name="connsiteX126" fmla="*/ 250158 w 879220"/>
                <a:gd name="connsiteY126" fmla="*/ 399739 h 1083475"/>
                <a:gd name="connsiteX127" fmla="*/ 373502 w 879220"/>
                <a:gd name="connsiteY127" fmla="*/ 399739 h 1083475"/>
                <a:gd name="connsiteX128" fmla="*/ 387759 w 879220"/>
                <a:gd name="connsiteY128" fmla="*/ 413996 h 1083475"/>
                <a:gd name="connsiteX129" fmla="*/ 373502 w 879220"/>
                <a:gd name="connsiteY129" fmla="*/ 428253 h 1083475"/>
                <a:gd name="connsiteX130" fmla="*/ 311831 w 879220"/>
                <a:gd name="connsiteY130" fmla="*/ 211329 h 1083475"/>
                <a:gd name="connsiteX131" fmla="*/ 285074 w 879220"/>
                <a:gd name="connsiteY131" fmla="*/ 184572 h 1083475"/>
                <a:gd name="connsiteX132" fmla="*/ 311831 w 879220"/>
                <a:gd name="connsiteY132" fmla="*/ 157816 h 1083475"/>
                <a:gd name="connsiteX133" fmla="*/ 338588 w 879220"/>
                <a:gd name="connsiteY133" fmla="*/ 184572 h 1083475"/>
                <a:gd name="connsiteX134" fmla="*/ 311831 w 879220"/>
                <a:gd name="connsiteY134" fmla="*/ 211329 h 1083475"/>
                <a:gd name="connsiteX135" fmla="*/ 120763 w 879220"/>
                <a:gd name="connsiteY135" fmla="*/ 535976 h 1083475"/>
                <a:gd name="connsiteX136" fmla="*/ 200879 w 879220"/>
                <a:gd name="connsiteY136" fmla="*/ 332177 h 1083475"/>
                <a:gd name="connsiteX137" fmla="*/ 218119 w 879220"/>
                <a:gd name="connsiteY137" fmla="*/ 358351 h 1083475"/>
                <a:gd name="connsiteX138" fmla="*/ 223801 w 879220"/>
                <a:gd name="connsiteY138" fmla="*/ 376328 h 1083475"/>
                <a:gd name="connsiteX139" fmla="*/ 204159 w 879220"/>
                <a:gd name="connsiteY139" fmla="*/ 413994 h 1083475"/>
                <a:gd name="connsiteX140" fmla="*/ 213775 w 879220"/>
                <a:gd name="connsiteY140" fmla="*/ 442025 h 1083475"/>
                <a:gd name="connsiteX141" fmla="*/ 208488 w 879220"/>
                <a:gd name="connsiteY141" fmla="*/ 454859 h 1083475"/>
                <a:gd name="connsiteX142" fmla="*/ 205646 w 879220"/>
                <a:gd name="connsiteY142" fmla="*/ 462782 h 1083475"/>
                <a:gd name="connsiteX143" fmla="*/ 192926 w 879220"/>
                <a:gd name="connsiteY143" fmla="*/ 540102 h 1083475"/>
                <a:gd name="connsiteX144" fmla="*/ 216242 w 879220"/>
                <a:gd name="connsiteY144" fmla="*/ 643513 h 1083475"/>
                <a:gd name="connsiteX145" fmla="*/ 137550 w 879220"/>
                <a:gd name="connsiteY145" fmla="*/ 643513 h 1083475"/>
                <a:gd name="connsiteX146" fmla="*/ 120763 w 879220"/>
                <a:gd name="connsiteY146" fmla="*/ 535976 h 1083475"/>
                <a:gd name="connsiteX147" fmla="*/ 304065 w 879220"/>
                <a:gd name="connsiteY147" fmla="*/ 773458 h 1083475"/>
                <a:gd name="connsiteX148" fmla="*/ 31742 w 879220"/>
                <a:gd name="connsiteY148" fmla="*/ 773458 h 1083475"/>
                <a:gd name="connsiteX149" fmla="*/ 31742 w 879220"/>
                <a:gd name="connsiteY149" fmla="*/ 675260 h 1083475"/>
                <a:gd name="connsiteX150" fmla="*/ 304065 w 879220"/>
                <a:gd name="connsiteY150" fmla="*/ 675260 h 1083475"/>
                <a:gd name="connsiteX151" fmla="*/ 644208 w 879220"/>
                <a:gd name="connsiteY151" fmla="*/ 540104 h 1083475"/>
                <a:gd name="connsiteX152" fmla="*/ 434437 w 879220"/>
                <a:gd name="connsiteY152" fmla="*/ 749875 h 1083475"/>
                <a:gd name="connsiteX153" fmla="*/ 335807 w 879220"/>
                <a:gd name="connsiteY153" fmla="*/ 725156 h 1083475"/>
                <a:gd name="connsiteX154" fmla="*/ 335807 w 879220"/>
                <a:gd name="connsiteY154" fmla="*/ 669978 h 1083475"/>
                <a:gd name="connsiteX155" fmla="*/ 309345 w 879220"/>
                <a:gd name="connsiteY155" fmla="*/ 643515 h 1083475"/>
                <a:gd name="connsiteX156" fmla="*/ 252028 w 879220"/>
                <a:gd name="connsiteY156" fmla="*/ 643515 h 1083475"/>
                <a:gd name="connsiteX157" fmla="*/ 224666 w 879220"/>
                <a:gd name="connsiteY157" fmla="*/ 540104 h 1083475"/>
                <a:gd name="connsiteX158" fmla="*/ 226359 w 879220"/>
                <a:gd name="connsiteY158" fmla="*/ 513566 h 1083475"/>
                <a:gd name="connsiteX159" fmla="*/ 247993 w 879220"/>
                <a:gd name="connsiteY159" fmla="*/ 520196 h 1083475"/>
                <a:gd name="connsiteX160" fmla="*/ 255135 w 879220"/>
                <a:gd name="connsiteY160" fmla="*/ 553278 h 1083475"/>
                <a:gd name="connsiteX161" fmla="*/ 295807 w 879220"/>
                <a:gd name="connsiteY161" fmla="*/ 586110 h 1083475"/>
                <a:gd name="connsiteX162" fmla="*/ 316065 w 879220"/>
                <a:gd name="connsiteY162" fmla="*/ 586110 h 1083475"/>
                <a:gd name="connsiteX163" fmla="*/ 434439 w 879220"/>
                <a:gd name="connsiteY163" fmla="*/ 667140 h 1083475"/>
                <a:gd name="connsiteX164" fmla="*/ 479336 w 879220"/>
                <a:gd name="connsiteY164" fmla="*/ 658923 h 1083475"/>
                <a:gd name="connsiteX165" fmla="*/ 488552 w 879220"/>
                <a:gd name="connsiteY165" fmla="*/ 638457 h 1083475"/>
                <a:gd name="connsiteX166" fmla="*/ 468084 w 879220"/>
                <a:gd name="connsiteY166" fmla="*/ 629241 h 1083475"/>
                <a:gd name="connsiteX167" fmla="*/ 434439 w 879220"/>
                <a:gd name="connsiteY167" fmla="*/ 635397 h 1083475"/>
                <a:gd name="connsiteX168" fmla="*/ 348398 w 879220"/>
                <a:gd name="connsiteY168" fmla="*/ 580965 h 1083475"/>
                <a:gd name="connsiteX169" fmla="*/ 369221 w 879220"/>
                <a:gd name="connsiteY169" fmla="*/ 552964 h 1083475"/>
                <a:gd name="connsiteX170" fmla="*/ 376033 w 879220"/>
                <a:gd name="connsiteY170" fmla="*/ 520179 h 1083475"/>
                <a:gd name="connsiteX171" fmla="*/ 419503 w 879220"/>
                <a:gd name="connsiteY171" fmla="*/ 474252 h 1083475"/>
                <a:gd name="connsiteX172" fmla="*/ 411049 w 879220"/>
                <a:gd name="connsiteY172" fmla="*/ 447764 h 1083475"/>
                <a:gd name="connsiteX173" fmla="*/ 434437 w 879220"/>
                <a:gd name="connsiteY173" fmla="*/ 444809 h 1083475"/>
                <a:gd name="connsiteX174" fmla="*/ 529732 w 879220"/>
                <a:gd name="connsiteY174" fmla="*/ 540104 h 1083475"/>
                <a:gd name="connsiteX175" fmla="*/ 516732 w 879220"/>
                <a:gd name="connsiteY175" fmla="*/ 588046 h 1083475"/>
                <a:gd name="connsiteX176" fmla="*/ 522414 w 879220"/>
                <a:gd name="connsiteY176" fmla="*/ 609760 h 1083475"/>
                <a:gd name="connsiteX177" fmla="*/ 544128 w 879220"/>
                <a:gd name="connsiteY177" fmla="*/ 604078 h 1083475"/>
                <a:gd name="connsiteX178" fmla="*/ 561474 w 879220"/>
                <a:gd name="connsiteY178" fmla="*/ 540104 h 1083475"/>
                <a:gd name="connsiteX179" fmla="*/ 434437 w 879220"/>
                <a:gd name="connsiteY179" fmla="*/ 413067 h 1083475"/>
                <a:gd name="connsiteX180" fmla="*/ 419501 w 879220"/>
                <a:gd name="connsiteY180" fmla="*/ 413958 h 1083475"/>
                <a:gd name="connsiteX181" fmla="*/ 399861 w 879220"/>
                <a:gd name="connsiteY181" fmla="*/ 376330 h 1083475"/>
                <a:gd name="connsiteX182" fmla="*/ 405670 w 879220"/>
                <a:gd name="connsiteY182" fmla="*/ 357947 h 1083475"/>
                <a:gd name="connsiteX183" fmla="*/ 424764 w 879220"/>
                <a:gd name="connsiteY183" fmla="*/ 330583 h 1083475"/>
                <a:gd name="connsiteX184" fmla="*/ 434437 w 879220"/>
                <a:gd name="connsiteY184" fmla="*/ 330334 h 1083475"/>
                <a:gd name="connsiteX185" fmla="*/ 543413 w 879220"/>
                <a:gd name="connsiteY185" fmla="*/ 360969 h 1083475"/>
                <a:gd name="connsiteX186" fmla="*/ 543413 w 879220"/>
                <a:gd name="connsiteY186" fmla="*/ 426820 h 1083475"/>
                <a:gd name="connsiteX187" fmla="*/ 569876 w 879220"/>
                <a:gd name="connsiteY187" fmla="*/ 453283 h 1083475"/>
                <a:gd name="connsiteX188" fmla="*/ 625351 w 879220"/>
                <a:gd name="connsiteY188" fmla="*/ 453283 h 1083475"/>
                <a:gd name="connsiteX189" fmla="*/ 644208 w 879220"/>
                <a:gd name="connsiteY189" fmla="*/ 540104 h 1083475"/>
                <a:gd name="connsiteX190" fmla="*/ 847478 w 879220"/>
                <a:gd name="connsiteY190" fmla="*/ 421540 h 1083475"/>
                <a:gd name="connsiteX191" fmla="*/ 575155 w 879220"/>
                <a:gd name="connsiteY191" fmla="*/ 421540 h 1083475"/>
                <a:gd name="connsiteX192" fmla="*/ 575155 w 879220"/>
                <a:gd name="connsiteY192" fmla="*/ 323342 h 1083475"/>
                <a:gd name="connsiteX193" fmla="*/ 847478 w 879220"/>
                <a:gd name="connsiteY193" fmla="*/ 323342 h 108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Lst>
              <a:rect l="l" t="t" r="r" b="b"/>
              <a:pathLst>
                <a:path w="879220" h="1083475">
                  <a:moveTo>
                    <a:pt x="852755" y="291597"/>
                  </a:moveTo>
                  <a:lnTo>
                    <a:pt x="678403" y="291597"/>
                  </a:lnTo>
                  <a:cubicBezTo>
                    <a:pt x="627501" y="242519"/>
                    <a:pt x="564228" y="210726"/>
                    <a:pt x="495829" y="199129"/>
                  </a:cubicBezTo>
                  <a:cubicBezTo>
                    <a:pt x="496204" y="194313"/>
                    <a:pt x="496407" y="189458"/>
                    <a:pt x="496407" y="184572"/>
                  </a:cubicBezTo>
                  <a:cubicBezTo>
                    <a:pt x="496407" y="134760"/>
                    <a:pt x="476866" y="88071"/>
                    <a:pt x="441384" y="53104"/>
                  </a:cubicBezTo>
                  <a:cubicBezTo>
                    <a:pt x="405909" y="18145"/>
                    <a:pt x="358907" y="-696"/>
                    <a:pt x="309080" y="20"/>
                  </a:cubicBezTo>
                  <a:cubicBezTo>
                    <a:pt x="261511" y="714"/>
                    <a:pt x="216490" y="19683"/>
                    <a:pt x="182314" y="53434"/>
                  </a:cubicBezTo>
                  <a:cubicBezTo>
                    <a:pt x="148129" y="87189"/>
                    <a:pt x="128601" y="131967"/>
                    <a:pt x="127329" y="179521"/>
                  </a:cubicBezTo>
                  <a:cubicBezTo>
                    <a:pt x="126019" y="228375"/>
                    <a:pt x="144371" y="275669"/>
                    <a:pt x="177343" y="310878"/>
                  </a:cubicBezTo>
                  <a:cubicBezTo>
                    <a:pt x="121825" y="372983"/>
                    <a:pt x="90618" y="451882"/>
                    <a:pt x="89027" y="535371"/>
                  </a:cubicBezTo>
                  <a:cubicBezTo>
                    <a:pt x="88322" y="572403"/>
                    <a:pt x="93600" y="608863"/>
                    <a:pt x="104200" y="643515"/>
                  </a:cubicBezTo>
                  <a:lnTo>
                    <a:pt x="26465" y="643515"/>
                  </a:lnTo>
                  <a:cubicBezTo>
                    <a:pt x="11872" y="643515"/>
                    <a:pt x="0" y="655387"/>
                    <a:pt x="0" y="669978"/>
                  </a:cubicBezTo>
                  <a:lnTo>
                    <a:pt x="0" y="778738"/>
                  </a:lnTo>
                  <a:cubicBezTo>
                    <a:pt x="0" y="793329"/>
                    <a:pt x="11872" y="805200"/>
                    <a:pt x="26465" y="805200"/>
                  </a:cubicBezTo>
                  <a:lnTo>
                    <a:pt x="209212" y="805200"/>
                  </a:lnTo>
                  <a:cubicBezTo>
                    <a:pt x="215622" y="810772"/>
                    <a:pt x="222246" y="816139"/>
                    <a:pt x="229106" y="821256"/>
                  </a:cubicBezTo>
                  <a:cubicBezTo>
                    <a:pt x="246791" y="834446"/>
                    <a:pt x="257353" y="855231"/>
                    <a:pt x="257353" y="876856"/>
                  </a:cubicBezTo>
                  <a:lnTo>
                    <a:pt x="257353" y="1046422"/>
                  </a:lnTo>
                  <a:cubicBezTo>
                    <a:pt x="257353" y="1066853"/>
                    <a:pt x="273973" y="1083476"/>
                    <a:pt x="294407" y="1083476"/>
                  </a:cubicBezTo>
                  <a:lnTo>
                    <a:pt x="538935" y="1083476"/>
                  </a:lnTo>
                  <a:cubicBezTo>
                    <a:pt x="559367" y="1083476"/>
                    <a:pt x="575989" y="1066853"/>
                    <a:pt x="575989" y="1046422"/>
                  </a:cubicBezTo>
                  <a:lnTo>
                    <a:pt x="575989" y="1022107"/>
                  </a:lnTo>
                  <a:cubicBezTo>
                    <a:pt x="575989" y="1013342"/>
                    <a:pt x="568885" y="1006236"/>
                    <a:pt x="560118" y="1006236"/>
                  </a:cubicBezTo>
                  <a:cubicBezTo>
                    <a:pt x="551351" y="1006236"/>
                    <a:pt x="544247" y="1013342"/>
                    <a:pt x="544247" y="1022107"/>
                  </a:cubicBezTo>
                  <a:lnTo>
                    <a:pt x="544247" y="1046422"/>
                  </a:lnTo>
                  <a:cubicBezTo>
                    <a:pt x="544247" y="1049350"/>
                    <a:pt x="541864" y="1051733"/>
                    <a:pt x="538935" y="1051733"/>
                  </a:cubicBezTo>
                  <a:lnTo>
                    <a:pt x="294409" y="1051733"/>
                  </a:lnTo>
                  <a:cubicBezTo>
                    <a:pt x="291480" y="1051733"/>
                    <a:pt x="289097" y="1049350"/>
                    <a:pt x="289097" y="1046422"/>
                  </a:cubicBezTo>
                  <a:lnTo>
                    <a:pt x="289097" y="876854"/>
                  </a:lnTo>
                  <a:cubicBezTo>
                    <a:pt x="289097" y="850010"/>
                    <a:pt x="277998" y="824129"/>
                    <a:pt x="258921" y="805198"/>
                  </a:cubicBezTo>
                  <a:lnTo>
                    <a:pt x="309347" y="805198"/>
                  </a:lnTo>
                  <a:cubicBezTo>
                    <a:pt x="323940" y="805198"/>
                    <a:pt x="335809" y="793327"/>
                    <a:pt x="335809" y="778736"/>
                  </a:cubicBezTo>
                  <a:lnTo>
                    <a:pt x="335809" y="760513"/>
                  </a:lnTo>
                  <a:cubicBezTo>
                    <a:pt x="365943" y="774053"/>
                    <a:pt x="399319" y="781616"/>
                    <a:pt x="434439" y="781616"/>
                  </a:cubicBezTo>
                  <a:cubicBezTo>
                    <a:pt x="567611" y="781616"/>
                    <a:pt x="675952" y="673272"/>
                    <a:pt x="675952" y="540102"/>
                  </a:cubicBezTo>
                  <a:cubicBezTo>
                    <a:pt x="675952" y="509507"/>
                    <a:pt x="670207" y="480238"/>
                    <a:pt x="659781" y="453280"/>
                  </a:cubicBezTo>
                  <a:lnTo>
                    <a:pt x="740559" y="453280"/>
                  </a:lnTo>
                  <a:cubicBezTo>
                    <a:pt x="748389" y="480164"/>
                    <a:pt x="752680" y="508254"/>
                    <a:pt x="753139" y="536979"/>
                  </a:cubicBezTo>
                  <a:cubicBezTo>
                    <a:pt x="753241" y="543205"/>
                    <a:pt x="754875" y="549316"/>
                    <a:pt x="757871" y="554655"/>
                  </a:cubicBezTo>
                  <a:lnTo>
                    <a:pt x="828739" y="680800"/>
                  </a:lnTo>
                  <a:cubicBezTo>
                    <a:pt x="830309" y="683595"/>
                    <a:pt x="831141" y="686767"/>
                    <a:pt x="831141" y="689973"/>
                  </a:cubicBezTo>
                  <a:cubicBezTo>
                    <a:pt x="831141" y="700302"/>
                    <a:pt x="822736" y="708705"/>
                    <a:pt x="812407" y="708705"/>
                  </a:cubicBezTo>
                  <a:lnTo>
                    <a:pt x="759050" y="708705"/>
                  </a:lnTo>
                  <a:cubicBezTo>
                    <a:pt x="738618" y="708705"/>
                    <a:pt x="721994" y="725328"/>
                    <a:pt x="721994" y="745759"/>
                  </a:cubicBezTo>
                  <a:lnTo>
                    <a:pt x="721994" y="813430"/>
                  </a:lnTo>
                  <a:cubicBezTo>
                    <a:pt x="721994" y="855415"/>
                    <a:pt x="687835" y="889574"/>
                    <a:pt x="645852" y="889574"/>
                  </a:cubicBezTo>
                  <a:lnTo>
                    <a:pt x="581301" y="889574"/>
                  </a:lnTo>
                  <a:cubicBezTo>
                    <a:pt x="560869" y="889574"/>
                    <a:pt x="544245" y="906196"/>
                    <a:pt x="544245" y="926628"/>
                  </a:cubicBezTo>
                  <a:lnTo>
                    <a:pt x="544245" y="948041"/>
                  </a:lnTo>
                  <a:cubicBezTo>
                    <a:pt x="544245" y="956806"/>
                    <a:pt x="551349" y="963912"/>
                    <a:pt x="560116" y="963912"/>
                  </a:cubicBezTo>
                  <a:cubicBezTo>
                    <a:pt x="568883" y="963912"/>
                    <a:pt x="575987" y="956806"/>
                    <a:pt x="575987" y="948041"/>
                  </a:cubicBezTo>
                  <a:lnTo>
                    <a:pt x="575987" y="926630"/>
                  </a:lnTo>
                  <a:cubicBezTo>
                    <a:pt x="575987" y="923701"/>
                    <a:pt x="578370" y="921318"/>
                    <a:pt x="581301" y="921318"/>
                  </a:cubicBezTo>
                  <a:lnTo>
                    <a:pt x="645852" y="921318"/>
                  </a:lnTo>
                  <a:cubicBezTo>
                    <a:pt x="705340" y="921318"/>
                    <a:pt x="753736" y="872920"/>
                    <a:pt x="753736" y="813432"/>
                  </a:cubicBezTo>
                  <a:lnTo>
                    <a:pt x="753736" y="745762"/>
                  </a:lnTo>
                  <a:cubicBezTo>
                    <a:pt x="753736" y="742833"/>
                    <a:pt x="756119" y="740450"/>
                    <a:pt x="759050" y="740450"/>
                  </a:cubicBezTo>
                  <a:lnTo>
                    <a:pt x="812407" y="740450"/>
                  </a:lnTo>
                  <a:cubicBezTo>
                    <a:pt x="840238" y="740450"/>
                    <a:pt x="862883" y="717807"/>
                    <a:pt x="862883" y="689975"/>
                  </a:cubicBezTo>
                  <a:cubicBezTo>
                    <a:pt x="862883" y="681335"/>
                    <a:pt x="860647" y="672786"/>
                    <a:pt x="856414" y="665254"/>
                  </a:cubicBezTo>
                  <a:lnTo>
                    <a:pt x="785548" y="539116"/>
                  </a:lnTo>
                  <a:cubicBezTo>
                    <a:pt x="785125" y="538361"/>
                    <a:pt x="784892" y="537444"/>
                    <a:pt x="784878" y="536471"/>
                  </a:cubicBezTo>
                  <a:cubicBezTo>
                    <a:pt x="784422" y="508019"/>
                    <a:pt x="780514" y="480147"/>
                    <a:pt x="773463" y="453285"/>
                  </a:cubicBezTo>
                  <a:lnTo>
                    <a:pt x="852755" y="453285"/>
                  </a:lnTo>
                  <a:cubicBezTo>
                    <a:pt x="867348" y="453285"/>
                    <a:pt x="879220" y="441413"/>
                    <a:pt x="879220" y="426822"/>
                  </a:cubicBezTo>
                  <a:lnTo>
                    <a:pt x="879220" y="318060"/>
                  </a:lnTo>
                  <a:cubicBezTo>
                    <a:pt x="879220" y="303469"/>
                    <a:pt x="867348" y="291597"/>
                    <a:pt x="852755" y="291597"/>
                  </a:cubicBezTo>
                  <a:close/>
                  <a:moveTo>
                    <a:pt x="629915" y="291597"/>
                  </a:moveTo>
                  <a:lnTo>
                    <a:pt x="569878" y="291597"/>
                  </a:lnTo>
                  <a:cubicBezTo>
                    <a:pt x="555285" y="291597"/>
                    <a:pt x="543415" y="303469"/>
                    <a:pt x="543415" y="318060"/>
                  </a:cubicBezTo>
                  <a:lnTo>
                    <a:pt x="543415" y="324660"/>
                  </a:lnTo>
                  <a:cubicBezTo>
                    <a:pt x="516790" y="311138"/>
                    <a:pt x="487348" y="302413"/>
                    <a:pt x="456212" y="299613"/>
                  </a:cubicBezTo>
                  <a:cubicBezTo>
                    <a:pt x="472517" y="279245"/>
                    <a:pt x="484228" y="255749"/>
                    <a:pt x="490661" y="230518"/>
                  </a:cubicBezTo>
                  <a:cubicBezTo>
                    <a:pt x="541348" y="239171"/>
                    <a:pt x="588987" y="259969"/>
                    <a:pt x="629915" y="291597"/>
                  </a:cubicBezTo>
                  <a:close/>
                  <a:moveTo>
                    <a:pt x="159057" y="180370"/>
                  </a:moveTo>
                  <a:cubicBezTo>
                    <a:pt x="160111" y="141047"/>
                    <a:pt x="176291" y="103989"/>
                    <a:pt x="204614" y="76019"/>
                  </a:cubicBezTo>
                  <a:cubicBezTo>
                    <a:pt x="232936" y="48052"/>
                    <a:pt x="270200" y="32331"/>
                    <a:pt x="309541" y="31758"/>
                  </a:cubicBezTo>
                  <a:cubicBezTo>
                    <a:pt x="310312" y="31747"/>
                    <a:pt x="311076" y="31741"/>
                    <a:pt x="311846" y="31741"/>
                  </a:cubicBezTo>
                  <a:cubicBezTo>
                    <a:pt x="352265" y="31741"/>
                    <a:pt x="390277" y="47305"/>
                    <a:pt x="419106" y="75713"/>
                  </a:cubicBezTo>
                  <a:cubicBezTo>
                    <a:pt x="448484" y="104666"/>
                    <a:pt x="464664" y="143328"/>
                    <a:pt x="464664" y="184572"/>
                  </a:cubicBezTo>
                  <a:cubicBezTo>
                    <a:pt x="464664" y="231877"/>
                    <a:pt x="443259" y="275762"/>
                    <a:pt x="405935" y="304971"/>
                  </a:cubicBezTo>
                  <a:cubicBezTo>
                    <a:pt x="391322" y="316407"/>
                    <a:pt x="380763" y="331419"/>
                    <a:pt x="375405" y="348382"/>
                  </a:cubicBezTo>
                  <a:lnTo>
                    <a:pt x="369206" y="367995"/>
                  </a:lnTo>
                  <a:lnTo>
                    <a:pt x="327702" y="367995"/>
                  </a:lnTo>
                  <a:lnTo>
                    <a:pt x="327702" y="297125"/>
                  </a:lnTo>
                  <a:cubicBezTo>
                    <a:pt x="382898" y="289377"/>
                    <a:pt x="425515" y="241872"/>
                    <a:pt x="425515" y="184572"/>
                  </a:cubicBezTo>
                  <a:cubicBezTo>
                    <a:pt x="425515" y="171080"/>
                    <a:pt x="423166" y="157860"/>
                    <a:pt x="418532" y="145286"/>
                  </a:cubicBezTo>
                  <a:cubicBezTo>
                    <a:pt x="415504" y="137062"/>
                    <a:pt x="406390" y="132853"/>
                    <a:pt x="398153" y="135879"/>
                  </a:cubicBezTo>
                  <a:cubicBezTo>
                    <a:pt x="389928" y="138910"/>
                    <a:pt x="385717" y="148035"/>
                    <a:pt x="388749" y="156258"/>
                  </a:cubicBezTo>
                  <a:cubicBezTo>
                    <a:pt x="392082" y="165309"/>
                    <a:pt x="393773" y="174834"/>
                    <a:pt x="393773" y="184570"/>
                  </a:cubicBezTo>
                  <a:cubicBezTo>
                    <a:pt x="393773" y="224322"/>
                    <a:pt x="365315" y="257542"/>
                    <a:pt x="327702" y="264955"/>
                  </a:cubicBezTo>
                  <a:lnTo>
                    <a:pt x="327702" y="240862"/>
                  </a:lnTo>
                  <a:cubicBezTo>
                    <a:pt x="352269" y="233925"/>
                    <a:pt x="370330" y="211325"/>
                    <a:pt x="370330" y="184570"/>
                  </a:cubicBezTo>
                  <a:cubicBezTo>
                    <a:pt x="370330" y="152313"/>
                    <a:pt x="344090" y="126071"/>
                    <a:pt x="311831" y="126071"/>
                  </a:cubicBezTo>
                  <a:cubicBezTo>
                    <a:pt x="279572" y="126071"/>
                    <a:pt x="253332" y="152313"/>
                    <a:pt x="253332" y="184570"/>
                  </a:cubicBezTo>
                  <a:cubicBezTo>
                    <a:pt x="253332" y="211325"/>
                    <a:pt x="271393" y="233925"/>
                    <a:pt x="295960" y="240862"/>
                  </a:cubicBezTo>
                  <a:lnTo>
                    <a:pt x="295960" y="264955"/>
                  </a:lnTo>
                  <a:cubicBezTo>
                    <a:pt x="258349" y="257542"/>
                    <a:pt x="229891" y="224322"/>
                    <a:pt x="229891" y="184570"/>
                  </a:cubicBezTo>
                  <a:cubicBezTo>
                    <a:pt x="229891" y="139388"/>
                    <a:pt x="266649" y="102630"/>
                    <a:pt x="311831" y="102630"/>
                  </a:cubicBezTo>
                  <a:cubicBezTo>
                    <a:pt x="324043" y="102630"/>
                    <a:pt x="335803" y="105261"/>
                    <a:pt x="346786" y="110449"/>
                  </a:cubicBezTo>
                  <a:cubicBezTo>
                    <a:pt x="354709" y="114195"/>
                    <a:pt x="364170" y="110807"/>
                    <a:pt x="367916" y="102882"/>
                  </a:cubicBezTo>
                  <a:cubicBezTo>
                    <a:pt x="371661" y="94957"/>
                    <a:pt x="368271" y="85496"/>
                    <a:pt x="360346" y="81752"/>
                  </a:cubicBezTo>
                  <a:cubicBezTo>
                    <a:pt x="345093" y="74542"/>
                    <a:pt x="328771" y="70888"/>
                    <a:pt x="311831" y="70888"/>
                  </a:cubicBezTo>
                  <a:cubicBezTo>
                    <a:pt x="249146" y="70888"/>
                    <a:pt x="198149" y="121885"/>
                    <a:pt x="198149" y="184570"/>
                  </a:cubicBezTo>
                  <a:cubicBezTo>
                    <a:pt x="198149" y="241867"/>
                    <a:pt x="240764" y="289373"/>
                    <a:pt x="295960" y="297122"/>
                  </a:cubicBezTo>
                  <a:lnTo>
                    <a:pt x="295960" y="367993"/>
                  </a:lnTo>
                  <a:lnTo>
                    <a:pt x="254458" y="367993"/>
                  </a:lnTo>
                  <a:lnTo>
                    <a:pt x="248389" y="348784"/>
                  </a:lnTo>
                  <a:cubicBezTo>
                    <a:pt x="242876" y="331337"/>
                    <a:pt x="232574" y="316422"/>
                    <a:pt x="218606" y="305648"/>
                  </a:cubicBezTo>
                  <a:cubicBezTo>
                    <a:pt x="180013" y="275895"/>
                    <a:pt x="157751" y="229062"/>
                    <a:pt x="159057" y="180370"/>
                  </a:cubicBezTo>
                  <a:close/>
                  <a:moveTo>
                    <a:pt x="338145" y="546508"/>
                  </a:moveTo>
                  <a:cubicBezTo>
                    <a:pt x="337200" y="551062"/>
                    <a:pt x="333137" y="554369"/>
                    <a:pt x="328485" y="554369"/>
                  </a:cubicBezTo>
                  <a:lnTo>
                    <a:pt x="295810" y="554369"/>
                  </a:lnTo>
                  <a:cubicBezTo>
                    <a:pt x="291194" y="554369"/>
                    <a:pt x="287138" y="551096"/>
                    <a:pt x="286164" y="546584"/>
                  </a:cubicBezTo>
                  <a:lnTo>
                    <a:pt x="280480" y="520253"/>
                  </a:lnTo>
                  <a:lnTo>
                    <a:pt x="343601" y="520253"/>
                  </a:lnTo>
                  <a:close/>
                  <a:moveTo>
                    <a:pt x="250158" y="488510"/>
                  </a:moveTo>
                  <a:cubicBezTo>
                    <a:pt x="242296" y="488510"/>
                    <a:pt x="235901" y="482115"/>
                    <a:pt x="235901" y="474252"/>
                  </a:cubicBezTo>
                  <a:cubicBezTo>
                    <a:pt x="235901" y="466390"/>
                    <a:pt x="242296" y="459995"/>
                    <a:pt x="250158" y="459995"/>
                  </a:cubicBezTo>
                  <a:lnTo>
                    <a:pt x="373502" y="459995"/>
                  </a:lnTo>
                  <a:cubicBezTo>
                    <a:pt x="381364" y="459995"/>
                    <a:pt x="387759" y="466390"/>
                    <a:pt x="387759" y="474252"/>
                  </a:cubicBezTo>
                  <a:cubicBezTo>
                    <a:pt x="387759" y="482113"/>
                    <a:pt x="381364" y="488510"/>
                    <a:pt x="373502" y="488510"/>
                  </a:cubicBezTo>
                  <a:close/>
                  <a:moveTo>
                    <a:pt x="373502" y="428253"/>
                  </a:moveTo>
                  <a:lnTo>
                    <a:pt x="250158" y="428253"/>
                  </a:lnTo>
                  <a:cubicBezTo>
                    <a:pt x="242296" y="428253"/>
                    <a:pt x="235901" y="421858"/>
                    <a:pt x="235901" y="413996"/>
                  </a:cubicBezTo>
                  <a:cubicBezTo>
                    <a:pt x="235901" y="406134"/>
                    <a:pt x="242296" y="399739"/>
                    <a:pt x="250158" y="399739"/>
                  </a:cubicBezTo>
                  <a:lnTo>
                    <a:pt x="373502" y="399739"/>
                  </a:lnTo>
                  <a:cubicBezTo>
                    <a:pt x="381364" y="399739"/>
                    <a:pt x="387759" y="406134"/>
                    <a:pt x="387759" y="413996"/>
                  </a:cubicBezTo>
                  <a:cubicBezTo>
                    <a:pt x="387759" y="421858"/>
                    <a:pt x="381364" y="428253"/>
                    <a:pt x="373502" y="428253"/>
                  </a:cubicBezTo>
                  <a:close/>
                  <a:moveTo>
                    <a:pt x="311831" y="211329"/>
                  </a:moveTo>
                  <a:cubicBezTo>
                    <a:pt x="297077" y="211329"/>
                    <a:pt x="285074" y="199326"/>
                    <a:pt x="285074" y="184572"/>
                  </a:cubicBezTo>
                  <a:cubicBezTo>
                    <a:pt x="285074" y="169818"/>
                    <a:pt x="297077" y="157816"/>
                    <a:pt x="311831" y="157816"/>
                  </a:cubicBezTo>
                  <a:cubicBezTo>
                    <a:pt x="326585" y="157816"/>
                    <a:pt x="338588" y="169818"/>
                    <a:pt x="338588" y="184572"/>
                  </a:cubicBezTo>
                  <a:cubicBezTo>
                    <a:pt x="338588" y="199326"/>
                    <a:pt x="326585" y="211329"/>
                    <a:pt x="311831" y="211329"/>
                  </a:cubicBezTo>
                  <a:close/>
                  <a:moveTo>
                    <a:pt x="120763" y="535976"/>
                  </a:moveTo>
                  <a:cubicBezTo>
                    <a:pt x="122206" y="460213"/>
                    <a:pt x="150514" y="388596"/>
                    <a:pt x="200879" y="332177"/>
                  </a:cubicBezTo>
                  <a:cubicBezTo>
                    <a:pt x="208842" y="338860"/>
                    <a:pt x="214799" y="347845"/>
                    <a:pt x="218119" y="358351"/>
                  </a:cubicBezTo>
                  <a:lnTo>
                    <a:pt x="223801" y="376328"/>
                  </a:lnTo>
                  <a:cubicBezTo>
                    <a:pt x="211936" y="384655"/>
                    <a:pt x="204159" y="398430"/>
                    <a:pt x="204159" y="413994"/>
                  </a:cubicBezTo>
                  <a:cubicBezTo>
                    <a:pt x="204159" y="424549"/>
                    <a:pt x="207771" y="434254"/>
                    <a:pt x="213775" y="442025"/>
                  </a:cubicBezTo>
                  <a:cubicBezTo>
                    <a:pt x="211893" y="446240"/>
                    <a:pt x="210130" y="450521"/>
                    <a:pt x="208488" y="454859"/>
                  </a:cubicBezTo>
                  <a:cubicBezTo>
                    <a:pt x="207305" y="457384"/>
                    <a:pt x="206355" y="460033"/>
                    <a:pt x="205646" y="462782"/>
                  </a:cubicBezTo>
                  <a:cubicBezTo>
                    <a:pt x="197417" y="487071"/>
                    <a:pt x="192926" y="513068"/>
                    <a:pt x="192926" y="540102"/>
                  </a:cubicBezTo>
                  <a:cubicBezTo>
                    <a:pt x="192926" y="577091"/>
                    <a:pt x="201315" y="612147"/>
                    <a:pt x="216242" y="643513"/>
                  </a:cubicBezTo>
                  <a:lnTo>
                    <a:pt x="137550" y="643513"/>
                  </a:lnTo>
                  <a:cubicBezTo>
                    <a:pt x="125922" y="609290"/>
                    <a:pt x="120058" y="572947"/>
                    <a:pt x="120763" y="535976"/>
                  </a:cubicBezTo>
                  <a:close/>
                  <a:moveTo>
                    <a:pt x="304065" y="773458"/>
                  </a:moveTo>
                  <a:lnTo>
                    <a:pt x="31742" y="773458"/>
                  </a:lnTo>
                  <a:lnTo>
                    <a:pt x="31742" y="675260"/>
                  </a:lnTo>
                  <a:lnTo>
                    <a:pt x="304065" y="675260"/>
                  </a:lnTo>
                  <a:close/>
                  <a:moveTo>
                    <a:pt x="644208" y="540104"/>
                  </a:moveTo>
                  <a:cubicBezTo>
                    <a:pt x="644208" y="655772"/>
                    <a:pt x="550104" y="749875"/>
                    <a:pt x="434437" y="749875"/>
                  </a:cubicBezTo>
                  <a:cubicBezTo>
                    <a:pt x="398797" y="749875"/>
                    <a:pt x="365228" y="740905"/>
                    <a:pt x="335807" y="725156"/>
                  </a:cubicBezTo>
                  <a:lnTo>
                    <a:pt x="335807" y="669978"/>
                  </a:lnTo>
                  <a:cubicBezTo>
                    <a:pt x="335807" y="655387"/>
                    <a:pt x="323938" y="643515"/>
                    <a:pt x="309345" y="643515"/>
                  </a:cubicBezTo>
                  <a:lnTo>
                    <a:pt x="252028" y="643515"/>
                  </a:lnTo>
                  <a:cubicBezTo>
                    <a:pt x="234642" y="612974"/>
                    <a:pt x="224666" y="577690"/>
                    <a:pt x="224666" y="540104"/>
                  </a:cubicBezTo>
                  <a:cubicBezTo>
                    <a:pt x="224666" y="531115"/>
                    <a:pt x="225253" y="522261"/>
                    <a:pt x="226359" y="513566"/>
                  </a:cubicBezTo>
                  <a:cubicBezTo>
                    <a:pt x="232731" y="517436"/>
                    <a:pt x="240095" y="519829"/>
                    <a:pt x="247993" y="520196"/>
                  </a:cubicBezTo>
                  <a:lnTo>
                    <a:pt x="255135" y="553278"/>
                  </a:lnTo>
                  <a:cubicBezTo>
                    <a:pt x="259238" y="572302"/>
                    <a:pt x="276343" y="586110"/>
                    <a:pt x="295807" y="586110"/>
                  </a:cubicBezTo>
                  <a:lnTo>
                    <a:pt x="316065" y="586110"/>
                  </a:lnTo>
                  <a:cubicBezTo>
                    <a:pt x="334535" y="633478"/>
                    <a:pt x="380615" y="667140"/>
                    <a:pt x="434439" y="667140"/>
                  </a:cubicBezTo>
                  <a:cubicBezTo>
                    <a:pt x="449843" y="667140"/>
                    <a:pt x="464950" y="664376"/>
                    <a:pt x="479336" y="658923"/>
                  </a:cubicBezTo>
                  <a:cubicBezTo>
                    <a:pt x="487532" y="655816"/>
                    <a:pt x="491658" y="646653"/>
                    <a:pt x="488552" y="638457"/>
                  </a:cubicBezTo>
                  <a:cubicBezTo>
                    <a:pt x="485443" y="630259"/>
                    <a:pt x="476278" y="626139"/>
                    <a:pt x="468084" y="629241"/>
                  </a:cubicBezTo>
                  <a:cubicBezTo>
                    <a:pt x="457306" y="633326"/>
                    <a:pt x="445987" y="635397"/>
                    <a:pt x="434439" y="635397"/>
                  </a:cubicBezTo>
                  <a:cubicBezTo>
                    <a:pt x="396513" y="635397"/>
                    <a:pt x="363724" y="613116"/>
                    <a:pt x="348398" y="580965"/>
                  </a:cubicBezTo>
                  <a:cubicBezTo>
                    <a:pt x="358822" y="575241"/>
                    <a:pt x="366684" y="565177"/>
                    <a:pt x="369221" y="552964"/>
                  </a:cubicBezTo>
                  <a:lnTo>
                    <a:pt x="376033" y="520179"/>
                  </a:lnTo>
                  <a:cubicBezTo>
                    <a:pt x="400225" y="518860"/>
                    <a:pt x="419503" y="498767"/>
                    <a:pt x="419503" y="474252"/>
                  </a:cubicBezTo>
                  <a:cubicBezTo>
                    <a:pt x="419503" y="464388"/>
                    <a:pt x="416357" y="455259"/>
                    <a:pt x="411049" y="447764"/>
                  </a:cubicBezTo>
                  <a:cubicBezTo>
                    <a:pt x="418538" y="445857"/>
                    <a:pt x="426364" y="444809"/>
                    <a:pt x="434437" y="444809"/>
                  </a:cubicBezTo>
                  <a:cubicBezTo>
                    <a:pt x="486983" y="444809"/>
                    <a:pt x="529732" y="487558"/>
                    <a:pt x="529732" y="540104"/>
                  </a:cubicBezTo>
                  <a:cubicBezTo>
                    <a:pt x="529732" y="556936"/>
                    <a:pt x="525237" y="573514"/>
                    <a:pt x="516732" y="588046"/>
                  </a:cubicBezTo>
                  <a:cubicBezTo>
                    <a:pt x="512303" y="595611"/>
                    <a:pt x="514847" y="605333"/>
                    <a:pt x="522414" y="609760"/>
                  </a:cubicBezTo>
                  <a:cubicBezTo>
                    <a:pt x="529975" y="614185"/>
                    <a:pt x="539703" y="611643"/>
                    <a:pt x="544128" y="604078"/>
                  </a:cubicBezTo>
                  <a:cubicBezTo>
                    <a:pt x="555477" y="584688"/>
                    <a:pt x="561474" y="562565"/>
                    <a:pt x="561474" y="540104"/>
                  </a:cubicBezTo>
                  <a:cubicBezTo>
                    <a:pt x="561474" y="470055"/>
                    <a:pt x="504484" y="413067"/>
                    <a:pt x="434437" y="413067"/>
                  </a:cubicBezTo>
                  <a:cubicBezTo>
                    <a:pt x="429384" y="413067"/>
                    <a:pt x="424402" y="413376"/>
                    <a:pt x="419501" y="413958"/>
                  </a:cubicBezTo>
                  <a:cubicBezTo>
                    <a:pt x="419489" y="398410"/>
                    <a:pt x="411716" y="384651"/>
                    <a:pt x="399861" y="376330"/>
                  </a:cubicBezTo>
                  <a:lnTo>
                    <a:pt x="405670" y="357947"/>
                  </a:lnTo>
                  <a:cubicBezTo>
                    <a:pt x="409001" y="347402"/>
                    <a:pt x="415610" y="337973"/>
                    <a:pt x="424764" y="330583"/>
                  </a:cubicBezTo>
                  <a:cubicBezTo>
                    <a:pt x="427970" y="330431"/>
                    <a:pt x="431191" y="330334"/>
                    <a:pt x="434437" y="330334"/>
                  </a:cubicBezTo>
                  <a:cubicBezTo>
                    <a:pt x="474327" y="330334"/>
                    <a:pt x="511628" y="341560"/>
                    <a:pt x="543413" y="360969"/>
                  </a:cubicBezTo>
                  <a:lnTo>
                    <a:pt x="543413" y="426820"/>
                  </a:lnTo>
                  <a:cubicBezTo>
                    <a:pt x="543413" y="441411"/>
                    <a:pt x="555283" y="453283"/>
                    <a:pt x="569876" y="453283"/>
                  </a:cubicBezTo>
                  <a:lnTo>
                    <a:pt x="625351" y="453283"/>
                  </a:lnTo>
                  <a:cubicBezTo>
                    <a:pt x="637442" y="479756"/>
                    <a:pt x="644208" y="509149"/>
                    <a:pt x="644208" y="540104"/>
                  </a:cubicBezTo>
                  <a:close/>
                  <a:moveTo>
                    <a:pt x="847478" y="421540"/>
                  </a:moveTo>
                  <a:lnTo>
                    <a:pt x="575155" y="421540"/>
                  </a:lnTo>
                  <a:lnTo>
                    <a:pt x="575155" y="323342"/>
                  </a:lnTo>
                  <a:lnTo>
                    <a:pt x="847478" y="323342"/>
                  </a:ln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9" name="任意多边形: 形状 178">
              <a:extLst>
                <a:ext uri="{FF2B5EF4-FFF2-40B4-BE49-F238E27FC236}">
                  <a16:creationId xmlns:a16="http://schemas.microsoft.com/office/drawing/2014/main" id="{58C0D573-9BC2-B034-3555-0F6DFD72F19F}"/>
                </a:ext>
              </a:extLst>
            </p:cNvPr>
            <p:cNvSpPr/>
            <p:nvPr/>
          </p:nvSpPr>
          <p:spPr>
            <a:xfrm>
              <a:off x="7633291" y="3931933"/>
              <a:ext cx="71401" cy="31742"/>
            </a:xfrm>
            <a:custGeom>
              <a:avLst/>
              <a:gdLst>
                <a:gd name="connsiteX0" fmla="*/ 15871 w 71401"/>
                <a:gd name="connsiteY0" fmla="*/ 31742 h 31742"/>
                <a:gd name="connsiteX1" fmla="*/ 55530 w 71401"/>
                <a:gd name="connsiteY1" fmla="*/ 31742 h 31742"/>
                <a:gd name="connsiteX2" fmla="*/ 71401 w 71401"/>
                <a:gd name="connsiteY2" fmla="*/ 15871 h 31742"/>
                <a:gd name="connsiteX3" fmla="*/ 55530 w 71401"/>
                <a:gd name="connsiteY3" fmla="*/ 0 h 31742"/>
                <a:gd name="connsiteX4" fmla="*/ 15871 w 71401"/>
                <a:gd name="connsiteY4" fmla="*/ 0 h 31742"/>
                <a:gd name="connsiteX5" fmla="*/ 0 w 71401"/>
                <a:gd name="connsiteY5" fmla="*/ 15871 h 31742"/>
                <a:gd name="connsiteX6" fmla="*/ 15871 w 71401"/>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401" h="31742">
                  <a:moveTo>
                    <a:pt x="15871" y="31742"/>
                  </a:moveTo>
                  <a:lnTo>
                    <a:pt x="55530" y="31742"/>
                  </a:lnTo>
                  <a:cubicBezTo>
                    <a:pt x="64297" y="31742"/>
                    <a:pt x="71401" y="24636"/>
                    <a:pt x="71401" y="15871"/>
                  </a:cubicBezTo>
                  <a:cubicBezTo>
                    <a:pt x="71401" y="7106"/>
                    <a:pt x="64297" y="0"/>
                    <a:pt x="55530" y="0"/>
                  </a:cubicBezTo>
                  <a:lnTo>
                    <a:pt x="15871" y="0"/>
                  </a:lnTo>
                  <a:cubicBezTo>
                    <a:pt x="7104" y="0"/>
                    <a:pt x="0" y="7106"/>
                    <a:pt x="0" y="15871"/>
                  </a:cubicBezTo>
                  <a:cubicBezTo>
                    <a:pt x="0" y="24636"/>
                    <a:pt x="7104" y="31742"/>
                    <a:pt x="15871" y="31742"/>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0" name="任意多边形: 形状 179">
              <a:extLst>
                <a:ext uri="{FF2B5EF4-FFF2-40B4-BE49-F238E27FC236}">
                  <a16:creationId xmlns:a16="http://schemas.microsoft.com/office/drawing/2014/main" id="{0D957D83-9B18-93ED-FB49-1257D65D813C}"/>
                </a:ext>
              </a:extLst>
            </p:cNvPr>
            <p:cNvSpPr/>
            <p:nvPr/>
          </p:nvSpPr>
          <p:spPr>
            <a:xfrm>
              <a:off x="7724424" y="3931933"/>
              <a:ext cx="130097" cy="31742"/>
            </a:xfrm>
            <a:custGeom>
              <a:avLst/>
              <a:gdLst>
                <a:gd name="connsiteX0" fmla="*/ 15871 w 130097"/>
                <a:gd name="connsiteY0" fmla="*/ 31742 h 31742"/>
                <a:gd name="connsiteX1" fmla="*/ 114226 w 130097"/>
                <a:gd name="connsiteY1" fmla="*/ 31742 h 31742"/>
                <a:gd name="connsiteX2" fmla="*/ 130097 w 130097"/>
                <a:gd name="connsiteY2" fmla="*/ 15871 h 31742"/>
                <a:gd name="connsiteX3" fmla="*/ 114226 w 130097"/>
                <a:gd name="connsiteY3" fmla="*/ 0 h 31742"/>
                <a:gd name="connsiteX4" fmla="*/ 15871 w 130097"/>
                <a:gd name="connsiteY4" fmla="*/ 0 h 31742"/>
                <a:gd name="connsiteX5" fmla="*/ 0 w 130097"/>
                <a:gd name="connsiteY5" fmla="*/ 15871 h 31742"/>
                <a:gd name="connsiteX6" fmla="*/ 15871 w 130097"/>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097" h="31742">
                  <a:moveTo>
                    <a:pt x="15871" y="31742"/>
                  </a:moveTo>
                  <a:lnTo>
                    <a:pt x="114226" y="31742"/>
                  </a:lnTo>
                  <a:cubicBezTo>
                    <a:pt x="122993" y="31742"/>
                    <a:pt x="130097" y="24636"/>
                    <a:pt x="130097" y="15871"/>
                  </a:cubicBezTo>
                  <a:cubicBezTo>
                    <a:pt x="130097" y="7106"/>
                    <a:pt x="122993" y="0"/>
                    <a:pt x="114226" y="0"/>
                  </a:cubicBezTo>
                  <a:lnTo>
                    <a:pt x="15871" y="0"/>
                  </a:lnTo>
                  <a:cubicBezTo>
                    <a:pt x="7104" y="0"/>
                    <a:pt x="0" y="7106"/>
                    <a:pt x="0" y="15871"/>
                  </a:cubicBezTo>
                  <a:cubicBezTo>
                    <a:pt x="0" y="24636"/>
                    <a:pt x="7106" y="31742"/>
                    <a:pt x="15871" y="31742"/>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1" name="图形 45">
            <a:extLst>
              <a:ext uri="{FF2B5EF4-FFF2-40B4-BE49-F238E27FC236}">
                <a16:creationId xmlns:a16="http://schemas.microsoft.com/office/drawing/2014/main" id="{394EC394-2DDA-EFE6-2F39-2C056BCF2D63}"/>
              </a:ext>
            </a:extLst>
          </p:cNvPr>
          <p:cNvGrpSpPr>
            <a:grpSpLocks noChangeAspect="1"/>
          </p:cNvGrpSpPr>
          <p:nvPr/>
        </p:nvGrpSpPr>
        <p:grpSpPr>
          <a:xfrm>
            <a:off x="3344106" y="334504"/>
            <a:ext cx="158645" cy="140617"/>
            <a:chOff x="5769593" y="4124016"/>
            <a:chExt cx="1049363" cy="1035533"/>
          </a:xfrm>
          <a:solidFill>
            <a:schemeClr val="bg1"/>
          </a:solidFill>
        </p:grpSpPr>
        <p:sp>
          <p:nvSpPr>
            <p:cNvPr id="182" name="任意多边形: 形状 181">
              <a:extLst>
                <a:ext uri="{FF2B5EF4-FFF2-40B4-BE49-F238E27FC236}">
                  <a16:creationId xmlns:a16="http://schemas.microsoft.com/office/drawing/2014/main" id="{FA3129F7-2ED1-6D1B-79EA-7AB3F31FD5B2}"/>
                </a:ext>
              </a:extLst>
            </p:cNvPr>
            <p:cNvSpPr/>
            <p:nvPr/>
          </p:nvSpPr>
          <p:spPr>
            <a:xfrm>
              <a:off x="6277573" y="4124016"/>
              <a:ext cx="33403" cy="66807"/>
            </a:xfrm>
            <a:custGeom>
              <a:avLst/>
              <a:gdLst>
                <a:gd name="connsiteX0" fmla="*/ 0 w 33403"/>
                <a:gd name="connsiteY0" fmla="*/ 0 h 66807"/>
                <a:gd name="connsiteX1" fmla="*/ 33404 w 33403"/>
                <a:gd name="connsiteY1" fmla="*/ 0 h 66807"/>
                <a:gd name="connsiteX2" fmla="*/ 33404 w 33403"/>
                <a:gd name="connsiteY2" fmla="*/ 66808 h 66807"/>
                <a:gd name="connsiteX3" fmla="*/ 0 w 33403"/>
                <a:gd name="connsiteY3" fmla="*/ 66808 h 66807"/>
              </a:gdLst>
              <a:ahLst/>
              <a:cxnLst>
                <a:cxn ang="0">
                  <a:pos x="connsiteX0" y="connsiteY0"/>
                </a:cxn>
                <a:cxn ang="0">
                  <a:pos x="connsiteX1" y="connsiteY1"/>
                </a:cxn>
                <a:cxn ang="0">
                  <a:pos x="connsiteX2" y="connsiteY2"/>
                </a:cxn>
                <a:cxn ang="0">
                  <a:pos x="connsiteX3" y="connsiteY3"/>
                </a:cxn>
              </a:cxnLst>
              <a:rect l="l" t="t" r="r" b="b"/>
              <a:pathLst>
                <a:path w="33403" h="66807">
                  <a:moveTo>
                    <a:pt x="0" y="0"/>
                  </a:moveTo>
                  <a:lnTo>
                    <a:pt x="33404" y="0"/>
                  </a:lnTo>
                  <a:lnTo>
                    <a:pt x="33404" y="66808"/>
                  </a:lnTo>
                  <a:lnTo>
                    <a:pt x="0" y="66808"/>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3" name="任意多边形: 形状 182">
              <a:extLst>
                <a:ext uri="{FF2B5EF4-FFF2-40B4-BE49-F238E27FC236}">
                  <a16:creationId xmlns:a16="http://schemas.microsoft.com/office/drawing/2014/main" id="{036DCC4B-B019-92EC-9E4F-352A7AC33B71}"/>
                </a:ext>
              </a:extLst>
            </p:cNvPr>
            <p:cNvSpPr/>
            <p:nvPr/>
          </p:nvSpPr>
          <p:spPr>
            <a:xfrm rot="-2700000">
              <a:off x="6185664" y="4147093"/>
              <a:ext cx="33398" cy="70855"/>
            </a:xfrm>
            <a:custGeom>
              <a:avLst/>
              <a:gdLst>
                <a:gd name="connsiteX0" fmla="*/ 0 w 33398"/>
                <a:gd name="connsiteY0" fmla="*/ 0 h 70855"/>
                <a:gd name="connsiteX1" fmla="*/ 33399 w 33398"/>
                <a:gd name="connsiteY1" fmla="*/ 0 h 70855"/>
                <a:gd name="connsiteX2" fmla="*/ 33399 w 33398"/>
                <a:gd name="connsiteY2" fmla="*/ 70855 h 70855"/>
                <a:gd name="connsiteX3" fmla="*/ 0 w 33398"/>
                <a:gd name="connsiteY3" fmla="*/ 70855 h 70855"/>
              </a:gdLst>
              <a:ahLst/>
              <a:cxnLst>
                <a:cxn ang="0">
                  <a:pos x="connsiteX0" y="connsiteY0"/>
                </a:cxn>
                <a:cxn ang="0">
                  <a:pos x="connsiteX1" y="connsiteY1"/>
                </a:cxn>
                <a:cxn ang="0">
                  <a:pos x="connsiteX2" y="connsiteY2"/>
                </a:cxn>
                <a:cxn ang="0">
                  <a:pos x="connsiteX3" y="connsiteY3"/>
                </a:cxn>
              </a:cxnLst>
              <a:rect l="l" t="t" r="r" b="b"/>
              <a:pathLst>
                <a:path w="33398" h="70855">
                  <a:moveTo>
                    <a:pt x="0" y="0"/>
                  </a:moveTo>
                  <a:lnTo>
                    <a:pt x="33399" y="0"/>
                  </a:lnTo>
                  <a:lnTo>
                    <a:pt x="33399" y="70855"/>
                  </a:lnTo>
                  <a:lnTo>
                    <a:pt x="0" y="70855"/>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4" name="任意多边形: 形状 183">
              <a:extLst>
                <a:ext uri="{FF2B5EF4-FFF2-40B4-BE49-F238E27FC236}">
                  <a16:creationId xmlns:a16="http://schemas.microsoft.com/office/drawing/2014/main" id="{F8747F1B-1CC3-060F-D9B0-A4C324D5AAC3}"/>
                </a:ext>
              </a:extLst>
            </p:cNvPr>
            <p:cNvSpPr/>
            <p:nvPr/>
          </p:nvSpPr>
          <p:spPr>
            <a:xfrm rot="-2700000">
              <a:off x="6350639" y="4165830"/>
              <a:ext cx="70855" cy="33398"/>
            </a:xfrm>
            <a:custGeom>
              <a:avLst/>
              <a:gdLst>
                <a:gd name="connsiteX0" fmla="*/ 0 w 70855"/>
                <a:gd name="connsiteY0" fmla="*/ 0 h 33398"/>
                <a:gd name="connsiteX1" fmla="*/ 70855 w 70855"/>
                <a:gd name="connsiteY1" fmla="*/ 0 h 33398"/>
                <a:gd name="connsiteX2" fmla="*/ 70855 w 70855"/>
                <a:gd name="connsiteY2" fmla="*/ 33399 h 33398"/>
                <a:gd name="connsiteX3" fmla="*/ 0 w 70855"/>
                <a:gd name="connsiteY3" fmla="*/ 33399 h 33398"/>
              </a:gdLst>
              <a:ahLst/>
              <a:cxnLst>
                <a:cxn ang="0">
                  <a:pos x="connsiteX0" y="connsiteY0"/>
                </a:cxn>
                <a:cxn ang="0">
                  <a:pos x="connsiteX1" y="connsiteY1"/>
                </a:cxn>
                <a:cxn ang="0">
                  <a:pos x="connsiteX2" y="connsiteY2"/>
                </a:cxn>
                <a:cxn ang="0">
                  <a:pos x="connsiteX3" y="connsiteY3"/>
                </a:cxn>
              </a:cxnLst>
              <a:rect l="l" t="t" r="r" b="b"/>
              <a:pathLst>
                <a:path w="70855" h="33398">
                  <a:moveTo>
                    <a:pt x="0" y="0"/>
                  </a:moveTo>
                  <a:lnTo>
                    <a:pt x="70855" y="0"/>
                  </a:lnTo>
                  <a:lnTo>
                    <a:pt x="70855" y="33399"/>
                  </a:lnTo>
                  <a:lnTo>
                    <a:pt x="0" y="33399"/>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5" name="任意多边形: 形状 184">
              <a:extLst>
                <a:ext uri="{FF2B5EF4-FFF2-40B4-BE49-F238E27FC236}">
                  <a16:creationId xmlns:a16="http://schemas.microsoft.com/office/drawing/2014/main" id="{DE068653-2860-96E8-CEE9-E8A4B525A6B1}"/>
                </a:ext>
              </a:extLst>
            </p:cNvPr>
            <p:cNvSpPr/>
            <p:nvPr/>
          </p:nvSpPr>
          <p:spPr>
            <a:xfrm>
              <a:off x="5769593" y="4224228"/>
              <a:ext cx="1049363" cy="935321"/>
            </a:xfrm>
            <a:custGeom>
              <a:avLst/>
              <a:gdLst>
                <a:gd name="connsiteX0" fmla="*/ 1009046 w 1049363"/>
                <a:gd name="connsiteY0" fmla="*/ 434258 h 935321"/>
                <a:gd name="connsiteX1" fmla="*/ 975642 w 1049363"/>
                <a:gd name="connsiteY1" fmla="*/ 434258 h 935321"/>
                <a:gd name="connsiteX2" fmla="*/ 975642 w 1049363"/>
                <a:gd name="connsiteY2" fmla="*/ 400854 h 935321"/>
                <a:gd name="connsiteX3" fmla="*/ 949803 w 1049363"/>
                <a:gd name="connsiteY3" fmla="*/ 368384 h 935321"/>
                <a:gd name="connsiteX4" fmla="*/ 1022557 w 1049363"/>
                <a:gd name="connsiteY4" fmla="*/ 309592 h 935321"/>
                <a:gd name="connsiteX5" fmla="*/ 1049364 w 1049363"/>
                <a:gd name="connsiteY5" fmla="*/ 284840 h 935321"/>
                <a:gd name="connsiteX6" fmla="*/ 1019016 w 1049363"/>
                <a:gd name="connsiteY6" fmla="*/ 252137 h 935321"/>
                <a:gd name="connsiteX7" fmla="*/ 651818 w 1049363"/>
                <a:gd name="connsiteY7" fmla="*/ 46800 h 935321"/>
                <a:gd name="connsiteX8" fmla="*/ 544457 w 1049363"/>
                <a:gd name="connsiteY8" fmla="*/ 0 h 935321"/>
                <a:gd name="connsiteX9" fmla="*/ 504906 w 1049363"/>
                <a:gd name="connsiteY9" fmla="*/ 0 h 935321"/>
                <a:gd name="connsiteX10" fmla="*/ 400501 w 1049363"/>
                <a:gd name="connsiteY10" fmla="*/ 43543 h 935321"/>
                <a:gd name="connsiteX11" fmla="*/ 33304 w 1049363"/>
                <a:gd name="connsiteY11" fmla="*/ 233916 h 935321"/>
                <a:gd name="connsiteX12" fmla="*/ 0 w 1049363"/>
                <a:gd name="connsiteY12" fmla="*/ 267236 h 935321"/>
                <a:gd name="connsiteX13" fmla="*/ 22365 w 1049363"/>
                <a:gd name="connsiteY13" fmla="*/ 289601 h 935321"/>
                <a:gd name="connsiteX14" fmla="*/ 114493 w 1049363"/>
                <a:gd name="connsiteY14" fmla="*/ 367450 h 935321"/>
                <a:gd name="connsiteX15" fmla="*/ 107127 w 1049363"/>
                <a:gd name="connsiteY15" fmla="*/ 367450 h 935321"/>
                <a:gd name="connsiteX16" fmla="*/ 73723 w 1049363"/>
                <a:gd name="connsiteY16" fmla="*/ 400854 h 935321"/>
                <a:gd name="connsiteX17" fmla="*/ 73723 w 1049363"/>
                <a:gd name="connsiteY17" fmla="*/ 434258 h 935321"/>
                <a:gd name="connsiteX18" fmla="*/ 40319 w 1049363"/>
                <a:gd name="connsiteY18" fmla="*/ 434258 h 935321"/>
                <a:gd name="connsiteX19" fmla="*/ 6915 w 1049363"/>
                <a:gd name="connsiteY19" fmla="*/ 467662 h 935321"/>
                <a:gd name="connsiteX20" fmla="*/ 6915 w 1049363"/>
                <a:gd name="connsiteY20" fmla="*/ 868513 h 935321"/>
                <a:gd name="connsiteX21" fmla="*/ 40319 w 1049363"/>
                <a:gd name="connsiteY21" fmla="*/ 901917 h 935321"/>
                <a:gd name="connsiteX22" fmla="*/ 464589 w 1049363"/>
                <a:gd name="connsiteY22" fmla="*/ 901917 h 935321"/>
                <a:gd name="connsiteX23" fmla="*/ 524683 w 1049363"/>
                <a:gd name="connsiteY23" fmla="*/ 935321 h 935321"/>
                <a:gd name="connsiteX24" fmla="*/ 584776 w 1049363"/>
                <a:gd name="connsiteY24" fmla="*/ 901917 h 935321"/>
                <a:gd name="connsiteX25" fmla="*/ 1009046 w 1049363"/>
                <a:gd name="connsiteY25" fmla="*/ 901917 h 935321"/>
                <a:gd name="connsiteX26" fmla="*/ 1042450 w 1049363"/>
                <a:gd name="connsiteY26" fmla="*/ 868513 h 935321"/>
                <a:gd name="connsiteX27" fmla="*/ 1042450 w 1049363"/>
                <a:gd name="connsiteY27" fmla="*/ 467662 h 935321"/>
                <a:gd name="connsiteX28" fmla="*/ 1009046 w 1049363"/>
                <a:gd name="connsiteY28" fmla="*/ 434258 h 935321"/>
                <a:gd name="connsiteX29" fmla="*/ 942238 w 1049363"/>
                <a:gd name="connsiteY29" fmla="*/ 400854 h 935321"/>
                <a:gd name="connsiteX30" fmla="*/ 942238 w 1049363"/>
                <a:gd name="connsiteY30" fmla="*/ 801705 h 935321"/>
                <a:gd name="connsiteX31" fmla="*/ 605338 w 1049363"/>
                <a:gd name="connsiteY31" fmla="*/ 801705 h 935321"/>
                <a:gd name="connsiteX32" fmla="*/ 541385 w 1049363"/>
                <a:gd name="connsiteY32" fmla="*/ 818491 h 935321"/>
                <a:gd name="connsiteX33" fmla="*/ 541385 w 1049363"/>
                <a:gd name="connsiteY33" fmla="*/ 500867 h 935321"/>
                <a:gd name="connsiteX34" fmla="*/ 608193 w 1049363"/>
                <a:gd name="connsiteY34" fmla="*/ 497026 h 935321"/>
                <a:gd name="connsiteX35" fmla="*/ 608193 w 1049363"/>
                <a:gd name="connsiteY35" fmla="*/ 601282 h 935321"/>
                <a:gd name="connsiteX36" fmla="*/ 641597 w 1049363"/>
                <a:gd name="connsiteY36" fmla="*/ 634686 h 935321"/>
                <a:gd name="connsiteX37" fmla="*/ 675001 w 1049363"/>
                <a:gd name="connsiteY37" fmla="*/ 634686 h 935321"/>
                <a:gd name="connsiteX38" fmla="*/ 675001 w 1049363"/>
                <a:gd name="connsiteY38" fmla="*/ 651388 h 935321"/>
                <a:gd name="connsiteX39" fmla="*/ 708405 w 1049363"/>
                <a:gd name="connsiteY39" fmla="*/ 684791 h 935321"/>
                <a:gd name="connsiteX40" fmla="*/ 842023 w 1049363"/>
                <a:gd name="connsiteY40" fmla="*/ 684791 h 935321"/>
                <a:gd name="connsiteX41" fmla="*/ 875426 w 1049363"/>
                <a:gd name="connsiteY41" fmla="*/ 651388 h 935321"/>
                <a:gd name="connsiteX42" fmla="*/ 875426 w 1049363"/>
                <a:gd name="connsiteY42" fmla="*/ 517770 h 935321"/>
                <a:gd name="connsiteX43" fmla="*/ 842023 w 1049363"/>
                <a:gd name="connsiteY43" fmla="*/ 484366 h 935321"/>
                <a:gd name="connsiteX44" fmla="*/ 808619 w 1049363"/>
                <a:gd name="connsiteY44" fmla="*/ 484366 h 935321"/>
                <a:gd name="connsiteX45" fmla="*/ 808619 w 1049363"/>
                <a:gd name="connsiteY45" fmla="*/ 467664 h 935321"/>
                <a:gd name="connsiteX46" fmla="*/ 802706 w 1049363"/>
                <a:gd name="connsiteY46" fmla="*/ 448756 h 935321"/>
                <a:gd name="connsiteX47" fmla="*/ 899644 w 1049363"/>
                <a:gd name="connsiteY47" fmla="*/ 400854 h 935321"/>
                <a:gd name="connsiteX48" fmla="*/ 324257 w 1049363"/>
                <a:gd name="connsiteY48" fmla="*/ 267236 h 935321"/>
                <a:gd name="connsiteX49" fmla="*/ 358212 w 1049363"/>
                <a:gd name="connsiteY49" fmla="*/ 156149 h 935321"/>
                <a:gd name="connsiteX50" fmla="*/ 423233 w 1049363"/>
                <a:gd name="connsiteY50" fmla="*/ 269790 h 935321"/>
                <a:gd name="connsiteX51" fmla="*/ 457873 w 1049363"/>
                <a:gd name="connsiteY51" fmla="*/ 292888 h 935321"/>
                <a:gd name="connsiteX52" fmla="*/ 457873 w 1049363"/>
                <a:gd name="connsiteY52" fmla="*/ 334042 h 935321"/>
                <a:gd name="connsiteX53" fmla="*/ 524681 w 1049363"/>
                <a:gd name="connsiteY53" fmla="*/ 400850 h 935321"/>
                <a:gd name="connsiteX54" fmla="*/ 591489 w 1049363"/>
                <a:gd name="connsiteY54" fmla="*/ 334042 h 935321"/>
                <a:gd name="connsiteX55" fmla="*/ 591489 w 1049363"/>
                <a:gd name="connsiteY55" fmla="*/ 292870 h 935321"/>
                <a:gd name="connsiteX56" fmla="*/ 626129 w 1049363"/>
                <a:gd name="connsiteY56" fmla="*/ 269771 h 935321"/>
                <a:gd name="connsiteX57" fmla="*/ 691149 w 1049363"/>
                <a:gd name="connsiteY57" fmla="*/ 156130 h 935321"/>
                <a:gd name="connsiteX58" fmla="*/ 725105 w 1049363"/>
                <a:gd name="connsiteY58" fmla="*/ 267217 h 935321"/>
                <a:gd name="connsiteX59" fmla="*/ 527333 w 1049363"/>
                <a:gd name="connsiteY59" fmla="*/ 467510 h 935321"/>
                <a:gd name="connsiteX60" fmla="*/ 517161 w 1049363"/>
                <a:gd name="connsiteY60" fmla="*/ 467260 h 935321"/>
                <a:gd name="connsiteX61" fmla="*/ 324257 w 1049363"/>
                <a:gd name="connsiteY61" fmla="*/ 267236 h 935321"/>
                <a:gd name="connsiteX62" fmla="*/ 486184 w 1049363"/>
                <a:gd name="connsiteY62" fmla="*/ 167022 h 935321"/>
                <a:gd name="connsiteX63" fmla="*/ 472923 w 1049363"/>
                <a:gd name="connsiteY63" fmla="*/ 167022 h 935321"/>
                <a:gd name="connsiteX64" fmla="*/ 457891 w 1049363"/>
                <a:gd name="connsiteY64" fmla="*/ 151990 h 935321"/>
                <a:gd name="connsiteX65" fmla="*/ 457891 w 1049363"/>
                <a:gd name="connsiteY65" fmla="*/ 148649 h 935321"/>
                <a:gd name="connsiteX66" fmla="*/ 472923 w 1049363"/>
                <a:gd name="connsiteY66" fmla="*/ 133618 h 935321"/>
                <a:gd name="connsiteX67" fmla="*/ 484062 w 1049363"/>
                <a:gd name="connsiteY67" fmla="*/ 138561 h 935321"/>
                <a:gd name="connsiteX68" fmla="*/ 487887 w 1049363"/>
                <a:gd name="connsiteY68" fmla="*/ 150152 h 935321"/>
                <a:gd name="connsiteX69" fmla="*/ 561495 w 1049363"/>
                <a:gd name="connsiteY69" fmla="*/ 150154 h 935321"/>
                <a:gd name="connsiteX70" fmla="*/ 565320 w 1049363"/>
                <a:gd name="connsiteY70" fmla="*/ 138564 h 935321"/>
                <a:gd name="connsiteX71" fmla="*/ 576459 w 1049363"/>
                <a:gd name="connsiteY71" fmla="*/ 133620 h 935321"/>
                <a:gd name="connsiteX72" fmla="*/ 591491 w 1049363"/>
                <a:gd name="connsiteY72" fmla="*/ 148652 h 935321"/>
                <a:gd name="connsiteX73" fmla="*/ 591491 w 1049363"/>
                <a:gd name="connsiteY73" fmla="*/ 151992 h 935321"/>
                <a:gd name="connsiteX74" fmla="*/ 576459 w 1049363"/>
                <a:gd name="connsiteY74" fmla="*/ 167024 h 935321"/>
                <a:gd name="connsiteX75" fmla="*/ 563198 w 1049363"/>
                <a:gd name="connsiteY75" fmla="*/ 167024 h 935321"/>
                <a:gd name="connsiteX76" fmla="*/ 491279 w 1049363"/>
                <a:gd name="connsiteY76" fmla="*/ 300640 h 935321"/>
                <a:gd name="connsiteX77" fmla="*/ 558087 w 1049363"/>
                <a:gd name="connsiteY77" fmla="*/ 300640 h 935321"/>
                <a:gd name="connsiteX78" fmla="*/ 558087 w 1049363"/>
                <a:gd name="connsiteY78" fmla="*/ 334044 h 935321"/>
                <a:gd name="connsiteX79" fmla="*/ 524683 w 1049363"/>
                <a:gd name="connsiteY79" fmla="*/ 367448 h 935321"/>
                <a:gd name="connsiteX80" fmla="*/ 491279 w 1049363"/>
                <a:gd name="connsiteY80" fmla="*/ 334044 h 935321"/>
                <a:gd name="connsiteX81" fmla="*/ 509733 w 1049363"/>
                <a:gd name="connsiteY81" fmla="*/ 267236 h 935321"/>
                <a:gd name="connsiteX82" fmla="*/ 516415 w 1049363"/>
                <a:gd name="connsiteY82" fmla="*/ 200428 h 935321"/>
                <a:gd name="connsiteX83" fmla="*/ 532951 w 1049363"/>
                <a:gd name="connsiteY83" fmla="*/ 200428 h 935321"/>
                <a:gd name="connsiteX84" fmla="*/ 539632 w 1049363"/>
                <a:gd name="connsiteY84" fmla="*/ 267236 h 935321"/>
                <a:gd name="connsiteX85" fmla="*/ 708407 w 1049363"/>
                <a:gd name="connsiteY85" fmla="*/ 634683 h 935321"/>
                <a:gd name="connsiteX86" fmla="*/ 775215 w 1049363"/>
                <a:gd name="connsiteY86" fmla="*/ 634683 h 935321"/>
                <a:gd name="connsiteX87" fmla="*/ 808619 w 1049363"/>
                <a:gd name="connsiteY87" fmla="*/ 601279 h 935321"/>
                <a:gd name="connsiteX88" fmla="*/ 808619 w 1049363"/>
                <a:gd name="connsiteY88" fmla="*/ 517768 h 935321"/>
                <a:gd name="connsiteX89" fmla="*/ 842023 w 1049363"/>
                <a:gd name="connsiteY89" fmla="*/ 517768 h 935321"/>
                <a:gd name="connsiteX90" fmla="*/ 842023 w 1049363"/>
                <a:gd name="connsiteY90" fmla="*/ 651385 h 935321"/>
                <a:gd name="connsiteX91" fmla="*/ 708405 w 1049363"/>
                <a:gd name="connsiteY91" fmla="*/ 651385 h 935321"/>
                <a:gd name="connsiteX92" fmla="*/ 708405 w 1049363"/>
                <a:gd name="connsiteY92" fmla="*/ 634683 h 935321"/>
                <a:gd name="connsiteX93" fmla="*/ 749745 w 1049363"/>
                <a:gd name="connsiteY93" fmla="*/ 467662 h 935321"/>
                <a:gd name="connsiteX94" fmla="*/ 775215 w 1049363"/>
                <a:gd name="connsiteY94" fmla="*/ 467662 h 935321"/>
                <a:gd name="connsiteX95" fmla="*/ 775215 w 1049363"/>
                <a:gd name="connsiteY95" fmla="*/ 601279 h 935321"/>
                <a:gd name="connsiteX96" fmla="*/ 641599 w 1049363"/>
                <a:gd name="connsiteY96" fmla="*/ 601279 h 935321"/>
                <a:gd name="connsiteX97" fmla="*/ 641599 w 1049363"/>
                <a:gd name="connsiteY97" fmla="*/ 492765 h 935321"/>
                <a:gd name="connsiteX98" fmla="*/ 749745 w 1049363"/>
                <a:gd name="connsiteY98" fmla="*/ 467662 h 935321"/>
                <a:gd name="connsiteX99" fmla="*/ 994550 w 1049363"/>
                <a:gd name="connsiteY99" fmla="*/ 274885 h 935321"/>
                <a:gd name="connsiteX100" fmla="*/ 1002117 w 1049363"/>
                <a:gd name="connsiteY100" fmla="*/ 283020 h 935321"/>
                <a:gd name="connsiteX101" fmla="*/ 999911 w 1049363"/>
                <a:gd name="connsiteY101" fmla="*/ 285057 h 935321"/>
                <a:gd name="connsiteX102" fmla="*/ 663078 w 1049363"/>
                <a:gd name="connsiteY102" fmla="*/ 455286 h 935321"/>
                <a:gd name="connsiteX103" fmla="*/ 758515 w 1049363"/>
                <a:gd name="connsiteY103" fmla="*/ 267252 h 935321"/>
                <a:gd name="connsiteX104" fmla="*/ 681652 w 1049363"/>
                <a:gd name="connsiteY104" fmla="*/ 94184 h 935321"/>
                <a:gd name="connsiteX105" fmla="*/ 678778 w 1049363"/>
                <a:gd name="connsiteY105" fmla="*/ 87236 h 935321"/>
                <a:gd name="connsiteX106" fmla="*/ 994550 w 1049363"/>
                <a:gd name="connsiteY106" fmla="*/ 274885 h 935321"/>
                <a:gd name="connsiteX107" fmla="*/ 504906 w 1049363"/>
                <a:gd name="connsiteY107" fmla="*/ 33406 h 935321"/>
                <a:gd name="connsiteX108" fmla="*/ 544441 w 1049363"/>
                <a:gd name="connsiteY108" fmla="*/ 33406 h 935321"/>
                <a:gd name="connsiteX109" fmla="*/ 658282 w 1049363"/>
                <a:gd name="connsiteY109" fmla="*/ 147264 h 935321"/>
                <a:gd name="connsiteX110" fmla="*/ 607574 w 1049363"/>
                <a:gd name="connsiteY110" fmla="*/ 241983 h 935321"/>
                <a:gd name="connsiteX111" fmla="*/ 572967 w 1049363"/>
                <a:gd name="connsiteY111" fmla="*/ 265065 h 935321"/>
                <a:gd name="connsiteX112" fmla="*/ 566519 w 1049363"/>
                <a:gd name="connsiteY112" fmla="*/ 200428 h 935321"/>
                <a:gd name="connsiteX113" fmla="*/ 576457 w 1049363"/>
                <a:gd name="connsiteY113" fmla="*/ 200428 h 935321"/>
                <a:gd name="connsiteX114" fmla="*/ 624893 w 1049363"/>
                <a:gd name="connsiteY114" fmla="*/ 151992 h 935321"/>
                <a:gd name="connsiteX115" fmla="*/ 624893 w 1049363"/>
                <a:gd name="connsiteY115" fmla="*/ 148652 h 935321"/>
                <a:gd name="connsiteX116" fmla="*/ 576457 w 1049363"/>
                <a:gd name="connsiteY116" fmla="*/ 100216 h 935321"/>
                <a:gd name="connsiteX117" fmla="*/ 540547 w 1049363"/>
                <a:gd name="connsiteY117" fmla="*/ 116149 h 935321"/>
                <a:gd name="connsiteX118" fmla="*/ 528253 w 1049363"/>
                <a:gd name="connsiteY118" fmla="*/ 153478 h 935321"/>
                <a:gd name="connsiteX119" fmla="*/ 529606 w 1049363"/>
                <a:gd name="connsiteY119" fmla="*/ 167024 h 935321"/>
                <a:gd name="connsiteX120" fmla="*/ 519752 w 1049363"/>
                <a:gd name="connsiteY120" fmla="*/ 167024 h 935321"/>
                <a:gd name="connsiteX121" fmla="*/ 521104 w 1049363"/>
                <a:gd name="connsiteY121" fmla="*/ 153478 h 935321"/>
                <a:gd name="connsiteX122" fmla="*/ 508811 w 1049363"/>
                <a:gd name="connsiteY122" fmla="*/ 116149 h 935321"/>
                <a:gd name="connsiteX123" fmla="*/ 472900 w 1049363"/>
                <a:gd name="connsiteY123" fmla="*/ 100216 h 935321"/>
                <a:gd name="connsiteX124" fmla="*/ 424465 w 1049363"/>
                <a:gd name="connsiteY124" fmla="*/ 148652 h 935321"/>
                <a:gd name="connsiteX125" fmla="*/ 424465 w 1049363"/>
                <a:gd name="connsiteY125" fmla="*/ 151992 h 935321"/>
                <a:gd name="connsiteX126" fmla="*/ 472900 w 1049363"/>
                <a:gd name="connsiteY126" fmla="*/ 200428 h 935321"/>
                <a:gd name="connsiteX127" fmla="*/ 482839 w 1049363"/>
                <a:gd name="connsiteY127" fmla="*/ 200428 h 935321"/>
                <a:gd name="connsiteX128" fmla="*/ 476374 w 1049363"/>
                <a:gd name="connsiteY128" fmla="*/ 265065 h 935321"/>
                <a:gd name="connsiteX129" fmla="*/ 441767 w 1049363"/>
                <a:gd name="connsiteY129" fmla="*/ 241983 h 935321"/>
                <a:gd name="connsiteX130" fmla="*/ 391059 w 1049363"/>
                <a:gd name="connsiteY130" fmla="*/ 147248 h 935321"/>
                <a:gd name="connsiteX131" fmla="*/ 504906 w 1049363"/>
                <a:gd name="connsiteY131" fmla="*/ 33406 h 935321"/>
                <a:gd name="connsiteX132" fmla="*/ 56937 w 1049363"/>
                <a:gd name="connsiteY132" fmla="*/ 257531 h 935321"/>
                <a:gd name="connsiteX133" fmla="*/ 372508 w 1049363"/>
                <a:gd name="connsiteY133" fmla="*/ 83227 h 935321"/>
                <a:gd name="connsiteX134" fmla="*/ 367714 w 1049363"/>
                <a:gd name="connsiteY134" fmla="*/ 94184 h 935321"/>
                <a:gd name="connsiteX135" fmla="*/ 290851 w 1049363"/>
                <a:gd name="connsiteY135" fmla="*/ 267236 h 935321"/>
                <a:gd name="connsiteX136" fmla="*/ 379907 w 1049363"/>
                <a:gd name="connsiteY136" fmla="*/ 450509 h 935321"/>
                <a:gd name="connsiteX137" fmla="*/ 47232 w 1049363"/>
                <a:gd name="connsiteY137" fmla="*/ 267236 h 935321"/>
                <a:gd name="connsiteX138" fmla="*/ 107127 w 1049363"/>
                <a:gd name="connsiteY138" fmla="*/ 400854 h 935321"/>
                <a:gd name="connsiteX139" fmla="*/ 165485 w 1049363"/>
                <a:gd name="connsiteY139" fmla="*/ 400854 h 935321"/>
                <a:gd name="connsiteX140" fmla="*/ 507981 w 1049363"/>
                <a:gd name="connsiteY140" fmla="*/ 500465 h 935321"/>
                <a:gd name="connsiteX141" fmla="*/ 507981 w 1049363"/>
                <a:gd name="connsiteY141" fmla="*/ 818491 h 935321"/>
                <a:gd name="connsiteX142" fmla="*/ 444028 w 1049363"/>
                <a:gd name="connsiteY142" fmla="*/ 801705 h 935321"/>
                <a:gd name="connsiteX143" fmla="*/ 107127 w 1049363"/>
                <a:gd name="connsiteY143" fmla="*/ 801705 h 935321"/>
                <a:gd name="connsiteX144" fmla="*/ 1009046 w 1049363"/>
                <a:gd name="connsiteY144" fmla="*/ 868515 h 935321"/>
                <a:gd name="connsiteX145" fmla="*/ 564467 w 1049363"/>
                <a:gd name="connsiteY145" fmla="*/ 868515 h 935321"/>
                <a:gd name="connsiteX146" fmla="*/ 558087 w 1049363"/>
                <a:gd name="connsiteY146" fmla="*/ 881276 h 935321"/>
                <a:gd name="connsiteX147" fmla="*/ 524683 w 1049363"/>
                <a:gd name="connsiteY147" fmla="*/ 901919 h 935321"/>
                <a:gd name="connsiteX148" fmla="*/ 491279 w 1049363"/>
                <a:gd name="connsiteY148" fmla="*/ 881276 h 935321"/>
                <a:gd name="connsiteX149" fmla="*/ 484899 w 1049363"/>
                <a:gd name="connsiteY149" fmla="*/ 868515 h 935321"/>
                <a:gd name="connsiteX150" fmla="*/ 40319 w 1049363"/>
                <a:gd name="connsiteY150" fmla="*/ 868515 h 935321"/>
                <a:gd name="connsiteX151" fmla="*/ 40319 w 1049363"/>
                <a:gd name="connsiteY151" fmla="*/ 467662 h 935321"/>
                <a:gd name="connsiteX152" fmla="*/ 73723 w 1049363"/>
                <a:gd name="connsiteY152" fmla="*/ 467662 h 935321"/>
                <a:gd name="connsiteX153" fmla="*/ 73723 w 1049363"/>
                <a:gd name="connsiteY153" fmla="*/ 801705 h 935321"/>
                <a:gd name="connsiteX154" fmla="*/ 107127 w 1049363"/>
                <a:gd name="connsiteY154" fmla="*/ 835109 h 935321"/>
                <a:gd name="connsiteX155" fmla="*/ 444028 w 1049363"/>
                <a:gd name="connsiteY155" fmla="*/ 835109 h 935321"/>
                <a:gd name="connsiteX156" fmla="*/ 512875 w 1049363"/>
                <a:gd name="connsiteY156" fmla="*/ 863621 h 935321"/>
                <a:gd name="connsiteX157" fmla="*/ 524683 w 1049363"/>
                <a:gd name="connsiteY157" fmla="*/ 875428 h 935321"/>
                <a:gd name="connsiteX158" fmla="*/ 536490 w 1049363"/>
                <a:gd name="connsiteY158" fmla="*/ 863621 h 935321"/>
                <a:gd name="connsiteX159" fmla="*/ 605338 w 1049363"/>
                <a:gd name="connsiteY159" fmla="*/ 835109 h 935321"/>
                <a:gd name="connsiteX160" fmla="*/ 942238 w 1049363"/>
                <a:gd name="connsiteY160" fmla="*/ 835109 h 935321"/>
                <a:gd name="connsiteX161" fmla="*/ 975642 w 1049363"/>
                <a:gd name="connsiteY161" fmla="*/ 801705 h 935321"/>
                <a:gd name="connsiteX162" fmla="*/ 975642 w 1049363"/>
                <a:gd name="connsiteY162" fmla="*/ 467662 h 935321"/>
                <a:gd name="connsiteX163" fmla="*/ 1009046 w 1049363"/>
                <a:gd name="connsiteY163" fmla="*/ 467662 h 935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1049363" h="935321">
                  <a:moveTo>
                    <a:pt x="1009046" y="434258"/>
                  </a:moveTo>
                  <a:lnTo>
                    <a:pt x="975642" y="434258"/>
                  </a:lnTo>
                  <a:lnTo>
                    <a:pt x="975642" y="400854"/>
                  </a:lnTo>
                  <a:cubicBezTo>
                    <a:pt x="975642" y="385037"/>
                    <a:pt x="964585" y="371842"/>
                    <a:pt x="949803" y="368384"/>
                  </a:cubicBezTo>
                  <a:cubicBezTo>
                    <a:pt x="975124" y="350446"/>
                    <a:pt x="999475" y="330904"/>
                    <a:pt x="1022557" y="309592"/>
                  </a:cubicBezTo>
                  <a:lnTo>
                    <a:pt x="1049364" y="284840"/>
                  </a:lnTo>
                  <a:lnTo>
                    <a:pt x="1019016" y="252137"/>
                  </a:lnTo>
                  <a:cubicBezTo>
                    <a:pt x="920488" y="146061"/>
                    <a:pt x="793603" y="75176"/>
                    <a:pt x="651818" y="46800"/>
                  </a:cubicBezTo>
                  <a:cubicBezTo>
                    <a:pt x="624944" y="18090"/>
                    <a:pt x="586814" y="0"/>
                    <a:pt x="544457" y="0"/>
                  </a:cubicBezTo>
                  <a:lnTo>
                    <a:pt x="504906" y="0"/>
                  </a:lnTo>
                  <a:cubicBezTo>
                    <a:pt x="464136" y="0"/>
                    <a:pt x="427191" y="16669"/>
                    <a:pt x="400501" y="43543"/>
                  </a:cubicBezTo>
                  <a:cubicBezTo>
                    <a:pt x="260655" y="67745"/>
                    <a:pt x="133784" y="133452"/>
                    <a:pt x="33304" y="233916"/>
                  </a:cubicBezTo>
                  <a:lnTo>
                    <a:pt x="0" y="267236"/>
                  </a:lnTo>
                  <a:lnTo>
                    <a:pt x="22365" y="289601"/>
                  </a:lnTo>
                  <a:cubicBezTo>
                    <a:pt x="51143" y="318379"/>
                    <a:pt x="82026" y="344267"/>
                    <a:pt x="114493" y="367450"/>
                  </a:cubicBezTo>
                  <a:lnTo>
                    <a:pt x="107127" y="367450"/>
                  </a:lnTo>
                  <a:cubicBezTo>
                    <a:pt x="88706" y="367450"/>
                    <a:pt x="73723" y="382432"/>
                    <a:pt x="73723" y="400854"/>
                  </a:cubicBezTo>
                  <a:lnTo>
                    <a:pt x="73723" y="434258"/>
                  </a:lnTo>
                  <a:lnTo>
                    <a:pt x="40319" y="434258"/>
                  </a:lnTo>
                  <a:cubicBezTo>
                    <a:pt x="21898" y="434258"/>
                    <a:pt x="6915" y="449240"/>
                    <a:pt x="6915" y="467662"/>
                  </a:cubicBezTo>
                  <a:lnTo>
                    <a:pt x="6915" y="868513"/>
                  </a:lnTo>
                  <a:cubicBezTo>
                    <a:pt x="6915" y="886935"/>
                    <a:pt x="21898" y="901917"/>
                    <a:pt x="40319" y="901917"/>
                  </a:cubicBezTo>
                  <a:lnTo>
                    <a:pt x="464589" y="901917"/>
                  </a:lnTo>
                  <a:cubicBezTo>
                    <a:pt x="477434" y="922677"/>
                    <a:pt x="499914" y="935321"/>
                    <a:pt x="524683" y="935321"/>
                  </a:cubicBezTo>
                  <a:cubicBezTo>
                    <a:pt x="549452" y="935321"/>
                    <a:pt x="571934" y="922677"/>
                    <a:pt x="584776" y="901917"/>
                  </a:cubicBezTo>
                  <a:lnTo>
                    <a:pt x="1009046" y="901917"/>
                  </a:lnTo>
                  <a:cubicBezTo>
                    <a:pt x="1027468" y="901917"/>
                    <a:pt x="1042450" y="886935"/>
                    <a:pt x="1042450" y="868513"/>
                  </a:cubicBezTo>
                  <a:lnTo>
                    <a:pt x="1042450" y="467662"/>
                  </a:lnTo>
                  <a:cubicBezTo>
                    <a:pt x="1042450" y="449240"/>
                    <a:pt x="1027468" y="434258"/>
                    <a:pt x="1009046" y="434258"/>
                  </a:cubicBezTo>
                  <a:close/>
                  <a:moveTo>
                    <a:pt x="942238" y="400854"/>
                  </a:moveTo>
                  <a:lnTo>
                    <a:pt x="942238" y="801705"/>
                  </a:lnTo>
                  <a:lnTo>
                    <a:pt x="605338" y="801705"/>
                  </a:lnTo>
                  <a:cubicBezTo>
                    <a:pt x="582557" y="801705"/>
                    <a:pt x="560727" y="807618"/>
                    <a:pt x="541385" y="818491"/>
                  </a:cubicBezTo>
                  <a:lnTo>
                    <a:pt x="541385" y="500867"/>
                  </a:lnTo>
                  <a:cubicBezTo>
                    <a:pt x="563815" y="500600"/>
                    <a:pt x="586096" y="499330"/>
                    <a:pt x="608193" y="497026"/>
                  </a:cubicBezTo>
                  <a:lnTo>
                    <a:pt x="608193" y="601282"/>
                  </a:lnTo>
                  <a:cubicBezTo>
                    <a:pt x="608193" y="619703"/>
                    <a:pt x="623175" y="634686"/>
                    <a:pt x="641597" y="634686"/>
                  </a:cubicBezTo>
                  <a:lnTo>
                    <a:pt x="675001" y="634686"/>
                  </a:lnTo>
                  <a:lnTo>
                    <a:pt x="675001" y="651388"/>
                  </a:lnTo>
                  <a:cubicBezTo>
                    <a:pt x="675001" y="669809"/>
                    <a:pt x="689983" y="684791"/>
                    <a:pt x="708405" y="684791"/>
                  </a:cubicBezTo>
                  <a:lnTo>
                    <a:pt x="842023" y="684791"/>
                  </a:lnTo>
                  <a:cubicBezTo>
                    <a:pt x="860444" y="684791"/>
                    <a:pt x="875426" y="669809"/>
                    <a:pt x="875426" y="651388"/>
                  </a:cubicBezTo>
                  <a:lnTo>
                    <a:pt x="875426" y="517770"/>
                  </a:lnTo>
                  <a:cubicBezTo>
                    <a:pt x="875426" y="499348"/>
                    <a:pt x="860444" y="484366"/>
                    <a:pt x="842023" y="484366"/>
                  </a:cubicBezTo>
                  <a:lnTo>
                    <a:pt x="808619" y="484366"/>
                  </a:lnTo>
                  <a:lnTo>
                    <a:pt x="808619" y="467664"/>
                  </a:lnTo>
                  <a:cubicBezTo>
                    <a:pt x="808619" y="460648"/>
                    <a:pt x="806413" y="454134"/>
                    <a:pt x="802706" y="448756"/>
                  </a:cubicBezTo>
                  <a:cubicBezTo>
                    <a:pt x="836126" y="435295"/>
                    <a:pt x="868495" y="419261"/>
                    <a:pt x="899644" y="400854"/>
                  </a:cubicBezTo>
                  <a:close/>
                  <a:moveTo>
                    <a:pt x="324257" y="267236"/>
                  </a:moveTo>
                  <a:cubicBezTo>
                    <a:pt x="324257" y="227267"/>
                    <a:pt x="336434" y="188770"/>
                    <a:pt x="358212" y="156149"/>
                  </a:cubicBezTo>
                  <a:cubicBezTo>
                    <a:pt x="360985" y="202047"/>
                    <a:pt x="384668" y="244069"/>
                    <a:pt x="423233" y="269790"/>
                  </a:cubicBezTo>
                  <a:lnTo>
                    <a:pt x="457873" y="292888"/>
                  </a:lnTo>
                  <a:lnTo>
                    <a:pt x="457873" y="334042"/>
                  </a:lnTo>
                  <a:cubicBezTo>
                    <a:pt x="457873" y="370887"/>
                    <a:pt x="487838" y="400850"/>
                    <a:pt x="524681" y="400850"/>
                  </a:cubicBezTo>
                  <a:cubicBezTo>
                    <a:pt x="561524" y="400850"/>
                    <a:pt x="591489" y="370887"/>
                    <a:pt x="591489" y="334042"/>
                  </a:cubicBezTo>
                  <a:lnTo>
                    <a:pt x="591489" y="292870"/>
                  </a:lnTo>
                  <a:lnTo>
                    <a:pt x="626129" y="269771"/>
                  </a:lnTo>
                  <a:cubicBezTo>
                    <a:pt x="664693" y="244067"/>
                    <a:pt x="688395" y="202027"/>
                    <a:pt x="691149" y="156130"/>
                  </a:cubicBezTo>
                  <a:cubicBezTo>
                    <a:pt x="712912" y="188766"/>
                    <a:pt x="725105" y="227249"/>
                    <a:pt x="725105" y="267217"/>
                  </a:cubicBezTo>
                  <a:cubicBezTo>
                    <a:pt x="725105" y="376835"/>
                    <a:pt x="636616" y="466073"/>
                    <a:pt x="527333" y="467510"/>
                  </a:cubicBezTo>
                  <a:cubicBezTo>
                    <a:pt x="523927" y="467477"/>
                    <a:pt x="520551" y="467344"/>
                    <a:pt x="517161" y="467260"/>
                  </a:cubicBezTo>
                  <a:cubicBezTo>
                    <a:pt x="410138" y="463286"/>
                    <a:pt x="324257" y="375216"/>
                    <a:pt x="324257" y="267236"/>
                  </a:cubicBezTo>
                  <a:close/>
                  <a:moveTo>
                    <a:pt x="486184" y="167022"/>
                  </a:moveTo>
                  <a:lnTo>
                    <a:pt x="472923" y="167022"/>
                  </a:lnTo>
                  <a:cubicBezTo>
                    <a:pt x="464622" y="167022"/>
                    <a:pt x="457891" y="160275"/>
                    <a:pt x="457891" y="151990"/>
                  </a:cubicBezTo>
                  <a:lnTo>
                    <a:pt x="457891" y="148649"/>
                  </a:lnTo>
                  <a:cubicBezTo>
                    <a:pt x="457891" y="140349"/>
                    <a:pt x="464638" y="133618"/>
                    <a:pt x="472923" y="133618"/>
                  </a:cubicBezTo>
                  <a:cubicBezTo>
                    <a:pt x="477215" y="133618"/>
                    <a:pt x="481191" y="135372"/>
                    <a:pt x="484062" y="138561"/>
                  </a:cubicBezTo>
                  <a:cubicBezTo>
                    <a:pt x="486952" y="141751"/>
                    <a:pt x="488305" y="145876"/>
                    <a:pt x="487887" y="150152"/>
                  </a:cubicBezTo>
                  <a:close/>
                  <a:moveTo>
                    <a:pt x="561495" y="150154"/>
                  </a:moveTo>
                  <a:cubicBezTo>
                    <a:pt x="561061" y="145878"/>
                    <a:pt x="562413" y="141769"/>
                    <a:pt x="565320" y="138564"/>
                  </a:cubicBezTo>
                  <a:cubicBezTo>
                    <a:pt x="568193" y="135374"/>
                    <a:pt x="572151" y="133620"/>
                    <a:pt x="576459" y="133620"/>
                  </a:cubicBezTo>
                  <a:cubicBezTo>
                    <a:pt x="584760" y="133620"/>
                    <a:pt x="591491" y="140367"/>
                    <a:pt x="591491" y="148652"/>
                  </a:cubicBezTo>
                  <a:lnTo>
                    <a:pt x="591491" y="151992"/>
                  </a:lnTo>
                  <a:cubicBezTo>
                    <a:pt x="591491" y="160293"/>
                    <a:pt x="584744" y="167024"/>
                    <a:pt x="576459" y="167024"/>
                  </a:cubicBezTo>
                  <a:lnTo>
                    <a:pt x="563198" y="167024"/>
                  </a:lnTo>
                  <a:close/>
                  <a:moveTo>
                    <a:pt x="491279" y="300640"/>
                  </a:moveTo>
                  <a:lnTo>
                    <a:pt x="558087" y="300640"/>
                  </a:lnTo>
                  <a:lnTo>
                    <a:pt x="558087" y="334044"/>
                  </a:lnTo>
                  <a:cubicBezTo>
                    <a:pt x="558087" y="352465"/>
                    <a:pt x="543104" y="367448"/>
                    <a:pt x="524683" y="367448"/>
                  </a:cubicBezTo>
                  <a:cubicBezTo>
                    <a:pt x="506261" y="367448"/>
                    <a:pt x="491279" y="352465"/>
                    <a:pt x="491279" y="334044"/>
                  </a:cubicBezTo>
                  <a:close/>
                  <a:moveTo>
                    <a:pt x="509733" y="267236"/>
                  </a:moveTo>
                  <a:lnTo>
                    <a:pt x="516415" y="200428"/>
                  </a:lnTo>
                  <a:lnTo>
                    <a:pt x="532951" y="200428"/>
                  </a:lnTo>
                  <a:lnTo>
                    <a:pt x="539632" y="267236"/>
                  </a:lnTo>
                  <a:close/>
                  <a:moveTo>
                    <a:pt x="708407" y="634683"/>
                  </a:moveTo>
                  <a:lnTo>
                    <a:pt x="775215" y="634683"/>
                  </a:lnTo>
                  <a:cubicBezTo>
                    <a:pt x="793636" y="634683"/>
                    <a:pt x="808619" y="619701"/>
                    <a:pt x="808619" y="601279"/>
                  </a:cubicBezTo>
                  <a:lnTo>
                    <a:pt x="808619" y="517768"/>
                  </a:lnTo>
                  <a:lnTo>
                    <a:pt x="842023" y="517768"/>
                  </a:lnTo>
                  <a:lnTo>
                    <a:pt x="842023" y="651385"/>
                  </a:lnTo>
                  <a:lnTo>
                    <a:pt x="708405" y="651385"/>
                  </a:lnTo>
                  <a:lnTo>
                    <a:pt x="708405" y="634683"/>
                  </a:lnTo>
                  <a:close/>
                  <a:moveTo>
                    <a:pt x="749745" y="467662"/>
                  </a:moveTo>
                  <a:lnTo>
                    <a:pt x="775215" y="467662"/>
                  </a:lnTo>
                  <a:lnTo>
                    <a:pt x="775215" y="601279"/>
                  </a:lnTo>
                  <a:lnTo>
                    <a:pt x="641599" y="601279"/>
                  </a:lnTo>
                  <a:lnTo>
                    <a:pt x="641599" y="492765"/>
                  </a:lnTo>
                  <a:cubicBezTo>
                    <a:pt x="678376" y="487188"/>
                    <a:pt x="714502" y="478752"/>
                    <a:pt x="749745" y="467662"/>
                  </a:cubicBezTo>
                  <a:close/>
                  <a:moveTo>
                    <a:pt x="994550" y="274885"/>
                  </a:moveTo>
                  <a:lnTo>
                    <a:pt x="1002117" y="283020"/>
                  </a:lnTo>
                  <a:lnTo>
                    <a:pt x="999911" y="285057"/>
                  </a:lnTo>
                  <a:cubicBezTo>
                    <a:pt x="904725" y="372910"/>
                    <a:pt x="788211" y="431284"/>
                    <a:pt x="663078" y="455286"/>
                  </a:cubicBezTo>
                  <a:cubicBezTo>
                    <a:pt x="720817" y="412663"/>
                    <a:pt x="758515" y="344367"/>
                    <a:pt x="758515" y="267252"/>
                  </a:cubicBezTo>
                  <a:cubicBezTo>
                    <a:pt x="758515" y="201246"/>
                    <a:pt x="730456" y="138512"/>
                    <a:pt x="681652" y="94184"/>
                  </a:cubicBezTo>
                  <a:cubicBezTo>
                    <a:pt x="680733" y="91846"/>
                    <a:pt x="679815" y="89523"/>
                    <a:pt x="678778" y="87236"/>
                  </a:cubicBezTo>
                  <a:cubicBezTo>
                    <a:pt x="800119" y="118119"/>
                    <a:pt x="908683" y="182406"/>
                    <a:pt x="994550" y="274885"/>
                  </a:cubicBezTo>
                  <a:close/>
                  <a:moveTo>
                    <a:pt x="504906" y="33406"/>
                  </a:moveTo>
                  <a:lnTo>
                    <a:pt x="544441" y="33406"/>
                  </a:lnTo>
                  <a:cubicBezTo>
                    <a:pt x="607223" y="33406"/>
                    <a:pt x="658282" y="84481"/>
                    <a:pt x="658282" y="147264"/>
                  </a:cubicBezTo>
                  <a:cubicBezTo>
                    <a:pt x="658282" y="185413"/>
                    <a:pt x="639326" y="220821"/>
                    <a:pt x="607574" y="241983"/>
                  </a:cubicBezTo>
                  <a:lnTo>
                    <a:pt x="572967" y="265065"/>
                  </a:lnTo>
                  <a:lnTo>
                    <a:pt x="566519" y="200428"/>
                  </a:lnTo>
                  <a:lnTo>
                    <a:pt x="576457" y="200428"/>
                  </a:lnTo>
                  <a:cubicBezTo>
                    <a:pt x="603163" y="200428"/>
                    <a:pt x="624893" y="178698"/>
                    <a:pt x="624893" y="151992"/>
                  </a:cubicBezTo>
                  <a:lnTo>
                    <a:pt x="624893" y="148652"/>
                  </a:lnTo>
                  <a:cubicBezTo>
                    <a:pt x="624893" y="121946"/>
                    <a:pt x="603163" y="100216"/>
                    <a:pt x="576457" y="100216"/>
                  </a:cubicBezTo>
                  <a:cubicBezTo>
                    <a:pt x="562795" y="100216"/>
                    <a:pt x="549700" y="106029"/>
                    <a:pt x="540547" y="116149"/>
                  </a:cubicBezTo>
                  <a:cubicBezTo>
                    <a:pt x="531377" y="126270"/>
                    <a:pt x="526900" y="139883"/>
                    <a:pt x="528253" y="153478"/>
                  </a:cubicBezTo>
                  <a:lnTo>
                    <a:pt x="529606" y="167024"/>
                  </a:lnTo>
                  <a:lnTo>
                    <a:pt x="519752" y="167024"/>
                  </a:lnTo>
                  <a:lnTo>
                    <a:pt x="521104" y="153478"/>
                  </a:lnTo>
                  <a:cubicBezTo>
                    <a:pt x="522457" y="139883"/>
                    <a:pt x="517981" y="126287"/>
                    <a:pt x="508811" y="116149"/>
                  </a:cubicBezTo>
                  <a:cubicBezTo>
                    <a:pt x="499658" y="106029"/>
                    <a:pt x="486563" y="100216"/>
                    <a:pt x="472900" y="100216"/>
                  </a:cubicBezTo>
                  <a:cubicBezTo>
                    <a:pt x="446194" y="100216"/>
                    <a:pt x="424465" y="121946"/>
                    <a:pt x="424465" y="148652"/>
                  </a:cubicBezTo>
                  <a:lnTo>
                    <a:pt x="424465" y="151992"/>
                  </a:lnTo>
                  <a:cubicBezTo>
                    <a:pt x="424465" y="178698"/>
                    <a:pt x="446194" y="200428"/>
                    <a:pt x="472900" y="200428"/>
                  </a:cubicBezTo>
                  <a:lnTo>
                    <a:pt x="482839" y="200428"/>
                  </a:lnTo>
                  <a:lnTo>
                    <a:pt x="476374" y="265065"/>
                  </a:lnTo>
                  <a:lnTo>
                    <a:pt x="441767" y="241983"/>
                  </a:lnTo>
                  <a:cubicBezTo>
                    <a:pt x="410017" y="220821"/>
                    <a:pt x="391059" y="185413"/>
                    <a:pt x="391059" y="147248"/>
                  </a:cubicBezTo>
                  <a:cubicBezTo>
                    <a:pt x="391065" y="84481"/>
                    <a:pt x="442140" y="33406"/>
                    <a:pt x="504906" y="33406"/>
                  </a:cubicBezTo>
                  <a:close/>
                  <a:moveTo>
                    <a:pt x="56937" y="257531"/>
                  </a:moveTo>
                  <a:cubicBezTo>
                    <a:pt x="144374" y="170094"/>
                    <a:pt x="252838" y="110402"/>
                    <a:pt x="372508" y="83227"/>
                  </a:cubicBezTo>
                  <a:cubicBezTo>
                    <a:pt x="370770" y="86802"/>
                    <a:pt x="369151" y="90442"/>
                    <a:pt x="367714" y="94184"/>
                  </a:cubicBezTo>
                  <a:cubicBezTo>
                    <a:pt x="318893" y="138496"/>
                    <a:pt x="290851" y="201229"/>
                    <a:pt x="290851" y="267236"/>
                  </a:cubicBezTo>
                  <a:cubicBezTo>
                    <a:pt x="290851" y="341494"/>
                    <a:pt x="325759" y="407634"/>
                    <a:pt x="379907" y="450509"/>
                  </a:cubicBezTo>
                  <a:cubicBezTo>
                    <a:pt x="254992" y="422298"/>
                    <a:pt x="140197" y="359749"/>
                    <a:pt x="47232" y="267236"/>
                  </a:cubicBezTo>
                  <a:close/>
                  <a:moveTo>
                    <a:pt x="107127" y="400854"/>
                  </a:moveTo>
                  <a:lnTo>
                    <a:pt x="165485" y="400854"/>
                  </a:lnTo>
                  <a:cubicBezTo>
                    <a:pt x="268586" y="462017"/>
                    <a:pt x="385636" y="496339"/>
                    <a:pt x="507981" y="500465"/>
                  </a:cubicBezTo>
                  <a:lnTo>
                    <a:pt x="507981" y="818491"/>
                  </a:lnTo>
                  <a:cubicBezTo>
                    <a:pt x="488655" y="807618"/>
                    <a:pt x="466827" y="801705"/>
                    <a:pt x="444028" y="801705"/>
                  </a:cubicBezTo>
                  <a:lnTo>
                    <a:pt x="107127" y="801705"/>
                  </a:lnTo>
                  <a:close/>
                  <a:moveTo>
                    <a:pt x="1009046" y="868515"/>
                  </a:moveTo>
                  <a:lnTo>
                    <a:pt x="564467" y="868515"/>
                  </a:lnTo>
                  <a:lnTo>
                    <a:pt x="558087" y="881276"/>
                  </a:lnTo>
                  <a:cubicBezTo>
                    <a:pt x="551723" y="894020"/>
                    <a:pt x="538929" y="901919"/>
                    <a:pt x="524683" y="901919"/>
                  </a:cubicBezTo>
                  <a:cubicBezTo>
                    <a:pt x="510436" y="901919"/>
                    <a:pt x="497643" y="894002"/>
                    <a:pt x="491279" y="881276"/>
                  </a:cubicBezTo>
                  <a:lnTo>
                    <a:pt x="484899" y="868515"/>
                  </a:lnTo>
                  <a:lnTo>
                    <a:pt x="40319" y="868515"/>
                  </a:lnTo>
                  <a:lnTo>
                    <a:pt x="40319" y="467662"/>
                  </a:lnTo>
                  <a:lnTo>
                    <a:pt x="73723" y="467662"/>
                  </a:lnTo>
                  <a:lnTo>
                    <a:pt x="73723" y="801705"/>
                  </a:lnTo>
                  <a:cubicBezTo>
                    <a:pt x="73723" y="820127"/>
                    <a:pt x="88706" y="835109"/>
                    <a:pt x="107127" y="835109"/>
                  </a:cubicBezTo>
                  <a:lnTo>
                    <a:pt x="444028" y="835109"/>
                  </a:lnTo>
                  <a:cubicBezTo>
                    <a:pt x="470033" y="835109"/>
                    <a:pt x="494484" y="845230"/>
                    <a:pt x="512875" y="863621"/>
                  </a:cubicBezTo>
                  <a:lnTo>
                    <a:pt x="524683" y="875428"/>
                  </a:lnTo>
                  <a:lnTo>
                    <a:pt x="536490" y="863621"/>
                  </a:lnTo>
                  <a:cubicBezTo>
                    <a:pt x="554879" y="845232"/>
                    <a:pt x="579331" y="835109"/>
                    <a:pt x="605338" y="835109"/>
                  </a:cubicBezTo>
                  <a:lnTo>
                    <a:pt x="942238" y="835109"/>
                  </a:lnTo>
                  <a:cubicBezTo>
                    <a:pt x="960660" y="835109"/>
                    <a:pt x="975642" y="820127"/>
                    <a:pt x="975642" y="801705"/>
                  </a:cubicBezTo>
                  <a:lnTo>
                    <a:pt x="975642" y="467662"/>
                  </a:lnTo>
                  <a:lnTo>
                    <a:pt x="1009046" y="467662"/>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6" name="任意多边形: 形状 185">
              <a:extLst>
                <a:ext uri="{FF2B5EF4-FFF2-40B4-BE49-F238E27FC236}">
                  <a16:creationId xmlns:a16="http://schemas.microsoft.com/office/drawing/2014/main" id="{D57E1B54-61AB-CFA2-5C3A-EB4A908232C7}"/>
                </a:ext>
              </a:extLst>
            </p:cNvPr>
            <p:cNvSpPr/>
            <p:nvPr/>
          </p:nvSpPr>
          <p:spPr>
            <a:xfrm>
              <a:off x="5910126" y="4858911"/>
              <a:ext cx="133615" cy="133615"/>
            </a:xfrm>
            <a:custGeom>
              <a:avLst/>
              <a:gdLst>
                <a:gd name="connsiteX0" fmla="*/ 100212 w 133615"/>
                <a:gd name="connsiteY0" fmla="*/ 0 h 133615"/>
                <a:gd name="connsiteX1" fmla="*/ 33404 w 133615"/>
                <a:gd name="connsiteY1" fmla="*/ 0 h 133615"/>
                <a:gd name="connsiteX2" fmla="*/ 0 w 133615"/>
                <a:gd name="connsiteY2" fmla="*/ 33404 h 133615"/>
                <a:gd name="connsiteX3" fmla="*/ 0 w 133615"/>
                <a:gd name="connsiteY3" fmla="*/ 100212 h 133615"/>
                <a:gd name="connsiteX4" fmla="*/ 33404 w 133615"/>
                <a:gd name="connsiteY4" fmla="*/ 133616 h 133615"/>
                <a:gd name="connsiteX5" fmla="*/ 100212 w 133615"/>
                <a:gd name="connsiteY5" fmla="*/ 133616 h 133615"/>
                <a:gd name="connsiteX6" fmla="*/ 133616 w 133615"/>
                <a:gd name="connsiteY6" fmla="*/ 100212 h 133615"/>
                <a:gd name="connsiteX7" fmla="*/ 133616 w 133615"/>
                <a:gd name="connsiteY7" fmla="*/ 33404 h 133615"/>
                <a:gd name="connsiteX8" fmla="*/ 100212 w 133615"/>
                <a:gd name="connsiteY8" fmla="*/ 0 h 133615"/>
                <a:gd name="connsiteX9" fmla="*/ 33404 w 133615"/>
                <a:gd name="connsiteY9" fmla="*/ 100214 h 133615"/>
                <a:gd name="connsiteX10" fmla="*/ 33404 w 133615"/>
                <a:gd name="connsiteY10" fmla="*/ 33406 h 133615"/>
                <a:gd name="connsiteX11" fmla="*/ 100212 w 133615"/>
                <a:gd name="connsiteY11" fmla="*/ 33406 h 133615"/>
                <a:gd name="connsiteX12" fmla="*/ 100228 w 133615"/>
                <a:gd name="connsiteY12" fmla="*/ 100214 h 133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615" h="133615">
                  <a:moveTo>
                    <a:pt x="100212" y="0"/>
                  </a:moveTo>
                  <a:lnTo>
                    <a:pt x="33404" y="0"/>
                  </a:lnTo>
                  <a:cubicBezTo>
                    <a:pt x="14982" y="0"/>
                    <a:pt x="0" y="14982"/>
                    <a:pt x="0" y="33404"/>
                  </a:cubicBezTo>
                  <a:lnTo>
                    <a:pt x="0" y="100212"/>
                  </a:lnTo>
                  <a:cubicBezTo>
                    <a:pt x="0" y="118633"/>
                    <a:pt x="14982" y="133616"/>
                    <a:pt x="33404" y="133616"/>
                  </a:cubicBezTo>
                  <a:lnTo>
                    <a:pt x="100212" y="133616"/>
                  </a:lnTo>
                  <a:cubicBezTo>
                    <a:pt x="118633" y="133616"/>
                    <a:pt x="133616" y="118633"/>
                    <a:pt x="133616" y="100212"/>
                  </a:cubicBezTo>
                  <a:lnTo>
                    <a:pt x="133616" y="33404"/>
                  </a:lnTo>
                  <a:cubicBezTo>
                    <a:pt x="133616" y="14982"/>
                    <a:pt x="118635" y="0"/>
                    <a:pt x="100212" y="0"/>
                  </a:cubicBezTo>
                  <a:close/>
                  <a:moveTo>
                    <a:pt x="33404" y="100214"/>
                  </a:moveTo>
                  <a:lnTo>
                    <a:pt x="33404" y="33406"/>
                  </a:lnTo>
                  <a:lnTo>
                    <a:pt x="100212" y="33406"/>
                  </a:lnTo>
                  <a:lnTo>
                    <a:pt x="100228" y="100214"/>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7" name="任意多边形: 形状 186">
              <a:extLst>
                <a:ext uri="{FF2B5EF4-FFF2-40B4-BE49-F238E27FC236}">
                  <a16:creationId xmlns:a16="http://schemas.microsoft.com/office/drawing/2014/main" id="{682B8CB6-0C5F-6F34-29F4-6EAF15F0734E}"/>
                </a:ext>
              </a:extLst>
            </p:cNvPr>
            <p:cNvSpPr/>
            <p:nvPr/>
          </p:nvSpPr>
          <p:spPr>
            <a:xfrm>
              <a:off x="6077148" y="4858911"/>
              <a:ext cx="133615" cy="133615"/>
            </a:xfrm>
            <a:custGeom>
              <a:avLst/>
              <a:gdLst>
                <a:gd name="connsiteX0" fmla="*/ 100212 w 133615"/>
                <a:gd name="connsiteY0" fmla="*/ 0 h 133615"/>
                <a:gd name="connsiteX1" fmla="*/ 33404 w 133615"/>
                <a:gd name="connsiteY1" fmla="*/ 0 h 133615"/>
                <a:gd name="connsiteX2" fmla="*/ 0 w 133615"/>
                <a:gd name="connsiteY2" fmla="*/ 33404 h 133615"/>
                <a:gd name="connsiteX3" fmla="*/ 0 w 133615"/>
                <a:gd name="connsiteY3" fmla="*/ 100212 h 133615"/>
                <a:gd name="connsiteX4" fmla="*/ 33404 w 133615"/>
                <a:gd name="connsiteY4" fmla="*/ 133616 h 133615"/>
                <a:gd name="connsiteX5" fmla="*/ 100212 w 133615"/>
                <a:gd name="connsiteY5" fmla="*/ 133616 h 133615"/>
                <a:gd name="connsiteX6" fmla="*/ 133616 w 133615"/>
                <a:gd name="connsiteY6" fmla="*/ 100212 h 133615"/>
                <a:gd name="connsiteX7" fmla="*/ 133616 w 133615"/>
                <a:gd name="connsiteY7" fmla="*/ 33404 h 133615"/>
                <a:gd name="connsiteX8" fmla="*/ 100212 w 133615"/>
                <a:gd name="connsiteY8" fmla="*/ 0 h 133615"/>
                <a:gd name="connsiteX9" fmla="*/ 33404 w 133615"/>
                <a:gd name="connsiteY9" fmla="*/ 100214 h 133615"/>
                <a:gd name="connsiteX10" fmla="*/ 33404 w 133615"/>
                <a:gd name="connsiteY10" fmla="*/ 33406 h 133615"/>
                <a:gd name="connsiteX11" fmla="*/ 100212 w 133615"/>
                <a:gd name="connsiteY11" fmla="*/ 33406 h 133615"/>
                <a:gd name="connsiteX12" fmla="*/ 100228 w 133615"/>
                <a:gd name="connsiteY12" fmla="*/ 100214 h 133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615" h="133615">
                  <a:moveTo>
                    <a:pt x="100212" y="0"/>
                  </a:moveTo>
                  <a:lnTo>
                    <a:pt x="33404" y="0"/>
                  </a:lnTo>
                  <a:cubicBezTo>
                    <a:pt x="14982" y="0"/>
                    <a:pt x="0" y="14982"/>
                    <a:pt x="0" y="33404"/>
                  </a:cubicBezTo>
                  <a:lnTo>
                    <a:pt x="0" y="100212"/>
                  </a:lnTo>
                  <a:cubicBezTo>
                    <a:pt x="0" y="118633"/>
                    <a:pt x="14982" y="133616"/>
                    <a:pt x="33404" y="133616"/>
                  </a:cubicBezTo>
                  <a:lnTo>
                    <a:pt x="100212" y="133616"/>
                  </a:lnTo>
                  <a:cubicBezTo>
                    <a:pt x="118633" y="133616"/>
                    <a:pt x="133616" y="118633"/>
                    <a:pt x="133616" y="100212"/>
                  </a:cubicBezTo>
                  <a:lnTo>
                    <a:pt x="133616" y="33404"/>
                  </a:lnTo>
                  <a:cubicBezTo>
                    <a:pt x="133616" y="14982"/>
                    <a:pt x="118635" y="0"/>
                    <a:pt x="100212" y="0"/>
                  </a:cubicBezTo>
                  <a:close/>
                  <a:moveTo>
                    <a:pt x="33404" y="100214"/>
                  </a:moveTo>
                  <a:lnTo>
                    <a:pt x="33404" y="33406"/>
                  </a:lnTo>
                  <a:lnTo>
                    <a:pt x="100212" y="33406"/>
                  </a:lnTo>
                  <a:lnTo>
                    <a:pt x="100228" y="100214"/>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8" name="任意多边形: 形状 187">
              <a:extLst>
                <a:ext uri="{FF2B5EF4-FFF2-40B4-BE49-F238E27FC236}">
                  <a16:creationId xmlns:a16="http://schemas.microsoft.com/office/drawing/2014/main" id="{560DF8B2-E018-60E3-516E-38EC6209CD9E}"/>
                </a:ext>
              </a:extLst>
            </p:cNvPr>
            <p:cNvSpPr/>
            <p:nvPr/>
          </p:nvSpPr>
          <p:spPr>
            <a:xfrm>
              <a:off x="5910126" y="4792103"/>
              <a:ext cx="300639" cy="33403"/>
            </a:xfrm>
            <a:custGeom>
              <a:avLst/>
              <a:gdLst>
                <a:gd name="connsiteX0" fmla="*/ 0 w 300639"/>
                <a:gd name="connsiteY0" fmla="*/ 0 h 33403"/>
                <a:gd name="connsiteX1" fmla="*/ 300640 w 300639"/>
                <a:gd name="connsiteY1" fmla="*/ 0 h 33403"/>
                <a:gd name="connsiteX2" fmla="*/ 300640 w 300639"/>
                <a:gd name="connsiteY2" fmla="*/ 33404 h 33403"/>
                <a:gd name="connsiteX3" fmla="*/ 0 w 300639"/>
                <a:gd name="connsiteY3" fmla="*/ 33404 h 33403"/>
              </a:gdLst>
              <a:ahLst/>
              <a:cxnLst>
                <a:cxn ang="0">
                  <a:pos x="connsiteX0" y="connsiteY0"/>
                </a:cxn>
                <a:cxn ang="0">
                  <a:pos x="connsiteX1" y="connsiteY1"/>
                </a:cxn>
                <a:cxn ang="0">
                  <a:pos x="connsiteX2" y="connsiteY2"/>
                </a:cxn>
                <a:cxn ang="0">
                  <a:pos x="connsiteX3" y="connsiteY3"/>
                </a:cxn>
              </a:cxnLst>
              <a:rect l="l" t="t" r="r" b="b"/>
              <a:pathLst>
                <a:path w="300639" h="33403">
                  <a:moveTo>
                    <a:pt x="0" y="0"/>
                  </a:moveTo>
                  <a:lnTo>
                    <a:pt x="300640" y="0"/>
                  </a:lnTo>
                  <a:lnTo>
                    <a:pt x="300640" y="33404"/>
                  </a:lnTo>
                  <a:lnTo>
                    <a:pt x="0" y="33404"/>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9" name="任意多边形: 形状 188">
              <a:extLst>
                <a:ext uri="{FF2B5EF4-FFF2-40B4-BE49-F238E27FC236}">
                  <a16:creationId xmlns:a16="http://schemas.microsoft.com/office/drawing/2014/main" id="{0EF12B41-2095-75ED-B5EA-2D9C9D729A6A}"/>
                </a:ext>
              </a:extLst>
            </p:cNvPr>
            <p:cNvSpPr/>
            <p:nvPr/>
          </p:nvSpPr>
          <p:spPr>
            <a:xfrm>
              <a:off x="5910126" y="4725293"/>
              <a:ext cx="233829" cy="33403"/>
            </a:xfrm>
            <a:custGeom>
              <a:avLst/>
              <a:gdLst>
                <a:gd name="connsiteX0" fmla="*/ 0 w 233829"/>
                <a:gd name="connsiteY0" fmla="*/ 0 h 33403"/>
                <a:gd name="connsiteX1" fmla="*/ 233830 w 233829"/>
                <a:gd name="connsiteY1" fmla="*/ 0 h 33403"/>
                <a:gd name="connsiteX2" fmla="*/ 233830 w 233829"/>
                <a:gd name="connsiteY2" fmla="*/ 33404 h 33403"/>
                <a:gd name="connsiteX3" fmla="*/ 0 w 233829"/>
                <a:gd name="connsiteY3" fmla="*/ 33404 h 33403"/>
              </a:gdLst>
              <a:ahLst/>
              <a:cxnLst>
                <a:cxn ang="0">
                  <a:pos x="connsiteX0" y="connsiteY0"/>
                </a:cxn>
                <a:cxn ang="0">
                  <a:pos x="connsiteX1" y="connsiteY1"/>
                </a:cxn>
                <a:cxn ang="0">
                  <a:pos x="connsiteX2" y="connsiteY2"/>
                </a:cxn>
                <a:cxn ang="0">
                  <a:pos x="connsiteX3" y="connsiteY3"/>
                </a:cxn>
              </a:cxnLst>
              <a:rect l="l" t="t" r="r" b="b"/>
              <a:pathLst>
                <a:path w="233829" h="33403">
                  <a:moveTo>
                    <a:pt x="0" y="0"/>
                  </a:moveTo>
                  <a:lnTo>
                    <a:pt x="233830" y="0"/>
                  </a:lnTo>
                  <a:lnTo>
                    <a:pt x="233830" y="33404"/>
                  </a:lnTo>
                  <a:lnTo>
                    <a:pt x="0" y="33404"/>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0" name="任意多边形: 形状 189">
              <a:extLst>
                <a:ext uri="{FF2B5EF4-FFF2-40B4-BE49-F238E27FC236}">
                  <a16:creationId xmlns:a16="http://schemas.microsoft.com/office/drawing/2014/main" id="{B32E1F3B-2D31-A8AE-C460-53B2E65FED31}"/>
                </a:ext>
              </a:extLst>
            </p:cNvPr>
            <p:cNvSpPr/>
            <p:nvPr/>
          </p:nvSpPr>
          <p:spPr>
            <a:xfrm>
              <a:off x="6344381" y="4892315"/>
              <a:ext cx="66807" cy="33403"/>
            </a:xfrm>
            <a:custGeom>
              <a:avLst/>
              <a:gdLst>
                <a:gd name="connsiteX0" fmla="*/ 0 w 66807"/>
                <a:gd name="connsiteY0" fmla="*/ 0 h 33403"/>
                <a:gd name="connsiteX1" fmla="*/ 66808 w 66807"/>
                <a:gd name="connsiteY1" fmla="*/ 0 h 33403"/>
                <a:gd name="connsiteX2" fmla="*/ 66808 w 66807"/>
                <a:gd name="connsiteY2" fmla="*/ 33404 h 33403"/>
                <a:gd name="connsiteX3" fmla="*/ 0 w 66807"/>
                <a:gd name="connsiteY3" fmla="*/ 33404 h 33403"/>
              </a:gdLst>
              <a:ahLst/>
              <a:cxnLst>
                <a:cxn ang="0">
                  <a:pos x="connsiteX0" y="connsiteY0"/>
                </a:cxn>
                <a:cxn ang="0">
                  <a:pos x="connsiteX1" y="connsiteY1"/>
                </a:cxn>
                <a:cxn ang="0">
                  <a:pos x="connsiteX2" y="connsiteY2"/>
                </a:cxn>
                <a:cxn ang="0">
                  <a:pos x="connsiteX3" y="connsiteY3"/>
                </a:cxn>
              </a:cxnLst>
              <a:rect l="l" t="t" r="r" b="b"/>
              <a:pathLst>
                <a:path w="66807" h="33403">
                  <a:moveTo>
                    <a:pt x="0" y="0"/>
                  </a:moveTo>
                  <a:lnTo>
                    <a:pt x="66808" y="0"/>
                  </a:lnTo>
                  <a:lnTo>
                    <a:pt x="66808" y="33404"/>
                  </a:lnTo>
                  <a:lnTo>
                    <a:pt x="0" y="33404"/>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1" name="任意多边形: 形状 190">
              <a:extLst>
                <a:ext uri="{FF2B5EF4-FFF2-40B4-BE49-F238E27FC236}">
                  <a16:creationId xmlns:a16="http://schemas.microsoft.com/office/drawing/2014/main" id="{454BC622-D8EF-5839-D081-671433F5D0A0}"/>
                </a:ext>
              </a:extLst>
            </p:cNvPr>
            <p:cNvSpPr/>
            <p:nvPr/>
          </p:nvSpPr>
          <p:spPr>
            <a:xfrm>
              <a:off x="6344381" y="4959125"/>
              <a:ext cx="167021" cy="33403"/>
            </a:xfrm>
            <a:custGeom>
              <a:avLst/>
              <a:gdLst>
                <a:gd name="connsiteX0" fmla="*/ 0 w 167021"/>
                <a:gd name="connsiteY0" fmla="*/ 0 h 33403"/>
                <a:gd name="connsiteX1" fmla="*/ 167022 w 167021"/>
                <a:gd name="connsiteY1" fmla="*/ 0 h 33403"/>
                <a:gd name="connsiteX2" fmla="*/ 167022 w 167021"/>
                <a:gd name="connsiteY2" fmla="*/ 33404 h 33403"/>
                <a:gd name="connsiteX3" fmla="*/ 0 w 167021"/>
                <a:gd name="connsiteY3" fmla="*/ 33404 h 33403"/>
              </a:gdLst>
              <a:ahLst/>
              <a:cxnLst>
                <a:cxn ang="0">
                  <a:pos x="connsiteX0" y="connsiteY0"/>
                </a:cxn>
                <a:cxn ang="0">
                  <a:pos x="connsiteX1" y="connsiteY1"/>
                </a:cxn>
                <a:cxn ang="0">
                  <a:pos x="connsiteX2" y="connsiteY2"/>
                </a:cxn>
                <a:cxn ang="0">
                  <a:pos x="connsiteX3" y="connsiteY3"/>
                </a:cxn>
              </a:cxnLst>
              <a:rect l="l" t="t" r="r" b="b"/>
              <a:pathLst>
                <a:path w="167021" h="33403">
                  <a:moveTo>
                    <a:pt x="0" y="0"/>
                  </a:moveTo>
                  <a:lnTo>
                    <a:pt x="167022" y="0"/>
                  </a:lnTo>
                  <a:lnTo>
                    <a:pt x="167022" y="33404"/>
                  </a:lnTo>
                  <a:lnTo>
                    <a:pt x="0" y="33404"/>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2" name="任意多边形: 形状 191">
              <a:extLst>
                <a:ext uri="{FF2B5EF4-FFF2-40B4-BE49-F238E27FC236}">
                  <a16:creationId xmlns:a16="http://schemas.microsoft.com/office/drawing/2014/main" id="{8312E821-FB24-05F8-A2EC-87251931AD1A}"/>
                </a:ext>
              </a:extLst>
            </p:cNvPr>
            <p:cNvSpPr/>
            <p:nvPr/>
          </p:nvSpPr>
          <p:spPr>
            <a:xfrm>
              <a:off x="6544807" y="4959125"/>
              <a:ext cx="133617" cy="33403"/>
            </a:xfrm>
            <a:custGeom>
              <a:avLst/>
              <a:gdLst>
                <a:gd name="connsiteX0" fmla="*/ 0 w 133617"/>
                <a:gd name="connsiteY0" fmla="*/ 0 h 33403"/>
                <a:gd name="connsiteX1" fmla="*/ 133618 w 133617"/>
                <a:gd name="connsiteY1" fmla="*/ 0 h 33403"/>
                <a:gd name="connsiteX2" fmla="*/ 133618 w 133617"/>
                <a:gd name="connsiteY2" fmla="*/ 33404 h 33403"/>
                <a:gd name="connsiteX3" fmla="*/ 0 w 133617"/>
                <a:gd name="connsiteY3" fmla="*/ 33404 h 33403"/>
              </a:gdLst>
              <a:ahLst/>
              <a:cxnLst>
                <a:cxn ang="0">
                  <a:pos x="connsiteX0" y="connsiteY0"/>
                </a:cxn>
                <a:cxn ang="0">
                  <a:pos x="connsiteX1" y="connsiteY1"/>
                </a:cxn>
                <a:cxn ang="0">
                  <a:pos x="connsiteX2" y="connsiteY2"/>
                </a:cxn>
                <a:cxn ang="0">
                  <a:pos x="connsiteX3" y="connsiteY3"/>
                </a:cxn>
              </a:cxnLst>
              <a:rect l="l" t="t" r="r" b="b"/>
              <a:pathLst>
                <a:path w="133617" h="33403">
                  <a:moveTo>
                    <a:pt x="0" y="0"/>
                  </a:moveTo>
                  <a:lnTo>
                    <a:pt x="133618" y="0"/>
                  </a:lnTo>
                  <a:lnTo>
                    <a:pt x="133618" y="33404"/>
                  </a:lnTo>
                  <a:lnTo>
                    <a:pt x="0" y="33404"/>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3" name="图形 47">
            <a:extLst>
              <a:ext uri="{FF2B5EF4-FFF2-40B4-BE49-F238E27FC236}">
                <a16:creationId xmlns:a16="http://schemas.microsoft.com/office/drawing/2014/main" id="{A780F5B1-6BA2-03C9-A5CA-03E76231CBC4}"/>
              </a:ext>
            </a:extLst>
          </p:cNvPr>
          <p:cNvGrpSpPr>
            <a:grpSpLocks noChangeAspect="1"/>
          </p:cNvGrpSpPr>
          <p:nvPr/>
        </p:nvGrpSpPr>
        <p:grpSpPr>
          <a:xfrm>
            <a:off x="4752683" y="334504"/>
            <a:ext cx="158645" cy="140617"/>
            <a:chOff x="6258822" y="3033626"/>
            <a:chExt cx="920131" cy="1083472"/>
          </a:xfrm>
          <a:solidFill>
            <a:schemeClr val="bg1"/>
          </a:solidFill>
        </p:grpSpPr>
        <p:sp>
          <p:nvSpPr>
            <p:cNvPr id="194" name="任意多边形: 形状 193">
              <a:extLst>
                <a:ext uri="{FF2B5EF4-FFF2-40B4-BE49-F238E27FC236}">
                  <a16:creationId xmlns:a16="http://schemas.microsoft.com/office/drawing/2014/main" id="{81C1C3AD-3090-C063-0CF9-FA6BAD61B599}"/>
                </a:ext>
              </a:extLst>
            </p:cNvPr>
            <p:cNvSpPr/>
            <p:nvPr/>
          </p:nvSpPr>
          <p:spPr>
            <a:xfrm>
              <a:off x="6503850" y="3198745"/>
              <a:ext cx="258689" cy="31742"/>
            </a:xfrm>
            <a:custGeom>
              <a:avLst/>
              <a:gdLst>
                <a:gd name="connsiteX0" fmla="*/ 258690 w 258689"/>
                <a:gd name="connsiteY0" fmla="*/ 15871 h 31742"/>
                <a:gd name="connsiteX1" fmla="*/ 242819 w 258689"/>
                <a:gd name="connsiteY1" fmla="*/ 0 h 31742"/>
                <a:gd name="connsiteX2" fmla="*/ 15871 w 258689"/>
                <a:gd name="connsiteY2" fmla="*/ 0 h 31742"/>
                <a:gd name="connsiteX3" fmla="*/ 0 w 258689"/>
                <a:gd name="connsiteY3" fmla="*/ 15871 h 31742"/>
                <a:gd name="connsiteX4" fmla="*/ 15871 w 258689"/>
                <a:gd name="connsiteY4" fmla="*/ 31742 h 31742"/>
                <a:gd name="connsiteX5" fmla="*/ 242819 w 258689"/>
                <a:gd name="connsiteY5" fmla="*/ 31742 h 31742"/>
                <a:gd name="connsiteX6" fmla="*/ 258690 w 258689"/>
                <a:gd name="connsiteY6" fmla="*/ 15871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8689" h="31742">
                  <a:moveTo>
                    <a:pt x="258690" y="15871"/>
                  </a:moveTo>
                  <a:cubicBezTo>
                    <a:pt x="258690" y="7106"/>
                    <a:pt x="251584" y="0"/>
                    <a:pt x="242819" y="0"/>
                  </a:cubicBezTo>
                  <a:lnTo>
                    <a:pt x="15871" y="0"/>
                  </a:lnTo>
                  <a:cubicBezTo>
                    <a:pt x="7106" y="0"/>
                    <a:pt x="0" y="7106"/>
                    <a:pt x="0" y="15871"/>
                  </a:cubicBezTo>
                  <a:cubicBezTo>
                    <a:pt x="0" y="24636"/>
                    <a:pt x="7106" y="31742"/>
                    <a:pt x="15871" y="31742"/>
                  </a:cubicBezTo>
                  <a:lnTo>
                    <a:pt x="242819" y="31742"/>
                  </a:lnTo>
                  <a:cubicBezTo>
                    <a:pt x="251584" y="31742"/>
                    <a:pt x="258690" y="24636"/>
                    <a:pt x="258690" y="15871"/>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5" name="任意多边形: 形状 194">
              <a:extLst>
                <a:ext uri="{FF2B5EF4-FFF2-40B4-BE49-F238E27FC236}">
                  <a16:creationId xmlns:a16="http://schemas.microsoft.com/office/drawing/2014/main" id="{B32E479F-2655-52F7-F379-1E94422BB23D}"/>
                </a:ext>
              </a:extLst>
            </p:cNvPr>
            <p:cNvSpPr/>
            <p:nvPr/>
          </p:nvSpPr>
          <p:spPr>
            <a:xfrm>
              <a:off x="6258822" y="3033626"/>
              <a:ext cx="920131" cy="1083472"/>
            </a:xfrm>
            <a:custGeom>
              <a:avLst/>
              <a:gdLst>
                <a:gd name="connsiteX0" fmla="*/ 879400 w 920131"/>
                <a:gd name="connsiteY0" fmla="*/ 960964 h 1083472"/>
                <a:gd name="connsiteX1" fmla="*/ 879400 w 920131"/>
                <a:gd name="connsiteY1" fmla="*/ 935030 h 1083472"/>
                <a:gd name="connsiteX2" fmla="*/ 846578 w 920131"/>
                <a:gd name="connsiteY2" fmla="*/ 874794 h 1083472"/>
                <a:gd name="connsiteX3" fmla="*/ 826276 w 920131"/>
                <a:gd name="connsiteY3" fmla="*/ 861695 h 1083472"/>
                <a:gd name="connsiteX4" fmla="*/ 837519 w 920131"/>
                <a:gd name="connsiteY4" fmla="*/ 831343 h 1083472"/>
                <a:gd name="connsiteX5" fmla="*/ 837519 w 920131"/>
                <a:gd name="connsiteY5" fmla="*/ 826071 h 1083472"/>
                <a:gd name="connsiteX6" fmla="*/ 790792 w 920131"/>
                <a:gd name="connsiteY6" fmla="*/ 779344 h 1083472"/>
                <a:gd name="connsiteX7" fmla="*/ 788907 w 920131"/>
                <a:gd name="connsiteY7" fmla="*/ 779344 h 1083472"/>
                <a:gd name="connsiteX8" fmla="*/ 767193 w 920131"/>
                <a:gd name="connsiteY8" fmla="*/ 680879 h 1083472"/>
                <a:gd name="connsiteX9" fmla="*/ 810726 w 920131"/>
                <a:gd name="connsiteY9" fmla="*/ 628551 h 1083472"/>
                <a:gd name="connsiteX10" fmla="*/ 785508 w 920131"/>
                <a:gd name="connsiteY10" fmla="*/ 583314 h 1083472"/>
                <a:gd name="connsiteX11" fmla="*/ 800133 w 920131"/>
                <a:gd name="connsiteY11" fmla="*/ 558402 h 1083472"/>
                <a:gd name="connsiteX12" fmla="*/ 791560 w 920131"/>
                <a:gd name="connsiteY12" fmla="*/ 537660 h 1083472"/>
                <a:gd name="connsiteX13" fmla="*/ 770818 w 920131"/>
                <a:gd name="connsiteY13" fmla="*/ 546232 h 1083472"/>
                <a:gd name="connsiteX14" fmla="*/ 748977 w 920131"/>
                <a:gd name="connsiteY14" fmla="*/ 575321 h 1083472"/>
                <a:gd name="connsiteX15" fmla="*/ 657387 w 920131"/>
                <a:gd name="connsiteY15" fmla="*/ 575321 h 1083472"/>
                <a:gd name="connsiteX16" fmla="*/ 629877 w 920131"/>
                <a:gd name="connsiteY16" fmla="*/ 518178 h 1083472"/>
                <a:gd name="connsiteX17" fmla="*/ 703132 w 920131"/>
                <a:gd name="connsiteY17" fmla="*/ 444923 h 1083472"/>
                <a:gd name="connsiteX18" fmla="*/ 768628 w 920131"/>
                <a:gd name="connsiteY18" fmla="*/ 485374 h 1083472"/>
                <a:gd name="connsiteX19" fmla="*/ 789933 w 920131"/>
                <a:gd name="connsiteY19" fmla="*/ 492435 h 1083472"/>
                <a:gd name="connsiteX20" fmla="*/ 796995 w 920131"/>
                <a:gd name="connsiteY20" fmla="*/ 471130 h 1083472"/>
                <a:gd name="connsiteX21" fmla="*/ 748740 w 920131"/>
                <a:gd name="connsiteY21" fmla="*/ 423516 h 1083472"/>
                <a:gd name="connsiteX22" fmla="*/ 748740 w 920131"/>
                <a:gd name="connsiteY22" fmla="*/ 151365 h 1083472"/>
                <a:gd name="connsiteX23" fmla="*/ 707930 w 920131"/>
                <a:gd name="connsiteY23" fmla="*/ 110555 h 1083472"/>
                <a:gd name="connsiteX24" fmla="*/ 577801 w 920131"/>
                <a:gd name="connsiteY24" fmla="*/ 110555 h 1083472"/>
                <a:gd name="connsiteX25" fmla="*/ 557845 w 920131"/>
                <a:gd name="connsiteY25" fmla="*/ 101639 h 1083472"/>
                <a:gd name="connsiteX26" fmla="*/ 495552 w 920131"/>
                <a:gd name="connsiteY26" fmla="*/ 101639 h 1083472"/>
                <a:gd name="connsiteX27" fmla="*/ 374372 w 920131"/>
                <a:gd name="connsiteY27" fmla="*/ 0 h 1083472"/>
                <a:gd name="connsiteX28" fmla="*/ 253188 w 920131"/>
                <a:gd name="connsiteY28" fmla="*/ 101637 h 1083472"/>
                <a:gd name="connsiteX29" fmla="*/ 190895 w 920131"/>
                <a:gd name="connsiteY29" fmla="*/ 101637 h 1083472"/>
                <a:gd name="connsiteX30" fmla="*/ 170939 w 920131"/>
                <a:gd name="connsiteY30" fmla="*/ 110553 h 1083472"/>
                <a:gd name="connsiteX31" fmla="*/ 40810 w 920131"/>
                <a:gd name="connsiteY31" fmla="*/ 110553 h 1083472"/>
                <a:gd name="connsiteX32" fmla="*/ 0 w 920131"/>
                <a:gd name="connsiteY32" fmla="*/ 151363 h 1083472"/>
                <a:gd name="connsiteX33" fmla="*/ 0 w 920131"/>
                <a:gd name="connsiteY33" fmla="*/ 991845 h 1083472"/>
                <a:gd name="connsiteX34" fmla="*/ 40810 w 920131"/>
                <a:gd name="connsiteY34" fmla="*/ 1032655 h 1083472"/>
                <a:gd name="connsiteX35" fmla="*/ 486141 w 920131"/>
                <a:gd name="connsiteY35" fmla="*/ 1032655 h 1083472"/>
                <a:gd name="connsiteX36" fmla="*/ 486141 w 920131"/>
                <a:gd name="connsiteY36" fmla="*/ 1034111 h 1083472"/>
                <a:gd name="connsiteX37" fmla="*/ 535503 w 920131"/>
                <a:gd name="connsiteY37" fmla="*/ 1083473 h 1083472"/>
                <a:gd name="connsiteX38" fmla="*/ 870770 w 920131"/>
                <a:gd name="connsiteY38" fmla="*/ 1083473 h 1083472"/>
                <a:gd name="connsiteX39" fmla="*/ 920132 w 920131"/>
                <a:gd name="connsiteY39" fmla="*/ 1034111 h 1083472"/>
                <a:gd name="connsiteX40" fmla="*/ 920132 w 920131"/>
                <a:gd name="connsiteY40" fmla="*/ 1009553 h 1083472"/>
                <a:gd name="connsiteX41" fmla="*/ 879400 w 920131"/>
                <a:gd name="connsiteY41" fmla="*/ 960964 h 1083472"/>
                <a:gd name="connsiteX42" fmla="*/ 829370 w 920131"/>
                <a:gd name="connsiteY42" fmla="*/ 901464 h 1083472"/>
                <a:gd name="connsiteX43" fmla="*/ 847660 w 920131"/>
                <a:gd name="connsiteY43" fmla="*/ 935028 h 1083472"/>
                <a:gd name="connsiteX44" fmla="*/ 847660 w 920131"/>
                <a:gd name="connsiteY44" fmla="*/ 960192 h 1083472"/>
                <a:gd name="connsiteX45" fmla="*/ 558613 w 920131"/>
                <a:gd name="connsiteY45" fmla="*/ 960192 h 1083472"/>
                <a:gd name="connsiteX46" fmla="*/ 558613 w 920131"/>
                <a:gd name="connsiteY46" fmla="*/ 935028 h 1083472"/>
                <a:gd name="connsiteX47" fmla="*/ 576903 w 920131"/>
                <a:gd name="connsiteY47" fmla="*/ 901464 h 1083472"/>
                <a:gd name="connsiteX48" fmla="*/ 613253 w 920131"/>
                <a:gd name="connsiteY48" fmla="*/ 878011 h 1083472"/>
                <a:gd name="connsiteX49" fmla="*/ 615477 w 920131"/>
                <a:gd name="connsiteY49" fmla="*/ 878068 h 1083472"/>
                <a:gd name="connsiteX50" fmla="*/ 790794 w 920131"/>
                <a:gd name="connsiteY50" fmla="*/ 878068 h 1083472"/>
                <a:gd name="connsiteX51" fmla="*/ 793020 w 920131"/>
                <a:gd name="connsiteY51" fmla="*/ 878011 h 1083472"/>
                <a:gd name="connsiteX52" fmla="*/ 790794 w 920131"/>
                <a:gd name="connsiteY52" fmla="*/ 811085 h 1083472"/>
                <a:gd name="connsiteX53" fmla="*/ 805779 w 920131"/>
                <a:gd name="connsiteY53" fmla="*/ 826069 h 1083472"/>
                <a:gd name="connsiteX54" fmla="*/ 805779 w 920131"/>
                <a:gd name="connsiteY54" fmla="*/ 831341 h 1083472"/>
                <a:gd name="connsiteX55" fmla="*/ 790794 w 920131"/>
                <a:gd name="connsiteY55" fmla="*/ 846325 h 1083472"/>
                <a:gd name="connsiteX56" fmla="*/ 615477 w 920131"/>
                <a:gd name="connsiteY56" fmla="*/ 846325 h 1083472"/>
                <a:gd name="connsiteX57" fmla="*/ 600492 w 920131"/>
                <a:gd name="connsiteY57" fmla="*/ 831341 h 1083472"/>
                <a:gd name="connsiteX58" fmla="*/ 600492 w 920131"/>
                <a:gd name="connsiteY58" fmla="*/ 826069 h 1083472"/>
                <a:gd name="connsiteX59" fmla="*/ 615477 w 920131"/>
                <a:gd name="connsiteY59" fmla="*/ 811085 h 1083472"/>
                <a:gd name="connsiteX60" fmla="*/ 649835 w 920131"/>
                <a:gd name="connsiteY60" fmla="*/ 779342 h 1083472"/>
                <a:gd name="connsiteX61" fmla="*/ 670543 w 920131"/>
                <a:gd name="connsiteY61" fmla="*/ 681779 h 1083472"/>
                <a:gd name="connsiteX62" fmla="*/ 735171 w 920131"/>
                <a:gd name="connsiteY62" fmla="*/ 681779 h 1083472"/>
                <a:gd name="connsiteX63" fmla="*/ 755926 w 920131"/>
                <a:gd name="connsiteY63" fmla="*/ 779342 h 1083472"/>
                <a:gd name="connsiteX64" fmla="*/ 648772 w 920131"/>
                <a:gd name="connsiteY64" fmla="*/ 607063 h 1083472"/>
                <a:gd name="connsiteX65" fmla="*/ 757499 w 920131"/>
                <a:gd name="connsiteY65" fmla="*/ 607063 h 1083472"/>
                <a:gd name="connsiteX66" fmla="*/ 778984 w 920131"/>
                <a:gd name="connsiteY66" fmla="*/ 628551 h 1083472"/>
                <a:gd name="connsiteX67" fmla="*/ 757499 w 920131"/>
                <a:gd name="connsiteY67" fmla="*/ 650036 h 1083472"/>
                <a:gd name="connsiteX68" fmla="*/ 648772 w 920131"/>
                <a:gd name="connsiteY68" fmla="*/ 650036 h 1083472"/>
                <a:gd name="connsiteX69" fmla="*/ 627285 w 920131"/>
                <a:gd name="connsiteY69" fmla="*/ 628551 h 1083472"/>
                <a:gd name="connsiteX70" fmla="*/ 648772 w 920131"/>
                <a:gd name="connsiteY70" fmla="*/ 607063 h 1083472"/>
                <a:gd name="connsiteX71" fmla="*/ 584769 w 920131"/>
                <a:gd name="connsiteY71" fmla="*/ 142297 h 1083472"/>
                <a:gd name="connsiteX72" fmla="*/ 707934 w 920131"/>
                <a:gd name="connsiteY72" fmla="*/ 142297 h 1083472"/>
                <a:gd name="connsiteX73" fmla="*/ 717002 w 920131"/>
                <a:gd name="connsiteY73" fmla="*/ 151365 h 1083472"/>
                <a:gd name="connsiteX74" fmla="*/ 717002 w 920131"/>
                <a:gd name="connsiteY74" fmla="*/ 414095 h 1083472"/>
                <a:gd name="connsiteX75" fmla="*/ 703134 w 920131"/>
                <a:gd name="connsiteY75" fmla="*/ 413181 h 1083472"/>
                <a:gd name="connsiteX76" fmla="*/ 686396 w 920131"/>
                <a:gd name="connsiteY76" fmla="*/ 414531 h 1083472"/>
                <a:gd name="connsiteX77" fmla="*/ 686396 w 920131"/>
                <a:gd name="connsiteY77" fmla="*/ 201243 h 1083472"/>
                <a:gd name="connsiteX78" fmla="*/ 658054 w 920131"/>
                <a:gd name="connsiteY78" fmla="*/ 172901 h 1083472"/>
                <a:gd name="connsiteX79" fmla="*/ 584767 w 920131"/>
                <a:gd name="connsiteY79" fmla="*/ 172901 h 1083472"/>
                <a:gd name="connsiteX80" fmla="*/ 584767 w 920131"/>
                <a:gd name="connsiteY80" fmla="*/ 142297 h 1083472"/>
                <a:gd name="connsiteX81" fmla="*/ 374372 w 920131"/>
                <a:gd name="connsiteY81" fmla="*/ 31742 h 1083472"/>
                <a:gd name="connsiteX82" fmla="*/ 463149 w 920131"/>
                <a:gd name="connsiteY82" fmla="*/ 101637 h 1083472"/>
                <a:gd name="connsiteX83" fmla="*/ 285595 w 920131"/>
                <a:gd name="connsiteY83" fmla="*/ 101637 h 1083472"/>
                <a:gd name="connsiteX84" fmla="*/ 374372 w 920131"/>
                <a:gd name="connsiteY84" fmla="*/ 31742 h 1083472"/>
                <a:gd name="connsiteX85" fmla="*/ 486909 w 920131"/>
                <a:gd name="connsiteY85" fmla="*/ 1000913 h 1083472"/>
                <a:gd name="connsiteX86" fmla="*/ 40810 w 920131"/>
                <a:gd name="connsiteY86" fmla="*/ 1000913 h 1083472"/>
                <a:gd name="connsiteX87" fmla="*/ 31742 w 920131"/>
                <a:gd name="connsiteY87" fmla="*/ 991845 h 1083472"/>
                <a:gd name="connsiteX88" fmla="*/ 31742 w 920131"/>
                <a:gd name="connsiteY88" fmla="*/ 151365 h 1083472"/>
                <a:gd name="connsiteX89" fmla="*/ 40810 w 920131"/>
                <a:gd name="connsiteY89" fmla="*/ 142297 h 1083472"/>
                <a:gd name="connsiteX90" fmla="*/ 163975 w 920131"/>
                <a:gd name="connsiteY90" fmla="*/ 142297 h 1083472"/>
                <a:gd name="connsiteX91" fmla="*/ 163975 w 920131"/>
                <a:gd name="connsiteY91" fmla="*/ 172901 h 1083472"/>
                <a:gd name="connsiteX92" fmla="*/ 90690 w 920131"/>
                <a:gd name="connsiteY92" fmla="*/ 172901 h 1083472"/>
                <a:gd name="connsiteX93" fmla="*/ 62348 w 920131"/>
                <a:gd name="connsiteY93" fmla="*/ 201243 h 1083472"/>
                <a:gd name="connsiteX94" fmla="*/ 62348 w 920131"/>
                <a:gd name="connsiteY94" fmla="*/ 941967 h 1083472"/>
                <a:gd name="connsiteX95" fmla="*/ 90690 w 920131"/>
                <a:gd name="connsiteY95" fmla="*/ 970309 h 1083472"/>
                <a:gd name="connsiteX96" fmla="*/ 220940 w 920131"/>
                <a:gd name="connsiteY96" fmla="*/ 970309 h 1083472"/>
                <a:gd name="connsiteX97" fmla="*/ 236811 w 920131"/>
                <a:gd name="connsiteY97" fmla="*/ 954438 h 1083472"/>
                <a:gd name="connsiteX98" fmla="*/ 220940 w 920131"/>
                <a:gd name="connsiteY98" fmla="*/ 938567 h 1083472"/>
                <a:gd name="connsiteX99" fmla="*/ 94091 w 920131"/>
                <a:gd name="connsiteY99" fmla="*/ 938567 h 1083472"/>
                <a:gd name="connsiteX100" fmla="*/ 94091 w 920131"/>
                <a:gd name="connsiteY100" fmla="*/ 204643 h 1083472"/>
                <a:gd name="connsiteX101" fmla="*/ 163975 w 920131"/>
                <a:gd name="connsiteY101" fmla="*/ 204643 h 1083472"/>
                <a:gd name="connsiteX102" fmla="*/ 163975 w 920131"/>
                <a:gd name="connsiteY102" fmla="*/ 233425 h 1083472"/>
                <a:gd name="connsiteX103" fmla="*/ 190895 w 920131"/>
                <a:gd name="connsiteY103" fmla="*/ 260345 h 1083472"/>
                <a:gd name="connsiteX104" fmla="*/ 413510 w 920131"/>
                <a:gd name="connsiteY104" fmla="*/ 260345 h 1083472"/>
                <a:gd name="connsiteX105" fmla="*/ 429382 w 920131"/>
                <a:gd name="connsiteY105" fmla="*/ 244474 h 1083472"/>
                <a:gd name="connsiteX106" fmla="*/ 413510 w 920131"/>
                <a:gd name="connsiteY106" fmla="*/ 228603 h 1083472"/>
                <a:gd name="connsiteX107" fmla="*/ 195719 w 920131"/>
                <a:gd name="connsiteY107" fmla="*/ 228603 h 1083472"/>
                <a:gd name="connsiteX108" fmla="*/ 195719 w 920131"/>
                <a:gd name="connsiteY108" fmla="*/ 133380 h 1083472"/>
                <a:gd name="connsiteX109" fmla="*/ 553029 w 920131"/>
                <a:gd name="connsiteY109" fmla="*/ 133380 h 1083472"/>
                <a:gd name="connsiteX110" fmla="*/ 553029 w 920131"/>
                <a:gd name="connsiteY110" fmla="*/ 228601 h 1083472"/>
                <a:gd name="connsiteX111" fmla="*/ 487576 w 920131"/>
                <a:gd name="connsiteY111" fmla="*/ 228601 h 1083472"/>
                <a:gd name="connsiteX112" fmla="*/ 471705 w 920131"/>
                <a:gd name="connsiteY112" fmla="*/ 244472 h 1083472"/>
                <a:gd name="connsiteX113" fmla="*/ 487576 w 920131"/>
                <a:gd name="connsiteY113" fmla="*/ 260343 h 1083472"/>
                <a:gd name="connsiteX114" fmla="*/ 557852 w 920131"/>
                <a:gd name="connsiteY114" fmla="*/ 260343 h 1083472"/>
                <a:gd name="connsiteX115" fmla="*/ 584769 w 920131"/>
                <a:gd name="connsiteY115" fmla="*/ 233423 h 1083472"/>
                <a:gd name="connsiteX116" fmla="*/ 584769 w 920131"/>
                <a:gd name="connsiteY116" fmla="*/ 204643 h 1083472"/>
                <a:gd name="connsiteX117" fmla="*/ 654653 w 920131"/>
                <a:gd name="connsiteY117" fmla="*/ 204643 h 1083472"/>
                <a:gd name="connsiteX118" fmla="*/ 654653 w 920131"/>
                <a:gd name="connsiteY118" fmla="*/ 425090 h 1083472"/>
                <a:gd name="connsiteX119" fmla="*/ 598137 w 920131"/>
                <a:gd name="connsiteY119" fmla="*/ 518180 h 1083472"/>
                <a:gd name="connsiteX120" fmla="*/ 599586 w 920131"/>
                <a:gd name="connsiteY120" fmla="*/ 535533 h 1083472"/>
                <a:gd name="connsiteX121" fmla="*/ 586202 w 920131"/>
                <a:gd name="connsiteY121" fmla="*/ 535533 h 1083472"/>
                <a:gd name="connsiteX122" fmla="*/ 586202 w 920131"/>
                <a:gd name="connsiteY122" fmla="*/ 361165 h 1083472"/>
                <a:gd name="connsiteX123" fmla="*/ 563703 w 920131"/>
                <a:gd name="connsiteY123" fmla="*/ 338666 h 1083472"/>
                <a:gd name="connsiteX124" fmla="*/ 519136 w 920131"/>
                <a:gd name="connsiteY124" fmla="*/ 338666 h 1083472"/>
                <a:gd name="connsiteX125" fmla="*/ 496635 w 920131"/>
                <a:gd name="connsiteY125" fmla="*/ 361165 h 1083472"/>
                <a:gd name="connsiteX126" fmla="*/ 496635 w 920131"/>
                <a:gd name="connsiteY126" fmla="*/ 535533 h 1083472"/>
                <a:gd name="connsiteX127" fmla="*/ 474837 w 920131"/>
                <a:gd name="connsiteY127" fmla="*/ 535533 h 1083472"/>
                <a:gd name="connsiteX128" fmla="*/ 474837 w 920131"/>
                <a:gd name="connsiteY128" fmla="*/ 459599 h 1083472"/>
                <a:gd name="connsiteX129" fmla="*/ 452338 w 920131"/>
                <a:gd name="connsiteY129" fmla="*/ 437100 h 1083472"/>
                <a:gd name="connsiteX130" fmla="*/ 407771 w 920131"/>
                <a:gd name="connsiteY130" fmla="*/ 437100 h 1083472"/>
                <a:gd name="connsiteX131" fmla="*/ 385272 w 920131"/>
                <a:gd name="connsiteY131" fmla="*/ 459599 h 1083472"/>
                <a:gd name="connsiteX132" fmla="*/ 385272 w 920131"/>
                <a:gd name="connsiteY132" fmla="*/ 535533 h 1083472"/>
                <a:gd name="connsiteX133" fmla="*/ 363474 w 920131"/>
                <a:gd name="connsiteY133" fmla="*/ 535533 h 1083472"/>
                <a:gd name="connsiteX134" fmla="*/ 363474 w 920131"/>
                <a:gd name="connsiteY134" fmla="*/ 316366 h 1083472"/>
                <a:gd name="connsiteX135" fmla="*/ 340975 w 920131"/>
                <a:gd name="connsiteY135" fmla="*/ 293867 h 1083472"/>
                <a:gd name="connsiteX136" fmla="*/ 296408 w 920131"/>
                <a:gd name="connsiteY136" fmla="*/ 293867 h 1083472"/>
                <a:gd name="connsiteX137" fmla="*/ 273909 w 920131"/>
                <a:gd name="connsiteY137" fmla="*/ 316366 h 1083472"/>
                <a:gd name="connsiteX138" fmla="*/ 273909 w 920131"/>
                <a:gd name="connsiteY138" fmla="*/ 535531 h 1083472"/>
                <a:gd name="connsiteX139" fmla="*/ 252111 w 920131"/>
                <a:gd name="connsiteY139" fmla="*/ 535531 h 1083472"/>
                <a:gd name="connsiteX140" fmla="*/ 252111 w 920131"/>
                <a:gd name="connsiteY140" fmla="*/ 434988 h 1083472"/>
                <a:gd name="connsiteX141" fmla="*/ 229612 w 920131"/>
                <a:gd name="connsiteY141" fmla="*/ 412489 h 1083472"/>
                <a:gd name="connsiteX142" fmla="*/ 185043 w 920131"/>
                <a:gd name="connsiteY142" fmla="*/ 412489 h 1083472"/>
                <a:gd name="connsiteX143" fmla="*/ 162544 w 920131"/>
                <a:gd name="connsiteY143" fmla="*/ 434988 h 1083472"/>
                <a:gd name="connsiteX144" fmla="*/ 162544 w 920131"/>
                <a:gd name="connsiteY144" fmla="*/ 535531 h 1083472"/>
                <a:gd name="connsiteX145" fmla="*/ 138795 w 920131"/>
                <a:gd name="connsiteY145" fmla="*/ 535531 h 1083472"/>
                <a:gd name="connsiteX146" fmla="*/ 122924 w 920131"/>
                <a:gd name="connsiteY146" fmla="*/ 551402 h 1083472"/>
                <a:gd name="connsiteX147" fmla="*/ 138795 w 920131"/>
                <a:gd name="connsiteY147" fmla="*/ 567273 h 1083472"/>
                <a:gd name="connsiteX148" fmla="*/ 610385 w 920131"/>
                <a:gd name="connsiteY148" fmla="*/ 567273 h 1083472"/>
                <a:gd name="connsiteX149" fmla="*/ 620835 w 920131"/>
                <a:gd name="connsiteY149" fmla="*/ 583267 h 1083472"/>
                <a:gd name="connsiteX150" fmla="*/ 595545 w 920131"/>
                <a:gd name="connsiteY150" fmla="*/ 628549 h 1083472"/>
                <a:gd name="connsiteX151" fmla="*/ 638545 w 920131"/>
                <a:gd name="connsiteY151" fmla="*/ 680780 h 1083472"/>
                <a:gd name="connsiteX152" fmla="*/ 616869 w 920131"/>
                <a:gd name="connsiteY152" fmla="*/ 779340 h 1083472"/>
                <a:gd name="connsiteX153" fmla="*/ 615477 w 920131"/>
                <a:gd name="connsiteY153" fmla="*/ 779340 h 1083472"/>
                <a:gd name="connsiteX154" fmla="*/ 568750 w 920131"/>
                <a:gd name="connsiteY154" fmla="*/ 826067 h 1083472"/>
                <a:gd name="connsiteX155" fmla="*/ 568750 w 920131"/>
                <a:gd name="connsiteY155" fmla="*/ 831339 h 1083472"/>
                <a:gd name="connsiteX156" fmla="*/ 579993 w 920131"/>
                <a:gd name="connsiteY156" fmla="*/ 861691 h 1083472"/>
                <a:gd name="connsiteX157" fmla="*/ 559691 w 920131"/>
                <a:gd name="connsiteY157" fmla="*/ 874790 h 1083472"/>
                <a:gd name="connsiteX158" fmla="*/ 526869 w 920131"/>
                <a:gd name="connsiteY158" fmla="*/ 935028 h 1083472"/>
                <a:gd name="connsiteX159" fmla="*/ 526869 w 920131"/>
                <a:gd name="connsiteY159" fmla="*/ 938564 h 1083472"/>
                <a:gd name="connsiteX160" fmla="*/ 295005 w 920131"/>
                <a:gd name="connsiteY160" fmla="*/ 938564 h 1083472"/>
                <a:gd name="connsiteX161" fmla="*/ 279134 w 920131"/>
                <a:gd name="connsiteY161" fmla="*/ 954436 h 1083472"/>
                <a:gd name="connsiteX162" fmla="*/ 295005 w 920131"/>
                <a:gd name="connsiteY162" fmla="*/ 970307 h 1083472"/>
                <a:gd name="connsiteX163" fmla="*/ 505686 w 920131"/>
                <a:gd name="connsiteY163" fmla="*/ 970307 h 1083472"/>
                <a:gd name="connsiteX164" fmla="*/ 486909 w 920131"/>
                <a:gd name="connsiteY164" fmla="*/ 1000913 h 1083472"/>
                <a:gd name="connsiteX165" fmla="*/ 554459 w 920131"/>
                <a:gd name="connsiteY165" fmla="*/ 370407 h 1083472"/>
                <a:gd name="connsiteX166" fmla="*/ 554459 w 920131"/>
                <a:gd name="connsiteY166" fmla="*/ 535531 h 1083472"/>
                <a:gd name="connsiteX167" fmla="*/ 528378 w 920131"/>
                <a:gd name="connsiteY167" fmla="*/ 535531 h 1083472"/>
                <a:gd name="connsiteX168" fmla="*/ 528378 w 920131"/>
                <a:gd name="connsiteY168" fmla="*/ 370407 h 1083472"/>
                <a:gd name="connsiteX169" fmla="*/ 443094 w 920131"/>
                <a:gd name="connsiteY169" fmla="*/ 468840 h 1083472"/>
                <a:gd name="connsiteX170" fmla="*/ 443094 w 920131"/>
                <a:gd name="connsiteY170" fmla="*/ 535531 h 1083472"/>
                <a:gd name="connsiteX171" fmla="*/ 417013 w 920131"/>
                <a:gd name="connsiteY171" fmla="*/ 535531 h 1083472"/>
                <a:gd name="connsiteX172" fmla="*/ 417013 w 920131"/>
                <a:gd name="connsiteY172" fmla="*/ 468840 h 1083472"/>
                <a:gd name="connsiteX173" fmla="*/ 331731 w 920131"/>
                <a:gd name="connsiteY173" fmla="*/ 325610 h 1083472"/>
                <a:gd name="connsiteX174" fmla="*/ 331731 w 920131"/>
                <a:gd name="connsiteY174" fmla="*/ 535533 h 1083472"/>
                <a:gd name="connsiteX175" fmla="*/ 305650 w 920131"/>
                <a:gd name="connsiteY175" fmla="*/ 535533 h 1083472"/>
                <a:gd name="connsiteX176" fmla="*/ 305650 w 920131"/>
                <a:gd name="connsiteY176" fmla="*/ 325610 h 1083472"/>
                <a:gd name="connsiteX177" fmla="*/ 220366 w 920131"/>
                <a:gd name="connsiteY177" fmla="*/ 444231 h 1083472"/>
                <a:gd name="connsiteX178" fmla="*/ 220366 w 920131"/>
                <a:gd name="connsiteY178" fmla="*/ 535531 h 1083472"/>
                <a:gd name="connsiteX179" fmla="*/ 194285 w 920131"/>
                <a:gd name="connsiteY179" fmla="*/ 535531 h 1083472"/>
                <a:gd name="connsiteX180" fmla="*/ 194285 w 920131"/>
                <a:gd name="connsiteY180" fmla="*/ 444231 h 1083472"/>
                <a:gd name="connsiteX181" fmla="*/ 888389 w 920131"/>
                <a:gd name="connsiteY181" fmla="*/ 1034113 h 1083472"/>
                <a:gd name="connsiteX182" fmla="*/ 870770 w 920131"/>
                <a:gd name="connsiteY182" fmla="*/ 1051733 h 1083472"/>
                <a:gd name="connsiteX183" fmla="*/ 535503 w 920131"/>
                <a:gd name="connsiteY183" fmla="*/ 1051733 h 1083472"/>
                <a:gd name="connsiteX184" fmla="*/ 517884 w 920131"/>
                <a:gd name="connsiteY184" fmla="*/ 1034113 h 1083472"/>
                <a:gd name="connsiteX185" fmla="*/ 517884 w 920131"/>
                <a:gd name="connsiteY185" fmla="*/ 1009555 h 1083472"/>
                <a:gd name="connsiteX186" fmla="*/ 535503 w 920131"/>
                <a:gd name="connsiteY186" fmla="*/ 991936 h 1083472"/>
                <a:gd name="connsiteX187" fmla="*/ 870770 w 920131"/>
                <a:gd name="connsiteY187" fmla="*/ 991936 h 1083472"/>
                <a:gd name="connsiteX188" fmla="*/ 888389 w 920131"/>
                <a:gd name="connsiteY188" fmla="*/ 1009555 h 108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Lst>
              <a:rect l="l" t="t" r="r" b="b"/>
              <a:pathLst>
                <a:path w="920131" h="1083472">
                  <a:moveTo>
                    <a:pt x="879400" y="960964"/>
                  </a:moveTo>
                  <a:lnTo>
                    <a:pt x="879400" y="935030"/>
                  </a:lnTo>
                  <a:cubicBezTo>
                    <a:pt x="879400" y="910572"/>
                    <a:pt x="867130" y="888054"/>
                    <a:pt x="846578" y="874794"/>
                  </a:cubicBezTo>
                  <a:lnTo>
                    <a:pt x="826276" y="861695"/>
                  </a:lnTo>
                  <a:cubicBezTo>
                    <a:pt x="833276" y="853522"/>
                    <a:pt x="837519" y="842922"/>
                    <a:pt x="837519" y="831343"/>
                  </a:cubicBezTo>
                  <a:lnTo>
                    <a:pt x="837519" y="826071"/>
                  </a:lnTo>
                  <a:cubicBezTo>
                    <a:pt x="837519" y="800305"/>
                    <a:pt x="816559" y="779344"/>
                    <a:pt x="790792" y="779344"/>
                  </a:cubicBezTo>
                  <a:lnTo>
                    <a:pt x="788907" y="779344"/>
                  </a:lnTo>
                  <a:cubicBezTo>
                    <a:pt x="779926" y="747653"/>
                    <a:pt x="772655" y="714687"/>
                    <a:pt x="767193" y="680879"/>
                  </a:cubicBezTo>
                  <a:cubicBezTo>
                    <a:pt x="791929" y="676306"/>
                    <a:pt x="810726" y="654590"/>
                    <a:pt x="810726" y="628551"/>
                  </a:cubicBezTo>
                  <a:cubicBezTo>
                    <a:pt x="810726" y="609472"/>
                    <a:pt x="800632" y="592714"/>
                    <a:pt x="785508" y="583314"/>
                  </a:cubicBezTo>
                  <a:cubicBezTo>
                    <a:pt x="791402" y="575848"/>
                    <a:pt x="796356" y="567504"/>
                    <a:pt x="800133" y="558402"/>
                  </a:cubicBezTo>
                  <a:cubicBezTo>
                    <a:pt x="803493" y="550306"/>
                    <a:pt x="799655" y="541020"/>
                    <a:pt x="791560" y="537660"/>
                  </a:cubicBezTo>
                  <a:cubicBezTo>
                    <a:pt x="783464" y="534295"/>
                    <a:pt x="774178" y="538138"/>
                    <a:pt x="770818" y="546232"/>
                  </a:cubicBezTo>
                  <a:cubicBezTo>
                    <a:pt x="765976" y="557899"/>
                    <a:pt x="758375" y="567779"/>
                    <a:pt x="748977" y="575321"/>
                  </a:cubicBezTo>
                  <a:lnTo>
                    <a:pt x="657387" y="575321"/>
                  </a:lnTo>
                  <a:cubicBezTo>
                    <a:pt x="640634" y="561892"/>
                    <a:pt x="629877" y="541274"/>
                    <a:pt x="629877" y="518178"/>
                  </a:cubicBezTo>
                  <a:cubicBezTo>
                    <a:pt x="629877" y="477785"/>
                    <a:pt x="662739" y="444923"/>
                    <a:pt x="703132" y="444923"/>
                  </a:cubicBezTo>
                  <a:cubicBezTo>
                    <a:pt x="731004" y="444923"/>
                    <a:pt x="756100" y="460424"/>
                    <a:pt x="768628" y="485374"/>
                  </a:cubicBezTo>
                  <a:cubicBezTo>
                    <a:pt x="772561" y="493208"/>
                    <a:pt x="782101" y="496369"/>
                    <a:pt x="789933" y="492435"/>
                  </a:cubicBezTo>
                  <a:cubicBezTo>
                    <a:pt x="797767" y="488501"/>
                    <a:pt x="800929" y="478964"/>
                    <a:pt x="796995" y="471130"/>
                  </a:cubicBezTo>
                  <a:cubicBezTo>
                    <a:pt x="786310" y="449850"/>
                    <a:pt x="769237" y="433369"/>
                    <a:pt x="748740" y="423516"/>
                  </a:cubicBezTo>
                  <a:lnTo>
                    <a:pt x="748740" y="151365"/>
                  </a:lnTo>
                  <a:cubicBezTo>
                    <a:pt x="748740" y="128862"/>
                    <a:pt x="730433" y="110555"/>
                    <a:pt x="707930" y="110555"/>
                  </a:cubicBezTo>
                  <a:lnTo>
                    <a:pt x="577801" y="110555"/>
                  </a:lnTo>
                  <a:cubicBezTo>
                    <a:pt x="572870" y="105095"/>
                    <a:pt x="565764" y="101639"/>
                    <a:pt x="557845" y="101639"/>
                  </a:cubicBezTo>
                  <a:lnTo>
                    <a:pt x="495552" y="101639"/>
                  </a:lnTo>
                  <a:cubicBezTo>
                    <a:pt x="485367" y="43961"/>
                    <a:pt x="434928" y="0"/>
                    <a:pt x="374372" y="0"/>
                  </a:cubicBezTo>
                  <a:cubicBezTo>
                    <a:pt x="313816" y="0"/>
                    <a:pt x="263379" y="43961"/>
                    <a:pt x="253188" y="101637"/>
                  </a:cubicBezTo>
                  <a:lnTo>
                    <a:pt x="190895" y="101637"/>
                  </a:lnTo>
                  <a:cubicBezTo>
                    <a:pt x="182976" y="101637"/>
                    <a:pt x="175870" y="105095"/>
                    <a:pt x="170939" y="110553"/>
                  </a:cubicBezTo>
                  <a:lnTo>
                    <a:pt x="40810" y="110553"/>
                  </a:lnTo>
                  <a:cubicBezTo>
                    <a:pt x="18307" y="110553"/>
                    <a:pt x="0" y="128859"/>
                    <a:pt x="0" y="151363"/>
                  </a:cubicBezTo>
                  <a:lnTo>
                    <a:pt x="0" y="991845"/>
                  </a:lnTo>
                  <a:cubicBezTo>
                    <a:pt x="0" y="1014349"/>
                    <a:pt x="18307" y="1032655"/>
                    <a:pt x="40810" y="1032655"/>
                  </a:cubicBezTo>
                  <a:lnTo>
                    <a:pt x="486141" y="1032655"/>
                  </a:lnTo>
                  <a:lnTo>
                    <a:pt x="486141" y="1034111"/>
                  </a:lnTo>
                  <a:cubicBezTo>
                    <a:pt x="486141" y="1061329"/>
                    <a:pt x="508285" y="1083473"/>
                    <a:pt x="535503" y="1083473"/>
                  </a:cubicBezTo>
                  <a:lnTo>
                    <a:pt x="870770" y="1083473"/>
                  </a:lnTo>
                  <a:cubicBezTo>
                    <a:pt x="897988" y="1083473"/>
                    <a:pt x="920132" y="1061329"/>
                    <a:pt x="920132" y="1034111"/>
                  </a:cubicBezTo>
                  <a:lnTo>
                    <a:pt x="920132" y="1009553"/>
                  </a:lnTo>
                  <a:cubicBezTo>
                    <a:pt x="920132" y="985281"/>
                    <a:pt x="902517" y="965059"/>
                    <a:pt x="879400" y="960964"/>
                  </a:cubicBezTo>
                  <a:close/>
                  <a:moveTo>
                    <a:pt x="829370" y="901464"/>
                  </a:moveTo>
                  <a:cubicBezTo>
                    <a:pt x="840822" y="908854"/>
                    <a:pt x="847660" y="921400"/>
                    <a:pt x="847660" y="935028"/>
                  </a:cubicBezTo>
                  <a:lnTo>
                    <a:pt x="847660" y="960192"/>
                  </a:lnTo>
                  <a:lnTo>
                    <a:pt x="558613" y="960192"/>
                  </a:lnTo>
                  <a:lnTo>
                    <a:pt x="558613" y="935028"/>
                  </a:lnTo>
                  <a:cubicBezTo>
                    <a:pt x="558613" y="921400"/>
                    <a:pt x="565451" y="908851"/>
                    <a:pt x="576903" y="901464"/>
                  </a:cubicBezTo>
                  <a:lnTo>
                    <a:pt x="613253" y="878011"/>
                  </a:lnTo>
                  <a:cubicBezTo>
                    <a:pt x="613991" y="878044"/>
                    <a:pt x="614732" y="878068"/>
                    <a:pt x="615477" y="878068"/>
                  </a:cubicBezTo>
                  <a:lnTo>
                    <a:pt x="790794" y="878068"/>
                  </a:lnTo>
                  <a:cubicBezTo>
                    <a:pt x="791541" y="878068"/>
                    <a:pt x="792282" y="878047"/>
                    <a:pt x="793020" y="878011"/>
                  </a:cubicBezTo>
                  <a:close/>
                  <a:moveTo>
                    <a:pt x="790794" y="811085"/>
                  </a:moveTo>
                  <a:cubicBezTo>
                    <a:pt x="799056" y="811085"/>
                    <a:pt x="805779" y="817808"/>
                    <a:pt x="805779" y="826069"/>
                  </a:cubicBezTo>
                  <a:lnTo>
                    <a:pt x="805779" y="831341"/>
                  </a:lnTo>
                  <a:cubicBezTo>
                    <a:pt x="805779" y="839602"/>
                    <a:pt x="799056" y="846325"/>
                    <a:pt x="790794" y="846325"/>
                  </a:cubicBezTo>
                  <a:lnTo>
                    <a:pt x="615477" y="846325"/>
                  </a:lnTo>
                  <a:cubicBezTo>
                    <a:pt x="607215" y="846325"/>
                    <a:pt x="600492" y="839604"/>
                    <a:pt x="600492" y="831341"/>
                  </a:cubicBezTo>
                  <a:lnTo>
                    <a:pt x="600492" y="826069"/>
                  </a:lnTo>
                  <a:cubicBezTo>
                    <a:pt x="600492" y="817808"/>
                    <a:pt x="607213" y="811085"/>
                    <a:pt x="615477" y="811085"/>
                  </a:cubicBezTo>
                  <a:close/>
                  <a:moveTo>
                    <a:pt x="649835" y="779342"/>
                  </a:moveTo>
                  <a:cubicBezTo>
                    <a:pt x="658354" y="747949"/>
                    <a:pt x="665283" y="715297"/>
                    <a:pt x="670543" y="681779"/>
                  </a:cubicBezTo>
                  <a:lnTo>
                    <a:pt x="735171" y="681779"/>
                  </a:lnTo>
                  <a:cubicBezTo>
                    <a:pt x="740411" y="715178"/>
                    <a:pt x="747356" y="747833"/>
                    <a:pt x="755926" y="779342"/>
                  </a:cubicBezTo>
                  <a:close/>
                  <a:moveTo>
                    <a:pt x="648772" y="607063"/>
                  </a:moveTo>
                  <a:lnTo>
                    <a:pt x="757499" y="607063"/>
                  </a:lnTo>
                  <a:cubicBezTo>
                    <a:pt x="769347" y="607063"/>
                    <a:pt x="778984" y="616703"/>
                    <a:pt x="778984" y="628551"/>
                  </a:cubicBezTo>
                  <a:cubicBezTo>
                    <a:pt x="778984" y="640399"/>
                    <a:pt x="769345" y="650036"/>
                    <a:pt x="757499" y="650036"/>
                  </a:cubicBezTo>
                  <a:lnTo>
                    <a:pt x="648772" y="650036"/>
                  </a:lnTo>
                  <a:cubicBezTo>
                    <a:pt x="636924" y="650036"/>
                    <a:pt x="627285" y="640397"/>
                    <a:pt x="627285" y="628551"/>
                  </a:cubicBezTo>
                  <a:cubicBezTo>
                    <a:pt x="627285" y="616705"/>
                    <a:pt x="636926" y="607063"/>
                    <a:pt x="648772" y="607063"/>
                  </a:cubicBezTo>
                  <a:close/>
                  <a:moveTo>
                    <a:pt x="584769" y="142297"/>
                  </a:moveTo>
                  <a:lnTo>
                    <a:pt x="707934" y="142297"/>
                  </a:lnTo>
                  <a:cubicBezTo>
                    <a:pt x="712934" y="142297"/>
                    <a:pt x="717002" y="146364"/>
                    <a:pt x="717002" y="151365"/>
                  </a:cubicBezTo>
                  <a:lnTo>
                    <a:pt x="717002" y="414095"/>
                  </a:lnTo>
                  <a:cubicBezTo>
                    <a:pt x="712448" y="413498"/>
                    <a:pt x="707820" y="413181"/>
                    <a:pt x="703134" y="413181"/>
                  </a:cubicBezTo>
                  <a:cubicBezTo>
                    <a:pt x="697438" y="413181"/>
                    <a:pt x="691849" y="413653"/>
                    <a:pt x="686396" y="414531"/>
                  </a:cubicBezTo>
                  <a:lnTo>
                    <a:pt x="686396" y="201243"/>
                  </a:lnTo>
                  <a:cubicBezTo>
                    <a:pt x="686396" y="185615"/>
                    <a:pt x="673682" y="172901"/>
                    <a:pt x="658054" y="172901"/>
                  </a:cubicBezTo>
                  <a:lnTo>
                    <a:pt x="584767" y="172901"/>
                  </a:lnTo>
                  <a:lnTo>
                    <a:pt x="584767" y="142297"/>
                  </a:lnTo>
                  <a:close/>
                  <a:moveTo>
                    <a:pt x="374372" y="31742"/>
                  </a:moveTo>
                  <a:cubicBezTo>
                    <a:pt x="417355" y="31742"/>
                    <a:pt x="453464" y="61589"/>
                    <a:pt x="463149" y="101637"/>
                  </a:cubicBezTo>
                  <a:lnTo>
                    <a:pt x="285595" y="101637"/>
                  </a:lnTo>
                  <a:cubicBezTo>
                    <a:pt x="295281" y="61589"/>
                    <a:pt x="331391" y="31742"/>
                    <a:pt x="374372" y="31742"/>
                  </a:cubicBezTo>
                  <a:close/>
                  <a:moveTo>
                    <a:pt x="486909" y="1000913"/>
                  </a:moveTo>
                  <a:lnTo>
                    <a:pt x="40810" y="1000913"/>
                  </a:lnTo>
                  <a:cubicBezTo>
                    <a:pt x="35810" y="1000913"/>
                    <a:pt x="31742" y="996846"/>
                    <a:pt x="31742" y="991845"/>
                  </a:cubicBezTo>
                  <a:lnTo>
                    <a:pt x="31742" y="151365"/>
                  </a:lnTo>
                  <a:cubicBezTo>
                    <a:pt x="31742" y="146364"/>
                    <a:pt x="35810" y="142297"/>
                    <a:pt x="40810" y="142297"/>
                  </a:cubicBezTo>
                  <a:lnTo>
                    <a:pt x="163975" y="142297"/>
                  </a:lnTo>
                  <a:lnTo>
                    <a:pt x="163975" y="172901"/>
                  </a:lnTo>
                  <a:lnTo>
                    <a:pt x="90690" y="172901"/>
                  </a:lnTo>
                  <a:cubicBezTo>
                    <a:pt x="75062" y="172901"/>
                    <a:pt x="62348" y="185615"/>
                    <a:pt x="62348" y="201243"/>
                  </a:cubicBezTo>
                  <a:lnTo>
                    <a:pt x="62348" y="941967"/>
                  </a:lnTo>
                  <a:cubicBezTo>
                    <a:pt x="62348" y="957595"/>
                    <a:pt x="75062" y="970309"/>
                    <a:pt x="90690" y="970309"/>
                  </a:cubicBezTo>
                  <a:lnTo>
                    <a:pt x="220940" y="970309"/>
                  </a:lnTo>
                  <a:cubicBezTo>
                    <a:pt x="229705" y="970309"/>
                    <a:pt x="236811" y="963203"/>
                    <a:pt x="236811" y="954438"/>
                  </a:cubicBezTo>
                  <a:cubicBezTo>
                    <a:pt x="236811" y="945673"/>
                    <a:pt x="229705" y="938567"/>
                    <a:pt x="220940" y="938567"/>
                  </a:cubicBezTo>
                  <a:lnTo>
                    <a:pt x="94091" y="938567"/>
                  </a:lnTo>
                  <a:lnTo>
                    <a:pt x="94091" y="204643"/>
                  </a:lnTo>
                  <a:lnTo>
                    <a:pt x="163975" y="204643"/>
                  </a:lnTo>
                  <a:lnTo>
                    <a:pt x="163975" y="233425"/>
                  </a:lnTo>
                  <a:cubicBezTo>
                    <a:pt x="163975" y="248268"/>
                    <a:pt x="176052" y="260345"/>
                    <a:pt x="190895" y="260345"/>
                  </a:cubicBezTo>
                  <a:lnTo>
                    <a:pt x="413510" y="260345"/>
                  </a:lnTo>
                  <a:cubicBezTo>
                    <a:pt x="422276" y="260345"/>
                    <a:pt x="429382" y="253239"/>
                    <a:pt x="429382" y="244474"/>
                  </a:cubicBezTo>
                  <a:cubicBezTo>
                    <a:pt x="429382" y="235709"/>
                    <a:pt x="422276" y="228603"/>
                    <a:pt x="413510" y="228603"/>
                  </a:cubicBezTo>
                  <a:lnTo>
                    <a:pt x="195719" y="228603"/>
                  </a:lnTo>
                  <a:lnTo>
                    <a:pt x="195719" y="133380"/>
                  </a:lnTo>
                  <a:lnTo>
                    <a:pt x="553029" y="133380"/>
                  </a:lnTo>
                  <a:lnTo>
                    <a:pt x="553029" y="228601"/>
                  </a:lnTo>
                  <a:lnTo>
                    <a:pt x="487576" y="228601"/>
                  </a:lnTo>
                  <a:cubicBezTo>
                    <a:pt x="478811" y="228601"/>
                    <a:pt x="471705" y="235707"/>
                    <a:pt x="471705" y="244472"/>
                  </a:cubicBezTo>
                  <a:cubicBezTo>
                    <a:pt x="471705" y="253237"/>
                    <a:pt x="478811" y="260343"/>
                    <a:pt x="487576" y="260343"/>
                  </a:cubicBezTo>
                  <a:lnTo>
                    <a:pt x="557852" y="260343"/>
                  </a:lnTo>
                  <a:cubicBezTo>
                    <a:pt x="572694" y="260343"/>
                    <a:pt x="584769" y="248266"/>
                    <a:pt x="584769" y="233423"/>
                  </a:cubicBezTo>
                  <a:lnTo>
                    <a:pt x="584769" y="204643"/>
                  </a:lnTo>
                  <a:lnTo>
                    <a:pt x="654653" y="204643"/>
                  </a:lnTo>
                  <a:lnTo>
                    <a:pt x="654653" y="425090"/>
                  </a:lnTo>
                  <a:cubicBezTo>
                    <a:pt x="621101" y="442636"/>
                    <a:pt x="598137" y="477766"/>
                    <a:pt x="598137" y="518180"/>
                  </a:cubicBezTo>
                  <a:cubicBezTo>
                    <a:pt x="598137" y="524093"/>
                    <a:pt x="598641" y="529887"/>
                    <a:pt x="599586" y="535533"/>
                  </a:cubicBezTo>
                  <a:lnTo>
                    <a:pt x="586202" y="535533"/>
                  </a:lnTo>
                  <a:lnTo>
                    <a:pt x="586202" y="361165"/>
                  </a:lnTo>
                  <a:cubicBezTo>
                    <a:pt x="586202" y="348758"/>
                    <a:pt x="576108" y="338666"/>
                    <a:pt x="563703" y="338666"/>
                  </a:cubicBezTo>
                  <a:lnTo>
                    <a:pt x="519136" y="338666"/>
                  </a:lnTo>
                  <a:cubicBezTo>
                    <a:pt x="506729" y="338666"/>
                    <a:pt x="496635" y="348760"/>
                    <a:pt x="496635" y="361165"/>
                  </a:cubicBezTo>
                  <a:lnTo>
                    <a:pt x="496635" y="535533"/>
                  </a:lnTo>
                  <a:lnTo>
                    <a:pt x="474837" y="535533"/>
                  </a:lnTo>
                  <a:lnTo>
                    <a:pt x="474837" y="459599"/>
                  </a:lnTo>
                  <a:cubicBezTo>
                    <a:pt x="474837" y="447192"/>
                    <a:pt x="464743" y="437100"/>
                    <a:pt x="452338" y="437100"/>
                  </a:cubicBezTo>
                  <a:lnTo>
                    <a:pt x="407771" y="437100"/>
                  </a:lnTo>
                  <a:cubicBezTo>
                    <a:pt x="395364" y="437100"/>
                    <a:pt x="385272" y="447194"/>
                    <a:pt x="385272" y="459599"/>
                  </a:cubicBezTo>
                  <a:lnTo>
                    <a:pt x="385272" y="535533"/>
                  </a:lnTo>
                  <a:lnTo>
                    <a:pt x="363474" y="535533"/>
                  </a:lnTo>
                  <a:lnTo>
                    <a:pt x="363474" y="316366"/>
                  </a:lnTo>
                  <a:cubicBezTo>
                    <a:pt x="363474" y="303959"/>
                    <a:pt x="353380" y="293867"/>
                    <a:pt x="340975" y="293867"/>
                  </a:cubicBezTo>
                  <a:lnTo>
                    <a:pt x="296408" y="293867"/>
                  </a:lnTo>
                  <a:cubicBezTo>
                    <a:pt x="284001" y="293867"/>
                    <a:pt x="273909" y="303961"/>
                    <a:pt x="273909" y="316366"/>
                  </a:cubicBezTo>
                  <a:lnTo>
                    <a:pt x="273909" y="535531"/>
                  </a:lnTo>
                  <a:lnTo>
                    <a:pt x="252111" y="535531"/>
                  </a:lnTo>
                  <a:lnTo>
                    <a:pt x="252111" y="434988"/>
                  </a:lnTo>
                  <a:cubicBezTo>
                    <a:pt x="252111" y="422581"/>
                    <a:pt x="242017" y="412489"/>
                    <a:pt x="229612" y="412489"/>
                  </a:cubicBezTo>
                  <a:lnTo>
                    <a:pt x="185043" y="412489"/>
                  </a:lnTo>
                  <a:cubicBezTo>
                    <a:pt x="172636" y="412489"/>
                    <a:pt x="162544" y="422583"/>
                    <a:pt x="162544" y="434988"/>
                  </a:cubicBezTo>
                  <a:lnTo>
                    <a:pt x="162544" y="535531"/>
                  </a:lnTo>
                  <a:lnTo>
                    <a:pt x="138795" y="535531"/>
                  </a:lnTo>
                  <a:cubicBezTo>
                    <a:pt x="130030" y="535531"/>
                    <a:pt x="122924" y="542637"/>
                    <a:pt x="122924" y="551402"/>
                  </a:cubicBezTo>
                  <a:cubicBezTo>
                    <a:pt x="122924" y="560167"/>
                    <a:pt x="130030" y="567273"/>
                    <a:pt x="138795" y="567273"/>
                  </a:cubicBezTo>
                  <a:lnTo>
                    <a:pt x="610385" y="567273"/>
                  </a:lnTo>
                  <a:cubicBezTo>
                    <a:pt x="613392" y="572926"/>
                    <a:pt x="616884" y="578286"/>
                    <a:pt x="620835" y="583267"/>
                  </a:cubicBezTo>
                  <a:cubicBezTo>
                    <a:pt x="605670" y="592659"/>
                    <a:pt x="595545" y="609440"/>
                    <a:pt x="595545" y="628549"/>
                  </a:cubicBezTo>
                  <a:cubicBezTo>
                    <a:pt x="595545" y="654400"/>
                    <a:pt x="614074" y="675997"/>
                    <a:pt x="638545" y="680780"/>
                  </a:cubicBezTo>
                  <a:cubicBezTo>
                    <a:pt x="633041" y="715034"/>
                    <a:pt x="625880" y="747594"/>
                    <a:pt x="616869" y="779340"/>
                  </a:cubicBezTo>
                  <a:lnTo>
                    <a:pt x="615477" y="779340"/>
                  </a:lnTo>
                  <a:cubicBezTo>
                    <a:pt x="589713" y="779340"/>
                    <a:pt x="568750" y="800301"/>
                    <a:pt x="568750" y="826067"/>
                  </a:cubicBezTo>
                  <a:lnTo>
                    <a:pt x="568750" y="831339"/>
                  </a:lnTo>
                  <a:cubicBezTo>
                    <a:pt x="568750" y="842918"/>
                    <a:pt x="572993" y="853518"/>
                    <a:pt x="579993" y="861691"/>
                  </a:cubicBezTo>
                  <a:lnTo>
                    <a:pt x="559691" y="874790"/>
                  </a:lnTo>
                  <a:cubicBezTo>
                    <a:pt x="539141" y="888052"/>
                    <a:pt x="526869" y="910570"/>
                    <a:pt x="526869" y="935028"/>
                  </a:cubicBezTo>
                  <a:lnTo>
                    <a:pt x="526869" y="938564"/>
                  </a:lnTo>
                  <a:lnTo>
                    <a:pt x="295005" y="938564"/>
                  </a:lnTo>
                  <a:cubicBezTo>
                    <a:pt x="286240" y="938564"/>
                    <a:pt x="279134" y="945671"/>
                    <a:pt x="279134" y="954436"/>
                  </a:cubicBezTo>
                  <a:cubicBezTo>
                    <a:pt x="279134" y="963201"/>
                    <a:pt x="286240" y="970307"/>
                    <a:pt x="295005" y="970307"/>
                  </a:cubicBezTo>
                  <a:lnTo>
                    <a:pt x="505686" y="970307"/>
                  </a:lnTo>
                  <a:cubicBezTo>
                    <a:pt x="496017" y="977669"/>
                    <a:pt x="489117" y="988476"/>
                    <a:pt x="486909" y="1000913"/>
                  </a:cubicBezTo>
                  <a:close/>
                  <a:moveTo>
                    <a:pt x="554459" y="370407"/>
                  </a:moveTo>
                  <a:lnTo>
                    <a:pt x="554459" y="535531"/>
                  </a:lnTo>
                  <a:lnTo>
                    <a:pt x="528378" y="535531"/>
                  </a:lnTo>
                  <a:lnTo>
                    <a:pt x="528378" y="370407"/>
                  </a:lnTo>
                  <a:close/>
                  <a:moveTo>
                    <a:pt x="443094" y="468840"/>
                  </a:moveTo>
                  <a:lnTo>
                    <a:pt x="443094" y="535531"/>
                  </a:lnTo>
                  <a:lnTo>
                    <a:pt x="417013" y="535531"/>
                  </a:lnTo>
                  <a:lnTo>
                    <a:pt x="417013" y="468840"/>
                  </a:lnTo>
                  <a:close/>
                  <a:moveTo>
                    <a:pt x="331731" y="325610"/>
                  </a:moveTo>
                  <a:lnTo>
                    <a:pt x="331731" y="535533"/>
                  </a:lnTo>
                  <a:lnTo>
                    <a:pt x="305650" y="535533"/>
                  </a:lnTo>
                  <a:lnTo>
                    <a:pt x="305650" y="325610"/>
                  </a:lnTo>
                  <a:close/>
                  <a:moveTo>
                    <a:pt x="220366" y="444231"/>
                  </a:moveTo>
                  <a:lnTo>
                    <a:pt x="220366" y="535531"/>
                  </a:lnTo>
                  <a:lnTo>
                    <a:pt x="194285" y="535531"/>
                  </a:lnTo>
                  <a:lnTo>
                    <a:pt x="194285" y="444231"/>
                  </a:lnTo>
                  <a:close/>
                  <a:moveTo>
                    <a:pt x="888389" y="1034113"/>
                  </a:moveTo>
                  <a:cubicBezTo>
                    <a:pt x="888389" y="1043829"/>
                    <a:pt x="880486" y="1051733"/>
                    <a:pt x="870770" y="1051733"/>
                  </a:cubicBezTo>
                  <a:lnTo>
                    <a:pt x="535503" y="1051733"/>
                  </a:lnTo>
                  <a:cubicBezTo>
                    <a:pt x="525788" y="1051733"/>
                    <a:pt x="517884" y="1043829"/>
                    <a:pt x="517884" y="1034113"/>
                  </a:cubicBezTo>
                  <a:lnTo>
                    <a:pt x="517884" y="1009555"/>
                  </a:lnTo>
                  <a:cubicBezTo>
                    <a:pt x="517884" y="999840"/>
                    <a:pt x="525788" y="991936"/>
                    <a:pt x="535503" y="991936"/>
                  </a:cubicBezTo>
                  <a:lnTo>
                    <a:pt x="870770" y="991936"/>
                  </a:lnTo>
                  <a:cubicBezTo>
                    <a:pt x="880486" y="991936"/>
                    <a:pt x="888389" y="999840"/>
                    <a:pt x="888389" y="1009555"/>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6" name="任意多边形: 形状 195">
              <a:extLst>
                <a:ext uri="{FF2B5EF4-FFF2-40B4-BE49-F238E27FC236}">
                  <a16:creationId xmlns:a16="http://schemas.microsoft.com/office/drawing/2014/main" id="{90BA2583-1084-EB01-3571-DCF10726E0A4}"/>
                </a:ext>
              </a:extLst>
            </p:cNvPr>
            <p:cNvSpPr/>
            <p:nvPr/>
          </p:nvSpPr>
          <p:spPr>
            <a:xfrm>
              <a:off x="6381745" y="3632449"/>
              <a:ext cx="452183" cy="92103"/>
            </a:xfrm>
            <a:custGeom>
              <a:avLst/>
              <a:gdLst>
                <a:gd name="connsiteX0" fmla="*/ 452183 w 452183"/>
                <a:gd name="connsiteY0" fmla="*/ 46052 h 92103"/>
                <a:gd name="connsiteX1" fmla="*/ 406131 w 452183"/>
                <a:gd name="connsiteY1" fmla="*/ 0 h 92103"/>
                <a:gd name="connsiteX2" fmla="*/ 46052 w 452183"/>
                <a:gd name="connsiteY2" fmla="*/ 0 h 92103"/>
                <a:gd name="connsiteX3" fmla="*/ 0 w 452183"/>
                <a:gd name="connsiteY3" fmla="*/ 46052 h 92103"/>
                <a:gd name="connsiteX4" fmla="*/ 46052 w 452183"/>
                <a:gd name="connsiteY4" fmla="*/ 92104 h 92103"/>
                <a:gd name="connsiteX5" fmla="*/ 406131 w 452183"/>
                <a:gd name="connsiteY5" fmla="*/ 92104 h 92103"/>
                <a:gd name="connsiteX6" fmla="*/ 452183 w 452183"/>
                <a:gd name="connsiteY6" fmla="*/ 46052 h 92103"/>
                <a:gd name="connsiteX7" fmla="*/ 188307 w 452183"/>
                <a:gd name="connsiteY7" fmla="*/ 60361 h 92103"/>
                <a:gd name="connsiteX8" fmla="*/ 46052 w 452183"/>
                <a:gd name="connsiteY8" fmla="*/ 60361 h 92103"/>
                <a:gd name="connsiteX9" fmla="*/ 44592 w 452183"/>
                <a:gd name="connsiteY9" fmla="*/ 60287 h 92103"/>
                <a:gd name="connsiteX10" fmla="*/ 31745 w 452183"/>
                <a:gd name="connsiteY10" fmla="*/ 46052 h 92103"/>
                <a:gd name="connsiteX11" fmla="*/ 44592 w 452183"/>
                <a:gd name="connsiteY11" fmla="*/ 31816 h 92103"/>
                <a:gd name="connsiteX12" fmla="*/ 46052 w 452183"/>
                <a:gd name="connsiteY12" fmla="*/ 31742 h 92103"/>
                <a:gd name="connsiteX13" fmla="*/ 188307 w 452183"/>
                <a:gd name="connsiteY13" fmla="*/ 31742 h 92103"/>
                <a:gd name="connsiteX14" fmla="*/ 220049 w 452183"/>
                <a:gd name="connsiteY14" fmla="*/ 31744 h 92103"/>
                <a:gd name="connsiteX15" fmla="*/ 406131 w 452183"/>
                <a:gd name="connsiteY15" fmla="*/ 31744 h 92103"/>
                <a:gd name="connsiteX16" fmla="*/ 420441 w 452183"/>
                <a:gd name="connsiteY16" fmla="*/ 46054 h 92103"/>
                <a:gd name="connsiteX17" fmla="*/ 406131 w 452183"/>
                <a:gd name="connsiteY17" fmla="*/ 60364 h 92103"/>
                <a:gd name="connsiteX18" fmla="*/ 220049 w 452183"/>
                <a:gd name="connsiteY18" fmla="*/ 60364 h 92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2183" h="92103">
                  <a:moveTo>
                    <a:pt x="452183" y="46052"/>
                  </a:moveTo>
                  <a:cubicBezTo>
                    <a:pt x="452183" y="20658"/>
                    <a:pt x="431523" y="0"/>
                    <a:pt x="406131" y="0"/>
                  </a:cubicBezTo>
                  <a:lnTo>
                    <a:pt x="46052" y="0"/>
                  </a:lnTo>
                  <a:cubicBezTo>
                    <a:pt x="20658" y="0"/>
                    <a:pt x="0" y="20658"/>
                    <a:pt x="0" y="46052"/>
                  </a:cubicBezTo>
                  <a:cubicBezTo>
                    <a:pt x="0" y="71446"/>
                    <a:pt x="20658" y="92104"/>
                    <a:pt x="46052" y="92104"/>
                  </a:cubicBezTo>
                  <a:lnTo>
                    <a:pt x="406131" y="92104"/>
                  </a:lnTo>
                  <a:cubicBezTo>
                    <a:pt x="431525" y="92104"/>
                    <a:pt x="452183" y="71446"/>
                    <a:pt x="452183" y="46052"/>
                  </a:cubicBezTo>
                  <a:close/>
                  <a:moveTo>
                    <a:pt x="188307" y="60361"/>
                  </a:moveTo>
                  <a:lnTo>
                    <a:pt x="46052" y="60361"/>
                  </a:lnTo>
                  <a:cubicBezTo>
                    <a:pt x="45559" y="60361"/>
                    <a:pt x="45072" y="60336"/>
                    <a:pt x="44592" y="60287"/>
                  </a:cubicBezTo>
                  <a:cubicBezTo>
                    <a:pt x="37386" y="59553"/>
                    <a:pt x="31745" y="53450"/>
                    <a:pt x="31745" y="46052"/>
                  </a:cubicBezTo>
                  <a:cubicBezTo>
                    <a:pt x="31745" y="38654"/>
                    <a:pt x="37386" y="32551"/>
                    <a:pt x="44592" y="31816"/>
                  </a:cubicBezTo>
                  <a:cubicBezTo>
                    <a:pt x="45072" y="31768"/>
                    <a:pt x="45559" y="31742"/>
                    <a:pt x="46052" y="31742"/>
                  </a:cubicBezTo>
                  <a:lnTo>
                    <a:pt x="188307" y="31742"/>
                  </a:lnTo>
                  <a:close/>
                  <a:moveTo>
                    <a:pt x="220049" y="31744"/>
                  </a:moveTo>
                  <a:lnTo>
                    <a:pt x="406131" y="31744"/>
                  </a:lnTo>
                  <a:cubicBezTo>
                    <a:pt x="414022" y="31744"/>
                    <a:pt x="420441" y="38163"/>
                    <a:pt x="420441" y="46054"/>
                  </a:cubicBezTo>
                  <a:cubicBezTo>
                    <a:pt x="420441" y="53945"/>
                    <a:pt x="414020" y="60364"/>
                    <a:pt x="406131" y="60364"/>
                  </a:cubicBezTo>
                  <a:lnTo>
                    <a:pt x="220049" y="60364"/>
                  </a:ln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7" name="任意多边形: 形状 196">
              <a:extLst>
                <a:ext uri="{FF2B5EF4-FFF2-40B4-BE49-F238E27FC236}">
                  <a16:creationId xmlns:a16="http://schemas.microsoft.com/office/drawing/2014/main" id="{BBFA4C03-7F3D-60C3-7455-36477FB6827F}"/>
                </a:ext>
              </a:extLst>
            </p:cNvPr>
            <p:cNvSpPr/>
            <p:nvPr/>
          </p:nvSpPr>
          <p:spPr>
            <a:xfrm>
              <a:off x="6481579" y="3762768"/>
              <a:ext cx="352349" cy="31742"/>
            </a:xfrm>
            <a:custGeom>
              <a:avLst/>
              <a:gdLst>
                <a:gd name="connsiteX0" fmla="*/ 336478 w 352349"/>
                <a:gd name="connsiteY0" fmla="*/ 0 h 31742"/>
                <a:gd name="connsiteX1" fmla="*/ 15871 w 352349"/>
                <a:gd name="connsiteY1" fmla="*/ 0 h 31742"/>
                <a:gd name="connsiteX2" fmla="*/ 0 w 352349"/>
                <a:gd name="connsiteY2" fmla="*/ 15871 h 31742"/>
                <a:gd name="connsiteX3" fmla="*/ 15871 w 352349"/>
                <a:gd name="connsiteY3" fmla="*/ 31742 h 31742"/>
                <a:gd name="connsiteX4" fmla="*/ 336478 w 352349"/>
                <a:gd name="connsiteY4" fmla="*/ 31742 h 31742"/>
                <a:gd name="connsiteX5" fmla="*/ 352349 w 352349"/>
                <a:gd name="connsiteY5" fmla="*/ 15871 h 31742"/>
                <a:gd name="connsiteX6" fmla="*/ 336478 w 352349"/>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349" h="31742">
                  <a:moveTo>
                    <a:pt x="336478" y="0"/>
                  </a:moveTo>
                  <a:lnTo>
                    <a:pt x="15871" y="0"/>
                  </a:lnTo>
                  <a:cubicBezTo>
                    <a:pt x="7106" y="0"/>
                    <a:pt x="0" y="7106"/>
                    <a:pt x="0" y="15871"/>
                  </a:cubicBezTo>
                  <a:cubicBezTo>
                    <a:pt x="0" y="24636"/>
                    <a:pt x="7106" y="31742"/>
                    <a:pt x="15871" y="31742"/>
                  </a:cubicBezTo>
                  <a:lnTo>
                    <a:pt x="336478" y="31742"/>
                  </a:lnTo>
                  <a:cubicBezTo>
                    <a:pt x="345243" y="31742"/>
                    <a:pt x="352349" y="24636"/>
                    <a:pt x="352349" y="15871"/>
                  </a:cubicBezTo>
                  <a:cubicBezTo>
                    <a:pt x="352349" y="7106"/>
                    <a:pt x="345243" y="0"/>
                    <a:pt x="336478"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8" name="任意多边形: 形状 197">
              <a:extLst>
                <a:ext uri="{FF2B5EF4-FFF2-40B4-BE49-F238E27FC236}">
                  <a16:creationId xmlns:a16="http://schemas.microsoft.com/office/drawing/2014/main" id="{829DFAD2-E78A-BAC1-B895-FAB3D8F82747}"/>
                </a:ext>
              </a:extLst>
            </p:cNvPr>
            <p:cNvSpPr/>
            <p:nvPr/>
          </p:nvSpPr>
          <p:spPr>
            <a:xfrm>
              <a:off x="6481579" y="3822425"/>
              <a:ext cx="324752" cy="31742"/>
            </a:xfrm>
            <a:custGeom>
              <a:avLst/>
              <a:gdLst>
                <a:gd name="connsiteX0" fmla="*/ 308881 w 324752"/>
                <a:gd name="connsiteY0" fmla="*/ 0 h 31742"/>
                <a:gd name="connsiteX1" fmla="*/ 15871 w 324752"/>
                <a:gd name="connsiteY1" fmla="*/ 0 h 31742"/>
                <a:gd name="connsiteX2" fmla="*/ 0 w 324752"/>
                <a:gd name="connsiteY2" fmla="*/ 15871 h 31742"/>
                <a:gd name="connsiteX3" fmla="*/ 15871 w 324752"/>
                <a:gd name="connsiteY3" fmla="*/ 31742 h 31742"/>
                <a:gd name="connsiteX4" fmla="*/ 308881 w 324752"/>
                <a:gd name="connsiteY4" fmla="*/ 31742 h 31742"/>
                <a:gd name="connsiteX5" fmla="*/ 324752 w 324752"/>
                <a:gd name="connsiteY5" fmla="*/ 15871 h 31742"/>
                <a:gd name="connsiteX6" fmla="*/ 308881 w 324752"/>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4752" h="31742">
                  <a:moveTo>
                    <a:pt x="308881" y="0"/>
                  </a:moveTo>
                  <a:lnTo>
                    <a:pt x="15871" y="0"/>
                  </a:lnTo>
                  <a:cubicBezTo>
                    <a:pt x="7106" y="0"/>
                    <a:pt x="0" y="7106"/>
                    <a:pt x="0" y="15871"/>
                  </a:cubicBezTo>
                  <a:cubicBezTo>
                    <a:pt x="0" y="24636"/>
                    <a:pt x="7106" y="31742"/>
                    <a:pt x="15871" y="31742"/>
                  </a:cubicBezTo>
                  <a:lnTo>
                    <a:pt x="308881" y="31742"/>
                  </a:lnTo>
                  <a:cubicBezTo>
                    <a:pt x="317646" y="31742"/>
                    <a:pt x="324752" y="24636"/>
                    <a:pt x="324752" y="15871"/>
                  </a:cubicBezTo>
                  <a:cubicBezTo>
                    <a:pt x="324752" y="7106"/>
                    <a:pt x="317646" y="0"/>
                    <a:pt x="308881"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9" name="任意多边形: 形状 198">
              <a:extLst>
                <a:ext uri="{FF2B5EF4-FFF2-40B4-BE49-F238E27FC236}">
                  <a16:creationId xmlns:a16="http://schemas.microsoft.com/office/drawing/2014/main" id="{F4F14AE7-3950-D98D-D495-A47576929E72}"/>
                </a:ext>
              </a:extLst>
            </p:cNvPr>
            <p:cNvSpPr/>
            <p:nvPr/>
          </p:nvSpPr>
          <p:spPr>
            <a:xfrm>
              <a:off x="6481579" y="3882082"/>
              <a:ext cx="303512" cy="31742"/>
            </a:xfrm>
            <a:custGeom>
              <a:avLst/>
              <a:gdLst>
                <a:gd name="connsiteX0" fmla="*/ 303512 w 303512"/>
                <a:gd name="connsiteY0" fmla="*/ 15871 h 31742"/>
                <a:gd name="connsiteX1" fmla="*/ 287641 w 303512"/>
                <a:gd name="connsiteY1" fmla="*/ 0 h 31742"/>
                <a:gd name="connsiteX2" fmla="*/ 15871 w 303512"/>
                <a:gd name="connsiteY2" fmla="*/ 0 h 31742"/>
                <a:gd name="connsiteX3" fmla="*/ 0 w 303512"/>
                <a:gd name="connsiteY3" fmla="*/ 15871 h 31742"/>
                <a:gd name="connsiteX4" fmla="*/ 15871 w 303512"/>
                <a:gd name="connsiteY4" fmla="*/ 31742 h 31742"/>
                <a:gd name="connsiteX5" fmla="*/ 287641 w 303512"/>
                <a:gd name="connsiteY5" fmla="*/ 31742 h 31742"/>
                <a:gd name="connsiteX6" fmla="*/ 303512 w 303512"/>
                <a:gd name="connsiteY6" fmla="*/ 15871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3512" h="31742">
                  <a:moveTo>
                    <a:pt x="303512" y="15871"/>
                  </a:moveTo>
                  <a:cubicBezTo>
                    <a:pt x="303512" y="7106"/>
                    <a:pt x="296406" y="0"/>
                    <a:pt x="287641" y="0"/>
                  </a:cubicBezTo>
                  <a:lnTo>
                    <a:pt x="15871" y="0"/>
                  </a:lnTo>
                  <a:cubicBezTo>
                    <a:pt x="7106" y="0"/>
                    <a:pt x="0" y="7106"/>
                    <a:pt x="0" y="15871"/>
                  </a:cubicBezTo>
                  <a:cubicBezTo>
                    <a:pt x="0" y="24636"/>
                    <a:pt x="7106" y="31742"/>
                    <a:pt x="15871" y="31742"/>
                  </a:cubicBezTo>
                  <a:lnTo>
                    <a:pt x="287641" y="31742"/>
                  </a:lnTo>
                  <a:cubicBezTo>
                    <a:pt x="296406" y="31742"/>
                    <a:pt x="303512" y="24636"/>
                    <a:pt x="303512" y="15871"/>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0" name="任意多边形: 形状 199">
              <a:extLst>
                <a:ext uri="{FF2B5EF4-FFF2-40B4-BE49-F238E27FC236}">
                  <a16:creationId xmlns:a16="http://schemas.microsoft.com/office/drawing/2014/main" id="{33BF476B-B58F-B94F-223D-A6774BE7965F}"/>
                </a:ext>
              </a:extLst>
            </p:cNvPr>
            <p:cNvSpPr/>
            <p:nvPr/>
          </p:nvSpPr>
          <p:spPr>
            <a:xfrm>
              <a:off x="6381745" y="3762768"/>
              <a:ext cx="78547" cy="31742"/>
            </a:xfrm>
            <a:custGeom>
              <a:avLst/>
              <a:gdLst>
                <a:gd name="connsiteX0" fmla="*/ 62676 w 78547"/>
                <a:gd name="connsiteY0" fmla="*/ 0 h 31742"/>
                <a:gd name="connsiteX1" fmla="*/ 15871 w 78547"/>
                <a:gd name="connsiteY1" fmla="*/ 0 h 31742"/>
                <a:gd name="connsiteX2" fmla="*/ 0 w 78547"/>
                <a:gd name="connsiteY2" fmla="*/ 15871 h 31742"/>
                <a:gd name="connsiteX3" fmla="*/ 15871 w 78547"/>
                <a:gd name="connsiteY3" fmla="*/ 31742 h 31742"/>
                <a:gd name="connsiteX4" fmla="*/ 62676 w 78547"/>
                <a:gd name="connsiteY4" fmla="*/ 31742 h 31742"/>
                <a:gd name="connsiteX5" fmla="*/ 78548 w 78547"/>
                <a:gd name="connsiteY5" fmla="*/ 15871 h 31742"/>
                <a:gd name="connsiteX6" fmla="*/ 62676 w 78547"/>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47" h="31742">
                  <a:moveTo>
                    <a:pt x="62676" y="0"/>
                  </a:moveTo>
                  <a:lnTo>
                    <a:pt x="15871" y="0"/>
                  </a:lnTo>
                  <a:cubicBezTo>
                    <a:pt x="7106" y="0"/>
                    <a:pt x="0" y="7106"/>
                    <a:pt x="0" y="15871"/>
                  </a:cubicBezTo>
                  <a:cubicBezTo>
                    <a:pt x="0" y="24636"/>
                    <a:pt x="7106" y="31742"/>
                    <a:pt x="15871" y="31742"/>
                  </a:cubicBezTo>
                  <a:lnTo>
                    <a:pt x="62676" y="31742"/>
                  </a:lnTo>
                  <a:cubicBezTo>
                    <a:pt x="71442" y="31742"/>
                    <a:pt x="78548" y="24636"/>
                    <a:pt x="78548" y="15871"/>
                  </a:cubicBezTo>
                  <a:cubicBezTo>
                    <a:pt x="78548" y="7106"/>
                    <a:pt x="71442" y="0"/>
                    <a:pt x="62676"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1" name="任意多边形: 形状 200">
              <a:extLst>
                <a:ext uri="{FF2B5EF4-FFF2-40B4-BE49-F238E27FC236}">
                  <a16:creationId xmlns:a16="http://schemas.microsoft.com/office/drawing/2014/main" id="{E2461A98-D9C6-E5F4-EAE0-A87462B4B6F9}"/>
                </a:ext>
              </a:extLst>
            </p:cNvPr>
            <p:cNvSpPr/>
            <p:nvPr/>
          </p:nvSpPr>
          <p:spPr>
            <a:xfrm>
              <a:off x="6381745" y="3822425"/>
              <a:ext cx="78547" cy="31742"/>
            </a:xfrm>
            <a:custGeom>
              <a:avLst/>
              <a:gdLst>
                <a:gd name="connsiteX0" fmla="*/ 62676 w 78547"/>
                <a:gd name="connsiteY0" fmla="*/ 0 h 31742"/>
                <a:gd name="connsiteX1" fmla="*/ 15871 w 78547"/>
                <a:gd name="connsiteY1" fmla="*/ 0 h 31742"/>
                <a:gd name="connsiteX2" fmla="*/ 0 w 78547"/>
                <a:gd name="connsiteY2" fmla="*/ 15871 h 31742"/>
                <a:gd name="connsiteX3" fmla="*/ 15871 w 78547"/>
                <a:gd name="connsiteY3" fmla="*/ 31742 h 31742"/>
                <a:gd name="connsiteX4" fmla="*/ 62676 w 78547"/>
                <a:gd name="connsiteY4" fmla="*/ 31742 h 31742"/>
                <a:gd name="connsiteX5" fmla="*/ 78548 w 78547"/>
                <a:gd name="connsiteY5" fmla="*/ 15871 h 31742"/>
                <a:gd name="connsiteX6" fmla="*/ 62676 w 78547"/>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47" h="31742">
                  <a:moveTo>
                    <a:pt x="62676" y="0"/>
                  </a:moveTo>
                  <a:lnTo>
                    <a:pt x="15871" y="0"/>
                  </a:lnTo>
                  <a:cubicBezTo>
                    <a:pt x="7106" y="0"/>
                    <a:pt x="0" y="7106"/>
                    <a:pt x="0" y="15871"/>
                  </a:cubicBezTo>
                  <a:cubicBezTo>
                    <a:pt x="0" y="24636"/>
                    <a:pt x="7106" y="31742"/>
                    <a:pt x="15871" y="31742"/>
                  </a:cubicBezTo>
                  <a:lnTo>
                    <a:pt x="62676" y="31742"/>
                  </a:lnTo>
                  <a:cubicBezTo>
                    <a:pt x="71442" y="31742"/>
                    <a:pt x="78548" y="24636"/>
                    <a:pt x="78548" y="15871"/>
                  </a:cubicBezTo>
                  <a:cubicBezTo>
                    <a:pt x="78548" y="7106"/>
                    <a:pt x="71442" y="0"/>
                    <a:pt x="62676"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2" name="任意多边形: 形状 201">
              <a:extLst>
                <a:ext uri="{FF2B5EF4-FFF2-40B4-BE49-F238E27FC236}">
                  <a16:creationId xmlns:a16="http://schemas.microsoft.com/office/drawing/2014/main" id="{18F9C97B-C697-FCD1-7409-C893014A59C1}"/>
                </a:ext>
              </a:extLst>
            </p:cNvPr>
            <p:cNvSpPr/>
            <p:nvPr/>
          </p:nvSpPr>
          <p:spPr>
            <a:xfrm>
              <a:off x="6381745" y="3882082"/>
              <a:ext cx="78547" cy="31742"/>
            </a:xfrm>
            <a:custGeom>
              <a:avLst/>
              <a:gdLst>
                <a:gd name="connsiteX0" fmla="*/ 62676 w 78547"/>
                <a:gd name="connsiteY0" fmla="*/ 0 h 31742"/>
                <a:gd name="connsiteX1" fmla="*/ 15871 w 78547"/>
                <a:gd name="connsiteY1" fmla="*/ 0 h 31742"/>
                <a:gd name="connsiteX2" fmla="*/ 0 w 78547"/>
                <a:gd name="connsiteY2" fmla="*/ 15871 h 31742"/>
                <a:gd name="connsiteX3" fmla="*/ 15871 w 78547"/>
                <a:gd name="connsiteY3" fmla="*/ 31742 h 31742"/>
                <a:gd name="connsiteX4" fmla="*/ 62676 w 78547"/>
                <a:gd name="connsiteY4" fmla="*/ 31742 h 31742"/>
                <a:gd name="connsiteX5" fmla="*/ 78548 w 78547"/>
                <a:gd name="connsiteY5" fmla="*/ 15871 h 31742"/>
                <a:gd name="connsiteX6" fmla="*/ 62676 w 78547"/>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47" h="31742">
                  <a:moveTo>
                    <a:pt x="62676" y="0"/>
                  </a:moveTo>
                  <a:lnTo>
                    <a:pt x="15871" y="0"/>
                  </a:lnTo>
                  <a:cubicBezTo>
                    <a:pt x="7106" y="0"/>
                    <a:pt x="0" y="7106"/>
                    <a:pt x="0" y="15871"/>
                  </a:cubicBezTo>
                  <a:cubicBezTo>
                    <a:pt x="0" y="24636"/>
                    <a:pt x="7106" y="31742"/>
                    <a:pt x="15871" y="31742"/>
                  </a:cubicBezTo>
                  <a:lnTo>
                    <a:pt x="62676" y="31742"/>
                  </a:lnTo>
                  <a:cubicBezTo>
                    <a:pt x="71442" y="31742"/>
                    <a:pt x="78548" y="24636"/>
                    <a:pt x="78548" y="15871"/>
                  </a:cubicBezTo>
                  <a:cubicBezTo>
                    <a:pt x="78548" y="7106"/>
                    <a:pt x="71442" y="0"/>
                    <a:pt x="62676"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cxnSp>
        <p:nvCxnSpPr>
          <p:cNvPr id="205" name="直接连接符 204">
            <a:extLst>
              <a:ext uri="{FF2B5EF4-FFF2-40B4-BE49-F238E27FC236}">
                <a16:creationId xmlns:a16="http://schemas.microsoft.com/office/drawing/2014/main" id="{DC2356C7-711F-EE0D-ED6C-03E5302EADFD}"/>
              </a:ext>
            </a:extLst>
          </p:cNvPr>
          <p:cNvCxnSpPr>
            <a:cxnSpLocks/>
          </p:cNvCxnSpPr>
          <p:nvPr/>
        </p:nvCxnSpPr>
        <p:spPr>
          <a:xfrm>
            <a:off x="407988" y="666875"/>
            <a:ext cx="11376025" cy="0"/>
          </a:xfrm>
          <a:prstGeom prst="line">
            <a:avLst/>
          </a:prstGeom>
          <a:ln w="9525">
            <a:gradFill flip="none" rotWithShape="1">
              <a:gsLst>
                <a:gs pos="0">
                  <a:schemeClr val="accent1"/>
                </a:gs>
                <a:gs pos="58000">
                  <a:srgbClr val="1168F4"/>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26" name="文本框 225">
            <a:extLst>
              <a:ext uri="{FF2B5EF4-FFF2-40B4-BE49-F238E27FC236}">
                <a16:creationId xmlns:a16="http://schemas.microsoft.com/office/drawing/2014/main" id="{903CBEDD-ECDF-09BE-330E-B54D1803EDF9}"/>
              </a:ext>
            </a:extLst>
          </p:cNvPr>
          <p:cNvSpPr txBox="1"/>
          <p:nvPr/>
        </p:nvSpPr>
        <p:spPr>
          <a:xfrm>
            <a:off x="9097234" y="6396735"/>
            <a:ext cx="2801395"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w="3175">
                  <a:noFill/>
                </a:ln>
                <a:solidFill>
                  <a:prstClr val="white">
                    <a:lumMod val="85000"/>
                  </a:prstClr>
                </a:solidFill>
                <a:effectLst>
                  <a:outerShdw blurRad="152400" dist="101600" dir="5400000" sx="98000" sy="98000" algn="t" rotWithShape="0">
                    <a:prstClr val="white">
                      <a:lumMod val="85000"/>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正德丨厚生丨经世丨济用</a:t>
            </a:r>
          </a:p>
        </p:txBody>
      </p:sp>
      <p:grpSp>
        <p:nvGrpSpPr>
          <p:cNvPr id="213" name="组合 212">
            <a:extLst>
              <a:ext uri="{FF2B5EF4-FFF2-40B4-BE49-F238E27FC236}">
                <a16:creationId xmlns:a16="http://schemas.microsoft.com/office/drawing/2014/main" id="{139705E3-8F97-B683-73A5-844A044E98BE}"/>
              </a:ext>
            </a:extLst>
          </p:cNvPr>
          <p:cNvGrpSpPr/>
          <p:nvPr/>
        </p:nvGrpSpPr>
        <p:grpSpPr>
          <a:xfrm>
            <a:off x="397828" y="6453189"/>
            <a:ext cx="1009527" cy="188718"/>
            <a:chOff x="695357" y="6477795"/>
            <a:chExt cx="976623" cy="182567"/>
          </a:xfrm>
        </p:grpSpPr>
        <p:sp>
          <p:nvSpPr>
            <p:cNvPr id="214" name="椭圆 213">
              <a:extLst>
                <a:ext uri="{FF2B5EF4-FFF2-40B4-BE49-F238E27FC236}">
                  <a16:creationId xmlns:a16="http://schemas.microsoft.com/office/drawing/2014/main" id="{4BEDC135-AC07-AF4D-C138-812C6F13BD68}"/>
                </a:ext>
              </a:extLst>
            </p:cNvPr>
            <p:cNvSpPr/>
            <p:nvPr/>
          </p:nvSpPr>
          <p:spPr>
            <a:xfrm>
              <a:off x="695357" y="6477795"/>
              <a:ext cx="182567" cy="182567"/>
            </a:xfrm>
            <a:prstGeom prst="ellipse">
              <a:avLst/>
            </a:prstGeom>
            <a:gradFill flip="none" rotWithShape="1">
              <a:gsLst>
                <a:gs pos="100000">
                  <a:schemeClr val="accent1"/>
                </a:gs>
                <a:gs pos="59000">
                  <a:srgbClr val="1169F3"/>
                </a:gs>
                <a:gs pos="13000">
                  <a:schemeClr val="accent2"/>
                </a:gs>
              </a:gsLst>
              <a:lin ang="135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5" name="椭圆 214">
              <a:extLst>
                <a:ext uri="{FF2B5EF4-FFF2-40B4-BE49-F238E27FC236}">
                  <a16:creationId xmlns:a16="http://schemas.microsoft.com/office/drawing/2014/main" id="{BC20AB3F-94F2-1057-0B8F-832C624C1A52}"/>
                </a:ext>
              </a:extLst>
            </p:cNvPr>
            <p:cNvSpPr/>
            <p:nvPr/>
          </p:nvSpPr>
          <p:spPr>
            <a:xfrm>
              <a:off x="960042" y="6477795"/>
              <a:ext cx="182567" cy="182567"/>
            </a:xfrm>
            <a:prstGeom prst="ellipse">
              <a:avLst/>
            </a:prstGeom>
            <a:gradFill>
              <a:gsLst>
                <a:gs pos="25000">
                  <a:schemeClr val="bg1">
                    <a:lumMod val="50000"/>
                  </a:schemeClr>
                </a:gs>
                <a:gs pos="100000">
                  <a:schemeClr val="bg1">
                    <a:lumMod val="85000"/>
                  </a:schemeClr>
                </a:gs>
              </a:gsLst>
              <a:lin ang="135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6" name="椭圆 215">
              <a:extLst>
                <a:ext uri="{FF2B5EF4-FFF2-40B4-BE49-F238E27FC236}">
                  <a16:creationId xmlns:a16="http://schemas.microsoft.com/office/drawing/2014/main" id="{DE17091D-CCAA-54D6-6C79-E7DABBA83E0E}"/>
                </a:ext>
              </a:extLst>
            </p:cNvPr>
            <p:cNvSpPr/>
            <p:nvPr/>
          </p:nvSpPr>
          <p:spPr>
            <a:xfrm>
              <a:off x="1224727" y="6477795"/>
              <a:ext cx="182567" cy="182567"/>
            </a:xfrm>
            <a:prstGeom prst="ellipse">
              <a:avLst/>
            </a:prstGeom>
            <a:gradFill>
              <a:gsLst>
                <a:gs pos="25000">
                  <a:schemeClr val="bg1">
                    <a:lumMod val="50000"/>
                  </a:schemeClr>
                </a:gs>
                <a:gs pos="100000">
                  <a:schemeClr val="bg1">
                    <a:lumMod val="85000"/>
                  </a:schemeClr>
                </a:gs>
              </a:gsLst>
              <a:lin ang="135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7" name="椭圆 216">
              <a:extLst>
                <a:ext uri="{FF2B5EF4-FFF2-40B4-BE49-F238E27FC236}">
                  <a16:creationId xmlns:a16="http://schemas.microsoft.com/office/drawing/2014/main" id="{9C6CB0CF-8702-E114-094E-9497F532EC4C}"/>
                </a:ext>
              </a:extLst>
            </p:cNvPr>
            <p:cNvSpPr/>
            <p:nvPr/>
          </p:nvSpPr>
          <p:spPr>
            <a:xfrm>
              <a:off x="1489413" y="6477795"/>
              <a:ext cx="182567" cy="182567"/>
            </a:xfrm>
            <a:prstGeom prst="ellipse">
              <a:avLst/>
            </a:prstGeom>
            <a:gradFill>
              <a:gsLst>
                <a:gs pos="25000">
                  <a:schemeClr val="bg1">
                    <a:lumMod val="50000"/>
                  </a:schemeClr>
                </a:gs>
                <a:gs pos="100000">
                  <a:schemeClr val="bg1">
                    <a:lumMod val="85000"/>
                  </a:schemeClr>
                </a:gs>
              </a:gsLst>
              <a:lin ang="135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 name="组合 1">
            <a:extLst>
              <a:ext uri="{FF2B5EF4-FFF2-40B4-BE49-F238E27FC236}">
                <a16:creationId xmlns:a16="http://schemas.microsoft.com/office/drawing/2014/main" id="{F52F3E92-3DFE-770C-4560-ABEFAD55D96A}"/>
              </a:ext>
            </a:extLst>
          </p:cNvPr>
          <p:cNvGrpSpPr/>
          <p:nvPr/>
        </p:nvGrpSpPr>
        <p:grpSpPr>
          <a:xfrm>
            <a:off x="3901441" y="1577113"/>
            <a:ext cx="542283" cy="542282"/>
            <a:chOff x="3901441" y="1577113"/>
            <a:chExt cx="542283" cy="542282"/>
          </a:xfrm>
        </p:grpSpPr>
        <p:sp>
          <p:nvSpPr>
            <p:cNvPr id="244" name="椭圆 243">
              <a:extLst>
                <a:ext uri="{FF2B5EF4-FFF2-40B4-BE49-F238E27FC236}">
                  <a16:creationId xmlns:a16="http://schemas.microsoft.com/office/drawing/2014/main" id="{4F003B1E-91B3-C683-0229-1C8805BA50FA}"/>
                </a:ext>
              </a:extLst>
            </p:cNvPr>
            <p:cNvSpPr/>
            <p:nvPr>
              <p:custDataLst>
                <p:tags r:id="rId13"/>
              </p:custDataLst>
            </p:nvPr>
          </p:nvSpPr>
          <p:spPr>
            <a:xfrm>
              <a:off x="3901441" y="1577113"/>
              <a:ext cx="542283" cy="542282"/>
            </a:xfrm>
            <a:prstGeom prst="ellipse">
              <a:avLst/>
            </a:pr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45" name="图形 27">
              <a:extLst>
                <a:ext uri="{FF2B5EF4-FFF2-40B4-BE49-F238E27FC236}">
                  <a16:creationId xmlns:a16="http://schemas.microsoft.com/office/drawing/2014/main" id="{C4FDB3A8-5F48-8E36-E558-9E672F93E055}"/>
                </a:ext>
              </a:extLst>
            </p:cNvPr>
            <p:cNvGrpSpPr/>
            <p:nvPr/>
          </p:nvGrpSpPr>
          <p:grpSpPr>
            <a:xfrm>
              <a:off x="4065562" y="1708597"/>
              <a:ext cx="206713" cy="255351"/>
              <a:chOff x="-348018" y="-172819"/>
              <a:chExt cx="262723" cy="324540"/>
            </a:xfrm>
          </p:grpSpPr>
          <p:sp>
            <p:nvSpPr>
              <p:cNvPr id="246" name="任意多边形: 形状 245">
                <a:extLst>
                  <a:ext uri="{FF2B5EF4-FFF2-40B4-BE49-F238E27FC236}">
                    <a16:creationId xmlns:a16="http://schemas.microsoft.com/office/drawing/2014/main" id="{D47C814C-FA8F-15A2-BC6F-1FA0BCC0223B}"/>
                  </a:ext>
                </a:extLst>
              </p:cNvPr>
              <p:cNvSpPr/>
              <p:nvPr/>
            </p:nvSpPr>
            <p:spPr>
              <a:xfrm>
                <a:off x="-348018" y="-172819"/>
                <a:ext cx="216360" cy="278178"/>
              </a:xfrm>
              <a:custGeom>
                <a:avLst/>
                <a:gdLst>
                  <a:gd name="connsiteX0" fmla="*/ 177012 w 183356"/>
                  <a:gd name="connsiteY0" fmla="*/ 46044 h 235743"/>
                  <a:gd name="connsiteX1" fmla="*/ 177012 w 183356"/>
                  <a:gd name="connsiteY1" fmla="*/ 6753 h 235743"/>
                  <a:gd name="connsiteX2" fmla="*/ 6753 w 183356"/>
                  <a:gd name="connsiteY2" fmla="*/ 6753 h 235743"/>
                  <a:gd name="connsiteX3" fmla="*/ 6753 w 183356"/>
                  <a:gd name="connsiteY3" fmla="*/ 229400 h 235743"/>
                  <a:gd name="connsiteX4" fmla="*/ 46044 w 183356"/>
                  <a:gd name="connsiteY4" fmla="*/ 209755 h 235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356" h="235743">
                    <a:moveTo>
                      <a:pt x="177012" y="46044"/>
                    </a:moveTo>
                    <a:lnTo>
                      <a:pt x="177012" y="6753"/>
                    </a:lnTo>
                    <a:lnTo>
                      <a:pt x="6753" y="6753"/>
                    </a:lnTo>
                    <a:lnTo>
                      <a:pt x="6753" y="229400"/>
                    </a:lnTo>
                    <a:lnTo>
                      <a:pt x="46044" y="209755"/>
                    </a:lnTo>
                  </a:path>
                </a:pathLst>
              </a:custGeom>
              <a:noFill/>
              <a:ln w="15454" cap="rnd">
                <a:solidFill>
                  <a:schemeClr val="bg1"/>
                </a:solidFill>
                <a:prstDash val="solid"/>
                <a:round/>
              </a:ln>
              <a:effectLst/>
            </p:spPr>
            <p:txBody>
              <a:bodyPr lIns="107899" tIns="53950" rIns="107899" bIns="53950"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sz="2124"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47" name="任意多边形: 形状 246">
                <a:extLst>
                  <a:ext uri="{FF2B5EF4-FFF2-40B4-BE49-F238E27FC236}">
                    <a16:creationId xmlns:a16="http://schemas.microsoft.com/office/drawing/2014/main" id="{E6DA06C2-318B-8642-FF3D-BA30FB4F0C67}"/>
                  </a:ext>
                </a:extLst>
              </p:cNvPr>
              <p:cNvSpPr/>
              <p:nvPr/>
            </p:nvSpPr>
            <p:spPr>
              <a:xfrm>
                <a:off x="-301655" y="-126457"/>
                <a:ext cx="216360" cy="278178"/>
              </a:xfrm>
              <a:custGeom>
                <a:avLst/>
                <a:gdLst>
                  <a:gd name="connsiteX0" fmla="*/ 6753 w 183356"/>
                  <a:gd name="connsiteY0" fmla="*/ 229400 h 235743"/>
                  <a:gd name="connsiteX1" fmla="*/ 6753 w 183356"/>
                  <a:gd name="connsiteY1" fmla="*/ 6753 h 235743"/>
                  <a:gd name="connsiteX2" fmla="*/ 177012 w 183356"/>
                  <a:gd name="connsiteY2" fmla="*/ 6753 h 235743"/>
                  <a:gd name="connsiteX3" fmla="*/ 177012 w 183356"/>
                  <a:gd name="connsiteY3" fmla="*/ 229400 h 235743"/>
                  <a:gd name="connsiteX4" fmla="*/ 91883 w 183356"/>
                  <a:gd name="connsiteY4" fmla="*/ 188324 h 235743"/>
                  <a:gd name="connsiteX5" fmla="*/ 6753 w 183356"/>
                  <a:gd name="connsiteY5" fmla="*/ 229400 h 235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356" h="235743">
                    <a:moveTo>
                      <a:pt x="6753" y="229400"/>
                    </a:moveTo>
                    <a:lnTo>
                      <a:pt x="6753" y="6753"/>
                    </a:lnTo>
                    <a:lnTo>
                      <a:pt x="177012" y="6753"/>
                    </a:lnTo>
                    <a:lnTo>
                      <a:pt x="177012" y="229400"/>
                    </a:lnTo>
                    <a:lnTo>
                      <a:pt x="91883" y="188324"/>
                    </a:lnTo>
                    <a:lnTo>
                      <a:pt x="6753" y="229400"/>
                    </a:lnTo>
                    <a:close/>
                  </a:path>
                </a:pathLst>
              </a:custGeom>
              <a:noFill/>
              <a:ln w="15454" cap="flat">
                <a:solidFill>
                  <a:schemeClr val="bg1"/>
                </a:solidFill>
                <a:prstDash val="solid"/>
                <a:round/>
              </a:ln>
              <a:effectLst/>
            </p:spPr>
            <p:txBody>
              <a:bodyPr lIns="107899" tIns="53950" rIns="107899" bIns="53950"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sz="2124"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9" name="组合 8">
            <a:extLst>
              <a:ext uri="{FF2B5EF4-FFF2-40B4-BE49-F238E27FC236}">
                <a16:creationId xmlns:a16="http://schemas.microsoft.com/office/drawing/2014/main" id="{8227C43C-0238-5A00-049B-6D5D0F01CE63}"/>
              </a:ext>
            </a:extLst>
          </p:cNvPr>
          <p:cNvGrpSpPr/>
          <p:nvPr/>
        </p:nvGrpSpPr>
        <p:grpSpPr>
          <a:xfrm>
            <a:off x="5815406" y="4368303"/>
            <a:ext cx="542283" cy="542282"/>
            <a:chOff x="5815406" y="4368303"/>
            <a:chExt cx="542283" cy="542282"/>
          </a:xfrm>
        </p:grpSpPr>
        <p:sp>
          <p:nvSpPr>
            <p:cNvPr id="218" name="椭圆 217">
              <a:extLst>
                <a:ext uri="{FF2B5EF4-FFF2-40B4-BE49-F238E27FC236}">
                  <a16:creationId xmlns:a16="http://schemas.microsoft.com/office/drawing/2014/main" id="{F74B8C21-5B3D-7EA9-607C-4443C83948FA}"/>
                </a:ext>
              </a:extLst>
            </p:cNvPr>
            <p:cNvSpPr/>
            <p:nvPr>
              <p:custDataLst>
                <p:tags r:id="rId12"/>
              </p:custDataLst>
            </p:nvPr>
          </p:nvSpPr>
          <p:spPr>
            <a:xfrm>
              <a:off x="5815406" y="4368303"/>
              <a:ext cx="542283" cy="542282"/>
            </a:xfrm>
            <a:prstGeom prst="ellipse">
              <a:avLst/>
            </a:pr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21" name="图形 41">
              <a:extLst>
                <a:ext uri="{FF2B5EF4-FFF2-40B4-BE49-F238E27FC236}">
                  <a16:creationId xmlns:a16="http://schemas.microsoft.com/office/drawing/2014/main" id="{C76AF2C0-44E3-48ED-D76B-BEE1EF874F3D}"/>
                </a:ext>
              </a:extLst>
            </p:cNvPr>
            <p:cNvGrpSpPr/>
            <p:nvPr/>
          </p:nvGrpSpPr>
          <p:grpSpPr>
            <a:xfrm>
              <a:off x="5949225" y="4499864"/>
              <a:ext cx="255351" cy="231032"/>
              <a:chOff x="-9017" y="381435"/>
              <a:chExt cx="324540" cy="293632"/>
            </a:xfrm>
          </p:grpSpPr>
          <p:sp>
            <p:nvSpPr>
              <p:cNvPr id="222" name="任意多边形: 形状 221">
                <a:extLst>
                  <a:ext uri="{FF2B5EF4-FFF2-40B4-BE49-F238E27FC236}">
                    <a16:creationId xmlns:a16="http://schemas.microsoft.com/office/drawing/2014/main" id="{B9B87964-36BD-0340-42A0-4F2D4F3C1B24}"/>
                  </a:ext>
                </a:extLst>
              </p:cNvPr>
              <p:cNvSpPr/>
              <p:nvPr/>
            </p:nvSpPr>
            <p:spPr>
              <a:xfrm>
                <a:off x="-9017" y="427796"/>
                <a:ext cx="108180" cy="92726"/>
              </a:xfrm>
              <a:custGeom>
                <a:avLst/>
                <a:gdLst>
                  <a:gd name="connsiteX0" fmla="*/ 85334 w 91678"/>
                  <a:gd name="connsiteY0" fmla="*/ 72237 h 78581"/>
                  <a:gd name="connsiteX1" fmla="*/ 46044 w 91678"/>
                  <a:gd name="connsiteY1" fmla="*/ 6753 h 78581"/>
                  <a:gd name="connsiteX2" fmla="*/ 6753 w 91678"/>
                  <a:gd name="connsiteY2" fmla="*/ 72237 h 78581"/>
                </a:gdLst>
                <a:ahLst/>
                <a:cxnLst>
                  <a:cxn ang="0">
                    <a:pos x="connsiteX0" y="connsiteY0"/>
                  </a:cxn>
                  <a:cxn ang="0">
                    <a:pos x="connsiteX1" y="connsiteY1"/>
                  </a:cxn>
                  <a:cxn ang="0">
                    <a:pos x="connsiteX2" y="connsiteY2"/>
                  </a:cxn>
                </a:cxnLst>
                <a:rect l="l" t="t" r="r" b="b"/>
                <a:pathLst>
                  <a:path w="91678" h="78581">
                    <a:moveTo>
                      <a:pt x="85334" y="72237"/>
                    </a:moveTo>
                    <a:lnTo>
                      <a:pt x="46044" y="6753"/>
                    </a:lnTo>
                    <a:lnTo>
                      <a:pt x="6753" y="72237"/>
                    </a:lnTo>
                  </a:path>
                </a:pathLst>
              </a:custGeom>
              <a:noFill/>
              <a:ln w="15454" cap="rnd">
                <a:solidFill>
                  <a:schemeClr val="bg1"/>
                </a:solidFill>
                <a:prstDash val="solid"/>
                <a:round/>
              </a:ln>
              <a:effectLst/>
            </p:spPr>
            <p:txBody>
              <a:bodyPr lIns="107899" tIns="53950" rIns="107899" bIns="53950"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sz="2124"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24" name="任意多边形: 形状 223">
                <a:extLst>
                  <a:ext uri="{FF2B5EF4-FFF2-40B4-BE49-F238E27FC236}">
                    <a16:creationId xmlns:a16="http://schemas.microsoft.com/office/drawing/2014/main" id="{823B3B4D-BE25-79BE-CDC2-7220F8C509EC}"/>
                  </a:ext>
                </a:extLst>
              </p:cNvPr>
              <p:cNvSpPr/>
              <p:nvPr/>
            </p:nvSpPr>
            <p:spPr>
              <a:xfrm>
                <a:off x="-9017" y="505069"/>
                <a:ext cx="108180" cy="61818"/>
              </a:xfrm>
              <a:custGeom>
                <a:avLst/>
                <a:gdLst>
                  <a:gd name="connsiteX0" fmla="*/ 46044 w 91678"/>
                  <a:gd name="connsiteY0" fmla="*/ 46044 h 52387"/>
                  <a:gd name="connsiteX1" fmla="*/ 85334 w 91678"/>
                  <a:gd name="connsiteY1" fmla="*/ 6753 h 52387"/>
                  <a:gd name="connsiteX2" fmla="*/ 6753 w 91678"/>
                  <a:gd name="connsiteY2" fmla="*/ 6753 h 52387"/>
                  <a:gd name="connsiteX3" fmla="*/ 46044 w 91678"/>
                  <a:gd name="connsiteY3" fmla="*/ 46044 h 52387"/>
                </a:gdLst>
                <a:ahLst/>
                <a:cxnLst>
                  <a:cxn ang="0">
                    <a:pos x="connsiteX0" y="connsiteY0"/>
                  </a:cxn>
                  <a:cxn ang="0">
                    <a:pos x="connsiteX1" y="connsiteY1"/>
                  </a:cxn>
                  <a:cxn ang="0">
                    <a:pos x="connsiteX2" y="connsiteY2"/>
                  </a:cxn>
                  <a:cxn ang="0">
                    <a:pos x="connsiteX3" y="connsiteY3"/>
                  </a:cxn>
                </a:cxnLst>
                <a:rect l="l" t="t" r="r" b="b"/>
                <a:pathLst>
                  <a:path w="91678" h="52387">
                    <a:moveTo>
                      <a:pt x="46044" y="46044"/>
                    </a:moveTo>
                    <a:cubicBezTo>
                      <a:pt x="67743" y="46044"/>
                      <a:pt x="85334" y="28453"/>
                      <a:pt x="85334" y="6753"/>
                    </a:cubicBezTo>
                    <a:lnTo>
                      <a:pt x="6753" y="6753"/>
                    </a:lnTo>
                    <a:cubicBezTo>
                      <a:pt x="6753" y="28453"/>
                      <a:pt x="24344" y="46044"/>
                      <a:pt x="46044" y="46044"/>
                    </a:cubicBezTo>
                    <a:close/>
                  </a:path>
                </a:pathLst>
              </a:custGeom>
              <a:noFill/>
              <a:ln w="15454" cap="rnd">
                <a:solidFill>
                  <a:schemeClr val="bg1"/>
                </a:solidFill>
                <a:prstDash val="solid"/>
                <a:round/>
              </a:ln>
              <a:effectLst/>
            </p:spPr>
            <p:txBody>
              <a:bodyPr lIns="107899" tIns="53950" rIns="107899" bIns="53950"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sz="2124"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25" name="任意多边形: 形状 224">
                <a:extLst>
                  <a:ext uri="{FF2B5EF4-FFF2-40B4-BE49-F238E27FC236}">
                    <a16:creationId xmlns:a16="http://schemas.microsoft.com/office/drawing/2014/main" id="{59849565-4738-9644-82D4-C455BF7A661C}"/>
                  </a:ext>
                </a:extLst>
              </p:cNvPr>
              <p:cNvSpPr/>
              <p:nvPr/>
            </p:nvSpPr>
            <p:spPr>
              <a:xfrm>
                <a:off x="207343" y="427796"/>
                <a:ext cx="108180" cy="92726"/>
              </a:xfrm>
              <a:custGeom>
                <a:avLst/>
                <a:gdLst>
                  <a:gd name="connsiteX0" fmla="*/ 85334 w 91678"/>
                  <a:gd name="connsiteY0" fmla="*/ 72237 h 78581"/>
                  <a:gd name="connsiteX1" fmla="*/ 46044 w 91678"/>
                  <a:gd name="connsiteY1" fmla="*/ 6753 h 78581"/>
                  <a:gd name="connsiteX2" fmla="*/ 6753 w 91678"/>
                  <a:gd name="connsiteY2" fmla="*/ 72237 h 78581"/>
                </a:gdLst>
                <a:ahLst/>
                <a:cxnLst>
                  <a:cxn ang="0">
                    <a:pos x="connsiteX0" y="connsiteY0"/>
                  </a:cxn>
                  <a:cxn ang="0">
                    <a:pos x="connsiteX1" y="connsiteY1"/>
                  </a:cxn>
                  <a:cxn ang="0">
                    <a:pos x="connsiteX2" y="connsiteY2"/>
                  </a:cxn>
                </a:cxnLst>
                <a:rect l="l" t="t" r="r" b="b"/>
                <a:pathLst>
                  <a:path w="91678" h="78581">
                    <a:moveTo>
                      <a:pt x="85334" y="72237"/>
                    </a:moveTo>
                    <a:lnTo>
                      <a:pt x="46044" y="6753"/>
                    </a:lnTo>
                    <a:lnTo>
                      <a:pt x="6753" y="72237"/>
                    </a:lnTo>
                  </a:path>
                </a:pathLst>
              </a:custGeom>
              <a:noFill/>
              <a:ln w="15454" cap="rnd">
                <a:solidFill>
                  <a:schemeClr val="bg1"/>
                </a:solidFill>
                <a:prstDash val="solid"/>
                <a:round/>
              </a:ln>
              <a:effectLst/>
            </p:spPr>
            <p:txBody>
              <a:bodyPr lIns="107899" tIns="53950" rIns="107899" bIns="53950"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sz="2124"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27" name="任意多边形: 形状 226">
                <a:extLst>
                  <a:ext uri="{FF2B5EF4-FFF2-40B4-BE49-F238E27FC236}">
                    <a16:creationId xmlns:a16="http://schemas.microsoft.com/office/drawing/2014/main" id="{6CCD0797-4846-17B2-4225-267E6891888B}"/>
                  </a:ext>
                </a:extLst>
              </p:cNvPr>
              <p:cNvSpPr/>
              <p:nvPr/>
            </p:nvSpPr>
            <p:spPr>
              <a:xfrm>
                <a:off x="207343" y="505069"/>
                <a:ext cx="108180" cy="61818"/>
              </a:xfrm>
              <a:custGeom>
                <a:avLst/>
                <a:gdLst>
                  <a:gd name="connsiteX0" fmla="*/ 46044 w 91678"/>
                  <a:gd name="connsiteY0" fmla="*/ 46044 h 52387"/>
                  <a:gd name="connsiteX1" fmla="*/ 85334 w 91678"/>
                  <a:gd name="connsiteY1" fmla="*/ 6753 h 52387"/>
                  <a:gd name="connsiteX2" fmla="*/ 6753 w 91678"/>
                  <a:gd name="connsiteY2" fmla="*/ 6753 h 52387"/>
                  <a:gd name="connsiteX3" fmla="*/ 46044 w 91678"/>
                  <a:gd name="connsiteY3" fmla="*/ 46044 h 52387"/>
                </a:gdLst>
                <a:ahLst/>
                <a:cxnLst>
                  <a:cxn ang="0">
                    <a:pos x="connsiteX0" y="connsiteY0"/>
                  </a:cxn>
                  <a:cxn ang="0">
                    <a:pos x="connsiteX1" y="connsiteY1"/>
                  </a:cxn>
                  <a:cxn ang="0">
                    <a:pos x="connsiteX2" y="connsiteY2"/>
                  </a:cxn>
                  <a:cxn ang="0">
                    <a:pos x="connsiteX3" y="connsiteY3"/>
                  </a:cxn>
                </a:cxnLst>
                <a:rect l="l" t="t" r="r" b="b"/>
                <a:pathLst>
                  <a:path w="91678" h="52387">
                    <a:moveTo>
                      <a:pt x="46044" y="46044"/>
                    </a:moveTo>
                    <a:cubicBezTo>
                      <a:pt x="67743" y="46044"/>
                      <a:pt x="85334" y="28453"/>
                      <a:pt x="85334" y="6753"/>
                    </a:cubicBezTo>
                    <a:lnTo>
                      <a:pt x="6753" y="6753"/>
                    </a:lnTo>
                    <a:cubicBezTo>
                      <a:pt x="6753" y="28453"/>
                      <a:pt x="24344" y="46044"/>
                      <a:pt x="46044" y="46044"/>
                    </a:cubicBezTo>
                    <a:close/>
                  </a:path>
                </a:pathLst>
              </a:custGeom>
              <a:noFill/>
              <a:ln w="15454" cap="rnd">
                <a:solidFill>
                  <a:schemeClr val="bg1"/>
                </a:solidFill>
                <a:prstDash val="solid"/>
                <a:round/>
              </a:ln>
              <a:effectLst/>
            </p:spPr>
            <p:txBody>
              <a:bodyPr lIns="107899" tIns="53950" rIns="107899" bIns="53950"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sz="2124"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28" name="任意多边形: 形状 227">
                <a:extLst>
                  <a:ext uri="{FF2B5EF4-FFF2-40B4-BE49-F238E27FC236}">
                    <a16:creationId xmlns:a16="http://schemas.microsoft.com/office/drawing/2014/main" id="{049D3707-42CB-4586-38D0-6B7036009EB0}"/>
                  </a:ext>
                </a:extLst>
              </p:cNvPr>
              <p:cNvSpPr/>
              <p:nvPr/>
            </p:nvSpPr>
            <p:spPr>
              <a:xfrm>
                <a:off x="145526" y="381435"/>
                <a:ext cx="15454" cy="293632"/>
              </a:xfrm>
              <a:custGeom>
                <a:avLst/>
                <a:gdLst>
                  <a:gd name="connsiteX0" fmla="*/ 6753 w 13096"/>
                  <a:gd name="connsiteY0" fmla="*/ 6753 h 248840"/>
                  <a:gd name="connsiteX1" fmla="*/ 6753 w 13096"/>
                  <a:gd name="connsiteY1" fmla="*/ 242497 h 248840"/>
                </a:gdLst>
                <a:ahLst/>
                <a:cxnLst>
                  <a:cxn ang="0">
                    <a:pos x="connsiteX0" y="connsiteY0"/>
                  </a:cxn>
                  <a:cxn ang="0">
                    <a:pos x="connsiteX1" y="connsiteY1"/>
                  </a:cxn>
                </a:cxnLst>
                <a:rect l="l" t="t" r="r" b="b"/>
                <a:pathLst>
                  <a:path w="13096" h="248840">
                    <a:moveTo>
                      <a:pt x="6753" y="6753"/>
                    </a:moveTo>
                    <a:lnTo>
                      <a:pt x="6753" y="242497"/>
                    </a:lnTo>
                  </a:path>
                </a:pathLst>
              </a:custGeom>
              <a:noFill/>
              <a:ln w="15454" cap="rnd">
                <a:solidFill>
                  <a:schemeClr val="bg1"/>
                </a:solidFill>
                <a:prstDash val="solid"/>
                <a:round/>
              </a:ln>
              <a:effectLst/>
            </p:spPr>
            <p:txBody>
              <a:bodyPr lIns="107899" tIns="53950" rIns="107899" bIns="53950"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sz="2124"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29" name="任意多边形: 形状 228">
                <a:extLst>
                  <a:ext uri="{FF2B5EF4-FFF2-40B4-BE49-F238E27FC236}">
                    <a16:creationId xmlns:a16="http://schemas.microsoft.com/office/drawing/2014/main" id="{2652BA1B-C09D-C6B7-1168-AA7BEBD726F5}"/>
                  </a:ext>
                </a:extLst>
              </p:cNvPr>
              <p:cNvSpPr/>
              <p:nvPr/>
            </p:nvSpPr>
            <p:spPr>
              <a:xfrm>
                <a:off x="37347" y="427796"/>
                <a:ext cx="231815" cy="15454"/>
              </a:xfrm>
              <a:custGeom>
                <a:avLst/>
                <a:gdLst>
                  <a:gd name="connsiteX0" fmla="*/ 6753 w 196453"/>
                  <a:gd name="connsiteY0" fmla="*/ 6753 h 13096"/>
                  <a:gd name="connsiteX1" fmla="*/ 98431 w 196453"/>
                  <a:gd name="connsiteY1" fmla="*/ 6753 h 13096"/>
                  <a:gd name="connsiteX2" fmla="*/ 190109 w 196453"/>
                  <a:gd name="connsiteY2" fmla="*/ 6753 h 13096"/>
                </a:gdLst>
                <a:ahLst/>
                <a:cxnLst>
                  <a:cxn ang="0">
                    <a:pos x="connsiteX0" y="connsiteY0"/>
                  </a:cxn>
                  <a:cxn ang="0">
                    <a:pos x="connsiteX1" y="connsiteY1"/>
                  </a:cxn>
                  <a:cxn ang="0">
                    <a:pos x="connsiteX2" y="connsiteY2"/>
                  </a:cxn>
                </a:cxnLst>
                <a:rect l="l" t="t" r="r" b="b"/>
                <a:pathLst>
                  <a:path w="196453" h="13096">
                    <a:moveTo>
                      <a:pt x="6753" y="6753"/>
                    </a:moveTo>
                    <a:lnTo>
                      <a:pt x="98431" y="6753"/>
                    </a:lnTo>
                    <a:lnTo>
                      <a:pt x="190109" y="6753"/>
                    </a:lnTo>
                  </a:path>
                </a:pathLst>
              </a:custGeom>
              <a:noFill/>
              <a:ln w="15454" cap="rnd">
                <a:solidFill>
                  <a:schemeClr val="bg1"/>
                </a:solidFill>
                <a:prstDash val="solid"/>
                <a:round/>
              </a:ln>
              <a:effectLst/>
            </p:spPr>
            <p:txBody>
              <a:bodyPr lIns="107899" tIns="53950" rIns="107899" bIns="53950"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sz="2124"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32" name="任意多边形: 形状 231">
                <a:extLst>
                  <a:ext uri="{FF2B5EF4-FFF2-40B4-BE49-F238E27FC236}">
                    <a16:creationId xmlns:a16="http://schemas.microsoft.com/office/drawing/2014/main" id="{EC05A305-89F1-E492-72E0-F5BACCC5B332}"/>
                  </a:ext>
                </a:extLst>
              </p:cNvPr>
              <p:cNvSpPr/>
              <p:nvPr/>
            </p:nvSpPr>
            <p:spPr>
              <a:xfrm>
                <a:off x="37347" y="427796"/>
                <a:ext cx="231815" cy="15454"/>
              </a:xfrm>
              <a:custGeom>
                <a:avLst/>
                <a:gdLst>
                  <a:gd name="connsiteX0" fmla="*/ 6753 w 196453"/>
                  <a:gd name="connsiteY0" fmla="*/ 6753 h 13096"/>
                  <a:gd name="connsiteX1" fmla="*/ 98431 w 196453"/>
                  <a:gd name="connsiteY1" fmla="*/ 6753 h 13096"/>
                  <a:gd name="connsiteX2" fmla="*/ 190109 w 196453"/>
                  <a:gd name="connsiteY2" fmla="*/ 6753 h 13096"/>
                </a:gdLst>
                <a:ahLst/>
                <a:cxnLst>
                  <a:cxn ang="0">
                    <a:pos x="connsiteX0" y="connsiteY0"/>
                  </a:cxn>
                  <a:cxn ang="0">
                    <a:pos x="connsiteX1" y="connsiteY1"/>
                  </a:cxn>
                  <a:cxn ang="0">
                    <a:pos x="connsiteX2" y="connsiteY2"/>
                  </a:cxn>
                </a:cxnLst>
                <a:rect l="l" t="t" r="r" b="b"/>
                <a:pathLst>
                  <a:path w="196453" h="13096">
                    <a:moveTo>
                      <a:pt x="6753" y="6753"/>
                    </a:moveTo>
                    <a:lnTo>
                      <a:pt x="98431" y="6753"/>
                    </a:lnTo>
                    <a:lnTo>
                      <a:pt x="190109" y="6753"/>
                    </a:lnTo>
                  </a:path>
                </a:pathLst>
              </a:custGeom>
              <a:noFill/>
              <a:ln w="15454" cap="rnd">
                <a:solidFill>
                  <a:schemeClr val="bg1"/>
                </a:solidFill>
                <a:prstDash val="solid"/>
                <a:round/>
              </a:ln>
              <a:effectLst/>
            </p:spPr>
            <p:txBody>
              <a:bodyPr lIns="107899" tIns="53950" rIns="107899" bIns="53950"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sz="2124"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35" name="任意多边形: 形状 234">
                <a:extLst>
                  <a:ext uri="{FF2B5EF4-FFF2-40B4-BE49-F238E27FC236}">
                    <a16:creationId xmlns:a16="http://schemas.microsoft.com/office/drawing/2014/main" id="{60A8FBC4-C027-5839-EFD2-77575CA6C76B}"/>
                  </a:ext>
                </a:extLst>
              </p:cNvPr>
              <p:cNvSpPr/>
              <p:nvPr/>
            </p:nvSpPr>
            <p:spPr>
              <a:xfrm>
                <a:off x="37347" y="659611"/>
                <a:ext cx="231815" cy="15454"/>
              </a:xfrm>
              <a:custGeom>
                <a:avLst/>
                <a:gdLst>
                  <a:gd name="connsiteX0" fmla="*/ 190109 w 196453"/>
                  <a:gd name="connsiteY0" fmla="*/ 6753 h 13096"/>
                  <a:gd name="connsiteX1" fmla="*/ 98431 w 196453"/>
                  <a:gd name="connsiteY1" fmla="*/ 6753 h 13096"/>
                  <a:gd name="connsiteX2" fmla="*/ 6753 w 196453"/>
                  <a:gd name="connsiteY2" fmla="*/ 6753 h 13096"/>
                </a:gdLst>
                <a:ahLst/>
                <a:cxnLst>
                  <a:cxn ang="0">
                    <a:pos x="connsiteX0" y="connsiteY0"/>
                  </a:cxn>
                  <a:cxn ang="0">
                    <a:pos x="connsiteX1" y="connsiteY1"/>
                  </a:cxn>
                  <a:cxn ang="0">
                    <a:pos x="connsiteX2" y="connsiteY2"/>
                  </a:cxn>
                </a:cxnLst>
                <a:rect l="l" t="t" r="r" b="b"/>
                <a:pathLst>
                  <a:path w="196453" h="13096">
                    <a:moveTo>
                      <a:pt x="190109" y="6753"/>
                    </a:moveTo>
                    <a:lnTo>
                      <a:pt x="98431" y="6753"/>
                    </a:lnTo>
                    <a:lnTo>
                      <a:pt x="6753" y="6753"/>
                    </a:lnTo>
                  </a:path>
                </a:pathLst>
              </a:custGeom>
              <a:noFill/>
              <a:ln w="15454" cap="rnd">
                <a:solidFill>
                  <a:schemeClr val="bg1"/>
                </a:solidFill>
                <a:prstDash val="solid"/>
                <a:round/>
              </a:ln>
              <a:effectLst/>
            </p:spPr>
            <p:txBody>
              <a:bodyPr lIns="107899" tIns="53950" rIns="107899" bIns="53950"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sz="2124"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0" name="组合 9">
            <a:extLst>
              <a:ext uri="{FF2B5EF4-FFF2-40B4-BE49-F238E27FC236}">
                <a16:creationId xmlns:a16="http://schemas.microsoft.com/office/drawing/2014/main" id="{2D7FBA69-2D01-DD7F-3558-FF54B3B64EC4}"/>
              </a:ext>
            </a:extLst>
          </p:cNvPr>
          <p:cNvGrpSpPr/>
          <p:nvPr/>
        </p:nvGrpSpPr>
        <p:grpSpPr>
          <a:xfrm>
            <a:off x="7439322" y="3544303"/>
            <a:ext cx="542283" cy="542282"/>
            <a:chOff x="7439322" y="3544303"/>
            <a:chExt cx="542283" cy="542282"/>
          </a:xfrm>
        </p:grpSpPr>
        <p:sp>
          <p:nvSpPr>
            <p:cNvPr id="207" name="椭圆 206">
              <a:extLst>
                <a:ext uri="{FF2B5EF4-FFF2-40B4-BE49-F238E27FC236}">
                  <a16:creationId xmlns:a16="http://schemas.microsoft.com/office/drawing/2014/main" id="{F8846616-0867-CBA0-49A3-F2172F52F288}"/>
                </a:ext>
              </a:extLst>
            </p:cNvPr>
            <p:cNvSpPr/>
            <p:nvPr>
              <p:custDataLst>
                <p:tags r:id="rId11"/>
              </p:custDataLst>
            </p:nvPr>
          </p:nvSpPr>
          <p:spPr>
            <a:xfrm>
              <a:off x="7439322" y="3544303"/>
              <a:ext cx="542283" cy="542282"/>
            </a:xfrm>
            <a:prstGeom prst="ellipse">
              <a:avLst/>
            </a:pr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08" name="图形 59">
              <a:extLst>
                <a:ext uri="{FF2B5EF4-FFF2-40B4-BE49-F238E27FC236}">
                  <a16:creationId xmlns:a16="http://schemas.microsoft.com/office/drawing/2014/main" id="{060490F4-4E81-A86B-9314-0AFE4BD64288}"/>
                </a:ext>
              </a:extLst>
            </p:cNvPr>
            <p:cNvGrpSpPr/>
            <p:nvPr/>
          </p:nvGrpSpPr>
          <p:grpSpPr>
            <a:xfrm>
              <a:off x="7617966" y="3675785"/>
              <a:ext cx="206713" cy="255351"/>
              <a:chOff x="340704" y="208568"/>
              <a:chExt cx="262724" cy="324540"/>
            </a:xfrm>
          </p:grpSpPr>
          <p:sp>
            <p:nvSpPr>
              <p:cNvPr id="209" name="任意多边形: 形状 208">
                <a:extLst>
                  <a:ext uri="{FF2B5EF4-FFF2-40B4-BE49-F238E27FC236}">
                    <a16:creationId xmlns:a16="http://schemas.microsoft.com/office/drawing/2014/main" id="{D945EF74-3333-CBDC-53A3-215D142180C2}"/>
                  </a:ext>
                </a:extLst>
              </p:cNvPr>
              <p:cNvSpPr/>
              <p:nvPr/>
            </p:nvSpPr>
            <p:spPr>
              <a:xfrm>
                <a:off x="340704" y="208568"/>
                <a:ext cx="262723" cy="324540"/>
              </a:xfrm>
              <a:custGeom>
                <a:avLst/>
                <a:gdLst>
                  <a:gd name="connsiteX0" fmla="*/ 19850 w 222646"/>
                  <a:gd name="connsiteY0" fmla="*/ 268691 h 275034"/>
                  <a:gd name="connsiteX1" fmla="*/ 203206 w 222646"/>
                  <a:gd name="connsiteY1" fmla="*/ 268691 h 275034"/>
                  <a:gd name="connsiteX2" fmla="*/ 216303 w 222646"/>
                  <a:gd name="connsiteY2" fmla="*/ 255594 h 275034"/>
                  <a:gd name="connsiteX3" fmla="*/ 216303 w 222646"/>
                  <a:gd name="connsiteY3" fmla="*/ 72237 h 275034"/>
                  <a:gd name="connsiteX4" fmla="*/ 150819 w 222646"/>
                  <a:gd name="connsiteY4" fmla="*/ 72237 h 275034"/>
                  <a:gd name="connsiteX5" fmla="*/ 150819 w 222646"/>
                  <a:gd name="connsiteY5" fmla="*/ 6753 h 275034"/>
                  <a:gd name="connsiteX6" fmla="*/ 19850 w 222646"/>
                  <a:gd name="connsiteY6" fmla="*/ 6753 h 275034"/>
                  <a:gd name="connsiteX7" fmla="*/ 6753 w 222646"/>
                  <a:gd name="connsiteY7" fmla="*/ 19850 h 275034"/>
                  <a:gd name="connsiteX8" fmla="*/ 6753 w 222646"/>
                  <a:gd name="connsiteY8" fmla="*/ 255594 h 275034"/>
                  <a:gd name="connsiteX9" fmla="*/ 19850 w 222646"/>
                  <a:gd name="connsiteY9" fmla="*/ 268691 h 27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646" h="275034">
                    <a:moveTo>
                      <a:pt x="19850" y="268691"/>
                    </a:moveTo>
                    <a:lnTo>
                      <a:pt x="203206" y="268691"/>
                    </a:lnTo>
                    <a:cubicBezTo>
                      <a:pt x="210440" y="268691"/>
                      <a:pt x="216303" y="262827"/>
                      <a:pt x="216303" y="255594"/>
                    </a:cubicBezTo>
                    <a:lnTo>
                      <a:pt x="216303" y="72237"/>
                    </a:lnTo>
                    <a:lnTo>
                      <a:pt x="150819" y="72237"/>
                    </a:lnTo>
                    <a:lnTo>
                      <a:pt x="150819" y="6753"/>
                    </a:lnTo>
                    <a:lnTo>
                      <a:pt x="19850" y="6753"/>
                    </a:lnTo>
                    <a:cubicBezTo>
                      <a:pt x="12617" y="6753"/>
                      <a:pt x="6753" y="12617"/>
                      <a:pt x="6753" y="19850"/>
                    </a:cubicBezTo>
                    <a:lnTo>
                      <a:pt x="6753" y="255594"/>
                    </a:lnTo>
                    <a:cubicBezTo>
                      <a:pt x="6753" y="262827"/>
                      <a:pt x="12617" y="268691"/>
                      <a:pt x="19850" y="268691"/>
                    </a:cubicBezTo>
                    <a:close/>
                  </a:path>
                </a:pathLst>
              </a:custGeom>
              <a:noFill/>
              <a:ln w="15454" cap="rnd">
                <a:solidFill>
                  <a:schemeClr val="bg1"/>
                </a:solidFill>
                <a:prstDash val="solid"/>
                <a:round/>
              </a:ln>
              <a:effectLst/>
            </p:spPr>
            <p:txBody>
              <a:bodyPr lIns="107899" tIns="53950" rIns="107899" bIns="53950"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sz="2124"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0" name="任意多边形: 形状 209">
                <a:extLst>
                  <a:ext uri="{FF2B5EF4-FFF2-40B4-BE49-F238E27FC236}">
                    <a16:creationId xmlns:a16="http://schemas.microsoft.com/office/drawing/2014/main" id="{5F654A47-8133-28DB-9872-158FEACF4EB3}"/>
                  </a:ext>
                </a:extLst>
              </p:cNvPr>
              <p:cNvSpPr/>
              <p:nvPr/>
            </p:nvSpPr>
            <p:spPr>
              <a:xfrm>
                <a:off x="510702" y="208568"/>
                <a:ext cx="92726" cy="92726"/>
              </a:xfrm>
              <a:custGeom>
                <a:avLst/>
                <a:gdLst>
                  <a:gd name="connsiteX0" fmla="*/ 6753 w 78581"/>
                  <a:gd name="connsiteY0" fmla="*/ 6753 h 78581"/>
                  <a:gd name="connsiteX1" fmla="*/ 72237 w 78581"/>
                  <a:gd name="connsiteY1" fmla="*/ 72237 h 78581"/>
                </a:gdLst>
                <a:ahLst/>
                <a:cxnLst>
                  <a:cxn ang="0">
                    <a:pos x="connsiteX0" y="connsiteY0"/>
                  </a:cxn>
                  <a:cxn ang="0">
                    <a:pos x="connsiteX1" y="connsiteY1"/>
                  </a:cxn>
                </a:cxnLst>
                <a:rect l="l" t="t" r="r" b="b"/>
                <a:pathLst>
                  <a:path w="78581" h="78581">
                    <a:moveTo>
                      <a:pt x="6753" y="6753"/>
                    </a:moveTo>
                    <a:lnTo>
                      <a:pt x="72237" y="72237"/>
                    </a:lnTo>
                  </a:path>
                </a:pathLst>
              </a:custGeom>
              <a:noFill/>
              <a:ln w="15454" cap="rnd">
                <a:solidFill>
                  <a:schemeClr val="bg1"/>
                </a:solidFill>
                <a:prstDash val="solid"/>
                <a:round/>
              </a:ln>
              <a:effectLst/>
            </p:spPr>
            <p:txBody>
              <a:bodyPr lIns="107899" tIns="53950" rIns="107899" bIns="53950"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sz="2124"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2" name="任意多边形: 形状 211">
                <a:extLst>
                  <a:ext uri="{FF2B5EF4-FFF2-40B4-BE49-F238E27FC236}">
                    <a16:creationId xmlns:a16="http://schemas.microsoft.com/office/drawing/2014/main" id="{355DC8F3-03BB-55F4-9977-2FFBC34AA6A5}"/>
                  </a:ext>
                </a:extLst>
              </p:cNvPr>
              <p:cNvSpPr/>
              <p:nvPr/>
            </p:nvSpPr>
            <p:spPr>
              <a:xfrm>
                <a:off x="402523" y="339930"/>
                <a:ext cx="139089" cy="123634"/>
              </a:xfrm>
              <a:custGeom>
                <a:avLst/>
                <a:gdLst>
                  <a:gd name="connsiteX0" fmla="*/ 27708 w 117871"/>
                  <a:gd name="connsiteY0" fmla="*/ 6753 h 104775"/>
                  <a:gd name="connsiteX1" fmla="*/ 90573 w 117871"/>
                  <a:gd name="connsiteY1" fmla="*/ 6753 h 104775"/>
                  <a:gd name="connsiteX2" fmla="*/ 111528 w 117871"/>
                  <a:gd name="connsiteY2" fmla="*/ 33717 h 104775"/>
                  <a:gd name="connsiteX3" fmla="*/ 59141 w 117871"/>
                  <a:gd name="connsiteY3" fmla="*/ 98431 h 104775"/>
                  <a:gd name="connsiteX4" fmla="*/ 6753 w 117871"/>
                  <a:gd name="connsiteY4" fmla="*/ 33717 h 104775"/>
                  <a:gd name="connsiteX5" fmla="*/ 27708 w 117871"/>
                  <a:gd name="connsiteY5" fmla="*/ 6753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7871" h="104775">
                    <a:moveTo>
                      <a:pt x="27708" y="6753"/>
                    </a:moveTo>
                    <a:lnTo>
                      <a:pt x="90573" y="6753"/>
                    </a:lnTo>
                    <a:lnTo>
                      <a:pt x="111528" y="33717"/>
                    </a:lnTo>
                    <a:lnTo>
                      <a:pt x="59141" y="98431"/>
                    </a:lnTo>
                    <a:lnTo>
                      <a:pt x="6753" y="33717"/>
                    </a:lnTo>
                    <a:lnTo>
                      <a:pt x="27708" y="6753"/>
                    </a:lnTo>
                    <a:close/>
                  </a:path>
                </a:pathLst>
              </a:custGeom>
              <a:noFill/>
              <a:ln w="15454" cap="rnd">
                <a:solidFill>
                  <a:schemeClr val="bg1"/>
                </a:solidFill>
                <a:prstDash val="solid"/>
                <a:round/>
              </a:ln>
              <a:effectLst/>
            </p:spPr>
            <p:txBody>
              <a:bodyPr lIns="107899" tIns="53950" rIns="107899" bIns="53950"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sz="2124"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4" name="组合 13">
            <a:extLst>
              <a:ext uri="{FF2B5EF4-FFF2-40B4-BE49-F238E27FC236}">
                <a16:creationId xmlns:a16="http://schemas.microsoft.com/office/drawing/2014/main" id="{8BFBE126-415D-53A3-BB38-D34485425237}"/>
              </a:ext>
            </a:extLst>
          </p:cNvPr>
          <p:cNvGrpSpPr/>
          <p:nvPr/>
        </p:nvGrpSpPr>
        <p:grpSpPr>
          <a:xfrm>
            <a:off x="7748278" y="1577113"/>
            <a:ext cx="542283" cy="542282"/>
            <a:chOff x="7748278" y="1577113"/>
            <a:chExt cx="542283" cy="542282"/>
          </a:xfrm>
        </p:grpSpPr>
        <p:sp>
          <p:nvSpPr>
            <p:cNvPr id="173" name="椭圆 172">
              <a:extLst>
                <a:ext uri="{FF2B5EF4-FFF2-40B4-BE49-F238E27FC236}">
                  <a16:creationId xmlns:a16="http://schemas.microsoft.com/office/drawing/2014/main" id="{CD1AACA8-D30D-822C-B6D3-429CAFEF2220}"/>
                </a:ext>
              </a:extLst>
            </p:cNvPr>
            <p:cNvSpPr/>
            <p:nvPr>
              <p:custDataLst>
                <p:tags r:id="rId10"/>
              </p:custDataLst>
            </p:nvPr>
          </p:nvSpPr>
          <p:spPr>
            <a:xfrm>
              <a:off x="7748278" y="1577113"/>
              <a:ext cx="542283" cy="542282"/>
            </a:xfrm>
            <a:prstGeom prst="ellipse">
              <a:avLst/>
            </a:pr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74" name="图形 65">
              <a:extLst>
                <a:ext uri="{FF2B5EF4-FFF2-40B4-BE49-F238E27FC236}">
                  <a16:creationId xmlns:a16="http://schemas.microsoft.com/office/drawing/2014/main" id="{D9CED75D-6401-B75D-13DC-71FE78ABBAB6}"/>
                </a:ext>
              </a:extLst>
            </p:cNvPr>
            <p:cNvGrpSpPr/>
            <p:nvPr/>
          </p:nvGrpSpPr>
          <p:grpSpPr>
            <a:xfrm>
              <a:off x="7903971" y="1725910"/>
              <a:ext cx="243192" cy="231032"/>
              <a:chOff x="376510" y="-156365"/>
              <a:chExt cx="309087" cy="293632"/>
            </a:xfrm>
          </p:grpSpPr>
          <p:sp>
            <p:nvSpPr>
              <p:cNvPr id="203" name="任意多边形: 形状 202">
                <a:extLst>
                  <a:ext uri="{FF2B5EF4-FFF2-40B4-BE49-F238E27FC236}">
                    <a16:creationId xmlns:a16="http://schemas.microsoft.com/office/drawing/2014/main" id="{17E25992-CB76-BD27-8DCC-65A70B256ACC}"/>
                  </a:ext>
                </a:extLst>
              </p:cNvPr>
              <p:cNvSpPr/>
              <p:nvPr/>
            </p:nvSpPr>
            <p:spPr>
              <a:xfrm>
                <a:off x="376510" y="-156365"/>
                <a:ext cx="309087" cy="293632"/>
              </a:xfrm>
              <a:custGeom>
                <a:avLst/>
                <a:gdLst>
                  <a:gd name="connsiteX0" fmla="*/ 6753 w 261937"/>
                  <a:gd name="connsiteY0" fmla="*/ 19850 h 248840"/>
                  <a:gd name="connsiteX1" fmla="*/ 19850 w 261937"/>
                  <a:gd name="connsiteY1" fmla="*/ 6753 h 248840"/>
                  <a:gd name="connsiteX2" fmla="*/ 98431 w 261937"/>
                  <a:gd name="connsiteY2" fmla="*/ 6753 h 248840"/>
                  <a:gd name="connsiteX3" fmla="*/ 131173 w 261937"/>
                  <a:gd name="connsiteY3" fmla="*/ 46044 h 248840"/>
                  <a:gd name="connsiteX4" fmla="*/ 242497 w 261937"/>
                  <a:gd name="connsiteY4" fmla="*/ 46044 h 248840"/>
                  <a:gd name="connsiteX5" fmla="*/ 255594 w 261937"/>
                  <a:gd name="connsiteY5" fmla="*/ 59141 h 248840"/>
                  <a:gd name="connsiteX6" fmla="*/ 255594 w 261937"/>
                  <a:gd name="connsiteY6" fmla="*/ 229400 h 248840"/>
                  <a:gd name="connsiteX7" fmla="*/ 242497 w 261937"/>
                  <a:gd name="connsiteY7" fmla="*/ 242497 h 248840"/>
                  <a:gd name="connsiteX8" fmla="*/ 19850 w 261937"/>
                  <a:gd name="connsiteY8" fmla="*/ 242497 h 248840"/>
                  <a:gd name="connsiteX9" fmla="*/ 6753 w 261937"/>
                  <a:gd name="connsiteY9" fmla="*/ 229400 h 248840"/>
                  <a:gd name="connsiteX10" fmla="*/ 6753 w 261937"/>
                  <a:gd name="connsiteY10" fmla="*/ 19850 h 248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1937" h="248840">
                    <a:moveTo>
                      <a:pt x="6753" y="19850"/>
                    </a:moveTo>
                    <a:cubicBezTo>
                      <a:pt x="6753" y="12617"/>
                      <a:pt x="12617" y="6753"/>
                      <a:pt x="19850" y="6753"/>
                    </a:cubicBezTo>
                    <a:lnTo>
                      <a:pt x="98431" y="6753"/>
                    </a:lnTo>
                    <a:lnTo>
                      <a:pt x="131173" y="46044"/>
                    </a:lnTo>
                    <a:lnTo>
                      <a:pt x="242497" y="46044"/>
                    </a:lnTo>
                    <a:cubicBezTo>
                      <a:pt x="249730" y="46044"/>
                      <a:pt x="255594" y="51907"/>
                      <a:pt x="255594" y="59141"/>
                    </a:cubicBezTo>
                    <a:lnTo>
                      <a:pt x="255594" y="229400"/>
                    </a:lnTo>
                    <a:cubicBezTo>
                      <a:pt x="255594" y="236633"/>
                      <a:pt x="249730" y="242497"/>
                      <a:pt x="242497" y="242497"/>
                    </a:cubicBezTo>
                    <a:lnTo>
                      <a:pt x="19850" y="242497"/>
                    </a:lnTo>
                    <a:cubicBezTo>
                      <a:pt x="12617" y="242497"/>
                      <a:pt x="6753" y="236633"/>
                      <a:pt x="6753" y="229400"/>
                    </a:cubicBezTo>
                    <a:lnTo>
                      <a:pt x="6753" y="19850"/>
                    </a:lnTo>
                    <a:close/>
                  </a:path>
                </a:pathLst>
              </a:custGeom>
              <a:noFill/>
              <a:ln w="15454" cap="flat">
                <a:solidFill>
                  <a:schemeClr val="bg1"/>
                </a:solidFill>
                <a:prstDash val="solid"/>
                <a:round/>
              </a:ln>
              <a:effectLst/>
            </p:spPr>
            <p:txBody>
              <a:bodyPr lIns="107899" tIns="53950" rIns="107899" bIns="53950"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sz="2124"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4" name="任意多边形: 形状 203">
                <a:extLst>
                  <a:ext uri="{FF2B5EF4-FFF2-40B4-BE49-F238E27FC236}">
                    <a16:creationId xmlns:a16="http://schemas.microsoft.com/office/drawing/2014/main" id="{9C6C7EE2-59B2-DF58-A3AF-8F64A616B3E0}"/>
                  </a:ext>
                </a:extLst>
              </p:cNvPr>
              <p:cNvSpPr/>
              <p:nvPr/>
            </p:nvSpPr>
            <p:spPr>
              <a:xfrm>
                <a:off x="476961" y="13631"/>
                <a:ext cx="108180" cy="61818"/>
              </a:xfrm>
              <a:custGeom>
                <a:avLst/>
                <a:gdLst>
                  <a:gd name="connsiteX0" fmla="*/ 85334 w 91678"/>
                  <a:gd name="connsiteY0" fmla="*/ 6753 h 52387"/>
                  <a:gd name="connsiteX1" fmla="*/ 46000 w 91678"/>
                  <a:gd name="connsiteY1" fmla="*/ 46044 h 52387"/>
                  <a:gd name="connsiteX2" fmla="*/ 6753 w 91678"/>
                  <a:gd name="connsiteY2" fmla="*/ 6841 h 52387"/>
                </a:gdLst>
                <a:ahLst/>
                <a:cxnLst>
                  <a:cxn ang="0">
                    <a:pos x="connsiteX0" y="connsiteY0"/>
                  </a:cxn>
                  <a:cxn ang="0">
                    <a:pos x="connsiteX1" y="connsiteY1"/>
                  </a:cxn>
                  <a:cxn ang="0">
                    <a:pos x="connsiteX2" y="connsiteY2"/>
                  </a:cxn>
                </a:cxnLst>
                <a:rect l="l" t="t" r="r" b="b"/>
                <a:pathLst>
                  <a:path w="91678" h="52387">
                    <a:moveTo>
                      <a:pt x="85334" y="6753"/>
                    </a:moveTo>
                    <a:lnTo>
                      <a:pt x="46000" y="46044"/>
                    </a:lnTo>
                    <a:lnTo>
                      <a:pt x="6753" y="6841"/>
                    </a:lnTo>
                  </a:path>
                </a:pathLst>
              </a:custGeom>
              <a:noFill/>
              <a:ln w="15454" cap="rnd">
                <a:solidFill>
                  <a:schemeClr val="bg1"/>
                </a:solidFill>
                <a:prstDash val="solid"/>
                <a:round/>
              </a:ln>
              <a:effectLst/>
            </p:spPr>
            <p:txBody>
              <a:bodyPr lIns="107899" tIns="53950" rIns="107899" bIns="53950"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sz="2124"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6" name="任意多边形: 形状 205">
                <a:extLst>
                  <a:ext uri="{FF2B5EF4-FFF2-40B4-BE49-F238E27FC236}">
                    <a16:creationId xmlns:a16="http://schemas.microsoft.com/office/drawing/2014/main" id="{A6DFC882-8006-7226-AD62-7BF9B5A59010}"/>
                  </a:ext>
                </a:extLst>
              </p:cNvPr>
              <p:cNvSpPr/>
              <p:nvPr/>
            </p:nvSpPr>
            <p:spPr>
              <a:xfrm>
                <a:off x="523324" y="-48187"/>
                <a:ext cx="15454" cy="123634"/>
              </a:xfrm>
              <a:custGeom>
                <a:avLst/>
                <a:gdLst>
                  <a:gd name="connsiteX0" fmla="*/ 6753 w 13096"/>
                  <a:gd name="connsiteY0" fmla="*/ 6753 h 104775"/>
                  <a:gd name="connsiteX1" fmla="*/ 6753 w 13096"/>
                  <a:gd name="connsiteY1" fmla="*/ 98431 h 104775"/>
                </a:gdLst>
                <a:ahLst/>
                <a:cxnLst>
                  <a:cxn ang="0">
                    <a:pos x="connsiteX0" y="connsiteY0"/>
                  </a:cxn>
                  <a:cxn ang="0">
                    <a:pos x="connsiteX1" y="connsiteY1"/>
                  </a:cxn>
                </a:cxnLst>
                <a:rect l="l" t="t" r="r" b="b"/>
                <a:pathLst>
                  <a:path w="13096" h="104775">
                    <a:moveTo>
                      <a:pt x="6753" y="6753"/>
                    </a:moveTo>
                    <a:lnTo>
                      <a:pt x="6753" y="98431"/>
                    </a:lnTo>
                  </a:path>
                </a:pathLst>
              </a:custGeom>
              <a:noFill/>
              <a:ln w="15454" cap="rnd">
                <a:solidFill>
                  <a:schemeClr val="bg1"/>
                </a:solidFill>
                <a:prstDash val="solid"/>
                <a:round/>
              </a:ln>
              <a:effectLst/>
            </p:spPr>
            <p:txBody>
              <a:bodyPr lIns="107899" tIns="53950" rIns="107899" bIns="53950"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sz="2124"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6" name="组合 5">
            <a:extLst>
              <a:ext uri="{FF2B5EF4-FFF2-40B4-BE49-F238E27FC236}">
                <a16:creationId xmlns:a16="http://schemas.microsoft.com/office/drawing/2014/main" id="{219EDC41-26BA-2C75-C7C7-B9A1AD5E4159}"/>
              </a:ext>
            </a:extLst>
          </p:cNvPr>
          <p:cNvGrpSpPr/>
          <p:nvPr/>
        </p:nvGrpSpPr>
        <p:grpSpPr>
          <a:xfrm>
            <a:off x="4040705" y="1089017"/>
            <a:ext cx="4110595" cy="3105063"/>
            <a:chOff x="3315980" y="1103797"/>
            <a:chExt cx="5560035" cy="4199952"/>
          </a:xfrm>
        </p:grpSpPr>
        <p:sp>
          <p:nvSpPr>
            <p:cNvPr id="163" name="椭圆 162">
              <a:extLst>
                <a:ext uri="{FF2B5EF4-FFF2-40B4-BE49-F238E27FC236}">
                  <a16:creationId xmlns:a16="http://schemas.microsoft.com/office/drawing/2014/main" id="{7CB47BD3-2E28-907A-958F-A2C1A4622C69}"/>
                </a:ext>
              </a:extLst>
            </p:cNvPr>
            <p:cNvSpPr/>
            <p:nvPr/>
          </p:nvSpPr>
          <p:spPr>
            <a:xfrm>
              <a:off x="3971989" y="1103797"/>
              <a:ext cx="4199943" cy="4199952"/>
            </a:xfrm>
            <a:prstGeom prst="ellipse">
              <a:avLst/>
            </a:prstGeom>
            <a:gradFill flip="none" rotWithShape="1">
              <a:gsLst>
                <a:gs pos="0">
                  <a:schemeClr val="accent1">
                    <a:alpha val="0"/>
                  </a:schemeClr>
                </a:gs>
                <a:gs pos="100000">
                  <a:schemeClr val="accent1">
                    <a:alpha val="10000"/>
                  </a:schemeClr>
                </a:gs>
              </a:gsLst>
              <a:path path="circle">
                <a:fillToRect l="50000" t="50000" r="50000" b="50000"/>
              </a:path>
              <a:tileRect/>
            </a:gradFill>
            <a:ln w="14986">
              <a:solidFill>
                <a:schemeClr val="accent1">
                  <a:lumMod val="40000"/>
                  <a:lumOff val="60000"/>
                  <a:alpha val="3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07899" tIns="53950" rIns="107899" bIns="53950"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2124"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6" name="椭圆 165">
              <a:extLst>
                <a:ext uri="{FF2B5EF4-FFF2-40B4-BE49-F238E27FC236}">
                  <a16:creationId xmlns:a16="http://schemas.microsoft.com/office/drawing/2014/main" id="{4619C0BF-F53A-83D7-98A1-D989201A012E}"/>
                </a:ext>
              </a:extLst>
            </p:cNvPr>
            <p:cNvSpPr/>
            <p:nvPr>
              <p:custDataLst>
                <p:tags r:id="rId9"/>
              </p:custDataLst>
            </p:nvPr>
          </p:nvSpPr>
          <p:spPr>
            <a:xfrm>
              <a:off x="4500871" y="1632679"/>
              <a:ext cx="3142186" cy="3142193"/>
            </a:xfrm>
            <a:prstGeom prst="ellipse">
              <a:avLst/>
            </a:pr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 3">
              <a:extLst>
                <a:ext uri="{FF2B5EF4-FFF2-40B4-BE49-F238E27FC236}">
                  <a16:creationId xmlns:a16="http://schemas.microsoft.com/office/drawing/2014/main" id="{77AC6BFF-4CEA-C730-A90B-4E50658C979B}"/>
                </a:ext>
              </a:extLst>
            </p:cNvPr>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a:off x="3315980" y="2064393"/>
              <a:ext cx="5560035" cy="3011689"/>
            </a:xfrm>
            <a:prstGeom prst="rect">
              <a:avLst/>
            </a:prstGeom>
            <a:effectLst/>
          </p:spPr>
        </p:pic>
      </p:grpSp>
      <p:grpSp>
        <p:nvGrpSpPr>
          <p:cNvPr id="18" name="组合 17">
            <a:extLst>
              <a:ext uri="{FF2B5EF4-FFF2-40B4-BE49-F238E27FC236}">
                <a16:creationId xmlns:a16="http://schemas.microsoft.com/office/drawing/2014/main" id="{2BF6F1A1-58CF-3565-22C9-777CF8594E68}"/>
              </a:ext>
            </a:extLst>
          </p:cNvPr>
          <p:cNvGrpSpPr/>
          <p:nvPr/>
        </p:nvGrpSpPr>
        <p:grpSpPr>
          <a:xfrm>
            <a:off x="839740" y="1480024"/>
            <a:ext cx="2618201" cy="1607404"/>
            <a:chOff x="562216" y="1712363"/>
            <a:chExt cx="2618201" cy="1607404"/>
          </a:xfrm>
        </p:grpSpPr>
        <p:sp>
          <p:nvSpPr>
            <p:cNvPr id="11" name="矩形 10">
              <a:extLst>
                <a:ext uri="{FF2B5EF4-FFF2-40B4-BE49-F238E27FC236}">
                  <a16:creationId xmlns:a16="http://schemas.microsoft.com/office/drawing/2014/main" id="{BC28F2FC-DF1C-4F90-3201-1C5E389A2AB2}"/>
                </a:ext>
              </a:extLst>
            </p:cNvPr>
            <p:cNvSpPr/>
            <p:nvPr/>
          </p:nvSpPr>
          <p:spPr>
            <a:xfrm>
              <a:off x="562216" y="2157782"/>
              <a:ext cx="2525736" cy="1161985"/>
            </a:xfrm>
            <a:prstGeom prst="rect">
              <a:avLst/>
            </a:prstGeom>
          </p:spPr>
          <p:txBody>
            <a:bodyPr wrap="square" lIns="0" tIns="0" rIns="0" bIns="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sym typeface="Arial" panose="020B0604020202020204" pitchFamily="34" charset="0"/>
                </a:rPr>
                <a:t>这里填入你要表达信息，和你要阐述的相关内容。这里填入你要表达信息，和你要阐述的相关内容。</a:t>
              </a:r>
            </a:p>
          </p:txBody>
        </p:sp>
        <p:cxnSp>
          <p:nvCxnSpPr>
            <p:cNvPr id="12" name="直接连接符 11">
              <a:extLst>
                <a:ext uri="{FF2B5EF4-FFF2-40B4-BE49-F238E27FC236}">
                  <a16:creationId xmlns:a16="http://schemas.microsoft.com/office/drawing/2014/main" id="{3E666186-AF81-1461-3379-6DA600DA133E}"/>
                </a:ext>
              </a:extLst>
            </p:cNvPr>
            <p:cNvCxnSpPr>
              <a:cxnSpLocks/>
            </p:cNvCxnSpPr>
            <p:nvPr/>
          </p:nvCxnSpPr>
          <p:spPr>
            <a:xfrm>
              <a:off x="573072" y="2079628"/>
              <a:ext cx="2607345" cy="0"/>
            </a:xfrm>
            <a:prstGeom prst="line">
              <a:avLst/>
            </a:prstGeom>
            <a:ln w="12700">
              <a:gradFill flip="none" rotWithShape="1">
                <a:gsLst>
                  <a:gs pos="0">
                    <a:schemeClr val="accent1"/>
                  </a:gs>
                  <a:gs pos="58000">
                    <a:srgbClr val="1168F4"/>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a16="http://schemas.microsoft.com/office/drawing/2014/main" id="{4D9A631F-8140-C4A9-3EFC-E244EE9589DC}"/>
                </a:ext>
              </a:extLst>
            </p:cNvPr>
            <p:cNvSpPr txBox="1"/>
            <p:nvPr/>
          </p:nvSpPr>
          <p:spPr>
            <a:xfrm>
              <a:off x="639904" y="1712363"/>
              <a:ext cx="2525736" cy="369332"/>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b="0" i="0" u="none" strike="noStrike" kern="1200" cap="none" spc="0" normalizeH="0" baseline="0" noProof="0" dirty="0">
                  <a:ln w="3175">
                    <a:noFill/>
                  </a:ln>
                  <a:solidFill>
                    <a:schemeClr val="tx1">
                      <a:lumMod val="65000"/>
                      <a:lumOff val="35000"/>
                    </a:schemeClr>
                  </a:soli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01.</a:t>
              </a:r>
              <a:r>
                <a:rPr kumimoji="0" lang="zh-CN" altLang="en-US" b="0" i="0" u="none" strike="noStrike" kern="1200" cap="none" spc="0" normalizeH="0" baseline="0" noProof="0" dirty="0">
                  <a:ln w="3175">
                    <a:noFill/>
                  </a:ln>
                  <a:solidFill>
                    <a:schemeClr val="tx1">
                      <a:lumMod val="65000"/>
                      <a:lumOff val="35000"/>
                    </a:schemeClr>
                  </a:soli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在此添加小标题</a:t>
              </a:r>
            </a:p>
          </p:txBody>
        </p:sp>
        <p:sp>
          <p:nvSpPr>
            <p:cNvPr id="16" name="椭圆 15">
              <a:extLst>
                <a:ext uri="{FF2B5EF4-FFF2-40B4-BE49-F238E27FC236}">
                  <a16:creationId xmlns:a16="http://schemas.microsoft.com/office/drawing/2014/main" id="{4C2D0E9D-6884-00AF-A0BD-20855E6437CA}"/>
                </a:ext>
              </a:extLst>
            </p:cNvPr>
            <p:cNvSpPr/>
            <p:nvPr/>
          </p:nvSpPr>
          <p:spPr>
            <a:xfrm>
              <a:off x="572831" y="1850278"/>
              <a:ext cx="93502" cy="93502"/>
            </a:xfrm>
            <a:prstGeom prst="ellipse">
              <a:avLst/>
            </a:prstGeom>
            <a:solidFill>
              <a:schemeClr val="accent1">
                <a:alpha val="8000"/>
              </a:schemeClr>
            </a:solidFill>
            <a:ln w="8836">
              <a:gradFill>
                <a:gsLst>
                  <a:gs pos="100000">
                    <a:schemeClr val="accent2"/>
                  </a:gs>
                  <a:gs pos="43400">
                    <a:srgbClr val="0D76F1"/>
                  </a:gs>
                  <a:gs pos="0">
                    <a:schemeClr val="accent1"/>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65270" tIns="32635" rIns="65270" bIns="32635" rtlCol="0" anchor="ctr"/>
            <a:lstStyle/>
            <a:p>
              <a:pPr algn="ctr"/>
              <a:endParaRPr lang="zh-CN" altLang="en-US" sz="1285">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2" name="组合 21">
            <a:extLst>
              <a:ext uri="{FF2B5EF4-FFF2-40B4-BE49-F238E27FC236}">
                <a16:creationId xmlns:a16="http://schemas.microsoft.com/office/drawing/2014/main" id="{DAF29761-B255-1236-7061-584D081D3995}"/>
              </a:ext>
            </a:extLst>
          </p:cNvPr>
          <p:cNvGrpSpPr/>
          <p:nvPr/>
        </p:nvGrpSpPr>
        <p:grpSpPr>
          <a:xfrm flipH="1">
            <a:off x="8734060" y="1480024"/>
            <a:ext cx="2618201" cy="1607404"/>
            <a:chOff x="562216" y="1712363"/>
            <a:chExt cx="2618201" cy="1607404"/>
          </a:xfrm>
        </p:grpSpPr>
        <p:sp>
          <p:nvSpPr>
            <p:cNvPr id="23" name="矩形 22">
              <a:extLst>
                <a:ext uri="{FF2B5EF4-FFF2-40B4-BE49-F238E27FC236}">
                  <a16:creationId xmlns:a16="http://schemas.microsoft.com/office/drawing/2014/main" id="{6A78F153-120D-DB25-C482-A73C6903A7C2}"/>
                </a:ext>
              </a:extLst>
            </p:cNvPr>
            <p:cNvSpPr/>
            <p:nvPr/>
          </p:nvSpPr>
          <p:spPr>
            <a:xfrm>
              <a:off x="562216" y="2157782"/>
              <a:ext cx="2525736" cy="1161985"/>
            </a:xfrm>
            <a:prstGeom prst="rect">
              <a:avLst/>
            </a:prstGeom>
          </p:spPr>
          <p:txBody>
            <a:bodyPr wrap="square" lIns="0" tIns="0" rIns="0" bIns="0">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sym typeface="Arial" panose="020B0604020202020204" pitchFamily="34" charset="0"/>
                </a:rPr>
                <a:t>这里填入你要表达信息，和你要阐述的相关内容。这里填入你要表达信息，和你要阐述的相关内容。</a:t>
              </a:r>
            </a:p>
          </p:txBody>
        </p:sp>
        <p:cxnSp>
          <p:nvCxnSpPr>
            <p:cNvPr id="24" name="直接连接符 23">
              <a:extLst>
                <a:ext uri="{FF2B5EF4-FFF2-40B4-BE49-F238E27FC236}">
                  <a16:creationId xmlns:a16="http://schemas.microsoft.com/office/drawing/2014/main" id="{3A1BA464-B0E3-5515-2A05-BCE43D13F842}"/>
                </a:ext>
              </a:extLst>
            </p:cNvPr>
            <p:cNvCxnSpPr>
              <a:cxnSpLocks/>
            </p:cNvCxnSpPr>
            <p:nvPr/>
          </p:nvCxnSpPr>
          <p:spPr>
            <a:xfrm>
              <a:off x="573072" y="2079628"/>
              <a:ext cx="2607345" cy="0"/>
            </a:xfrm>
            <a:prstGeom prst="line">
              <a:avLst/>
            </a:prstGeom>
            <a:ln w="12700">
              <a:gradFill flip="none" rotWithShape="1">
                <a:gsLst>
                  <a:gs pos="0">
                    <a:schemeClr val="accent1"/>
                  </a:gs>
                  <a:gs pos="58000">
                    <a:srgbClr val="1168F4"/>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a16="http://schemas.microsoft.com/office/drawing/2014/main" id="{7F106A4F-1623-3598-0D13-92BF359340F5}"/>
                </a:ext>
              </a:extLst>
            </p:cNvPr>
            <p:cNvSpPr txBox="1"/>
            <p:nvPr/>
          </p:nvSpPr>
          <p:spPr>
            <a:xfrm>
              <a:off x="639904" y="1712363"/>
              <a:ext cx="2525736"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b="0" i="0" u="none" strike="noStrike" kern="1200" cap="none" spc="0" normalizeH="0" baseline="0" noProof="0" dirty="0">
                  <a:ln w="3175">
                    <a:noFill/>
                  </a:ln>
                  <a:solidFill>
                    <a:schemeClr val="tx1">
                      <a:lumMod val="65000"/>
                      <a:lumOff val="35000"/>
                    </a:schemeClr>
                  </a:soli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05.</a:t>
              </a:r>
              <a:r>
                <a:rPr kumimoji="0" lang="zh-CN" altLang="en-US" b="0" i="0" u="none" strike="noStrike" kern="1200" cap="none" spc="0" normalizeH="0" baseline="0" noProof="0" dirty="0">
                  <a:ln w="3175">
                    <a:noFill/>
                  </a:ln>
                  <a:solidFill>
                    <a:schemeClr val="tx1">
                      <a:lumMod val="65000"/>
                      <a:lumOff val="35000"/>
                    </a:schemeClr>
                  </a:soli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在此添加小标题</a:t>
              </a:r>
            </a:p>
          </p:txBody>
        </p:sp>
        <p:sp>
          <p:nvSpPr>
            <p:cNvPr id="26" name="椭圆 25">
              <a:extLst>
                <a:ext uri="{FF2B5EF4-FFF2-40B4-BE49-F238E27FC236}">
                  <a16:creationId xmlns:a16="http://schemas.microsoft.com/office/drawing/2014/main" id="{3A7637C0-467F-B5C0-3C9E-0D95CCE08D9E}"/>
                </a:ext>
              </a:extLst>
            </p:cNvPr>
            <p:cNvSpPr/>
            <p:nvPr/>
          </p:nvSpPr>
          <p:spPr>
            <a:xfrm>
              <a:off x="572831" y="1850278"/>
              <a:ext cx="93502" cy="93502"/>
            </a:xfrm>
            <a:prstGeom prst="ellipse">
              <a:avLst/>
            </a:prstGeom>
            <a:solidFill>
              <a:schemeClr val="accent1">
                <a:alpha val="8000"/>
              </a:schemeClr>
            </a:solidFill>
            <a:ln w="8836">
              <a:gradFill>
                <a:gsLst>
                  <a:gs pos="100000">
                    <a:schemeClr val="accent2"/>
                  </a:gs>
                  <a:gs pos="43400">
                    <a:srgbClr val="0D76F1"/>
                  </a:gs>
                  <a:gs pos="0">
                    <a:schemeClr val="accent1"/>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65270" tIns="32635" rIns="65270" bIns="32635" rtlCol="0" anchor="ctr"/>
            <a:lstStyle/>
            <a:p>
              <a:pPr algn="r"/>
              <a:endParaRPr lang="zh-CN" altLang="en-US" sz="1285">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 name="组合 26">
            <a:extLst>
              <a:ext uri="{FF2B5EF4-FFF2-40B4-BE49-F238E27FC236}">
                <a16:creationId xmlns:a16="http://schemas.microsoft.com/office/drawing/2014/main" id="{7BD6A5CF-103F-D871-A278-3460E64C9C25}"/>
              </a:ext>
            </a:extLst>
          </p:cNvPr>
          <p:cNvGrpSpPr/>
          <p:nvPr/>
        </p:nvGrpSpPr>
        <p:grpSpPr>
          <a:xfrm>
            <a:off x="1122124" y="3463662"/>
            <a:ext cx="2618201" cy="1607404"/>
            <a:chOff x="562216" y="1712363"/>
            <a:chExt cx="2618201" cy="1607404"/>
          </a:xfrm>
        </p:grpSpPr>
        <p:sp>
          <p:nvSpPr>
            <p:cNvPr id="28" name="矩形 27">
              <a:extLst>
                <a:ext uri="{FF2B5EF4-FFF2-40B4-BE49-F238E27FC236}">
                  <a16:creationId xmlns:a16="http://schemas.microsoft.com/office/drawing/2014/main" id="{0CE760D6-7AEC-ACB8-F852-A30FF445A101}"/>
                </a:ext>
              </a:extLst>
            </p:cNvPr>
            <p:cNvSpPr/>
            <p:nvPr/>
          </p:nvSpPr>
          <p:spPr>
            <a:xfrm>
              <a:off x="562216" y="2157782"/>
              <a:ext cx="2525736" cy="1161985"/>
            </a:xfrm>
            <a:prstGeom prst="rect">
              <a:avLst/>
            </a:prstGeom>
          </p:spPr>
          <p:txBody>
            <a:bodyPr wrap="square" lIns="0" tIns="0" rIns="0" bIns="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sym typeface="Arial" panose="020B0604020202020204" pitchFamily="34" charset="0"/>
                </a:rPr>
                <a:t>这里填入你要表达信息，和你要阐述的相关内容。这里填入你要表达信息，和你要阐述的相关内容。</a:t>
              </a:r>
            </a:p>
          </p:txBody>
        </p:sp>
        <p:cxnSp>
          <p:nvCxnSpPr>
            <p:cNvPr id="30" name="直接连接符 29">
              <a:extLst>
                <a:ext uri="{FF2B5EF4-FFF2-40B4-BE49-F238E27FC236}">
                  <a16:creationId xmlns:a16="http://schemas.microsoft.com/office/drawing/2014/main" id="{21701F0F-75B4-0C88-1342-1CAD0FD89A0A}"/>
                </a:ext>
              </a:extLst>
            </p:cNvPr>
            <p:cNvCxnSpPr>
              <a:cxnSpLocks/>
            </p:cNvCxnSpPr>
            <p:nvPr/>
          </p:nvCxnSpPr>
          <p:spPr>
            <a:xfrm>
              <a:off x="573072" y="2079628"/>
              <a:ext cx="2607345" cy="0"/>
            </a:xfrm>
            <a:prstGeom prst="line">
              <a:avLst/>
            </a:prstGeom>
            <a:ln w="12700">
              <a:gradFill flip="none" rotWithShape="1">
                <a:gsLst>
                  <a:gs pos="0">
                    <a:schemeClr val="accent1"/>
                  </a:gs>
                  <a:gs pos="58000">
                    <a:srgbClr val="1168F4"/>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2" name="文本框 31">
              <a:extLst>
                <a:ext uri="{FF2B5EF4-FFF2-40B4-BE49-F238E27FC236}">
                  <a16:creationId xmlns:a16="http://schemas.microsoft.com/office/drawing/2014/main" id="{6BF3558B-68DA-8E32-96FC-4905845413FB}"/>
                </a:ext>
              </a:extLst>
            </p:cNvPr>
            <p:cNvSpPr txBox="1"/>
            <p:nvPr/>
          </p:nvSpPr>
          <p:spPr>
            <a:xfrm>
              <a:off x="639904" y="1712363"/>
              <a:ext cx="2525736" cy="369332"/>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b="0" i="0" u="none" strike="noStrike" kern="1200" cap="none" spc="0" normalizeH="0" baseline="0" noProof="0" dirty="0">
                  <a:ln w="3175">
                    <a:noFill/>
                  </a:ln>
                  <a:solidFill>
                    <a:schemeClr val="tx1">
                      <a:lumMod val="65000"/>
                      <a:lumOff val="35000"/>
                    </a:schemeClr>
                  </a:soli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02.</a:t>
              </a:r>
              <a:r>
                <a:rPr kumimoji="0" lang="zh-CN" altLang="en-US" b="0" i="0" u="none" strike="noStrike" kern="1200" cap="none" spc="0" normalizeH="0" baseline="0" noProof="0" dirty="0">
                  <a:ln w="3175">
                    <a:noFill/>
                  </a:ln>
                  <a:solidFill>
                    <a:schemeClr val="tx1">
                      <a:lumMod val="65000"/>
                      <a:lumOff val="35000"/>
                    </a:schemeClr>
                  </a:soli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在此添加小标题</a:t>
              </a:r>
            </a:p>
          </p:txBody>
        </p:sp>
        <p:sp>
          <p:nvSpPr>
            <p:cNvPr id="33" name="椭圆 32">
              <a:extLst>
                <a:ext uri="{FF2B5EF4-FFF2-40B4-BE49-F238E27FC236}">
                  <a16:creationId xmlns:a16="http://schemas.microsoft.com/office/drawing/2014/main" id="{8524A8FF-2D9D-874D-5415-CE041962547E}"/>
                </a:ext>
              </a:extLst>
            </p:cNvPr>
            <p:cNvSpPr/>
            <p:nvPr/>
          </p:nvSpPr>
          <p:spPr>
            <a:xfrm>
              <a:off x="572831" y="1850278"/>
              <a:ext cx="93502" cy="93502"/>
            </a:xfrm>
            <a:prstGeom prst="ellipse">
              <a:avLst/>
            </a:prstGeom>
            <a:solidFill>
              <a:schemeClr val="accent1">
                <a:alpha val="8000"/>
              </a:schemeClr>
            </a:solidFill>
            <a:ln w="8836">
              <a:gradFill>
                <a:gsLst>
                  <a:gs pos="100000">
                    <a:schemeClr val="accent2"/>
                  </a:gs>
                  <a:gs pos="43400">
                    <a:srgbClr val="0D76F1"/>
                  </a:gs>
                  <a:gs pos="0">
                    <a:schemeClr val="accent1"/>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65270" tIns="32635" rIns="65270" bIns="32635" rtlCol="0" anchor="ctr"/>
            <a:lstStyle/>
            <a:p>
              <a:pPr algn="ctr"/>
              <a:endParaRPr lang="zh-CN" altLang="en-US" sz="1285">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8" name="组合 37">
            <a:extLst>
              <a:ext uri="{FF2B5EF4-FFF2-40B4-BE49-F238E27FC236}">
                <a16:creationId xmlns:a16="http://schemas.microsoft.com/office/drawing/2014/main" id="{EAFF27C3-7E98-5753-CB62-F8DACF04BC2A}"/>
              </a:ext>
            </a:extLst>
          </p:cNvPr>
          <p:cNvGrpSpPr/>
          <p:nvPr/>
        </p:nvGrpSpPr>
        <p:grpSpPr>
          <a:xfrm flipH="1">
            <a:off x="8325607" y="3463662"/>
            <a:ext cx="2618201" cy="1607404"/>
            <a:chOff x="562216" y="1712363"/>
            <a:chExt cx="2618201" cy="1607404"/>
          </a:xfrm>
        </p:grpSpPr>
        <p:sp>
          <p:nvSpPr>
            <p:cNvPr id="41" name="矩形 40">
              <a:extLst>
                <a:ext uri="{FF2B5EF4-FFF2-40B4-BE49-F238E27FC236}">
                  <a16:creationId xmlns:a16="http://schemas.microsoft.com/office/drawing/2014/main" id="{38298692-B401-DD1E-6718-BEC9F865FD3C}"/>
                </a:ext>
              </a:extLst>
            </p:cNvPr>
            <p:cNvSpPr/>
            <p:nvPr/>
          </p:nvSpPr>
          <p:spPr>
            <a:xfrm>
              <a:off x="562216" y="2157782"/>
              <a:ext cx="2525736" cy="1161985"/>
            </a:xfrm>
            <a:prstGeom prst="rect">
              <a:avLst/>
            </a:prstGeom>
          </p:spPr>
          <p:txBody>
            <a:bodyPr wrap="square" lIns="0" tIns="0" rIns="0" bIns="0">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sym typeface="Arial" panose="020B0604020202020204" pitchFamily="34" charset="0"/>
                </a:rPr>
                <a:t>这里填入你要表达信息，和你要阐述的相关内容。这里填入你要表达信息，和你要阐述的相关内容。</a:t>
              </a:r>
            </a:p>
          </p:txBody>
        </p:sp>
        <p:cxnSp>
          <p:nvCxnSpPr>
            <p:cNvPr id="43" name="直接连接符 42">
              <a:extLst>
                <a:ext uri="{FF2B5EF4-FFF2-40B4-BE49-F238E27FC236}">
                  <a16:creationId xmlns:a16="http://schemas.microsoft.com/office/drawing/2014/main" id="{05B3E506-C850-A626-85DF-4031E1C50BBA}"/>
                </a:ext>
              </a:extLst>
            </p:cNvPr>
            <p:cNvCxnSpPr>
              <a:cxnSpLocks/>
            </p:cNvCxnSpPr>
            <p:nvPr/>
          </p:nvCxnSpPr>
          <p:spPr>
            <a:xfrm>
              <a:off x="573072" y="2079628"/>
              <a:ext cx="2607345" cy="0"/>
            </a:xfrm>
            <a:prstGeom prst="line">
              <a:avLst/>
            </a:prstGeom>
            <a:ln w="12700">
              <a:gradFill flip="none" rotWithShape="1">
                <a:gsLst>
                  <a:gs pos="0">
                    <a:schemeClr val="accent1"/>
                  </a:gs>
                  <a:gs pos="58000">
                    <a:srgbClr val="1168F4"/>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4" name="文本框 43">
              <a:extLst>
                <a:ext uri="{FF2B5EF4-FFF2-40B4-BE49-F238E27FC236}">
                  <a16:creationId xmlns:a16="http://schemas.microsoft.com/office/drawing/2014/main" id="{F97849B6-6438-270A-3C75-77BC373726A1}"/>
                </a:ext>
              </a:extLst>
            </p:cNvPr>
            <p:cNvSpPr txBox="1"/>
            <p:nvPr/>
          </p:nvSpPr>
          <p:spPr>
            <a:xfrm>
              <a:off x="639904" y="1712363"/>
              <a:ext cx="2525736"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b="0" i="0" u="none" strike="noStrike" kern="1200" cap="none" spc="0" normalizeH="0" baseline="0" noProof="0" dirty="0">
                  <a:ln w="3175">
                    <a:noFill/>
                  </a:ln>
                  <a:solidFill>
                    <a:schemeClr val="tx1">
                      <a:lumMod val="65000"/>
                      <a:lumOff val="35000"/>
                    </a:schemeClr>
                  </a:soli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04.</a:t>
              </a:r>
              <a:r>
                <a:rPr kumimoji="0" lang="zh-CN" altLang="en-US" b="0" i="0" u="none" strike="noStrike" kern="1200" cap="none" spc="0" normalizeH="0" baseline="0" noProof="0" dirty="0">
                  <a:ln w="3175">
                    <a:noFill/>
                  </a:ln>
                  <a:solidFill>
                    <a:schemeClr val="tx1">
                      <a:lumMod val="65000"/>
                      <a:lumOff val="35000"/>
                    </a:schemeClr>
                  </a:soli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在此添加小标题</a:t>
              </a:r>
            </a:p>
          </p:txBody>
        </p:sp>
        <p:sp>
          <p:nvSpPr>
            <p:cNvPr id="45" name="椭圆 44">
              <a:extLst>
                <a:ext uri="{FF2B5EF4-FFF2-40B4-BE49-F238E27FC236}">
                  <a16:creationId xmlns:a16="http://schemas.microsoft.com/office/drawing/2014/main" id="{ABC56087-33CC-2162-D7B6-7D2ED857871A}"/>
                </a:ext>
              </a:extLst>
            </p:cNvPr>
            <p:cNvSpPr/>
            <p:nvPr/>
          </p:nvSpPr>
          <p:spPr>
            <a:xfrm>
              <a:off x="572831" y="1850278"/>
              <a:ext cx="93502" cy="93502"/>
            </a:xfrm>
            <a:prstGeom prst="ellipse">
              <a:avLst/>
            </a:prstGeom>
            <a:solidFill>
              <a:schemeClr val="accent1">
                <a:alpha val="8000"/>
              </a:schemeClr>
            </a:solidFill>
            <a:ln w="8836">
              <a:gradFill>
                <a:gsLst>
                  <a:gs pos="100000">
                    <a:schemeClr val="accent2"/>
                  </a:gs>
                  <a:gs pos="43400">
                    <a:srgbClr val="0D76F1"/>
                  </a:gs>
                  <a:gs pos="0">
                    <a:schemeClr val="accent1"/>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65270" tIns="32635" rIns="65270" bIns="32635" rtlCol="0" anchor="ctr"/>
            <a:lstStyle/>
            <a:p>
              <a:pPr algn="r"/>
              <a:endParaRPr lang="zh-CN" altLang="en-US" sz="1285">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7" name="组合 16">
            <a:extLst>
              <a:ext uri="{FF2B5EF4-FFF2-40B4-BE49-F238E27FC236}">
                <a16:creationId xmlns:a16="http://schemas.microsoft.com/office/drawing/2014/main" id="{AFA46463-6843-E4EE-E50C-ACAE984772C3}"/>
              </a:ext>
            </a:extLst>
          </p:cNvPr>
          <p:cNvGrpSpPr/>
          <p:nvPr/>
        </p:nvGrpSpPr>
        <p:grpSpPr>
          <a:xfrm>
            <a:off x="3876168" y="5127588"/>
            <a:ext cx="4439665" cy="1016473"/>
            <a:chOff x="3876168" y="5127588"/>
            <a:chExt cx="4439665" cy="1016473"/>
          </a:xfrm>
        </p:grpSpPr>
        <p:sp>
          <p:nvSpPr>
            <p:cNvPr id="48" name="矩形 47">
              <a:extLst>
                <a:ext uri="{FF2B5EF4-FFF2-40B4-BE49-F238E27FC236}">
                  <a16:creationId xmlns:a16="http://schemas.microsoft.com/office/drawing/2014/main" id="{1E4AF9A8-A65D-E6F3-0309-21A271EBB939}"/>
                </a:ext>
              </a:extLst>
            </p:cNvPr>
            <p:cNvSpPr/>
            <p:nvPr/>
          </p:nvSpPr>
          <p:spPr>
            <a:xfrm>
              <a:off x="3876168" y="5573007"/>
              <a:ext cx="4439665" cy="571054"/>
            </a:xfrm>
            <a:prstGeom prst="rect">
              <a:avLst/>
            </a:prstGeom>
          </p:spPr>
          <p:txBody>
            <a:bodyPr wrap="square" lIns="0" tIns="0" rIns="0" bIns="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sym typeface="Arial" panose="020B0604020202020204" pitchFamily="34" charset="0"/>
                </a:rPr>
                <a:t>这里填入你要表达信息，和你要阐述的相关内容。这里填入你要表达信息，和你要阐述的相关内容。</a:t>
              </a:r>
            </a:p>
          </p:txBody>
        </p:sp>
        <p:cxnSp>
          <p:nvCxnSpPr>
            <p:cNvPr id="50" name="直接连接符 49">
              <a:extLst>
                <a:ext uri="{FF2B5EF4-FFF2-40B4-BE49-F238E27FC236}">
                  <a16:creationId xmlns:a16="http://schemas.microsoft.com/office/drawing/2014/main" id="{F78EE169-136D-B3A6-EA83-7543D79CB6C6}"/>
                </a:ext>
              </a:extLst>
            </p:cNvPr>
            <p:cNvCxnSpPr>
              <a:cxnSpLocks/>
            </p:cNvCxnSpPr>
            <p:nvPr/>
          </p:nvCxnSpPr>
          <p:spPr>
            <a:xfrm>
              <a:off x="4792328" y="5494853"/>
              <a:ext cx="2607345" cy="0"/>
            </a:xfrm>
            <a:prstGeom prst="line">
              <a:avLst/>
            </a:prstGeom>
            <a:ln w="12700">
              <a:gradFill flip="none" rotWithShape="1">
                <a:gsLst>
                  <a:gs pos="0">
                    <a:schemeClr val="accent1"/>
                  </a:gs>
                  <a:gs pos="58000">
                    <a:srgbClr val="1168F4"/>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57" name="组合 56">
              <a:extLst>
                <a:ext uri="{FF2B5EF4-FFF2-40B4-BE49-F238E27FC236}">
                  <a16:creationId xmlns:a16="http://schemas.microsoft.com/office/drawing/2014/main" id="{57A460C0-77ED-CE65-9F1E-B629A74832F3}"/>
                </a:ext>
              </a:extLst>
            </p:cNvPr>
            <p:cNvGrpSpPr/>
            <p:nvPr/>
          </p:nvGrpSpPr>
          <p:grpSpPr>
            <a:xfrm>
              <a:off x="4866669" y="5127588"/>
              <a:ext cx="2525736" cy="369332"/>
              <a:chOff x="4866669" y="5097108"/>
              <a:chExt cx="2525736" cy="369332"/>
            </a:xfrm>
          </p:grpSpPr>
          <p:sp>
            <p:nvSpPr>
              <p:cNvPr id="51" name="文本框 50">
                <a:extLst>
                  <a:ext uri="{FF2B5EF4-FFF2-40B4-BE49-F238E27FC236}">
                    <a16:creationId xmlns:a16="http://schemas.microsoft.com/office/drawing/2014/main" id="{6A50C6F3-45B1-653E-F03F-2EE8B82F1957}"/>
                  </a:ext>
                </a:extLst>
              </p:cNvPr>
              <p:cNvSpPr txBox="1"/>
              <p:nvPr/>
            </p:nvSpPr>
            <p:spPr>
              <a:xfrm>
                <a:off x="4866669" y="5097108"/>
                <a:ext cx="2525736"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b="0" i="0" u="none" strike="noStrike" kern="1200" cap="none" spc="0" normalizeH="0" baseline="0" noProof="0" dirty="0">
                    <a:ln w="3175">
                      <a:noFill/>
                    </a:ln>
                    <a:solidFill>
                      <a:schemeClr val="tx1">
                        <a:lumMod val="65000"/>
                        <a:lumOff val="35000"/>
                      </a:schemeClr>
                    </a:soli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03.</a:t>
                </a:r>
                <a:r>
                  <a:rPr kumimoji="0" lang="zh-CN" altLang="en-US" b="0" i="0" u="none" strike="noStrike" kern="1200" cap="none" spc="0" normalizeH="0" baseline="0" noProof="0" dirty="0">
                    <a:ln w="3175">
                      <a:noFill/>
                    </a:ln>
                    <a:solidFill>
                      <a:schemeClr val="tx1">
                        <a:lumMod val="65000"/>
                        <a:lumOff val="35000"/>
                      </a:schemeClr>
                    </a:solidFill>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在此添加小标题</a:t>
                </a:r>
              </a:p>
            </p:txBody>
          </p:sp>
          <p:sp>
            <p:nvSpPr>
              <p:cNvPr id="52" name="椭圆 51">
                <a:extLst>
                  <a:ext uri="{FF2B5EF4-FFF2-40B4-BE49-F238E27FC236}">
                    <a16:creationId xmlns:a16="http://schemas.microsoft.com/office/drawing/2014/main" id="{4E4AAF00-FDD1-FDE5-7C31-E474BC0379F4}"/>
                  </a:ext>
                </a:extLst>
              </p:cNvPr>
              <p:cNvSpPr/>
              <p:nvPr/>
            </p:nvSpPr>
            <p:spPr>
              <a:xfrm>
                <a:off x="4982476" y="5235023"/>
                <a:ext cx="93502" cy="93502"/>
              </a:xfrm>
              <a:prstGeom prst="ellipse">
                <a:avLst/>
              </a:prstGeom>
              <a:solidFill>
                <a:schemeClr val="accent1">
                  <a:alpha val="8000"/>
                </a:schemeClr>
              </a:solidFill>
              <a:ln w="8836">
                <a:gradFill>
                  <a:gsLst>
                    <a:gs pos="100000">
                      <a:schemeClr val="accent2"/>
                    </a:gs>
                    <a:gs pos="43400">
                      <a:srgbClr val="0D76F1"/>
                    </a:gs>
                    <a:gs pos="0">
                      <a:schemeClr val="accent1"/>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65270" tIns="32635" rIns="65270" bIns="32635" rtlCol="0" anchor="ctr"/>
              <a:lstStyle/>
              <a:p>
                <a:pPr algn="ctr"/>
                <a:endParaRPr lang="zh-CN" altLang="en-US" sz="1285">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3" name="组合 2">
            <a:extLst>
              <a:ext uri="{FF2B5EF4-FFF2-40B4-BE49-F238E27FC236}">
                <a16:creationId xmlns:a16="http://schemas.microsoft.com/office/drawing/2014/main" id="{8A0E356E-BDD3-C853-EFD7-AF1226CC988F}"/>
              </a:ext>
            </a:extLst>
          </p:cNvPr>
          <p:cNvGrpSpPr/>
          <p:nvPr/>
        </p:nvGrpSpPr>
        <p:grpSpPr>
          <a:xfrm>
            <a:off x="4152280" y="3523790"/>
            <a:ext cx="542283" cy="542282"/>
            <a:chOff x="4152280" y="3523790"/>
            <a:chExt cx="542283" cy="542282"/>
          </a:xfrm>
        </p:grpSpPr>
        <p:sp>
          <p:nvSpPr>
            <p:cNvPr id="236" name="椭圆 235">
              <a:extLst>
                <a:ext uri="{FF2B5EF4-FFF2-40B4-BE49-F238E27FC236}">
                  <a16:creationId xmlns:a16="http://schemas.microsoft.com/office/drawing/2014/main" id="{292AE2A9-01A7-BC31-E2FA-A060EC42E91C}"/>
                </a:ext>
              </a:extLst>
            </p:cNvPr>
            <p:cNvSpPr/>
            <p:nvPr>
              <p:custDataLst>
                <p:tags r:id="rId8"/>
              </p:custDataLst>
            </p:nvPr>
          </p:nvSpPr>
          <p:spPr>
            <a:xfrm>
              <a:off x="4152280" y="3523790"/>
              <a:ext cx="542283" cy="542282"/>
            </a:xfrm>
            <a:prstGeom prst="ellipse">
              <a:avLst/>
            </a:pr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37" name="图形 32">
              <a:extLst>
                <a:ext uri="{FF2B5EF4-FFF2-40B4-BE49-F238E27FC236}">
                  <a16:creationId xmlns:a16="http://schemas.microsoft.com/office/drawing/2014/main" id="{30F2DEED-48D1-9207-2B7A-D5C5D58B37E3}"/>
                </a:ext>
              </a:extLst>
            </p:cNvPr>
            <p:cNvGrpSpPr/>
            <p:nvPr/>
          </p:nvGrpSpPr>
          <p:grpSpPr>
            <a:xfrm>
              <a:off x="4308564" y="3667063"/>
              <a:ext cx="218873" cy="255352"/>
              <a:chOff x="-307454" y="206876"/>
              <a:chExt cx="278178" cy="324542"/>
            </a:xfrm>
          </p:grpSpPr>
          <p:sp>
            <p:nvSpPr>
              <p:cNvPr id="238" name="任意多边形: 形状 237">
                <a:extLst>
                  <a:ext uri="{FF2B5EF4-FFF2-40B4-BE49-F238E27FC236}">
                    <a16:creationId xmlns:a16="http://schemas.microsoft.com/office/drawing/2014/main" id="{7F93A456-D9A5-6E96-7971-60ED328DEAB9}"/>
                  </a:ext>
                </a:extLst>
              </p:cNvPr>
              <p:cNvSpPr/>
              <p:nvPr/>
            </p:nvSpPr>
            <p:spPr>
              <a:xfrm>
                <a:off x="-307454" y="206877"/>
                <a:ext cx="278178" cy="15454"/>
              </a:xfrm>
              <a:custGeom>
                <a:avLst/>
                <a:gdLst>
                  <a:gd name="connsiteX0" fmla="*/ 6753 w 235743"/>
                  <a:gd name="connsiteY0" fmla="*/ 6753 h 13096"/>
                  <a:gd name="connsiteX1" fmla="*/ 229400 w 235743"/>
                  <a:gd name="connsiteY1" fmla="*/ 6753 h 13096"/>
                </a:gdLst>
                <a:ahLst/>
                <a:cxnLst>
                  <a:cxn ang="0">
                    <a:pos x="connsiteX0" y="connsiteY0"/>
                  </a:cxn>
                  <a:cxn ang="0">
                    <a:pos x="connsiteX1" y="connsiteY1"/>
                  </a:cxn>
                </a:cxnLst>
                <a:rect l="l" t="t" r="r" b="b"/>
                <a:pathLst>
                  <a:path w="235743" h="13096">
                    <a:moveTo>
                      <a:pt x="6753" y="6753"/>
                    </a:moveTo>
                    <a:lnTo>
                      <a:pt x="229400" y="6753"/>
                    </a:lnTo>
                  </a:path>
                </a:pathLst>
              </a:custGeom>
              <a:noFill/>
              <a:ln w="15454" cap="rnd">
                <a:solidFill>
                  <a:schemeClr val="bg1"/>
                </a:solidFill>
                <a:prstDash val="solid"/>
                <a:round/>
              </a:ln>
              <a:effectLst/>
            </p:spPr>
            <p:txBody>
              <a:bodyPr lIns="107899" tIns="53950" rIns="107899" bIns="53950"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sz="2124"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39" name="任意多边形: 形状 238">
                <a:extLst>
                  <a:ext uri="{FF2B5EF4-FFF2-40B4-BE49-F238E27FC236}">
                    <a16:creationId xmlns:a16="http://schemas.microsoft.com/office/drawing/2014/main" id="{AECDEC93-F198-0CCC-671D-E9DBAAA71343}"/>
                  </a:ext>
                </a:extLst>
              </p:cNvPr>
              <p:cNvSpPr/>
              <p:nvPr/>
            </p:nvSpPr>
            <p:spPr>
              <a:xfrm>
                <a:off x="-307454" y="515963"/>
                <a:ext cx="278178" cy="15454"/>
              </a:xfrm>
              <a:custGeom>
                <a:avLst/>
                <a:gdLst>
                  <a:gd name="connsiteX0" fmla="*/ 6753 w 235743"/>
                  <a:gd name="connsiteY0" fmla="*/ 6753 h 13096"/>
                  <a:gd name="connsiteX1" fmla="*/ 229400 w 235743"/>
                  <a:gd name="connsiteY1" fmla="*/ 6753 h 13096"/>
                </a:gdLst>
                <a:ahLst/>
                <a:cxnLst>
                  <a:cxn ang="0">
                    <a:pos x="connsiteX0" y="connsiteY0"/>
                  </a:cxn>
                  <a:cxn ang="0">
                    <a:pos x="connsiteX1" y="connsiteY1"/>
                  </a:cxn>
                </a:cxnLst>
                <a:rect l="l" t="t" r="r" b="b"/>
                <a:pathLst>
                  <a:path w="235743" h="13096">
                    <a:moveTo>
                      <a:pt x="6753" y="6753"/>
                    </a:moveTo>
                    <a:lnTo>
                      <a:pt x="229400" y="6753"/>
                    </a:lnTo>
                  </a:path>
                </a:pathLst>
              </a:custGeom>
              <a:noFill/>
              <a:ln w="15454" cap="rnd">
                <a:solidFill>
                  <a:schemeClr val="bg1"/>
                </a:solidFill>
                <a:prstDash val="solid"/>
                <a:round/>
              </a:ln>
              <a:effectLst/>
            </p:spPr>
            <p:txBody>
              <a:bodyPr lIns="107899" tIns="53950" rIns="107899" bIns="53950"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sz="2124"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40" name="任意多边形: 形状 239">
                <a:extLst>
                  <a:ext uri="{FF2B5EF4-FFF2-40B4-BE49-F238E27FC236}">
                    <a16:creationId xmlns:a16="http://schemas.microsoft.com/office/drawing/2014/main" id="{27ED0DDC-7308-A8E3-A95F-AD7ACD274654}"/>
                  </a:ext>
                </a:extLst>
              </p:cNvPr>
              <p:cNvSpPr/>
              <p:nvPr/>
            </p:nvSpPr>
            <p:spPr>
              <a:xfrm>
                <a:off x="-276546" y="361420"/>
                <a:ext cx="216360" cy="169998"/>
              </a:xfrm>
              <a:custGeom>
                <a:avLst/>
                <a:gdLst>
                  <a:gd name="connsiteX0" fmla="*/ 6753 w 183356"/>
                  <a:gd name="connsiteY0" fmla="*/ 137722 h 144065"/>
                  <a:gd name="connsiteX1" fmla="*/ 91883 w 183356"/>
                  <a:gd name="connsiteY1" fmla="*/ 6753 h 144065"/>
                  <a:gd name="connsiteX2" fmla="*/ 177012 w 183356"/>
                  <a:gd name="connsiteY2" fmla="*/ 137722 h 144065"/>
                  <a:gd name="connsiteX3" fmla="*/ 6753 w 183356"/>
                  <a:gd name="connsiteY3" fmla="*/ 137722 h 144065"/>
                </a:gdLst>
                <a:ahLst/>
                <a:cxnLst>
                  <a:cxn ang="0">
                    <a:pos x="connsiteX0" y="connsiteY0"/>
                  </a:cxn>
                  <a:cxn ang="0">
                    <a:pos x="connsiteX1" y="connsiteY1"/>
                  </a:cxn>
                  <a:cxn ang="0">
                    <a:pos x="connsiteX2" y="connsiteY2"/>
                  </a:cxn>
                  <a:cxn ang="0">
                    <a:pos x="connsiteX3" y="connsiteY3"/>
                  </a:cxn>
                </a:cxnLst>
                <a:rect l="l" t="t" r="r" b="b"/>
                <a:pathLst>
                  <a:path w="183356" h="144065">
                    <a:moveTo>
                      <a:pt x="6753" y="137722"/>
                    </a:moveTo>
                    <a:cubicBezTo>
                      <a:pt x="24216" y="50373"/>
                      <a:pt x="52592" y="6716"/>
                      <a:pt x="91883" y="6753"/>
                    </a:cubicBezTo>
                    <a:cubicBezTo>
                      <a:pt x="131173" y="6790"/>
                      <a:pt x="159550" y="50446"/>
                      <a:pt x="177012" y="137722"/>
                    </a:cubicBezTo>
                    <a:lnTo>
                      <a:pt x="6753" y="137722"/>
                    </a:lnTo>
                    <a:close/>
                  </a:path>
                </a:pathLst>
              </a:custGeom>
              <a:noFill/>
              <a:ln w="15454" cap="flat">
                <a:solidFill>
                  <a:schemeClr val="bg1"/>
                </a:solidFill>
                <a:prstDash val="solid"/>
                <a:round/>
              </a:ln>
              <a:effectLst/>
            </p:spPr>
            <p:txBody>
              <a:bodyPr lIns="107899" tIns="53950" rIns="107899" bIns="53950"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sz="2124"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41" name="任意多边形: 形状 240">
                <a:extLst>
                  <a:ext uri="{FF2B5EF4-FFF2-40B4-BE49-F238E27FC236}">
                    <a16:creationId xmlns:a16="http://schemas.microsoft.com/office/drawing/2014/main" id="{203C415B-10E5-17F9-C07D-44C6AC30E076}"/>
                  </a:ext>
                </a:extLst>
              </p:cNvPr>
              <p:cNvSpPr/>
              <p:nvPr/>
            </p:nvSpPr>
            <p:spPr>
              <a:xfrm>
                <a:off x="-276546" y="206876"/>
                <a:ext cx="216360" cy="169998"/>
              </a:xfrm>
              <a:custGeom>
                <a:avLst/>
                <a:gdLst>
                  <a:gd name="connsiteX0" fmla="*/ 177012 w 183356"/>
                  <a:gd name="connsiteY0" fmla="*/ 6753 h 144065"/>
                  <a:gd name="connsiteX1" fmla="*/ 91883 w 183356"/>
                  <a:gd name="connsiteY1" fmla="*/ 137722 h 144065"/>
                  <a:gd name="connsiteX2" fmla="*/ 6753 w 183356"/>
                  <a:gd name="connsiteY2" fmla="*/ 6753 h 144065"/>
                  <a:gd name="connsiteX3" fmla="*/ 177012 w 183356"/>
                  <a:gd name="connsiteY3" fmla="*/ 6753 h 144065"/>
                </a:gdLst>
                <a:ahLst/>
                <a:cxnLst>
                  <a:cxn ang="0">
                    <a:pos x="connsiteX0" y="connsiteY0"/>
                  </a:cxn>
                  <a:cxn ang="0">
                    <a:pos x="connsiteX1" y="connsiteY1"/>
                  </a:cxn>
                  <a:cxn ang="0">
                    <a:pos x="connsiteX2" y="connsiteY2"/>
                  </a:cxn>
                  <a:cxn ang="0">
                    <a:pos x="connsiteX3" y="connsiteY3"/>
                  </a:cxn>
                </a:cxnLst>
                <a:rect l="l" t="t" r="r" b="b"/>
                <a:pathLst>
                  <a:path w="183356" h="144065">
                    <a:moveTo>
                      <a:pt x="177012" y="6753"/>
                    </a:moveTo>
                    <a:cubicBezTo>
                      <a:pt x="159550" y="94102"/>
                      <a:pt x="131173" y="137759"/>
                      <a:pt x="91883" y="137722"/>
                    </a:cubicBezTo>
                    <a:cubicBezTo>
                      <a:pt x="52592" y="137685"/>
                      <a:pt x="24216" y="94029"/>
                      <a:pt x="6753" y="6753"/>
                    </a:cubicBezTo>
                    <a:lnTo>
                      <a:pt x="177012" y="6753"/>
                    </a:lnTo>
                    <a:close/>
                  </a:path>
                </a:pathLst>
              </a:custGeom>
              <a:noFill/>
              <a:ln w="15454" cap="flat">
                <a:solidFill>
                  <a:schemeClr val="bg1"/>
                </a:solidFill>
                <a:prstDash val="solid"/>
                <a:round/>
              </a:ln>
              <a:effectLst/>
            </p:spPr>
            <p:txBody>
              <a:bodyPr lIns="107899" tIns="53950" rIns="107899" bIns="53950"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sz="2124"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42" name="任意多边形: 形状 241">
                <a:extLst>
                  <a:ext uri="{FF2B5EF4-FFF2-40B4-BE49-F238E27FC236}">
                    <a16:creationId xmlns:a16="http://schemas.microsoft.com/office/drawing/2014/main" id="{FCA38B23-51F8-1BF5-645E-A8D841620FBF}"/>
                  </a:ext>
                </a:extLst>
              </p:cNvPr>
              <p:cNvSpPr/>
              <p:nvPr/>
            </p:nvSpPr>
            <p:spPr>
              <a:xfrm>
                <a:off x="-199273" y="291875"/>
                <a:ext cx="61818" cy="15454"/>
              </a:xfrm>
              <a:custGeom>
                <a:avLst/>
                <a:gdLst>
                  <a:gd name="connsiteX0" fmla="*/ 6753 w 52387"/>
                  <a:gd name="connsiteY0" fmla="*/ 6753 h 13096"/>
                  <a:gd name="connsiteX1" fmla="*/ 46044 w 52387"/>
                  <a:gd name="connsiteY1" fmla="*/ 6753 h 13096"/>
                </a:gdLst>
                <a:ahLst/>
                <a:cxnLst>
                  <a:cxn ang="0">
                    <a:pos x="connsiteX0" y="connsiteY0"/>
                  </a:cxn>
                  <a:cxn ang="0">
                    <a:pos x="connsiteX1" y="connsiteY1"/>
                  </a:cxn>
                </a:cxnLst>
                <a:rect l="l" t="t" r="r" b="b"/>
                <a:pathLst>
                  <a:path w="52387" h="13096">
                    <a:moveTo>
                      <a:pt x="6753" y="6753"/>
                    </a:moveTo>
                    <a:lnTo>
                      <a:pt x="46044" y="6753"/>
                    </a:lnTo>
                  </a:path>
                </a:pathLst>
              </a:custGeom>
              <a:noFill/>
              <a:ln w="15454" cap="rnd">
                <a:solidFill>
                  <a:schemeClr val="bg1"/>
                </a:solidFill>
                <a:prstDash val="solid"/>
                <a:round/>
              </a:ln>
              <a:effectLst/>
            </p:spPr>
            <p:txBody>
              <a:bodyPr lIns="107899" tIns="53950" rIns="107899" bIns="53950"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sz="2124"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43" name="任意多边形: 形状 242">
                <a:extLst>
                  <a:ext uri="{FF2B5EF4-FFF2-40B4-BE49-F238E27FC236}">
                    <a16:creationId xmlns:a16="http://schemas.microsoft.com/office/drawing/2014/main" id="{CF541FEF-E573-0841-477E-DE50C882EBDA}"/>
                  </a:ext>
                </a:extLst>
              </p:cNvPr>
              <p:cNvSpPr/>
              <p:nvPr/>
            </p:nvSpPr>
            <p:spPr>
              <a:xfrm>
                <a:off x="-214728" y="469600"/>
                <a:ext cx="92726" cy="15454"/>
              </a:xfrm>
              <a:custGeom>
                <a:avLst/>
                <a:gdLst>
                  <a:gd name="connsiteX0" fmla="*/ 6753 w 78581"/>
                  <a:gd name="connsiteY0" fmla="*/ 6753 h 13096"/>
                  <a:gd name="connsiteX1" fmla="*/ 72237 w 78581"/>
                  <a:gd name="connsiteY1" fmla="*/ 6753 h 13096"/>
                </a:gdLst>
                <a:ahLst/>
                <a:cxnLst>
                  <a:cxn ang="0">
                    <a:pos x="connsiteX0" y="connsiteY0"/>
                  </a:cxn>
                  <a:cxn ang="0">
                    <a:pos x="connsiteX1" y="connsiteY1"/>
                  </a:cxn>
                </a:cxnLst>
                <a:rect l="l" t="t" r="r" b="b"/>
                <a:pathLst>
                  <a:path w="78581" h="13096">
                    <a:moveTo>
                      <a:pt x="6753" y="6753"/>
                    </a:moveTo>
                    <a:lnTo>
                      <a:pt x="72237" y="6753"/>
                    </a:lnTo>
                  </a:path>
                </a:pathLst>
              </a:custGeom>
              <a:noFill/>
              <a:ln w="15454" cap="rnd">
                <a:solidFill>
                  <a:schemeClr val="bg1"/>
                </a:solidFill>
                <a:prstDash val="solid"/>
                <a:round/>
              </a:ln>
              <a:effectLst/>
            </p:spPr>
            <p:txBody>
              <a:bodyPr lIns="107899" tIns="53950" rIns="107899" bIns="53950" rtlCol="0" anchor="ctr"/>
              <a:lstStyle/>
              <a:p>
                <a:pPr marL="0" marR="0" lvl="0" indent="0" algn="l" defTabSz="914400" rtl="0" eaLnBrk="1" fontAlgn="auto" latinLnBrk="0" hangingPunct="1">
                  <a:lnSpc>
                    <a:spcPct val="100000"/>
                  </a:lnSpc>
                  <a:spcBef>
                    <a:spcPts val="0"/>
                  </a:spcBef>
                  <a:buClrTx/>
                  <a:buSzTx/>
                  <a:buFontTx/>
                  <a:buNone/>
                  <a:tabLst/>
                  <a:defRPr/>
                </a:pPr>
                <a:endParaRPr kumimoji="0" lang="zh-CN" altLang="en-US" sz="2124"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spTree>
    <p:custDataLst>
      <p:custData r:id="rId1"/>
    </p:custDataLst>
    <p:extLst>
      <p:ext uri="{BB962C8B-B14F-4D97-AF65-F5344CB8AC3E}">
        <p14:creationId xmlns:p14="http://schemas.microsoft.com/office/powerpoint/2010/main" val="32527118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9"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23" name="图片 222">
            <a:extLst>
              <a:ext uri="{FF2B5EF4-FFF2-40B4-BE49-F238E27FC236}">
                <a16:creationId xmlns:a16="http://schemas.microsoft.com/office/drawing/2014/main" id="{9012031B-854F-CD57-F8ED-F29238397388}"/>
              </a:ext>
            </a:extLst>
          </p:cNvPr>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9141289" y="223933"/>
            <a:ext cx="2682052" cy="442942"/>
          </a:xfrm>
          <a:prstGeom prst="rect">
            <a:avLst/>
          </a:prstGeom>
        </p:spPr>
      </p:pic>
      <p:sp>
        <p:nvSpPr>
          <p:cNvPr id="5" name="矩形: 圆角 4">
            <a:extLst>
              <a:ext uri="{FF2B5EF4-FFF2-40B4-BE49-F238E27FC236}">
                <a16:creationId xmlns:a16="http://schemas.microsoft.com/office/drawing/2014/main" id="{2FAE1DDE-E46A-EA6B-2F93-3CEC459C6007}"/>
              </a:ext>
            </a:extLst>
          </p:cNvPr>
          <p:cNvSpPr/>
          <p:nvPr/>
        </p:nvSpPr>
        <p:spPr>
          <a:xfrm>
            <a:off x="407988" y="225425"/>
            <a:ext cx="5688012" cy="358775"/>
          </a:xfrm>
          <a:prstGeom prst="roundRect">
            <a:avLst>
              <a:gd name="adj" fmla="val 5346"/>
            </a:avLst>
          </a:prstGeom>
          <a:gradFill flip="none" rotWithShape="1">
            <a:gsLst>
              <a:gs pos="17000">
                <a:schemeClr val="accent1"/>
              </a:gs>
              <a:gs pos="100000">
                <a:schemeClr val="accent3"/>
              </a:gs>
              <a:gs pos="73000">
                <a:schemeClr val="accent2"/>
              </a:gs>
            </a:gsLst>
            <a:path path="circle">
              <a:fillToRect r="100000" b="100000"/>
            </a:path>
            <a:tileRect l="-100000" t="-100000"/>
          </a:gradFill>
          <a:ln w="12700" cap="flat" cmpd="sng" algn="ctr">
            <a:solidFill>
              <a:schemeClr val="bg1">
                <a:lumMod val="95000"/>
              </a:schemeClr>
            </a:solid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1" name="任意多边形: 形状 210">
            <a:extLst>
              <a:ext uri="{FF2B5EF4-FFF2-40B4-BE49-F238E27FC236}">
                <a16:creationId xmlns:a16="http://schemas.microsoft.com/office/drawing/2014/main" id="{67D59DD3-D6DA-EB09-4C2A-071687DE2F45}"/>
              </a:ext>
            </a:extLst>
          </p:cNvPr>
          <p:cNvSpPr/>
          <p:nvPr>
            <p:custDataLst>
              <p:tags r:id="rId2"/>
            </p:custDataLst>
          </p:nvPr>
        </p:nvSpPr>
        <p:spPr>
          <a:xfrm>
            <a:off x="428625" y="222878"/>
            <a:ext cx="1403728" cy="307342"/>
          </a:xfrm>
          <a:custGeom>
            <a:avLst/>
            <a:gdLst>
              <a:gd name="connsiteX0" fmla="*/ 0 w 1403728"/>
              <a:gd name="connsiteY0" fmla="*/ 0 h 307342"/>
              <a:gd name="connsiteX1" fmla="*/ 1403728 w 1403728"/>
              <a:gd name="connsiteY1" fmla="*/ 0 h 307342"/>
              <a:gd name="connsiteX2" fmla="*/ 1345391 w 1403728"/>
              <a:gd name="connsiteY2" fmla="*/ 56526 h 307342"/>
              <a:gd name="connsiteX3" fmla="*/ 1343214 w 1403728"/>
              <a:gd name="connsiteY3" fmla="*/ 56526 h 307342"/>
              <a:gd name="connsiteX4" fmla="*/ 1343214 w 1403728"/>
              <a:gd name="connsiteY4" fmla="*/ 307342 h 307342"/>
              <a:gd name="connsiteX5" fmla="*/ 60514 w 1403728"/>
              <a:gd name="connsiteY5" fmla="*/ 307342 h 307342"/>
              <a:gd name="connsiteX6" fmla="*/ 60514 w 1403728"/>
              <a:gd name="connsiteY6" fmla="*/ 56526 h 307342"/>
              <a:gd name="connsiteX7" fmla="*/ 58337 w 1403728"/>
              <a:gd name="connsiteY7" fmla="*/ 56526 h 30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3728" h="307342">
                <a:moveTo>
                  <a:pt x="0" y="0"/>
                </a:moveTo>
                <a:lnTo>
                  <a:pt x="1403728" y="0"/>
                </a:lnTo>
                <a:lnTo>
                  <a:pt x="1345391" y="56526"/>
                </a:lnTo>
                <a:lnTo>
                  <a:pt x="1343214" y="56526"/>
                </a:lnTo>
                <a:lnTo>
                  <a:pt x="1343214" y="307342"/>
                </a:lnTo>
                <a:lnTo>
                  <a:pt x="60514" y="307342"/>
                </a:lnTo>
                <a:lnTo>
                  <a:pt x="60514" y="56526"/>
                </a:lnTo>
                <a:lnTo>
                  <a:pt x="58337" y="56526"/>
                </a:lnTo>
                <a:close/>
              </a:path>
            </a:pathLst>
          </a:custGeom>
          <a:solidFill>
            <a:schemeClr val="bg1"/>
          </a:solidFill>
          <a:ln w="12700" cap="flat" cmpd="sng" algn="ctr">
            <a:noFill/>
            <a:prstDash val="solid"/>
            <a:miter lim="800000"/>
          </a:ln>
          <a:effectLst>
            <a:outerShdw blurRad="23876" dist="17907" dir="5400000" algn="t" rotWithShape="0">
              <a:prstClr val="black">
                <a:alpha val="24000"/>
              </a:prstClr>
            </a:outerShdw>
          </a:effectLst>
        </p:spPr>
        <p:txBody>
          <a:bodyPr wrap="square" lIns="42977" tIns="21488" rIns="42977" bIns="21488"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04"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 name="文本框 6">
            <a:extLst>
              <a:ext uri="{FF2B5EF4-FFF2-40B4-BE49-F238E27FC236}">
                <a16:creationId xmlns:a16="http://schemas.microsoft.com/office/drawing/2014/main" id="{D6140ABF-D2EE-F04A-0F17-0306E2B93F81}"/>
              </a:ext>
            </a:extLst>
          </p:cNvPr>
          <p:cNvSpPr txBox="1"/>
          <p:nvPr>
            <p:custDataLst>
              <p:tags r:id="rId3"/>
            </p:custDataLst>
          </p:nvPr>
        </p:nvSpPr>
        <p:spPr>
          <a:xfrm>
            <a:off x="685995"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gradFill>
                  <a:gsLst>
                    <a:gs pos="0">
                      <a:srgbClr val="02A0E7"/>
                    </a:gs>
                    <a:gs pos="100000">
                      <a:srgbClr val="2C1DFF"/>
                    </a:gs>
                  </a:gsLst>
                  <a:path path="circle">
                    <a:fillToRect r="100000" b="100000"/>
                  </a:path>
                </a:gra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01.</a:t>
            </a:r>
            <a:r>
              <a:rPr kumimoji="0" lang="zh-CN" altLang="en-US" sz="1050" b="0" i="0" u="none" strike="noStrike" kern="1200" cap="none" spc="0" normalizeH="0" baseline="0" noProof="0" dirty="0">
                <a:ln w="3175">
                  <a:noFill/>
                </a:ln>
                <a:gradFill>
                  <a:gsLst>
                    <a:gs pos="0">
                      <a:srgbClr val="02A0E7"/>
                    </a:gs>
                    <a:gs pos="100000">
                      <a:srgbClr val="2C1DFF"/>
                    </a:gs>
                  </a:gsLst>
                  <a:path path="circle">
                    <a:fillToRect r="100000" b="100000"/>
                  </a:path>
                </a:gradFill>
                <a:effectLst>
                  <a:outerShdw blurRad="71628" dist="47752" dir="5400000" sx="98000" sy="98000" algn="t" rotWithShape="0">
                    <a:prstClr val="black">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研究背景意义</a:t>
            </a:r>
          </a:p>
        </p:txBody>
      </p:sp>
      <p:sp>
        <p:nvSpPr>
          <p:cNvPr id="8" name="任意多边形: 形状 7">
            <a:extLst>
              <a:ext uri="{FF2B5EF4-FFF2-40B4-BE49-F238E27FC236}">
                <a16:creationId xmlns:a16="http://schemas.microsoft.com/office/drawing/2014/main" id="{BCCF509B-B8A6-D3C8-4F04-B1B9A78420CF}"/>
              </a:ext>
            </a:extLst>
          </p:cNvPr>
          <p:cNvSpPr/>
          <p:nvPr>
            <p:custDataLst>
              <p:tags r:id="rId4"/>
            </p:custDataLst>
          </p:nvPr>
        </p:nvSpPr>
        <p:spPr>
          <a:xfrm>
            <a:off x="526550" y="334504"/>
            <a:ext cx="159445" cy="140617"/>
          </a:xfrm>
          <a:custGeom>
            <a:avLst/>
            <a:gdLst>
              <a:gd name="connsiteX0" fmla="*/ 269126 w 279440"/>
              <a:gd name="connsiteY0" fmla="*/ 0 h 246442"/>
              <a:gd name="connsiteX1" fmla="*/ 91692 w 279440"/>
              <a:gd name="connsiteY1" fmla="*/ 0 h 246442"/>
              <a:gd name="connsiteX2" fmla="*/ 87598 w 279440"/>
              <a:gd name="connsiteY2" fmla="*/ 4093 h 246442"/>
              <a:gd name="connsiteX3" fmla="*/ 91692 w 279440"/>
              <a:gd name="connsiteY3" fmla="*/ 8187 h 246442"/>
              <a:gd name="connsiteX4" fmla="*/ 269126 w 279440"/>
              <a:gd name="connsiteY4" fmla="*/ 8187 h 246442"/>
              <a:gd name="connsiteX5" fmla="*/ 271254 w 279440"/>
              <a:gd name="connsiteY5" fmla="*/ 10315 h 246442"/>
              <a:gd name="connsiteX6" fmla="*/ 271254 w 279440"/>
              <a:gd name="connsiteY6" fmla="*/ 27997 h 246442"/>
              <a:gd name="connsiteX7" fmla="*/ 52981 w 279440"/>
              <a:gd name="connsiteY7" fmla="*/ 27997 h 246442"/>
              <a:gd name="connsiteX8" fmla="*/ 52981 w 279440"/>
              <a:gd name="connsiteY8" fmla="*/ 8187 h 246442"/>
              <a:gd name="connsiteX9" fmla="*/ 72589 w 279440"/>
              <a:gd name="connsiteY9" fmla="*/ 8187 h 246442"/>
              <a:gd name="connsiteX10" fmla="*/ 76683 w 279440"/>
              <a:gd name="connsiteY10" fmla="*/ 4093 h 246442"/>
              <a:gd name="connsiteX11" fmla="*/ 72589 w 279440"/>
              <a:gd name="connsiteY11" fmla="*/ 0 h 246442"/>
              <a:gd name="connsiteX12" fmla="*/ 10315 w 279440"/>
              <a:gd name="connsiteY12" fmla="*/ 0 h 246442"/>
              <a:gd name="connsiteX13" fmla="*/ 0 w 279440"/>
              <a:gd name="connsiteY13" fmla="*/ 10315 h 246442"/>
              <a:gd name="connsiteX14" fmla="*/ 0 w 279440"/>
              <a:gd name="connsiteY14" fmla="*/ 208779 h 246442"/>
              <a:gd name="connsiteX15" fmla="*/ 10315 w 279440"/>
              <a:gd name="connsiteY15" fmla="*/ 219093 h 246442"/>
              <a:gd name="connsiteX16" fmla="*/ 161006 w 279440"/>
              <a:gd name="connsiteY16" fmla="*/ 219093 h 246442"/>
              <a:gd name="connsiteX17" fmla="*/ 165099 w 279440"/>
              <a:gd name="connsiteY17" fmla="*/ 215000 h 246442"/>
              <a:gd name="connsiteX18" fmla="*/ 161006 w 279440"/>
              <a:gd name="connsiteY18" fmla="*/ 210907 h 246442"/>
              <a:gd name="connsiteX19" fmla="*/ 10315 w 279440"/>
              <a:gd name="connsiteY19" fmla="*/ 210907 h 246442"/>
              <a:gd name="connsiteX20" fmla="*/ 8187 w 279440"/>
              <a:gd name="connsiteY20" fmla="*/ 208779 h 246442"/>
              <a:gd name="connsiteX21" fmla="*/ 8187 w 279440"/>
              <a:gd name="connsiteY21" fmla="*/ 36183 h 246442"/>
              <a:gd name="connsiteX22" fmla="*/ 271254 w 279440"/>
              <a:gd name="connsiteY22" fmla="*/ 36183 h 246442"/>
              <a:gd name="connsiteX23" fmla="*/ 271254 w 279440"/>
              <a:gd name="connsiteY23" fmla="*/ 208779 h 246442"/>
              <a:gd name="connsiteX24" fmla="*/ 269126 w 279440"/>
              <a:gd name="connsiteY24" fmla="*/ 210907 h 246442"/>
              <a:gd name="connsiteX25" fmla="*/ 256998 w 279440"/>
              <a:gd name="connsiteY25" fmla="*/ 210907 h 246442"/>
              <a:gd name="connsiteX26" fmla="*/ 219792 w 279440"/>
              <a:gd name="connsiteY26" fmla="*/ 173701 h 246442"/>
              <a:gd name="connsiteX27" fmla="*/ 208840 w 279440"/>
              <a:gd name="connsiteY27" fmla="*/ 171885 h 246442"/>
              <a:gd name="connsiteX28" fmla="*/ 195513 w 279440"/>
              <a:gd name="connsiteY28" fmla="*/ 158557 h 246442"/>
              <a:gd name="connsiteX29" fmla="*/ 202948 w 279440"/>
              <a:gd name="connsiteY29" fmla="*/ 143713 h 246442"/>
              <a:gd name="connsiteX30" fmla="*/ 216133 w 279440"/>
              <a:gd name="connsiteY30" fmla="*/ 143713 h 246442"/>
              <a:gd name="connsiteX31" fmla="*/ 221864 w 279440"/>
              <a:gd name="connsiteY31" fmla="*/ 137983 h 246442"/>
              <a:gd name="connsiteX32" fmla="*/ 221864 w 279440"/>
              <a:gd name="connsiteY32" fmla="*/ 100846 h 246442"/>
              <a:gd name="connsiteX33" fmla="*/ 217771 w 279440"/>
              <a:gd name="connsiteY33" fmla="*/ 96752 h 246442"/>
              <a:gd name="connsiteX34" fmla="*/ 213677 w 279440"/>
              <a:gd name="connsiteY34" fmla="*/ 100846 h 246442"/>
              <a:gd name="connsiteX35" fmla="*/ 213677 w 279440"/>
              <a:gd name="connsiteY35" fmla="*/ 135527 h 246442"/>
              <a:gd name="connsiteX36" fmla="*/ 203200 w 279440"/>
              <a:gd name="connsiteY36" fmla="*/ 135527 h 246442"/>
              <a:gd name="connsiteX37" fmla="*/ 203200 w 279440"/>
              <a:gd name="connsiteY37" fmla="*/ 64180 h 246442"/>
              <a:gd name="connsiteX38" fmla="*/ 213677 w 279440"/>
              <a:gd name="connsiteY38" fmla="*/ 64180 h 246442"/>
              <a:gd name="connsiteX39" fmla="*/ 213677 w 279440"/>
              <a:gd name="connsiteY39" fmla="*/ 81744 h 246442"/>
              <a:gd name="connsiteX40" fmla="*/ 217771 w 279440"/>
              <a:gd name="connsiteY40" fmla="*/ 85837 h 246442"/>
              <a:gd name="connsiteX41" fmla="*/ 221864 w 279440"/>
              <a:gd name="connsiteY41" fmla="*/ 81744 h 246442"/>
              <a:gd name="connsiteX42" fmla="*/ 221864 w 279440"/>
              <a:gd name="connsiteY42" fmla="*/ 61724 h 246442"/>
              <a:gd name="connsiteX43" fmla="*/ 216133 w 279440"/>
              <a:gd name="connsiteY43" fmla="*/ 55993 h 246442"/>
              <a:gd name="connsiteX44" fmla="*/ 200744 w 279440"/>
              <a:gd name="connsiteY44" fmla="*/ 55993 h 246442"/>
              <a:gd name="connsiteX45" fmla="*/ 195013 w 279440"/>
              <a:gd name="connsiteY45" fmla="*/ 61724 h 246442"/>
              <a:gd name="connsiteX46" fmla="*/ 195013 w 279440"/>
              <a:gd name="connsiteY46" fmla="*/ 84605 h 246442"/>
              <a:gd name="connsiteX47" fmla="*/ 140684 w 279440"/>
              <a:gd name="connsiteY47" fmla="*/ 55993 h 246442"/>
              <a:gd name="connsiteX48" fmla="*/ 74717 w 279440"/>
              <a:gd name="connsiteY48" fmla="*/ 121961 h 246442"/>
              <a:gd name="connsiteX49" fmla="*/ 140684 w 279440"/>
              <a:gd name="connsiteY49" fmla="*/ 187928 h 246442"/>
              <a:gd name="connsiteX50" fmla="*/ 177293 w 279440"/>
              <a:gd name="connsiteY50" fmla="*/ 176802 h 246442"/>
              <a:gd name="connsiteX51" fmla="*/ 190734 w 279440"/>
              <a:gd name="connsiteY51" fmla="*/ 190243 h 246442"/>
              <a:gd name="connsiteX52" fmla="*/ 192767 w 279440"/>
              <a:gd name="connsiteY52" fmla="*/ 200727 h 246442"/>
              <a:gd name="connsiteX53" fmla="*/ 202947 w 279440"/>
              <a:gd name="connsiteY53" fmla="*/ 210907 h 246442"/>
              <a:gd name="connsiteX54" fmla="*/ 180108 w 279440"/>
              <a:gd name="connsiteY54" fmla="*/ 210907 h 246442"/>
              <a:gd name="connsiteX55" fmla="*/ 176015 w 279440"/>
              <a:gd name="connsiteY55" fmla="*/ 215001 h 246442"/>
              <a:gd name="connsiteX56" fmla="*/ 180108 w 279440"/>
              <a:gd name="connsiteY56" fmla="*/ 219094 h 246442"/>
              <a:gd name="connsiteX57" fmla="*/ 211133 w 279440"/>
              <a:gd name="connsiteY57" fmla="*/ 219094 h 246442"/>
              <a:gd name="connsiteX58" fmla="*/ 235688 w 279440"/>
              <a:gd name="connsiteY58" fmla="*/ 243649 h 246442"/>
              <a:gd name="connsiteX59" fmla="*/ 242442 w 279440"/>
              <a:gd name="connsiteY59" fmla="*/ 246443 h 246442"/>
              <a:gd name="connsiteX60" fmla="*/ 249196 w 279440"/>
              <a:gd name="connsiteY60" fmla="*/ 243649 h 246442"/>
              <a:gd name="connsiteX61" fmla="*/ 262714 w 279440"/>
              <a:gd name="connsiteY61" fmla="*/ 230131 h 246442"/>
              <a:gd name="connsiteX62" fmla="*/ 264490 w 279440"/>
              <a:gd name="connsiteY62" fmla="*/ 219094 h 246442"/>
              <a:gd name="connsiteX63" fmla="*/ 269126 w 279440"/>
              <a:gd name="connsiteY63" fmla="*/ 219094 h 246442"/>
              <a:gd name="connsiteX64" fmla="*/ 279440 w 279440"/>
              <a:gd name="connsiteY64" fmla="*/ 208779 h 246442"/>
              <a:gd name="connsiteX65" fmla="*/ 279440 w 279440"/>
              <a:gd name="connsiteY65" fmla="*/ 10315 h 246442"/>
              <a:gd name="connsiteX66" fmla="*/ 269126 w 279440"/>
              <a:gd name="connsiteY66" fmla="*/ 0 h 246442"/>
              <a:gd name="connsiteX67" fmla="*/ 44794 w 279440"/>
              <a:gd name="connsiteY67" fmla="*/ 27997 h 246442"/>
              <a:gd name="connsiteX68" fmla="*/ 8187 w 279440"/>
              <a:gd name="connsiteY68" fmla="*/ 27997 h 246442"/>
              <a:gd name="connsiteX69" fmla="*/ 8187 w 279440"/>
              <a:gd name="connsiteY69" fmla="*/ 10315 h 246442"/>
              <a:gd name="connsiteX70" fmla="*/ 10315 w 279440"/>
              <a:gd name="connsiteY70" fmla="*/ 8187 h 246442"/>
              <a:gd name="connsiteX71" fmla="*/ 44794 w 279440"/>
              <a:gd name="connsiteY71" fmla="*/ 8187 h 246442"/>
              <a:gd name="connsiteX72" fmla="*/ 140683 w 279440"/>
              <a:gd name="connsiteY72" fmla="*/ 179741 h 246442"/>
              <a:gd name="connsiteX73" fmla="*/ 82903 w 279440"/>
              <a:gd name="connsiteY73" fmla="*/ 121961 h 246442"/>
              <a:gd name="connsiteX74" fmla="*/ 140683 w 279440"/>
              <a:gd name="connsiteY74" fmla="*/ 64180 h 246442"/>
              <a:gd name="connsiteX75" fmla="*/ 195013 w 279440"/>
              <a:gd name="connsiteY75" fmla="*/ 102286 h 246442"/>
              <a:gd name="connsiteX76" fmla="*/ 195013 w 279440"/>
              <a:gd name="connsiteY76" fmla="*/ 137983 h 246442"/>
              <a:gd name="connsiteX77" fmla="*/ 195490 w 279440"/>
              <a:gd name="connsiteY77" fmla="*/ 140266 h 246442"/>
              <a:gd name="connsiteX78" fmla="*/ 140683 w 279440"/>
              <a:gd name="connsiteY78" fmla="*/ 179741 h 246442"/>
              <a:gd name="connsiteX79" fmla="*/ 183848 w 279440"/>
              <a:gd name="connsiteY79" fmla="*/ 171780 h 246442"/>
              <a:gd name="connsiteX80" fmla="*/ 190504 w 279440"/>
              <a:gd name="connsiteY80" fmla="*/ 165128 h 246442"/>
              <a:gd name="connsiteX81" fmla="*/ 202681 w 279440"/>
              <a:gd name="connsiteY81" fmla="*/ 177304 h 246442"/>
              <a:gd name="connsiteX82" fmla="*/ 196027 w 279440"/>
              <a:gd name="connsiteY82" fmla="*/ 183959 h 246442"/>
              <a:gd name="connsiteX83" fmla="*/ 256925 w 279440"/>
              <a:gd name="connsiteY83" fmla="*/ 224342 h 246442"/>
              <a:gd name="connsiteX84" fmla="*/ 243407 w 279440"/>
              <a:gd name="connsiteY84" fmla="*/ 237860 h 246442"/>
              <a:gd name="connsiteX85" fmla="*/ 241477 w 279440"/>
              <a:gd name="connsiteY85" fmla="*/ 237860 h 246442"/>
              <a:gd name="connsiteX86" fmla="*/ 198555 w 279440"/>
              <a:gd name="connsiteY86" fmla="*/ 194938 h 246442"/>
              <a:gd name="connsiteX87" fmla="*/ 198555 w 279440"/>
              <a:gd name="connsiteY87" fmla="*/ 193008 h 246442"/>
              <a:gd name="connsiteX88" fmla="*/ 212073 w 279440"/>
              <a:gd name="connsiteY88" fmla="*/ 179490 h 246442"/>
              <a:gd name="connsiteX89" fmla="*/ 213038 w 279440"/>
              <a:gd name="connsiteY89" fmla="*/ 179091 h 246442"/>
              <a:gd name="connsiteX90" fmla="*/ 214003 w 279440"/>
              <a:gd name="connsiteY90" fmla="*/ 179490 h 246442"/>
              <a:gd name="connsiteX91" fmla="*/ 256926 w 279440"/>
              <a:gd name="connsiteY91" fmla="*/ 222412 h 246442"/>
              <a:gd name="connsiteX92" fmla="*/ 256925 w 279440"/>
              <a:gd name="connsiteY92" fmla="*/ 224342 h 24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279440" h="246442">
                <a:moveTo>
                  <a:pt x="269126" y="0"/>
                </a:moveTo>
                <a:lnTo>
                  <a:pt x="91692" y="0"/>
                </a:lnTo>
                <a:cubicBezTo>
                  <a:pt x="89430" y="0"/>
                  <a:pt x="87598" y="1833"/>
                  <a:pt x="87598" y="4093"/>
                </a:cubicBezTo>
                <a:cubicBezTo>
                  <a:pt x="87598" y="6354"/>
                  <a:pt x="89430" y="8187"/>
                  <a:pt x="91692" y="8187"/>
                </a:cubicBezTo>
                <a:lnTo>
                  <a:pt x="269126" y="8187"/>
                </a:lnTo>
                <a:cubicBezTo>
                  <a:pt x="270300" y="8187"/>
                  <a:pt x="271254" y="9141"/>
                  <a:pt x="271254" y="10315"/>
                </a:cubicBezTo>
                <a:lnTo>
                  <a:pt x="271254" y="27997"/>
                </a:lnTo>
                <a:lnTo>
                  <a:pt x="52981" y="27997"/>
                </a:lnTo>
                <a:lnTo>
                  <a:pt x="52981" y="8187"/>
                </a:lnTo>
                <a:lnTo>
                  <a:pt x="72589" y="8187"/>
                </a:lnTo>
                <a:cubicBezTo>
                  <a:pt x="74850" y="8187"/>
                  <a:pt x="76683" y="6354"/>
                  <a:pt x="76683" y="4093"/>
                </a:cubicBezTo>
                <a:cubicBezTo>
                  <a:pt x="76683" y="1833"/>
                  <a:pt x="74850" y="0"/>
                  <a:pt x="72589" y="0"/>
                </a:cubicBezTo>
                <a:lnTo>
                  <a:pt x="10315" y="0"/>
                </a:lnTo>
                <a:cubicBezTo>
                  <a:pt x="4628" y="0"/>
                  <a:pt x="0" y="4627"/>
                  <a:pt x="0" y="10315"/>
                </a:cubicBezTo>
                <a:lnTo>
                  <a:pt x="0" y="208779"/>
                </a:lnTo>
                <a:cubicBezTo>
                  <a:pt x="0" y="214466"/>
                  <a:pt x="4628" y="219093"/>
                  <a:pt x="10315" y="219093"/>
                </a:cubicBezTo>
                <a:lnTo>
                  <a:pt x="161006" y="219093"/>
                </a:lnTo>
                <a:cubicBezTo>
                  <a:pt x="163267" y="219093"/>
                  <a:pt x="165099" y="217261"/>
                  <a:pt x="165099" y="215000"/>
                </a:cubicBezTo>
                <a:cubicBezTo>
                  <a:pt x="165099" y="212739"/>
                  <a:pt x="163267" y="210907"/>
                  <a:pt x="161006" y="210907"/>
                </a:cubicBezTo>
                <a:lnTo>
                  <a:pt x="10315" y="210907"/>
                </a:lnTo>
                <a:cubicBezTo>
                  <a:pt x="9141" y="210907"/>
                  <a:pt x="8187" y="209952"/>
                  <a:pt x="8187" y="208779"/>
                </a:cubicBezTo>
                <a:lnTo>
                  <a:pt x="8187" y="36183"/>
                </a:lnTo>
                <a:lnTo>
                  <a:pt x="271254" y="36183"/>
                </a:lnTo>
                <a:lnTo>
                  <a:pt x="271254" y="208779"/>
                </a:lnTo>
                <a:cubicBezTo>
                  <a:pt x="271254" y="209952"/>
                  <a:pt x="270300" y="210907"/>
                  <a:pt x="269126" y="210907"/>
                </a:cubicBezTo>
                <a:lnTo>
                  <a:pt x="256998" y="210907"/>
                </a:lnTo>
                <a:lnTo>
                  <a:pt x="219792" y="173701"/>
                </a:lnTo>
                <a:cubicBezTo>
                  <a:pt x="216834" y="170742"/>
                  <a:pt x="212405" y="170143"/>
                  <a:pt x="208840" y="171885"/>
                </a:cubicBezTo>
                <a:lnTo>
                  <a:pt x="195513" y="158557"/>
                </a:lnTo>
                <a:cubicBezTo>
                  <a:pt x="198578" y="153977"/>
                  <a:pt x="201095" y="149002"/>
                  <a:pt x="202948" y="143713"/>
                </a:cubicBezTo>
                <a:lnTo>
                  <a:pt x="216133" y="143713"/>
                </a:lnTo>
                <a:cubicBezTo>
                  <a:pt x="219294" y="143713"/>
                  <a:pt x="221864" y="141143"/>
                  <a:pt x="221864" y="137983"/>
                </a:cubicBezTo>
                <a:lnTo>
                  <a:pt x="221864" y="100846"/>
                </a:lnTo>
                <a:cubicBezTo>
                  <a:pt x="221864" y="98585"/>
                  <a:pt x="220032" y="96752"/>
                  <a:pt x="217771" y="96752"/>
                </a:cubicBezTo>
                <a:cubicBezTo>
                  <a:pt x="215510" y="96752"/>
                  <a:pt x="213677" y="98585"/>
                  <a:pt x="213677" y="100846"/>
                </a:cubicBezTo>
                <a:lnTo>
                  <a:pt x="213677" y="135527"/>
                </a:lnTo>
                <a:lnTo>
                  <a:pt x="203200" y="135527"/>
                </a:lnTo>
                <a:lnTo>
                  <a:pt x="203200" y="64180"/>
                </a:lnTo>
                <a:lnTo>
                  <a:pt x="213677" y="64180"/>
                </a:lnTo>
                <a:lnTo>
                  <a:pt x="213677" y="81744"/>
                </a:lnTo>
                <a:cubicBezTo>
                  <a:pt x="213677" y="84005"/>
                  <a:pt x="215510" y="85837"/>
                  <a:pt x="217771" y="85837"/>
                </a:cubicBezTo>
                <a:cubicBezTo>
                  <a:pt x="220032" y="85837"/>
                  <a:pt x="221864" y="84005"/>
                  <a:pt x="221864" y="81744"/>
                </a:cubicBezTo>
                <a:lnTo>
                  <a:pt x="221864" y="61724"/>
                </a:lnTo>
                <a:cubicBezTo>
                  <a:pt x="221864" y="58564"/>
                  <a:pt x="219294" y="55993"/>
                  <a:pt x="216133" y="55993"/>
                </a:cubicBezTo>
                <a:lnTo>
                  <a:pt x="200744" y="55993"/>
                </a:lnTo>
                <a:cubicBezTo>
                  <a:pt x="197584" y="55993"/>
                  <a:pt x="195013" y="58564"/>
                  <a:pt x="195013" y="61724"/>
                </a:cubicBezTo>
                <a:lnTo>
                  <a:pt x="195013" y="84605"/>
                </a:lnTo>
                <a:cubicBezTo>
                  <a:pt x="183105" y="67338"/>
                  <a:pt x="163199" y="55993"/>
                  <a:pt x="140684" y="55993"/>
                </a:cubicBezTo>
                <a:cubicBezTo>
                  <a:pt x="104310" y="55993"/>
                  <a:pt x="74717" y="85586"/>
                  <a:pt x="74717" y="121961"/>
                </a:cubicBezTo>
                <a:cubicBezTo>
                  <a:pt x="74717" y="158335"/>
                  <a:pt x="104310" y="187928"/>
                  <a:pt x="140684" y="187928"/>
                </a:cubicBezTo>
                <a:cubicBezTo>
                  <a:pt x="154221" y="187928"/>
                  <a:pt x="166814" y="183825"/>
                  <a:pt x="177293" y="176802"/>
                </a:cubicBezTo>
                <a:lnTo>
                  <a:pt x="190734" y="190243"/>
                </a:lnTo>
                <a:cubicBezTo>
                  <a:pt x="189263" y="193720"/>
                  <a:pt x="189937" y="197897"/>
                  <a:pt x="192767" y="200727"/>
                </a:cubicBezTo>
                <a:lnTo>
                  <a:pt x="202947" y="210907"/>
                </a:lnTo>
                <a:lnTo>
                  <a:pt x="180108" y="210907"/>
                </a:lnTo>
                <a:cubicBezTo>
                  <a:pt x="177847" y="210907"/>
                  <a:pt x="176015" y="212740"/>
                  <a:pt x="176015" y="215001"/>
                </a:cubicBezTo>
                <a:cubicBezTo>
                  <a:pt x="176015" y="217261"/>
                  <a:pt x="177847" y="219094"/>
                  <a:pt x="180108" y="219094"/>
                </a:cubicBezTo>
                <a:lnTo>
                  <a:pt x="211133" y="219094"/>
                </a:lnTo>
                <a:lnTo>
                  <a:pt x="235688" y="243649"/>
                </a:lnTo>
                <a:cubicBezTo>
                  <a:pt x="237550" y="245512"/>
                  <a:pt x="239996" y="246443"/>
                  <a:pt x="242442" y="246443"/>
                </a:cubicBezTo>
                <a:cubicBezTo>
                  <a:pt x="244887" y="246443"/>
                  <a:pt x="247334" y="245512"/>
                  <a:pt x="249196" y="243649"/>
                </a:cubicBezTo>
                <a:lnTo>
                  <a:pt x="262714" y="230131"/>
                </a:lnTo>
                <a:cubicBezTo>
                  <a:pt x="265695" y="227150"/>
                  <a:pt x="266283" y="222673"/>
                  <a:pt x="264490" y="219094"/>
                </a:cubicBezTo>
                <a:lnTo>
                  <a:pt x="269126" y="219094"/>
                </a:lnTo>
                <a:cubicBezTo>
                  <a:pt x="274813" y="219094"/>
                  <a:pt x="279440" y="214467"/>
                  <a:pt x="279440" y="208779"/>
                </a:cubicBezTo>
                <a:lnTo>
                  <a:pt x="279440" y="10315"/>
                </a:lnTo>
                <a:cubicBezTo>
                  <a:pt x="279441" y="4627"/>
                  <a:pt x="274813" y="0"/>
                  <a:pt x="269126" y="0"/>
                </a:cubicBezTo>
                <a:close/>
                <a:moveTo>
                  <a:pt x="44794" y="27997"/>
                </a:moveTo>
                <a:lnTo>
                  <a:pt x="8187" y="27997"/>
                </a:lnTo>
                <a:lnTo>
                  <a:pt x="8187" y="10315"/>
                </a:lnTo>
                <a:cubicBezTo>
                  <a:pt x="8187" y="9141"/>
                  <a:pt x="9141" y="8187"/>
                  <a:pt x="10315" y="8187"/>
                </a:cubicBezTo>
                <a:lnTo>
                  <a:pt x="44794" y="8187"/>
                </a:lnTo>
                <a:close/>
                <a:moveTo>
                  <a:pt x="140683" y="179741"/>
                </a:moveTo>
                <a:cubicBezTo>
                  <a:pt x="108823" y="179741"/>
                  <a:pt x="82903" y="153821"/>
                  <a:pt x="82903" y="121961"/>
                </a:cubicBezTo>
                <a:cubicBezTo>
                  <a:pt x="82903" y="90100"/>
                  <a:pt x="108823" y="64180"/>
                  <a:pt x="140683" y="64180"/>
                </a:cubicBezTo>
                <a:cubicBezTo>
                  <a:pt x="165638" y="64180"/>
                  <a:pt x="186947" y="80083"/>
                  <a:pt x="195013" y="102286"/>
                </a:cubicBezTo>
                <a:lnTo>
                  <a:pt x="195013" y="137983"/>
                </a:lnTo>
                <a:cubicBezTo>
                  <a:pt x="195013" y="138795"/>
                  <a:pt x="195185" y="139566"/>
                  <a:pt x="195490" y="140266"/>
                </a:cubicBezTo>
                <a:cubicBezTo>
                  <a:pt x="187816" y="163182"/>
                  <a:pt x="166148" y="179741"/>
                  <a:pt x="140683" y="179741"/>
                </a:cubicBezTo>
                <a:close/>
                <a:moveTo>
                  <a:pt x="183848" y="171780"/>
                </a:moveTo>
                <a:cubicBezTo>
                  <a:pt x="186220" y="169721"/>
                  <a:pt x="188446" y="167501"/>
                  <a:pt x="190504" y="165128"/>
                </a:cubicBezTo>
                <a:lnTo>
                  <a:pt x="202681" y="177304"/>
                </a:lnTo>
                <a:lnTo>
                  <a:pt x="196027" y="183959"/>
                </a:lnTo>
                <a:close/>
                <a:moveTo>
                  <a:pt x="256925" y="224342"/>
                </a:moveTo>
                <a:lnTo>
                  <a:pt x="243407" y="237860"/>
                </a:lnTo>
                <a:cubicBezTo>
                  <a:pt x="242875" y="238392"/>
                  <a:pt x="242009" y="238392"/>
                  <a:pt x="241477" y="237860"/>
                </a:cubicBezTo>
                <a:lnTo>
                  <a:pt x="198555" y="194938"/>
                </a:lnTo>
                <a:cubicBezTo>
                  <a:pt x="198023" y="194405"/>
                  <a:pt x="198023" y="193540"/>
                  <a:pt x="198555" y="193008"/>
                </a:cubicBezTo>
                <a:lnTo>
                  <a:pt x="212073" y="179490"/>
                </a:lnTo>
                <a:cubicBezTo>
                  <a:pt x="212339" y="179224"/>
                  <a:pt x="212688" y="179091"/>
                  <a:pt x="213038" y="179091"/>
                </a:cubicBezTo>
                <a:cubicBezTo>
                  <a:pt x="213388" y="179091"/>
                  <a:pt x="213737" y="179224"/>
                  <a:pt x="214003" y="179490"/>
                </a:cubicBezTo>
                <a:lnTo>
                  <a:pt x="256926" y="222412"/>
                </a:lnTo>
                <a:cubicBezTo>
                  <a:pt x="257457" y="222945"/>
                  <a:pt x="257457" y="223811"/>
                  <a:pt x="256925" y="224342"/>
                </a:cubicBezTo>
                <a:close/>
              </a:path>
            </a:pathLst>
          </a:custGeom>
          <a:gradFill>
            <a:gsLst>
              <a:gs pos="0">
                <a:schemeClr val="accent1"/>
              </a:gs>
              <a:gs pos="100000">
                <a:schemeClr val="accent3"/>
              </a:gs>
            </a:gsLst>
            <a:path path="circle">
              <a:fillToRect r="100000" b="100000"/>
            </a:path>
          </a:grad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6" name="文本框 155">
            <a:extLst>
              <a:ext uri="{FF2B5EF4-FFF2-40B4-BE49-F238E27FC236}">
                <a16:creationId xmlns:a16="http://schemas.microsoft.com/office/drawing/2014/main" id="{BDA13076-EA88-ACB3-E95E-0D0519F63175}"/>
              </a:ext>
            </a:extLst>
          </p:cNvPr>
          <p:cNvSpPr txBox="1"/>
          <p:nvPr>
            <p:custDataLst>
              <p:tags r:id="rId5"/>
            </p:custDataLst>
          </p:nvPr>
        </p:nvSpPr>
        <p:spPr>
          <a:xfrm>
            <a:off x="2094573"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02.</a:t>
            </a:r>
            <a:r>
              <a:rPr kumimoji="0" lang="zh-CN" altLang="en-US"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研究方法思路</a:t>
            </a:r>
          </a:p>
        </p:txBody>
      </p:sp>
      <p:sp>
        <p:nvSpPr>
          <p:cNvPr id="160" name="文本框 159">
            <a:extLst>
              <a:ext uri="{FF2B5EF4-FFF2-40B4-BE49-F238E27FC236}">
                <a16:creationId xmlns:a16="http://schemas.microsoft.com/office/drawing/2014/main" id="{A63DFC0C-8AF7-D24C-3C4E-0873F0DFA188}"/>
              </a:ext>
            </a:extLst>
          </p:cNvPr>
          <p:cNvSpPr txBox="1"/>
          <p:nvPr>
            <p:custDataLst>
              <p:tags r:id="rId6"/>
            </p:custDataLst>
          </p:nvPr>
        </p:nvSpPr>
        <p:spPr>
          <a:xfrm>
            <a:off x="3503151"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03.</a:t>
            </a:r>
            <a:r>
              <a:rPr kumimoji="0" lang="zh-CN" altLang="en-US"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研究过程问题</a:t>
            </a:r>
          </a:p>
        </p:txBody>
      </p:sp>
      <p:sp>
        <p:nvSpPr>
          <p:cNvPr id="165" name="文本框 164">
            <a:extLst>
              <a:ext uri="{FF2B5EF4-FFF2-40B4-BE49-F238E27FC236}">
                <a16:creationId xmlns:a16="http://schemas.microsoft.com/office/drawing/2014/main" id="{7AAD05D0-A807-A76E-F99E-382E32083080}"/>
              </a:ext>
            </a:extLst>
          </p:cNvPr>
          <p:cNvSpPr txBox="1"/>
          <p:nvPr>
            <p:custDataLst>
              <p:tags r:id="rId7"/>
            </p:custDataLst>
          </p:nvPr>
        </p:nvSpPr>
        <p:spPr>
          <a:xfrm>
            <a:off x="4911728"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04.</a:t>
            </a:r>
            <a:r>
              <a:rPr kumimoji="0" lang="zh-CN" altLang="en-US"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研究成果结论</a:t>
            </a:r>
          </a:p>
        </p:txBody>
      </p:sp>
      <p:grpSp>
        <p:nvGrpSpPr>
          <p:cNvPr id="175" name="图形 46">
            <a:extLst>
              <a:ext uri="{FF2B5EF4-FFF2-40B4-BE49-F238E27FC236}">
                <a16:creationId xmlns:a16="http://schemas.microsoft.com/office/drawing/2014/main" id="{4D7463A4-CD57-CAB5-B07D-B7B61BC05325}"/>
              </a:ext>
            </a:extLst>
          </p:cNvPr>
          <p:cNvGrpSpPr>
            <a:grpSpLocks noChangeAspect="1"/>
          </p:cNvGrpSpPr>
          <p:nvPr/>
        </p:nvGrpSpPr>
        <p:grpSpPr>
          <a:xfrm>
            <a:off x="1957797" y="334504"/>
            <a:ext cx="114108" cy="140617"/>
            <a:chOff x="7032589" y="3575363"/>
            <a:chExt cx="879220" cy="1083475"/>
          </a:xfrm>
          <a:solidFill>
            <a:schemeClr val="bg1"/>
          </a:solidFill>
        </p:grpSpPr>
        <p:sp>
          <p:nvSpPr>
            <p:cNvPr id="176" name="任意多边形: 形状 175">
              <a:extLst>
                <a:ext uri="{FF2B5EF4-FFF2-40B4-BE49-F238E27FC236}">
                  <a16:creationId xmlns:a16="http://schemas.microsoft.com/office/drawing/2014/main" id="{F65025CC-458B-E74C-90FF-FF29B1D3FBE0}"/>
                </a:ext>
              </a:extLst>
            </p:cNvPr>
            <p:cNvSpPr/>
            <p:nvPr/>
          </p:nvSpPr>
          <p:spPr>
            <a:xfrm>
              <a:off x="7089880" y="4283848"/>
              <a:ext cx="71401" cy="31742"/>
            </a:xfrm>
            <a:custGeom>
              <a:avLst/>
              <a:gdLst>
                <a:gd name="connsiteX0" fmla="*/ 15871 w 71401"/>
                <a:gd name="connsiteY0" fmla="*/ 31742 h 31742"/>
                <a:gd name="connsiteX1" fmla="*/ 55530 w 71401"/>
                <a:gd name="connsiteY1" fmla="*/ 31742 h 31742"/>
                <a:gd name="connsiteX2" fmla="*/ 71401 w 71401"/>
                <a:gd name="connsiteY2" fmla="*/ 15871 h 31742"/>
                <a:gd name="connsiteX3" fmla="*/ 55530 w 71401"/>
                <a:gd name="connsiteY3" fmla="*/ 0 h 31742"/>
                <a:gd name="connsiteX4" fmla="*/ 15871 w 71401"/>
                <a:gd name="connsiteY4" fmla="*/ 0 h 31742"/>
                <a:gd name="connsiteX5" fmla="*/ 0 w 71401"/>
                <a:gd name="connsiteY5" fmla="*/ 15871 h 31742"/>
                <a:gd name="connsiteX6" fmla="*/ 15871 w 71401"/>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401" h="31742">
                  <a:moveTo>
                    <a:pt x="15871" y="31742"/>
                  </a:moveTo>
                  <a:lnTo>
                    <a:pt x="55530" y="31742"/>
                  </a:lnTo>
                  <a:cubicBezTo>
                    <a:pt x="64297" y="31742"/>
                    <a:pt x="71401" y="24636"/>
                    <a:pt x="71401" y="15871"/>
                  </a:cubicBezTo>
                  <a:cubicBezTo>
                    <a:pt x="71401" y="7106"/>
                    <a:pt x="64297" y="0"/>
                    <a:pt x="55530" y="0"/>
                  </a:cubicBezTo>
                  <a:lnTo>
                    <a:pt x="15871" y="0"/>
                  </a:lnTo>
                  <a:cubicBezTo>
                    <a:pt x="7104" y="0"/>
                    <a:pt x="0" y="7106"/>
                    <a:pt x="0" y="15871"/>
                  </a:cubicBezTo>
                  <a:cubicBezTo>
                    <a:pt x="0" y="24636"/>
                    <a:pt x="7104" y="31742"/>
                    <a:pt x="15871" y="31742"/>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7" name="任意多边形: 形状 176">
              <a:extLst>
                <a:ext uri="{FF2B5EF4-FFF2-40B4-BE49-F238E27FC236}">
                  <a16:creationId xmlns:a16="http://schemas.microsoft.com/office/drawing/2014/main" id="{E237A964-E7D0-1C75-5999-8558C85BCE24}"/>
                </a:ext>
              </a:extLst>
            </p:cNvPr>
            <p:cNvSpPr/>
            <p:nvPr/>
          </p:nvSpPr>
          <p:spPr>
            <a:xfrm>
              <a:off x="7181013" y="4283848"/>
              <a:ext cx="130097" cy="31742"/>
            </a:xfrm>
            <a:custGeom>
              <a:avLst/>
              <a:gdLst>
                <a:gd name="connsiteX0" fmla="*/ 15871 w 130097"/>
                <a:gd name="connsiteY0" fmla="*/ 31742 h 31742"/>
                <a:gd name="connsiteX1" fmla="*/ 114226 w 130097"/>
                <a:gd name="connsiteY1" fmla="*/ 31742 h 31742"/>
                <a:gd name="connsiteX2" fmla="*/ 130097 w 130097"/>
                <a:gd name="connsiteY2" fmla="*/ 15871 h 31742"/>
                <a:gd name="connsiteX3" fmla="*/ 114226 w 130097"/>
                <a:gd name="connsiteY3" fmla="*/ 0 h 31742"/>
                <a:gd name="connsiteX4" fmla="*/ 15871 w 130097"/>
                <a:gd name="connsiteY4" fmla="*/ 0 h 31742"/>
                <a:gd name="connsiteX5" fmla="*/ 0 w 130097"/>
                <a:gd name="connsiteY5" fmla="*/ 15871 h 31742"/>
                <a:gd name="connsiteX6" fmla="*/ 15871 w 130097"/>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097" h="31742">
                  <a:moveTo>
                    <a:pt x="15871" y="31742"/>
                  </a:moveTo>
                  <a:lnTo>
                    <a:pt x="114226" y="31742"/>
                  </a:lnTo>
                  <a:cubicBezTo>
                    <a:pt x="122993" y="31742"/>
                    <a:pt x="130097" y="24636"/>
                    <a:pt x="130097" y="15871"/>
                  </a:cubicBezTo>
                  <a:cubicBezTo>
                    <a:pt x="130097" y="7106"/>
                    <a:pt x="122993" y="0"/>
                    <a:pt x="114226" y="0"/>
                  </a:cubicBezTo>
                  <a:lnTo>
                    <a:pt x="15871" y="0"/>
                  </a:lnTo>
                  <a:cubicBezTo>
                    <a:pt x="7104" y="0"/>
                    <a:pt x="0" y="7106"/>
                    <a:pt x="0" y="15871"/>
                  </a:cubicBezTo>
                  <a:cubicBezTo>
                    <a:pt x="0" y="24636"/>
                    <a:pt x="7106" y="31742"/>
                    <a:pt x="15871" y="31742"/>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8" name="任意多边形: 形状 177">
              <a:extLst>
                <a:ext uri="{FF2B5EF4-FFF2-40B4-BE49-F238E27FC236}">
                  <a16:creationId xmlns:a16="http://schemas.microsoft.com/office/drawing/2014/main" id="{CB393FFB-F358-E595-92B1-B7B8D12B1F27}"/>
                </a:ext>
              </a:extLst>
            </p:cNvPr>
            <p:cNvSpPr/>
            <p:nvPr/>
          </p:nvSpPr>
          <p:spPr>
            <a:xfrm>
              <a:off x="7032589" y="3575363"/>
              <a:ext cx="879220" cy="1083475"/>
            </a:xfrm>
            <a:custGeom>
              <a:avLst/>
              <a:gdLst>
                <a:gd name="connsiteX0" fmla="*/ 852755 w 879220"/>
                <a:gd name="connsiteY0" fmla="*/ 291597 h 1083475"/>
                <a:gd name="connsiteX1" fmla="*/ 678403 w 879220"/>
                <a:gd name="connsiteY1" fmla="*/ 291597 h 1083475"/>
                <a:gd name="connsiteX2" fmla="*/ 495829 w 879220"/>
                <a:gd name="connsiteY2" fmla="*/ 199129 h 1083475"/>
                <a:gd name="connsiteX3" fmla="*/ 496407 w 879220"/>
                <a:gd name="connsiteY3" fmla="*/ 184572 h 1083475"/>
                <a:gd name="connsiteX4" fmla="*/ 441384 w 879220"/>
                <a:gd name="connsiteY4" fmla="*/ 53104 h 1083475"/>
                <a:gd name="connsiteX5" fmla="*/ 309080 w 879220"/>
                <a:gd name="connsiteY5" fmla="*/ 20 h 1083475"/>
                <a:gd name="connsiteX6" fmla="*/ 182314 w 879220"/>
                <a:gd name="connsiteY6" fmla="*/ 53434 h 1083475"/>
                <a:gd name="connsiteX7" fmla="*/ 127329 w 879220"/>
                <a:gd name="connsiteY7" fmla="*/ 179521 h 1083475"/>
                <a:gd name="connsiteX8" fmla="*/ 177343 w 879220"/>
                <a:gd name="connsiteY8" fmla="*/ 310878 h 1083475"/>
                <a:gd name="connsiteX9" fmla="*/ 89027 w 879220"/>
                <a:gd name="connsiteY9" fmla="*/ 535371 h 1083475"/>
                <a:gd name="connsiteX10" fmla="*/ 104200 w 879220"/>
                <a:gd name="connsiteY10" fmla="*/ 643515 h 1083475"/>
                <a:gd name="connsiteX11" fmla="*/ 26465 w 879220"/>
                <a:gd name="connsiteY11" fmla="*/ 643515 h 1083475"/>
                <a:gd name="connsiteX12" fmla="*/ 0 w 879220"/>
                <a:gd name="connsiteY12" fmla="*/ 669978 h 1083475"/>
                <a:gd name="connsiteX13" fmla="*/ 0 w 879220"/>
                <a:gd name="connsiteY13" fmla="*/ 778738 h 1083475"/>
                <a:gd name="connsiteX14" fmla="*/ 26465 w 879220"/>
                <a:gd name="connsiteY14" fmla="*/ 805200 h 1083475"/>
                <a:gd name="connsiteX15" fmla="*/ 209212 w 879220"/>
                <a:gd name="connsiteY15" fmla="*/ 805200 h 1083475"/>
                <a:gd name="connsiteX16" fmla="*/ 229106 w 879220"/>
                <a:gd name="connsiteY16" fmla="*/ 821256 h 1083475"/>
                <a:gd name="connsiteX17" fmla="*/ 257353 w 879220"/>
                <a:gd name="connsiteY17" fmla="*/ 876856 h 1083475"/>
                <a:gd name="connsiteX18" fmla="*/ 257353 w 879220"/>
                <a:gd name="connsiteY18" fmla="*/ 1046422 h 1083475"/>
                <a:gd name="connsiteX19" fmla="*/ 294407 w 879220"/>
                <a:gd name="connsiteY19" fmla="*/ 1083476 h 1083475"/>
                <a:gd name="connsiteX20" fmla="*/ 538935 w 879220"/>
                <a:gd name="connsiteY20" fmla="*/ 1083476 h 1083475"/>
                <a:gd name="connsiteX21" fmla="*/ 575989 w 879220"/>
                <a:gd name="connsiteY21" fmla="*/ 1046422 h 1083475"/>
                <a:gd name="connsiteX22" fmla="*/ 575989 w 879220"/>
                <a:gd name="connsiteY22" fmla="*/ 1022107 h 1083475"/>
                <a:gd name="connsiteX23" fmla="*/ 560118 w 879220"/>
                <a:gd name="connsiteY23" fmla="*/ 1006236 h 1083475"/>
                <a:gd name="connsiteX24" fmla="*/ 544247 w 879220"/>
                <a:gd name="connsiteY24" fmla="*/ 1022107 h 1083475"/>
                <a:gd name="connsiteX25" fmla="*/ 544247 w 879220"/>
                <a:gd name="connsiteY25" fmla="*/ 1046422 h 1083475"/>
                <a:gd name="connsiteX26" fmla="*/ 538935 w 879220"/>
                <a:gd name="connsiteY26" fmla="*/ 1051733 h 1083475"/>
                <a:gd name="connsiteX27" fmla="*/ 294409 w 879220"/>
                <a:gd name="connsiteY27" fmla="*/ 1051733 h 1083475"/>
                <a:gd name="connsiteX28" fmla="*/ 289097 w 879220"/>
                <a:gd name="connsiteY28" fmla="*/ 1046422 h 1083475"/>
                <a:gd name="connsiteX29" fmla="*/ 289097 w 879220"/>
                <a:gd name="connsiteY29" fmla="*/ 876854 h 1083475"/>
                <a:gd name="connsiteX30" fmla="*/ 258921 w 879220"/>
                <a:gd name="connsiteY30" fmla="*/ 805198 h 1083475"/>
                <a:gd name="connsiteX31" fmla="*/ 309347 w 879220"/>
                <a:gd name="connsiteY31" fmla="*/ 805198 h 1083475"/>
                <a:gd name="connsiteX32" fmla="*/ 335809 w 879220"/>
                <a:gd name="connsiteY32" fmla="*/ 778736 h 1083475"/>
                <a:gd name="connsiteX33" fmla="*/ 335809 w 879220"/>
                <a:gd name="connsiteY33" fmla="*/ 760513 h 1083475"/>
                <a:gd name="connsiteX34" fmla="*/ 434439 w 879220"/>
                <a:gd name="connsiteY34" fmla="*/ 781616 h 1083475"/>
                <a:gd name="connsiteX35" fmla="*/ 675952 w 879220"/>
                <a:gd name="connsiteY35" fmla="*/ 540102 h 1083475"/>
                <a:gd name="connsiteX36" fmla="*/ 659781 w 879220"/>
                <a:gd name="connsiteY36" fmla="*/ 453280 h 1083475"/>
                <a:gd name="connsiteX37" fmla="*/ 740559 w 879220"/>
                <a:gd name="connsiteY37" fmla="*/ 453280 h 1083475"/>
                <a:gd name="connsiteX38" fmla="*/ 753139 w 879220"/>
                <a:gd name="connsiteY38" fmla="*/ 536979 h 1083475"/>
                <a:gd name="connsiteX39" fmla="*/ 757871 w 879220"/>
                <a:gd name="connsiteY39" fmla="*/ 554655 h 1083475"/>
                <a:gd name="connsiteX40" fmla="*/ 828739 w 879220"/>
                <a:gd name="connsiteY40" fmla="*/ 680800 h 1083475"/>
                <a:gd name="connsiteX41" fmla="*/ 831141 w 879220"/>
                <a:gd name="connsiteY41" fmla="*/ 689973 h 1083475"/>
                <a:gd name="connsiteX42" fmla="*/ 812407 w 879220"/>
                <a:gd name="connsiteY42" fmla="*/ 708705 h 1083475"/>
                <a:gd name="connsiteX43" fmla="*/ 759050 w 879220"/>
                <a:gd name="connsiteY43" fmla="*/ 708705 h 1083475"/>
                <a:gd name="connsiteX44" fmla="*/ 721994 w 879220"/>
                <a:gd name="connsiteY44" fmla="*/ 745759 h 1083475"/>
                <a:gd name="connsiteX45" fmla="*/ 721994 w 879220"/>
                <a:gd name="connsiteY45" fmla="*/ 813430 h 1083475"/>
                <a:gd name="connsiteX46" fmla="*/ 645852 w 879220"/>
                <a:gd name="connsiteY46" fmla="*/ 889574 h 1083475"/>
                <a:gd name="connsiteX47" fmla="*/ 581301 w 879220"/>
                <a:gd name="connsiteY47" fmla="*/ 889574 h 1083475"/>
                <a:gd name="connsiteX48" fmla="*/ 544245 w 879220"/>
                <a:gd name="connsiteY48" fmla="*/ 926628 h 1083475"/>
                <a:gd name="connsiteX49" fmla="*/ 544245 w 879220"/>
                <a:gd name="connsiteY49" fmla="*/ 948041 h 1083475"/>
                <a:gd name="connsiteX50" fmla="*/ 560116 w 879220"/>
                <a:gd name="connsiteY50" fmla="*/ 963912 h 1083475"/>
                <a:gd name="connsiteX51" fmla="*/ 575987 w 879220"/>
                <a:gd name="connsiteY51" fmla="*/ 948041 h 1083475"/>
                <a:gd name="connsiteX52" fmla="*/ 575987 w 879220"/>
                <a:gd name="connsiteY52" fmla="*/ 926630 h 1083475"/>
                <a:gd name="connsiteX53" fmla="*/ 581301 w 879220"/>
                <a:gd name="connsiteY53" fmla="*/ 921318 h 1083475"/>
                <a:gd name="connsiteX54" fmla="*/ 645852 w 879220"/>
                <a:gd name="connsiteY54" fmla="*/ 921318 h 1083475"/>
                <a:gd name="connsiteX55" fmla="*/ 753736 w 879220"/>
                <a:gd name="connsiteY55" fmla="*/ 813432 h 1083475"/>
                <a:gd name="connsiteX56" fmla="*/ 753736 w 879220"/>
                <a:gd name="connsiteY56" fmla="*/ 745762 h 1083475"/>
                <a:gd name="connsiteX57" fmla="*/ 759050 w 879220"/>
                <a:gd name="connsiteY57" fmla="*/ 740450 h 1083475"/>
                <a:gd name="connsiteX58" fmla="*/ 812407 w 879220"/>
                <a:gd name="connsiteY58" fmla="*/ 740450 h 1083475"/>
                <a:gd name="connsiteX59" fmla="*/ 862883 w 879220"/>
                <a:gd name="connsiteY59" fmla="*/ 689975 h 1083475"/>
                <a:gd name="connsiteX60" fmla="*/ 856414 w 879220"/>
                <a:gd name="connsiteY60" fmla="*/ 665254 h 1083475"/>
                <a:gd name="connsiteX61" fmla="*/ 785548 w 879220"/>
                <a:gd name="connsiteY61" fmla="*/ 539116 h 1083475"/>
                <a:gd name="connsiteX62" fmla="*/ 784878 w 879220"/>
                <a:gd name="connsiteY62" fmla="*/ 536471 h 1083475"/>
                <a:gd name="connsiteX63" fmla="*/ 773463 w 879220"/>
                <a:gd name="connsiteY63" fmla="*/ 453285 h 1083475"/>
                <a:gd name="connsiteX64" fmla="*/ 852755 w 879220"/>
                <a:gd name="connsiteY64" fmla="*/ 453285 h 1083475"/>
                <a:gd name="connsiteX65" fmla="*/ 879220 w 879220"/>
                <a:gd name="connsiteY65" fmla="*/ 426822 h 1083475"/>
                <a:gd name="connsiteX66" fmla="*/ 879220 w 879220"/>
                <a:gd name="connsiteY66" fmla="*/ 318060 h 1083475"/>
                <a:gd name="connsiteX67" fmla="*/ 852755 w 879220"/>
                <a:gd name="connsiteY67" fmla="*/ 291597 h 1083475"/>
                <a:gd name="connsiteX68" fmla="*/ 629915 w 879220"/>
                <a:gd name="connsiteY68" fmla="*/ 291597 h 1083475"/>
                <a:gd name="connsiteX69" fmla="*/ 569878 w 879220"/>
                <a:gd name="connsiteY69" fmla="*/ 291597 h 1083475"/>
                <a:gd name="connsiteX70" fmla="*/ 543415 w 879220"/>
                <a:gd name="connsiteY70" fmla="*/ 318060 h 1083475"/>
                <a:gd name="connsiteX71" fmla="*/ 543415 w 879220"/>
                <a:gd name="connsiteY71" fmla="*/ 324660 h 1083475"/>
                <a:gd name="connsiteX72" fmla="*/ 456212 w 879220"/>
                <a:gd name="connsiteY72" fmla="*/ 299613 h 1083475"/>
                <a:gd name="connsiteX73" fmla="*/ 490661 w 879220"/>
                <a:gd name="connsiteY73" fmla="*/ 230518 h 1083475"/>
                <a:gd name="connsiteX74" fmla="*/ 629915 w 879220"/>
                <a:gd name="connsiteY74" fmla="*/ 291597 h 1083475"/>
                <a:gd name="connsiteX75" fmla="*/ 159057 w 879220"/>
                <a:gd name="connsiteY75" fmla="*/ 180370 h 1083475"/>
                <a:gd name="connsiteX76" fmla="*/ 204614 w 879220"/>
                <a:gd name="connsiteY76" fmla="*/ 76019 h 1083475"/>
                <a:gd name="connsiteX77" fmla="*/ 309541 w 879220"/>
                <a:gd name="connsiteY77" fmla="*/ 31758 h 1083475"/>
                <a:gd name="connsiteX78" fmla="*/ 311846 w 879220"/>
                <a:gd name="connsiteY78" fmla="*/ 31741 h 1083475"/>
                <a:gd name="connsiteX79" fmla="*/ 419106 w 879220"/>
                <a:gd name="connsiteY79" fmla="*/ 75713 h 1083475"/>
                <a:gd name="connsiteX80" fmla="*/ 464664 w 879220"/>
                <a:gd name="connsiteY80" fmla="*/ 184572 h 1083475"/>
                <a:gd name="connsiteX81" fmla="*/ 405935 w 879220"/>
                <a:gd name="connsiteY81" fmla="*/ 304971 h 1083475"/>
                <a:gd name="connsiteX82" fmla="*/ 375405 w 879220"/>
                <a:gd name="connsiteY82" fmla="*/ 348382 h 1083475"/>
                <a:gd name="connsiteX83" fmla="*/ 369206 w 879220"/>
                <a:gd name="connsiteY83" fmla="*/ 367995 h 1083475"/>
                <a:gd name="connsiteX84" fmla="*/ 327702 w 879220"/>
                <a:gd name="connsiteY84" fmla="*/ 367995 h 1083475"/>
                <a:gd name="connsiteX85" fmla="*/ 327702 w 879220"/>
                <a:gd name="connsiteY85" fmla="*/ 297125 h 1083475"/>
                <a:gd name="connsiteX86" fmla="*/ 425515 w 879220"/>
                <a:gd name="connsiteY86" fmla="*/ 184572 h 1083475"/>
                <a:gd name="connsiteX87" fmla="*/ 418532 w 879220"/>
                <a:gd name="connsiteY87" fmla="*/ 145286 h 1083475"/>
                <a:gd name="connsiteX88" fmla="*/ 398153 w 879220"/>
                <a:gd name="connsiteY88" fmla="*/ 135879 h 1083475"/>
                <a:gd name="connsiteX89" fmla="*/ 388749 w 879220"/>
                <a:gd name="connsiteY89" fmla="*/ 156258 h 1083475"/>
                <a:gd name="connsiteX90" fmla="*/ 393773 w 879220"/>
                <a:gd name="connsiteY90" fmla="*/ 184570 h 1083475"/>
                <a:gd name="connsiteX91" fmla="*/ 327702 w 879220"/>
                <a:gd name="connsiteY91" fmla="*/ 264955 h 1083475"/>
                <a:gd name="connsiteX92" fmla="*/ 327702 w 879220"/>
                <a:gd name="connsiteY92" fmla="*/ 240862 h 1083475"/>
                <a:gd name="connsiteX93" fmla="*/ 370330 w 879220"/>
                <a:gd name="connsiteY93" fmla="*/ 184570 h 1083475"/>
                <a:gd name="connsiteX94" fmla="*/ 311831 w 879220"/>
                <a:gd name="connsiteY94" fmla="*/ 126071 h 1083475"/>
                <a:gd name="connsiteX95" fmla="*/ 253332 w 879220"/>
                <a:gd name="connsiteY95" fmla="*/ 184570 h 1083475"/>
                <a:gd name="connsiteX96" fmla="*/ 295960 w 879220"/>
                <a:gd name="connsiteY96" fmla="*/ 240862 h 1083475"/>
                <a:gd name="connsiteX97" fmla="*/ 295960 w 879220"/>
                <a:gd name="connsiteY97" fmla="*/ 264955 h 1083475"/>
                <a:gd name="connsiteX98" fmla="*/ 229891 w 879220"/>
                <a:gd name="connsiteY98" fmla="*/ 184570 h 1083475"/>
                <a:gd name="connsiteX99" fmla="*/ 311831 w 879220"/>
                <a:gd name="connsiteY99" fmla="*/ 102630 h 1083475"/>
                <a:gd name="connsiteX100" fmla="*/ 346786 w 879220"/>
                <a:gd name="connsiteY100" fmla="*/ 110449 h 1083475"/>
                <a:gd name="connsiteX101" fmla="*/ 367916 w 879220"/>
                <a:gd name="connsiteY101" fmla="*/ 102882 h 1083475"/>
                <a:gd name="connsiteX102" fmla="*/ 360346 w 879220"/>
                <a:gd name="connsiteY102" fmla="*/ 81752 h 1083475"/>
                <a:gd name="connsiteX103" fmla="*/ 311831 w 879220"/>
                <a:gd name="connsiteY103" fmla="*/ 70888 h 1083475"/>
                <a:gd name="connsiteX104" fmla="*/ 198149 w 879220"/>
                <a:gd name="connsiteY104" fmla="*/ 184570 h 1083475"/>
                <a:gd name="connsiteX105" fmla="*/ 295960 w 879220"/>
                <a:gd name="connsiteY105" fmla="*/ 297122 h 1083475"/>
                <a:gd name="connsiteX106" fmla="*/ 295960 w 879220"/>
                <a:gd name="connsiteY106" fmla="*/ 367993 h 1083475"/>
                <a:gd name="connsiteX107" fmla="*/ 254458 w 879220"/>
                <a:gd name="connsiteY107" fmla="*/ 367993 h 1083475"/>
                <a:gd name="connsiteX108" fmla="*/ 248389 w 879220"/>
                <a:gd name="connsiteY108" fmla="*/ 348784 h 1083475"/>
                <a:gd name="connsiteX109" fmla="*/ 218606 w 879220"/>
                <a:gd name="connsiteY109" fmla="*/ 305648 h 1083475"/>
                <a:gd name="connsiteX110" fmla="*/ 159057 w 879220"/>
                <a:gd name="connsiteY110" fmla="*/ 180370 h 1083475"/>
                <a:gd name="connsiteX111" fmla="*/ 338145 w 879220"/>
                <a:gd name="connsiteY111" fmla="*/ 546508 h 1083475"/>
                <a:gd name="connsiteX112" fmla="*/ 328485 w 879220"/>
                <a:gd name="connsiteY112" fmla="*/ 554369 h 1083475"/>
                <a:gd name="connsiteX113" fmla="*/ 295810 w 879220"/>
                <a:gd name="connsiteY113" fmla="*/ 554369 h 1083475"/>
                <a:gd name="connsiteX114" fmla="*/ 286164 w 879220"/>
                <a:gd name="connsiteY114" fmla="*/ 546584 h 1083475"/>
                <a:gd name="connsiteX115" fmla="*/ 280480 w 879220"/>
                <a:gd name="connsiteY115" fmla="*/ 520253 h 1083475"/>
                <a:gd name="connsiteX116" fmla="*/ 343601 w 879220"/>
                <a:gd name="connsiteY116" fmla="*/ 520253 h 1083475"/>
                <a:gd name="connsiteX117" fmla="*/ 250158 w 879220"/>
                <a:gd name="connsiteY117" fmla="*/ 488510 h 1083475"/>
                <a:gd name="connsiteX118" fmla="*/ 235901 w 879220"/>
                <a:gd name="connsiteY118" fmla="*/ 474252 h 1083475"/>
                <a:gd name="connsiteX119" fmla="*/ 250158 w 879220"/>
                <a:gd name="connsiteY119" fmla="*/ 459995 h 1083475"/>
                <a:gd name="connsiteX120" fmla="*/ 373502 w 879220"/>
                <a:gd name="connsiteY120" fmla="*/ 459995 h 1083475"/>
                <a:gd name="connsiteX121" fmla="*/ 387759 w 879220"/>
                <a:gd name="connsiteY121" fmla="*/ 474252 h 1083475"/>
                <a:gd name="connsiteX122" fmla="*/ 373502 w 879220"/>
                <a:gd name="connsiteY122" fmla="*/ 488510 h 1083475"/>
                <a:gd name="connsiteX123" fmla="*/ 373502 w 879220"/>
                <a:gd name="connsiteY123" fmla="*/ 428253 h 1083475"/>
                <a:gd name="connsiteX124" fmla="*/ 250158 w 879220"/>
                <a:gd name="connsiteY124" fmla="*/ 428253 h 1083475"/>
                <a:gd name="connsiteX125" fmla="*/ 235901 w 879220"/>
                <a:gd name="connsiteY125" fmla="*/ 413996 h 1083475"/>
                <a:gd name="connsiteX126" fmla="*/ 250158 w 879220"/>
                <a:gd name="connsiteY126" fmla="*/ 399739 h 1083475"/>
                <a:gd name="connsiteX127" fmla="*/ 373502 w 879220"/>
                <a:gd name="connsiteY127" fmla="*/ 399739 h 1083475"/>
                <a:gd name="connsiteX128" fmla="*/ 387759 w 879220"/>
                <a:gd name="connsiteY128" fmla="*/ 413996 h 1083475"/>
                <a:gd name="connsiteX129" fmla="*/ 373502 w 879220"/>
                <a:gd name="connsiteY129" fmla="*/ 428253 h 1083475"/>
                <a:gd name="connsiteX130" fmla="*/ 311831 w 879220"/>
                <a:gd name="connsiteY130" fmla="*/ 211329 h 1083475"/>
                <a:gd name="connsiteX131" fmla="*/ 285074 w 879220"/>
                <a:gd name="connsiteY131" fmla="*/ 184572 h 1083475"/>
                <a:gd name="connsiteX132" fmla="*/ 311831 w 879220"/>
                <a:gd name="connsiteY132" fmla="*/ 157816 h 1083475"/>
                <a:gd name="connsiteX133" fmla="*/ 338588 w 879220"/>
                <a:gd name="connsiteY133" fmla="*/ 184572 h 1083475"/>
                <a:gd name="connsiteX134" fmla="*/ 311831 w 879220"/>
                <a:gd name="connsiteY134" fmla="*/ 211329 h 1083475"/>
                <a:gd name="connsiteX135" fmla="*/ 120763 w 879220"/>
                <a:gd name="connsiteY135" fmla="*/ 535976 h 1083475"/>
                <a:gd name="connsiteX136" fmla="*/ 200879 w 879220"/>
                <a:gd name="connsiteY136" fmla="*/ 332177 h 1083475"/>
                <a:gd name="connsiteX137" fmla="*/ 218119 w 879220"/>
                <a:gd name="connsiteY137" fmla="*/ 358351 h 1083475"/>
                <a:gd name="connsiteX138" fmla="*/ 223801 w 879220"/>
                <a:gd name="connsiteY138" fmla="*/ 376328 h 1083475"/>
                <a:gd name="connsiteX139" fmla="*/ 204159 w 879220"/>
                <a:gd name="connsiteY139" fmla="*/ 413994 h 1083475"/>
                <a:gd name="connsiteX140" fmla="*/ 213775 w 879220"/>
                <a:gd name="connsiteY140" fmla="*/ 442025 h 1083475"/>
                <a:gd name="connsiteX141" fmla="*/ 208488 w 879220"/>
                <a:gd name="connsiteY141" fmla="*/ 454859 h 1083475"/>
                <a:gd name="connsiteX142" fmla="*/ 205646 w 879220"/>
                <a:gd name="connsiteY142" fmla="*/ 462782 h 1083475"/>
                <a:gd name="connsiteX143" fmla="*/ 192926 w 879220"/>
                <a:gd name="connsiteY143" fmla="*/ 540102 h 1083475"/>
                <a:gd name="connsiteX144" fmla="*/ 216242 w 879220"/>
                <a:gd name="connsiteY144" fmla="*/ 643513 h 1083475"/>
                <a:gd name="connsiteX145" fmla="*/ 137550 w 879220"/>
                <a:gd name="connsiteY145" fmla="*/ 643513 h 1083475"/>
                <a:gd name="connsiteX146" fmla="*/ 120763 w 879220"/>
                <a:gd name="connsiteY146" fmla="*/ 535976 h 1083475"/>
                <a:gd name="connsiteX147" fmla="*/ 304065 w 879220"/>
                <a:gd name="connsiteY147" fmla="*/ 773458 h 1083475"/>
                <a:gd name="connsiteX148" fmla="*/ 31742 w 879220"/>
                <a:gd name="connsiteY148" fmla="*/ 773458 h 1083475"/>
                <a:gd name="connsiteX149" fmla="*/ 31742 w 879220"/>
                <a:gd name="connsiteY149" fmla="*/ 675260 h 1083475"/>
                <a:gd name="connsiteX150" fmla="*/ 304065 w 879220"/>
                <a:gd name="connsiteY150" fmla="*/ 675260 h 1083475"/>
                <a:gd name="connsiteX151" fmla="*/ 644208 w 879220"/>
                <a:gd name="connsiteY151" fmla="*/ 540104 h 1083475"/>
                <a:gd name="connsiteX152" fmla="*/ 434437 w 879220"/>
                <a:gd name="connsiteY152" fmla="*/ 749875 h 1083475"/>
                <a:gd name="connsiteX153" fmla="*/ 335807 w 879220"/>
                <a:gd name="connsiteY153" fmla="*/ 725156 h 1083475"/>
                <a:gd name="connsiteX154" fmla="*/ 335807 w 879220"/>
                <a:gd name="connsiteY154" fmla="*/ 669978 h 1083475"/>
                <a:gd name="connsiteX155" fmla="*/ 309345 w 879220"/>
                <a:gd name="connsiteY155" fmla="*/ 643515 h 1083475"/>
                <a:gd name="connsiteX156" fmla="*/ 252028 w 879220"/>
                <a:gd name="connsiteY156" fmla="*/ 643515 h 1083475"/>
                <a:gd name="connsiteX157" fmla="*/ 224666 w 879220"/>
                <a:gd name="connsiteY157" fmla="*/ 540104 h 1083475"/>
                <a:gd name="connsiteX158" fmla="*/ 226359 w 879220"/>
                <a:gd name="connsiteY158" fmla="*/ 513566 h 1083475"/>
                <a:gd name="connsiteX159" fmla="*/ 247993 w 879220"/>
                <a:gd name="connsiteY159" fmla="*/ 520196 h 1083475"/>
                <a:gd name="connsiteX160" fmla="*/ 255135 w 879220"/>
                <a:gd name="connsiteY160" fmla="*/ 553278 h 1083475"/>
                <a:gd name="connsiteX161" fmla="*/ 295807 w 879220"/>
                <a:gd name="connsiteY161" fmla="*/ 586110 h 1083475"/>
                <a:gd name="connsiteX162" fmla="*/ 316065 w 879220"/>
                <a:gd name="connsiteY162" fmla="*/ 586110 h 1083475"/>
                <a:gd name="connsiteX163" fmla="*/ 434439 w 879220"/>
                <a:gd name="connsiteY163" fmla="*/ 667140 h 1083475"/>
                <a:gd name="connsiteX164" fmla="*/ 479336 w 879220"/>
                <a:gd name="connsiteY164" fmla="*/ 658923 h 1083475"/>
                <a:gd name="connsiteX165" fmla="*/ 488552 w 879220"/>
                <a:gd name="connsiteY165" fmla="*/ 638457 h 1083475"/>
                <a:gd name="connsiteX166" fmla="*/ 468084 w 879220"/>
                <a:gd name="connsiteY166" fmla="*/ 629241 h 1083475"/>
                <a:gd name="connsiteX167" fmla="*/ 434439 w 879220"/>
                <a:gd name="connsiteY167" fmla="*/ 635397 h 1083475"/>
                <a:gd name="connsiteX168" fmla="*/ 348398 w 879220"/>
                <a:gd name="connsiteY168" fmla="*/ 580965 h 1083475"/>
                <a:gd name="connsiteX169" fmla="*/ 369221 w 879220"/>
                <a:gd name="connsiteY169" fmla="*/ 552964 h 1083475"/>
                <a:gd name="connsiteX170" fmla="*/ 376033 w 879220"/>
                <a:gd name="connsiteY170" fmla="*/ 520179 h 1083475"/>
                <a:gd name="connsiteX171" fmla="*/ 419503 w 879220"/>
                <a:gd name="connsiteY171" fmla="*/ 474252 h 1083475"/>
                <a:gd name="connsiteX172" fmla="*/ 411049 w 879220"/>
                <a:gd name="connsiteY172" fmla="*/ 447764 h 1083475"/>
                <a:gd name="connsiteX173" fmla="*/ 434437 w 879220"/>
                <a:gd name="connsiteY173" fmla="*/ 444809 h 1083475"/>
                <a:gd name="connsiteX174" fmla="*/ 529732 w 879220"/>
                <a:gd name="connsiteY174" fmla="*/ 540104 h 1083475"/>
                <a:gd name="connsiteX175" fmla="*/ 516732 w 879220"/>
                <a:gd name="connsiteY175" fmla="*/ 588046 h 1083475"/>
                <a:gd name="connsiteX176" fmla="*/ 522414 w 879220"/>
                <a:gd name="connsiteY176" fmla="*/ 609760 h 1083475"/>
                <a:gd name="connsiteX177" fmla="*/ 544128 w 879220"/>
                <a:gd name="connsiteY177" fmla="*/ 604078 h 1083475"/>
                <a:gd name="connsiteX178" fmla="*/ 561474 w 879220"/>
                <a:gd name="connsiteY178" fmla="*/ 540104 h 1083475"/>
                <a:gd name="connsiteX179" fmla="*/ 434437 w 879220"/>
                <a:gd name="connsiteY179" fmla="*/ 413067 h 1083475"/>
                <a:gd name="connsiteX180" fmla="*/ 419501 w 879220"/>
                <a:gd name="connsiteY180" fmla="*/ 413958 h 1083475"/>
                <a:gd name="connsiteX181" fmla="*/ 399861 w 879220"/>
                <a:gd name="connsiteY181" fmla="*/ 376330 h 1083475"/>
                <a:gd name="connsiteX182" fmla="*/ 405670 w 879220"/>
                <a:gd name="connsiteY182" fmla="*/ 357947 h 1083475"/>
                <a:gd name="connsiteX183" fmla="*/ 424764 w 879220"/>
                <a:gd name="connsiteY183" fmla="*/ 330583 h 1083475"/>
                <a:gd name="connsiteX184" fmla="*/ 434437 w 879220"/>
                <a:gd name="connsiteY184" fmla="*/ 330334 h 1083475"/>
                <a:gd name="connsiteX185" fmla="*/ 543413 w 879220"/>
                <a:gd name="connsiteY185" fmla="*/ 360969 h 1083475"/>
                <a:gd name="connsiteX186" fmla="*/ 543413 w 879220"/>
                <a:gd name="connsiteY186" fmla="*/ 426820 h 1083475"/>
                <a:gd name="connsiteX187" fmla="*/ 569876 w 879220"/>
                <a:gd name="connsiteY187" fmla="*/ 453283 h 1083475"/>
                <a:gd name="connsiteX188" fmla="*/ 625351 w 879220"/>
                <a:gd name="connsiteY188" fmla="*/ 453283 h 1083475"/>
                <a:gd name="connsiteX189" fmla="*/ 644208 w 879220"/>
                <a:gd name="connsiteY189" fmla="*/ 540104 h 1083475"/>
                <a:gd name="connsiteX190" fmla="*/ 847478 w 879220"/>
                <a:gd name="connsiteY190" fmla="*/ 421540 h 1083475"/>
                <a:gd name="connsiteX191" fmla="*/ 575155 w 879220"/>
                <a:gd name="connsiteY191" fmla="*/ 421540 h 1083475"/>
                <a:gd name="connsiteX192" fmla="*/ 575155 w 879220"/>
                <a:gd name="connsiteY192" fmla="*/ 323342 h 1083475"/>
                <a:gd name="connsiteX193" fmla="*/ 847478 w 879220"/>
                <a:gd name="connsiteY193" fmla="*/ 323342 h 108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Lst>
              <a:rect l="l" t="t" r="r" b="b"/>
              <a:pathLst>
                <a:path w="879220" h="1083475">
                  <a:moveTo>
                    <a:pt x="852755" y="291597"/>
                  </a:moveTo>
                  <a:lnTo>
                    <a:pt x="678403" y="291597"/>
                  </a:lnTo>
                  <a:cubicBezTo>
                    <a:pt x="627501" y="242519"/>
                    <a:pt x="564228" y="210726"/>
                    <a:pt x="495829" y="199129"/>
                  </a:cubicBezTo>
                  <a:cubicBezTo>
                    <a:pt x="496204" y="194313"/>
                    <a:pt x="496407" y="189458"/>
                    <a:pt x="496407" y="184572"/>
                  </a:cubicBezTo>
                  <a:cubicBezTo>
                    <a:pt x="496407" y="134760"/>
                    <a:pt x="476866" y="88071"/>
                    <a:pt x="441384" y="53104"/>
                  </a:cubicBezTo>
                  <a:cubicBezTo>
                    <a:pt x="405909" y="18145"/>
                    <a:pt x="358907" y="-696"/>
                    <a:pt x="309080" y="20"/>
                  </a:cubicBezTo>
                  <a:cubicBezTo>
                    <a:pt x="261511" y="714"/>
                    <a:pt x="216490" y="19683"/>
                    <a:pt x="182314" y="53434"/>
                  </a:cubicBezTo>
                  <a:cubicBezTo>
                    <a:pt x="148129" y="87189"/>
                    <a:pt x="128601" y="131967"/>
                    <a:pt x="127329" y="179521"/>
                  </a:cubicBezTo>
                  <a:cubicBezTo>
                    <a:pt x="126019" y="228375"/>
                    <a:pt x="144371" y="275669"/>
                    <a:pt x="177343" y="310878"/>
                  </a:cubicBezTo>
                  <a:cubicBezTo>
                    <a:pt x="121825" y="372983"/>
                    <a:pt x="90618" y="451882"/>
                    <a:pt x="89027" y="535371"/>
                  </a:cubicBezTo>
                  <a:cubicBezTo>
                    <a:pt x="88322" y="572403"/>
                    <a:pt x="93600" y="608863"/>
                    <a:pt x="104200" y="643515"/>
                  </a:cubicBezTo>
                  <a:lnTo>
                    <a:pt x="26465" y="643515"/>
                  </a:lnTo>
                  <a:cubicBezTo>
                    <a:pt x="11872" y="643515"/>
                    <a:pt x="0" y="655387"/>
                    <a:pt x="0" y="669978"/>
                  </a:cubicBezTo>
                  <a:lnTo>
                    <a:pt x="0" y="778738"/>
                  </a:lnTo>
                  <a:cubicBezTo>
                    <a:pt x="0" y="793329"/>
                    <a:pt x="11872" y="805200"/>
                    <a:pt x="26465" y="805200"/>
                  </a:cubicBezTo>
                  <a:lnTo>
                    <a:pt x="209212" y="805200"/>
                  </a:lnTo>
                  <a:cubicBezTo>
                    <a:pt x="215622" y="810772"/>
                    <a:pt x="222246" y="816139"/>
                    <a:pt x="229106" y="821256"/>
                  </a:cubicBezTo>
                  <a:cubicBezTo>
                    <a:pt x="246791" y="834446"/>
                    <a:pt x="257353" y="855231"/>
                    <a:pt x="257353" y="876856"/>
                  </a:cubicBezTo>
                  <a:lnTo>
                    <a:pt x="257353" y="1046422"/>
                  </a:lnTo>
                  <a:cubicBezTo>
                    <a:pt x="257353" y="1066853"/>
                    <a:pt x="273973" y="1083476"/>
                    <a:pt x="294407" y="1083476"/>
                  </a:cubicBezTo>
                  <a:lnTo>
                    <a:pt x="538935" y="1083476"/>
                  </a:lnTo>
                  <a:cubicBezTo>
                    <a:pt x="559367" y="1083476"/>
                    <a:pt x="575989" y="1066853"/>
                    <a:pt x="575989" y="1046422"/>
                  </a:cubicBezTo>
                  <a:lnTo>
                    <a:pt x="575989" y="1022107"/>
                  </a:lnTo>
                  <a:cubicBezTo>
                    <a:pt x="575989" y="1013342"/>
                    <a:pt x="568885" y="1006236"/>
                    <a:pt x="560118" y="1006236"/>
                  </a:cubicBezTo>
                  <a:cubicBezTo>
                    <a:pt x="551351" y="1006236"/>
                    <a:pt x="544247" y="1013342"/>
                    <a:pt x="544247" y="1022107"/>
                  </a:cubicBezTo>
                  <a:lnTo>
                    <a:pt x="544247" y="1046422"/>
                  </a:lnTo>
                  <a:cubicBezTo>
                    <a:pt x="544247" y="1049350"/>
                    <a:pt x="541864" y="1051733"/>
                    <a:pt x="538935" y="1051733"/>
                  </a:cubicBezTo>
                  <a:lnTo>
                    <a:pt x="294409" y="1051733"/>
                  </a:lnTo>
                  <a:cubicBezTo>
                    <a:pt x="291480" y="1051733"/>
                    <a:pt x="289097" y="1049350"/>
                    <a:pt x="289097" y="1046422"/>
                  </a:cubicBezTo>
                  <a:lnTo>
                    <a:pt x="289097" y="876854"/>
                  </a:lnTo>
                  <a:cubicBezTo>
                    <a:pt x="289097" y="850010"/>
                    <a:pt x="277998" y="824129"/>
                    <a:pt x="258921" y="805198"/>
                  </a:cubicBezTo>
                  <a:lnTo>
                    <a:pt x="309347" y="805198"/>
                  </a:lnTo>
                  <a:cubicBezTo>
                    <a:pt x="323940" y="805198"/>
                    <a:pt x="335809" y="793327"/>
                    <a:pt x="335809" y="778736"/>
                  </a:cubicBezTo>
                  <a:lnTo>
                    <a:pt x="335809" y="760513"/>
                  </a:lnTo>
                  <a:cubicBezTo>
                    <a:pt x="365943" y="774053"/>
                    <a:pt x="399319" y="781616"/>
                    <a:pt x="434439" y="781616"/>
                  </a:cubicBezTo>
                  <a:cubicBezTo>
                    <a:pt x="567611" y="781616"/>
                    <a:pt x="675952" y="673272"/>
                    <a:pt x="675952" y="540102"/>
                  </a:cubicBezTo>
                  <a:cubicBezTo>
                    <a:pt x="675952" y="509507"/>
                    <a:pt x="670207" y="480238"/>
                    <a:pt x="659781" y="453280"/>
                  </a:cubicBezTo>
                  <a:lnTo>
                    <a:pt x="740559" y="453280"/>
                  </a:lnTo>
                  <a:cubicBezTo>
                    <a:pt x="748389" y="480164"/>
                    <a:pt x="752680" y="508254"/>
                    <a:pt x="753139" y="536979"/>
                  </a:cubicBezTo>
                  <a:cubicBezTo>
                    <a:pt x="753241" y="543205"/>
                    <a:pt x="754875" y="549316"/>
                    <a:pt x="757871" y="554655"/>
                  </a:cubicBezTo>
                  <a:lnTo>
                    <a:pt x="828739" y="680800"/>
                  </a:lnTo>
                  <a:cubicBezTo>
                    <a:pt x="830309" y="683595"/>
                    <a:pt x="831141" y="686767"/>
                    <a:pt x="831141" y="689973"/>
                  </a:cubicBezTo>
                  <a:cubicBezTo>
                    <a:pt x="831141" y="700302"/>
                    <a:pt x="822736" y="708705"/>
                    <a:pt x="812407" y="708705"/>
                  </a:cubicBezTo>
                  <a:lnTo>
                    <a:pt x="759050" y="708705"/>
                  </a:lnTo>
                  <a:cubicBezTo>
                    <a:pt x="738618" y="708705"/>
                    <a:pt x="721994" y="725328"/>
                    <a:pt x="721994" y="745759"/>
                  </a:cubicBezTo>
                  <a:lnTo>
                    <a:pt x="721994" y="813430"/>
                  </a:lnTo>
                  <a:cubicBezTo>
                    <a:pt x="721994" y="855415"/>
                    <a:pt x="687835" y="889574"/>
                    <a:pt x="645852" y="889574"/>
                  </a:cubicBezTo>
                  <a:lnTo>
                    <a:pt x="581301" y="889574"/>
                  </a:lnTo>
                  <a:cubicBezTo>
                    <a:pt x="560869" y="889574"/>
                    <a:pt x="544245" y="906196"/>
                    <a:pt x="544245" y="926628"/>
                  </a:cubicBezTo>
                  <a:lnTo>
                    <a:pt x="544245" y="948041"/>
                  </a:lnTo>
                  <a:cubicBezTo>
                    <a:pt x="544245" y="956806"/>
                    <a:pt x="551349" y="963912"/>
                    <a:pt x="560116" y="963912"/>
                  </a:cubicBezTo>
                  <a:cubicBezTo>
                    <a:pt x="568883" y="963912"/>
                    <a:pt x="575987" y="956806"/>
                    <a:pt x="575987" y="948041"/>
                  </a:cubicBezTo>
                  <a:lnTo>
                    <a:pt x="575987" y="926630"/>
                  </a:lnTo>
                  <a:cubicBezTo>
                    <a:pt x="575987" y="923701"/>
                    <a:pt x="578370" y="921318"/>
                    <a:pt x="581301" y="921318"/>
                  </a:cubicBezTo>
                  <a:lnTo>
                    <a:pt x="645852" y="921318"/>
                  </a:lnTo>
                  <a:cubicBezTo>
                    <a:pt x="705340" y="921318"/>
                    <a:pt x="753736" y="872920"/>
                    <a:pt x="753736" y="813432"/>
                  </a:cubicBezTo>
                  <a:lnTo>
                    <a:pt x="753736" y="745762"/>
                  </a:lnTo>
                  <a:cubicBezTo>
                    <a:pt x="753736" y="742833"/>
                    <a:pt x="756119" y="740450"/>
                    <a:pt x="759050" y="740450"/>
                  </a:cubicBezTo>
                  <a:lnTo>
                    <a:pt x="812407" y="740450"/>
                  </a:lnTo>
                  <a:cubicBezTo>
                    <a:pt x="840238" y="740450"/>
                    <a:pt x="862883" y="717807"/>
                    <a:pt x="862883" y="689975"/>
                  </a:cubicBezTo>
                  <a:cubicBezTo>
                    <a:pt x="862883" y="681335"/>
                    <a:pt x="860647" y="672786"/>
                    <a:pt x="856414" y="665254"/>
                  </a:cubicBezTo>
                  <a:lnTo>
                    <a:pt x="785548" y="539116"/>
                  </a:lnTo>
                  <a:cubicBezTo>
                    <a:pt x="785125" y="538361"/>
                    <a:pt x="784892" y="537444"/>
                    <a:pt x="784878" y="536471"/>
                  </a:cubicBezTo>
                  <a:cubicBezTo>
                    <a:pt x="784422" y="508019"/>
                    <a:pt x="780514" y="480147"/>
                    <a:pt x="773463" y="453285"/>
                  </a:cubicBezTo>
                  <a:lnTo>
                    <a:pt x="852755" y="453285"/>
                  </a:lnTo>
                  <a:cubicBezTo>
                    <a:pt x="867348" y="453285"/>
                    <a:pt x="879220" y="441413"/>
                    <a:pt x="879220" y="426822"/>
                  </a:cubicBezTo>
                  <a:lnTo>
                    <a:pt x="879220" y="318060"/>
                  </a:lnTo>
                  <a:cubicBezTo>
                    <a:pt x="879220" y="303469"/>
                    <a:pt x="867348" y="291597"/>
                    <a:pt x="852755" y="291597"/>
                  </a:cubicBezTo>
                  <a:close/>
                  <a:moveTo>
                    <a:pt x="629915" y="291597"/>
                  </a:moveTo>
                  <a:lnTo>
                    <a:pt x="569878" y="291597"/>
                  </a:lnTo>
                  <a:cubicBezTo>
                    <a:pt x="555285" y="291597"/>
                    <a:pt x="543415" y="303469"/>
                    <a:pt x="543415" y="318060"/>
                  </a:cubicBezTo>
                  <a:lnTo>
                    <a:pt x="543415" y="324660"/>
                  </a:lnTo>
                  <a:cubicBezTo>
                    <a:pt x="516790" y="311138"/>
                    <a:pt x="487348" y="302413"/>
                    <a:pt x="456212" y="299613"/>
                  </a:cubicBezTo>
                  <a:cubicBezTo>
                    <a:pt x="472517" y="279245"/>
                    <a:pt x="484228" y="255749"/>
                    <a:pt x="490661" y="230518"/>
                  </a:cubicBezTo>
                  <a:cubicBezTo>
                    <a:pt x="541348" y="239171"/>
                    <a:pt x="588987" y="259969"/>
                    <a:pt x="629915" y="291597"/>
                  </a:cubicBezTo>
                  <a:close/>
                  <a:moveTo>
                    <a:pt x="159057" y="180370"/>
                  </a:moveTo>
                  <a:cubicBezTo>
                    <a:pt x="160111" y="141047"/>
                    <a:pt x="176291" y="103989"/>
                    <a:pt x="204614" y="76019"/>
                  </a:cubicBezTo>
                  <a:cubicBezTo>
                    <a:pt x="232936" y="48052"/>
                    <a:pt x="270200" y="32331"/>
                    <a:pt x="309541" y="31758"/>
                  </a:cubicBezTo>
                  <a:cubicBezTo>
                    <a:pt x="310312" y="31747"/>
                    <a:pt x="311076" y="31741"/>
                    <a:pt x="311846" y="31741"/>
                  </a:cubicBezTo>
                  <a:cubicBezTo>
                    <a:pt x="352265" y="31741"/>
                    <a:pt x="390277" y="47305"/>
                    <a:pt x="419106" y="75713"/>
                  </a:cubicBezTo>
                  <a:cubicBezTo>
                    <a:pt x="448484" y="104666"/>
                    <a:pt x="464664" y="143328"/>
                    <a:pt x="464664" y="184572"/>
                  </a:cubicBezTo>
                  <a:cubicBezTo>
                    <a:pt x="464664" y="231877"/>
                    <a:pt x="443259" y="275762"/>
                    <a:pt x="405935" y="304971"/>
                  </a:cubicBezTo>
                  <a:cubicBezTo>
                    <a:pt x="391322" y="316407"/>
                    <a:pt x="380763" y="331419"/>
                    <a:pt x="375405" y="348382"/>
                  </a:cubicBezTo>
                  <a:lnTo>
                    <a:pt x="369206" y="367995"/>
                  </a:lnTo>
                  <a:lnTo>
                    <a:pt x="327702" y="367995"/>
                  </a:lnTo>
                  <a:lnTo>
                    <a:pt x="327702" y="297125"/>
                  </a:lnTo>
                  <a:cubicBezTo>
                    <a:pt x="382898" y="289377"/>
                    <a:pt x="425515" y="241872"/>
                    <a:pt x="425515" y="184572"/>
                  </a:cubicBezTo>
                  <a:cubicBezTo>
                    <a:pt x="425515" y="171080"/>
                    <a:pt x="423166" y="157860"/>
                    <a:pt x="418532" y="145286"/>
                  </a:cubicBezTo>
                  <a:cubicBezTo>
                    <a:pt x="415504" y="137062"/>
                    <a:pt x="406390" y="132853"/>
                    <a:pt x="398153" y="135879"/>
                  </a:cubicBezTo>
                  <a:cubicBezTo>
                    <a:pt x="389928" y="138910"/>
                    <a:pt x="385717" y="148035"/>
                    <a:pt x="388749" y="156258"/>
                  </a:cubicBezTo>
                  <a:cubicBezTo>
                    <a:pt x="392082" y="165309"/>
                    <a:pt x="393773" y="174834"/>
                    <a:pt x="393773" y="184570"/>
                  </a:cubicBezTo>
                  <a:cubicBezTo>
                    <a:pt x="393773" y="224322"/>
                    <a:pt x="365315" y="257542"/>
                    <a:pt x="327702" y="264955"/>
                  </a:cubicBezTo>
                  <a:lnTo>
                    <a:pt x="327702" y="240862"/>
                  </a:lnTo>
                  <a:cubicBezTo>
                    <a:pt x="352269" y="233925"/>
                    <a:pt x="370330" y="211325"/>
                    <a:pt x="370330" y="184570"/>
                  </a:cubicBezTo>
                  <a:cubicBezTo>
                    <a:pt x="370330" y="152313"/>
                    <a:pt x="344090" y="126071"/>
                    <a:pt x="311831" y="126071"/>
                  </a:cubicBezTo>
                  <a:cubicBezTo>
                    <a:pt x="279572" y="126071"/>
                    <a:pt x="253332" y="152313"/>
                    <a:pt x="253332" y="184570"/>
                  </a:cubicBezTo>
                  <a:cubicBezTo>
                    <a:pt x="253332" y="211325"/>
                    <a:pt x="271393" y="233925"/>
                    <a:pt x="295960" y="240862"/>
                  </a:cubicBezTo>
                  <a:lnTo>
                    <a:pt x="295960" y="264955"/>
                  </a:lnTo>
                  <a:cubicBezTo>
                    <a:pt x="258349" y="257542"/>
                    <a:pt x="229891" y="224322"/>
                    <a:pt x="229891" y="184570"/>
                  </a:cubicBezTo>
                  <a:cubicBezTo>
                    <a:pt x="229891" y="139388"/>
                    <a:pt x="266649" y="102630"/>
                    <a:pt x="311831" y="102630"/>
                  </a:cubicBezTo>
                  <a:cubicBezTo>
                    <a:pt x="324043" y="102630"/>
                    <a:pt x="335803" y="105261"/>
                    <a:pt x="346786" y="110449"/>
                  </a:cubicBezTo>
                  <a:cubicBezTo>
                    <a:pt x="354709" y="114195"/>
                    <a:pt x="364170" y="110807"/>
                    <a:pt x="367916" y="102882"/>
                  </a:cubicBezTo>
                  <a:cubicBezTo>
                    <a:pt x="371661" y="94957"/>
                    <a:pt x="368271" y="85496"/>
                    <a:pt x="360346" y="81752"/>
                  </a:cubicBezTo>
                  <a:cubicBezTo>
                    <a:pt x="345093" y="74542"/>
                    <a:pt x="328771" y="70888"/>
                    <a:pt x="311831" y="70888"/>
                  </a:cubicBezTo>
                  <a:cubicBezTo>
                    <a:pt x="249146" y="70888"/>
                    <a:pt x="198149" y="121885"/>
                    <a:pt x="198149" y="184570"/>
                  </a:cubicBezTo>
                  <a:cubicBezTo>
                    <a:pt x="198149" y="241867"/>
                    <a:pt x="240764" y="289373"/>
                    <a:pt x="295960" y="297122"/>
                  </a:cubicBezTo>
                  <a:lnTo>
                    <a:pt x="295960" y="367993"/>
                  </a:lnTo>
                  <a:lnTo>
                    <a:pt x="254458" y="367993"/>
                  </a:lnTo>
                  <a:lnTo>
                    <a:pt x="248389" y="348784"/>
                  </a:lnTo>
                  <a:cubicBezTo>
                    <a:pt x="242876" y="331337"/>
                    <a:pt x="232574" y="316422"/>
                    <a:pt x="218606" y="305648"/>
                  </a:cubicBezTo>
                  <a:cubicBezTo>
                    <a:pt x="180013" y="275895"/>
                    <a:pt x="157751" y="229062"/>
                    <a:pt x="159057" y="180370"/>
                  </a:cubicBezTo>
                  <a:close/>
                  <a:moveTo>
                    <a:pt x="338145" y="546508"/>
                  </a:moveTo>
                  <a:cubicBezTo>
                    <a:pt x="337200" y="551062"/>
                    <a:pt x="333137" y="554369"/>
                    <a:pt x="328485" y="554369"/>
                  </a:cubicBezTo>
                  <a:lnTo>
                    <a:pt x="295810" y="554369"/>
                  </a:lnTo>
                  <a:cubicBezTo>
                    <a:pt x="291194" y="554369"/>
                    <a:pt x="287138" y="551096"/>
                    <a:pt x="286164" y="546584"/>
                  </a:cubicBezTo>
                  <a:lnTo>
                    <a:pt x="280480" y="520253"/>
                  </a:lnTo>
                  <a:lnTo>
                    <a:pt x="343601" y="520253"/>
                  </a:lnTo>
                  <a:close/>
                  <a:moveTo>
                    <a:pt x="250158" y="488510"/>
                  </a:moveTo>
                  <a:cubicBezTo>
                    <a:pt x="242296" y="488510"/>
                    <a:pt x="235901" y="482115"/>
                    <a:pt x="235901" y="474252"/>
                  </a:cubicBezTo>
                  <a:cubicBezTo>
                    <a:pt x="235901" y="466390"/>
                    <a:pt x="242296" y="459995"/>
                    <a:pt x="250158" y="459995"/>
                  </a:cubicBezTo>
                  <a:lnTo>
                    <a:pt x="373502" y="459995"/>
                  </a:lnTo>
                  <a:cubicBezTo>
                    <a:pt x="381364" y="459995"/>
                    <a:pt x="387759" y="466390"/>
                    <a:pt x="387759" y="474252"/>
                  </a:cubicBezTo>
                  <a:cubicBezTo>
                    <a:pt x="387759" y="482113"/>
                    <a:pt x="381364" y="488510"/>
                    <a:pt x="373502" y="488510"/>
                  </a:cubicBezTo>
                  <a:close/>
                  <a:moveTo>
                    <a:pt x="373502" y="428253"/>
                  </a:moveTo>
                  <a:lnTo>
                    <a:pt x="250158" y="428253"/>
                  </a:lnTo>
                  <a:cubicBezTo>
                    <a:pt x="242296" y="428253"/>
                    <a:pt x="235901" y="421858"/>
                    <a:pt x="235901" y="413996"/>
                  </a:cubicBezTo>
                  <a:cubicBezTo>
                    <a:pt x="235901" y="406134"/>
                    <a:pt x="242296" y="399739"/>
                    <a:pt x="250158" y="399739"/>
                  </a:cubicBezTo>
                  <a:lnTo>
                    <a:pt x="373502" y="399739"/>
                  </a:lnTo>
                  <a:cubicBezTo>
                    <a:pt x="381364" y="399739"/>
                    <a:pt x="387759" y="406134"/>
                    <a:pt x="387759" y="413996"/>
                  </a:cubicBezTo>
                  <a:cubicBezTo>
                    <a:pt x="387759" y="421858"/>
                    <a:pt x="381364" y="428253"/>
                    <a:pt x="373502" y="428253"/>
                  </a:cubicBezTo>
                  <a:close/>
                  <a:moveTo>
                    <a:pt x="311831" y="211329"/>
                  </a:moveTo>
                  <a:cubicBezTo>
                    <a:pt x="297077" y="211329"/>
                    <a:pt x="285074" y="199326"/>
                    <a:pt x="285074" y="184572"/>
                  </a:cubicBezTo>
                  <a:cubicBezTo>
                    <a:pt x="285074" y="169818"/>
                    <a:pt x="297077" y="157816"/>
                    <a:pt x="311831" y="157816"/>
                  </a:cubicBezTo>
                  <a:cubicBezTo>
                    <a:pt x="326585" y="157816"/>
                    <a:pt x="338588" y="169818"/>
                    <a:pt x="338588" y="184572"/>
                  </a:cubicBezTo>
                  <a:cubicBezTo>
                    <a:pt x="338588" y="199326"/>
                    <a:pt x="326585" y="211329"/>
                    <a:pt x="311831" y="211329"/>
                  </a:cubicBezTo>
                  <a:close/>
                  <a:moveTo>
                    <a:pt x="120763" y="535976"/>
                  </a:moveTo>
                  <a:cubicBezTo>
                    <a:pt x="122206" y="460213"/>
                    <a:pt x="150514" y="388596"/>
                    <a:pt x="200879" y="332177"/>
                  </a:cubicBezTo>
                  <a:cubicBezTo>
                    <a:pt x="208842" y="338860"/>
                    <a:pt x="214799" y="347845"/>
                    <a:pt x="218119" y="358351"/>
                  </a:cubicBezTo>
                  <a:lnTo>
                    <a:pt x="223801" y="376328"/>
                  </a:lnTo>
                  <a:cubicBezTo>
                    <a:pt x="211936" y="384655"/>
                    <a:pt x="204159" y="398430"/>
                    <a:pt x="204159" y="413994"/>
                  </a:cubicBezTo>
                  <a:cubicBezTo>
                    <a:pt x="204159" y="424549"/>
                    <a:pt x="207771" y="434254"/>
                    <a:pt x="213775" y="442025"/>
                  </a:cubicBezTo>
                  <a:cubicBezTo>
                    <a:pt x="211893" y="446240"/>
                    <a:pt x="210130" y="450521"/>
                    <a:pt x="208488" y="454859"/>
                  </a:cubicBezTo>
                  <a:cubicBezTo>
                    <a:pt x="207305" y="457384"/>
                    <a:pt x="206355" y="460033"/>
                    <a:pt x="205646" y="462782"/>
                  </a:cubicBezTo>
                  <a:cubicBezTo>
                    <a:pt x="197417" y="487071"/>
                    <a:pt x="192926" y="513068"/>
                    <a:pt x="192926" y="540102"/>
                  </a:cubicBezTo>
                  <a:cubicBezTo>
                    <a:pt x="192926" y="577091"/>
                    <a:pt x="201315" y="612147"/>
                    <a:pt x="216242" y="643513"/>
                  </a:cubicBezTo>
                  <a:lnTo>
                    <a:pt x="137550" y="643513"/>
                  </a:lnTo>
                  <a:cubicBezTo>
                    <a:pt x="125922" y="609290"/>
                    <a:pt x="120058" y="572947"/>
                    <a:pt x="120763" y="535976"/>
                  </a:cubicBezTo>
                  <a:close/>
                  <a:moveTo>
                    <a:pt x="304065" y="773458"/>
                  </a:moveTo>
                  <a:lnTo>
                    <a:pt x="31742" y="773458"/>
                  </a:lnTo>
                  <a:lnTo>
                    <a:pt x="31742" y="675260"/>
                  </a:lnTo>
                  <a:lnTo>
                    <a:pt x="304065" y="675260"/>
                  </a:lnTo>
                  <a:close/>
                  <a:moveTo>
                    <a:pt x="644208" y="540104"/>
                  </a:moveTo>
                  <a:cubicBezTo>
                    <a:pt x="644208" y="655772"/>
                    <a:pt x="550104" y="749875"/>
                    <a:pt x="434437" y="749875"/>
                  </a:cubicBezTo>
                  <a:cubicBezTo>
                    <a:pt x="398797" y="749875"/>
                    <a:pt x="365228" y="740905"/>
                    <a:pt x="335807" y="725156"/>
                  </a:cubicBezTo>
                  <a:lnTo>
                    <a:pt x="335807" y="669978"/>
                  </a:lnTo>
                  <a:cubicBezTo>
                    <a:pt x="335807" y="655387"/>
                    <a:pt x="323938" y="643515"/>
                    <a:pt x="309345" y="643515"/>
                  </a:cubicBezTo>
                  <a:lnTo>
                    <a:pt x="252028" y="643515"/>
                  </a:lnTo>
                  <a:cubicBezTo>
                    <a:pt x="234642" y="612974"/>
                    <a:pt x="224666" y="577690"/>
                    <a:pt x="224666" y="540104"/>
                  </a:cubicBezTo>
                  <a:cubicBezTo>
                    <a:pt x="224666" y="531115"/>
                    <a:pt x="225253" y="522261"/>
                    <a:pt x="226359" y="513566"/>
                  </a:cubicBezTo>
                  <a:cubicBezTo>
                    <a:pt x="232731" y="517436"/>
                    <a:pt x="240095" y="519829"/>
                    <a:pt x="247993" y="520196"/>
                  </a:cubicBezTo>
                  <a:lnTo>
                    <a:pt x="255135" y="553278"/>
                  </a:lnTo>
                  <a:cubicBezTo>
                    <a:pt x="259238" y="572302"/>
                    <a:pt x="276343" y="586110"/>
                    <a:pt x="295807" y="586110"/>
                  </a:cubicBezTo>
                  <a:lnTo>
                    <a:pt x="316065" y="586110"/>
                  </a:lnTo>
                  <a:cubicBezTo>
                    <a:pt x="334535" y="633478"/>
                    <a:pt x="380615" y="667140"/>
                    <a:pt x="434439" y="667140"/>
                  </a:cubicBezTo>
                  <a:cubicBezTo>
                    <a:pt x="449843" y="667140"/>
                    <a:pt x="464950" y="664376"/>
                    <a:pt x="479336" y="658923"/>
                  </a:cubicBezTo>
                  <a:cubicBezTo>
                    <a:pt x="487532" y="655816"/>
                    <a:pt x="491658" y="646653"/>
                    <a:pt x="488552" y="638457"/>
                  </a:cubicBezTo>
                  <a:cubicBezTo>
                    <a:pt x="485443" y="630259"/>
                    <a:pt x="476278" y="626139"/>
                    <a:pt x="468084" y="629241"/>
                  </a:cubicBezTo>
                  <a:cubicBezTo>
                    <a:pt x="457306" y="633326"/>
                    <a:pt x="445987" y="635397"/>
                    <a:pt x="434439" y="635397"/>
                  </a:cubicBezTo>
                  <a:cubicBezTo>
                    <a:pt x="396513" y="635397"/>
                    <a:pt x="363724" y="613116"/>
                    <a:pt x="348398" y="580965"/>
                  </a:cubicBezTo>
                  <a:cubicBezTo>
                    <a:pt x="358822" y="575241"/>
                    <a:pt x="366684" y="565177"/>
                    <a:pt x="369221" y="552964"/>
                  </a:cubicBezTo>
                  <a:lnTo>
                    <a:pt x="376033" y="520179"/>
                  </a:lnTo>
                  <a:cubicBezTo>
                    <a:pt x="400225" y="518860"/>
                    <a:pt x="419503" y="498767"/>
                    <a:pt x="419503" y="474252"/>
                  </a:cubicBezTo>
                  <a:cubicBezTo>
                    <a:pt x="419503" y="464388"/>
                    <a:pt x="416357" y="455259"/>
                    <a:pt x="411049" y="447764"/>
                  </a:cubicBezTo>
                  <a:cubicBezTo>
                    <a:pt x="418538" y="445857"/>
                    <a:pt x="426364" y="444809"/>
                    <a:pt x="434437" y="444809"/>
                  </a:cubicBezTo>
                  <a:cubicBezTo>
                    <a:pt x="486983" y="444809"/>
                    <a:pt x="529732" y="487558"/>
                    <a:pt x="529732" y="540104"/>
                  </a:cubicBezTo>
                  <a:cubicBezTo>
                    <a:pt x="529732" y="556936"/>
                    <a:pt x="525237" y="573514"/>
                    <a:pt x="516732" y="588046"/>
                  </a:cubicBezTo>
                  <a:cubicBezTo>
                    <a:pt x="512303" y="595611"/>
                    <a:pt x="514847" y="605333"/>
                    <a:pt x="522414" y="609760"/>
                  </a:cubicBezTo>
                  <a:cubicBezTo>
                    <a:pt x="529975" y="614185"/>
                    <a:pt x="539703" y="611643"/>
                    <a:pt x="544128" y="604078"/>
                  </a:cubicBezTo>
                  <a:cubicBezTo>
                    <a:pt x="555477" y="584688"/>
                    <a:pt x="561474" y="562565"/>
                    <a:pt x="561474" y="540104"/>
                  </a:cubicBezTo>
                  <a:cubicBezTo>
                    <a:pt x="561474" y="470055"/>
                    <a:pt x="504484" y="413067"/>
                    <a:pt x="434437" y="413067"/>
                  </a:cubicBezTo>
                  <a:cubicBezTo>
                    <a:pt x="429384" y="413067"/>
                    <a:pt x="424402" y="413376"/>
                    <a:pt x="419501" y="413958"/>
                  </a:cubicBezTo>
                  <a:cubicBezTo>
                    <a:pt x="419489" y="398410"/>
                    <a:pt x="411716" y="384651"/>
                    <a:pt x="399861" y="376330"/>
                  </a:cubicBezTo>
                  <a:lnTo>
                    <a:pt x="405670" y="357947"/>
                  </a:lnTo>
                  <a:cubicBezTo>
                    <a:pt x="409001" y="347402"/>
                    <a:pt x="415610" y="337973"/>
                    <a:pt x="424764" y="330583"/>
                  </a:cubicBezTo>
                  <a:cubicBezTo>
                    <a:pt x="427970" y="330431"/>
                    <a:pt x="431191" y="330334"/>
                    <a:pt x="434437" y="330334"/>
                  </a:cubicBezTo>
                  <a:cubicBezTo>
                    <a:pt x="474327" y="330334"/>
                    <a:pt x="511628" y="341560"/>
                    <a:pt x="543413" y="360969"/>
                  </a:cubicBezTo>
                  <a:lnTo>
                    <a:pt x="543413" y="426820"/>
                  </a:lnTo>
                  <a:cubicBezTo>
                    <a:pt x="543413" y="441411"/>
                    <a:pt x="555283" y="453283"/>
                    <a:pt x="569876" y="453283"/>
                  </a:cubicBezTo>
                  <a:lnTo>
                    <a:pt x="625351" y="453283"/>
                  </a:lnTo>
                  <a:cubicBezTo>
                    <a:pt x="637442" y="479756"/>
                    <a:pt x="644208" y="509149"/>
                    <a:pt x="644208" y="540104"/>
                  </a:cubicBezTo>
                  <a:close/>
                  <a:moveTo>
                    <a:pt x="847478" y="421540"/>
                  </a:moveTo>
                  <a:lnTo>
                    <a:pt x="575155" y="421540"/>
                  </a:lnTo>
                  <a:lnTo>
                    <a:pt x="575155" y="323342"/>
                  </a:lnTo>
                  <a:lnTo>
                    <a:pt x="847478" y="323342"/>
                  </a:ln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9" name="任意多边形: 形状 178">
              <a:extLst>
                <a:ext uri="{FF2B5EF4-FFF2-40B4-BE49-F238E27FC236}">
                  <a16:creationId xmlns:a16="http://schemas.microsoft.com/office/drawing/2014/main" id="{58C0D573-9BC2-B034-3555-0F6DFD72F19F}"/>
                </a:ext>
              </a:extLst>
            </p:cNvPr>
            <p:cNvSpPr/>
            <p:nvPr/>
          </p:nvSpPr>
          <p:spPr>
            <a:xfrm>
              <a:off x="7633291" y="3931933"/>
              <a:ext cx="71401" cy="31742"/>
            </a:xfrm>
            <a:custGeom>
              <a:avLst/>
              <a:gdLst>
                <a:gd name="connsiteX0" fmla="*/ 15871 w 71401"/>
                <a:gd name="connsiteY0" fmla="*/ 31742 h 31742"/>
                <a:gd name="connsiteX1" fmla="*/ 55530 w 71401"/>
                <a:gd name="connsiteY1" fmla="*/ 31742 h 31742"/>
                <a:gd name="connsiteX2" fmla="*/ 71401 w 71401"/>
                <a:gd name="connsiteY2" fmla="*/ 15871 h 31742"/>
                <a:gd name="connsiteX3" fmla="*/ 55530 w 71401"/>
                <a:gd name="connsiteY3" fmla="*/ 0 h 31742"/>
                <a:gd name="connsiteX4" fmla="*/ 15871 w 71401"/>
                <a:gd name="connsiteY4" fmla="*/ 0 h 31742"/>
                <a:gd name="connsiteX5" fmla="*/ 0 w 71401"/>
                <a:gd name="connsiteY5" fmla="*/ 15871 h 31742"/>
                <a:gd name="connsiteX6" fmla="*/ 15871 w 71401"/>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401" h="31742">
                  <a:moveTo>
                    <a:pt x="15871" y="31742"/>
                  </a:moveTo>
                  <a:lnTo>
                    <a:pt x="55530" y="31742"/>
                  </a:lnTo>
                  <a:cubicBezTo>
                    <a:pt x="64297" y="31742"/>
                    <a:pt x="71401" y="24636"/>
                    <a:pt x="71401" y="15871"/>
                  </a:cubicBezTo>
                  <a:cubicBezTo>
                    <a:pt x="71401" y="7106"/>
                    <a:pt x="64297" y="0"/>
                    <a:pt x="55530" y="0"/>
                  </a:cubicBezTo>
                  <a:lnTo>
                    <a:pt x="15871" y="0"/>
                  </a:lnTo>
                  <a:cubicBezTo>
                    <a:pt x="7104" y="0"/>
                    <a:pt x="0" y="7106"/>
                    <a:pt x="0" y="15871"/>
                  </a:cubicBezTo>
                  <a:cubicBezTo>
                    <a:pt x="0" y="24636"/>
                    <a:pt x="7104" y="31742"/>
                    <a:pt x="15871" y="31742"/>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0" name="任意多边形: 形状 179">
              <a:extLst>
                <a:ext uri="{FF2B5EF4-FFF2-40B4-BE49-F238E27FC236}">
                  <a16:creationId xmlns:a16="http://schemas.microsoft.com/office/drawing/2014/main" id="{0D957D83-9B18-93ED-FB49-1257D65D813C}"/>
                </a:ext>
              </a:extLst>
            </p:cNvPr>
            <p:cNvSpPr/>
            <p:nvPr/>
          </p:nvSpPr>
          <p:spPr>
            <a:xfrm>
              <a:off x="7724424" y="3931933"/>
              <a:ext cx="130097" cy="31742"/>
            </a:xfrm>
            <a:custGeom>
              <a:avLst/>
              <a:gdLst>
                <a:gd name="connsiteX0" fmla="*/ 15871 w 130097"/>
                <a:gd name="connsiteY0" fmla="*/ 31742 h 31742"/>
                <a:gd name="connsiteX1" fmla="*/ 114226 w 130097"/>
                <a:gd name="connsiteY1" fmla="*/ 31742 h 31742"/>
                <a:gd name="connsiteX2" fmla="*/ 130097 w 130097"/>
                <a:gd name="connsiteY2" fmla="*/ 15871 h 31742"/>
                <a:gd name="connsiteX3" fmla="*/ 114226 w 130097"/>
                <a:gd name="connsiteY3" fmla="*/ 0 h 31742"/>
                <a:gd name="connsiteX4" fmla="*/ 15871 w 130097"/>
                <a:gd name="connsiteY4" fmla="*/ 0 h 31742"/>
                <a:gd name="connsiteX5" fmla="*/ 0 w 130097"/>
                <a:gd name="connsiteY5" fmla="*/ 15871 h 31742"/>
                <a:gd name="connsiteX6" fmla="*/ 15871 w 130097"/>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097" h="31742">
                  <a:moveTo>
                    <a:pt x="15871" y="31742"/>
                  </a:moveTo>
                  <a:lnTo>
                    <a:pt x="114226" y="31742"/>
                  </a:lnTo>
                  <a:cubicBezTo>
                    <a:pt x="122993" y="31742"/>
                    <a:pt x="130097" y="24636"/>
                    <a:pt x="130097" y="15871"/>
                  </a:cubicBezTo>
                  <a:cubicBezTo>
                    <a:pt x="130097" y="7106"/>
                    <a:pt x="122993" y="0"/>
                    <a:pt x="114226" y="0"/>
                  </a:cubicBezTo>
                  <a:lnTo>
                    <a:pt x="15871" y="0"/>
                  </a:lnTo>
                  <a:cubicBezTo>
                    <a:pt x="7104" y="0"/>
                    <a:pt x="0" y="7106"/>
                    <a:pt x="0" y="15871"/>
                  </a:cubicBezTo>
                  <a:cubicBezTo>
                    <a:pt x="0" y="24636"/>
                    <a:pt x="7106" y="31742"/>
                    <a:pt x="15871" y="31742"/>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1" name="图形 45">
            <a:extLst>
              <a:ext uri="{FF2B5EF4-FFF2-40B4-BE49-F238E27FC236}">
                <a16:creationId xmlns:a16="http://schemas.microsoft.com/office/drawing/2014/main" id="{394EC394-2DDA-EFE6-2F39-2C056BCF2D63}"/>
              </a:ext>
            </a:extLst>
          </p:cNvPr>
          <p:cNvGrpSpPr>
            <a:grpSpLocks noChangeAspect="1"/>
          </p:cNvGrpSpPr>
          <p:nvPr/>
        </p:nvGrpSpPr>
        <p:grpSpPr>
          <a:xfrm>
            <a:off x="3344106" y="334504"/>
            <a:ext cx="158645" cy="140617"/>
            <a:chOff x="5769593" y="4124016"/>
            <a:chExt cx="1049363" cy="1035533"/>
          </a:xfrm>
          <a:solidFill>
            <a:schemeClr val="bg1"/>
          </a:solidFill>
        </p:grpSpPr>
        <p:sp>
          <p:nvSpPr>
            <p:cNvPr id="182" name="任意多边形: 形状 181">
              <a:extLst>
                <a:ext uri="{FF2B5EF4-FFF2-40B4-BE49-F238E27FC236}">
                  <a16:creationId xmlns:a16="http://schemas.microsoft.com/office/drawing/2014/main" id="{FA3129F7-2ED1-6D1B-79EA-7AB3F31FD5B2}"/>
                </a:ext>
              </a:extLst>
            </p:cNvPr>
            <p:cNvSpPr/>
            <p:nvPr/>
          </p:nvSpPr>
          <p:spPr>
            <a:xfrm>
              <a:off x="6277573" y="4124016"/>
              <a:ext cx="33403" cy="66807"/>
            </a:xfrm>
            <a:custGeom>
              <a:avLst/>
              <a:gdLst>
                <a:gd name="connsiteX0" fmla="*/ 0 w 33403"/>
                <a:gd name="connsiteY0" fmla="*/ 0 h 66807"/>
                <a:gd name="connsiteX1" fmla="*/ 33404 w 33403"/>
                <a:gd name="connsiteY1" fmla="*/ 0 h 66807"/>
                <a:gd name="connsiteX2" fmla="*/ 33404 w 33403"/>
                <a:gd name="connsiteY2" fmla="*/ 66808 h 66807"/>
                <a:gd name="connsiteX3" fmla="*/ 0 w 33403"/>
                <a:gd name="connsiteY3" fmla="*/ 66808 h 66807"/>
              </a:gdLst>
              <a:ahLst/>
              <a:cxnLst>
                <a:cxn ang="0">
                  <a:pos x="connsiteX0" y="connsiteY0"/>
                </a:cxn>
                <a:cxn ang="0">
                  <a:pos x="connsiteX1" y="connsiteY1"/>
                </a:cxn>
                <a:cxn ang="0">
                  <a:pos x="connsiteX2" y="connsiteY2"/>
                </a:cxn>
                <a:cxn ang="0">
                  <a:pos x="connsiteX3" y="connsiteY3"/>
                </a:cxn>
              </a:cxnLst>
              <a:rect l="l" t="t" r="r" b="b"/>
              <a:pathLst>
                <a:path w="33403" h="66807">
                  <a:moveTo>
                    <a:pt x="0" y="0"/>
                  </a:moveTo>
                  <a:lnTo>
                    <a:pt x="33404" y="0"/>
                  </a:lnTo>
                  <a:lnTo>
                    <a:pt x="33404" y="66808"/>
                  </a:lnTo>
                  <a:lnTo>
                    <a:pt x="0" y="66808"/>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3" name="任意多边形: 形状 182">
              <a:extLst>
                <a:ext uri="{FF2B5EF4-FFF2-40B4-BE49-F238E27FC236}">
                  <a16:creationId xmlns:a16="http://schemas.microsoft.com/office/drawing/2014/main" id="{036DCC4B-B019-92EC-9E4F-352A7AC33B71}"/>
                </a:ext>
              </a:extLst>
            </p:cNvPr>
            <p:cNvSpPr/>
            <p:nvPr/>
          </p:nvSpPr>
          <p:spPr>
            <a:xfrm rot="-2700000">
              <a:off x="6185664" y="4147093"/>
              <a:ext cx="33398" cy="70855"/>
            </a:xfrm>
            <a:custGeom>
              <a:avLst/>
              <a:gdLst>
                <a:gd name="connsiteX0" fmla="*/ 0 w 33398"/>
                <a:gd name="connsiteY0" fmla="*/ 0 h 70855"/>
                <a:gd name="connsiteX1" fmla="*/ 33399 w 33398"/>
                <a:gd name="connsiteY1" fmla="*/ 0 h 70855"/>
                <a:gd name="connsiteX2" fmla="*/ 33399 w 33398"/>
                <a:gd name="connsiteY2" fmla="*/ 70855 h 70855"/>
                <a:gd name="connsiteX3" fmla="*/ 0 w 33398"/>
                <a:gd name="connsiteY3" fmla="*/ 70855 h 70855"/>
              </a:gdLst>
              <a:ahLst/>
              <a:cxnLst>
                <a:cxn ang="0">
                  <a:pos x="connsiteX0" y="connsiteY0"/>
                </a:cxn>
                <a:cxn ang="0">
                  <a:pos x="connsiteX1" y="connsiteY1"/>
                </a:cxn>
                <a:cxn ang="0">
                  <a:pos x="connsiteX2" y="connsiteY2"/>
                </a:cxn>
                <a:cxn ang="0">
                  <a:pos x="connsiteX3" y="connsiteY3"/>
                </a:cxn>
              </a:cxnLst>
              <a:rect l="l" t="t" r="r" b="b"/>
              <a:pathLst>
                <a:path w="33398" h="70855">
                  <a:moveTo>
                    <a:pt x="0" y="0"/>
                  </a:moveTo>
                  <a:lnTo>
                    <a:pt x="33399" y="0"/>
                  </a:lnTo>
                  <a:lnTo>
                    <a:pt x="33399" y="70855"/>
                  </a:lnTo>
                  <a:lnTo>
                    <a:pt x="0" y="70855"/>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4" name="任意多边形: 形状 183">
              <a:extLst>
                <a:ext uri="{FF2B5EF4-FFF2-40B4-BE49-F238E27FC236}">
                  <a16:creationId xmlns:a16="http://schemas.microsoft.com/office/drawing/2014/main" id="{F8747F1B-1CC3-060F-D9B0-A4C324D5AAC3}"/>
                </a:ext>
              </a:extLst>
            </p:cNvPr>
            <p:cNvSpPr/>
            <p:nvPr/>
          </p:nvSpPr>
          <p:spPr>
            <a:xfrm rot="-2700000">
              <a:off x="6350639" y="4165830"/>
              <a:ext cx="70855" cy="33398"/>
            </a:xfrm>
            <a:custGeom>
              <a:avLst/>
              <a:gdLst>
                <a:gd name="connsiteX0" fmla="*/ 0 w 70855"/>
                <a:gd name="connsiteY0" fmla="*/ 0 h 33398"/>
                <a:gd name="connsiteX1" fmla="*/ 70855 w 70855"/>
                <a:gd name="connsiteY1" fmla="*/ 0 h 33398"/>
                <a:gd name="connsiteX2" fmla="*/ 70855 w 70855"/>
                <a:gd name="connsiteY2" fmla="*/ 33399 h 33398"/>
                <a:gd name="connsiteX3" fmla="*/ 0 w 70855"/>
                <a:gd name="connsiteY3" fmla="*/ 33399 h 33398"/>
              </a:gdLst>
              <a:ahLst/>
              <a:cxnLst>
                <a:cxn ang="0">
                  <a:pos x="connsiteX0" y="connsiteY0"/>
                </a:cxn>
                <a:cxn ang="0">
                  <a:pos x="connsiteX1" y="connsiteY1"/>
                </a:cxn>
                <a:cxn ang="0">
                  <a:pos x="connsiteX2" y="connsiteY2"/>
                </a:cxn>
                <a:cxn ang="0">
                  <a:pos x="connsiteX3" y="connsiteY3"/>
                </a:cxn>
              </a:cxnLst>
              <a:rect l="l" t="t" r="r" b="b"/>
              <a:pathLst>
                <a:path w="70855" h="33398">
                  <a:moveTo>
                    <a:pt x="0" y="0"/>
                  </a:moveTo>
                  <a:lnTo>
                    <a:pt x="70855" y="0"/>
                  </a:lnTo>
                  <a:lnTo>
                    <a:pt x="70855" y="33399"/>
                  </a:lnTo>
                  <a:lnTo>
                    <a:pt x="0" y="33399"/>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5" name="任意多边形: 形状 184">
              <a:extLst>
                <a:ext uri="{FF2B5EF4-FFF2-40B4-BE49-F238E27FC236}">
                  <a16:creationId xmlns:a16="http://schemas.microsoft.com/office/drawing/2014/main" id="{DE068653-2860-96E8-CEE9-E8A4B525A6B1}"/>
                </a:ext>
              </a:extLst>
            </p:cNvPr>
            <p:cNvSpPr/>
            <p:nvPr/>
          </p:nvSpPr>
          <p:spPr>
            <a:xfrm>
              <a:off x="5769593" y="4224228"/>
              <a:ext cx="1049363" cy="935321"/>
            </a:xfrm>
            <a:custGeom>
              <a:avLst/>
              <a:gdLst>
                <a:gd name="connsiteX0" fmla="*/ 1009046 w 1049363"/>
                <a:gd name="connsiteY0" fmla="*/ 434258 h 935321"/>
                <a:gd name="connsiteX1" fmla="*/ 975642 w 1049363"/>
                <a:gd name="connsiteY1" fmla="*/ 434258 h 935321"/>
                <a:gd name="connsiteX2" fmla="*/ 975642 w 1049363"/>
                <a:gd name="connsiteY2" fmla="*/ 400854 h 935321"/>
                <a:gd name="connsiteX3" fmla="*/ 949803 w 1049363"/>
                <a:gd name="connsiteY3" fmla="*/ 368384 h 935321"/>
                <a:gd name="connsiteX4" fmla="*/ 1022557 w 1049363"/>
                <a:gd name="connsiteY4" fmla="*/ 309592 h 935321"/>
                <a:gd name="connsiteX5" fmla="*/ 1049364 w 1049363"/>
                <a:gd name="connsiteY5" fmla="*/ 284840 h 935321"/>
                <a:gd name="connsiteX6" fmla="*/ 1019016 w 1049363"/>
                <a:gd name="connsiteY6" fmla="*/ 252137 h 935321"/>
                <a:gd name="connsiteX7" fmla="*/ 651818 w 1049363"/>
                <a:gd name="connsiteY7" fmla="*/ 46800 h 935321"/>
                <a:gd name="connsiteX8" fmla="*/ 544457 w 1049363"/>
                <a:gd name="connsiteY8" fmla="*/ 0 h 935321"/>
                <a:gd name="connsiteX9" fmla="*/ 504906 w 1049363"/>
                <a:gd name="connsiteY9" fmla="*/ 0 h 935321"/>
                <a:gd name="connsiteX10" fmla="*/ 400501 w 1049363"/>
                <a:gd name="connsiteY10" fmla="*/ 43543 h 935321"/>
                <a:gd name="connsiteX11" fmla="*/ 33304 w 1049363"/>
                <a:gd name="connsiteY11" fmla="*/ 233916 h 935321"/>
                <a:gd name="connsiteX12" fmla="*/ 0 w 1049363"/>
                <a:gd name="connsiteY12" fmla="*/ 267236 h 935321"/>
                <a:gd name="connsiteX13" fmla="*/ 22365 w 1049363"/>
                <a:gd name="connsiteY13" fmla="*/ 289601 h 935321"/>
                <a:gd name="connsiteX14" fmla="*/ 114493 w 1049363"/>
                <a:gd name="connsiteY14" fmla="*/ 367450 h 935321"/>
                <a:gd name="connsiteX15" fmla="*/ 107127 w 1049363"/>
                <a:gd name="connsiteY15" fmla="*/ 367450 h 935321"/>
                <a:gd name="connsiteX16" fmla="*/ 73723 w 1049363"/>
                <a:gd name="connsiteY16" fmla="*/ 400854 h 935321"/>
                <a:gd name="connsiteX17" fmla="*/ 73723 w 1049363"/>
                <a:gd name="connsiteY17" fmla="*/ 434258 h 935321"/>
                <a:gd name="connsiteX18" fmla="*/ 40319 w 1049363"/>
                <a:gd name="connsiteY18" fmla="*/ 434258 h 935321"/>
                <a:gd name="connsiteX19" fmla="*/ 6915 w 1049363"/>
                <a:gd name="connsiteY19" fmla="*/ 467662 h 935321"/>
                <a:gd name="connsiteX20" fmla="*/ 6915 w 1049363"/>
                <a:gd name="connsiteY20" fmla="*/ 868513 h 935321"/>
                <a:gd name="connsiteX21" fmla="*/ 40319 w 1049363"/>
                <a:gd name="connsiteY21" fmla="*/ 901917 h 935321"/>
                <a:gd name="connsiteX22" fmla="*/ 464589 w 1049363"/>
                <a:gd name="connsiteY22" fmla="*/ 901917 h 935321"/>
                <a:gd name="connsiteX23" fmla="*/ 524683 w 1049363"/>
                <a:gd name="connsiteY23" fmla="*/ 935321 h 935321"/>
                <a:gd name="connsiteX24" fmla="*/ 584776 w 1049363"/>
                <a:gd name="connsiteY24" fmla="*/ 901917 h 935321"/>
                <a:gd name="connsiteX25" fmla="*/ 1009046 w 1049363"/>
                <a:gd name="connsiteY25" fmla="*/ 901917 h 935321"/>
                <a:gd name="connsiteX26" fmla="*/ 1042450 w 1049363"/>
                <a:gd name="connsiteY26" fmla="*/ 868513 h 935321"/>
                <a:gd name="connsiteX27" fmla="*/ 1042450 w 1049363"/>
                <a:gd name="connsiteY27" fmla="*/ 467662 h 935321"/>
                <a:gd name="connsiteX28" fmla="*/ 1009046 w 1049363"/>
                <a:gd name="connsiteY28" fmla="*/ 434258 h 935321"/>
                <a:gd name="connsiteX29" fmla="*/ 942238 w 1049363"/>
                <a:gd name="connsiteY29" fmla="*/ 400854 h 935321"/>
                <a:gd name="connsiteX30" fmla="*/ 942238 w 1049363"/>
                <a:gd name="connsiteY30" fmla="*/ 801705 h 935321"/>
                <a:gd name="connsiteX31" fmla="*/ 605338 w 1049363"/>
                <a:gd name="connsiteY31" fmla="*/ 801705 h 935321"/>
                <a:gd name="connsiteX32" fmla="*/ 541385 w 1049363"/>
                <a:gd name="connsiteY32" fmla="*/ 818491 h 935321"/>
                <a:gd name="connsiteX33" fmla="*/ 541385 w 1049363"/>
                <a:gd name="connsiteY33" fmla="*/ 500867 h 935321"/>
                <a:gd name="connsiteX34" fmla="*/ 608193 w 1049363"/>
                <a:gd name="connsiteY34" fmla="*/ 497026 h 935321"/>
                <a:gd name="connsiteX35" fmla="*/ 608193 w 1049363"/>
                <a:gd name="connsiteY35" fmla="*/ 601282 h 935321"/>
                <a:gd name="connsiteX36" fmla="*/ 641597 w 1049363"/>
                <a:gd name="connsiteY36" fmla="*/ 634686 h 935321"/>
                <a:gd name="connsiteX37" fmla="*/ 675001 w 1049363"/>
                <a:gd name="connsiteY37" fmla="*/ 634686 h 935321"/>
                <a:gd name="connsiteX38" fmla="*/ 675001 w 1049363"/>
                <a:gd name="connsiteY38" fmla="*/ 651388 h 935321"/>
                <a:gd name="connsiteX39" fmla="*/ 708405 w 1049363"/>
                <a:gd name="connsiteY39" fmla="*/ 684791 h 935321"/>
                <a:gd name="connsiteX40" fmla="*/ 842023 w 1049363"/>
                <a:gd name="connsiteY40" fmla="*/ 684791 h 935321"/>
                <a:gd name="connsiteX41" fmla="*/ 875426 w 1049363"/>
                <a:gd name="connsiteY41" fmla="*/ 651388 h 935321"/>
                <a:gd name="connsiteX42" fmla="*/ 875426 w 1049363"/>
                <a:gd name="connsiteY42" fmla="*/ 517770 h 935321"/>
                <a:gd name="connsiteX43" fmla="*/ 842023 w 1049363"/>
                <a:gd name="connsiteY43" fmla="*/ 484366 h 935321"/>
                <a:gd name="connsiteX44" fmla="*/ 808619 w 1049363"/>
                <a:gd name="connsiteY44" fmla="*/ 484366 h 935321"/>
                <a:gd name="connsiteX45" fmla="*/ 808619 w 1049363"/>
                <a:gd name="connsiteY45" fmla="*/ 467664 h 935321"/>
                <a:gd name="connsiteX46" fmla="*/ 802706 w 1049363"/>
                <a:gd name="connsiteY46" fmla="*/ 448756 h 935321"/>
                <a:gd name="connsiteX47" fmla="*/ 899644 w 1049363"/>
                <a:gd name="connsiteY47" fmla="*/ 400854 h 935321"/>
                <a:gd name="connsiteX48" fmla="*/ 324257 w 1049363"/>
                <a:gd name="connsiteY48" fmla="*/ 267236 h 935321"/>
                <a:gd name="connsiteX49" fmla="*/ 358212 w 1049363"/>
                <a:gd name="connsiteY49" fmla="*/ 156149 h 935321"/>
                <a:gd name="connsiteX50" fmla="*/ 423233 w 1049363"/>
                <a:gd name="connsiteY50" fmla="*/ 269790 h 935321"/>
                <a:gd name="connsiteX51" fmla="*/ 457873 w 1049363"/>
                <a:gd name="connsiteY51" fmla="*/ 292888 h 935321"/>
                <a:gd name="connsiteX52" fmla="*/ 457873 w 1049363"/>
                <a:gd name="connsiteY52" fmla="*/ 334042 h 935321"/>
                <a:gd name="connsiteX53" fmla="*/ 524681 w 1049363"/>
                <a:gd name="connsiteY53" fmla="*/ 400850 h 935321"/>
                <a:gd name="connsiteX54" fmla="*/ 591489 w 1049363"/>
                <a:gd name="connsiteY54" fmla="*/ 334042 h 935321"/>
                <a:gd name="connsiteX55" fmla="*/ 591489 w 1049363"/>
                <a:gd name="connsiteY55" fmla="*/ 292870 h 935321"/>
                <a:gd name="connsiteX56" fmla="*/ 626129 w 1049363"/>
                <a:gd name="connsiteY56" fmla="*/ 269771 h 935321"/>
                <a:gd name="connsiteX57" fmla="*/ 691149 w 1049363"/>
                <a:gd name="connsiteY57" fmla="*/ 156130 h 935321"/>
                <a:gd name="connsiteX58" fmla="*/ 725105 w 1049363"/>
                <a:gd name="connsiteY58" fmla="*/ 267217 h 935321"/>
                <a:gd name="connsiteX59" fmla="*/ 527333 w 1049363"/>
                <a:gd name="connsiteY59" fmla="*/ 467510 h 935321"/>
                <a:gd name="connsiteX60" fmla="*/ 517161 w 1049363"/>
                <a:gd name="connsiteY60" fmla="*/ 467260 h 935321"/>
                <a:gd name="connsiteX61" fmla="*/ 324257 w 1049363"/>
                <a:gd name="connsiteY61" fmla="*/ 267236 h 935321"/>
                <a:gd name="connsiteX62" fmla="*/ 486184 w 1049363"/>
                <a:gd name="connsiteY62" fmla="*/ 167022 h 935321"/>
                <a:gd name="connsiteX63" fmla="*/ 472923 w 1049363"/>
                <a:gd name="connsiteY63" fmla="*/ 167022 h 935321"/>
                <a:gd name="connsiteX64" fmla="*/ 457891 w 1049363"/>
                <a:gd name="connsiteY64" fmla="*/ 151990 h 935321"/>
                <a:gd name="connsiteX65" fmla="*/ 457891 w 1049363"/>
                <a:gd name="connsiteY65" fmla="*/ 148649 h 935321"/>
                <a:gd name="connsiteX66" fmla="*/ 472923 w 1049363"/>
                <a:gd name="connsiteY66" fmla="*/ 133618 h 935321"/>
                <a:gd name="connsiteX67" fmla="*/ 484062 w 1049363"/>
                <a:gd name="connsiteY67" fmla="*/ 138561 h 935321"/>
                <a:gd name="connsiteX68" fmla="*/ 487887 w 1049363"/>
                <a:gd name="connsiteY68" fmla="*/ 150152 h 935321"/>
                <a:gd name="connsiteX69" fmla="*/ 561495 w 1049363"/>
                <a:gd name="connsiteY69" fmla="*/ 150154 h 935321"/>
                <a:gd name="connsiteX70" fmla="*/ 565320 w 1049363"/>
                <a:gd name="connsiteY70" fmla="*/ 138564 h 935321"/>
                <a:gd name="connsiteX71" fmla="*/ 576459 w 1049363"/>
                <a:gd name="connsiteY71" fmla="*/ 133620 h 935321"/>
                <a:gd name="connsiteX72" fmla="*/ 591491 w 1049363"/>
                <a:gd name="connsiteY72" fmla="*/ 148652 h 935321"/>
                <a:gd name="connsiteX73" fmla="*/ 591491 w 1049363"/>
                <a:gd name="connsiteY73" fmla="*/ 151992 h 935321"/>
                <a:gd name="connsiteX74" fmla="*/ 576459 w 1049363"/>
                <a:gd name="connsiteY74" fmla="*/ 167024 h 935321"/>
                <a:gd name="connsiteX75" fmla="*/ 563198 w 1049363"/>
                <a:gd name="connsiteY75" fmla="*/ 167024 h 935321"/>
                <a:gd name="connsiteX76" fmla="*/ 491279 w 1049363"/>
                <a:gd name="connsiteY76" fmla="*/ 300640 h 935321"/>
                <a:gd name="connsiteX77" fmla="*/ 558087 w 1049363"/>
                <a:gd name="connsiteY77" fmla="*/ 300640 h 935321"/>
                <a:gd name="connsiteX78" fmla="*/ 558087 w 1049363"/>
                <a:gd name="connsiteY78" fmla="*/ 334044 h 935321"/>
                <a:gd name="connsiteX79" fmla="*/ 524683 w 1049363"/>
                <a:gd name="connsiteY79" fmla="*/ 367448 h 935321"/>
                <a:gd name="connsiteX80" fmla="*/ 491279 w 1049363"/>
                <a:gd name="connsiteY80" fmla="*/ 334044 h 935321"/>
                <a:gd name="connsiteX81" fmla="*/ 509733 w 1049363"/>
                <a:gd name="connsiteY81" fmla="*/ 267236 h 935321"/>
                <a:gd name="connsiteX82" fmla="*/ 516415 w 1049363"/>
                <a:gd name="connsiteY82" fmla="*/ 200428 h 935321"/>
                <a:gd name="connsiteX83" fmla="*/ 532951 w 1049363"/>
                <a:gd name="connsiteY83" fmla="*/ 200428 h 935321"/>
                <a:gd name="connsiteX84" fmla="*/ 539632 w 1049363"/>
                <a:gd name="connsiteY84" fmla="*/ 267236 h 935321"/>
                <a:gd name="connsiteX85" fmla="*/ 708407 w 1049363"/>
                <a:gd name="connsiteY85" fmla="*/ 634683 h 935321"/>
                <a:gd name="connsiteX86" fmla="*/ 775215 w 1049363"/>
                <a:gd name="connsiteY86" fmla="*/ 634683 h 935321"/>
                <a:gd name="connsiteX87" fmla="*/ 808619 w 1049363"/>
                <a:gd name="connsiteY87" fmla="*/ 601279 h 935321"/>
                <a:gd name="connsiteX88" fmla="*/ 808619 w 1049363"/>
                <a:gd name="connsiteY88" fmla="*/ 517768 h 935321"/>
                <a:gd name="connsiteX89" fmla="*/ 842023 w 1049363"/>
                <a:gd name="connsiteY89" fmla="*/ 517768 h 935321"/>
                <a:gd name="connsiteX90" fmla="*/ 842023 w 1049363"/>
                <a:gd name="connsiteY90" fmla="*/ 651385 h 935321"/>
                <a:gd name="connsiteX91" fmla="*/ 708405 w 1049363"/>
                <a:gd name="connsiteY91" fmla="*/ 651385 h 935321"/>
                <a:gd name="connsiteX92" fmla="*/ 708405 w 1049363"/>
                <a:gd name="connsiteY92" fmla="*/ 634683 h 935321"/>
                <a:gd name="connsiteX93" fmla="*/ 749745 w 1049363"/>
                <a:gd name="connsiteY93" fmla="*/ 467662 h 935321"/>
                <a:gd name="connsiteX94" fmla="*/ 775215 w 1049363"/>
                <a:gd name="connsiteY94" fmla="*/ 467662 h 935321"/>
                <a:gd name="connsiteX95" fmla="*/ 775215 w 1049363"/>
                <a:gd name="connsiteY95" fmla="*/ 601279 h 935321"/>
                <a:gd name="connsiteX96" fmla="*/ 641599 w 1049363"/>
                <a:gd name="connsiteY96" fmla="*/ 601279 h 935321"/>
                <a:gd name="connsiteX97" fmla="*/ 641599 w 1049363"/>
                <a:gd name="connsiteY97" fmla="*/ 492765 h 935321"/>
                <a:gd name="connsiteX98" fmla="*/ 749745 w 1049363"/>
                <a:gd name="connsiteY98" fmla="*/ 467662 h 935321"/>
                <a:gd name="connsiteX99" fmla="*/ 994550 w 1049363"/>
                <a:gd name="connsiteY99" fmla="*/ 274885 h 935321"/>
                <a:gd name="connsiteX100" fmla="*/ 1002117 w 1049363"/>
                <a:gd name="connsiteY100" fmla="*/ 283020 h 935321"/>
                <a:gd name="connsiteX101" fmla="*/ 999911 w 1049363"/>
                <a:gd name="connsiteY101" fmla="*/ 285057 h 935321"/>
                <a:gd name="connsiteX102" fmla="*/ 663078 w 1049363"/>
                <a:gd name="connsiteY102" fmla="*/ 455286 h 935321"/>
                <a:gd name="connsiteX103" fmla="*/ 758515 w 1049363"/>
                <a:gd name="connsiteY103" fmla="*/ 267252 h 935321"/>
                <a:gd name="connsiteX104" fmla="*/ 681652 w 1049363"/>
                <a:gd name="connsiteY104" fmla="*/ 94184 h 935321"/>
                <a:gd name="connsiteX105" fmla="*/ 678778 w 1049363"/>
                <a:gd name="connsiteY105" fmla="*/ 87236 h 935321"/>
                <a:gd name="connsiteX106" fmla="*/ 994550 w 1049363"/>
                <a:gd name="connsiteY106" fmla="*/ 274885 h 935321"/>
                <a:gd name="connsiteX107" fmla="*/ 504906 w 1049363"/>
                <a:gd name="connsiteY107" fmla="*/ 33406 h 935321"/>
                <a:gd name="connsiteX108" fmla="*/ 544441 w 1049363"/>
                <a:gd name="connsiteY108" fmla="*/ 33406 h 935321"/>
                <a:gd name="connsiteX109" fmla="*/ 658282 w 1049363"/>
                <a:gd name="connsiteY109" fmla="*/ 147264 h 935321"/>
                <a:gd name="connsiteX110" fmla="*/ 607574 w 1049363"/>
                <a:gd name="connsiteY110" fmla="*/ 241983 h 935321"/>
                <a:gd name="connsiteX111" fmla="*/ 572967 w 1049363"/>
                <a:gd name="connsiteY111" fmla="*/ 265065 h 935321"/>
                <a:gd name="connsiteX112" fmla="*/ 566519 w 1049363"/>
                <a:gd name="connsiteY112" fmla="*/ 200428 h 935321"/>
                <a:gd name="connsiteX113" fmla="*/ 576457 w 1049363"/>
                <a:gd name="connsiteY113" fmla="*/ 200428 h 935321"/>
                <a:gd name="connsiteX114" fmla="*/ 624893 w 1049363"/>
                <a:gd name="connsiteY114" fmla="*/ 151992 h 935321"/>
                <a:gd name="connsiteX115" fmla="*/ 624893 w 1049363"/>
                <a:gd name="connsiteY115" fmla="*/ 148652 h 935321"/>
                <a:gd name="connsiteX116" fmla="*/ 576457 w 1049363"/>
                <a:gd name="connsiteY116" fmla="*/ 100216 h 935321"/>
                <a:gd name="connsiteX117" fmla="*/ 540547 w 1049363"/>
                <a:gd name="connsiteY117" fmla="*/ 116149 h 935321"/>
                <a:gd name="connsiteX118" fmla="*/ 528253 w 1049363"/>
                <a:gd name="connsiteY118" fmla="*/ 153478 h 935321"/>
                <a:gd name="connsiteX119" fmla="*/ 529606 w 1049363"/>
                <a:gd name="connsiteY119" fmla="*/ 167024 h 935321"/>
                <a:gd name="connsiteX120" fmla="*/ 519752 w 1049363"/>
                <a:gd name="connsiteY120" fmla="*/ 167024 h 935321"/>
                <a:gd name="connsiteX121" fmla="*/ 521104 w 1049363"/>
                <a:gd name="connsiteY121" fmla="*/ 153478 h 935321"/>
                <a:gd name="connsiteX122" fmla="*/ 508811 w 1049363"/>
                <a:gd name="connsiteY122" fmla="*/ 116149 h 935321"/>
                <a:gd name="connsiteX123" fmla="*/ 472900 w 1049363"/>
                <a:gd name="connsiteY123" fmla="*/ 100216 h 935321"/>
                <a:gd name="connsiteX124" fmla="*/ 424465 w 1049363"/>
                <a:gd name="connsiteY124" fmla="*/ 148652 h 935321"/>
                <a:gd name="connsiteX125" fmla="*/ 424465 w 1049363"/>
                <a:gd name="connsiteY125" fmla="*/ 151992 h 935321"/>
                <a:gd name="connsiteX126" fmla="*/ 472900 w 1049363"/>
                <a:gd name="connsiteY126" fmla="*/ 200428 h 935321"/>
                <a:gd name="connsiteX127" fmla="*/ 482839 w 1049363"/>
                <a:gd name="connsiteY127" fmla="*/ 200428 h 935321"/>
                <a:gd name="connsiteX128" fmla="*/ 476374 w 1049363"/>
                <a:gd name="connsiteY128" fmla="*/ 265065 h 935321"/>
                <a:gd name="connsiteX129" fmla="*/ 441767 w 1049363"/>
                <a:gd name="connsiteY129" fmla="*/ 241983 h 935321"/>
                <a:gd name="connsiteX130" fmla="*/ 391059 w 1049363"/>
                <a:gd name="connsiteY130" fmla="*/ 147248 h 935321"/>
                <a:gd name="connsiteX131" fmla="*/ 504906 w 1049363"/>
                <a:gd name="connsiteY131" fmla="*/ 33406 h 935321"/>
                <a:gd name="connsiteX132" fmla="*/ 56937 w 1049363"/>
                <a:gd name="connsiteY132" fmla="*/ 257531 h 935321"/>
                <a:gd name="connsiteX133" fmla="*/ 372508 w 1049363"/>
                <a:gd name="connsiteY133" fmla="*/ 83227 h 935321"/>
                <a:gd name="connsiteX134" fmla="*/ 367714 w 1049363"/>
                <a:gd name="connsiteY134" fmla="*/ 94184 h 935321"/>
                <a:gd name="connsiteX135" fmla="*/ 290851 w 1049363"/>
                <a:gd name="connsiteY135" fmla="*/ 267236 h 935321"/>
                <a:gd name="connsiteX136" fmla="*/ 379907 w 1049363"/>
                <a:gd name="connsiteY136" fmla="*/ 450509 h 935321"/>
                <a:gd name="connsiteX137" fmla="*/ 47232 w 1049363"/>
                <a:gd name="connsiteY137" fmla="*/ 267236 h 935321"/>
                <a:gd name="connsiteX138" fmla="*/ 107127 w 1049363"/>
                <a:gd name="connsiteY138" fmla="*/ 400854 h 935321"/>
                <a:gd name="connsiteX139" fmla="*/ 165485 w 1049363"/>
                <a:gd name="connsiteY139" fmla="*/ 400854 h 935321"/>
                <a:gd name="connsiteX140" fmla="*/ 507981 w 1049363"/>
                <a:gd name="connsiteY140" fmla="*/ 500465 h 935321"/>
                <a:gd name="connsiteX141" fmla="*/ 507981 w 1049363"/>
                <a:gd name="connsiteY141" fmla="*/ 818491 h 935321"/>
                <a:gd name="connsiteX142" fmla="*/ 444028 w 1049363"/>
                <a:gd name="connsiteY142" fmla="*/ 801705 h 935321"/>
                <a:gd name="connsiteX143" fmla="*/ 107127 w 1049363"/>
                <a:gd name="connsiteY143" fmla="*/ 801705 h 935321"/>
                <a:gd name="connsiteX144" fmla="*/ 1009046 w 1049363"/>
                <a:gd name="connsiteY144" fmla="*/ 868515 h 935321"/>
                <a:gd name="connsiteX145" fmla="*/ 564467 w 1049363"/>
                <a:gd name="connsiteY145" fmla="*/ 868515 h 935321"/>
                <a:gd name="connsiteX146" fmla="*/ 558087 w 1049363"/>
                <a:gd name="connsiteY146" fmla="*/ 881276 h 935321"/>
                <a:gd name="connsiteX147" fmla="*/ 524683 w 1049363"/>
                <a:gd name="connsiteY147" fmla="*/ 901919 h 935321"/>
                <a:gd name="connsiteX148" fmla="*/ 491279 w 1049363"/>
                <a:gd name="connsiteY148" fmla="*/ 881276 h 935321"/>
                <a:gd name="connsiteX149" fmla="*/ 484899 w 1049363"/>
                <a:gd name="connsiteY149" fmla="*/ 868515 h 935321"/>
                <a:gd name="connsiteX150" fmla="*/ 40319 w 1049363"/>
                <a:gd name="connsiteY150" fmla="*/ 868515 h 935321"/>
                <a:gd name="connsiteX151" fmla="*/ 40319 w 1049363"/>
                <a:gd name="connsiteY151" fmla="*/ 467662 h 935321"/>
                <a:gd name="connsiteX152" fmla="*/ 73723 w 1049363"/>
                <a:gd name="connsiteY152" fmla="*/ 467662 h 935321"/>
                <a:gd name="connsiteX153" fmla="*/ 73723 w 1049363"/>
                <a:gd name="connsiteY153" fmla="*/ 801705 h 935321"/>
                <a:gd name="connsiteX154" fmla="*/ 107127 w 1049363"/>
                <a:gd name="connsiteY154" fmla="*/ 835109 h 935321"/>
                <a:gd name="connsiteX155" fmla="*/ 444028 w 1049363"/>
                <a:gd name="connsiteY155" fmla="*/ 835109 h 935321"/>
                <a:gd name="connsiteX156" fmla="*/ 512875 w 1049363"/>
                <a:gd name="connsiteY156" fmla="*/ 863621 h 935321"/>
                <a:gd name="connsiteX157" fmla="*/ 524683 w 1049363"/>
                <a:gd name="connsiteY157" fmla="*/ 875428 h 935321"/>
                <a:gd name="connsiteX158" fmla="*/ 536490 w 1049363"/>
                <a:gd name="connsiteY158" fmla="*/ 863621 h 935321"/>
                <a:gd name="connsiteX159" fmla="*/ 605338 w 1049363"/>
                <a:gd name="connsiteY159" fmla="*/ 835109 h 935321"/>
                <a:gd name="connsiteX160" fmla="*/ 942238 w 1049363"/>
                <a:gd name="connsiteY160" fmla="*/ 835109 h 935321"/>
                <a:gd name="connsiteX161" fmla="*/ 975642 w 1049363"/>
                <a:gd name="connsiteY161" fmla="*/ 801705 h 935321"/>
                <a:gd name="connsiteX162" fmla="*/ 975642 w 1049363"/>
                <a:gd name="connsiteY162" fmla="*/ 467662 h 935321"/>
                <a:gd name="connsiteX163" fmla="*/ 1009046 w 1049363"/>
                <a:gd name="connsiteY163" fmla="*/ 467662 h 935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1049363" h="935321">
                  <a:moveTo>
                    <a:pt x="1009046" y="434258"/>
                  </a:moveTo>
                  <a:lnTo>
                    <a:pt x="975642" y="434258"/>
                  </a:lnTo>
                  <a:lnTo>
                    <a:pt x="975642" y="400854"/>
                  </a:lnTo>
                  <a:cubicBezTo>
                    <a:pt x="975642" y="385037"/>
                    <a:pt x="964585" y="371842"/>
                    <a:pt x="949803" y="368384"/>
                  </a:cubicBezTo>
                  <a:cubicBezTo>
                    <a:pt x="975124" y="350446"/>
                    <a:pt x="999475" y="330904"/>
                    <a:pt x="1022557" y="309592"/>
                  </a:cubicBezTo>
                  <a:lnTo>
                    <a:pt x="1049364" y="284840"/>
                  </a:lnTo>
                  <a:lnTo>
                    <a:pt x="1019016" y="252137"/>
                  </a:lnTo>
                  <a:cubicBezTo>
                    <a:pt x="920488" y="146061"/>
                    <a:pt x="793603" y="75176"/>
                    <a:pt x="651818" y="46800"/>
                  </a:cubicBezTo>
                  <a:cubicBezTo>
                    <a:pt x="624944" y="18090"/>
                    <a:pt x="586814" y="0"/>
                    <a:pt x="544457" y="0"/>
                  </a:cubicBezTo>
                  <a:lnTo>
                    <a:pt x="504906" y="0"/>
                  </a:lnTo>
                  <a:cubicBezTo>
                    <a:pt x="464136" y="0"/>
                    <a:pt x="427191" y="16669"/>
                    <a:pt x="400501" y="43543"/>
                  </a:cubicBezTo>
                  <a:cubicBezTo>
                    <a:pt x="260655" y="67745"/>
                    <a:pt x="133784" y="133452"/>
                    <a:pt x="33304" y="233916"/>
                  </a:cubicBezTo>
                  <a:lnTo>
                    <a:pt x="0" y="267236"/>
                  </a:lnTo>
                  <a:lnTo>
                    <a:pt x="22365" y="289601"/>
                  </a:lnTo>
                  <a:cubicBezTo>
                    <a:pt x="51143" y="318379"/>
                    <a:pt x="82026" y="344267"/>
                    <a:pt x="114493" y="367450"/>
                  </a:cubicBezTo>
                  <a:lnTo>
                    <a:pt x="107127" y="367450"/>
                  </a:lnTo>
                  <a:cubicBezTo>
                    <a:pt x="88706" y="367450"/>
                    <a:pt x="73723" y="382432"/>
                    <a:pt x="73723" y="400854"/>
                  </a:cubicBezTo>
                  <a:lnTo>
                    <a:pt x="73723" y="434258"/>
                  </a:lnTo>
                  <a:lnTo>
                    <a:pt x="40319" y="434258"/>
                  </a:lnTo>
                  <a:cubicBezTo>
                    <a:pt x="21898" y="434258"/>
                    <a:pt x="6915" y="449240"/>
                    <a:pt x="6915" y="467662"/>
                  </a:cubicBezTo>
                  <a:lnTo>
                    <a:pt x="6915" y="868513"/>
                  </a:lnTo>
                  <a:cubicBezTo>
                    <a:pt x="6915" y="886935"/>
                    <a:pt x="21898" y="901917"/>
                    <a:pt x="40319" y="901917"/>
                  </a:cubicBezTo>
                  <a:lnTo>
                    <a:pt x="464589" y="901917"/>
                  </a:lnTo>
                  <a:cubicBezTo>
                    <a:pt x="477434" y="922677"/>
                    <a:pt x="499914" y="935321"/>
                    <a:pt x="524683" y="935321"/>
                  </a:cubicBezTo>
                  <a:cubicBezTo>
                    <a:pt x="549452" y="935321"/>
                    <a:pt x="571934" y="922677"/>
                    <a:pt x="584776" y="901917"/>
                  </a:cubicBezTo>
                  <a:lnTo>
                    <a:pt x="1009046" y="901917"/>
                  </a:lnTo>
                  <a:cubicBezTo>
                    <a:pt x="1027468" y="901917"/>
                    <a:pt x="1042450" y="886935"/>
                    <a:pt x="1042450" y="868513"/>
                  </a:cubicBezTo>
                  <a:lnTo>
                    <a:pt x="1042450" y="467662"/>
                  </a:lnTo>
                  <a:cubicBezTo>
                    <a:pt x="1042450" y="449240"/>
                    <a:pt x="1027468" y="434258"/>
                    <a:pt x="1009046" y="434258"/>
                  </a:cubicBezTo>
                  <a:close/>
                  <a:moveTo>
                    <a:pt x="942238" y="400854"/>
                  </a:moveTo>
                  <a:lnTo>
                    <a:pt x="942238" y="801705"/>
                  </a:lnTo>
                  <a:lnTo>
                    <a:pt x="605338" y="801705"/>
                  </a:lnTo>
                  <a:cubicBezTo>
                    <a:pt x="582557" y="801705"/>
                    <a:pt x="560727" y="807618"/>
                    <a:pt x="541385" y="818491"/>
                  </a:cubicBezTo>
                  <a:lnTo>
                    <a:pt x="541385" y="500867"/>
                  </a:lnTo>
                  <a:cubicBezTo>
                    <a:pt x="563815" y="500600"/>
                    <a:pt x="586096" y="499330"/>
                    <a:pt x="608193" y="497026"/>
                  </a:cubicBezTo>
                  <a:lnTo>
                    <a:pt x="608193" y="601282"/>
                  </a:lnTo>
                  <a:cubicBezTo>
                    <a:pt x="608193" y="619703"/>
                    <a:pt x="623175" y="634686"/>
                    <a:pt x="641597" y="634686"/>
                  </a:cubicBezTo>
                  <a:lnTo>
                    <a:pt x="675001" y="634686"/>
                  </a:lnTo>
                  <a:lnTo>
                    <a:pt x="675001" y="651388"/>
                  </a:lnTo>
                  <a:cubicBezTo>
                    <a:pt x="675001" y="669809"/>
                    <a:pt x="689983" y="684791"/>
                    <a:pt x="708405" y="684791"/>
                  </a:cubicBezTo>
                  <a:lnTo>
                    <a:pt x="842023" y="684791"/>
                  </a:lnTo>
                  <a:cubicBezTo>
                    <a:pt x="860444" y="684791"/>
                    <a:pt x="875426" y="669809"/>
                    <a:pt x="875426" y="651388"/>
                  </a:cubicBezTo>
                  <a:lnTo>
                    <a:pt x="875426" y="517770"/>
                  </a:lnTo>
                  <a:cubicBezTo>
                    <a:pt x="875426" y="499348"/>
                    <a:pt x="860444" y="484366"/>
                    <a:pt x="842023" y="484366"/>
                  </a:cubicBezTo>
                  <a:lnTo>
                    <a:pt x="808619" y="484366"/>
                  </a:lnTo>
                  <a:lnTo>
                    <a:pt x="808619" y="467664"/>
                  </a:lnTo>
                  <a:cubicBezTo>
                    <a:pt x="808619" y="460648"/>
                    <a:pt x="806413" y="454134"/>
                    <a:pt x="802706" y="448756"/>
                  </a:cubicBezTo>
                  <a:cubicBezTo>
                    <a:pt x="836126" y="435295"/>
                    <a:pt x="868495" y="419261"/>
                    <a:pt x="899644" y="400854"/>
                  </a:cubicBezTo>
                  <a:close/>
                  <a:moveTo>
                    <a:pt x="324257" y="267236"/>
                  </a:moveTo>
                  <a:cubicBezTo>
                    <a:pt x="324257" y="227267"/>
                    <a:pt x="336434" y="188770"/>
                    <a:pt x="358212" y="156149"/>
                  </a:cubicBezTo>
                  <a:cubicBezTo>
                    <a:pt x="360985" y="202047"/>
                    <a:pt x="384668" y="244069"/>
                    <a:pt x="423233" y="269790"/>
                  </a:cubicBezTo>
                  <a:lnTo>
                    <a:pt x="457873" y="292888"/>
                  </a:lnTo>
                  <a:lnTo>
                    <a:pt x="457873" y="334042"/>
                  </a:lnTo>
                  <a:cubicBezTo>
                    <a:pt x="457873" y="370887"/>
                    <a:pt x="487838" y="400850"/>
                    <a:pt x="524681" y="400850"/>
                  </a:cubicBezTo>
                  <a:cubicBezTo>
                    <a:pt x="561524" y="400850"/>
                    <a:pt x="591489" y="370887"/>
                    <a:pt x="591489" y="334042"/>
                  </a:cubicBezTo>
                  <a:lnTo>
                    <a:pt x="591489" y="292870"/>
                  </a:lnTo>
                  <a:lnTo>
                    <a:pt x="626129" y="269771"/>
                  </a:lnTo>
                  <a:cubicBezTo>
                    <a:pt x="664693" y="244067"/>
                    <a:pt x="688395" y="202027"/>
                    <a:pt x="691149" y="156130"/>
                  </a:cubicBezTo>
                  <a:cubicBezTo>
                    <a:pt x="712912" y="188766"/>
                    <a:pt x="725105" y="227249"/>
                    <a:pt x="725105" y="267217"/>
                  </a:cubicBezTo>
                  <a:cubicBezTo>
                    <a:pt x="725105" y="376835"/>
                    <a:pt x="636616" y="466073"/>
                    <a:pt x="527333" y="467510"/>
                  </a:cubicBezTo>
                  <a:cubicBezTo>
                    <a:pt x="523927" y="467477"/>
                    <a:pt x="520551" y="467344"/>
                    <a:pt x="517161" y="467260"/>
                  </a:cubicBezTo>
                  <a:cubicBezTo>
                    <a:pt x="410138" y="463286"/>
                    <a:pt x="324257" y="375216"/>
                    <a:pt x="324257" y="267236"/>
                  </a:cubicBezTo>
                  <a:close/>
                  <a:moveTo>
                    <a:pt x="486184" y="167022"/>
                  </a:moveTo>
                  <a:lnTo>
                    <a:pt x="472923" y="167022"/>
                  </a:lnTo>
                  <a:cubicBezTo>
                    <a:pt x="464622" y="167022"/>
                    <a:pt x="457891" y="160275"/>
                    <a:pt x="457891" y="151990"/>
                  </a:cubicBezTo>
                  <a:lnTo>
                    <a:pt x="457891" y="148649"/>
                  </a:lnTo>
                  <a:cubicBezTo>
                    <a:pt x="457891" y="140349"/>
                    <a:pt x="464638" y="133618"/>
                    <a:pt x="472923" y="133618"/>
                  </a:cubicBezTo>
                  <a:cubicBezTo>
                    <a:pt x="477215" y="133618"/>
                    <a:pt x="481191" y="135372"/>
                    <a:pt x="484062" y="138561"/>
                  </a:cubicBezTo>
                  <a:cubicBezTo>
                    <a:pt x="486952" y="141751"/>
                    <a:pt x="488305" y="145876"/>
                    <a:pt x="487887" y="150152"/>
                  </a:cubicBezTo>
                  <a:close/>
                  <a:moveTo>
                    <a:pt x="561495" y="150154"/>
                  </a:moveTo>
                  <a:cubicBezTo>
                    <a:pt x="561061" y="145878"/>
                    <a:pt x="562413" y="141769"/>
                    <a:pt x="565320" y="138564"/>
                  </a:cubicBezTo>
                  <a:cubicBezTo>
                    <a:pt x="568193" y="135374"/>
                    <a:pt x="572151" y="133620"/>
                    <a:pt x="576459" y="133620"/>
                  </a:cubicBezTo>
                  <a:cubicBezTo>
                    <a:pt x="584760" y="133620"/>
                    <a:pt x="591491" y="140367"/>
                    <a:pt x="591491" y="148652"/>
                  </a:cubicBezTo>
                  <a:lnTo>
                    <a:pt x="591491" y="151992"/>
                  </a:lnTo>
                  <a:cubicBezTo>
                    <a:pt x="591491" y="160293"/>
                    <a:pt x="584744" y="167024"/>
                    <a:pt x="576459" y="167024"/>
                  </a:cubicBezTo>
                  <a:lnTo>
                    <a:pt x="563198" y="167024"/>
                  </a:lnTo>
                  <a:close/>
                  <a:moveTo>
                    <a:pt x="491279" y="300640"/>
                  </a:moveTo>
                  <a:lnTo>
                    <a:pt x="558087" y="300640"/>
                  </a:lnTo>
                  <a:lnTo>
                    <a:pt x="558087" y="334044"/>
                  </a:lnTo>
                  <a:cubicBezTo>
                    <a:pt x="558087" y="352465"/>
                    <a:pt x="543104" y="367448"/>
                    <a:pt x="524683" y="367448"/>
                  </a:cubicBezTo>
                  <a:cubicBezTo>
                    <a:pt x="506261" y="367448"/>
                    <a:pt x="491279" y="352465"/>
                    <a:pt x="491279" y="334044"/>
                  </a:cubicBezTo>
                  <a:close/>
                  <a:moveTo>
                    <a:pt x="509733" y="267236"/>
                  </a:moveTo>
                  <a:lnTo>
                    <a:pt x="516415" y="200428"/>
                  </a:lnTo>
                  <a:lnTo>
                    <a:pt x="532951" y="200428"/>
                  </a:lnTo>
                  <a:lnTo>
                    <a:pt x="539632" y="267236"/>
                  </a:lnTo>
                  <a:close/>
                  <a:moveTo>
                    <a:pt x="708407" y="634683"/>
                  </a:moveTo>
                  <a:lnTo>
                    <a:pt x="775215" y="634683"/>
                  </a:lnTo>
                  <a:cubicBezTo>
                    <a:pt x="793636" y="634683"/>
                    <a:pt x="808619" y="619701"/>
                    <a:pt x="808619" y="601279"/>
                  </a:cubicBezTo>
                  <a:lnTo>
                    <a:pt x="808619" y="517768"/>
                  </a:lnTo>
                  <a:lnTo>
                    <a:pt x="842023" y="517768"/>
                  </a:lnTo>
                  <a:lnTo>
                    <a:pt x="842023" y="651385"/>
                  </a:lnTo>
                  <a:lnTo>
                    <a:pt x="708405" y="651385"/>
                  </a:lnTo>
                  <a:lnTo>
                    <a:pt x="708405" y="634683"/>
                  </a:lnTo>
                  <a:close/>
                  <a:moveTo>
                    <a:pt x="749745" y="467662"/>
                  </a:moveTo>
                  <a:lnTo>
                    <a:pt x="775215" y="467662"/>
                  </a:lnTo>
                  <a:lnTo>
                    <a:pt x="775215" y="601279"/>
                  </a:lnTo>
                  <a:lnTo>
                    <a:pt x="641599" y="601279"/>
                  </a:lnTo>
                  <a:lnTo>
                    <a:pt x="641599" y="492765"/>
                  </a:lnTo>
                  <a:cubicBezTo>
                    <a:pt x="678376" y="487188"/>
                    <a:pt x="714502" y="478752"/>
                    <a:pt x="749745" y="467662"/>
                  </a:cubicBezTo>
                  <a:close/>
                  <a:moveTo>
                    <a:pt x="994550" y="274885"/>
                  </a:moveTo>
                  <a:lnTo>
                    <a:pt x="1002117" y="283020"/>
                  </a:lnTo>
                  <a:lnTo>
                    <a:pt x="999911" y="285057"/>
                  </a:lnTo>
                  <a:cubicBezTo>
                    <a:pt x="904725" y="372910"/>
                    <a:pt x="788211" y="431284"/>
                    <a:pt x="663078" y="455286"/>
                  </a:cubicBezTo>
                  <a:cubicBezTo>
                    <a:pt x="720817" y="412663"/>
                    <a:pt x="758515" y="344367"/>
                    <a:pt x="758515" y="267252"/>
                  </a:cubicBezTo>
                  <a:cubicBezTo>
                    <a:pt x="758515" y="201246"/>
                    <a:pt x="730456" y="138512"/>
                    <a:pt x="681652" y="94184"/>
                  </a:cubicBezTo>
                  <a:cubicBezTo>
                    <a:pt x="680733" y="91846"/>
                    <a:pt x="679815" y="89523"/>
                    <a:pt x="678778" y="87236"/>
                  </a:cubicBezTo>
                  <a:cubicBezTo>
                    <a:pt x="800119" y="118119"/>
                    <a:pt x="908683" y="182406"/>
                    <a:pt x="994550" y="274885"/>
                  </a:cubicBezTo>
                  <a:close/>
                  <a:moveTo>
                    <a:pt x="504906" y="33406"/>
                  </a:moveTo>
                  <a:lnTo>
                    <a:pt x="544441" y="33406"/>
                  </a:lnTo>
                  <a:cubicBezTo>
                    <a:pt x="607223" y="33406"/>
                    <a:pt x="658282" y="84481"/>
                    <a:pt x="658282" y="147264"/>
                  </a:cubicBezTo>
                  <a:cubicBezTo>
                    <a:pt x="658282" y="185413"/>
                    <a:pt x="639326" y="220821"/>
                    <a:pt x="607574" y="241983"/>
                  </a:cubicBezTo>
                  <a:lnTo>
                    <a:pt x="572967" y="265065"/>
                  </a:lnTo>
                  <a:lnTo>
                    <a:pt x="566519" y="200428"/>
                  </a:lnTo>
                  <a:lnTo>
                    <a:pt x="576457" y="200428"/>
                  </a:lnTo>
                  <a:cubicBezTo>
                    <a:pt x="603163" y="200428"/>
                    <a:pt x="624893" y="178698"/>
                    <a:pt x="624893" y="151992"/>
                  </a:cubicBezTo>
                  <a:lnTo>
                    <a:pt x="624893" y="148652"/>
                  </a:lnTo>
                  <a:cubicBezTo>
                    <a:pt x="624893" y="121946"/>
                    <a:pt x="603163" y="100216"/>
                    <a:pt x="576457" y="100216"/>
                  </a:cubicBezTo>
                  <a:cubicBezTo>
                    <a:pt x="562795" y="100216"/>
                    <a:pt x="549700" y="106029"/>
                    <a:pt x="540547" y="116149"/>
                  </a:cubicBezTo>
                  <a:cubicBezTo>
                    <a:pt x="531377" y="126270"/>
                    <a:pt x="526900" y="139883"/>
                    <a:pt x="528253" y="153478"/>
                  </a:cubicBezTo>
                  <a:lnTo>
                    <a:pt x="529606" y="167024"/>
                  </a:lnTo>
                  <a:lnTo>
                    <a:pt x="519752" y="167024"/>
                  </a:lnTo>
                  <a:lnTo>
                    <a:pt x="521104" y="153478"/>
                  </a:lnTo>
                  <a:cubicBezTo>
                    <a:pt x="522457" y="139883"/>
                    <a:pt x="517981" y="126287"/>
                    <a:pt x="508811" y="116149"/>
                  </a:cubicBezTo>
                  <a:cubicBezTo>
                    <a:pt x="499658" y="106029"/>
                    <a:pt x="486563" y="100216"/>
                    <a:pt x="472900" y="100216"/>
                  </a:cubicBezTo>
                  <a:cubicBezTo>
                    <a:pt x="446194" y="100216"/>
                    <a:pt x="424465" y="121946"/>
                    <a:pt x="424465" y="148652"/>
                  </a:cubicBezTo>
                  <a:lnTo>
                    <a:pt x="424465" y="151992"/>
                  </a:lnTo>
                  <a:cubicBezTo>
                    <a:pt x="424465" y="178698"/>
                    <a:pt x="446194" y="200428"/>
                    <a:pt x="472900" y="200428"/>
                  </a:cubicBezTo>
                  <a:lnTo>
                    <a:pt x="482839" y="200428"/>
                  </a:lnTo>
                  <a:lnTo>
                    <a:pt x="476374" y="265065"/>
                  </a:lnTo>
                  <a:lnTo>
                    <a:pt x="441767" y="241983"/>
                  </a:lnTo>
                  <a:cubicBezTo>
                    <a:pt x="410017" y="220821"/>
                    <a:pt x="391059" y="185413"/>
                    <a:pt x="391059" y="147248"/>
                  </a:cubicBezTo>
                  <a:cubicBezTo>
                    <a:pt x="391065" y="84481"/>
                    <a:pt x="442140" y="33406"/>
                    <a:pt x="504906" y="33406"/>
                  </a:cubicBezTo>
                  <a:close/>
                  <a:moveTo>
                    <a:pt x="56937" y="257531"/>
                  </a:moveTo>
                  <a:cubicBezTo>
                    <a:pt x="144374" y="170094"/>
                    <a:pt x="252838" y="110402"/>
                    <a:pt x="372508" y="83227"/>
                  </a:cubicBezTo>
                  <a:cubicBezTo>
                    <a:pt x="370770" y="86802"/>
                    <a:pt x="369151" y="90442"/>
                    <a:pt x="367714" y="94184"/>
                  </a:cubicBezTo>
                  <a:cubicBezTo>
                    <a:pt x="318893" y="138496"/>
                    <a:pt x="290851" y="201229"/>
                    <a:pt x="290851" y="267236"/>
                  </a:cubicBezTo>
                  <a:cubicBezTo>
                    <a:pt x="290851" y="341494"/>
                    <a:pt x="325759" y="407634"/>
                    <a:pt x="379907" y="450509"/>
                  </a:cubicBezTo>
                  <a:cubicBezTo>
                    <a:pt x="254992" y="422298"/>
                    <a:pt x="140197" y="359749"/>
                    <a:pt x="47232" y="267236"/>
                  </a:cubicBezTo>
                  <a:close/>
                  <a:moveTo>
                    <a:pt x="107127" y="400854"/>
                  </a:moveTo>
                  <a:lnTo>
                    <a:pt x="165485" y="400854"/>
                  </a:lnTo>
                  <a:cubicBezTo>
                    <a:pt x="268586" y="462017"/>
                    <a:pt x="385636" y="496339"/>
                    <a:pt x="507981" y="500465"/>
                  </a:cubicBezTo>
                  <a:lnTo>
                    <a:pt x="507981" y="818491"/>
                  </a:lnTo>
                  <a:cubicBezTo>
                    <a:pt x="488655" y="807618"/>
                    <a:pt x="466827" y="801705"/>
                    <a:pt x="444028" y="801705"/>
                  </a:cubicBezTo>
                  <a:lnTo>
                    <a:pt x="107127" y="801705"/>
                  </a:lnTo>
                  <a:close/>
                  <a:moveTo>
                    <a:pt x="1009046" y="868515"/>
                  </a:moveTo>
                  <a:lnTo>
                    <a:pt x="564467" y="868515"/>
                  </a:lnTo>
                  <a:lnTo>
                    <a:pt x="558087" y="881276"/>
                  </a:lnTo>
                  <a:cubicBezTo>
                    <a:pt x="551723" y="894020"/>
                    <a:pt x="538929" y="901919"/>
                    <a:pt x="524683" y="901919"/>
                  </a:cubicBezTo>
                  <a:cubicBezTo>
                    <a:pt x="510436" y="901919"/>
                    <a:pt x="497643" y="894002"/>
                    <a:pt x="491279" y="881276"/>
                  </a:cubicBezTo>
                  <a:lnTo>
                    <a:pt x="484899" y="868515"/>
                  </a:lnTo>
                  <a:lnTo>
                    <a:pt x="40319" y="868515"/>
                  </a:lnTo>
                  <a:lnTo>
                    <a:pt x="40319" y="467662"/>
                  </a:lnTo>
                  <a:lnTo>
                    <a:pt x="73723" y="467662"/>
                  </a:lnTo>
                  <a:lnTo>
                    <a:pt x="73723" y="801705"/>
                  </a:lnTo>
                  <a:cubicBezTo>
                    <a:pt x="73723" y="820127"/>
                    <a:pt x="88706" y="835109"/>
                    <a:pt x="107127" y="835109"/>
                  </a:cubicBezTo>
                  <a:lnTo>
                    <a:pt x="444028" y="835109"/>
                  </a:lnTo>
                  <a:cubicBezTo>
                    <a:pt x="470033" y="835109"/>
                    <a:pt x="494484" y="845230"/>
                    <a:pt x="512875" y="863621"/>
                  </a:cubicBezTo>
                  <a:lnTo>
                    <a:pt x="524683" y="875428"/>
                  </a:lnTo>
                  <a:lnTo>
                    <a:pt x="536490" y="863621"/>
                  </a:lnTo>
                  <a:cubicBezTo>
                    <a:pt x="554879" y="845232"/>
                    <a:pt x="579331" y="835109"/>
                    <a:pt x="605338" y="835109"/>
                  </a:cubicBezTo>
                  <a:lnTo>
                    <a:pt x="942238" y="835109"/>
                  </a:lnTo>
                  <a:cubicBezTo>
                    <a:pt x="960660" y="835109"/>
                    <a:pt x="975642" y="820127"/>
                    <a:pt x="975642" y="801705"/>
                  </a:cubicBezTo>
                  <a:lnTo>
                    <a:pt x="975642" y="467662"/>
                  </a:lnTo>
                  <a:lnTo>
                    <a:pt x="1009046" y="467662"/>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6" name="任意多边形: 形状 185">
              <a:extLst>
                <a:ext uri="{FF2B5EF4-FFF2-40B4-BE49-F238E27FC236}">
                  <a16:creationId xmlns:a16="http://schemas.microsoft.com/office/drawing/2014/main" id="{D57E1B54-61AB-CFA2-5C3A-EB4A908232C7}"/>
                </a:ext>
              </a:extLst>
            </p:cNvPr>
            <p:cNvSpPr/>
            <p:nvPr/>
          </p:nvSpPr>
          <p:spPr>
            <a:xfrm>
              <a:off x="5910126" y="4858911"/>
              <a:ext cx="133615" cy="133615"/>
            </a:xfrm>
            <a:custGeom>
              <a:avLst/>
              <a:gdLst>
                <a:gd name="connsiteX0" fmla="*/ 100212 w 133615"/>
                <a:gd name="connsiteY0" fmla="*/ 0 h 133615"/>
                <a:gd name="connsiteX1" fmla="*/ 33404 w 133615"/>
                <a:gd name="connsiteY1" fmla="*/ 0 h 133615"/>
                <a:gd name="connsiteX2" fmla="*/ 0 w 133615"/>
                <a:gd name="connsiteY2" fmla="*/ 33404 h 133615"/>
                <a:gd name="connsiteX3" fmla="*/ 0 w 133615"/>
                <a:gd name="connsiteY3" fmla="*/ 100212 h 133615"/>
                <a:gd name="connsiteX4" fmla="*/ 33404 w 133615"/>
                <a:gd name="connsiteY4" fmla="*/ 133616 h 133615"/>
                <a:gd name="connsiteX5" fmla="*/ 100212 w 133615"/>
                <a:gd name="connsiteY5" fmla="*/ 133616 h 133615"/>
                <a:gd name="connsiteX6" fmla="*/ 133616 w 133615"/>
                <a:gd name="connsiteY6" fmla="*/ 100212 h 133615"/>
                <a:gd name="connsiteX7" fmla="*/ 133616 w 133615"/>
                <a:gd name="connsiteY7" fmla="*/ 33404 h 133615"/>
                <a:gd name="connsiteX8" fmla="*/ 100212 w 133615"/>
                <a:gd name="connsiteY8" fmla="*/ 0 h 133615"/>
                <a:gd name="connsiteX9" fmla="*/ 33404 w 133615"/>
                <a:gd name="connsiteY9" fmla="*/ 100214 h 133615"/>
                <a:gd name="connsiteX10" fmla="*/ 33404 w 133615"/>
                <a:gd name="connsiteY10" fmla="*/ 33406 h 133615"/>
                <a:gd name="connsiteX11" fmla="*/ 100212 w 133615"/>
                <a:gd name="connsiteY11" fmla="*/ 33406 h 133615"/>
                <a:gd name="connsiteX12" fmla="*/ 100228 w 133615"/>
                <a:gd name="connsiteY12" fmla="*/ 100214 h 133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615" h="133615">
                  <a:moveTo>
                    <a:pt x="100212" y="0"/>
                  </a:moveTo>
                  <a:lnTo>
                    <a:pt x="33404" y="0"/>
                  </a:lnTo>
                  <a:cubicBezTo>
                    <a:pt x="14982" y="0"/>
                    <a:pt x="0" y="14982"/>
                    <a:pt x="0" y="33404"/>
                  </a:cubicBezTo>
                  <a:lnTo>
                    <a:pt x="0" y="100212"/>
                  </a:lnTo>
                  <a:cubicBezTo>
                    <a:pt x="0" y="118633"/>
                    <a:pt x="14982" y="133616"/>
                    <a:pt x="33404" y="133616"/>
                  </a:cubicBezTo>
                  <a:lnTo>
                    <a:pt x="100212" y="133616"/>
                  </a:lnTo>
                  <a:cubicBezTo>
                    <a:pt x="118633" y="133616"/>
                    <a:pt x="133616" y="118633"/>
                    <a:pt x="133616" y="100212"/>
                  </a:cubicBezTo>
                  <a:lnTo>
                    <a:pt x="133616" y="33404"/>
                  </a:lnTo>
                  <a:cubicBezTo>
                    <a:pt x="133616" y="14982"/>
                    <a:pt x="118635" y="0"/>
                    <a:pt x="100212" y="0"/>
                  </a:cubicBezTo>
                  <a:close/>
                  <a:moveTo>
                    <a:pt x="33404" y="100214"/>
                  </a:moveTo>
                  <a:lnTo>
                    <a:pt x="33404" y="33406"/>
                  </a:lnTo>
                  <a:lnTo>
                    <a:pt x="100212" y="33406"/>
                  </a:lnTo>
                  <a:lnTo>
                    <a:pt x="100228" y="100214"/>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7" name="任意多边形: 形状 186">
              <a:extLst>
                <a:ext uri="{FF2B5EF4-FFF2-40B4-BE49-F238E27FC236}">
                  <a16:creationId xmlns:a16="http://schemas.microsoft.com/office/drawing/2014/main" id="{682B8CB6-0C5F-6F34-29F4-6EAF15F0734E}"/>
                </a:ext>
              </a:extLst>
            </p:cNvPr>
            <p:cNvSpPr/>
            <p:nvPr/>
          </p:nvSpPr>
          <p:spPr>
            <a:xfrm>
              <a:off x="6077148" y="4858911"/>
              <a:ext cx="133615" cy="133615"/>
            </a:xfrm>
            <a:custGeom>
              <a:avLst/>
              <a:gdLst>
                <a:gd name="connsiteX0" fmla="*/ 100212 w 133615"/>
                <a:gd name="connsiteY0" fmla="*/ 0 h 133615"/>
                <a:gd name="connsiteX1" fmla="*/ 33404 w 133615"/>
                <a:gd name="connsiteY1" fmla="*/ 0 h 133615"/>
                <a:gd name="connsiteX2" fmla="*/ 0 w 133615"/>
                <a:gd name="connsiteY2" fmla="*/ 33404 h 133615"/>
                <a:gd name="connsiteX3" fmla="*/ 0 w 133615"/>
                <a:gd name="connsiteY3" fmla="*/ 100212 h 133615"/>
                <a:gd name="connsiteX4" fmla="*/ 33404 w 133615"/>
                <a:gd name="connsiteY4" fmla="*/ 133616 h 133615"/>
                <a:gd name="connsiteX5" fmla="*/ 100212 w 133615"/>
                <a:gd name="connsiteY5" fmla="*/ 133616 h 133615"/>
                <a:gd name="connsiteX6" fmla="*/ 133616 w 133615"/>
                <a:gd name="connsiteY6" fmla="*/ 100212 h 133615"/>
                <a:gd name="connsiteX7" fmla="*/ 133616 w 133615"/>
                <a:gd name="connsiteY7" fmla="*/ 33404 h 133615"/>
                <a:gd name="connsiteX8" fmla="*/ 100212 w 133615"/>
                <a:gd name="connsiteY8" fmla="*/ 0 h 133615"/>
                <a:gd name="connsiteX9" fmla="*/ 33404 w 133615"/>
                <a:gd name="connsiteY9" fmla="*/ 100214 h 133615"/>
                <a:gd name="connsiteX10" fmla="*/ 33404 w 133615"/>
                <a:gd name="connsiteY10" fmla="*/ 33406 h 133615"/>
                <a:gd name="connsiteX11" fmla="*/ 100212 w 133615"/>
                <a:gd name="connsiteY11" fmla="*/ 33406 h 133615"/>
                <a:gd name="connsiteX12" fmla="*/ 100228 w 133615"/>
                <a:gd name="connsiteY12" fmla="*/ 100214 h 133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615" h="133615">
                  <a:moveTo>
                    <a:pt x="100212" y="0"/>
                  </a:moveTo>
                  <a:lnTo>
                    <a:pt x="33404" y="0"/>
                  </a:lnTo>
                  <a:cubicBezTo>
                    <a:pt x="14982" y="0"/>
                    <a:pt x="0" y="14982"/>
                    <a:pt x="0" y="33404"/>
                  </a:cubicBezTo>
                  <a:lnTo>
                    <a:pt x="0" y="100212"/>
                  </a:lnTo>
                  <a:cubicBezTo>
                    <a:pt x="0" y="118633"/>
                    <a:pt x="14982" y="133616"/>
                    <a:pt x="33404" y="133616"/>
                  </a:cubicBezTo>
                  <a:lnTo>
                    <a:pt x="100212" y="133616"/>
                  </a:lnTo>
                  <a:cubicBezTo>
                    <a:pt x="118633" y="133616"/>
                    <a:pt x="133616" y="118633"/>
                    <a:pt x="133616" y="100212"/>
                  </a:cubicBezTo>
                  <a:lnTo>
                    <a:pt x="133616" y="33404"/>
                  </a:lnTo>
                  <a:cubicBezTo>
                    <a:pt x="133616" y="14982"/>
                    <a:pt x="118635" y="0"/>
                    <a:pt x="100212" y="0"/>
                  </a:cubicBezTo>
                  <a:close/>
                  <a:moveTo>
                    <a:pt x="33404" y="100214"/>
                  </a:moveTo>
                  <a:lnTo>
                    <a:pt x="33404" y="33406"/>
                  </a:lnTo>
                  <a:lnTo>
                    <a:pt x="100212" y="33406"/>
                  </a:lnTo>
                  <a:lnTo>
                    <a:pt x="100228" y="100214"/>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8" name="任意多边形: 形状 187">
              <a:extLst>
                <a:ext uri="{FF2B5EF4-FFF2-40B4-BE49-F238E27FC236}">
                  <a16:creationId xmlns:a16="http://schemas.microsoft.com/office/drawing/2014/main" id="{560DF8B2-E018-60E3-516E-38EC6209CD9E}"/>
                </a:ext>
              </a:extLst>
            </p:cNvPr>
            <p:cNvSpPr/>
            <p:nvPr/>
          </p:nvSpPr>
          <p:spPr>
            <a:xfrm>
              <a:off x="5910126" y="4792103"/>
              <a:ext cx="300639" cy="33403"/>
            </a:xfrm>
            <a:custGeom>
              <a:avLst/>
              <a:gdLst>
                <a:gd name="connsiteX0" fmla="*/ 0 w 300639"/>
                <a:gd name="connsiteY0" fmla="*/ 0 h 33403"/>
                <a:gd name="connsiteX1" fmla="*/ 300640 w 300639"/>
                <a:gd name="connsiteY1" fmla="*/ 0 h 33403"/>
                <a:gd name="connsiteX2" fmla="*/ 300640 w 300639"/>
                <a:gd name="connsiteY2" fmla="*/ 33404 h 33403"/>
                <a:gd name="connsiteX3" fmla="*/ 0 w 300639"/>
                <a:gd name="connsiteY3" fmla="*/ 33404 h 33403"/>
              </a:gdLst>
              <a:ahLst/>
              <a:cxnLst>
                <a:cxn ang="0">
                  <a:pos x="connsiteX0" y="connsiteY0"/>
                </a:cxn>
                <a:cxn ang="0">
                  <a:pos x="connsiteX1" y="connsiteY1"/>
                </a:cxn>
                <a:cxn ang="0">
                  <a:pos x="connsiteX2" y="connsiteY2"/>
                </a:cxn>
                <a:cxn ang="0">
                  <a:pos x="connsiteX3" y="connsiteY3"/>
                </a:cxn>
              </a:cxnLst>
              <a:rect l="l" t="t" r="r" b="b"/>
              <a:pathLst>
                <a:path w="300639" h="33403">
                  <a:moveTo>
                    <a:pt x="0" y="0"/>
                  </a:moveTo>
                  <a:lnTo>
                    <a:pt x="300640" y="0"/>
                  </a:lnTo>
                  <a:lnTo>
                    <a:pt x="300640" y="33404"/>
                  </a:lnTo>
                  <a:lnTo>
                    <a:pt x="0" y="33404"/>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9" name="任意多边形: 形状 188">
              <a:extLst>
                <a:ext uri="{FF2B5EF4-FFF2-40B4-BE49-F238E27FC236}">
                  <a16:creationId xmlns:a16="http://schemas.microsoft.com/office/drawing/2014/main" id="{0EF12B41-2095-75ED-B5EA-2D9C9D729A6A}"/>
                </a:ext>
              </a:extLst>
            </p:cNvPr>
            <p:cNvSpPr/>
            <p:nvPr/>
          </p:nvSpPr>
          <p:spPr>
            <a:xfrm>
              <a:off x="5910126" y="4725293"/>
              <a:ext cx="233829" cy="33403"/>
            </a:xfrm>
            <a:custGeom>
              <a:avLst/>
              <a:gdLst>
                <a:gd name="connsiteX0" fmla="*/ 0 w 233829"/>
                <a:gd name="connsiteY0" fmla="*/ 0 h 33403"/>
                <a:gd name="connsiteX1" fmla="*/ 233830 w 233829"/>
                <a:gd name="connsiteY1" fmla="*/ 0 h 33403"/>
                <a:gd name="connsiteX2" fmla="*/ 233830 w 233829"/>
                <a:gd name="connsiteY2" fmla="*/ 33404 h 33403"/>
                <a:gd name="connsiteX3" fmla="*/ 0 w 233829"/>
                <a:gd name="connsiteY3" fmla="*/ 33404 h 33403"/>
              </a:gdLst>
              <a:ahLst/>
              <a:cxnLst>
                <a:cxn ang="0">
                  <a:pos x="connsiteX0" y="connsiteY0"/>
                </a:cxn>
                <a:cxn ang="0">
                  <a:pos x="connsiteX1" y="connsiteY1"/>
                </a:cxn>
                <a:cxn ang="0">
                  <a:pos x="connsiteX2" y="connsiteY2"/>
                </a:cxn>
                <a:cxn ang="0">
                  <a:pos x="connsiteX3" y="connsiteY3"/>
                </a:cxn>
              </a:cxnLst>
              <a:rect l="l" t="t" r="r" b="b"/>
              <a:pathLst>
                <a:path w="233829" h="33403">
                  <a:moveTo>
                    <a:pt x="0" y="0"/>
                  </a:moveTo>
                  <a:lnTo>
                    <a:pt x="233830" y="0"/>
                  </a:lnTo>
                  <a:lnTo>
                    <a:pt x="233830" y="33404"/>
                  </a:lnTo>
                  <a:lnTo>
                    <a:pt x="0" y="33404"/>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0" name="任意多边形: 形状 189">
              <a:extLst>
                <a:ext uri="{FF2B5EF4-FFF2-40B4-BE49-F238E27FC236}">
                  <a16:creationId xmlns:a16="http://schemas.microsoft.com/office/drawing/2014/main" id="{B32E1F3B-2D31-A8AE-C460-53B2E65FED31}"/>
                </a:ext>
              </a:extLst>
            </p:cNvPr>
            <p:cNvSpPr/>
            <p:nvPr/>
          </p:nvSpPr>
          <p:spPr>
            <a:xfrm>
              <a:off x="6344381" y="4892315"/>
              <a:ext cx="66807" cy="33403"/>
            </a:xfrm>
            <a:custGeom>
              <a:avLst/>
              <a:gdLst>
                <a:gd name="connsiteX0" fmla="*/ 0 w 66807"/>
                <a:gd name="connsiteY0" fmla="*/ 0 h 33403"/>
                <a:gd name="connsiteX1" fmla="*/ 66808 w 66807"/>
                <a:gd name="connsiteY1" fmla="*/ 0 h 33403"/>
                <a:gd name="connsiteX2" fmla="*/ 66808 w 66807"/>
                <a:gd name="connsiteY2" fmla="*/ 33404 h 33403"/>
                <a:gd name="connsiteX3" fmla="*/ 0 w 66807"/>
                <a:gd name="connsiteY3" fmla="*/ 33404 h 33403"/>
              </a:gdLst>
              <a:ahLst/>
              <a:cxnLst>
                <a:cxn ang="0">
                  <a:pos x="connsiteX0" y="connsiteY0"/>
                </a:cxn>
                <a:cxn ang="0">
                  <a:pos x="connsiteX1" y="connsiteY1"/>
                </a:cxn>
                <a:cxn ang="0">
                  <a:pos x="connsiteX2" y="connsiteY2"/>
                </a:cxn>
                <a:cxn ang="0">
                  <a:pos x="connsiteX3" y="connsiteY3"/>
                </a:cxn>
              </a:cxnLst>
              <a:rect l="l" t="t" r="r" b="b"/>
              <a:pathLst>
                <a:path w="66807" h="33403">
                  <a:moveTo>
                    <a:pt x="0" y="0"/>
                  </a:moveTo>
                  <a:lnTo>
                    <a:pt x="66808" y="0"/>
                  </a:lnTo>
                  <a:lnTo>
                    <a:pt x="66808" y="33404"/>
                  </a:lnTo>
                  <a:lnTo>
                    <a:pt x="0" y="33404"/>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1" name="任意多边形: 形状 190">
              <a:extLst>
                <a:ext uri="{FF2B5EF4-FFF2-40B4-BE49-F238E27FC236}">
                  <a16:creationId xmlns:a16="http://schemas.microsoft.com/office/drawing/2014/main" id="{454BC622-D8EF-5839-D081-671433F5D0A0}"/>
                </a:ext>
              </a:extLst>
            </p:cNvPr>
            <p:cNvSpPr/>
            <p:nvPr/>
          </p:nvSpPr>
          <p:spPr>
            <a:xfrm>
              <a:off x="6344381" y="4959125"/>
              <a:ext cx="167021" cy="33403"/>
            </a:xfrm>
            <a:custGeom>
              <a:avLst/>
              <a:gdLst>
                <a:gd name="connsiteX0" fmla="*/ 0 w 167021"/>
                <a:gd name="connsiteY0" fmla="*/ 0 h 33403"/>
                <a:gd name="connsiteX1" fmla="*/ 167022 w 167021"/>
                <a:gd name="connsiteY1" fmla="*/ 0 h 33403"/>
                <a:gd name="connsiteX2" fmla="*/ 167022 w 167021"/>
                <a:gd name="connsiteY2" fmla="*/ 33404 h 33403"/>
                <a:gd name="connsiteX3" fmla="*/ 0 w 167021"/>
                <a:gd name="connsiteY3" fmla="*/ 33404 h 33403"/>
              </a:gdLst>
              <a:ahLst/>
              <a:cxnLst>
                <a:cxn ang="0">
                  <a:pos x="connsiteX0" y="connsiteY0"/>
                </a:cxn>
                <a:cxn ang="0">
                  <a:pos x="connsiteX1" y="connsiteY1"/>
                </a:cxn>
                <a:cxn ang="0">
                  <a:pos x="connsiteX2" y="connsiteY2"/>
                </a:cxn>
                <a:cxn ang="0">
                  <a:pos x="connsiteX3" y="connsiteY3"/>
                </a:cxn>
              </a:cxnLst>
              <a:rect l="l" t="t" r="r" b="b"/>
              <a:pathLst>
                <a:path w="167021" h="33403">
                  <a:moveTo>
                    <a:pt x="0" y="0"/>
                  </a:moveTo>
                  <a:lnTo>
                    <a:pt x="167022" y="0"/>
                  </a:lnTo>
                  <a:lnTo>
                    <a:pt x="167022" y="33404"/>
                  </a:lnTo>
                  <a:lnTo>
                    <a:pt x="0" y="33404"/>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2" name="任意多边形: 形状 191">
              <a:extLst>
                <a:ext uri="{FF2B5EF4-FFF2-40B4-BE49-F238E27FC236}">
                  <a16:creationId xmlns:a16="http://schemas.microsoft.com/office/drawing/2014/main" id="{8312E821-FB24-05F8-A2EC-87251931AD1A}"/>
                </a:ext>
              </a:extLst>
            </p:cNvPr>
            <p:cNvSpPr/>
            <p:nvPr/>
          </p:nvSpPr>
          <p:spPr>
            <a:xfrm>
              <a:off x="6544807" y="4959125"/>
              <a:ext cx="133617" cy="33403"/>
            </a:xfrm>
            <a:custGeom>
              <a:avLst/>
              <a:gdLst>
                <a:gd name="connsiteX0" fmla="*/ 0 w 133617"/>
                <a:gd name="connsiteY0" fmla="*/ 0 h 33403"/>
                <a:gd name="connsiteX1" fmla="*/ 133618 w 133617"/>
                <a:gd name="connsiteY1" fmla="*/ 0 h 33403"/>
                <a:gd name="connsiteX2" fmla="*/ 133618 w 133617"/>
                <a:gd name="connsiteY2" fmla="*/ 33404 h 33403"/>
                <a:gd name="connsiteX3" fmla="*/ 0 w 133617"/>
                <a:gd name="connsiteY3" fmla="*/ 33404 h 33403"/>
              </a:gdLst>
              <a:ahLst/>
              <a:cxnLst>
                <a:cxn ang="0">
                  <a:pos x="connsiteX0" y="connsiteY0"/>
                </a:cxn>
                <a:cxn ang="0">
                  <a:pos x="connsiteX1" y="connsiteY1"/>
                </a:cxn>
                <a:cxn ang="0">
                  <a:pos x="connsiteX2" y="connsiteY2"/>
                </a:cxn>
                <a:cxn ang="0">
                  <a:pos x="connsiteX3" y="connsiteY3"/>
                </a:cxn>
              </a:cxnLst>
              <a:rect l="l" t="t" r="r" b="b"/>
              <a:pathLst>
                <a:path w="133617" h="33403">
                  <a:moveTo>
                    <a:pt x="0" y="0"/>
                  </a:moveTo>
                  <a:lnTo>
                    <a:pt x="133618" y="0"/>
                  </a:lnTo>
                  <a:lnTo>
                    <a:pt x="133618" y="33404"/>
                  </a:lnTo>
                  <a:lnTo>
                    <a:pt x="0" y="33404"/>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3" name="图形 47">
            <a:extLst>
              <a:ext uri="{FF2B5EF4-FFF2-40B4-BE49-F238E27FC236}">
                <a16:creationId xmlns:a16="http://schemas.microsoft.com/office/drawing/2014/main" id="{A780F5B1-6BA2-03C9-A5CA-03E76231CBC4}"/>
              </a:ext>
            </a:extLst>
          </p:cNvPr>
          <p:cNvGrpSpPr>
            <a:grpSpLocks noChangeAspect="1"/>
          </p:cNvGrpSpPr>
          <p:nvPr/>
        </p:nvGrpSpPr>
        <p:grpSpPr>
          <a:xfrm>
            <a:off x="4752683" y="334504"/>
            <a:ext cx="158645" cy="140617"/>
            <a:chOff x="6258822" y="3033626"/>
            <a:chExt cx="920131" cy="1083472"/>
          </a:xfrm>
          <a:solidFill>
            <a:schemeClr val="bg1"/>
          </a:solidFill>
        </p:grpSpPr>
        <p:sp>
          <p:nvSpPr>
            <p:cNvPr id="194" name="任意多边形: 形状 193">
              <a:extLst>
                <a:ext uri="{FF2B5EF4-FFF2-40B4-BE49-F238E27FC236}">
                  <a16:creationId xmlns:a16="http://schemas.microsoft.com/office/drawing/2014/main" id="{81C1C3AD-3090-C063-0CF9-FA6BAD61B599}"/>
                </a:ext>
              </a:extLst>
            </p:cNvPr>
            <p:cNvSpPr/>
            <p:nvPr/>
          </p:nvSpPr>
          <p:spPr>
            <a:xfrm>
              <a:off x="6503850" y="3198745"/>
              <a:ext cx="258689" cy="31742"/>
            </a:xfrm>
            <a:custGeom>
              <a:avLst/>
              <a:gdLst>
                <a:gd name="connsiteX0" fmla="*/ 258690 w 258689"/>
                <a:gd name="connsiteY0" fmla="*/ 15871 h 31742"/>
                <a:gd name="connsiteX1" fmla="*/ 242819 w 258689"/>
                <a:gd name="connsiteY1" fmla="*/ 0 h 31742"/>
                <a:gd name="connsiteX2" fmla="*/ 15871 w 258689"/>
                <a:gd name="connsiteY2" fmla="*/ 0 h 31742"/>
                <a:gd name="connsiteX3" fmla="*/ 0 w 258689"/>
                <a:gd name="connsiteY3" fmla="*/ 15871 h 31742"/>
                <a:gd name="connsiteX4" fmla="*/ 15871 w 258689"/>
                <a:gd name="connsiteY4" fmla="*/ 31742 h 31742"/>
                <a:gd name="connsiteX5" fmla="*/ 242819 w 258689"/>
                <a:gd name="connsiteY5" fmla="*/ 31742 h 31742"/>
                <a:gd name="connsiteX6" fmla="*/ 258690 w 258689"/>
                <a:gd name="connsiteY6" fmla="*/ 15871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8689" h="31742">
                  <a:moveTo>
                    <a:pt x="258690" y="15871"/>
                  </a:moveTo>
                  <a:cubicBezTo>
                    <a:pt x="258690" y="7106"/>
                    <a:pt x="251584" y="0"/>
                    <a:pt x="242819" y="0"/>
                  </a:cubicBezTo>
                  <a:lnTo>
                    <a:pt x="15871" y="0"/>
                  </a:lnTo>
                  <a:cubicBezTo>
                    <a:pt x="7106" y="0"/>
                    <a:pt x="0" y="7106"/>
                    <a:pt x="0" y="15871"/>
                  </a:cubicBezTo>
                  <a:cubicBezTo>
                    <a:pt x="0" y="24636"/>
                    <a:pt x="7106" y="31742"/>
                    <a:pt x="15871" y="31742"/>
                  </a:cubicBezTo>
                  <a:lnTo>
                    <a:pt x="242819" y="31742"/>
                  </a:lnTo>
                  <a:cubicBezTo>
                    <a:pt x="251584" y="31742"/>
                    <a:pt x="258690" y="24636"/>
                    <a:pt x="258690" y="15871"/>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5" name="任意多边形: 形状 194">
              <a:extLst>
                <a:ext uri="{FF2B5EF4-FFF2-40B4-BE49-F238E27FC236}">
                  <a16:creationId xmlns:a16="http://schemas.microsoft.com/office/drawing/2014/main" id="{B32E479F-2655-52F7-F379-1E94422BB23D}"/>
                </a:ext>
              </a:extLst>
            </p:cNvPr>
            <p:cNvSpPr/>
            <p:nvPr/>
          </p:nvSpPr>
          <p:spPr>
            <a:xfrm>
              <a:off x="6258822" y="3033626"/>
              <a:ext cx="920131" cy="1083472"/>
            </a:xfrm>
            <a:custGeom>
              <a:avLst/>
              <a:gdLst>
                <a:gd name="connsiteX0" fmla="*/ 879400 w 920131"/>
                <a:gd name="connsiteY0" fmla="*/ 960964 h 1083472"/>
                <a:gd name="connsiteX1" fmla="*/ 879400 w 920131"/>
                <a:gd name="connsiteY1" fmla="*/ 935030 h 1083472"/>
                <a:gd name="connsiteX2" fmla="*/ 846578 w 920131"/>
                <a:gd name="connsiteY2" fmla="*/ 874794 h 1083472"/>
                <a:gd name="connsiteX3" fmla="*/ 826276 w 920131"/>
                <a:gd name="connsiteY3" fmla="*/ 861695 h 1083472"/>
                <a:gd name="connsiteX4" fmla="*/ 837519 w 920131"/>
                <a:gd name="connsiteY4" fmla="*/ 831343 h 1083472"/>
                <a:gd name="connsiteX5" fmla="*/ 837519 w 920131"/>
                <a:gd name="connsiteY5" fmla="*/ 826071 h 1083472"/>
                <a:gd name="connsiteX6" fmla="*/ 790792 w 920131"/>
                <a:gd name="connsiteY6" fmla="*/ 779344 h 1083472"/>
                <a:gd name="connsiteX7" fmla="*/ 788907 w 920131"/>
                <a:gd name="connsiteY7" fmla="*/ 779344 h 1083472"/>
                <a:gd name="connsiteX8" fmla="*/ 767193 w 920131"/>
                <a:gd name="connsiteY8" fmla="*/ 680879 h 1083472"/>
                <a:gd name="connsiteX9" fmla="*/ 810726 w 920131"/>
                <a:gd name="connsiteY9" fmla="*/ 628551 h 1083472"/>
                <a:gd name="connsiteX10" fmla="*/ 785508 w 920131"/>
                <a:gd name="connsiteY10" fmla="*/ 583314 h 1083472"/>
                <a:gd name="connsiteX11" fmla="*/ 800133 w 920131"/>
                <a:gd name="connsiteY11" fmla="*/ 558402 h 1083472"/>
                <a:gd name="connsiteX12" fmla="*/ 791560 w 920131"/>
                <a:gd name="connsiteY12" fmla="*/ 537660 h 1083472"/>
                <a:gd name="connsiteX13" fmla="*/ 770818 w 920131"/>
                <a:gd name="connsiteY13" fmla="*/ 546232 h 1083472"/>
                <a:gd name="connsiteX14" fmla="*/ 748977 w 920131"/>
                <a:gd name="connsiteY14" fmla="*/ 575321 h 1083472"/>
                <a:gd name="connsiteX15" fmla="*/ 657387 w 920131"/>
                <a:gd name="connsiteY15" fmla="*/ 575321 h 1083472"/>
                <a:gd name="connsiteX16" fmla="*/ 629877 w 920131"/>
                <a:gd name="connsiteY16" fmla="*/ 518178 h 1083472"/>
                <a:gd name="connsiteX17" fmla="*/ 703132 w 920131"/>
                <a:gd name="connsiteY17" fmla="*/ 444923 h 1083472"/>
                <a:gd name="connsiteX18" fmla="*/ 768628 w 920131"/>
                <a:gd name="connsiteY18" fmla="*/ 485374 h 1083472"/>
                <a:gd name="connsiteX19" fmla="*/ 789933 w 920131"/>
                <a:gd name="connsiteY19" fmla="*/ 492435 h 1083472"/>
                <a:gd name="connsiteX20" fmla="*/ 796995 w 920131"/>
                <a:gd name="connsiteY20" fmla="*/ 471130 h 1083472"/>
                <a:gd name="connsiteX21" fmla="*/ 748740 w 920131"/>
                <a:gd name="connsiteY21" fmla="*/ 423516 h 1083472"/>
                <a:gd name="connsiteX22" fmla="*/ 748740 w 920131"/>
                <a:gd name="connsiteY22" fmla="*/ 151365 h 1083472"/>
                <a:gd name="connsiteX23" fmla="*/ 707930 w 920131"/>
                <a:gd name="connsiteY23" fmla="*/ 110555 h 1083472"/>
                <a:gd name="connsiteX24" fmla="*/ 577801 w 920131"/>
                <a:gd name="connsiteY24" fmla="*/ 110555 h 1083472"/>
                <a:gd name="connsiteX25" fmla="*/ 557845 w 920131"/>
                <a:gd name="connsiteY25" fmla="*/ 101639 h 1083472"/>
                <a:gd name="connsiteX26" fmla="*/ 495552 w 920131"/>
                <a:gd name="connsiteY26" fmla="*/ 101639 h 1083472"/>
                <a:gd name="connsiteX27" fmla="*/ 374372 w 920131"/>
                <a:gd name="connsiteY27" fmla="*/ 0 h 1083472"/>
                <a:gd name="connsiteX28" fmla="*/ 253188 w 920131"/>
                <a:gd name="connsiteY28" fmla="*/ 101637 h 1083472"/>
                <a:gd name="connsiteX29" fmla="*/ 190895 w 920131"/>
                <a:gd name="connsiteY29" fmla="*/ 101637 h 1083472"/>
                <a:gd name="connsiteX30" fmla="*/ 170939 w 920131"/>
                <a:gd name="connsiteY30" fmla="*/ 110553 h 1083472"/>
                <a:gd name="connsiteX31" fmla="*/ 40810 w 920131"/>
                <a:gd name="connsiteY31" fmla="*/ 110553 h 1083472"/>
                <a:gd name="connsiteX32" fmla="*/ 0 w 920131"/>
                <a:gd name="connsiteY32" fmla="*/ 151363 h 1083472"/>
                <a:gd name="connsiteX33" fmla="*/ 0 w 920131"/>
                <a:gd name="connsiteY33" fmla="*/ 991845 h 1083472"/>
                <a:gd name="connsiteX34" fmla="*/ 40810 w 920131"/>
                <a:gd name="connsiteY34" fmla="*/ 1032655 h 1083472"/>
                <a:gd name="connsiteX35" fmla="*/ 486141 w 920131"/>
                <a:gd name="connsiteY35" fmla="*/ 1032655 h 1083472"/>
                <a:gd name="connsiteX36" fmla="*/ 486141 w 920131"/>
                <a:gd name="connsiteY36" fmla="*/ 1034111 h 1083472"/>
                <a:gd name="connsiteX37" fmla="*/ 535503 w 920131"/>
                <a:gd name="connsiteY37" fmla="*/ 1083473 h 1083472"/>
                <a:gd name="connsiteX38" fmla="*/ 870770 w 920131"/>
                <a:gd name="connsiteY38" fmla="*/ 1083473 h 1083472"/>
                <a:gd name="connsiteX39" fmla="*/ 920132 w 920131"/>
                <a:gd name="connsiteY39" fmla="*/ 1034111 h 1083472"/>
                <a:gd name="connsiteX40" fmla="*/ 920132 w 920131"/>
                <a:gd name="connsiteY40" fmla="*/ 1009553 h 1083472"/>
                <a:gd name="connsiteX41" fmla="*/ 879400 w 920131"/>
                <a:gd name="connsiteY41" fmla="*/ 960964 h 1083472"/>
                <a:gd name="connsiteX42" fmla="*/ 829370 w 920131"/>
                <a:gd name="connsiteY42" fmla="*/ 901464 h 1083472"/>
                <a:gd name="connsiteX43" fmla="*/ 847660 w 920131"/>
                <a:gd name="connsiteY43" fmla="*/ 935028 h 1083472"/>
                <a:gd name="connsiteX44" fmla="*/ 847660 w 920131"/>
                <a:gd name="connsiteY44" fmla="*/ 960192 h 1083472"/>
                <a:gd name="connsiteX45" fmla="*/ 558613 w 920131"/>
                <a:gd name="connsiteY45" fmla="*/ 960192 h 1083472"/>
                <a:gd name="connsiteX46" fmla="*/ 558613 w 920131"/>
                <a:gd name="connsiteY46" fmla="*/ 935028 h 1083472"/>
                <a:gd name="connsiteX47" fmla="*/ 576903 w 920131"/>
                <a:gd name="connsiteY47" fmla="*/ 901464 h 1083472"/>
                <a:gd name="connsiteX48" fmla="*/ 613253 w 920131"/>
                <a:gd name="connsiteY48" fmla="*/ 878011 h 1083472"/>
                <a:gd name="connsiteX49" fmla="*/ 615477 w 920131"/>
                <a:gd name="connsiteY49" fmla="*/ 878068 h 1083472"/>
                <a:gd name="connsiteX50" fmla="*/ 790794 w 920131"/>
                <a:gd name="connsiteY50" fmla="*/ 878068 h 1083472"/>
                <a:gd name="connsiteX51" fmla="*/ 793020 w 920131"/>
                <a:gd name="connsiteY51" fmla="*/ 878011 h 1083472"/>
                <a:gd name="connsiteX52" fmla="*/ 790794 w 920131"/>
                <a:gd name="connsiteY52" fmla="*/ 811085 h 1083472"/>
                <a:gd name="connsiteX53" fmla="*/ 805779 w 920131"/>
                <a:gd name="connsiteY53" fmla="*/ 826069 h 1083472"/>
                <a:gd name="connsiteX54" fmla="*/ 805779 w 920131"/>
                <a:gd name="connsiteY54" fmla="*/ 831341 h 1083472"/>
                <a:gd name="connsiteX55" fmla="*/ 790794 w 920131"/>
                <a:gd name="connsiteY55" fmla="*/ 846325 h 1083472"/>
                <a:gd name="connsiteX56" fmla="*/ 615477 w 920131"/>
                <a:gd name="connsiteY56" fmla="*/ 846325 h 1083472"/>
                <a:gd name="connsiteX57" fmla="*/ 600492 w 920131"/>
                <a:gd name="connsiteY57" fmla="*/ 831341 h 1083472"/>
                <a:gd name="connsiteX58" fmla="*/ 600492 w 920131"/>
                <a:gd name="connsiteY58" fmla="*/ 826069 h 1083472"/>
                <a:gd name="connsiteX59" fmla="*/ 615477 w 920131"/>
                <a:gd name="connsiteY59" fmla="*/ 811085 h 1083472"/>
                <a:gd name="connsiteX60" fmla="*/ 649835 w 920131"/>
                <a:gd name="connsiteY60" fmla="*/ 779342 h 1083472"/>
                <a:gd name="connsiteX61" fmla="*/ 670543 w 920131"/>
                <a:gd name="connsiteY61" fmla="*/ 681779 h 1083472"/>
                <a:gd name="connsiteX62" fmla="*/ 735171 w 920131"/>
                <a:gd name="connsiteY62" fmla="*/ 681779 h 1083472"/>
                <a:gd name="connsiteX63" fmla="*/ 755926 w 920131"/>
                <a:gd name="connsiteY63" fmla="*/ 779342 h 1083472"/>
                <a:gd name="connsiteX64" fmla="*/ 648772 w 920131"/>
                <a:gd name="connsiteY64" fmla="*/ 607063 h 1083472"/>
                <a:gd name="connsiteX65" fmla="*/ 757499 w 920131"/>
                <a:gd name="connsiteY65" fmla="*/ 607063 h 1083472"/>
                <a:gd name="connsiteX66" fmla="*/ 778984 w 920131"/>
                <a:gd name="connsiteY66" fmla="*/ 628551 h 1083472"/>
                <a:gd name="connsiteX67" fmla="*/ 757499 w 920131"/>
                <a:gd name="connsiteY67" fmla="*/ 650036 h 1083472"/>
                <a:gd name="connsiteX68" fmla="*/ 648772 w 920131"/>
                <a:gd name="connsiteY68" fmla="*/ 650036 h 1083472"/>
                <a:gd name="connsiteX69" fmla="*/ 627285 w 920131"/>
                <a:gd name="connsiteY69" fmla="*/ 628551 h 1083472"/>
                <a:gd name="connsiteX70" fmla="*/ 648772 w 920131"/>
                <a:gd name="connsiteY70" fmla="*/ 607063 h 1083472"/>
                <a:gd name="connsiteX71" fmla="*/ 584769 w 920131"/>
                <a:gd name="connsiteY71" fmla="*/ 142297 h 1083472"/>
                <a:gd name="connsiteX72" fmla="*/ 707934 w 920131"/>
                <a:gd name="connsiteY72" fmla="*/ 142297 h 1083472"/>
                <a:gd name="connsiteX73" fmla="*/ 717002 w 920131"/>
                <a:gd name="connsiteY73" fmla="*/ 151365 h 1083472"/>
                <a:gd name="connsiteX74" fmla="*/ 717002 w 920131"/>
                <a:gd name="connsiteY74" fmla="*/ 414095 h 1083472"/>
                <a:gd name="connsiteX75" fmla="*/ 703134 w 920131"/>
                <a:gd name="connsiteY75" fmla="*/ 413181 h 1083472"/>
                <a:gd name="connsiteX76" fmla="*/ 686396 w 920131"/>
                <a:gd name="connsiteY76" fmla="*/ 414531 h 1083472"/>
                <a:gd name="connsiteX77" fmla="*/ 686396 w 920131"/>
                <a:gd name="connsiteY77" fmla="*/ 201243 h 1083472"/>
                <a:gd name="connsiteX78" fmla="*/ 658054 w 920131"/>
                <a:gd name="connsiteY78" fmla="*/ 172901 h 1083472"/>
                <a:gd name="connsiteX79" fmla="*/ 584767 w 920131"/>
                <a:gd name="connsiteY79" fmla="*/ 172901 h 1083472"/>
                <a:gd name="connsiteX80" fmla="*/ 584767 w 920131"/>
                <a:gd name="connsiteY80" fmla="*/ 142297 h 1083472"/>
                <a:gd name="connsiteX81" fmla="*/ 374372 w 920131"/>
                <a:gd name="connsiteY81" fmla="*/ 31742 h 1083472"/>
                <a:gd name="connsiteX82" fmla="*/ 463149 w 920131"/>
                <a:gd name="connsiteY82" fmla="*/ 101637 h 1083472"/>
                <a:gd name="connsiteX83" fmla="*/ 285595 w 920131"/>
                <a:gd name="connsiteY83" fmla="*/ 101637 h 1083472"/>
                <a:gd name="connsiteX84" fmla="*/ 374372 w 920131"/>
                <a:gd name="connsiteY84" fmla="*/ 31742 h 1083472"/>
                <a:gd name="connsiteX85" fmla="*/ 486909 w 920131"/>
                <a:gd name="connsiteY85" fmla="*/ 1000913 h 1083472"/>
                <a:gd name="connsiteX86" fmla="*/ 40810 w 920131"/>
                <a:gd name="connsiteY86" fmla="*/ 1000913 h 1083472"/>
                <a:gd name="connsiteX87" fmla="*/ 31742 w 920131"/>
                <a:gd name="connsiteY87" fmla="*/ 991845 h 1083472"/>
                <a:gd name="connsiteX88" fmla="*/ 31742 w 920131"/>
                <a:gd name="connsiteY88" fmla="*/ 151365 h 1083472"/>
                <a:gd name="connsiteX89" fmla="*/ 40810 w 920131"/>
                <a:gd name="connsiteY89" fmla="*/ 142297 h 1083472"/>
                <a:gd name="connsiteX90" fmla="*/ 163975 w 920131"/>
                <a:gd name="connsiteY90" fmla="*/ 142297 h 1083472"/>
                <a:gd name="connsiteX91" fmla="*/ 163975 w 920131"/>
                <a:gd name="connsiteY91" fmla="*/ 172901 h 1083472"/>
                <a:gd name="connsiteX92" fmla="*/ 90690 w 920131"/>
                <a:gd name="connsiteY92" fmla="*/ 172901 h 1083472"/>
                <a:gd name="connsiteX93" fmla="*/ 62348 w 920131"/>
                <a:gd name="connsiteY93" fmla="*/ 201243 h 1083472"/>
                <a:gd name="connsiteX94" fmla="*/ 62348 w 920131"/>
                <a:gd name="connsiteY94" fmla="*/ 941967 h 1083472"/>
                <a:gd name="connsiteX95" fmla="*/ 90690 w 920131"/>
                <a:gd name="connsiteY95" fmla="*/ 970309 h 1083472"/>
                <a:gd name="connsiteX96" fmla="*/ 220940 w 920131"/>
                <a:gd name="connsiteY96" fmla="*/ 970309 h 1083472"/>
                <a:gd name="connsiteX97" fmla="*/ 236811 w 920131"/>
                <a:gd name="connsiteY97" fmla="*/ 954438 h 1083472"/>
                <a:gd name="connsiteX98" fmla="*/ 220940 w 920131"/>
                <a:gd name="connsiteY98" fmla="*/ 938567 h 1083472"/>
                <a:gd name="connsiteX99" fmla="*/ 94091 w 920131"/>
                <a:gd name="connsiteY99" fmla="*/ 938567 h 1083472"/>
                <a:gd name="connsiteX100" fmla="*/ 94091 w 920131"/>
                <a:gd name="connsiteY100" fmla="*/ 204643 h 1083472"/>
                <a:gd name="connsiteX101" fmla="*/ 163975 w 920131"/>
                <a:gd name="connsiteY101" fmla="*/ 204643 h 1083472"/>
                <a:gd name="connsiteX102" fmla="*/ 163975 w 920131"/>
                <a:gd name="connsiteY102" fmla="*/ 233425 h 1083472"/>
                <a:gd name="connsiteX103" fmla="*/ 190895 w 920131"/>
                <a:gd name="connsiteY103" fmla="*/ 260345 h 1083472"/>
                <a:gd name="connsiteX104" fmla="*/ 413510 w 920131"/>
                <a:gd name="connsiteY104" fmla="*/ 260345 h 1083472"/>
                <a:gd name="connsiteX105" fmla="*/ 429382 w 920131"/>
                <a:gd name="connsiteY105" fmla="*/ 244474 h 1083472"/>
                <a:gd name="connsiteX106" fmla="*/ 413510 w 920131"/>
                <a:gd name="connsiteY106" fmla="*/ 228603 h 1083472"/>
                <a:gd name="connsiteX107" fmla="*/ 195719 w 920131"/>
                <a:gd name="connsiteY107" fmla="*/ 228603 h 1083472"/>
                <a:gd name="connsiteX108" fmla="*/ 195719 w 920131"/>
                <a:gd name="connsiteY108" fmla="*/ 133380 h 1083472"/>
                <a:gd name="connsiteX109" fmla="*/ 553029 w 920131"/>
                <a:gd name="connsiteY109" fmla="*/ 133380 h 1083472"/>
                <a:gd name="connsiteX110" fmla="*/ 553029 w 920131"/>
                <a:gd name="connsiteY110" fmla="*/ 228601 h 1083472"/>
                <a:gd name="connsiteX111" fmla="*/ 487576 w 920131"/>
                <a:gd name="connsiteY111" fmla="*/ 228601 h 1083472"/>
                <a:gd name="connsiteX112" fmla="*/ 471705 w 920131"/>
                <a:gd name="connsiteY112" fmla="*/ 244472 h 1083472"/>
                <a:gd name="connsiteX113" fmla="*/ 487576 w 920131"/>
                <a:gd name="connsiteY113" fmla="*/ 260343 h 1083472"/>
                <a:gd name="connsiteX114" fmla="*/ 557852 w 920131"/>
                <a:gd name="connsiteY114" fmla="*/ 260343 h 1083472"/>
                <a:gd name="connsiteX115" fmla="*/ 584769 w 920131"/>
                <a:gd name="connsiteY115" fmla="*/ 233423 h 1083472"/>
                <a:gd name="connsiteX116" fmla="*/ 584769 w 920131"/>
                <a:gd name="connsiteY116" fmla="*/ 204643 h 1083472"/>
                <a:gd name="connsiteX117" fmla="*/ 654653 w 920131"/>
                <a:gd name="connsiteY117" fmla="*/ 204643 h 1083472"/>
                <a:gd name="connsiteX118" fmla="*/ 654653 w 920131"/>
                <a:gd name="connsiteY118" fmla="*/ 425090 h 1083472"/>
                <a:gd name="connsiteX119" fmla="*/ 598137 w 920131"/>
                <a:gd name="connsiteY119" fmla="*/ 518180 h 1083472"/>
                <a:gd name="connsiteX120" fmla="*/ 599586 w 920131"/>
                <a:gd name="connsiteY120" fmla="*/ 535533 h 1083472"/>
                <a:gd name="connsiteX121" fmla="*/ 586202 w 920131"/>
                <a:gd name="connsiteY121" fmla="*/ 535533 h 1083472"/>
                <a:gd name="connsiteX122" fmla="*/ 586202 w 920131"/>
                <a:gd name="connsiteY122" fmla="*/ 361165 h 1083472"/>
                <a:gd name="connsiteX123" fmla="*/ 563703 w 920131"/>
                <a:gd name="connsiteY123" fmla="*/ 338666 h 1083472"/>
                <a:gd name="connsiteX124" fmla="*/ 519136 w 920131"/>
                <a:gd name="connsiteY124" fmla="*/ 338666 h 1083472"/>
                <a:gd name="connsiteX125" fmla="*/ 496635 w 920131"/>
                <a:gd name="connsiteY125" fmla="*/ 361165 h 1083472"/>
                <a:gd name="connsiteX126" fmla="*/ 496635 w 920131"/>
                <a:gd name="connsiteY126" fmla="*/ 535533 h 1083472"/>
                <a:gd name="connsiteX127" fmla="*/ 474837 w 920131"/>
                <a:gd name="connsiteY127" fmla="*/ 535533 h 1083472"/>
                <a:gd name="connsiteX128" fmla="*/ 474837 w 920131"/>
                <a:gd name="connsiteY128" fmla="*/ 459599 h 1083472"/>
                <a:gd name="connsiteX129" fmla="*/ 452338 w 920131"/>
                <a:gd name="connsiteY129" fmla="*/ 437100 h 1083472"/>
                <a:gd name="connsiteX130" fmla="*/ 407771 w 920131"/>
                <a:gd name="connsiteY130" fmla="*/ 437100 h 1083472"/>
                <a:gd name="connsiteX131" fmla="*/ 385272 w 920131"/>
                <a:gd name="connsiteY131" fmla="*/ 459599 h 1083472"/>
                <a:gd name="connsiteX132" fmla="*/ 385272 w 920131"/>
                <a:gd name="connsiteY132" fmla="*/ 535533 h 1083472"/>
                <a:gd name="connsiteX133" fmla="*/ 363474 w 920131"/>
                <a:gd name="connsiteY133" fmla="*/ 535533 h 1083472"/>
                <a:gd name="connsiteX134" fmla="*/ 363474 w 920131"/>
                <a:gd name="connsiteY134" fmla="*/ 316366 h 1083472"/>
                <a:gd name="connsiteX135" fmla="*/ 340975 w 920131"/>
                <a:gd name="connsiteY135" fmla="*/ 293867 h 1083472"/>
                <a:gd name="connsiteX136" fmla="*/ 296408 w 920131"/>
                <a:gd name="connsiteY136" fmla="*/ 293867 h 1083472"/>
                <a:gd name="connsiteX137" fmla="*/ 273909 w 920131"/>
                <a:gd name="connsiteY137" fmla="*/ 316366 h 1083472"/>
                <a:gd name="connsiteX138" fmla="*/ 273909 w 920131"/>
                <a:gd name="connsiteY138" fmla="*/ 535531 h 1083472"/>
                <a:gd name="connsiteX139" fmla="*/ 252111 w 920131"/>
                <a:gd name="connsiteY139" fmla="*/ 535531 h 1083472"/>
                <a:gd name="connsiteX140" fmla="*/ 252111 w 920131"/>
                <a:gd name="connsiteY140" fmla="*/ 434988 h 1083472"/>
                <a:gd name="connsiteX141" fmla="*/ 229612 w 920131"/>
                <a:gd name="connsiteY141" fmla="*/ 412489 h 1083472"/>
                <a:gd name="connsiteX142" fmla="*/ 185043 w 920131"/>
                <a:gd name="connsiteY142" fmla="*/ 412489 h 1083472"/>
                <a:gd name="connsiteX143" fmla="*/ 162544 w 920131"/>
                <a:gd name="connsiteY143" fmla="*/ 434988 h 1083472"/>
                <a:gd name="connsiteX144" fmla="*/ 162544 w 920131"/>
                <a:gd name="connsiteY144" fmla="*/ 535531 h 1083472"/>
                <a:gd name="connsiteX145" fmla="*/ 138795 w 920131"/>
                <a:gd name="connsiteY145" fmla="*/ 535531 h 1083472"/>
                <a:gd name="connsiteX146" fmla="*/ 122924 w 920131"/>
                <a:gd name="connsiteY146" fmla="*/ 551402 h 1083472"/>
                <a:gd name="connsiteX147" fmla="*/ 138795 w 920131"/>
                <a:gd name="connsiteY147" fmla="*/ 567273 h 1083472"/>
                <a:gd name="connsiteX148" fmla="*/ 610385 w 920131"/>
                <a:gd name="connsiteY148" fmla="*/ 567273 h 1083472"/>
                <a:gd name="connsiteX149" fmla="*/ 620835 w 920131"/>
                <a:gd name="connsiteY149" fmla="*/ 583267 h 1083472"/>
                <a:gd name="connsiteX150" fmla="*/ 595545 w 920131"/>
                <a:gd name="connsiteY150" fmla="*/ 628549 h 1083472"/>
                <a:gd name="connsiteX151" fmla="*/ 638545 w 920131"/>
                <a:gd name="connsiteY151" fmla="*/ 680780 h 1083472"/>
                <a:gd name="connsiteX152" fmla="*/ 616869 w 920131"/>
                <a:gd name="connsiteY152" fmla="*/ 779340 h 1083472"/>
                <a:gd name="connsiteX153" fmla="*/ 615477 w 920131"/>
                <a:gd name="connsiteY153" fmla="*/ 779340 h 1083472"/>
                <a:gd name="connsiteX154" fmla="*/ 568750 w 920131"/>
                <a:gd name="connsiteY154" fmla="*/ 826067 h 1083472"/>
                <a:gd name="connsiteX155" fmla="*/ 568750 w 920131"/>
                <a:gd name="connsiteY155" fmla="*/ 831339 h 1083472"/>
                <a:gd name="connsiteX156" fmla="*/ 579993 w 920131"/>
                <a:gd name="connsiteY156" fmla="*/ 861691 h 1083472"/>
                <a:gd name="connsiteX157" fmla="*/ 559691 w 920131"/>
                <a:gd name="connsiteY157" fmla="*/ 874790 h 1083472"/>
                <a:gd name="connsiteX158" fmla="*/ 526869 w 920131"/>
                <a:gd name="connsiteY158" fmla="*/ 935028 h 1083472"/>
                <a:gd name="connsiteX159" fmla="*/ 526869 w 920131"/>
                <a:gd name="connsiteY159" fmla="*/ 938564 h 1083472"/>
                <a:gd name="connsiteX160" fmla="*/ 295005 w 920131"/>
                <a:gd name="connsiteY160" fmla="*/ 938564 h 1083472"/>
                <a:gd name="connsiteX161" fmla="*/ 279134 w 920131"/>
                <a:gd name="connsiteY161" fmla="*/ 954436 h 1083472"/>
                <a:gd name="connsiteX162" fmla="*/ 295005 w 920131"/>
                <a:gd name="connsiteY162" fmla="*/ 970307 h 1083472"/>
                <a:gd name="connsiteX163" fmla="*/ 505686 w 920131"/>
                <a:gd name="connsiteY163" fmla="*/ 970307 h 1083472"/>
                <a:gd name="connsiteX164" fmla="*/ 486909 w 920131"/>
                <a:gd name="connsiteY164" fmla="*/ 1000913 h 1083472"/>
                <a:gd name="connsiteX165" fmla="*/ 554459 w 920131"/>
                <a:gd name="connsiteY165" fmla="*/ 370407 h 1083472"/>
                <a:gd name="connsiteX166" fmla="*/ 554459 w 920131"/>
                <a:gd name="connsiteY166" fmla="*/ 535531 h 1083472"/>
                <a:gd name="connsiteX167" fmla="*/ 528378 w 920131"/>
                <a:gd name="connsiteY167" fmla="*/ 535531 h 1083472"/>
                <a:gd name="connsiteX168" fmla="*/ 528378 w 920131"/>
                <a:gd name="connsiteY168" fmla="*/ 370407 h 1083472"/>
                <a:gd name="connsiteX169" fmla="*/ 443094 w 920131"/>
                <a:gd name="connsiteY169" fmla="*/ 468840 h 1083472"/>
                <a:gd name="connsiteX170" fmla="*/ 443094 w 920131"/>
                <a:gd name="connsiteY170" fmla="*/ 535531 h 1083472"/>
                <a:gd name="connsiteX171" fmla="*/ 417013 w 920131"/>
                <a:gd name="connsiteY171" fmla="*/ 535531 h 1083472"/>
                <a:gd name="connsiteX172" fmla="*/ 417013 w 920131"/>
                <a:gd name="connsiteY172" fmla="*/ 468840 h 1083472"/>
                <a:gd name="connsiteX173" fmla="*/ 331731 w 920131"/>
                <a:gd name="connsiteY173" fmla="*/ 325610 h 1083472"/>
                <a:gd name="connsiteX174" fmla="*/ 331731 w 920131"/>
                <a:gd name="connsiteY174" fmla="*/ 535533 h 1083472"/>
                <a:gd name="connsiteX175" fmla="*/ 305650 w 920131"/>
                <a:gd name="connsiteY175" fmla="*/ 535533 h 1083472"/>
                <a:gd name="connsiteX176" fmla="*/ 305650 w 920131"/>
                <a:gd name="connsiteY176" fmla="*/ 325610 h 1083472"/>
                <a:gd name="connsiteX177" fmla="*/ 220366 w 920131"/>
                <a:gd name="connsiteY177" fmla="*/ 444231 h 1083472"/>
                <a:gd name="connsiteX178" fmla="*/ 220366 w 920131"/>
                <a:gd name="connsiteY178" fmla="*/ 535531 h 1083472"/>
                <a:gd name="connsiteX179" fmla="*/ 194285 w 920131"/>
                <a:gd name="connsiteY179" fmla="*/ 535531 h 1083472"/>
                <a:gd name="connsiteX180" fmla="*/ 194285 w 920131"/>
                <a:gd name="connsiteY180" fmla="*/ 444231 h 1083472"/>
                <a:gd name="connsiteX181" fmla="*/ 888389 w 920131"/>
                <a:gd name="connsiteY181" fmla="*/ 1034113 h 1083472"/>
                <a:gd name="connsiteX182" fmla="*/ 870770 w 920131"/>
                <a:gd name="connsiteY182" fmla="*/ 1051733 h 1083472"/>
                <a:gd name="connsiteX183" fmla="*/ 535503 w 920131"/>
                <a:gd name="connsiteY183" fmla="*/ 1051733 h 1083472"/>
                <a:gd name="connsiteX184" fmla="*/ 517884 w 920131"/>
                <a:gd name="connsiteY184" fmla="*/ 1034113 h 1083472"/>
                <a:gd name="connsiteX185" fmla="*/ 517884 w 920131"/>
                <a:gd name="connsiteY185" fmla="*/ 1009555 h 1083472"/>
                <a:gd name="connsiteX186" fmla="*/ 535503 w 920131"/>
                <a:gd name="connsiteY186" fmla="*/ 991936 h 1083472"/>
                <a:gd name="connsiteX187" fmla="*/ 870770 w 920131"/>
                <a:gd name="connsiteY187" fmla="*/ 991936 h 1083472"/>
                <a:gd name="connsiteX188" fmla="*/ 888389 w 920131"/>
                <a:gd name="connsiteY188" fmla="*/ 1009555 h 108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Lst>
              <a:rect l="l" t="t" r="r" b="b"/>
              <a:pathLst>
                <a:path w="920131" h="1083472">
                  <a:moveTo>
                    <a:pt x="879400" y="960964"/>
                  </a:moveTo>
                  <a:lnTo>
                    <a:pt x="879400" y="935030"/>
                  </a:lnTo>
                  <a:cubicBezTo>
                    <a:pt x="879400" y="910572"/>
                    <a:pt x="867130" y="888054"/>
                    <a:pt x="846578" y="874794"/>
                  </a:cubicBezTo>
                  <a:lnTo>
                    <a:pt x="826276" y="861695"/>
                  </a:lnTo>
                  <a:cubicBezTo>
                    <a:pt x="833276" y="853522"/>
                    <a:pt x="837519" y="842922"/>
                    <a:pt x="837519" y="831343"/>
                  </a:cubicBezTo>
                  <a:lnTo>
                    <a:pt x="837519" y="826071"/>
                  </a:lnTo>
                  <a:cubicBezTo>
                    <a:pt x="837519" y="800305"/>
                    <a:pt x="816559" y="779344"/>
                    <a:pt x="790792" y="779344"/>
                  </a:cubicBezTo>
                  <a:lnTo>
                    <a:pt x="788907" y="779344"/>
                  </a:lnTo>
                  <a:cubicBezTo>
                    <a:pt x="779926" y="747653"/>
                    <a:pt x="772655" y="714687"/>
                    <a:pt x="767193" y="680879"/>
                  </a:cubicBezTo>
                  <a:cubicBezTo>
                    <a:pt x="791929" y="676306"/>
                    <a:pt x="810726" y="654590"/>
                    <a:pt x="810726" y="628551"/>
                  </a:cubicBezTo>
                  <a:cubicBezTo>
                    <a:pt x="810726" y="609472"/>
                    <a:pt x="800632" y="592714"/>
                    <a:pt x="785508" y="583314"/>
                  </a:cubicBezTo>
                  <a:cubicBezTo>
                    <a:pt x="791402" y="575848"/>
                    <a:pt x="796356" y="567504"/>
                    <a:pt x="800133" y="558402"/>
                  </a:cubicBezTo>
                  <a:cubicBezTo>
                    <a:pt x="803493" y="550306"/>
                    <a:pt x="799655" y="541020"/>
                    <a:pt x="791560" y="537660"/>
                  </a:cubicBezTo>
                  <a:cubicBezTo>
                    <a:pt x="783464" y="534295"/>
                    <a:pt x="774178" y="538138"/>
                    <a:pt x="770818" y="546232"/>
                  </a:cubicBezTo>
                  <a:cubicBezTo>
                    <a:pt x="765976" y="557899"/>
                    <a:pt x="758375" y="567779"/>
                    <a:pt x="748977" y="575321"/>
                  </a:cubicBezTo>
                  <a:lnTo>
                    <a:pt x="657387" y="575321"/>
                  </a:lnTo>
                  <a:cubicBezTo>
                    <a:pt x="640634" y="561892"/>
                    <a:pt x="629877" y="541274"/>
                    <a:pt x="629877" y="518178"/>
                  </a:cubicBezTo>
                  <a:cubicBezTo>
                    <a:pt x="629877" y="477785"/>
                    <a:pt x="662739" y="444923"/>
                    <a:pt x="703132" y="444923"/>
                  </a:cubicBezTo>
                  <a:cubicBezTo>
                    <a:pt x="731004" y="444923"/>
                    <a:pt x="756100" y="460424"/>
                    <a:pt x="768628" y="485374"/>
                  </a:cubicBezTo>
                  <a:cubicBezTo>
                    <a:pt x="772561" y="493208"/>
                    <a:pt x="782101" y="496369"/>
                    <a:pt x="789933" y="492435"/>
                  </a:cubicBezTo>
                  <a:cubicBezTo>
                    <a:pt x="797767" y="488501"/>
                    <a:pt x="800929" y="478964"/>
                    <a:pt x="796995" y="471130"/>
                  </a:cubicBezTo>
                  <a:cubicBezTo>
                    <a:pt x="786310" y="449850"/>
                    <a:pt x="769237" y="433369"/>
                    <a:pt x="748740" y="423516"/>
                  </a:cubicBezTo>
                  <a:lnTo>
                    <a:pt x="748740" y="151365"/>
                  </a:lnTo>
                  <a:cubicBezTo>
                    <a:pt x="748740" y="128862"/>
                    <a:pt x="730433" y="110555"/>
                    <a:pt x="707930" y="110555"/>
                  </a:cubicBezTo>
                  <a:lnTo>
                    <a:pt x="577801" y="110555"/>
                  </a:lnTo>
                  <a:cubicBezTo>
                    <a:pt x="572870" y="105095"/>
                    <a:pt x="565764" y="101639"/>
                    <a:pt x="557845" y="101639"/>
                  </a:cubicBezTo>
                  <a:lnTo>
                    <a:pt x="495552" y="101639"/>
                  </a:lnTo>
                  <a:cubicBezTo>
                    <a:pt x="485367" y="43961"/>
                    <a:pt x="434928" y="0"/>
                    <a:pt x="374372" y="0"/>
                  </a:cubicBezTo>
                  <a:cubicBezTo>
                    <a:pt x="313816" y="0"/>
                    <a:pt x="263379" y="43961"/>
                    <a:pt x="253188" y="101637"/>
                  </a:cubicBezTo>
                  <a:lnTo>
                    <a:pt x="190895" y="101637"/>
                  </a:lnTo>
                  <a:cubicBezTo>
                    <a:pt x="182976" y="101637"/>
                    <a:pt x="175870" y="105095"/>
                    <a:pt x="170939" y="110553"/>
                  </a:cubicBezTo>
                  <a:lnTo>
                    <a:pt x="40810" y="110553"/>
                  </a:lnTo>
                  <a:cubicBezTo>
                    <a:pt x="18307" y="110553"/>
                    <a:pt x="0" y="128859"/>
                    <a:pt x="0" y="151363"/>
                  </a:cubicBezTo>
                  <a:lnTo>
                    <a:pt x="0" y="991845"/>
                  </a:lnTo>
                  <a:cubicBezTo>
                    <a:pt x="0" y="1014349"/>
                    <a:pt x="18307" y="1032655"/>
                    <a:pt x="40810" y="1032655"/>
                  </a:cubicBezTo>
                  <a:lnTo>
                    <a:pt x="486141" y="1032655"/>
                  </a:lnTo>
                  <a:lnTo>
                    <a:pt x="486141" y="1034111"/>
                  </a:lnTo>
                  <a:cubicBezTo>
                    <a:pt x="486141" y="1061329"/>
                    <a:pt x="508285" y="1083473"/>
                    <a:pt x="535503" y="1083473"/>
                  </a:cubicBezTo>
                  <a:lnTo>
                    <a:pt x="870770" y="1083473"/>
                  </a:lnTo>
                  <a:cubicBezTo>
                    <a:pt x="897988" y="1083473"/>
                    <a:pt x="920132" y="1061329"/>
                    <a:pt x="920132" y="1034111"/>
                  </a:cubicBezTo>
                  <a:lnTo>
                    <a:pt x="920132" y="1009553"/>
                  </a:lnTo>
                  <a:cubicBezTo>
                    <a:pt x="920132" y="985281"/>
                    <a:pt x="902517" y="965059"/>
                    <a:pt x="879400" y="960964"/>
                  </a:cubicBezTo>
                  <a:close/>
                  <a:moveTo>
                    <a:pt x="829370" y="901464"/>
                  </a:moveTo>
                  <a:cubicBezTo>
                    <a:pt x="840822" y="908854"/>
                    <a:pt x="847660" y="921400"/>
                    <a:pt x="847660" y="935028"/>
                  </a:cubicBezTo>
                  <a:lnTo>
                    <a:pt x="847660" y="960192"/>
                  </a:lnTo>
                  <a:lnTo>
                    <a:pt x="558613" y="960192"/>
                  </a:lnTo>
                  <a:lnTo>
                    <a:pt x="558613" y="935028"/>
                  </a:lnTo>
                  <a:cubicBezTo>
                    <a:pt x="558613" y="921400"/>
                    <a:pt x="565451" y="908851"/>
                    <a:pt x="576903" y="901464"/>
                  </a:cubicBezTo>
                  <a:lnTo>
                    <a:pt x="613253" y="878011"/>
                  </a:lnTo>
                  <a:cubicBezTo>
                    <a:pt x="613991" y="878044"/>
                    <a:pt x="614732" y="878068"/>
                    <a:pt x="615477" y="878068"/>
                  </a:cubicBezTo>
                  <a:lnTo>
                    <a:pt x="790794" y="878068"/>
                  </a:lnTo>
                  <a:cubicBezTo>
                    <a:pt x="791541" y="878068"/>
                    <a:pt x="792282" y="878047"/>
                    <a:pt x="793020" y="878011"/>
                  </a:cubicBezTo>
                  <a:close/>
                  <a:moveTo>
                    <a:pt x="790794" y="811085"/>
                  </a:moveTo>
                  <a:cubicBezTo>
                    <a:pt x="799056" y="811085"/>
                    <a:pt x="805779" y="817808"/>
                    <a:pt x="805779" y="826069"/>
                  </a:cubicBezTo>
                  <a:lnTo>
                    <a:pt x="805779" y="831341"/>
                  </a:lnTo>
                  <a:cubicBezTo>
                    <a:pt x="805779" y="839602"/>
                    <a:pt x="799056" y="846325"/>
                    <a:pt x="790794" y="846325"/>
                  </a:cubicBezTo>
                  <a:lnTo>
                    <a:pt x="615477" y="846325"/>
                  </a:lnTo>
                  <a:cubicBezTo>
                    <a:pt x="607215" y="846325"/>
                    <a:pt x="600492" y="839604"/>
                    <a:pt x="600492" y="831341"/>
                  </a:cubicBezTo>
                  <a:lnTo>
                    <a:pt x="600492" y="826069"/>
                  </a:lnTo>
                  <a:cubicBezTo>
                    <a:pt x="600492" y="817808"/>
                    <a:pt x="607213" y="811085"/>
                    <a:pt x="615477" y="811085"/>
                  </a:cubicBezTo>
                  <a:close/>
                  <a:moveTo>
                    <a:pt x="649835" y="779342"/>
                  </a:moveTo>
                  <a:cubicBezTo>
                    <a:pt x="658354" y="747949"/>
                    <a:pt x="665283" y="715297"/>
                    <a:pt x="670543" y="681779"/>
                  </a:cubicBezTo>
                  <a:lnTo>
                    <a:pt x="735171" y="681779"/>
                  </a:lnTo>
                  <a:cubicBezTo>
                    <a:pt x="740411" y="715178"/>
                    <a:pt x="747356" y="747833"/>
                    <a:pt x="755926" y="779342"/>
                  </a:cubicBezTo>
                  <a:close/>
                  <a:moveTo>
                    <a:pt x="648772" y="607063"/>
                  </a:moveTo>
                  <a:lnTo>
                    <a:pt x="757499" y="607063"/>
                  </a:lnTo>
                  <a:cubicBezTo>
                    <a:pt x="769347" y="607063"/>
                    <a:pt x="778984" y="616703"/>
                    <a:pt x="778984" y="628551"/>
                  </a:cubicBezTo>
                  <a:cubicBezTo>
                    <a:pt x="778984" y="640399"/>
                    <a:pt x="769345" y="650036"/>
                    <a:pt x="757499" y="650036"/>
                  </a:cubicBezTo>
                  <a:lnTo>
                    <a:pt x="648772" y="650036"/>
                  </a:lnTo>
                  <a:cubicBezTo>
                    <a:pt x="636924" y="650036"/>
                    <a:pt x="627285" y="640397"/>
                    <a:pt x="627285" y="628551"/>
                  </a:cubicBezTo>
                  <a:cubicBezTo>
                    <a:pt x="627285" y="616705"/>
                    <a:pt x="636926" y="607063"/>
                    <a:pt x="648772" y="607063"/>
                  </a:cubicBezTo>
                  <a:close/>
                  <a:moveTo>
                    <a:pt x="584769" y="142297"/>
                  </a:moveTo>
                  <a:lnTo>
                    <a:pt x="707934" y="142297"/>
                  </a:lnTo>
                  <a:cubicBezTo>
                    <a:pt x="712934" y="142297"/>
                    <a:pt x="717002" y="146364"/>
                    <a:pt x="717002" y="151365"/>
                  </a:cubicBezTo>
                  <a:lnTo>
                    <a:pt x="717002" y="414095"/>
                  </a:lnTo>
                  <a:cubicBezTo>
                    <a:pt x="712448" y="413498"/>
                    <a:pt x="707820" y="413181"/>
                    <a:pt x="703134" y="413181"/>
                  </a:cubicBezTo>
                  <a:cubicBezTo>
                    <a:pt x="697438" y="413181"/>
                    <a:pt x="691849" y="413653"/>
                    <a:pt x="686396" y="414531"/>
                  </a:cubicBezTo>
                  <a:lnTo>
                    <a:pt x="686396" y="201243"/>
                  </a:lnTo>
                  <a:cubicBezTo>
                    <a:pt x="686396" y="185615"/>
                    <a:pt x="673682" y="172901"/>
                    <a:pt x="658054" y="172901"/>
                  </a:cubicBezTo>
                  <a:lnTo>
                    <a:pt x="584767" y="172901"/>
                  </a:lnTo>
                  <a:lnTo>
                    <a:pt x="584767" y="142297"/>
                  </a:lnTo>
                  <a:close/>
                  <a:moveTo>
                    <a:pt x="374372" y="31742"/>
                  </a:moveTo>
                  <a:cubicBezTo>
                    <a:pt x="417355" y="31742"/>
                    <a:pt x="453464" y="61589"/>
                    <a:pt x="463149" y="101637"/>
                  </a:cubicBezTo>
                  <a:lnTo>
                    <a:pt x="285595" y="101637"/>
                  </a:lnTo>
                  <a:cubicBezTo>
                    <a:pt x="295281" y="61589"/>
                    <a:pt x="331391" y="31742"/>
                    <a:pt x="374372" y="31742"/>
                  </a:cubicBezTo>
                  <a:close/>
                  <a:moveTo>
                    <a:pt x="486909" y="1000913"/>
                  </a:moveTo>
                  <a:lnTo>
                    <a:pt x="40810" y="1000913"/>
                  </a:lnTo>
                  <a:cubicBezTo>
                    <a:pt x="35810" y="1000913"/>
                    <a:pt x="31742" y="996846"/>
                    <a:pt x="31742" y="991845"/>
                  </a:cubicBezTo>
                  <a:lnTo>
                    <a:pt x="31742" y="151365"/>
                  </a:lnTo>
                  <a:cubicBezTo>
                    <a:pt x="31742" y="146364"/>
                    <a:pt x="35810" y="142297"/>
                    <a:pt x="40810" y="142297"/>
                  </a:cubicBezTo>
                  <a:lnTo>
                    <a:pt x="163975" y="142297"/>
                  </a:lnTo>
                  <a:lnTo>
                    <a:pt x="163975" y="172901"/>
                  </a:lnTo>
                  <a:lnTo>
                    <a:pt x="90690" y="172901"/>
                  </a:lnTo>
                  <a:cubicBezTo>
                    <a:pt x="75062" y="172901"/>
                    <a:pt x="62348" y="185615"/>
                    <a:pt x="62348" y="201243"/>
                  </a:cubicBezTo>
                  <a:lnTo>
                    <a:pt x="62348" y="941967"/>
                  </a:lnTo>
                  <a:cubicBezTo>
                    <a:pt x="62348" y="957595"/>
                    <a:pt x="75062" y="970309"/>
                    <a:pt x="90690" y="970309"/>
                  </a:cubicBezTo>
                  <a:lnTo>
                    <a:pt x="220940" y="970309"/>
                  </a:lnTo>
                  <a:cubicBezTo>
                    <a:pt x="229705" y="970309"/>
                    <a:pt x="236811" y="963203"/>
                    <a:pt x="236811" y="954438"/>
                  </a:cubicBezTo>
                  <a:cubicBezTo>
                    <a:pt x="236811" y="945673"/>
                    <a:pt x="229705" y="938567"/>
                    <a:pt x="220940" y="938567"/>
                  </a:cubicBezTo>
                  <a:lnTo>
                    <a:pt x="94091" y="938567"/>
                  </a:lnTo>
                  <a:lnTo>
                    <a:pt x="94091" y="204643"/>
                  </a:lnTo>
                  <a:lnTo>
                    <a:pt x="163975" y="204643"/>
                  </a:lnTo>
                  <a:lnTo>
                    <a:pt x="163975" y="233425"/>
                  </a:lnTo>
                  <a:cubicBezTo>
                    <a:pt x="163975" y="248268"/>
                    <a:pt x="176052" y="260345"/>
                    <a:pt x="190895" y="260345"/>
                  </a:cubicBezTo>
                  <a:lnTo>
                    <a:pt x="413510" y="260345"/>
                  </a:lnTo>
                  <a:cubicBezTo>
                    <a:pt x="422276" y="260345"/>
                    <a:pt x="429382" y="253239"/>
                    <a:pt x="429382" y="244474"/>
                  </a:cubicBezTo>
                  <a:cubicBezTo>
                    <a:pt x="429382" y="235709"/>
                    <a:pt x="422276" y="228603"/>
                    <a:pt x="413510" y="228603"/>
                  </a:cubicBezTo>
                  <a:lnTo>
                    <a:pt x="195719" y="228603"/>
                  </a:lnTo>
                  <a:lnTo>
                    <a:pt x="195719" y="133380"/>
                  </a:lnTo>
                  <a:lnTo>
                    <a:pt x="553029" y="133380"/>
                  </a:lnTo>
                  <a:lnTo>
                    <a:pt x="553029" y="228601"/>
                  </a:lnTo>
                  <a:lnTo>
                    <a:pt x="487576" y="228601"/>
                  </a:lnTo>
                  <a:cubicBezTo>
                    <a:pt x="478811" y="228601"/>
                    <a:pt x="471705" y="235707"/>
                    <a:pt x="471705" y="244472"/>
                  </a:cubicBezTo>
                  <a:cubicBezTo>
                    <a:pt x="471705" y="253237"/>
                    <a:pt x="478811" y="260343"/>
                    <a:pt x="487576" y="260343"/>
                  </a:cubicBezTo>
                  <a:lnTo>
                    <a:pt x="557852" y="260343"/>
                  </a:lnTo>
                  <a:cubicBezTo>
                    <a:pt x="572694" y="260343"/>
                    <a:pt x="584769" y="248266"/>
                    <a:pt x="584769" y="233423"/>
                  </a:cubicBezTo>
                  <a:lnTo>
                    <a:pt x="584769" y="204643"/>
                  </a:lnTo>
                  <a:lnTo>
                    <a:pt x="654653" y="204643"/>
                  </a:lnTo>
                  <a:lnTo>
                    <a:pt x="654653" y="425090"/>
                  </a:lnTo>
                  <a:cubicBezTo>
                    <a:pt x="621101" y="442636"/>
                    <a:pt x="598137" y="477766"/>
                    <a:pt x="598137" y="518180"/>
                  </a:cubicBezTo>
                  <a:cubicBezTo>
                    <a:pt x="598137" y="524093"/>
                    <a:pt x="598641" y="529887"/>
                    <a:pt x="599586" y="535533"/>
                  </a:cubicBezTo>
                  <a:lnTo>
                    <a:pt x="586202" y="535533"/>
                  </a:lnTo>
                  <a:lnTo>
                    <a:pt x="586202" y="361165"/>
                  </a:lnTo>
                  <a:cubicBezTo>
                    <a:pt x="586202" y="348758"/>
                    <a:pt x="576108" y="338666"/>
                    <a:pt x="563703" y="338666"/>
                  </a:cubicBezTo>
                  <a:lnTo>
                    <a:pt x="519136" y="338666"/>
                  </a:lnTo>
                  <a:cubicBezTo>
                    <a:pt x="506729" y="338666"/>
                    <a:pt x="496635" y="348760"/>
                    <a:pt x="496635" y="361165"/>
                  </a:cubicBezTo>
                  <a:lnTo>
                    <a:pt x="496635" y="535533"/>
                  </a:lnTo>
                  <a:lnTo>
                    <a:pt x="474837" y="535533"/>
                  </a:lnTo>
                  <a:lnTo>
                    <a:pt x="474837" y="459599"/>
                  </a:lnTo>
                  <a:cubicBezTo>
                    <a:pt x="474837" y="447192"/>
                    <a:pt x="464743" y="437100"/>
                    <a:pt x="452338" y="437100"/>
                  </a:cubicBezTo>
                  <a:lnTo>
                    <a:pt x="407771" y="437100"/>
                  </a:lnTo>
                  <a:cubicBezTo>
                    <a:pt x="395364" y="437100"/>
                    <a:pt x="385272" y="447194"/>
                    <a:pt x="385272" y="459599"/>
                  </a:cubicBezTo>
                  <a:lnTo>
                    <a:pt x="385272" y="535533"/>
                  </a:lnTo>
                  <a:lnTo>
                    <a:pt x="363474" y="535533"/>
                  </a:lnTo>
                  <a:lnTo>
                    <a:pt x="363474" y="316366"/>
                  </a:lnTo>
                  <a:cubicBezTo>
                    <a:pt x="363474" y="303959"/>
                    <a:pt x="353380" y="293867"/>
                    <a:pt x="340975" y="293867"/>
                  </a:cubicBezTo>
                  <a:lnTo>
                    <a:pt x="296408" y="293867"/>
                  </a:lnTo>
                  <a:cubicBezTo>
                    <a:pt x="284001" y="293867"/>
                    <a:pt x="273909" y="303961"/>
                    <a:pt x="273909" y="316366"/>
                  </a:cubicBezTo>
                  <a:lnTo>
                    <a:pt x="273909" y="535531"/>
                  </a:lnTo>
                  <a:lnTo>
                    <a:pt x="252111" y="535531"/>
                  </a:lnTo>
                  <a:lnTo>
                    <a:pt x="252111" y="434988"/>
                  </a:lnTo>
                  <a:cubicBezTo>
                    <a:pt x="252111" y="422581"/>
                    <a:pt x="242017" y="412489"/>
                    <a:pt x="229612" y="412489"/>
                  </a:cubicBezTo>
                  <a:lnTo>
                    <a:pt x="185043" y="412489"/>
                  </a:lnTo>
                  <a:cubicBezTo>
                    <a:pt x="172636" y="412489"/>
                    <a:pt x="162544" y="422583"/>
                    <a:pt x="162544" y="434988"/>
                  </a:cubicBezTo>
                  <a:lnTo>
                    <a:pt x="162544" y="535531"/>
                  </a:lnTo>
                  <a:lnTo>
                    <a:pt x="138795" y="535531"/>
                  </a:lnTo>
                  <a:cubicBezTo>
                    <a:pt x="130030" y="535531"/>
                    <a:pt x="122924" y="542637"/>
                    <a:pt x="122924" y="551402"/>
                  </a:cubicBezTo>
                  <a:cubicBezTo>
                    <a:pt x="122924" y="560167"/>
                    <a:pt x="130030" y="567273"/>
                    <a:pt x="138795" y="567273"/>
                  </a:cubicBezTo>
                  <a:lnTo>
                    <a:pt x="610385" y="567273"/>
                  </a:lnTo>
                  <a:cubicBezTo>
                    <a:pt x="613392" y="572926"/>
                    <a:pt x="616884" y="578286"/>
                    <a:pt x="620835" y="583267"/>
                  </a:cubicBezTo>
                  <a:cubicBezTo>
                    <a:pt x="605670" y="592659"/>
                    <a:pt x="595545" y="609440"/>
                    <a:pt x="595545" y="628549"/>
                  </a:cubicBezTo>
                  <a:cubicBezTo>
                    <a:pt x="595545" y="654400"/>
                    <a:pt x="614074" y="675997"/>
                    <a:pt x="638545" y="680780"/>
                  </a:cubicBezTo>
                  <a:cubicBezTo>
                    <a:pt x="633041" y="715034"/>
                    <a:pt x="625880" y="747594"/>
                    <a:pt x="616869" y="779340"/>
                  </a:cubicBezTo>
                  <a:lnTo>
                    <a:pt x="615477" y="779340"/>
                  </a:lnTo>
                  <a:cubicBezTo>
                    <a:pt x="589713" y="779340"/>
                    <a:pt x="568750" y="800301"/>
                    <a:pt x="568750" y="826067"/>
                  </a:cubicBezTo>
                  <a:lnTo>
                    <a:pt x="568750" y="831339"/>
                  </a:lnTo>
                  <a:cubicBezTo>
                    <a:pt x="568750" y="842918"/>
                    <a:pt x="572993" y="853518"/>
                    <a:pt x="579993" y="861691"/>
                  </a:cubicBezTo>
                  <a:lnTo>
                    <a:pt x="559691" y="874790"/>
                  </a:lnTo>
                  <a:cubicBezTo>
                    <a:pt x="539141" y="888052"/>
                    <a:pt x="526869" y="910570"/>
                    <a:pt x="526869" y="935028"/>
                  </a:cubicBezTo>
                  <a:lnTo>
                    <a:pt x="526869" y="938564"/>
                  </a:lnTo>
                  <a:lnTo>
                    <a:pt x="295005" y="938564"/>
                  </a:lnTo>
                  <a:cubicBezTo>
                    <a:pt x="286240" y="938564"/>
                    <a:pt x="279134" y="945671"/>
                    <a:pt x="279134" y="954436"/>
                  </a:cubicBezTo>
                  <a:cubicBezTo>
                    <a:pt x="279134" y="963201"/>
                    <a:pt x="286240" y="970307"/>
                    <a:pt x="295005" y="970307"/>
                  </a:cubicBezTo>
                  <a:lnTo>
                    <a:pt x="505686" y="970307"/>
                  </a:lnTo>
                  <a:cubicBezTo>
                    <a:pt x="496017" y="977669"/>
                    <a:pt x="489117" y="988476"/>
                    <a:pt x="486909" y="1000913"/>
                  </a:cubicBezTo>
                  <a:close/>
                  <a:moveTo>
                    <a:pt x="554459" y="370407"/>
                  </a:moveTo>
                  <a:lnTo>
                    <a:pt x="554459" y="535531"/>
                  </a:lnTo>
                  <a:lnTo>
                    <a:pt x="528378" y="535531"/>
                  </a:lnTo>
                  <a:lnTo>
                    <a:pt x="528378" y="370407"/>
                  </a:lnTo>
                  <a:close/>
                  <a:moveTo>
                    <a:pt x="443094" y="468840"/>
                  </a:moveTo>
                  <a:lnTo>
                    <a:pt x="443094" y="535531"/>
                  </a:lnTo>
                  <a:lnTo>
                    <a:pt x="417013" y="535531"/>
                  </a:lnTo>
                  <a:lnTo>
                    <a:pt x="417013" y="468840"/>
                  </a:lnTo>
                  <a:close/>
                  <a:moveTo>
                    <a:pt x="331731" y="325610"/>
                  </a:moveTo>
                  <a:lnTo>
                    <a:pt x="331731" y="535533"/>
                  </a:lnTo>
                  <a:lnTo>
                    <a:pt x="305650" y="535533"/>
                  </a:lnTo>
                  <a:lnTo>
                    <a:pt x="305650" y="325610"/>
                  </a:lnTo>
                  <a:close/>
                  <a:moveTo>
                    <a:pt x="220366" y="444231"/>
                  </a:moveTo>
                  <a:lnTo>
                    <a:pt x="220366" y="535531"/>
                  </a:lnTo>
                  <a:lnTo>
                    <a:pt x="194285" y="535531"/>
                  </a:lnTo>
                  <a:lnTo>
                    <a:pt x="194285" y="444231"/>
                  </a:lnTo>
                  <a:close/>
                  <a:moveTo>
                    <a:pt x="888389" y="1034113"/>
                  </a:moveTo>
                  <a:cubicBezTo>
                    <a:pt x="888389" y="1043829"/>
                    <a:pt x="880486" y="1051733"/>
                    <a:pt x="870770" y="1051733"/>
                  </a:cubicBezTo>
                  <a:lnTo>
                    <a:pt x="535503" y="1051733"/>
                  </a:lnTo>
                  <a:cubicBezTo>
                    <a:pt x="525788" y="1051733"/>
                    <a:pt x="517884" y="1043829"/>
                    <a:pt x="517884" y="1034113"/>
                  </a:cubicBezTo>
                  <a:lnTo>
                    <a:pt x="517884" y="1009555"/>
                  </a:lnTo>
                  <a:cubicBezTo>
                    <a:pt x="517884" y="999840"/>
                    <a:pt x="525788" y="991936"/>
                    <a:pt x="535503" y="991936"/>
                  </a:cubicBezTo>
                  <a:lnTo>
                    <a:pt x="870770" y="991936"/>
                  </a:lnTo>
                  <a:cubicBezTo>
                    <a:pt x="880486" y="991936"/>
                    <a:pt x="888389" y="999840"/>
                    <a:pt x="888389" y="1009555"/>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6" name="任意多边形: 形状 195">
              <a:extLst>
                <a:ext uri="{FF2B5EF4-FFF2-40B4-BE49-F238E27FC236}">
                  <a16:creationId xmlns:a16="http://schemas.microsoft.com/office/drawing/2014/main" id="{90BA2583-1084-EB01-3571-DCF10726E0A4}"/>
                </a:ext>
              </a:extLst>
            </p:cNvPr>
            <p:cNvSpPr/>
            <p:nvPr/>
          </p:nvSpPr>
          <p:spPr>
            <a:xfrm>
              <a:off x="6381745" y="3632449"/>
              <a:ext cx="452183" cy="92103"/>
            </a:xfrm>
            <a:custGeom>
              <a:avLst/>
              <a:gdLst>
                <a:gd name="connsiteX0" fmla="*/ 452183 w 452183"/>
                <a:gd name="connsiteY0" fmla="*/ 46052 h 92103"/>
                <a:gd name="connsiteX1" fmla="*/ 406131 w 452183"/>
                <a:gd name="connsiteY1" fmla="*/ 0 h 92103"/>
                <a:gd name="connsiteX2" fmla="*/ 46052 w 452183"/>
                <a:gd name="connsiteY2" fmla="*/ 0 h 92103"/>
                <a:gd name="connsiteX3" fmla="*/ 0 w 452183"/>
                <a:gd name="connsiteY3" fmla="*/ 46052 h 92103"/>
                <a:gd name="connsiteX4" fmla="*/ 46052 w 452183"/>
                <a:gd name="connsiteY4" fmla="*/ 92104 h 92103"/>
                <a:gd name="connsiteX5" fmla="*/ 406131 w 452183"/>
                <a:gd name="connsiteY5" fmla="*/ 92104 h 92103"/>
                <a:gd name="connsiteX6" fmla="*/ 452183 w 452183"/>
                <a:gd name="connsiteY6" fmla="*/ 46052 h 92103"/>
                <a:gd name="connsiteX7" fmla="*/ 188307 w 452183"/>
                <a:gd name="connsiteY7" fmla="*/ 60361 h 92103"/>
                <a:gd name="connsiteX8" fmla="*/ 46052 w 452183"/>
                <a:gd name="connsiteY8" fmla="*/ 60361 h 92103"/>
                <a:gd name="connsiteX9" fmla="*/ 44592 w 452183"/>
                <a:gd name="connsiteY9" fmla="*/ 60287 h 92103"/>
                <a:gd name="connsiteX10" fmla="*/ 31745 w 452183"/>
                <a:gd name="connsiteY10" fmla="*/ 46052 h 92103"/>
                <a:gd name="connsiteX11" fmla="*/ 44592 w 452183"/>
                <a:gd name="connsiteY11" fmla="*/ 31816 h 92103"/>
                <a:gd name="connsiteX12" fmla="*/ 46052 w 452183"/>
                <a:gd name="connsiteY12" fmla="*/ 31742 h 92103"/>
                <a:gd name="connsiteX13" fmla="*/ 188307 w 452183"/>
                <a:gd name="connsiteY13" fmla="*/ 31742 h 92103"/>
                <a:gd name="connsiteX14" fmla="*/ 220049 w 452183"/>
                <a:gd name="connsiteY14" fmla="*/ 31744 h 92103"/>
                <a:gd name="connsiteX15" fmla="*/ 406131 w 452183"/>
                <a:gd name="connsiteY15" fmla="*/ 31744 h 92103"/>
                <a:gd name="connsiteX16" fmla="*/ 420441 w 452183"/>
                <a:gd name="connsiteY16" fmla="*/ 46054 h 92103"/>
                <a:gd name="connsiteX17" fmla="*/ 406131 w 452183"/>
                <a:gd name="connsiteY17" fmla="*/ 60364 h 92103"/>
                <a:gd name="connsiteX18" fmla="*/ 220049 w 452183"/>
                <a:gd name="connsiteY18" fmla="*/ 60364 h 92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2183" h="92103">
                  <a:moveTo>
                    <a:pt x="452183" y="46052"/>
                  </a:moveTo>
                  <a:cubicBezTo>
                    <a:pt x="452183" y="20658"/>
                    <a:pt x="431523" y="0"/>
                    <a:pt x="406131" y="0"/>
                  </a:cubicBezTo>
                  <a:lnTo>
                    <a:pt x="46052" y="0"/>
                  </a:lnTo>
                  <a:cubicBezTo>
                    <a:pt x="20658" y="0"/>
                    <a:pt x="0" y="20658"/>
                    <a:pt x="0" y="46052"/>
                  </a:cubicBezTo>
                  <a:cubicBezTo>
                    <a:pt x="0" y="71446"/>
                    <a:pt x="20658" y="92104"/>
                    <a:pt x="46052" y="92104"/>
                  </a:cubicBezTo>
                  <a:lnTo>
                    <a:pt x="406131" y="92104"/>
                  </a:lnTo>
                  <a:cubicBezTo>
                    <a:pt x="431525" y="92104"/>
                    <a:pt x="452183" y="71446"/>
                    <a:pt x="452183" y="46052"/>
                  </a:cubicBezTo>
                  <a:close/>
                  <a:moveTo>
                    <a:pt x="188307" y="60361"/>
                  </a:moveTo>
                  <a:lnTo>
                    <a:pt x="46052" y="60361"/>
                  </a:lnTo>
                  <a:cubicBezTo>
                    <a:pt x="45559" y="60361"/>
                    <a:pt x="45072" y="60336"/>
                    <a:pt x="44592" y="60287"/>
                  </a:cubicBezTo>
                  <a:cubicBezTo>
                    <a:pt x="37386" y="59553"/>
                    <a:pt x="31745" y="53450"/>
                    <a:pt x="31745" y="46052"/>
                  </a:cubicBezTo>
                  <a:cubicBezTo>
                    <a:pt x="31745" y="38654"/>
                    <a:pt x="37386" y="32551"/>
                    <a:pt x="44592" y="31816"/>
                  </a:cubicBezTo>
                  <a:cubicBezTo>
                    <a:pt x="45072" y="31768"/>
                    <a:pt x="45559" y="31742"/>
                    <a:pt x="46052" y="31742"/>
                  </a:cubicBezTo>
                  <a:lnTo>
                    <a:pt x="188307" y="31742"/>
                  </a:lnTo>
                  <a:close/>
                  <a:moveTo>
                    <a:pt x="220049" y="31744"/>
                  </a:moveTo>
                  <a:lnTo>
                    <a:pt x="406131" y="31744"/>
                  </a:lnTo>
                  <a:cubicBezTo>
                    <a:pt x="414022" y="31744"/>
                    <a:pt x="420441" y="38163"/>
                    <a:pt x="420441" y="46054"/>
                  </a:cubicBezTo>
                  <a:cubicBezTo>
                    <a:pt x="420441" y="53945"/>
                    <a:pt x="414020" y="60364"/>
                    <a:pt x="406131" y="60364"/>
                  </a:cubicBezTo>
                  <a:lnTo>
                    <a:pt x="220049" y="60364"/>
                  </a:ln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7" name="任意多边形: 形状 196">
              <a:extLst>
                <a:ext uri="{FF2B5EF4-FFF2-40B4-BE49-F238E27FC236}">
                  <a16:creationId xmlns:a16="http://schemas.microsoft.com/office/drawing/2014/main" id="{BBFA4C03-7F3D-60C3-7455-36477FB6827F}"/>
                </a:ext>
              </a:extLst>
            </p:cNvPr>
            <p:cNvSpPr/>
            <p:nvPr/>
          </p:nvSpPr>
          <p:spPr>
            <a:xfrm>
              <a:off x="6481579" y="3762768"/>
              <a:ext cx="352349" cy="31742"/>
            </a:xfrm>
            <a:custGeom>
              <a:avLst/>
              <a:gdLst>
                <a:gd name="connsiteX0" fmla="*/ 336478 w 352349"/>
                <a:gd name="connsiteY0" fmla="*/ 0 h 31742"/>
                <a:gd name="connsiteX1" fmla="*/ 15871 w 352349"/>
                <a:gd name="connsiteY1" fmla="*/ 0 h 31742"/>
                <a:gd name="connsiteX2" fmla="*/ 0 w 352349"/>
                <a:gd name="connsiteY2" fmla="*/ 15871 h 31742"/>
                <a:gd name="connsiteX3" fmla="*/ 15871 w 352349"/>
                <a:gd name="connsiteY3" fmla="*/ 31742 h 31742"/>
                <a:gd name="connsiteX4" fmla="*/ 336478 w 352349"/>
                <a:gd name="connsiteY4" fmla="*/ 31742 h 31742"/>
                <a:gd name="connsiteX5" fmla="*/ 352349 w 352349"/>
                <a:gd name="connsiteY5" fmla="*/ 15871 h 31742"/>
                <a:gd name="connsiteX6" fmla="*/ 336478 w 352349"/>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349" h="31742">
                  <a:moveTo>
                    <a:pt x="336478" y="0"/>
                  </a:moveTo>
                  <a:lnTo>
                    <a:pt x="15871" y="0"/>
                  </a:lnTo>
                  <a:cubicBezTo>
                    <a:pt x="7106" y="0"/>
                    <a:pt x="0" y="7106"/>
                    <a:pt x="0" y="15871"/>
                  </a:cubicBezTo>
                  <a:cubicBezTo>
                    <a:pt x="0" y="24636"/>
                    <a:pt x="7106" y="31742"/>
                    <a:pt x="15871" y="31742"/>
                  </a:cubicBezTo>
                  <a:lnTo>
                    <a:pt x="336478" y="31742"/>
                  </a:lnTo>
                  <a:cubicBezTo>
                    <a:pt x="345243" y="31742"/>
                    <a:pt x="352349" y="24636"/>
                    <a:pt x="352349" y="15871"/>
                  </a:cubicBezTo>
                  <a:cubicBezTo>
                    <a:pt x="352349" y="7106"/>
                    <a:pt x="345243" y="0"/>
                    <a:pt x="336478"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8" name="任意多边形: 形状 197">
              <a:extLst>
                <a:ext uri="{FF2B5EF4-FFF2-40B4-BE49-F238E27FC236}">
                  <a16:creationId xmlns:a16="http://schemas.microsoft.com/office/drawing/2014/main" id="{829DFAD2-E78A-BAC1-B895-FAB3D8F82747}"/>
                </a:ext>
              </a:extLst>
            </p:cNvPr>
            <p:cNvSpPr/>
            <p:nvPr/>
          </p:nvSpPr>
          <p:spPr>
            <a:xfrm>
              <a:off x="6481579" y="3822425"/>
              <a:ext cx="324752" cy="31742"/>
            </a:xfrm>
            <a:custGeom>
              <a:avLst/>
              <a:gdLst>
                <a:gd name="connsiteX0" fmla="*/ 308881 w 324752"/>
                <a:gd name="connsiteY0" fmla="*/ 0 h 31742"/>
                <a:gd name="connsiteX1" fmla="*/ 15871 w 324752"/>
                <a:gd name="connsiteY1" fmla="*/ 0 h 31742"/>
                <a:gd name="connsiteX2" fmla="*/ 0 w 324752"/>
                <a:gd name="connsiteY2" fmla="*/ 15871 h 31742"/>
                <a:gd name="connsiteX3" fmla="*/ 15871 w 324752"/>
                <a:gd name="connsiteY3" fmla="*/ 31742 h 31742"/>
                <a:gd name="connsiteX4" fmla="*/ 308881 w 324752"/>
                <a:gd name="connsiteY4" fmla="*/ 31742 h 31742"/>
                <a:gd name="connsiteX5" fmla="*/ 324752 w 324752"/>
                <a:gd name="connsiteY5" fmla="*/ 15871 h 31742"/>
                <a:gd name="connsiteX6" fmla="*/ 308881 w 324752"/>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4752" h="31742">
                  <a:moveTo>
                    <a:pt x="308881" y="0"/>
                  </a:moveTo>
                  <a:lnTo>
                    <a:pt x="15871" y="0"/>
                  </a:lnTo>
                  <a:cubicBezTo>
                    <a:pt x="7106" y="0"/>
                    <a:pt x="0" y="7106"/>
                    <a:pt x="0" y="15871"/>
                  </a:cubicBezTo>
                  <a:cubicBezTo>
                    <a:pt x="0" y="24636"/>
                    <a:pt x="7106" y="31742"/>
                    <a:pt x="15871" y="31742"/>
                  </a:cubicBezTo>
                  <a:lnTo>
                    <a:pt x="308881" y="31742"/>
                  </a:lnTo>
                  <a:cubicBezTo>
                    <a:pt x="317646" y="31742"/>
                    <a:pt x="324752" y="24636"/>
                    <a:pt x="324752" y="15871"/>
                  </a:cubicBezTo>
                  <a:cubicBezTo>
                    <a:pt x="324752" y="7106"/>
                    <a:pt x="317646" y="0"/>
                    <a:pt x="308881"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9" name="任意多边形: 形状 198">
              <a:extLst>
                <a:ext uri="{FF2B5EF4-FFF2-40B4-BE49-F238E27FC236}">
                  <a16:creationId xmlns:a16="http://schemas.microsoft.com/office/drawing/2014/main" id="{F4F14AE7-3950-D98D-D495-A47576929E72}"/>
                </a:ext>
              </a:extLst>
            </p:cNvPr>
            <p:cNvSpPr/>
            <p:nvPr/>
          </p:nvSpPr>
          <p:spPr>
            <a:xfrm>
              <a:off x="6481579" y="3882082"/>
              <a:ext cx="303512" cy="31742"/>
            </a:xfrm>
            <a:custGeom>
              <a:avLst/>
              <a:gdLst>
                <a:gd name="connsiteX0" fmla="*/ 303512 w 303512"/>
                <a:gd name="connsiteY0" fmla="*/ 15871 h 31742"/>
                <a:gd name="connsiteX1" fmla="*/ 287641 w 303512"/>
                <a:gd name="connsiteY1" fmla="*/ 0 h 31742"/>
                <a:gd name="connsiteX2" fmla="*/ 15871 w 303512"/>
                <a:gd name="connsiteY2" fmla="*/ 0 h 31742"/>
                <a:gd name="connsiteX3" fmla="*/ 0 w 303512"/>
                <a:gd name="connsiteY3" fmla="*/ 15871 h 31742"/>
                <a:gd name="connsiteX4" fmla="*/ 15871 w 303512"/>
                <a:gd name="connsiteY4" fmla="*/ 31742 h 31742"/>
                <a:gd name="connsiteX5" fmla="*/ 287641 w 303512"/>
                <a:gd name="connsiteY5" fmla="*/ 31742 h 31742"/>
                <a:gd name="connsiteX6" fmla="*/ 303512 w 303512"/>
                <a:gd name="connsiteY6" fmla="*/ 15871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3512" h="31742">
                  <a:moveTo>
                    <a:pt x="303512" y="15871"/>
                  </a:moveTo>
                  <a:cubicBezTo>
                    <a:pt x="303512" y="7106"/>
                    <a:pt x="296406" y="0"/>
                    <a:pt x="287641" y="0"/>
                  </a:cubicBezTo>
                  <a:lnTo>
                    <a:pt x="15871" y="0"/>
                  </a:lnTo>
                  <a:cubicBezTo>
                    <a:pt x="7106" y="0"/>
                    <a:pt x="0" y="7106"/>
                    <a:pt x="0" y="15871"/>
                  </a:cubicBezTo>
                  <a:cubicBezTo>
                    <a:pt x="0" y="24636"/>
                    <a:pt x="7106" y="31742"/>
                    <a:pt x="15871" y="31742"/>
                  </a:cubicBezTo>
                  <a:lnTo>
                    <a:pt x="287641" y="31742"/>
                  </a:lnTo>
                  <a:cubicBezTo>
                    <a:pt x="296406" y="31742"/>
                    <a:pt x="303512" y="24636"/>
                    <a:pt x="303512" y="15871"/>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0" name="任意多边形: 形状 199">
              <a:extLst>
                <a:ext uri="{FF2B5EF4-FFF2-40B4-BE49-F238E27FC236}">
                  <a16:creationId xmlns:a16="http://schemas.microsoft.com/office/drawing/2014/main" id="{33BF476B-B58F-B94F-223D-A6774BE7965F}"/>
                </a:ext>
              </a:extLst>
            </p:cNvPr>
            <p:cNvSpPr/>
            <p:nvPr/>
          </p:nvSpPr>
          <p:spPr>
            <a:xfrm>
              <a:off x="6381745" y="3762768"/>
              <a:ext cx="78547" cy="31742"/>
            </a:xfrm>
            <a:custGeom>
              <a:avLst/>
              <a:gdLst>
                <a:gd name="connsiteX0" fmla="*/ 62676 w 78547"/>
                <a:gd name="connsiteY0" fmla="*/ 0 h 31742"/>
                <a:gd name="connsiteX1" fmla="*/ 15871 w 78547"/>
                <a:gd name="connsiteY1" fmla="*/ 0 h 31742"/>
                <a:gd name="connsiteX2" fmla="*/ 0 w 78547"/>
                <a:gd name="connsiteY2" fmla="*/ 15871 h 31742"/>
                <a:gd name="connsiteX3" fmla="*/ 15871 w 78547"/>
                <a:gd name="connsiteY3" fmla="*/ 31742 h 31742"/>
                <a:gd name="connsiteX4" fmla="*/ 62676 w 78547"/>
                <a:gd name="connsiteY4" fmla="*/ 31742 h 31742"/>
                <a:gd name="connsiteX5" fmla="*/ 78548 w 78547"/>
                <a:gd name="connsiteY5" fmla="*/ 15871 h 31742"/>
                <a:gd name="connsiteX6" fmla="*/ 62676 w 78547"/>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47" h="31742">
                  <a:moveTo>
                    <a:pt x="62676" y="0"/>
                  </a:moveTo>
                  <a:lnTo>
                    <a:pt x="15871" y="0"/>
                  </a:lnTo>
                  <a:cubicBezTo>
                    <a:pt x="7106" y="0"/>
                    <a:pt x="0" y="7106"/>
                    <a:pt x="0" y="15871"/>
                  </a:cubicBezTo>
                  <a:cubicBezTo>
                    <a:pt x="0" y="24636"/>
                    <a:pt x="7106" y="31742"/>
                    <a:pt x="15871" y="31742"/>
                  </a:cubicBezTo>
                  <a:lnTo>
                    <a:pt x="62676" y="31742"/>
                  </a:lnTo>
                  <a:cubicBezTo>
                    <a:pt x="71442" y="31742"/>
                    <a:pt x="78548" y="24636"/>
                    <a:pt x="78548" y="15871"/>
                  </a:cubicBezTo>
                  <a:cubicBezTo>
                    <a:pt x="78548" y="7106"/>
                    <a:pt x="71442" y="0"/>
                    <a:pt x="62676"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1" name="任意多边形: 形状 200">
              <a:extLst>
                <a:ext uri="{FF2B5EF4-FFF2-40B4-BE49-F238E27FC236}">
                  <a16:creationId xmlns:a16="http://schemas.microsoft.com/office/drawing/2014/main" id="{E2461A98-D9C6-E5F4-EAE0-A87462B4B6F9}"/>
                </a:ext>
              </a:extLst>
            </p:cNvPr>
            <p:cNvSpPr/>
            <p:nvPr/>
          </p:nvSpPr>
          <p:spPr>
            <a:xfrm>
              <a:off x="6381745" y="3822425"/>
              <a:ext cx="78547" cy="31742"/>
            </a:xfrm>
            <a:custGeom>
              <a:avLst/>
              <a:gdLst>
                <a:gd name="connsiteX0" fmla="*/ 62676 w 78547"/>
                <a:gd name="connsiteY0" fmla="*/ 0 h 31742"/>
                <a:gd name="connsiteX1" fmla="*/ 15871 w 78547"/>
                <a:gd name="connsiteY1" fmla="*/ 0 h 31742"/>
                <a:gd name="connsiteX2" fmla="*/ 0 w 78547"/>
                <a:gd name="connsiteY2" fmla="*/ 15871 h 31742"/>
                <a:gd name="connsiteX3" fmla="*/ 15871 w 78547"/>
                <a:gd name="connsiteY3" fmla="*/ 31742 h 31742"/>
                <a:gd name="connsiteX4" fmla="*/ 62676 w 78547"/>
                <a:gd name="connsiteY4" fmla="*/ 31742 h 31742"/>
                <a:gd name="connsiteX5" fmla="*/ 78548 w 78547"/>
                <a:gd name="connsiteY5" fmla="*/ 15871 h 31742"/>
                <a:gd name="connsiteX6" fmla="*/ 62676 w 78547"/>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47" h="31742">
                  <a:moveTo>
                    <a:pt x="62676" y="0"/>
                  </a:moveTo>
                  <a:lnTo>
                    <a:pt x="15871" y="0"/>
                  </a:lnTo>
                  <a:cubicBezTo>
                    <a:pt x="7106" y="0"/>
                    <a:pt x="0" y="7106"/>
                    <a:pt x="0" y="15871"/>
                  </a:cubicBezTo>
                  <a:cubicBezTo>
                    <a:pt x="0" y="24636"/>
                    <a:pt x="7106" y="31742"/>
                    <a:pt x="15871" y="31742"/>
                  </a:cubicBezTo>
                  <a:lnTo>
                    <a:pt x="62676" y="31742"/>
                  </a:lnTo>
                  <a:cubicBezTo>
                    <a:pt x="71442" y="31742"/>
                    <a:pt x="78548" y="24636"/>
                    <a:pt x="78548" y="15871"/>
                  </a:cubicBezTo>
                  <a:cubicBezTo>
                    <a:pt x="78548" y="7106"/>
                    <a:pt x="71442" y="0"/>
                    <a:pt x="62676"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2" name="任意多边形: 形状 201">
              <a:extLst>
                <a:ext uri="{FF2B5EF4-FFF2-40B4-BE49-F238E27FC236}">
                  <a16:creationId xmlns:a16="http://schemas.microsoft.com/office/drawing/2014/main" id="{18F9C97B-C697-FCD1-7409-C893014A59C1}"/>
                </a:ext>
              </a:extLst>
            </p:cNvPr>
            <p:cNvSpPr/>
            <p:nvPr/>
          </p:nvSpPr>
          <p:spPr>
            <a:xfrm>
              <a:off x="6381745" y="3882082"/>
              <a:ext cx="78547" cy="31742"/>
            </a:xfrm>
            <a:custGeom>
              <a:avLst/>
              <a:gdLst>
                <a:gd name="connsiteX0" fmla="*/ 62676 w 78547"/>
                <a:gd name="connsiteY0" fmla="*/ 0 h 31742"/>
                <a:gd name="connsiteX1" fmla="*/ 15871 w 78547"/>
                <a:gd name="connsiteY1" fmla="*/ 0 h 31742"/>
                <a:gd name="connsiteX2" fmla="*/ 0 w 78547"/>
                <a:gd name="connsiteY2" fmla="*/ 15871 h 31742"/>
                <a:gd name="connsiteX3" fmla="*/ 15871 w 78547"/>
                <a:gd name="connsiteY3" fmla="*/ 31742 h 31742"/>
                <a:gd name="connsiteX4" fmla="*/ 62676 w 78547"/>
                <a:gd name="connsiteY4" fmla="*/ 31742 h 31742"/>
                <a:gd name="connsiteX5" fmla="*/ 78548 w 78547"/>
                <a:gd name="connsiteY5" fmla="*/ 15871 h 31742"/>
                <a:gd name="connsiteX6" fmla="*/ 62676 w 78547"/>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47" h="31742">
                  <a:moveTo>
                    <a:pt x="62676" y="0"/>
                  </a:moveTo>
                  <a:lnTo>
                    <a:pt x="15871" y="0"/>
                  </a:lnTo>
                  <a:cubicBezTo>
                    <a:pt x="7106" y="0"/>
                    <a:pt x="0" y="7106"/>
                    <a:pt x="0" y="15871"/>
                  </a:cubicBezTo>
                  <a:cubicBezTo>
                    <a:pt x="0" y="24636"/>
                    <a:pt x="7106" y="31742"/>
                    <a:pt x="15871" y="31742"/>
                  </a:cubicBezTo>
                  <a:lnTo>
                    <a:pt x="62676" y="31742"/>
                  </a:lnTo>
                  <a:cubicBezTo>
                    <a:pt x="71442" y="31742"/>
                    <a:pt x="78548" y="24636"/>
                    <a:pt x="78548" y="15871"/>
                  </a:cubicBezTo>
                  <a:cubicBezTo>
                    <a:pt x="78548" y="7106"/>
                    <a:pt x="71442" y="0"/>
                    <a:pt x="62676"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226" name="文本框 225">
            <a:extLst>
              <a:ext uri="{FF2B5EF4-FFF2-40B4-BE49-F238E27FC236}">
                <a16:creationId xmlns:a16="http://schemas.microsoft.com/office/drawing/2014/main" id="{903CBEDD-ECDF-09BE-330E-B54D1803EDF9}"/>
              </a:ext>
            </a:extLst>
          </p:cNvPr>
          <p:cNvSpPr txBox="1"/>
          <p:nvPr/>
        </p:nvSpPr>
        <p:spPr>
          <a:xfrm>
            <a:off x="9097234" y="6396735"/>
            <a:ext cx="2801395"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w="3175">
                  <a:noFill/>
                </a:ln>
                <a:solidFill>
                  <a:prstClr val="white">
                    <a:lumMod val="85000"/>
                  </a:prstClr>
                </a:solidFill>
                <a:effectLst>
                  <a:outerShdw blurRad="152400" dist="101600" dir="5400000" sx="98000" sy="98000" algn="t" rotWithShape="0">
                    <a:prstClr val="white">
                      <a:lumMod val="85000"/>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正德丨厚生丨经世丨济用</a:t>
            </a:r>
          </a:p>
        </p:txBody>
      </p:sp>
      <p:grpSp>
        <p:nvGrpSpPr>
          <p:cNvPr id="213" name="组合 212">
            <a:extLst>
              <a:ext uri="{FF2B5EF4-FFF2-40B4-BE49-F238E27FC236}">
                <a16:creationId xmlns:a16="http://schemas.microsoft.com/office/drawing/2014/main" id="{139705E3-8F97-B683-73A5-844A044E98BE}"/>
              </a:ext>
            </a:extLst>
          </p:cNvPr>
          <p:cNvGrpSpPr/>
          <p:nvPr/>
        </p:nvGrpSpPr>
        <p:grpSpPr>
          <a:xfrm>
            <a:off x="397828" y="6453189"/>
            <a:ext cx="1009527" cy="188718"/>
            <a:chOff x="695357" y="6477795"/>
            <a:chExt cx="976623" cy="182567"/>
          </a:xfrm>
        </p:grpSpPr>
        <p:sp>
          <p:nvSpPr>
            <p:cNvPr id="214" name="椭圆 213">
              <a:extLst>
                <a:ext uri="{FF2B5EF4-FFF2-40B4-BE49-F238E27FC236}">
                  <a16:creationId xmlns:a16="http://schemas.microsoft.com/office/drawing/2014/main" id="{4BEDC135-AC07-AF4D-C138-812C6F13BD68}"/>
                </a:ext>
              </a:extLst>
            </p:cNvPr>
            <p:cNvSpPr/>
            <p:nvPr/>
          </p:nvSpPr>
          <p:spPr>
            <a:xfrm>
              <a:off x="695357" y="6477795"/>
              <a:ext cx="182567" cy="182567"/>
            </a:xfrm>
            <a:prstGeom prst="ellipse">
              <a:avLst/>
            </a:prstGeom>
            <a:gradFill flip="none" rotWithShape="1">
              <a:gsLst>
                <a:gs pos="100000">
                  <a:schemeClr val="accent1"/>
                </a:gs>
                <a:gs pos="59000">
                  <a:srgbClr val="1169F3"/>
                </a:gs>
                <a:gs pos="13000">
                  <a:schemeClr val="accent2"/>
                </a:gs>
              </a:gsLst>
              <a:lin ang="135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5" name="椭圆 214">
              <a:extLst>
                <a:ext uri="{FF2B5EF4-FFF2-40B4-BE49-F238E27FC236}">
                  <a16:creationId xmlns:a16="http://schemas.microsoft.com/office/drawing/2014/main" id="{BC20AB3F-94F2-1057-0B8F-832C624C1A52}"/>
                </a:ext>
              </a:extLst>
            </p:cNvPr>
            <p:cNvSpPr/>
            <p:nvPr/>
          </p:nvSpPr>
          <p:spPr>
            <a:xfrm>
              <a:off x="960042" y="6477795"/>
              <a:ext cx="182567" cy="182567"/>
            </a:xfrm>
            <a:prstGeom prst="ellipse">
              <a:avLst/>
            </a:prstGeom>
            <a:gradFill>
              <a:gsLst>
                <a:gs pos="25000">
                  <a:schemeClr val="bg1">
                    <a:lumMod val="50000"/>
                  </a:schemeClr>
                </a:gs>
                <a:gs pos="100000">
                  <a:schemeClr val="bg1">
                    <a:lumMod val="85000"/>
                  </a:schemeClr>
                </a:gs>
              </a:gsLst>
              <a:lin ang="135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6" name="椭圆 215">
              <a:extLst>
                <a:ext uri="{FF2B5EF4-FFF2-40B4-BE49-F238E27FC236}">
                  <a16:creationId xmlns:a16="http://schemas.microsoft.com/office/drawing/2014/main" id="{DE17091D-CCAA-54D6-6C79-E7DABBA83E0E}"/>
                </a:ext>
              </a:extLst>
            </p:cNvPr>
            <p:cNvSpPr/>
            <p:nvPr/>
          </p:nvSpPr>
          <p:spPr>
            <a:xfrm>
              <a:off x="1224727" y="6477795"/>
              <a:ext cx="182567" cy="182567"/>
            </a:xfrm>
            <a:prstGeom prst="ellipse">
              <a:avLst/>
            </a:prstGeom>
            <a:gradFill>
              <a:gsLst>
                <a:gs pos="25000">
                  <a:schemeClr val="bg1">
                    <a:lumMod val="50000"/>
                  </a:schemeClr>
                </a:gs>
                <a:gs pos="100000">
                  <a:schemeClr val="bg1">
                    <a:lumMod val="85000"/>
                  </a:schemeClr>
                </a:gs>
              </a:gsLst>
              <a:lin ang="135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7" name="椭圆 216">
              <a:extLst>
                <a:ext uri="{FF2B5EF4-FFF2-40B4-BE49-F238E27FC236}">
                  <a16:creationId xmlns:a16="http://schemas.microsoft.com/office/drawing/2014/main" id="{9C6CB0CF-8702-E114-094E-9497F532EC4C}"/>
                </a:ext>
              </a:extLst>
            </p:cNvPr>
            <p:cNvSpPr/>
            <p:nvPr/>
          </p:nvSpPr>
          <p:spPr>
            <a:xfrm>
              <a:off x="1489413" y="6477795"/>
              <a:ext cx="182567" cy="182567"/>
            </a:xfrm>
            <a:prstGeom prst="ellipse">
              <a:avLst/>
            </a:prstGeom>
            <a:gradFill>
              <a:gsLst>
                <a:gs pos="25000">
                  <a:schemeClr val="bg1">
                    <a:lumMod val="50000"/>
                  </a:schemeClr>
                </a:gs>
                <a:gs pos="100000">
                  <a:schemeClr val="bg1">
                    <a:lumMod val="85000"/>
                  </a:schemeClr>
                </a:gs>
              </a:gsLst>
              <a:lin ang="135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 name="组合 8">
            <a:extLst>
              <a:ext uri="{FF2B5EF4-FFF2-40B4-BE49-F238E27FC236}">
                <a16:creationId xmlns:a16="http://schemas.microsoft.com/office/drawing/2014/main" id="{3690B152-7DAF-85B2-33BB-DCA8A9A22AEC}"/>
              </a:ext>
            </a:extLst>
          </p:cNvPr>
          <p:cNvGrpSpPr/>
          <p:nvPr/>
        </p:nvGrpSpPr>
        <p:grpSpPr>
          <a:xfrm>
            <a:off x="-1" y="666875"/>
            <a:ext cx="12192001" cy="3924118"/>
            <a:chOff x="-1" y="666875"/>
            <a:chExt cx="12192001" cy="3924118"/>
          </a:xfrm>
        </p:grpSpPr>
        <p:cxnSp>
          <p:nvCxnSpPr>
            <p:cNvPr id="205" name="直接连接符 204">
              <a:extLst>
                <a:ext uri="{FF2B5EF4-FFF2-40B4-BE49-F238E27FC236}">
                  <a16:creationId xmlns:a16="http://schemas.microsoft.com/office/drawing/2014/main" id="{DC2356C7-711F-EE0D-ED6C-03E5302EADFD}"/>
                </a:ext>
              </a:extLst>
            </p:cNvPr>
            <p:cNvCxnSpPr>
              <a:cxnSpLocks/>
            </p:cNvCxnSpPr>
            <p:nvPr/>
          </p:nvCxnSpPr>
          <p:spPr>
            <a:xfrm>
              <a:off x="407988" y="666875"/>
              <a:ext cx="11376025" cy="0"/>
            </a:xfrm>
            <a:prstGeom prst="line">
              <a:avLst/>
            </a:prstGeom>
            <a:ln w="9525">
              <a:gradFill flip="none" rotWithShape="1">
                <a:gsLst>
                  <a:gs pos="0">
                    <a:schemeClr val="accent1"/>
                  </a:gs>
                  <a:gs pos="58000">
                    <a:srgbClr val="1168F4"/>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pic>
          <p:nvPicPr>
            <p:cNvPr id="53" name="Picture 4">
              <a:extLst>
                <a:ext uri="{FF2B5EF4-FFF2-40B4-BE49-F238E27FC236}">
                  <a16:creationId xmlns:a16="http://schemas.microsoft.com/office/drawing/2014/main" id="{07CAA38B-4B5D-6FCB-A5F2-D6B02E1B929B}"/>
                </a:ext>
              </a:extLst>
            </p:cNvPr>
            <p:cNvPicPr>
              <a:picLocks noChangeAspect="1" noChangeArrowheads="1"/>
            </p:cNvPicPr>
            <p:nvPr/>
          </p:nvPicPr>
          <p:blipFill rotWithShape="1">
            <a:blip r:embed="rId11" cstate="email">
              <a:extLst>
                <a:ext uri="{28A0092B-C50C-407E-A947-70E740481C1C}">
                  <a14:useLocalDpi xmlns:a14="http://schemas.microsoft.com/office/drawing/2010/main"/>
                </a:ext>
              </a:extLst>
            </a:blip>
            <a:srcRect/>
            <a:stretch/>
          </p:blipFill>
          <p:spPr bwMode="auto">
            <a:xfrm>
              <a:off x="-1" y="873125"/>
              <a:ext cx="12192000" cy="3717868"/>
            </a:xfrm>
            <a:prstGeom prst="rect">
              <a:avLst/>
            </a:prstGeom>
            <a:noFill/>
            <a:effectLst>
              <a:outerShdw blurRad="50800" dist="50800" dir="5400000" sx="2000" sy="2000" algn="ctr" rotWithShape="0">
                <a:srgbClr val="000000">
                  <a:alpha val="43137"/>
                </a:srgbClr>
              </a:outerShdw>
            </a:effectLst>
            <a:extLst>
              <a:ext uri="{909E8E84-426E-40DD-AFC4-6F175D3DCCD1}">
                <a14:hiddenFill xmlns:a14="http://schemas.microsoft.com/office/drawing/2010/main">
                  <a:solidFill>
                    <a:srgbClr val="FFFFFF"/>
                  </a:solidFill>
                </a14:hiddenFill>
              </a:ext>
            </a:extLst>
          </p:spPr>
        </p:pic>
        <p:sp>
          <p:nvSpPr>
            <p:cNvPr id="54" name="矩形 53">
              <a:extLst>
                <a:ext uri="{FF2B5EF4-FFF2-40B4-BE49-F238E27FC236}">
                  <a16:creationId xmlns:a16="http://schemas.microsoft.com/office/drawing/2014/main" id="{F176D0F6-CA07-42A3-B607-654B3C3FCEBF}"/>
                </a:ext>
              </a:extLst>
            </p:cNvPr>
            <p:cNvSpPr/>
            <p:nvPr/>
          </p:nvSpPr>
          <p:spPr>
            <a:xfrm>
              <a:off x="0" y="873125"/>
              <a:ext cx="12192000" cy="3717868"/>
            </a:xfrm>
            <a:prstGeom prst="rect">
              <a:avLst/>
            </a:prstGeom>
            <a:gradFill flip="none" rotWithShape="1">
              <a:gsLst>
                <a:gs pos="0">
                  <a:schemeClr val="accent2">
                    <a:alpha val="90000"/>
                  </a:schemeClr>
                </a:gs>
                <a:gs pos="42700">
                  <a:srgbClr val="1168F4">
                    <a:alpha val="77000"/>
                  </a:srgbClr>
                </a:gs>
                <a:gs pos="100000">
                  <a:schemeClr val="accent1">
                    <a:alpha val="20000"/>
                  </a:scheme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55" name="文本框 54">
            <a:extLst>
              <a:ext uri="{FF2B5EF4-FFF2-40B4-BE49-F238E27FC236}">
                <a16:creationId xmlns:a16="http://schemas.microsoft.com/office/drawing/2014/main" id="{52612756-FB25-4302-A090-1618291249F7}"/>
              </a:ext>
            </a:extLst>
          </p:cNvPr>
          <p:cNvSpPr txBox="1"/>
          <p:nvPr/>
        </p:nvSpPr>
        <p:spPr>
          <a:xfrm>
            <a:off x="2692400" y="1533742"/>
            <a:ext cx="6807200" cy="646331"/>
          </a:xfrm>
          <a:prstGeom prst="rect">
            <a:avLst/>
          </a:prstGeom>
          <a:noFill/>
        </p:spPr>
        <p:txBody>
          <a:bodyPr wrap="square">
            <a:spAutoFit/>
          </a:bodyPr>
          <a:lstStyle/>
          <a:p>
            <a:pPr algn="ctr"/>
            <a:r>
              <a:rPr lang="zh-CN" altLang="en-US" sz="3600" b="1" dirty="0">
                <a:gradFill flip="none" rotWithShape="1">
                  <a:gsLst>
                    <a:gs pos="0">
                      <a:schemeClr val="bg1"/>
                    </a:gs>
                    <a:gs pos="100000">
                      <a:schemeClr val="accent1">
                        <a:lumMod val="20000"/>
                        <a:lumOff val="80000"/>
                      </a:schemeClr>
                    </a:gs>
                  </a:gsLst>
                  <a:lin ang="5400000" scaled="1"/>
                  <a:tileRect/>
                </a:gradFill>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rPr>
              <a:t>关键词标题</a:t>
            </a:r>
          </a:p>
        </p:txBody>
      </p:sp>
      <p:grpSp>
        <p:nvGrpSpPr>
          <p:cNvPr id="10" name="组合 9">
            <a:extLst>
              <a:ext uri="{FF2B5EF4-FFF2-40B4-BE49-F238E27FC236}">
                <a16:creationId xmlns:a16="http://schemas.microsoft.com/office/drawing/2014/main" id="{BB2F0217-97DE-16DE-16CF-4AF35CB6C3FA}"/>
              </a:ext>
            </a:extLst>
          </p:cNvPr>
          <p:cNvGrpSpPr/>
          <p:nvPr/>
        </p:nvGrpSpPr>
        <p:grpSpPr>
          <a:xfrm>
            <a:off x="695325" y="2561781"/>
            <a:ext cx="3344553" cy="3717868"/>
            <a:chOff x="695325" y="2561781"/>
            <a:chExt cx="3344553" cy="3717868"/>
          </a:xfrm>
        </p:grpSpPr>
        <p:sp>
          <p:nvSpPr>
            <p:cNvPr id="56" name="矩形: 圆角 55">
              <a:extLst>
                <a:ext uri="{FF2B5EF4-FFF2-40B4-BE49-F238E27FC236}">
                  <a16:creationId xmlns:a16="http://schemas.microsoft.com/office/drawing/2014/main" id="{45E7CE35-5452-4085-AB31-E281302F64AA}"/>
                </a:ext>
              </a:extLst>
            </p:cNvPr>
            <p:cNvSpPr/>
            <p:nvPr/>
          </p:nvSpPr>
          <p:spPr>
            <a:xfrm>
              <a:off x="695325" y="2561781"/>
              <a:ext cx="3344553" cy="3717868"/>
            </a:xfrm>
            <a:prstGeom prst="roundRect">
              <a:avLst>
                <a:gd name="adj" fmla="val 4071"/>
              </a:avLst>
            </a:prstGeom>
            <a:gradFill flip="none" rotWithShape="1">
              <a:gsLst>
                <a:gs pos="0">
                  <a:schemeClr val="bg1">
                    <a:alpha val="90000"/>
                  </a:schemeClr>
                </a:gs>
                <a:gs pos="78000">
                  <a:schemeClr val="bg1"/>
                </a:gs>
              </a:gsLst>
              <a:lin ang="16200000" scaled="1"/>
              <a:tileRect/>
            </a:gradFill>
            <a:ln>
              <a:gradFill flip="none" rotWithShape="1">
                <a:gsLst>
                  <a:gs pos="0">
                    <a:schemeClr val="accent1">
                      <a:lumMod val="20000"/>
                      <a:lumOff val="80000"/>
                      <a:alpha val="0"/>
                    </a:schemeClr>
                  </a:gs>
                  <a:gs pos="100000">
                    <a:schemeClr val="accent2"/>
                  </a:gs>
                </a:gsLst>
                <a:lin ang="5400000" scaled="1"/>
                <a:tileRect/>
              </a:gradFill>
            </a:ln>
            <a:effectLst>
              <a:outerShdw blurRad="495300" dist="304800" dir="2700000" sx="95000" sy="95000" algn="tl" rotWithShape="0">
                <a:schemeClr val="accent1">
                  <a:lumMod val="40000"/>
                  <a:lumOff val="6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endParaRPr>
            </a:p>
          </p:txBody>
        </p:sp>
        <p:sp>
          <p:nvSpPr>
            <p:cNvPr id="59" name="文本框 58">
              <a:extLst>
                <a:ext uri="{FF2B5EF4-FFF2-40B4-BE49-F238E27FC236}">
                  <a16:creationId xmlns:a16="http://schemas.microsoft.com/office/drawing/2014/main" id="{9BF416C6-6073-41AB-AFC5-9C6516443F1D}"/>
                </a:ext>
              </a:extLst>
            </p:cNvPr>
            <p:cNvSpPr txBox="1"/>
            <p:nvPr/>
          </p:nvSpPr>
          <p:spPr>
            <a:xfrm>
              <a:off x="1465701" y="4835783"/>
              <a:ext cx="1803800" cy="461665"/>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tabLst/>
                <a:defRPr kumimoji="0" sz="2000" i="0" u="none" strike="noStrike" cap="none" spc="0" normalizeH="0" baseline="0">
                  <a:ln>
                    <a:noFill/>
                  </a:ln>
                  <a:solidFill>
                    <a:schemeClr val="accent1">
                      <a:lumMod val="50000"/>
                    </a:schemeClr>
                  </a:solidFill>
                  <a:effectLst/>
                  <a:uLnTx/>
                  <a:uFillTx/>
                  <a:latin typeface="+mj-ea"/>
                  <a:ea typeface="+mj-ea"/>
                </a:defRPr>
              </a:lvl1pPr>
            </a:lstStyle>
            <a:p>
              <a:r>
                <a:rPr lang="zh-CN" altLang="en-US" sz="2400"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关键词标题</a:t>
              </a:r>
            </a:p>
          </p:txBody>
        </p:sp>
        <p:sp>
          <p:nvSpPr>
            <p:cNvPr id="61" name="文本框 60">
              <a:extLst>
                <a:ext uri="{FF2B5EF4-FFF2-40B4-BE49-F238E27FC236}">
                  <a16:creationId xmlns:a16="http://schemas.microsoft.com/office/drawing/2014/main" id="{528A5DDB-1AEC-48D8-8A52-0BF2CC71B73E}"/>
                </a:ext>
              </a:extLst>
            </p:cNvPr>
            <p:cNvSpPr txBox="1"/>
            <p:nvPr/>
          </p:nvSpPr>
          <p:spPr>
            <a:xfrm>
              <a:off x="892603" y="5308931"/>
              <a:ext cx="2949996" cy="712054"/>
            </a:xfrm>
            <a:prstGeom prst="rect">
              <a:avLst/>
            </a:prstGeom>
            <a:noFill/>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chemeClr val="tx1">
                      <a:alpha val="75000"/>
                    </a:schemeClr>
                  </a:solidFill>
                  <a:effectLst/>
                  <a:uLnTx/>
                  <a:uFillTx/>
                  <a:latin typeface="Arial" panose="020B0604020202020204" pitchFamily="34" charset="0"/>
                  <a:ea typeface="微软雅黑" panose="020B0503020204020204" pitchFamily="34" charset="-122"/>
                  <a:sym typeface="Arial" panose="020B0604020202020204" pitchFamily="34" charset="0"/>
                </a:rPr>
                <a:t>在这里输入你的正文，阐述与关键词标题相关的具体内容</a:t>
              </a:r>
              <a:endParaRPr kumimoji="0" lang="zh-CN" altLang="en-US" sz="1600" b="0" i="0" u="none" strike="noStrike" kern="1200" cap="none" spc="0" normalizeH="0" baseline="0" noProof="0" dirty="0">
                <a:ln>
                  <a:noFill/>
                </a:ln>
                <a:solidFill>
                  <a:schemeClr val="tx1">
                    <a:alpha val="75000"/>
                  </a:scheme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
              <a:extLst>
                <a:ext uri="{FF2B5EF4-FFF2-40B4-BE49-F238E27FC236}">
                  <a16:creationId xmlns:a16="http://schemas.microsoft.com/office/drawing/2014/main" id="{50C0F056-5157-7423-ADDF-92A76D908665}"/>
                </a:ext>
              </a:extLst>
            </p:cNvPr>
            <p:cNvGrpSpPr/>
            <p:nvPr/>
          </p:nvGrpSpPr>
          <p:grpSpPr>
            <a:xfrm>
              <a:off x="1528410" y="2893135"/>
              <a:ext cx="1678382" cy="1678382"/>
              <a:chOff x="1528410" y="2893135"/>
              <a:chExt cx="1678382" cy="1678382"/>
            </a:xfrm>
          </p:grpSpPr>
          <p:sp>
            <p:nvSpPr>
              <p:cNvPr id="58" name="椭圆 57">
                <a:extLst>
                  <a:ext uri="{FF2B5EF4-FFF2-40B4-BE49-F238E27FC236}">
                    <a16:creationId xmlns:a16="http://schemas.microsoft.com/office/drawing/2014/main" id="{CFC24AA1-D625-4869-A33F-4775D0E2C64D}"/>
                  </a:ext>
                </a:extLst>
              </p:cNvPr>
              <p:cNvSpPr/>
              <p:nvPr/>
            </p:nvSpPr>
            <p:spPr>
              <a:xfrm rot="19741494">
                <a:off x="1528410" y="2893135"/>
                <a:ext cx="1678382" cy="1678382"/>
              </a:xfrm>
              <a:prstGeom prst="ellipse">
                <a:avLst/>
              </a:prstGeom>
              <a:gradFill flip="none" rotWithShape="1">
                <a:gsLst>
                  <a:gs pos="53000">
                    <a:schemeClr val="accent1">
                      <a:lumMod val="20000"/>
                      <a:lumOff val="80000"/>
                      <a:alpha val="22000"/>
                    </a:schemeClr>
                  </a:gs>
                  <a:gs pos="100000">
                    <a:schemeClr val="accent1">
                      <a:alpha val="1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endParaRPr>
              </a:p>
            </p:txBody>
          </p:sp>
          <p:sp>
            <p:nvSpPr>
              <p:cNvPr id="62" name="椭圆 61">
                <a:extLst>
                  <a:ext uri="{FF2B5EF4-FFF2-40B4-BE49-F238E27FC236}">
                    <a16:creationId xmlns:a16="http://schemas.microsoft.com/office/drawing/2014/main" id="{5DD80B9D-4050-45C6-B07E-151BA3963020}"/>
                  </a:ext>
                </a:extLst>
              </p:cNvPr>
              <p:cNvSpPr/>
              <p:nvPr/>
            </p:nvSpPr>
            <p:spPr>
              <a:xfrm>
                <a:off x="1796268" y="3160991"/>
                <a:ext cx="1142666" cy="1142670"/>
              </a:xfrm>
              <a:prstGeom prst="ellipse">
                <a:avLst/>
              </a:pr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zh-CN" altLang="en-US" sz="3200" kern="0" dirty="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142" name="图形 141">
                <a:extLst>
                  <a:ext uri="{FF2B5EF4-FFF2-40B4-BE49-F238E27FC236}">
                    <a16:creationId xmlns:a16="http://schemas.microsoft.com/office/drawing/2014/main" id="{8AB710B7-6C1C-D8AB-AAC7-2FD8C9D34120}"/>
                  </a:ext>
                </a:extLst>
              </p:cNvPr>
              <p:cNvPicPr>
                <a:picLocks noChangeAspect="1"/>
              </p:cNvPicPr>
              <p:nvPr/>
            </p:nvPicPr>
            <p: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2056933" y="3421657"/>
                <a:ext cx="621337" cy="621338"/>
              </a:xfrm>
              <a:prstGeom prst="rect">
                <a:avLst/>
              </a:prstGeom>
            </p:spPr>
          </p:pic>
        </p:grpSp>
      </p:grpSp>
      <p:grpSp>
        <p:nvGrpSpPr>
          <p:cNvPr id="11" name="组合 10">
            <a:extLst>
              <a:ext uri="{FF2B5EF4-FFF2-40B4-BE49-F238E27FC236}">
                <a16:creationId xmlns:a16="http://schemas.microsoft.com/office/drawing/2014/main" id="{DA98A37E-68D9-8615-C5B2-D54BAC4F7CA9}"/>
              </a:ext>
            </a:extLst>
          </p:cNvPr>
          <p:cNvGrpSpPr/>
          <p:nvPr/>
        </p:nvGrpSpPr>
        <p:grpSpPr>
          <a:xfrm>
            <a:off x="4423723" y="2561781"/>
            <a:ext cx="3344553" cy="3717868"/>
            <a:chOff x="4423723" y="2561781"/>
            <a:chExt cx="3344553" cy="3717868"/>
          </a:xfrm>
        </p:grpSpPr>
        <p:sp>
          <p:nvSpPr>
            <p:cNvPr id="128" name="矩形: 圆角 127">
              <a:extLst>
                <a:ext uri="{FF2B5EF4-FFF2-40B4-BE49-F238E27FC236}">
                  <a16:creationId xmlns:a16="http://schemas.microsoft.com/office/drawing/2014/main" id="{A7A944FC-F634-496C-B0B9-1B4B17CBBDD7}"/>
                </a:ext>
              </a:extLst>
            </p:cNvPr>
            <p:cNvSpPr/>
            <p:nvPr/>
          </p:nvSpPr>
          <p:spPr>
            <a:xfrm>
              <a:off x="4423723" y="2561781"/>
              <a:ext cx="3344553" cy="3717868"/>
            </a:xfrm>
            <a:prstGeom prst="roundRect">
              <a:avLst>
                <a:gd name="adj" fmla="val 4071"/>
              </a:avLst>
            </a:prstGeom>
            <a:gradFill flip="none" rotWithShape="1">
              <a:gsLst>
                <a:gs pos="0">
                  <a:schemeClr val="bg1">
                    <a:alpha val="90000"/>
                  </a:schemeClr>
                </a:gs>
                <a:gs pos="78000">
                  <a:schemeClr val="bg1"/>
                </a:gs>
              </a:gsLst>
              <a:lin ang="16200000" scaled="1"/>
              <a:tileRect/>
            </a:gradFill>
            <a:ln>
              <a:gradFill flip="none" rotWithShape="1">
                <a:gsLst>
                  <a:gs pos="0">
                    <a:schemeClr val="accent1">
                      <a:lumMod val="20000"/>
                      <a:lumOff val="80000"/>
                      <a:alpha val="0"/>
                    </a:schemeClr>
                  </a:gs>
                  <a:gs pos="100000">
                    <a:schemeClr val="accent2"/>
                  </a:gs>
                </a:gsLst>
                <a:lin ang="5400000" scaled="1"/>
                <a:tileRect/>
              </a:gradFill>
            </a:ln>
            <a:effectLst>
              <a:outerShdw blurRad="495300" dist="304800" dir="2700000" sx="95000" sy="95000" algn="tl" rotWithShape="0">
                <a:schemeClr val="accent1">
                  <a:lumMod val="40000"/>
                  <a:lumOff val="6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endParaRPr>
            </a:p>
          </p:txBody>
        </p:sp>
        <p:sp>
          <p:nvSpPr>
            <p:cNvPr id="133" name="文本框 132">
              <a:extLst>
                <a:ext uri="{FF2B5EF4-FFF2-40B4-BE49-F238E27FC236}">
                  <a16:creationId xmlns:a16="http://schemas.microsoft.com/office/drawing/2014/main" id="{4139D420-D518-4FE0-981C-461610E570E0}"/>
                </a:ext>
              </a:extLst>
            </p:cNvPr>
            <p:cNvSpPr txBox="1"/>
            <p:nvPr/>
          </p:nvSpPr>
          <p:spPr>
            <a:xfrm>
              <a:off x="5130799" y="4835783"/>
              <a:ext cx="1930400" cy="461665"/>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tabLst/>
                <a:defRPr kumimoji="0" sz="2000" i="0" u="none" strike="noStrike" cap="none" spc="0" normalizeH="0" baseline="0">
                  <a:ln>
                    <a:noFill/>
                  </a:ln>
                  <a:solidFill>
                    <a:schemeClr val="accent1">
                      <a:lumMod val="50000"/>
                    </a:schemeClr>
                  </a:solidFill>
                  <a:effectLst/>
                  <a:uLnTx/>
                  <a:uFillTx/>
                  <a:latin typeface="+mj-ea"/>
                  <a:ea typeface="+mj-ea"/>
                </a:defRPr>
              </a:lvl1pPr>
            </a:lstStyle>
            <a:p>
              <a:r>
                <a:rPr lang="zh-CN" altLang="en-US" sz="2400"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关键词标题</a:t>
              </a:r>
            </a:p>
          </p:txBody>
        </p:sp>
        <p:sp>
          <p:nvSpPr>
            <p:cNvPr id="136" name="文本框 135">
              <a:extLst>
                <a:ext uri="{FF2B5EF4-FFF2-40B4-BE49-F238E27FC236}">
                  <a16:creationId xmlns:a16="http://schemas.microsoft.com/office/drawing/2014/main" id="{C93D550C-D280-4193-80F1-A7DCDAF1258E}"/>
                </a:ext>
              </a:extLst>
            </p:cNvPr>
            <p:cNvSpPr txBox="1"/>
            <p:nvPr/>
          </p:nvSpPr>
          <p:spPr>
            <a:xfrm>
              <a:off x="4621002" y="5308931"/>
              <a:ext cx="2949996" cy="712054"/>
            </a:xfrm>
            <a:prstGeom prst="rect">
              <a:avLst/>
            </a:prstGeom>
            <a:noFill/>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chemeClr val="tx1">
                      <a:alpha val="75000"/>
                    </a:schemeClr>
                  </a:solidFill>
                  <a:effectLst/>
                  <a:uLnTx/>
                  <a:uFillTx/>
                  <a:latin typeface="Arial" panose="020B0604020202020204" pitchFamily="34" charset="0"/>
                  <a:ea typeface="微软雅黑" panose="020B0503020204020204" pitchFamily="34" charset="-122"/>
                  <a:sym typeface="Arial" panose="020B0604020202020204" pitchFamily="34" charset="0"/>
                </a:rPr>
                <a:t>在这里输入你的正文，阐述与关键词标题相关的具体内容</a:t>
              </a:r>
            </a:p>
          </p:txBody>
        </p:sp>
        <p:grpSp>
          <p:nvGrpSpPr>
            <p:cNvPr id="3" name="组合 2">
              <a:extLst>
                <a:ext uri="{FF2B5EF4-FFF2-40B4-BE49-F238E27FC236}">
                  <a16:creationId xmlns:a16="http://schemas.microsoft.com/office/drawing/2014/main" id="{21F4C9B9-269A-03F8-1B50-2489796A36EC}"/>
                </a:ext>
              </a:extLst>
            </p:cNvPr>
            <p:cNvGrpSpPr/>
            <p:nvPr/>
          </p:nvGrpSpPr>
          <p:grpSpPr>
            <a:xfrm>
              <a:off x="5256808" y="2893135"/>
              <a:ext cx="1678382" cy="1678382"/>
              <a:chOff x="5256808" y="2893135"/>
              <a:chExt cx="1678382" cy="1678382"/>
            </a:xfrm>
          </p:grpSpPr>
          <p:sp>
            <p:nvSpPr>
              <p:cNvPr id="132" name="椭圆 131">
                <a:extLst>
                  <a:ext uri="{FF2B5EF4-FFF2-40B4-BE49-F238E27FC236}">
                    <a16:creationId xmlns:a16="http://schemas.microsoft.com/office/drawing/2014/main" id="{785DD394-82F7-40D3-8DB7-5DE92F7ABF7B}"/>
                  </a:ext>
                </a:extLst>
              </p:cNvPr>
              <p:cNvSpPr/>
              <p:nvPr/>
            </p:nvSpPr>
            <p:spPr>
              <a:xfrm rot="19741494">
                <a:off x="5256808" y="2893135"/>
                <a:ext cx="1678382" cy="1678382"/>
              </a:xfrm>
              <a:prstGeom prst="ellipse">
                <a:avLst/>
              </a:prstGeom>
              <a:gradFill flip="none" rotWithShape="1">
                <a:gsLst>
                  <a:gs pos="53000">
                    <a:schemeClr val="accent1">
                      <a:lumMod val="20000"/>
                      <a:lumOff val="80000"/>
                      <a:alpha val="22000"/>
                    </a:schemeClr>
                  </a:gs>
                  <a:gs pos="100000">
                    <a:schemeClr val="accent1">
                      <a:alpha val="1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endParaRPr>
              </a:p>
            </p:txBody>
          </p:sp>
          <p:sp>
            <p:nvSpPr>
              <p:cNvPr id="134" name="椭圆 133">
                <a:extLst>
                  <a:ext uri="{FF2B5EF4-FFF2-40B4-BE49-F238E27FC236}">
                    <a16:creationId xmlns:a16="http://schemas.microsoft.com/office/drawing/2014/main" id="{25359ABD-59D6-417C-84B9-F8A7E18C62AD}"/>
                  </a:ext>
                </a:extLst>
              </p:cNvPr>
              <p:cNvSpPr/>
              <p:nvPr/>
            </p:nvSpPr>
            <p:spPr>
              <a:xfrm>
                <a:off x="5524666" y="3160991"/>
                <a:ext cx="1142666" cy="1142670"/>
              </a:xfrm>
              <a:prstGeom prst="ellipse">
                <a:avLst/>
              </a:pr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zh-CN" altLang="en-US" sz="3200" kern="0" dirty="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143" name="图形 142">
                <a:extLst>
                  <a:ext uri="{FF2B5EF4-FFF2-40B4-BE49-F238E27FC236}">
                    <a16:creationId xmlns:a16="http://schemas.microsoft.com/office/drawing/2014/main" id="{1C42C80B-B919-E25C-5F54-4D4FB5DCAB75}"/>
                  </a:ext>
                </a:extLst>
              </p:cNvPr>
              <p:cNvPicPr>
                <a:picLocks noChangeAspect="1"/>
              </p:cNvPicPr>
              <p:nvPr/>
            </p:nvPicPr>
            <p:blipFill>
              <a:blip r:embed="rId14" cstate="email">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5785331" y="3421657"/>
                <a:ext cx="621337" cy="621338"/>
              </a:xfrm>
              <a:prstGeom prst="rect">
                <a:avLst/>
              </a:prstGeom>
            </p:spPr>
          </p:pic>
        </p:grpSp>
      </p:grpSp>
      <p:grpSp>
        <p:nvGrpSpPr>
          <p:cNvPr id="12" name="组合 11">
            <a:extLst>
              <a:ext uri="{FF2B5EF4-FFF2-40B4-BE49-F238E27FC236}">
                <a16:creationId xmlns:a16="http://schemas.microsoft.com/office/drawing/2014/main" id="{8B0226C9-2770-E817-60DA-7DF3E52689C1}"/>
              </a:ext>
            </a:extLst>
          </p:cNvPr>
          <p:cNvGrpSpPr/>
          <p:nvPr/>
        </p:nvGrpSpPr>
        <p:grpSpPr>
          <a:xfrm>
            <a:off x="8152122" y="2561781"/>
            <a:ext cx="3344553" cy="3717868"/>
            <a:chOff x="8152122" y="2561781"/>
            <a:chExt cx="3344553" cy="3717868"/>
          </a:xfrm>
        </p:grpSpPr>
        <p:sp>
          <p:nvSpPr>
            <p:cNvPr id="137" name="矩形: 圆角 136">
              <a:extLst>
                <a:ext uri="{FF2B5EF4-FFF2-40B4-BE49-F238E27FC236}">
                  <a16:creationId xmlns:a16="http://schemas.microsoft.com/office/drawing/2014/main" id="{73E9AF06-5BC4-4E38-A320-6EDB0FE3B2BC}"/>
                </a:ext>
              </a:extLst>
            </p:cNvPr>
            <p:cNvSpPr/>
            <p:nvPr/>
          </p:nvSpPr>
          <p:spPr>
            <a:xfrm>
              <a:off x="8152122" y="2561781"/>
              <a:ext cx="3344553" cy="3717868"/>
            </a:xfrm>
            <a:prstGeom prst="roundRect">
              <a:avLst>
                <a:gd name="adj" fmla="val 4071"/>
              </a:avLst>
            </a:prstGeom>
            <a:gradFill flip="none" rotWithShape="1">
              <a:gsLst>
                <a:gs pos="0">
                  <a:schemeClr val="bg1">
                    <a:alpha val="90000"/>
                  </a:schemeClr>
                </a:gs>
                <a:gs pos="78000">
                  <a:schemeClr val="bg1"/>
                </a:gs>
              </a:gsLst>
              <a:lin ang="16200000" scaled="1"/>
              <a:tileRect/>
            </a:gradFill>
            <a:ln>
              <a:gradFill flip="none" rotWithShape="1">
                <a:gsLst>
                  <a:gs pos="0">
                    <a:schemeClr val="accent1">
                      <a:lumMod val="20000"/>
                      <a:lumOff val="80000"/>
                      <a:alpha val="0"/>
                    </a:schemeClr>
                  </a:gs>
                  <a:gs pos="100000">
                    <a:schemeClr val="accent2"/>
                  </a:gs>
                </a:gsLst>
                <a:lin ang="5400000" scaled="1"/>
                <a:tileRect/>
              </a:gradFill>
            </a:ln>
            <a:effectLst>
              <a:outerShdw blurRad="495300" dist="304800" dir="2700000" sx="95000" sy="95000" algn="tl" rotWithShape="0">
                <a:schemeClr val="accent1">
                  <a:lumMod val="40000"/>
                  <a:lumOff val="6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endParaRPr>
            </a:p>
          </p:txBody>
        </p:sp>
        <p:sp>
          <p:nvSpPr>
            <p:cNvPr id="139" name="文本框 138">
              <a:extLst>
                <a:ext uri="{FF2B5EF4-FFF2-40B4-BE49-F238E27FC236}">
                  <a16:creationId xmlns:a16="http://schemas.microsoft.com/office/drawing/2014/main" id="{3168D658-C5A5-4C09-99B7-EF36618D82C3}"/>
                </a:ext>
              </a:extLst>
            </p:cNvPr>
            <p:cNvSpPr txBox="1"/>
            <p:nvPr/>
          </p:nvSpPr>
          <p:spPr>
            <a:xfrm>
              <a:off x="8897420" y="4835783"/>
              <a:ext cx="1853957" cy="461665"/>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tabLst/>
                <a:defRPr kumimoji="0" sz="2000" i="0" u="none" strike="noStrike" cap="none" spc="0" normalizeH="0" baseline="0">
                  <a:ln>
                    <a:noFill/>
                  </a:ln>
                  <a:solidFill>
                    <a:schemeClr val="accent1">
                      <a:lumMod val="50000"/>
                    </a:schemeClr>
                  </a:solidFill>
                  <a:effectLst/>
                  <a:uLnTx/>
                  <a:uFillTx/>
                  <a:latin typeface="+mj-ea"/>
                  <a:ea typeface="+mj-ea"/>
                </a:defRPr>
              </a:lvl1pPr>
            </a:lstStyle>
            <a:p>
              <a:r>
                <a:rPr lang="zh-CN" altLang="en-US" sz="2400"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关键词标题</a:t>
              </a:r>
            </a:p>
          </p:txBody>
        </p:sp>
        <p:sp>
          <p:nvSpPr>
            <p:cNvPr id="65" name="文本框 64">
              <a:extLst>
                <a:ext uri="{FF2B5EF4-FFF2-40B4-BE49-F238E27FC236}">
                  <a16:creationId xmlns:a16="http://schemas.microsoft.com/office/drawing/2014/main" id="{DB63B37C-FF12-469C-B559-2E2403879DF2}"/>
                </a:ext>
              </a:extLst>
            </p:cNvPr>
            <p:cNvSpPr txBox="1"/>
            <p:nvPr/>
          </p:nvSpPr>
          <p:spPr>
            <a:xfrm>
              <a:off x="8314900" y="5308931"/>
              <a:ext cx="3018996" cy="712054"/>
            </a:xfrm>
            <a:prstGeom prst="rect">
              <a:avLst/>
            </a:prstGeom>
            <a:noFill/>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chemeClr val="tx1">
                      <a:alpha val="75000"/>
                    </a:schemeClr>
                  </a:solidFill>
                  <a:effectLst/>
                  <a:uLnTx/>
                  <a:uFillTx/>
                  <a:latin typeface="Arial" panose="020B0604020202020204" pitchFamily="34" charset="0"/>
                  <a:ea typeface="微软雅黑" panose="020B0503020204020204" pitchFamily="34" charset="-122"/>
                  <a:sym typeface="Arial" panose="020B0604020202020204" pitchFamily="34" charset="0"/>
                </a:rPr>
                <a:t>在这里输入你的正文，阐述与关键词标题相关的具体内容</a:t>
              </a:r>
              <a:endParaRPr kumimoji="0" lang="zh-CN" altLang="en-US" sz="1600" b="0" i="0" u="none" strike="noStrike" kern="1200" cap="none" spc="0" normalizeH="0" baseline="0" noProof="0" dirty="0">
                <a:ln>
                  <a:noFill/>
                </a:ln>
                <a:solidFill>
                  <a:schemeClr val="tx1">
                    <a:alpha val="75000"/>
                  </a:scheme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6" name="组合 5">
              <a:extLst>
                <a:ext uri="{FF2B5EF4-FFF2-40B4-BE49-F238E27FC236}">
                  <a16:creationId xmlns:a16="http://schemas.microsoft.com/office/drawing/2014/main" id="{C951D562-DB49-598A-83C2-2F130C31E01C}"/>
                </a:ext>
              </a:extLst>
            </p:cNvPr>
            <p:cNvGrpSpPr/>
            <p:nvPr/>
          </p:nvGrpSpPr>
          <p:grpSpPr>
            <a:xfrm>
              <a:off x="8985207" y="2893135"/>
              <a:ext cx="1678382" cy="1678382"/>
              <a:chOff x="8985207" y="2893135"/>
              <a:chExt cx="1678382" cy="1678382"/>
            </a:xfrm>
          </p:grpSpPr>
          <p:sp>
            <p:nvSpPr>
              <p:cNvPr id="138" name="椭圆 137">
                <a:extLst>
                  <a:ext uri="{FF2B5EF4-FFF2-40B4-BE49-F238E27FC236}">
                    <a16:creationId xmlns:a16="http://schemas.microsoft.com/office/drawing/2014/main" id="{5DE2F73C-5B6F-4BE9-A3F2-1138622D733C}"/>
                  </a:ext>
                </a:extLst>
              </p:cNvPr>
              <p:cNvSpPr/>
              <p:nvPr/>
            </p:nvSpPr>
            <p:spPr>
              <a:xfrm rot="19741494">
                <a:off x="8985207" y="2893135"/>
                <a:ext cx="1678382" cy="1678382"/>
              </a:xfrm>
              <a:prstGeom prst="ellipse">
                <a:avLst/>
              </a:prstGeom>
              <a:gradFill flip="none" rotWithShape="1">
                <a:gsLst>
                  <a:gs pos="53000">
                    <a:schemeClr val="accent1">
                      <a:lumMod val="20000"/>
                      <a:lumOff val="80000"/>
                      <a:alpha val="22000"/>
                    </a:schemeClr>
                  </a:gs>
                  <a:gs pos="100000">
                    <a:schemeClr val="accent1">
                      <a:alpha val="1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cs typeface="OPPOSans R" panose="00020600040101010101" pitchFamily="18" charset="-122"/>
                  <a:sym typeface="Arial" panose="020B0604020202020204" pitchFamily="34" charset="0"/>
                </a:endParaRPr>
              </a:p>
            </p:txBody>
          </p:sp>
          <p:sp>
            <p:nvSpPr>
              <p:cNvPr id="140" name="椭圆 139">
                <a:extLst>
                  <a:ext uri="{FF2B5EF4-FFF2-40B4-BE49-F238E27FC236}">
                    <a16:creationId xmlns:a16="http://schemas.microsoft.com/office/drawing/2014/main" id="{B7B61514-D7C9-4DA4-942D-B5E8040DE1E0}"/>
                  </a:ext>
                </a:extLst>
              </p:cNvPr>
              <p:cNvSpPr/>
              <p:nvPr/>
            </p:nvSpPr>
            <p:spPr>
              <a:xfrm>
                <a:off x="9253065" y="3160991"/>
                <a:ext cx="1142666" cy="1142670"/>
              </a:xfrm>
              <a:prstGeom prst="ellipse">
                <a:avLst/>
              </a:pr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lIns="91440" tIns="45720" rIns="91440" bIns="45720" rtlCol="0" anchor="ctr"/>
              <a:lstStyle/>
              <a:p>
                <a:pPr algn="ctr"/>
                <a:endParaRPr lang="zh-CN" altLang="en-US" sz="3200" kern="0" dirty="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144" name="图形 143">
                <a:extLst>
                  <a:ext uri="{FF2B5EF4-FFF2-40B4-BE49-F238E27FC236}">
                    <a16:creationId xmlns:a16="http://schemas.microsoft.com/office/drawing/2014/main" id="{6C9039D4-EF01-BF2C-AE46-143B4DBD277E}"/>
                  </a:ext>
                </a:extLst>
              </p:cNvPr>
              <p:cNvPicPr>
                <a:picLocks noChangeAspect="1"/>
              </p:cNvPicPr>
              <p:nvPr/>
            </p:nvPicPr>
            <p:blipFill>
              <a:blip r:embed="rId16" cstate="email">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9513730" y="3421657"/>
                <a:ext cx="621337" cy="621338"/>
              </a:xfrm>
              <a:prstGeom prst="rect">
                <a:avLst/>
              </a:prstGeom>
            </p:spPr>
          </p:pic>
        </p:grpSp>
      </p:grpSp>
    </p:spTree>
    <p:custDataLst>
      <p:custData r:id="rId1"/>
    </p:custDataLst>
    <p:extLst>
      <p:ext uri="{BB962C8B-B14F-4D97-AF65-F5344CB8AC3E}">
        <p14:creationId xmlns:p14="http://schemas.microsoft.com/office/powerpoint/2010/main" val="9640705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141" name="组合 140">
            <a:extLst>
              <a:ext uri="{FF2B5EF4-FFF2-40B4-BE49-F238E27FC236}">
                <a16:creationId xmlns:a16="http://schemas.microsoft.com/office/drawing/2014/main" id="{5A6AD94C-030E-12C0-ED22-BB082AF099BB}"/>
              </a:ext>
            </a:extLst>
          </p:cNvPr>
          <p:cNvGrpSpPr/>
          <p:nvPr/>
        </p:nvGrpSpPr>
        <p:grpSpPr>
          <a:xfrm>
            <a:off x="-961292" y="-2723502"/>
            <a:ext cx="14114584" cy="14114584"/>
            <a:chOff x="-430005" y="-2344615"/>
            <a:chExt cx="13356810" cy="13356810"/>
          </a:xfrm>
        </p:grpSpPr>
        <p:grpSp>
          <p:nvGrpSpPr>
            <p:cNvPr id="142" name="组合 141">
              <a:extLst>
                <a:ext uri="{FF2B5EF4-FFF2-40B4-BE49-F238E27FC236}">
                  <a16:creationId xmlns:a16="http://schemas.microsoft.com/office/drawing/2014/main" id="{4A6F56BA-98E6-9A84-4314-4A49946A5E6E}"/>
                </a:ext>
              </a:extLst>
            </p:cNvPr>
            <p:cNvGrpSpPr/>
            <p:nvPr/>
          </p:nvGrpSpPr>
          <p:grpSpPr>
            <a:xfrm>
              <a:off x="407988" y="-1506622"/>
              <a:ext cx="11680824" cy="11680824"/>
              <a:chOff x="255588" y="-1659022"/>
              <a:chExt cx="11680824" cy="11680824"/>
            </a:xfrm>
          </p:grpSpPr>
          <p:sp>
            <p:nvSpPr>
              <p:cNvPr id="148" name="椭圆 147">
                <a:extLst>
                  <a:ext uri="{FF2B5EF4-FFF2-40B4-BE49-F238E27FC236}">
                    <a16:creationId xmlns:a16="http://schemas.microsoft.com/office/drawing/2014/main" id="{708135AB-231A-75C3-1F9F-C371EAFFBDAB}"/>
                  </a:ext>
                </a:extLst>
              </p:cNvPr>
              <p:cNvSpPr/>
              <p:nvPr/>
            </p:nvSpPr>
            <p:spPr>
              <a:xfrm>
                <a:off x="958428" y="-956182"/>
                <a:ext cx="10275144" cy="10275144"/>
              </a:xfrm>
              <a:prstGeom prst="ellipse">
                <a:avLst/>
              </a:prstGeom>
              <a:noFill/>
              <a:ln w="12700" cap="flat" cmpd="sng" algn="ctr">
                <a:gradFill flip="none" rotWithShape="1">
                  <a:gsLst>
                    <a:gs pos="0">
                      <a:schemeClr val="accent1">
                        <a:alpha val="50000"/>
                      </a:schemeClr>
                    </a:gs>
                    <a:gs pos="100000">
                      <a:schemeClr val="accent2">
                        <a:alpha val="0"/>
                      </a:schemeClr>
                    </a:gs>
                  </a:gsLst>
                  <a:lin ang="5400000" scaled="1"/>
                  <a:tileRect/>
                </a:grad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9" name="椭圆 148">
                <a:extLst>
                  <a:ext uri="{FF2B5EF4-FFF2-40B4-BE49-F238E27FC236}">
                    <a16:creationId xmlns:a16="http://schemas.microsoft.com/office/drawing/2014/main" id="{2A0FD03C-D27C-362C-FF2A-FEB7400147F8}"/>
                  </a:ext>
                </a:extLst>
              </p:cNvPr>
              <p:cNvSpPr/>
              <p:nvPr/>
            </p:nvSpPr>
            <p:spPr>
              <a:xfrm>
                <a:off x="255588" y="-1659022"/>
                <a:ext cx="11680824" cy="11680824"/>
              </a:xfrm>
              <a:prstGeom prst="ellipse">
                <a:avLst/>
              </a:prstGeom>
              <a:noFill/>
              <a:ln w="6350" cap="flat" cmpd="sng" algn="ctr">
                <a:gradFill flip="none" rotWithShape="1">
                  <a:gsLst>
                    <a:gs pos="0">
                      <a:schemeClr val="accent1">
                        <a:alpha val="25000"/>
                      </a:schemeClr>
                    </a:gs>
                    <a:gs pos="100000">
                      <a:schemeClr val="accent2">
                        <a:alpha val="0"/>
                      </a:schemeClr>
                    </a:gs>
                  </a:gsLst>
                  <a:lin ang="5400000" scaled="1"/>
                  <a:tileRect/>
                </a:grad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143" name="椭圆 142">
              <a:extLst>
                <a:ext uri="{FF2B5EF4-FFF2-40B4-BE49-F238E27FC236}">
                  <a16:creationId xmlns:a16="http://schemas.microsoft.com/office/drawing/2014/main" id="{25A7C535-D4E2-53B9-90C7-CAEFA0E81A45}"/>
                </a:ext>
              </a:extLst>
            </p:cNvPr>
            <p:cNvSpPr/>
            <p:nvPr/>
          </p:nvSpPr>
          <p:spPr>
            <a:xfrm>
              <a:off x="-430005" y="-2344615"/>
              <a:ext cx="13356810" cy="13356810"/>
            </a:xfrm>
            <a:prstGeom prst="ellipse">
              <a:avLst/>
            </a:prstGeom>
            <a:noFill/>
            <a:ln w="3175" cap="flat" cmpd="sng" algn="ctr">
              <a:gradFill flip="none" rotWithShape="1">
                <a:gsLst>
                  <a:gs pos="0">
                    <a:schemeClr val="accent1">
                      <a:alpha val="20000"/>
                    </a:schemeClr>
                  </a:gs>
                  <a:gs pos="100000">
                    <a:schemeClr val="accent2">
                      <a:alpha val="0"/>
                    </a:schemeClr>
                  </a:gs>
                </a:gsLst>
                <a:lin ang="5400000" scaled="1"/>
                <a:tileRect/>
              </a:grad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pic>
        <p:nvPicPr>
          <p:cNvPr id="215" name="Picture 202">
            <a:extLst>
              <a:ext uri="{FF2B5EF4-FFF2-40B4-BE49-F238E27FC236}">
                <a16:creationId xmlns:a16="http://schemas.microsoft.com/office/drawing/2014/main" id="{4B74929B-4314-8826-AA08-B99C79DB90E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769395" y="6055792"/>
            <a:ext cx="4642642" cy="629076"/>
          </a:xfrm>
          <a:prstGeom prst="rect">
            <a:avLst/>
          </a:prstGeom>
        </p:spPr>
      </p:pic>
      <p:sp>
        <p:nvSpPr>
          <p:cNvPr id="102" name="文本框 101">
            <a:extLst>
              <a:ext uri="{FF2B5EF4-FFF2-40B4-BE49-F238E27FC236}">
                <a16:creationId xmlns:a16="http://schemas.microsoft.com/office/drawing/2014/main" id="{46EE7729-3812-5875-C14E-F067B883C845}"/>
              </a:ext>
            </a:extLst>
          </p:cNvPr>
          <p:cNvSpPr txBox="1"/>
          <p:nvPr/>
        </p:nvSpPr>
        <p:spPr>
          <a:xfrm>
            <a:off x="3972662" y="3090410"/>
            <a:ext cx="4246676" cy="37702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900" b="0" i="0" u="none" strike="noStrike" kern="1200" cap="none" spc="0" normalizeH="0" baseline="0" noProof="0" dirty="0">
                <a:ln w="34925">
                  <a:gradFill flip="none" rotWithShape="1">
                    <a:gsLst>
                      <a:gs pos="46000">
                        <a:srgbClr val="02A0E7">
                          <a:alpha val="0"/>
                        </a:srgbClr>
                      </a:gs>
                      <a:gs pos="63000">
                        <a:srgbClr val="02A0E7"/>
                      </a:gs>
                      <a:gs pos="100000">
                        <a:srgbClr val="1C3FFD"/>
                      </a:gs>
                    </a:gsLst>
                    <a:lin ang="16200000" scaled="1"/>
                    <a:tileRect/>
                  </a:gradFill>
                </a:ln>
                <a:noFill/>
                <a:effectLst/>
                <a:uLnTx/>
                <a:uFillTx/>
                <a:latin typeface="Arial" panose="020B0604020202020204" pitchFamily="34" charset="0"/>
                <a:ea typeface="微软雅黑" panose="020B0503020204020204" pitchFamily="34" charset="-122"/>
                <a:sym typeface="Arial" panose="020B0604020202020204" pitchFamily="34" charset="0"/>
              </a:rPr>
              <a:t>02</a:t>
            </a:r>
            <a:endParaRPr kumimoji="0" lang="zh-CN" altLang="en-US" sz="23900" b="0" i="0" u="none" strike="noStrike" kern="1200" cap="none" spc="0" normalizeH="0" baseline="0" noProof="0" dirty="0">
              <a:ln w="34925">
                <a:gradFill flip="none" rotWithShape="1">
                  <a:gsLst>
                    <a:gs pos="46000">
                      <a:srgbClr val="02A0E7">
                        <a:alpha val="0"/>
                      </a:srgbClr>
                    </a:gs>
                    <a:gs pos="63000">
                      <a:srgbClr val="02A0E7"/>
                    </a:gs>
                    <a:gs pos="100000">
                      <a:srgbClr val="1C3FFD"/>
                    </a:gs>
                  </a:gsLst>
                  <a:lin ang="16200000" scaled="1"/>
                  <a:tileRect/>
                </a:gradFill>
              </a:ln>
              <a:no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0" name="文本框 109">
            <a:extLst>
              <a:ext uri="{FF2B5EF4-FFF2-40B4-BE49-F238E27FC236}">
                <a16:creationId xmlns:a16="http://schemas.microsoft.com/office/drawing/2014/main" id="{6012468B-08E6-65C0-F8B9-EDA077428F84}"/>
              </a:ext>
            </a:extLst>
          </p:cNvPr>
          <p:cNvSpPr txBox="1"/>
          <p:nvPr/>
        </p:nvSpPr>
        <p:spPr>
          <a:xfrm flipH="1">
            <a:off x="3002151" y="4539636"/>
            <a:ext cx="6187699" cy="1107996"/>
          </a:xfrm>
          <a:prstGeom prst="rect">
            <a:avLst/>
          </a:prstGeom>
          <a:noFill/>
        </p:spPr>
        <p:txBody>
          <a:bodyPr wrap="square" rtlCol="0">
            <a:spAutoFit/>
          </a:bodyPr>
          <a:lstStyle/>
          <a:p>
            <a:pPr lvl="0" algn="dist">
              <a:defRPr/>
            </a:pPr>
            <a:r>
              <a:rPr lang="zh-CN" altLang="en-US" sz="6600" dirty="0">
                <a:ln w="3175">
                  <a:noFill/>
                </a:ln>
                <a:gradFill flip="none" rotWithShape="1">
                  <a:gsLst>
                    <a:gs pos="0">
                      <a:schemeClr val="accent2"/>
                    </a:gs>
                    <a:gs pos="100000">
                      <a:schemeClr val="accent1"/>
                    </a:gs>
                  </a:gsLst>
                  <a:lin ang="16200000" scaled="1"/>
                  <a:tileRect/>
                </a:gradFill>
                <a:effectLst>
                  <a:outerShdw blurRad="152400" dist="101600" dir="5400000" sx="98000" sy="98000" algn="t" rotWithShape="0">
                    <a:srgbClr val="02A0E7">
                      <a:alpha val="24000"/>
                    </a:srgbClr>
                  </a:outerShdw>
                </a:effectLst>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研究方法思路</a:t>
            </a:r>
          </a:p>
        </p:txBody>
      </p:sp>
      <p:cxnSp>
        <p:nvCxnSpPr>
          <p:cNvPr id="112" name="直接连接符 111">
            <a:extLst>
              <a:ext uri="{FF2B5EF4-FFF2-40B4-BE49-F238E27FC236}">
                <a16:creationId xmlns:a16="http://schemas.microsoft.com/office/drawing/2014/main" id="{93A0F660-94C7-4635-1AEE-085CDAE228AD}"/>
              </a:ext>
            </a:extLst>
          </p:cNvPr>
          <p:cNvCxnSpPr>
            <a:cxnSpLocks/>
          </p:cNvCxnSpPr>
          <p:nvPr/>
        </p:nvCxnSpPr>
        <p:spPr>
          <a:xfrm>
            <a:off x="2946400" y="5606992"/>
            <a:ext cx="6218074" cy="0"/>
          </a:xfrm>
          <a:prstGeom prst="line">
            <a:avLst/>
          </a:prstGeom>
          <a:ln w="12700">
            <a:gradFill flip="none" rotWithShape="1">
              <a:gsLst>
                <a:gs pos="0">
                  <a:schemeClr val="accent1">
                    <a:alpha val="0"/>
                  </a:schemeClr>
                </a:gs>
                <a:gs pos="49700">
                  <a:srgbClr val="0F70F2"/>
                </a:gs>
                <a:gs pos="100000">
                  <a:schemeClr val="accent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13" name="文本框 112">
            <a:extLst>
              <a:ext uri="{FF2B5EF4-FFF2-40B4-BE49-F238E27FC236}">
                <a16:creationId xmlns:a16="http://schemas.microsoft.com/office/drawing/2014/main" id="{FFA545D0-5F5A-E2F7-8781-C22464CB2A3F}"/>
              </a:ext>
            </a:extLst>
          </p:cNvPr>
          <p:cNvSpPr txBox="1"/>
          <p:nvPr/>
        </p:nvSpPr>
        <p:spPr>
          <a:xfrm flipH="1">
            <a:off x="3002151" y="5679207"/>
            <a:ext cx="6187698" cy="369332"/>
          </a:xfrm>
          <a:prstGeom prst="rect">
            <a:avLst/>
          </a:prstGeom>
          <a:noFill/>
        </p:spPr>
        <p:txBody>
          <a:bodyPr wrap="square" rtlCol="0">
            <a:spAutoFit/>
          </a:bodyPr>
          <a:lstStyle/>
          <a:p>
            <a:pPr lvl="0" algn="dist">
              <a:defRPr/>
            </a:pPr>
            <a:r>
              <a:rPr lang="en-US" altLang="zh-CN" dirty="0">
                <a:ln w="3175">
                  <a:noFill/>
                </a:ln>
                <a:solidFill>
                  <a:prstClr val="white">
                    <a:lumMod val="65000"/>
                  </a:prstClr>
                </a:solidFill>
                <a:effectLst>
                  <a:outerShdw blurRad="152400" dist="101600" dir="5400000" sx="98000" sy="98000" algn="t" rotWithShape="0">
                    <a:prstClr val="black">
                      <a:alpha val="7000"/>
                    </a:prstClr>
                  </a:outerShdw>
                </a:effectLst>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Research method ideas</a:t>
            </a:r>
          </a:p>
        </p:txBody>
      </p:sp>
      <p:grpSp>
        <p:nvGrpSpPr>
          <p:cNvPr id="4" name="组合 3">
            <a:extLst>
              <a:ext uri="{FF2B5EF4-FFF2-40B4-BE49-F238E27FC236}">
                <a16:creationId xmlns:a16="http://schemas.microsoft.com/office/drawing/2014/main" id="{39261520-0C32-4399-84BC-D8ABEE785BE1}"/>
              </a:ext>
            </a:extLst>
          </p:cNvPr>
          <p:cNvGrpSpPr/>
          <p:nvPr/>
        </p:nvGrpSpPr>
        <p:grpSpPr>
          <a:xfrm>
            <a:off x="1064394" y="-1660782"/>
            <a:ext cx="10063213" cy="12192002"/>
            <a:chOff x="1064394" y="-1660782"/>
            <a:chExt cx="10063213" cy="12192002"/>
          </a:xfrm>
        </p:grpSpPr>
        <p:grpSp>
          <p:nvGrpSpPr>
            <p:cNvPr id="3" name="组合 2">
              <a:extLst>
                <a:ext uri="{FF2B5EF4-FFF2-40B4-BE49-F238E27FC236}">
                  <a16:creationId xmlns:a16="http://schemas.microsoft.com/office/drawing/2014/main" id="{461B2465-2087-00C9-FB63-B150879628A4}"/>
                </a:ext>
              </a:extLst>
            </p:cNvPr>
            <p:cNvGrpSpPr/>
            <p:nvPr/>
          </p:nvGrpSpPr>
          <p:grpSpPr>
            <a:xfrm>
              <a:off x="1064394" y="-1660782"/>
              <a:ext cx="10063213" cy="12192002"/>
              <a:chOff x="1064394" y="-1660782"/>
              <a:chExt cx="10063213" cy="12192002"/>
            </a:xfrm>
          </p:grpSpPr>
          <p:pic>
            <p:nvPicPr>
              <p:cNvPr id="86" name="Picture 60">
                <a:extLst>
                  <a:ext uri="{FF2B5EF4-FFF2-40B4-BE49-F238E27FC236}">
                    <a16:creationId xmlns:a16="http://schemas.microsoft.com/office/drawing/2014/main" id="{BF5923CD-FFC3-3F3E-04E9-2F28A41C992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64394" y="0"/>
                <a:ext cx="10063213" cy="4181265"/>
              </a:xfrm>
              <a:prstGeom prst="rect">
                <a:avLst/>
              </a:prstGeom>
            </p:spPr>
          </p:pic>
          <p:grpSp>
            <p:nvGrpSpPr>
              <p:cNvPr id="98" name="组合 97">
                <a:extLst>
                  <a:ext uri="{FF2B5EF4-FFF2-40B4-BE49-F238E27FC236}">
                    <a16:creationId xmlns:a16="http://schemas.microsoft.com/office/drawing/2014/main" id="{57210D53-3EEC-C62D-816D-C081D49FF221}"/>
                  </a:ext>
                </a:extLst>
              </p:cNvPr>
              <p:cNvGrpSpPr/>
              <p:nvPr/>
            </p:nvGrpSpPr>
            <p:grpSpPr>
              <a:xfrm>
                <a:off x="1357609" y="-1660782"/>
                <a:ext cx="9476783" cy="12192002"/>
                <a:chOff x="1633835" y="-1660782"/>
                <a:chExt cx="9476783" cy="12192002"/>
              </a:xfrm>
            </p:grpSpPr>
            <p:grpSp>
              <p:nvGrpSpPr>
                <p:cNvPr id="64" name="组合 63">
                  <a:extLst>
                    <a:ext uri="{FF2B5EF4-FFF2-40B4-BE49-F238E27FC236}">
                      <a16:creationId xmlns:a16="http://schemas.microsoft.com/office/drawing/2014/main" id="{75B86DE4-B0F7-B0D8-0BD1-49EBC927D85B}"/>
                    </a:ext>
                  </a:extLst>
                </p:cNvPr>
                <p:cNvGrpSpPr/>
                <p:nvPr/>
              </p:nvGrpSpPr>
              <p:grpSpPr>
                <a:xfrm rot="19427061" flipV="1">
                  <a:off x="1633835" y="-1660781"/>
                  <a:ext cx="4271122" cy="12192001"/>
                  <a:chOff x="-5555229" y="-3452589"/>
                  <a:chExt cx="4271122" cy="12192001"/>
                </a:xfrm>
              </p:grpSpPr>
              <p:sp>
                <p:nvSpPr>
                  <p:cNvPr id="65" name="任意多边形: 形状 64">
                    <a:extLst>
                      <a:ext uri="{FF2B5EF4-FFF2-40B4-BE49-F238E27FC236}">
                        <a16:creationId xmlns:a16="http://schemas.microsoft.com/office/drawing/2014/main" id="{A91143D5-06D5-C060-8B0F-E5CA150DE280}"/>
                      </a:ext>
                    </a:extLst>
                  </p:cNvPr>
                  <p:cNvSpPr/>
                  <p:nvPr/>
                </p:nvSpPr>
                <p:spPr>
                  <a:xfrm rot="16200000" flipH="1" flipV="1">
                    <a:off x="-10572834" y="1565017"/>
                    <a:ext cx="12192000" cy="2156790"/>
                  </a:xfrm>
                  <a:custGeom>
                    <a:avLst/>
                    <a:gdLst>
                      <a:gd name="connsiteX0" fmla="*/ 12192000 w 12192000"/>
                      <a:gd name="connsiteY0" fmla="*/ 0 h 2156790"/>
                      <a:gd name="connsiteX1" fmla="*/ 12192000 w 12192000"/>
                      <a:gd name="connsiteY1" fmla="*/ 799270 h 2156790"/>
                      <a:gd name="connsiteX2" fmla="*/ 12133888 w 12192000"/>
                      <a:gd name="connsiteY2" fmla="*/ 823681 h 2156790"/>
                      <a:gd name="connsiteX3" fmla="*/ 68141 w 12192000"/>
                      <a:gd name="connsiteY3" fmla="*/ 275471 h 2156790"/>
                      <a:gd name="connsiteX4" fmla="*/ 0 w 12192000"/>
                      <a:gd name="connsiteY4" fmla="*/ 214510 h 2156790"/>
                      <a:gd name="connsiteX5" fmla="*/ 0 w 12192000"/>
                      <a:gd name="connsiteY5" fmla="*/ 68607 h 2156790"/>
                      <a:gd name="connsiteX6" fmla="*/ 45137 w 12192000"/>
                      <a:gd name="connsiteY6" fmla="*/ 109409 h 2156790"/>
                      <a:gd name="connsiteX7" fmla="*/ 11944433 w 12192000"/>
                      <a:gd name="connsiteY7" fmla="*/ 129083 h 215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156790">
                        <a:moveTo>
                          <a:pt x="12192000" y="0"/>
                        </a:moveTo>
                        <a:lnTo>
                          <a:pt x="12192000" y="799270"/>
                        </a:lnTo>
                        <a:lnTo>
                          <a:pt x="12133888" y="823681"/>
                        </a:lnTo>
                        <a:cubicBezTo>
                          <a:pt x="10899556" y="1334029"/>
                          <a:pt x="4221536" y="3843454"/>
                          <a:pt x="68141" y="275471"/>
                        </a:cubicBezTo>
                        <a:lnTo>
                          <a:pt x="0" y="214510"/>
                        </a:lnTo>
                        <a:lnTo>
                          <a:pt x="0" y="68607"/>
                        </a:lnTo>
                        <a:lnTo>
                          <a:pt x="45137" y="109409"/>
                        </a:lnTo>
                        <a:cubicBezTo>
                          <a:pt x="931326" y="888890"/>
                          <a:pt x="4869874" y="3729497"/>
                          <a:pt x="11944433" y="129083"/>
                        </a:cubicBezTo>
                        <a:close/>
                      </a:path>
                    </a:pathLst>
                  </a:custGeom>
                  <a:gradFill flip="none" rotWithShape="1">
                    <a:gsLst>
                      <a:gs pos="0">
                        <a:schemeClr val="accent1"/>
                      </a:gs>
                      <a:gs pos="100000">
                        <a:schemeClr val="accent2"/>
                      </a:gs>
                    </a:gsLst>
                    <a:lin ang="16200000" scaled="1"/>
                    <a:tileRect/>
                  </a:gradFill>
                  <a:ln w="1330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8" name="任意多边形: 形状 67">
                    <a:extLst>
                      <a:ext uri="{FF2B5EF4-FFF2-40B4-BE49-F238E27FC236}">
                        <a16:creationId xmlns:a16="http://schemas.microsoft.com/office/drawing/2014/main" id="{E76726FF-84D9-069D-A43D-1C9CB0CE5F33}"/>
                      </a:ext>
                    </a:extLst>
                  </p:cNvPr>
                  <p:cNvSpPr/>
                  <p:nvPr/>
                </p:nvSpPr>
                <p:spPr>
                  <a:xfrm rot="16200000" flipH="1" flipV="1">
                    <a:off x="-10027913" y="1167067"/>
                    <a:ext cx="12192000" cy="2952687"/>
                  </a:xfrm>
                  <a:custGeom>
                    <a:avLst/>
                    <a:gdLst>
                      <a:gd name="connsiteX0" fmla="*/ 12192000 w 12192000"/>
                      <a:gd name="connsiteY0" fmla="*/ 0 h 2952687"/>
                      <a:gd name="connsiteX1" fmla="*/ 12192000 w 12192000"/>
                      <a:gd name="connsiteY1" fmla="*/ 969979 h 2952687"/>
                      <a:gd name="connsiteX2" fmla="*/ 12133313 w 12192000"/>
                      <a:gd name="connsiteY2" fmla="*/ 1002982 h 2952687"/>
                      <a:gd name="connsiteX3" fmla="*/ 100925 w 12192000"/>
                      <a:gd name="connsiteY3" fmla="*/ 1206556 h 2952687"/>
                      <a:gd name="connsiteX4" fmla="*/ 0 w 12192000"/>
                      <a:gd name="connsiteY4" fmla="*/ 1118596 h 2952687"/>
                      <a:gd name="connsiteX5" fmla="*/ 0 w 12192000"/>
                      <a:gd name="connsiteY5" fmla="*/ 1004645 h 2952687"/>
                      <a:gd name="connsiteX6" fmla="*/ 83636 w 12192000"/>
                      <a:gd name="connsiteY6" fmla="*/ 1073448 h 2952687"/>
                      <a:gd name="connsiteX7" fmla="*/ 11959778 w 12192000"/>
                      <a:gd name="connsiteY7" fmla="*/ 160632 h 2952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952687">
                        <a:moveTo>
                          <a:pt x="12192000" y="0"/>
                        </a:moveTo>
                        <a:lnTo>
                          <a:pt x="12192000" y="969979"/>
                        </a:lnTo>
                        <a:lnTo>
                          <a:pt x="12133313" y="1002982"/>
                        </a:lnTo>
                        <a:cubicBezTo>
                          <a:pt x="10951838" y="1657873"/>
                          <a:pt x="4537814" y="4919257"/>
                          <a:pt x="100925" y="1206556"/>
                        </a:cubicBezTo>
                        <a:lnTo>
                          <a:pt x="0" y="1118596"/>
                        </a:lnTo>
                        <a:lnTo>
                          <a:pt x="0" y="1004645"/>
                        </a:lnTo>
                        <a:lnTo>
                          <a:pt x="83636" y="1073448"/>
                        </a:lnTo>
                        <a:cubicBezTo>
                          <a:pt x="1059681" y="1854897"/>
                          <a:pt x="5324169" y="4647002"/>
                          <a:pt x="11959778" y="160632"/>
                        </a:cubicBezTo>
                        <a:close/>
                      </a:path>
                    </a:pathLst>
                  </a:custGeom>
                  <a:gradFill>
                    <a:gsLst>
                      <a:gs pos="0">
                        <a:schemeClr val="bg1">
                          <a:lumMod val="95000"/>
                        </a:schemeClr>
                      </a:gs>
                      <a:gs pos="100000">
                        <a:schemeClr val="bg1">
                          <a:lumMod val="85000"/>
                        </a:schemeClr>
                      </a:gs>
                    </a:gsLst>
                    <a:lin ang="9000000" scaled="0"/>
                  </a:gradFill>
                  <a:ln w="133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4" name="任意多边形: 形状 73">
                    <a:extLst>
                      <a:ext uri="{FF2B5EF4-FFF2-40B4-BE49-F238E27FC236}">
                        <a16:creationId xmlns:a16="http://schemas.microsoft.com/office/drawing/2014/main" id="{ED27516C-D141-845E-C788-E54DF35EF138}"/>
                      </a:ext>
                    </a:extLst>
                  </p:cNvPr>
                  <p:cNvSpPr/>
                  <p:nvPr/>
                </p:nvSpPr>
                <p:spPr>
                  <a:xfrm rot="16200000" flipH="1" flipV="1">
                    <a:off x="-9384411" y="639106"/>
                    <a:ext cx="12192000" cy="4008609"/>
                  </a:xfrm>
                  <a:custGeom>
                    <a:avLst/>
                    <a:gdLst>
                      <a:gd name="connsiteX0" fmla="*/ 12192000 w 12192000"/>
                      <a:gd name="connsiteY0" fmla="*/ 0 h 4008609"/>
                      <a:gd name="connsiteX1" fmla="*/ 12192000 w 12192000"/>
                      <a:gd name="connsiteY1" fmla="*/ 1146524 h 4008609"/>
                      <a:gd name="connsiteX2" fmla="*/ 12188417 w 12192000"/>
                      <a:gd name="connsiteY2" fmla="*/ 1149367 h 4008609"/>
                      <a:gd name="connsiteX3" fmla="*/ 184879 w 12192000"/>
                      <a:gd name="connsiteY3" fmla="*/ 2473599 h 4008609"/>
                      <a:gd name="connsiteX4" fmla="*/ 0 w 12192000"/>
                      <a:gd name="connsiteY4" fmla="*/ 2327470 h 4008609"/>
                      <a:gd name="connsiteX5" fmla="*/ 0 w 12192000"/>
                      <a:gd name="connsiteY5" fmla="*/ 2193519 h 4008609"/>
                      <a:gd name="connsiteX6" fmla="*/ 60213 w 12192000"/>
                      <a:gd name="connsiteY6" fmla="*/ 2242527 h 4008609"/>
                      <a:gd name="connsiteX7" fmla="*/ 11911699 w 12192000"/>
                      <a:gd name="connsiteY7" fmla="*/ 269471 h 4008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008609">
                        <a:moveTo>
                          <a:pt x="12192000" y="0"/>
                        </a:moveTo>
                        <a:lnTo>
                          <a:pt x="12192000" y="1146524"/>
                        </a:lnTo>
                        <a:lnTo>
                          <a:pt x="12188417" y="1149367"/>
                        </a:lnTo>
                        <a:cubicBezTo>
                          <a:pt x="11428500" y="1748460"/>
                          <a:pt x="5282334" y="6343459"/>
                          <a:pt x="184879" y="2473599"/>
                        </a:cubicBezTo>
                        <a:lnTo>
                          <a:pt x="0" y="2327470"/>
                        </a:lnTo>
                        <a:lnTo>
                          <a:pt x="0" y="2193519"/>
                        </a:lnTo>
                        <a:lnTo>
                          <a:pt x="60213" y="2242527"/>
                        </a:lnTo>
                        <a:cubicBezTo>
                          <a:pt x="905915" y="2914003"/>
                          <a:pt x="5644300" y="6158808"/>
                          <a:pt x="11911699" y="269471"/>
                        </a:cubicBezTo>
                        <a:close/>
                      </a:path>
                    </a:pathLst>
                  </a:custGeom>
                  <a:gradFill>
                    <a:gsLst>
                      <a:gs pos="0">
                        <a:schemeClr val="bg1"/>
                      </a:gs>
                      <a:gs pos="100000">
                        <a:schemeClr val="bg1">
                          <a:lumMod val="95000"/>
                        </a:schemeClr>
                      </a:gs>
                    </a:gsLst>
                    <a:lin ang="9000000" scaled="0"/>
                  </a:gradFill>
                  <a:ln w="13185" cap="flat">
                    <a:noFill/>
                    <a:prstDash val="solid"/>
                    <a:miter/>
                  </a:ln>
                  <a:effectLst>
                    <a:outerShdw blurRad="444500" dist="190500" dir="18900000" algn="bl" rotWithShape="0">
                      <a:prstClr val="black">
                        <a:alpha val="12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1" name="组合 90">
                  <a:extLst>
                    <a:ext uri="{FF2B5EF4-FFF2-40B4-BE49-F238E27FC236}">
                      <a16:creationId xmlns:a16="http://schemas.microsoft.com/office/drawing/2014/main" id="{3949BBBD-1331-692B-1168-63F113EEC5FE}"/>
                    </a:ext>
                  </a:extLst>
                </p:cNvPr>
                <p:cNvGrpSpPr/>
                <p:nvPr/>
              </p:nvGrpSpPr>
              <p:grpSpPr>
                <a:xfrm rot="2172939" flipH="1" flipV="1">
                  <a:off x="6839496" y="-1660782"/>
                  <a:ext cx="4271122" cy="12192001"/>
                  <a:chOff x="-5555229" y="-3452589"/>
                  <a:chExt cx="4271122" cy="12192001"/>
                </a:xfrm>
              </p:grpSpPr>
              <p:sp>
                <p:nvSpPr>
                  <p:cNvPr id="92" name="任意多边形: 形状 91">
                    <a:extLst>
                      <a:ext uri="{FF2B5EF4-FFF2-40B4-BE49-F238E27FC236}">
                        <a16:creationId xmlns:a16="http://schemas.microsoft.com/office/drawing/2014/main" id="{CB25D49D-E8DF-FAC8-787D-735F9A411CCF}"/>
                      </a:ext>
                    </a:extLst>
                  </p:cNvPr>
                  <p:cNvSpPr/>
                  <p:nvPr/>
                </p:nvSpPr>
                <p:spPr>
                  <a:xfrm rot="16200000" flipH="1" flipV="1">
                    <a:off x="-10572834" y="1565017"/>
                    <a:ext cx="12192000" cy="2156790"/>
                  </a:xfrm>
                  <a:custGeom>
                    <a:avLst/>
                    <a:gdLst>
                      <a:gd name="connsiteX0" fmla="*/ 12192000 w 12192000"/>
                      <a:gd name="connsiteY0" fmla="*/ 0 h 2156790"/>
                      <a:gd name="connsiteX1" fmla="*/ 12192000 w 12192000"/>
                      <a:gd name="connsiteY1" fmla="*/ 799270 h 2156790"/>
                      <a:gd name="connsiteX2" fmla="*/ 12133888 w 12192000"/>
                      <a:gd name="connsiteY2" fmla="*/ 823681 h 2156790"/>
                      <a:gd name="connsiteX3" fmla="*/ 68141 w 12192000"/>
                      <a:gd name="connsiteY3" fmla="*/ 275471 h 2156790"/>
                      <a:gd name="connsiteX4" fmla="*/ 0 w 12192000"/>
                      <a:gd name="connsiteY4" fmla="*/ 214510 h 2156790"/>
                      <a:gd name="connsiteX5" fmla="*/ 0 w 12192000"/>
                      <a:gd name="connsiteY5" fmla="*/ 68607 h 2156790"/>
                      <a:gd name="connsiteX6" fmla="*/ 45137 w 12192000"/>
                      <a:gd name="connsiteY6" fmla="*/ 109409 h 2156790"/>
                      <a:gd name="connsiteX7" fmla="*/ 11944433 w 12192000"/>
                      <a:gd name="connsiteY7" fmla="*/ 129083 h 215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156790">
                        <a:moveTo>
                          <a:pt x="12192000" y="0"/>
                        </a:moveTo>
                        <a:lnTo>
                          <a:pt x="12192000" y="799270"/>
                        </a:lnTo>
                        <a:lnTo>
                          <a:pt x="12133888" y="823681"/>
                        </a:lnTo>
                        <a:cubicBezTo>
                          <a:pt x="10899556" y="1334029"/>
                          <a:pt x="4221536" y="3843454"/>
                          <a:pt x="68141" y="275471"/>
                        </a:cubicBezTo>
                        <a:lnTo>
                          <a:pt x="0" y="214510"/>
                        </a:lnTo>
                        <a:lnTo>
                          <a:pt x="0" y="68607"/>
                        </a:lnTo>
                        <a:lnTo>
                          <a:pt x="45137" y="109409"/>
                        </a:lnTo>
                        <a:cubicBezTo>
                          <a:pt x="931326" y="888890"/>
                          <a:pt x="4869874" y="3729497"/>
                          <a:pt x="11944433" y="129083"/>
                        </a:cubicBezTo>
                        <a:close/>
                      </a:path>
                    </a:pathLst>
                  </a:custGeom>
                  <a:gradFill flip="none" rotWithShape="1">
                    <a:gsLst>
                      <a:gs pos="0">
                        <a:schemeClr val="accent1"/>
                      </a:gs>
                      <a:gs pos="100000">
                        <a:schemeClr val="accent2"/>
                      </a:gs>
                    </a:gsLst>
                    <a:lin ang="16200000" scaled="1"/>
                    <a:tileRect/>
                  </a:gradFill>
                  <a:ln w="1330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3" name="任意多边形: 形状 92">
                    <a:extLst>
                      <a:ext uri="{FF2B5EF4-FFF2-40B4-BE49-F238E27FC236}">
                        <a16:creationId xmlns:a16="http://schemas.microsoft.com/office/drawing/2014/main" id="{B3F3BDCB-E713-CBB2-81A9-7733ED674C5D}"/>
                      </a:ext>
                    </a:extLst>
                  </p:cNvPr>
                  <p:cNvSpPr/>
                  <p:nvPr/>
                </p:nvSpPr>
                <p:spPr>
                  <a:xfrm rot="16200000" flipH="1" flipV="1">
                    <a:off x="-10027913" y="1167067"/>
                    <a:ext cx="12192000" cy="2952687"/>
                  </a:xfrm>
                  <a:custGeom>
                    <a:avLst/>
                    <a:gdLst>
                      <a:gd name="connsiteX0" fmla="*/ 12192000 w 12192000"/>
                      <a:gd name="connsiteY0" fmla="*/ 0 h 2952687"/>
                      <a:gd name="connsiteX1" fmla="*/ 12192000 w 12192000"/>
                      <a:gd name="connsiteY1" fmla="*/ 969979 h 2952687"/>
                      <a:gd name="connsiteX2" fmla="*/ 12133313 w 12192000"/>
                      <a:gd name="connsiteY2" fmla="*/ 1002982 h 2952687"/>
                      <a:gd name="connsiteX3" fmla="*/ 100925 w 12192000"/>
                      <a:gd name="connsiteY3" fmla="*/ 1206556 h 2952687"/>
                      <a:gd name="connsiteX4" fmla="*/ 0 w 12192000"/>
                      <a:gd name="connsiteY4" fmla="*/ 1118596 h 2952687"/>
                      <a:gd name="connsiteX5" fmla="*/ 0 w 12192000"/>
                      <a:gd name="connsiteY5" fmla="*/ 1004645 h 2952687"/>
                      <a:gd name="connsiteX6" fmla="*/ 83636 w 12192000"/>
                      <a:gd name="connsiteY6" fmla="*/ 1073448 h 2952687"/>
                      <a:gd name="connsiteX7" fmla="*/ 11959778 w 12192000"/>
                      <a:gd name="connsiteY7" fmla="*/ 160632 h 2952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952687">
                        <a:moveTo>
                          <a:pt x="12192000" y="0"/>
                        </a:moveTo>
                        <a:lnTo>
                          <a:pt x="12192000" y="969979"/>
                        </a:lnTo>
                        <a:lnTo>
                          <a:pt x="12133313" y="1002982"/>
                        </a:lnTo>
                        <a:cubicBezTo>
                          <a:pt x="10951838" y="1657873"/>
                          <a:pt x="4537814" y="4919257"/>
                          <a:pt x="100925" y="1206556"/>
                        </a:cubicBezTo>
                        <a:lnTo>
                          <a:pt x="0" y="1118596"/>
                        </a:lnTo>
                        <a:lnTo>
                          <a:pt x="0" y="1004645"/>
                        </a:lnTo>
                        <a:lnTo>
                          <a:pt x="83636" y="1073448"/>
                        </a:lnTo>
                        <a:cubicBezTo>
                          <a:pt x="1059681" y="1854897"/>
                          <a:pt x="5324169" y="4647002"/>
                          <a:pt x="11959778" y="160632"/>
                        </a:cubicBezTo>
                        <a:close/>
                      </a:path>
                    </a:pathLst>
                  </a:custGeom>
                  <a:gradFill>
                    <a:gsLst>
                      <a:gs pos="0">
                        <a:schemeClr val="bg1">
                          <a:lumMod val="95000"/>
                        </a:schemeClr>
                      </a:gs>
                      <a:gs pos="100000">
                        <a:schemeClr val="bg1">
                          <a:lumMod val="85000"/>
                        </a:schemeClr>
                      </a:gs>
                    </a:gsLst>
                    <a:lin ang="9000000" scaled="0"/>
                  </a:gradFill>
                  <a:ln w="133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4" name="任意多边形: 形状 93">
                    <a:extLst>
                      <a:ext uri="{FF2B5EF4-FFF2-40B4-BE49-F238E27FC236}">
                        <a16:creationId xmlns:a16="http://schemas.microsoft.com/office/drawing/2014/main" id="{2A314EF7-D58B-40D8-A7CF-B7203973D258}"/>
                      </a:ext>
                    </a:extLst>
                  </p:cNvPr>
                  <p:cNvSpPr/>
                  <p:nvPr/>
                </p:nvSpPr>
                <p:spPr>
                  <a:xfrm rot="16200000" flipH="1" flipV="1">
                    <a:off x="-9384411" y="639106"/>
                    <a:ext cx="12192000" cy="4008609"/>
                  </a:xfrm>
                  <a:custGeom>
                    <a:avLst/>
                    <a:gdLst>
                      <a:gd name="connsiteX0" fmla="*/ 12192000 w 12192000"/>
                      <a:gd name="connsiteY0" fmla="*/ 0 h 4008609"/>
                      <a:gd name="connsiteX1" fmla="*/ 12192000 w 12192000"/>
                      <a:gd name="connsiteY1" fmla="*/ 1146524 h 4008609"/>
                      <a:gd name="connsiteX2" fmla="*/ 12188417 w 12192000"/>
                      <a:gd name="connsiteY2" fmla="*/ 1149367 h 4008609"/>
                      <a:gd name="connsiteX3" fmla="*/ 184879 w 12192000"/>
                      <a:gd name="connsiteY3" fmla="*/ 2473599 h 4008609"/>
                      <a:gd name="connsiteX4" fmla="*/ 0 w 12192000"/>
                      <a:gd name="connsiteY4" fmla="*/ 2327470 h 4008609"/>
                      <a:gd name="connsiteX5" fmla="*/ 0 w 12192000"/>
                      <a:gd name="connsiteY5" fmla="*/ 2193519 h 4008609"/>
                      <a:gd name="connsiteX6" fmla="*/ 60213 w 12192000"/>
                      <a:gd name="connsiteY6" fmla="*/ 2242527 h 4008609"/>
                      <a:gd name="connsiteX7" fmla="*/ 11911699 w 12192000"/>
                      <a:gd name="connsiteY7" fmla="*/ 269471 h 4008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008609">
                        <a:moveTo>
                          <a:pt x="12192000" y="0"/>
                        </a:moveTo>
                        <a:lnTo>
                          <a:pt x="12192000" y="1146524"/>
                        </a:lnTo>
                        <a:lnTo>
                          <a:pt x="12188417" y="1149367"/>
                        </a:lnTo>
                        <a:cubicBezTo>
                          <a:pt x="11428500" y="1748460"/>
                          <a:pt x="5282334" y="6343459"/>
                          <a:pt x="184879" y="2473599"/>
                        </a:cubicBezTo>
                        <a:lnTo>
                          <a:pt x="0" y="2327470"/>
                        </a:lnTo>
                        <a:lnTo>
                          <a:pt x="0" y="2193519"/>
                        </a:lnTo>
                        <a:lnTo>
                          <a:pt x="60213" y="2242527"/>
                        </a:lnTo>
                        <a:cubicBezTo>
                          <a:pt x="905915" y="2914003"/>
                          <a:pt x="5644300" y="6158808"/>
                          <a:pt x="11911699" y="269471"/>
                        </a:cubicBezTo>
                        <a:close/>
                      </a:path>
                    </a:pathLst>
                  </a:custGeom>
                  <a:gradFill>
                    <a:gsLst>
                      <a:gs pos="0">
                        <a:schemeClr val="bg1"/>
                      </a:gs>
                      <a:gs pos="100000">
                        <a:schemeClr val="bg1">
                          <a:lumMod val="95000"/>
                        </a:schemeClr>
                      </a:gs>
                    </a:gsLst>
                    <a:lin ang="9000000" scaled="0"/>
                  </a:gradFill>
                  <a:ln w="13185" cap="flat">
                    <a:noFill/>
                    <a:prstDash val="solid"/>
                    <a:miter/>
                  </a:ln>
                  <a:effectLst>
                    <a:outerShdw blurRad="444500" dist="190500" dir="18900000" algn="bl" rotWithShape="0">
                      <a:prstClr val="black">
                        <a:alpha val="12000"/>
                      </a:prstClr>
                    </a:outerShdw>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grpSp>
        <p:pic>
          <p:nvPicPr>
            <p:cNvPr id="202" name="图片 201">
              <a:extLst>
                <a:ext uri="{FF2B5EF4-FFF2-40B4-BE49-F238E27FC236}">
                  <a16:creationId xmlns:a16="http://schemas.microsoft.com/office/drawing/2014/main" id="{FEC786A6-9114-D8AA-AF80-5855D96F6AC1}"/>
                </a:ext>
              </a:extLst>
            </p:cNvPr>
            <p:cNvPicPr>
              <a:picLocks noChangeAspect="1"/>
            </p:cNvPicPr>
            <p:nvPr/>
          </p:nvPicPr>
          <p:blipFill rotWithShape="1">
            <a:blip r:embed="rId6" cstate="email">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a:ext>
              </a:extLst>
            </a:blip>
            <a:srcRect/>
            <a:stretch/>
          </p:blipFill>
          <p:spPr>
            <a:xfrm>
              <a:off x="4511938" y="2524582"/>
              <a:ext cx="3168124" cy="523217"/>
            </a:xfrm>
            <a:prstGeom prst="rect">
              <a:avLst/>
            </a:prstGeom>
          </p:spPr>
        </p:pic>
      </p:grpSp>
      <p:grpSp>
        <p:nvGrpSpPr>
          <p:cNvPr id="103" name="组合 102">
            <a:extLst>
              <a:ext uri="{FF2B5EF4-FFF2-40B4-BE49-F238E27FC236}">
                <a16:creationId xmlns:a16="http://schemas.microsoft.com/office/drawing/2014/main" id="{DC854361-30DF-13E0-698A-CD761D3C7ED4}"/>
              </a:ext>
            </a:extLst>
          </p:cNvPr>
          <p:cNvGrpSpPr/>
          <p:nvPr/>
        </p:nvGrpSpPr>
        <p:grpSpPr>
          <a:xfrm>
            <a:off x="0" y="6387890"/>
            <a:ext cx="12192000" cy="481685"/>
            <a:chOff x="0" y="6217930"/>
            <a:chExt cx="12192000" cy="640070"/>
          </a:xfrm>
        </p:grpSpPr>
        <p:sp>
          <p:nvSpPr>
            <p:cNvPr id="104" name="任意多边形: 形状 103">
              <a:extLst>
                <a:ext uri="{FF2B5EF4-FFF2-40B4-BE49-F238E27FC236}">
                  <a16:creationId xmlns:a16="http://schemas.microsoft.com/office/drawing/2014/main" id="{A3AC4EE8-6018-92B0-1B46-14F161DA353A}"/>
                </a:ext>
              </a:extLst>
            </p:cNvPr>
            <p:cNvSpPr/>
            <p:nvPr/>
          </p:nvSpPr>
          <p:spPr>
            <a:xfrm>
              <a:off x="0" y="6217930"/>
              <a:ext cx="12192000" cy="594528"/>
            </a:xfrm>
            <a:custGeom>
              <a:avLst/>
              <a:gdLst>
                <a:gd name="connsiteX0" fmla="*/ 0 w 12192000"/>
                <a:gd name="connsiteY0" fmla="*/ 0 h 1345691"/>
                <a:gd name="connsiteX1" fmla="*/ 61350 w 12192000"/>
                <a:gd name="connsiteY1" fmla="*/ 18552 h 1345691"/>
                <a:gd name="connsiteX2" fmla="*/ 137160 w 12192000"/>
                <a:gd name="connsiteY2" fmla="*/ 43187 h 1345691"/>
                <a:gd name="connsiteX3" fmla="*/ 269225 w 12192000"/>
                <a:gd name="connsiteY3" fmla="*/ 85513 h 1345691"/>
                <a:gd name="connsiteX4" fmla="*/ 431767 w 12192000"/>
                <a:gd name="connsiteY4" fmla="*/ 134473 h 1345691"/>
                <a:gd name="connsiteX5" fmla="*/ 594308 w 12192000"/>
                <a:gd name="connsiteY5" fmla="*/ 178592 h 1345691"/>
                <a:gd name="connsiteX6" fmla="*/ 965660 w 12192000"/>
                <a:gd name="connsiteY6" fmla="*/ 278121 h 1345691"/>
                <a:gd name="connsiteX7" fmla="*/ 1121924 w 12192000"/>
                <a:gd name="connsiteY7" fmla="*/ 314470 h 1345691"/>
                <a:gd name="connsiteX8" fmla="*/ 1163203 w 12192000"/>
                <a:gd name="connsiteY8" fmla="*/ 326288 h 1345691"/>
                <a:gd name="connsiteX9" fmla="*/ 1199958 w 12192000"/>
                <a:gd name="connsiteY9" fmla="*/ 332269 h 1345691"/>
                <a:gd name="connsiteX10" fmla="*/ 1292511 w 12192000"/>
                <a:gd name="connsiteY10" fmla="*/ 349997 h 1345691"/>
                <a:gd name="connsiteX11" fmla="*/ 1373781 w 12192000"/>
                <a:gd name="connsiteY11" fmla="*/ 367724 h 1345691"/>
                <a:gd name="connsiteX12" fmla="*/ 1437491 w 12192000"/>
                <a:gd name="connsiteY12" fmla="*/ 377293 h 1345691"/>
                <a:gd name="connsiteX13" fmla="*/ 1732097 w 12192000"/>
                <a:gd name="connsiteY13" fmla="*/ 437529 h 1345691"/>
                <a:gd name="connsiteX14" fmla="*/ 2052790 w 12192000"/>
                <a:gd name="connsiteY14" fmla="*/ 504777 h 1345691"/>
                <a:gd name="connsiteX15" fmla="*/ 2159733 w 12192000"/>
                <a:gd name="connsiteY15" fmla="*/ 527196 h 1345691"/>
                <a:gd name="connsiteX16" fmla="*/ 2214917 w 12192000"/>
                <a:gd name="connsiteY16" fmla="*/ 532455 h 1345691"/>
                <a:gd name="connsiteX17" fmla="*/ 2768298 w 12192000"/>
                <a:gd name="connsiteY17" fmla="*/ 622808 h 1345691"/>
                <a:gd name="connsiteX18" fmla="*/ 2890204 w 12192000"/>
                <a:gd name="connsiteY18" fmla="*/ 644579 h 1345691"/>
                <a:gd name="connsiteX19" fmla="*/ 3012110 w 12192000"/>
                <a:gd name="connsiteY19" fmla="*/ 666951 h 1345691"/>
                <a:gd name="connsiteX20" fmla="*/ 3194969 w 12192000"/>
                <a:gd name="connsiteY20" fmla="*/ 695891 h 1345691"/>
                <a:gd name="connsiteX21" fmla="*/ 3489575 w 12192000"/>
                <a:gd name="connsiteY21" fmla="*/ 743809 h 1345691"/>
                <a:gd name="connsiteX22" fmla="*/ 3794340 w 12192000"/>
                <a:gd name="connsiteY22" fmla="*/ 793936 h 1345691"/>
                <a:gd name="connsiteX23" fmla="*/ 4007676 w 12192000"/>
                <a:gd name="connsiteY23" fmla="*/ 826888 h 1345691"/>
                <a:gd name="connsiteX24" fmla="*/ 4129582 w 12192000"/>
                <a:gd name="connsiteY24" fmla="*/ 848148 h 1345691"/>
                <a:gd name="connsiteX25" fmla="*/ 4271806 w 12192000"/>
                <a:gd name="connsiteY25" fmla="*/ 875485 h 1345691"/>
                <a:gd name="connsiteX26" fmla="*/ 4454665 w 12192000"/>
                <a:gd name="connsiteY26" fmla="*/ 905571 h 1345691"/>
                <a:gd name="connsiteX27" fmla="*/ 4637524 w 12192000"/>
                <a:gd name="connsiteY27" fmla="*/ 936825 h 1345691"/>
                <a:gd name="connsiteX28" fmla="*/ 4776360 w 12192000"/>
                <a:gd name="connsiteY28" fmla="*/ 972872 h 1345691"/>
                <a:gd name="connsiteX29" fmla="*/ 4848489 w 12192000"/>
                <a:gd name="connsiteY29" fmla="*/ 988102 h 1345691"/>
                <a:gd name="connsiteX30" fmla="*/ 4912828 w 12192000"/>
                <a:gd name="connsiteY30" fmla="*/ 992582 h 1345691"/>
                <a:gd name="connsiteX31" fmla="*/ 5145465 w 12192000"/>
                <a:gd name="connsiteY31" fmla="*/ 1041337 h 1345691"/>
                <a:gd name="connsiteX32" fmla="*/ 5622932 w 12192000"/>
                <a:gd name="connsiteY32" fmla="*/ 1143307 h 1345691"/>
                <a:gd name="connsiteX33" fmla="*/ 5734679 w 12192000"/>
                <a:gd name="connsiteY33" fmla="*/ 1171123 h 1345691"/>
                <a:gd name="connsiteX34" fmla="*/ 6081357 w 12192000"/>
                <a:gd name="connsiteY34" fmla="*/ 1268855 h 1345691"/>
                <a:gd name="connsiteX35" fmla="*/ 6096001 w 12192000"/>
                <a:gd name="connsiteY35" fmla="*/ 1273741 h 1345691"/>
                <a:gd name="connsiteX36" fmla="*/ 6110646 w 12192000"/>
                <a:gd name="connsiteY36" fmla="*/ 1268855 h 1345691"/>
                <a:gd name="connsiteX37" fmla="*/ 6457324 w 12192000"/>
                <a:gd name="connsiteY37" fmla="*/ 1171123 h 1345691"/>
                <a:gd name="connsiteX38" fmla="*/ 6569071 w 12192000"/>
                <a:gd name="connsiteY38" fmla="*/ 1143307 h 1345691"/>
                <a:gd name="connsiteX39" fmla="*/ 7046536 w 12192000"/>
                <a:gd name="connsiteY39" fmla="*/ 1041337 h 1345691"/>
                <a:gd name="connsiteX40" fmla="*/ 7279174 w 12192000"/>
                <a:gd name="connsiteY40" fmla="*/ 992582 h 1345691"/>
                <a:gd name="connsiteX41" fmla="*/ 7343513 w 12192000"/>
                <a:gd name="connsiteY41" fmla="*/ 988102 h 1345691"/>
                <a:gd name="connsiteX42" fmla="*/ 7415641 w 12192000"/>
                <a:gd name="connsiteY42" fmla="*/ 972872 h 1345691"/>
                <a:gd name="connsiteX43" fmla="*/ 7554478 w 12192000"/>
                <a:gd name="connsiteY43" fmla="*/ 936825 h 1345691"/>
                <a:gd name="connsiteX44" fmla="*/ 7737337 w 12192000"/>
                <a:gd name="connsiteY44" fmla="*/ 905571 h 1345691"/>
                <a:gd name="connsiteX45" fmla="*/ 7920196 w 12192000"/>
                <a:gd name="connsiteY45" fmla="*/ 875485 h 1345691"/>
                <a:gd name="connsiteX46" fmla="*/ 8062420 w 12192000"/>
                <a:gd name="connsiteY46" fmla="*/ 848148 h 1345691"/>
                <a:gd name="connsiteX47" fmla="*/ 8184326 w 12192000"/>
                <a:gd name="connsiteY47" fmla="*/ 826888 h 1345691"/>
                <a:gd name="connsiteX48" fmla="*/ 8397661 w 12192000"/>
                <a:gd name="connsiteY48" fmla="*/ 793936 h 1345691"/>
                <a:gd name="connsiteX49" fmla="*/ 8702426 w 12192000"/>
                <a:gd name="connsiteY49" fmla="*/ 743809 h 1345691"/>
                <a:gd name="connsiteX50" fmla="*/ 8997032 w 12192000"/>
                <a:gd name="connsiteY50" fmla="*/ 695891 h 1345691"/>
                <a:gd name="connsiteX51" fmla="*/ 9179891 w 12192000"/>
                <a:gd name="connsiteY51" fmla="*/ 666951 h 1345691"/>
                <a:gd name="connsiteX52" fmla="*/ 9301797 w 12192000"/>
                <a:gd name="connsiteY52" fmla="*/ 644579 h 1345691"/>
                <a:gd name="connsiteX53" fmla="*/ 9423703 w 12192000"/>
                <a:gd name="connsiteY53" fmla="*/ 622808 h 1345691"/>
                <a:gd name="connsiteX54" fmla="*/ 9977084 w 12192000"/>
                <a:gd name="connsiteY54" fmla="*/ 532455 h 1345691"/>
                <a:gd name="connsiteX55" fmla="*/ 10032268 w 12192000"/>
                <a:gd name="connsiteY55" fmla="*/ 527196 h 1345691"/>
                <a:gd name="connsiteX56" fmla="*/ 10139211 w 12192000"/>
                <a:gd name="connsiteY56" fmla="*/ 504777 h 1345691"/>
                <a:gd name="connsiteX57" fmla="*/ 10459904 w 12192000"/>
                <a:gd name="connsiteY57" fmla="*/ 437529 h 1345691"/>
                <a:gd name="connsiteX58" fmla="*/ 10754510 w 12192000"/>
                <a:gd name="connsiteY58" fmla="*/ 377293 h 1345691"/>
                <a:gd name="connsiteX59" fmla="*/ 10818220 w 12192000"/>
                <a:gd name="connsiteY59" fmla="*/ 367724 h 1345691"/>
                <a:gd name="connsiteX60" fmla="*/ 10899490 w 12192000"/>
                <a:gd name="connsiteY60" fmla="*/ 349997 h 1345691"/>
                <a:gd name="connsiteX61" fmla="*/ 10992043 w 12192000"/>
                <a:gd name="connsiteY61" fmla="*/ 332269 h 1345691"/>
                <a:gd name="connsiteX62" fmla="*/ 11028799 w 12192000"/>
                <a:gd name="connsiteY62" fmla="*/ 326288 h 1345691"/>
                <a:gd name="connsiteX63" fmla="*/ 11070077 w 12192000"/>
                <a:gd name="connsiteY63" fmla="*/ 314470 h 1345691"/>
                <a:gd name="connsiteX64" fmla="*/ 11226341 w 12192000"/>
                <a:gd name="connsiteY64" fmla="*/ 278121 h 1345691"/>
                <a:gd name="connsiteX65" fmla="*/ 11597693 w 12192000"/>
                <a:gd name="connsiteY65" fmla="*/ 178592 h 1345691"/>
                <a:gd name="connsiteX66" fmla="*/ 11760235 w 12192000"/>
                <a:gd name="connsiteY66" fmla="*/ 134473 h 1345691"/>
                <a:gd name="connsiteX67" fmla="*/ 11922776 w 12192000"/>
                <a:gd name="connsiteY67" fmla="*/ 85513 h 1345691"/>
                <a:gd name="connsiteX68" fmla="*/ 12054841 w 12192000"/>
                <a:gd name="connsiteY68" fmla="*/ 43187 h 1345691"/>
                <a:gd name="connsiteX69" fmla="*/ 12130652 w 12192000"/>
                <a:gd name="connsiteY69" fmla="*/ 18552 h 1345691"/>
                <a:gd name="connsiteX70" fmla="*/ 12192000 w 12192000"/>
                <a:gd name="connsiteY70" fmla="*/ 1 h 1345691"/>
                <a:gd name="connsiteX71" fmla="*/ 12192000 w 12192000"/>
                <a:gd name="connsiteY71" fmla="*/ 1345691 h 1345691"/>
                <a:gd name="connsiteX72" fmla="*/ 0 w 12192000"/>
                <a:gd name="connsiteY72" fmla="*/ 1345691 h 1345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2192000" h="1345691">
                  <a:moveTo>
                    <a:pt x="0" y="0"/>
                  </a:moveTo>
                  <a:lnTo>
                    <a:pt x="61350" y="18552"/>
                  </a:lnTo>
                  <a:cubicBezTo>
                    <a:pt x="105540" y="32113"/>
                    <a:pt x="134366" y="41416"/>
                    <a:pt x="137160" y="43187"/>
                  </a:cubicBezTo>
                  <a:cubicBezTo>
                    <a:pt x="142749" y="46731"/>
                    <a:pt x="202177" y="65777"/>
                    <a:pt x="269225" y="85513"/>
                  </a:cubicBezTo>
                  <a:cubicBezTo>
                    <a:pt x="336273" y="105249"/>
                    <a:pt x="409417" y="127281"/>
                    <a:pt x="431767" y="134473"/>
                  </a:cubicBezTo>
                  <a:cubicBezTo>
                    <a:pt x="454116" y="141667"/>
                    <a:pt x="527260" y="161519"/>
                    <a:pt x="594308" y="178592"/>
                  </a:cubicBezTo>
                  <a:cubicBezTo>
                    <a:pt x="773313" y="224173"/>
                    <a:pt x="824523" y="237898"/>
                    <a:pt x="965660" y="278121"/>
                  </a:cubicBezTo>
                  <a:cubicBezTo>
                    <a:pt x="1035808" y="298113"/>
                    <a:pt x="1106126" y="314470"/>
                    <a:pt x="1121924" y="314470"/>
                  </a:cubicBezTo>
                  <a:cubicBezTo>
                    <a:pt x="1137721" y="314470"/>
                    <a:pt x="1156296" y="319788"/>
                    <a:pt x="1163203" y="326288"/>
                  </a:cubicBezTo>
                  <a:cubicBezTo>
                    <a:pt x="1170109" y="332788"/>
                    <a:pt x="1186650" y="335480"/>
                    <a:pt x="1199958" y="332269"/>
                  </a:cubicBezTo>
                  <a:cubicBezTo>
                    <a:pt x="1213266" y="329060"/>
                    <a:pt x="1254915" y="337037"/>
                    <a:pt x="1292511" y="349997"/>
                  </a:cubicBezTo>
                  <a:cubicBezTo>
                    <a:pt x="1330105" y="362956"/>
                    <a:pt x="1366677" y="370934"/>
                    <a:pt x="1373781" y="367724"/>
                  </a:cubicBezTo>
                  <a:cubicBezTo>
                    <a:pt x="1380885" y="364514"/>
                    <a:pt x="1409555" y="368820"/>
                    <a:pt x="1437491" y="377293"/>
                  </a:cubicBezTo>
                  <a:cubicBezTo>
                    <a:pt x="1465429" y="385765"/>
                    <a:pt x="1598001" y="412872"/>
                    <a:pt x="1732097" y="437529"/>
                  </a:cubicBezTo>
                  <a:cubicBezTo>
                    <a:pt x="1866194" y="462186"/>
                    <a:pt x="2010505" y="492448"/>
                    <a:pt x="2052790" y="504777"/>
                  </a:cubicBezTo>
                  <a:cubicBezTo>
                    <a:pt x="2095075" y="517107"/>
                    <a:pt x="2143199" y="527196"/>
                    <a:pt x="2159733" y="527196"/>
                  </a:cubicBezTo>
                  <a:cubicBezTo>
                    <a:pt x="2176267" y="527196"/>
                    <a:pt x="2201101" y="529562"/>
                    <a:pt x="2214917" y="532455"/>
                  </a:cubicBezTo>
                  <a:cubicBezTo>
                    <a:pt x="2261030" y="542109"/>
                    <a:pt x="2685903" y="611480"/>
                    <a:pt x="2768298" y="622808"/>
                  </a:cubicBezTo>
                  <a:cubicBezTo>
                    <a:pt x="2812997" y="628953"/>
                    <a:pt x="2867855" y="638750"/>
                    <a:pt x="2890204" y="644579"/>
                  </a:cubicBezTo>
                  <a:cubicBezTo>
                    <a:pt x="2912554" y="650408"/>
                    <a:pt x="2967412" y="660475"/>
                    <a:pt x="3012110" y="666951"/>
                  </a:cubicBezTo>
                  <a:cubicBezTo>
                    <a:pt x="3056809" y="673426"/>
                    <a:pt x="3139096" y="686449"/>
                    <a:pt x="3194969" y="695891"/>
                  </a:cubicBezTo>
                  <a:cubicBezTo>
                    <a:pt x="3250843" y="705333"/>
                    <a:pt x="3383415" y="726896"/>
                    <a:pt x="3489575" y="743809"/>
                  </a:cubicBezTo>
                  <a:cubicBezTo>
                    <a:pt x="3595736" y="760723"/>
                    <a:pt x="3732880" y="783279"/>
                    <a:pt x="3794340" y="793936"/>
                  </a:cubicBezTo>
                  <a:cubicBezTo>
                    <a:pt x="3855801" y="804592"/>
                    <a:pt x="3951802" y="819420"/>
                    <a:pt x="4007676" y="826888"/>
                  </a:cubicBezTo>
                  <a:cubicBezTo>
                    <a:pt x="4063550" y="834356"/>
                    <a:pt x="4118407" y="843923"/>
                    <a:pt x="4129582" y="848148"/>
                  </a:cubicBezTo>
                  <a:cubicBezTo>
                    <a:pt x="4140757" y="852375"/>
                    <a:pt x="4204759" y="864676"/>
                    <a:pt x="4271806" y="875485"/>
                  </a:cubicBezTo>
                  <a:cubicBezTo>
                    <a:pt x="4338855" y="886293"/>
                    <a:pt x="4421142" y="899832"/>
                    <a:pt x="4454665" y="905571"/>
                  </a:cubicBezTo>
                  <a:lnTo>
                    <a:pt x="4637524" y="936825"/>
                  </a:lnTo>
                  <a:cubicBezTo>
                    <a:pt x="4704572" y="948276"/>
                    <a:pt x="4767050" y="964496"/>
                    <a:pt x="4776360" y="972872"/>
                  </a:cubicBezTo>
                  <a:cubicBezTo>
                    <a:pt x="4785673" y="981249"/>
                    <a:pt x="4818131" y="988102"/>
                    <a:pt x="4848489" y="988102"/>
                  </a:cubicBezTo>
                  <a:cubicBezTo>
                    <a:pt x="4878847" y="988102"/>
                    <a:pt x="4907800" y="990117"/>
                    <a:pt x="4912828" y="992582"/>
                  </a:cubicBezTo>
                  <a:cubicBezTo>
                    <a:pt x="4917857" y="995045"/>
                    <a:pt x="5022544" y="1016985"/>
                    <a:pt x="5145465" y="1041337"/>
                  </a:cubicBezTo>
                  <a:cubicBezTo>
                    <a:pt x="5370674" y="1085953"/>
                    <a:pt x="5529303" y="1119831"/>
                    <a:pt x="5622932" y="1143307"/>
                  </a:cubicBezTo>
                  <a:cubicBezTo>
                    <a:pt x="5650868" y="1150312"/>
                    <a:pt x="5701153" y="1162829"/>
                    <a:pt x="5734679" y="1171123"/>
                  </a:cubicBezTo>
                  <a:cubicBezTo>
                    <a:pt x="5835992" y="1196188"/>
                    <a:pt x="5982241" y="1237715"/>
                    <a:pt x="6081357" y="1268855"/>
                  </a:cubicBezTo>
                  <a:lnTo>
                    <a:pt x="6096001" y="1273741"/>
                  </a:lnTo>
                  <a:lnTo>
                    <a:pt x="6110646" y="1268855"/>
                  </a:lnTo>
                  <a:cubicBezTo>
                    <a:pt x="6209761" y="1237715"/>
                    <a:pt x="6356011" y="1196188"/>
                    <a:pt x="6457324" y="1171123"/>
                  </a:cubicBezTo>
                  <a:cubicBezTo>
                    <a:pt x="6490848" y="1162829"/>
                    <a:pt x="6541133" y="1150312"/>
                    <a:pt x="6569071" y="1143307"/>
                  </a:cubicBezTo>
                  <a:cubicBezTo>
                    <a:pt x="6662699" y="1119831"/>
                    <a:pt x="6821328" y="1085953"/>
                    <a:pt x="7046536" y="1041337"/>
                  </a:cubicBezTo>
                  <a:cubicBezTo>
                    <a:pt x="7169458" y="1016985"/>
                    <a:pt x="7274145" y="995045"/>
                    <a:pt x="7279174" y="992582"/>
                  </a:cubicBezTo>
                  <a:cubicBezTo>
                    <a:pt x="7284202" y="990117"/>
                    <a:pt x="7313155" y="988102"/>
                    <a:pt x="7343513" y="988102"/>
                  </a:cubicBezTo>
                  <a:cubicBezTo>
                    <a:pt x="7373871" y="988102"/>
                    <a:pt x="7406329" y="981249"/>
                    <a:pt x="7415641" y="972872"/>
                  </a:cubicBezTo>
                  <a:cubicBezTo>
                    <a:pt x="7424952" y="964496"/>
                    <a:pt x="7487430" y="948276"/>
                    <a:pt x="7554478" y="936825"/>
                  </a:cubicBezTo>
                  <a:lnTo>
                    <a:pt x="7737337" y="905571"/>
                  </a:lnTo>
                  <a:cubicBezTo>
                    <a:pt x="7770861" y="899832"/>
                    <a:pt x="7853148" y="886293"/>
                    <a:pt x="7920196" y="875485"/>
                  </a:cubicBezTo>
                  <a:cubicBezTo>
                    <a:pt x="7987244" y="864676"/>
                    <a:pt x="8051245" y="852375"/>
                    <a:pt x="8062420" y="848148"/>
                  </a:cubicBezTo>
                  <a:cubicBezTo>
                    <a:pt x="8073594" y="843923"/>
                    <a:pt x="8128452" y="834356"/>
                    <a:pt x="8184326" y="826888"/>
                  </a:cubicBezTo>
                  <a:cubicBezTo>
                    <a:pt x="8240199" y="819420"/>
                    <a:pt x="8336201" y="804592"/>
                    <a:pt x="8397661" y="793936"/>
                  </a:cubicBezTo>
                  <a:cubicBezTo>
                    <a:pt x="8459121" y="783279"/>
                    <a:pt x="8596265" y="760723"/>
                    <a:pt x="8702426" y="743809"/>
                  </a:cubicBezTo>
                  <a:cubicBezTo>
                    <a:pt x="8808586" y="726896"/>
                    <a:pt x="8941158" y="705333"/>
                    <a:pt x="8997032" y="695891"/>
                  </a:cubicBezTo>
                  <a:cubicBezTo>
                    <a:pt x="9052906" y="686449"/>
                    <a:pt x="9135192" y="673426"/>
                    <a:pt x="9179891" y="666951"/>
                  </a:cubicBezTo>
                  <a:cubicBezTo>
                    <a:pt x="9224590" y="660475"/>
                    <a:pt x="9279448" y="650408"/>
                    <a:pt x="9301797" y="644579"/>
                  </a:cubicBezTo>
                  <a:cubicBezTo>
                    <a:pt x="9324146" y="638750"/>
                    <a:pt x="9379004" y="628953"/>
                    <a:pt x="9423703" y="622808"/>
                  </a:cubicBezTo>
                  <a:cubicBezTo>
                    <a:pt x="9506098" y="611480"/>
                    <a:pt x="9930971" y="542109"/>
                    <a:pt x="9977084" y="532455"/>
                  </a:cubicBezTo>
                  <a:cubicBezTo>
                    <a:pt x="9990900" y="529562"/>
                    <a:pt x="10015734" y="527196"/>
                    <a:pt x="10032268" y="527196"/>
                  </a:cubicBezTo>
                  <a:cubicBezTo>
                    <a:pt x="10048802" y="527196"/>
                    <a:pt x="10096926" y="517107"/>
                    <a:pt x="10139211" y="504777"/>
                  </a:cubicBezTo>
                  <a:cubicBezTo>
                    <a:pt x="10181496" y="492448"/>
                    <a:pt x="10325808" y="462186"/>
                    <a:pt x="10459904" y="437529"/>
                  </a:cubicBezTo>
                  <a:cubicBezTo>
                    <a:pt x="10594000" y="412872"/>
                    <a:pt x="10726572" y="385765"/>
                    <a:pt x="10754510" y="377293"/>
                  </a:cubicBezTo>
                  <a:cubicBezTo>
                    <a:pt x="10782446" y="368820"/>
                    <a:pt x="10811116" y="364514"/>
                    <a:pt x="10818220" y="367724"/>
                  </a:cubicBezTo>
                  <a:cubicBezTo>
                    <a:pt x="10825324" y="370934"/>
                    <a:pt x="10861896" y="362956"/>
                    <a:pt x="10899490" y="349997"/>
                  </a:cubicBezTo>
                  <a:cubicBezTo>
                    <a:pt x="10937086" y="337037"/>
                    <a:pt x="10978736" y="329060"/>
                    <a:pt x="10992043" y="332269"/>
                  </a:cubicBezTo>
                  <a:cubicBezTo>
                    <a:pt x="11005352" y="335480"/>
                    <a:pt x="11021892" y="332788"/>
                    <a:pt x="11028799" y="326288"/>
                  </a:cubicBezTo>
                  <a:cubicBezTo>
                    <a:pt x="11035705" y="319788"/>
                    <a:pt x="11054280" y="314470"/>
                    <a:pt x="11070077" y="314470"/>
                  </a:cubicBezTo>
                  <a:cubicBezTo>
                    <a:pt x="11085875" y="314470"/>
                    <a:pt x="11156194" y="298113"/>
                    <a:pt x="11226341" y="278121"/>
                  </a:cubicBezTo>
                  <a:cubicBezTo>
                    <a:pt x="11367478" y="237898"/>
                    <a:pt x="11418688" y="224173"/>
                    <a:pt x="11597693" y="178592"/>
                  </a:cubicBezTo>
                  <a:cubicBezTo>
                    <a:pt x="11664742" y="161519"/>
                    <a:pt x="11737885" y="141667"/>
                    <a:pt x="11760235" y="134473"/>
                  </a:cubicBezTo>
                  <a:cubicBezTo>
                    <a:pt x="11782584" y="127281"/>
                    <a:pt x="11855728" y="105249"/>
                    <a:pt x="11922776" y="85513"/>
                  </a:cubicBezTo>
                  <a:cubicBezTo>
                    <a:pt x="11989824" y="65777"/>
                    <a:pt x="12049253" y="46731"/>
                    <a:pt x="12054841" y="43187"/>
                  </a:cubicBezTo>
                  <a:cubicBezTo>
                    <a:pt x="12057635" y="41416"/>
                    <a:pt x="12086461" y="32113"/>
                    <a:pt x="12130652" y="18552"/>
                  </a:cubicBezTo>
                  <a:lnTo>
                    <a:pt x="12192000" y="1"/>
                  </a:lnTo>
                  <a:lnTo>
                    <a:pt x="12192000" y="1345691"/>
                  </a:lnTo>
                  <a:lnTo>
                    <a:pt x="0" y="1345691"/>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5" name="任意多边形: 形状 104">
              <a:extLst>
                <a:ext uri="{FF2B5EF4-FFF2-40B4-BE49-F238E27FC236}">
                  <a16:creationId xmlns:a16="http://schemas.microsoft.com/office/drawing/2014/main" id="{2659F797-221D-E25A-03EE-C85E6134127C}"/>
                </a:ext>
              </a:extLst>
            </p:cNvPr>
            <p:cNvSpPr/>
            <p:nvPr/>
          </p:nvSpPr>
          <p:spPr>
            <a:xfrm>
              <a:off x="0" y="6263472"/>
              <a:ext cx="12192000" cy="594528"/>
            </a:xfrm>
            <a:custGeom>
              <a:avLst/>
              <a:gdLst>
                <a:gd name="connsiteX0" fmla="*/ 0 w 12192000"/>
                <a:gd name="connsiteY0" fmla="*/ 0 h 1345691"/>
                <a:gd name="connsiteX1" fmla="*/ 61350 w 12192000"/>
                <a:gd name="connsiteY1" fmla="*/ 18552 h 1345691"/>
                <a:gd name="connsiteX2" fmla="*/ 137160 w 12192000"/>
                <a:gd name="connsiteY2" fmla="*/ 43187 h 1345691"/>
                <a:gd name="connsiteX3" fmla="*/ 269225 w 12192000"/>
                <a:gd name="connsiteY3" fmla="*/ 85513 h 1345691"/>
                <a:gd name="connsiteX4" fmla="*/ 431767 w 12192000"/>
                <a:gd name="connsiteY4" fmla="*/ 134473 h 1345691"/>
                <a:gd name="connsiteX5" fmla="*/ 594308 w 12192000"/>
                <a:gd name="connsiteY5" fmla="*/ 178592 h 1345691"/>
                <a:gd name="connsiteX6" fmla="*/ 965660 w 12192000"/>
                <a:gd name="connsiteY6" fmla="*/ 278121 h 1345691"/>
                <a:gd name="connsiteX7" fmla="*/ 1121924 w 12192000"/>
                <a:gd name="connsiteY7" fmla="*/ 314470 h 1345691"/>
                <a:gd name="connsiteX8" fmla="*/ 1163203 w 12192000"/>
                <a:gd name="connsiteY8" fmla="*/ 326288 h 1345691"/>
                <a:gd name="connsiteX9" fmla="*/ 1199958 w 12192000"/>
                <a:gd name="connsiteY9" fmla="*/ 332269 h 1345691"/>
                <a:gd name="connsiteX10" fmla="*/ 1292511 w 12192000"/>
                <a:gd name="connsiteY10" fmla="*/ 349997 h 1345691"/>
                <a:gd name="connsiteX11" fmla="*/ 1373781 w 12192000"/>
                <a:gd name="connsiteY11" fmla="*/ 367724 h 1345691"/>
                <a:gd name="connsiteX12" fmla="*/ 1437491 w 12192000"/>
                <a:gd name="connsiteY12" fmla="*/ 377293 h 1345691"/>
                <a:gd name="connsiteX13" fmla="*/ 1732097 w 12192000"/>
                <a:gd name="connsiteY13" fmla="*/ 437529 h 1345691"/>
                <a:gd name="connsiteX14" fmla="*/ 2052790 w 12192000"/>
                <a:gd name="connsiteY14" fmla="*/ 504777 h 1345691"/>
                <a:gd name="connsiteX15" fmla="*/ 2159733 w 12192000"/>
                <a:gd name="connsiteY15" fmla="*/ 527196 h 1345691"/>
                <a:gd name="connsiteX16" fmla="*/ 2214917 w 12192000"/>
                <a:gd name="connsiteY16" fmla="*/ 532455 h 1345691"/>
                <a:gd name="connsiteX17" fmla="*/ 2768298 w 12192000"/>
                <a:gd name="connsiteY17" fmla="*/ 622808 h 1345691"/>
                <a:gd name="connsiteX18" fmla="*/ 2890204 w 12192000"/>
                <a:gd name="connsiteY18" fmla="*/ 644579 h 1345691"/>
                <a:gd name="connsiteX19" fmla="*/ 3012110 w 12192000"/>
                <a:gd name="connsiteY19" fmla="*/ 666951 h 1345691"/>
                <a:gd name="connsiteX20" fmla="*/ 3194969 w 12192000"/>
                <a:gd name="connsiteY20" fmla="*/ 695891 h 1345691"/>
                <a:gd name="connsiteX21" fmla="*/ 3489575 w 12192000"/>
                <a:gd name="connsiteY21" fmla="*/ 743809 h 1345691"/>
                <a:gd name="connsiteX22" fmla="*/ 3794340 w 12192000"/>
                <a:gd name="connsiteY22" fmla="*/ 793936 h 1345691"/>
                <a:gd name="connsiteX23" fmla="*/ 4007676 w 12192000"/>
                <a:gd name="connsiteY23" fmla="*/ 826888 h 1345691"/>
                <a:gd name="connsiteX24" fmla="*/ 4129582 w 12192000"/>
                <a:gd name="connsiteY24" fmla="*/ 848148 h 1345691"/>
                <a:gd name="connsiteX25" fmla="*/ 4271806 w 12192000"/>
                <a:gd name="connsiteY25" fmla="*/ 875485 h 1345691"/>
                <a:gd name="connsiteX26" fmla="*/ 4454665 w 12192000"/>
                <a:gd name="connsiteY26" fmla="*/ 905571 h 1345691"/>
                <a:gd name="connsiteX27" fmla="*/ 4637524 w 12192000"/>
                <a:gd name="connsiteY27" fmla="*/ 936825 h 1345691"/>
                <a:gd name="connsiteX28" fmla="*/ 4776360 w 12192000"/>
                <a:gd name="connsiteY28" fmla="*/ 972872 h 1345691"/>
                <a:gd name="connsiteX29" fmla="*/ 4848489 w 12192000"/>
                <a:gd name="connsiteY29" fmla="*/ 988102 h 1345691"/>
                <a:gd name="connsiteX30" fmla="*/ 4912828 w 12192000"/>
                <a:gd name="connsiteY30" fmla="*/ 992582 h 1345691"/>
                <a:gd name="connsiteX31" fmla="*/ 5145465 w 12192000"/>
                <a:gd name="connsiteY31" fmla="*/ 1041337 h 1345691"/>
                <a:gd name="connsiteX32" fmla="*/ 5622932 w 12192000"/>
                <a:gd name="connsiteY32" fmla="*/ 1143307 h 1345691"/>
                <a:gd name="connsiteX33" fmla="*/ 5734679 w 12192000"/>
                <a:gd name="connsiteY33" fmla="*/ 1171123 h 1345691"/>
                <a:gd name="connsiteX34" fmla="*/ 6081357 w 12192000"/>
                <a:gd name="connsiteY34" fmla="*/ 1268855 h 1345691"/>
                <a:gd name="connsiteX35" fmla="*/ 6096001 w 12192000"/>
                <a:gd name="connsiteY35" fmla="*/ 1273741 h 1345691"/>
                <a:gd name="connsiteX36" fmla="*/ 6110646 w 12192000"/>
                <a:gd name="connsiteY36" fmla="*/ 1268855 h 1345691"/>
                <a:gd name="connsiteX37" fmla="*/ 6457324 w 12192000"/>
                <a:gd name="connsiteY37" fmla="*/ 1171123 h 1345691"/>
                <a:gd name="connsiteX38" fmla="*/ 6569071 w 12192000"/>
                <a:gd name="connsiteY38" fmla="*/ 1143307 h 1345691"/>
                <a:gd name="connsiteX39" fmla="*/ 7046536 w 12192000"/>
                <a:gd name="connsiteY39" fmla="*/ 1041337 h 1345691"/>
                <a:gd name="connsiteX40" fmla="*/ 7279174 w 12192000"/>
                <a:gd name="connsiteY40" fmla="*/ 992582 h 1345691"/>
                <a:gd name="connsiteX41" fmla="*/ 7343513 w 12192000"/>
                <a:gd name="connsiteY41" fmla="*/ 988102 h 1345691"/>
                <a:gd name="connsiteX42" fmla="*/ 7415641 w 12192000"/>
                <a:gd name="connsiteY42" fmla="*/ 972872 h 1345691"/>
                <a:gd name="connsiteX43" fmla="*/ 7554478 w 12192000"/>
                <a:gd name="connsiteY43" fmla="*/ 936825 h 1345691"/>
                <a:gd name="connsiteX44" fmla="*/ 7737337 w 12192000"/>
                <a:gd name="connsiteY44" fmla="*/ 905571 h 1345691"/>
                <a:gd name="connsiteX45" fmla="*/ 7920196 w 12192000"/>
                <a:gd name="connsiteY45" fmla="*/ 875485 h 1345691"/>
                <a:gd name="connsiteX46" fmla="*/ 8062420 w 12192000"/>
                <a:gd name="connsiteY46" fmla="*/ 848148 h 1345691"/>
                <a:gd name="connsiteX47" fmla="*/ 8184326 w 12192000"/>
                <a:gd name="connsiteY47" fmla="*/ 826888 h 1345691"/>
                <a:gd name="connsiteX48" fmla="*/ 8397661 w 12192000"/>
                <a:gd name="connsiteY48" fmla="*/ 793936 h 1345691"/>
                <a:gd name="connsiteX49" fmla="*/ 8702426 w 12192000"/>
                <a:gd name="connsiteY49" fmla="*/ 743809 h 1345691"/>
                <a:gd name="connsiteX50" fmla="*/ 8997032 w 12192000"/>
                <a:gd name="connsiteY50" fmla="*/ 695891 h 1345691"/>
                <a:gd name="connsiteX51" fmla="*/ 9179891 w 12192000"/>
                <a:gd name="connsiteY51" fmla="*/ 666951 h 1345691"/>
                <a:gd name="connsiteX52" fmla="*/ 9301797 w 12192000"/>
                <a:gd name="connsiteY52" fmla="*/ 644579 h 1345691"/>
                <a:gd name="connsiteX53" fmla="*/ 9423703 w 12192000"/>
                <a:gd name="connsiteY53" fmla="*/ 622808 h 1345691"/>
                <a:gd name="connsiteX54" fmla="*/ 9977084 w 12192000"/>
                <a:gd name="connsiteY54" fmla="*/ 532455 h 1345691"/>
                <a:gd name="connsiteX55" fmla="*/ 10032268 w 12192000"/>
                <a:gd name="connsiteY55" fmla="*/ 527196 h 1345691"/>
                <a:gd name="connsiteX56" fmla="*/ 10139211 w 12192000"/>
                <a:gd name="connsiteY56" fmla="*/ 504777 h 1345691"/>
                <a:gd name="connsiteX57" fmla="*/ 10459904 w 12192000"/>
                <a:gd name="connsiteY57" fmla="*/ 437529 h 1345691"/>
                <a:gd name="connsiteX58" fmla="*/ 10754510 w 12192000"/>
                <a:gd name="connsiteY58" fmla="*/ 377293 h 1345691"/>
                <a:gd name="connsiteX59" fmla="*/ 10818220 w 12192000"/>
                <a:gd name="connsiteY59" fmla="*/ 367724 h 1345691"/>
                <a:gd name="connsiteX60" fmla="*/ 10899490 w 12192000"/>
                <a:gd name="connsiteY60" fmla="*/ 349997 h 1345691"/>
                <a:gd name="connsiteX61" fmla="*/ 10992043 w 12192000"/>
                <a:gd name="connsiteY61" fmla="*/ 332269 h 1345691"/>
                <a:gd name="connsiteX62" fmla="*/ 11028799 w 12192000"/>
                <a:gd name="connsiteY62" fmla="*/ 326288 h 1345691"/>
                <a:gd name="connsiteX63" fmla="*/ 11070077 w 12192000"/>
                <a:gd name="connsiteY63" fmla="*/ 314470 h 1345691"/>
                <a:gd name="connsiteX64" fmla="*/ 11226341 w 12192000"/>
                <a:gd name="connsiteY64" fmla="*/ 278121 h 1345691"/>
                <a:gd name="connsiteX65" fmla="*/ 11597693 w 12192000"/>
                <a:gd name="connsiteY65" fmla="*/ 178592 h 1345691"/>
                <a:gd name="connsiteX66" fmla="*/ 11760235 w 12192000"/>
                <a:gd name="connsiteY66" fmla="*/ 134473 h 1345691"/>
                <a:gd name="connsiteX67" fmla="*/ 11922776 w 12192000"/>
                <a:gd name="connsiteY67" fmla="*/ 85513 h 1345691"/>
                <a:gd name="connsiteX68" fmla="*/ 12054841 w 12192000"/>
                <a:gd name="connsiteY68" fmla="*/ 43187 h 1345691"/>
                <a:gd name="connsiteX69" fmla="*/ 12130652 w 12192000"/>
                <a:gd name="connsiteY69" fmla="*/ 18552 h 1345691"/>
                <a:gd name="connsiteX70" fmla="*/ 12192000 w 12192000"/>
                <a:gd name="connsiteY70" fmla="*/ 1 h 1345691"/>
                <a:gd name="connsiteX71" fmla="*/ 12192000 w 12192000"/>
                <a:gd name="connsiteY71" fmla="*/ 1345691 h 1345691"/>
                <a:gd name="connsiteX72" fmla="*/ 0 w 12192000"/>
                <a:gd name="connsiteY72" fmla="*/ 1345691 h 1345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2192000" h="1345691">
                  <a:moveTo>
                    <a:pt x="0" y="0"/>
                  </a:moveTo>
                  <a:lnTo>
                    <a:pt x="61350" y="18552"/>
                  </a:lnTo>
                  <a:cubicBezTo>
                    <a:pt x="105540" y="32113"/>
                    <a:pt x="134366" y="41416"/>
                    <a:pt x="137160" y="43187"/>
                  </a:cubicBezTo>
                  <a:cubicBezTo>
                    <a:pt x="142749" y="46731"/>
                    <a:pt x="202177" y="65777"/>
                    <a:pt x="269225" y="85513"/>
                  </a:cubicBezTo>
                  <a:cubicBezTo>
                    <a:pt x="336273" y="105249"/>
                    <a:pt x="409417" y="127281"/>
                    <a:pt x="431767" y="134473"/>
                  </a:cubicBezTo>
                  <a:cubicBezTo>
                    <a:pt x="454116" y="141667"/>
                    <a:pt x="527260" y="161519"/>
                    <a:pt x="594308" y="178592"/>
                  </a:cubicBezTo>
                  <a:cubicBezTo>
                    <a:pt x="773313" y="224173"/>
                    <a:pt x="824523" y="237898"/>
                    <a:pt x="965660" y="278121"/>
                  </a:cubicBezTo>
                  <a:cubicBezTo>
                    <a:pt x="1035808" y="298113"/>
                    <a:pt x="1106126" y="314470"/>
                    <a:pt x="1121924" y="314470"/>
                  </a:cubicBezTo>
                  <a:cubicBezTo>
                    <a:pt x="1137721" y="314470"/>
                    <a:pt x="1156296" y="319788"/>
                    <a:pt x="1163203" y="326288"/>
                  </a:cubicBezTo>
                  <a:cubicBezTo>
                    <a:pt x="1170109" y="332788"/>
                    <a:pt x="1186650" y="335480"/>
                    <a:pt x="1199958" y="332269"/>
                  </a:cubicBezTo>
                  <a:cubicBezTo>
                    <a:pt x="1213266" y="329060"/>
                    <a:pt x="1254915" y="337037"/>
                    <a:pt x="1292511" y="349997"/>
                  </a:cubicBezTo>
                  <a:cubicBezTo>
                    <a:pt x="1330105" y="362956"/>
                    <a:pt x="1366677" y="370934"/>
                    <a:pt x="1373781" y="367724"/>
                  </a:cubicBezTo>
                  <a:cubicBezTo>
                    <a:pt x="1380885" y="364514"/>
                    <a:pt x="1409555" y="368820"/>
                    <a:pt x="1437491" y="377293"/>
                  </a:cubicBezTo>
                  <a:cubicBezTo>
                    <a:pt x="1465429" y="385765"/>
                    <a:pt x="1598001" y="412872"/>
                    <a:pt x="1732097" y="437529"/>
                  </a:cubicBezTo>
                  <a:cubicBezTo>
                    <a:pt x="1866194" y="462186"/>
                    <a:pt x="2010505" y="492448"/>
                    <a:pt x="2052790" y="504777"/>
                  </a:cubicBezTo>
                  <a:cubicBezTo>
                    <a:pt x="2095075" y="517107"/>
                    <a:pt x="2143199" y="527196"/>
                    <a:pt x="2159733" y="527196"/>
                  </a:cubicBezTo>
                  <a:cubicBezTo>
                    <a:pt x="2176267" y="527196"/>
                    <a:pt x="2201101" y="529562"/>
                    <a:pt x="2214917" y="532455"/>
                  </a:cubicBezTo>
                  <a:cubicBezTo>
                    <a:pt x="2261030" y="542109"/>
                    <a:pt x="2685903" y="611480"/>
                    <a:pt x="2768298" y="622808"/>
                  </a:cubicBezTo>
                  <a:cubicBezTo>
                    <a:pt x="2812997" y="628953"/>
                    <a:pt x="2867855" y="638750"/>
                    <a:pt x="2890204" y="644579"/>
                  </a:cubicBezTo>
                  <a:cubicBezTo>
                    <a:pt x="2912554" y="650408"/>
                    <a:pt x="2967412" y="660475"/>
                    <a:pt x="3012110" y="666951"/>
                  </a:cubicBezTo>
                  <a:cubicBezTo>
                    <a:pt x="3056809" y="673426"/>
                    <a:pt x="3139096" y="686449"/>
                    <a:pt x="3194969" y="695891"/>
                  </a:cubicBezTo>
                  <a:cubicBezTo>
                    <a:pt x="3250843" y="705333"/>
                    <a:pt x="3383415" y="726896"/>
                    <a:pt x="3489575" y="743809"/>
                  </a:cubicBezTo>
                  <a:cubicBezTo>
                    <a:pt x="3595736" y="760723"/>
                    <a:pt x="3732880" y="783279"/>
                    <a:pt x="3794340" y="793936"/>
                  </a:cubicBezTo>
                  <a:cubicBezTo>
                    <a:pt x="3855801" y="804592"/>
                    <a:pt x="3951802" y="819420"/>
                    <a:pt x="4007676" y="826888"/>
                  </a:cubicBezTo>
                  <a:cubicBezTo>
                    <a:pt x="4063550" y="834356"/>
                    <a:pt x="4118407" y="843923"/>
                    <a:pt x="4129582" y="848148"/>
                  </a:cubicBezTo>
                  <a:cubicBezTo>
                    <a:pt x="4140757" y="852375"/>
                    <a:pt x="4204759" y="864676"/>
                    <a:pt x="4271806" y="875485"/>
                  </a:cubicBezTo>
                  <a:cubicBezTo>
                    <a:pt x="4338855" y="886293"/>
                    <a:pt x="4421142" y="899832"/>
                    <a:pt x="4454665" y="905571"/>
                  </a:cubicBezTo>
                  <a:lnTo>
                    <a:pt x="4637524" y="936825"/>
                  </a:lnTo>
                  <a:cubicBezTo>
                    <a:pt x="4704572" y="948276"/>
                    <a:pt x="4767050" y="964496"/>
                    <a:pt x="4776360" y="972872"/>
                  </a:cubicBezTo>
                  <a:cubicBezTo>
                    <a:pt x="4785673" y="981249"/>
                    <a:pt x="4818131" y="988102"/>
                    <a:pt x="4848489" y="988102"/>
                  </a:cubicBezTo>
                  <a:cubicBezTo>
                    <a:pt x="4878847" y="988102"/>
                    <a:pt x="4907800" y="990117"/>
                    <a:pt x="4912828" y="992582"/>
                  </a:cubicBezTo>
                  <a:cubicBezTo>
                    <a:pt x="4917857" y="995045"/>
                    <a:pt x="5022544" y="1016985"/>
                    <a:pt x="5145465" y="1041337"/>
                  </a:cubicBezTo>
                  <a:cubicBezTo>
                    <a:pt x="5370674" y="1085953"/>
                    <a:pt x="5529303" y="1119831"/>
                    <a:pt x="5622932" y="1143307"/>
                  </a:cubicBezTo>
                  <a:cubicBezTo>
                    <a:pt x="5650868" y="1150312"/>
                    <a:pt x="5701153" y="1162829"/>
                    <a:pt x="5734679" y="1171123"/>
                  </a:cubicBezTo>
                  <a:cubicBezTo>
                    <a:pt x="5835992" y="1196188"/>
                    <a:pt x="5982241" y="1237715"/>
                    <a:pt x="6081357" y="1268855"/>
                  </a:cubicBezTo>
                  <a:lnTo>
                    <a:pt x="6096001" y="1273741"/>
                  </a:lnTo>
                  <a:lnTo>
                    <a:pt x="6110646" y="1268855"/>
                  </a:lnTo>
                  <a:cubicBezTo>
                    <a:pt x="6209761" y="1237715"/>
                    <a:pt x="6356011" y="1196188"/>
                    <a:pt x="6457324" y="1171123"/>
                  </a:cubicBezTo>
                  <a:cubicBezTo>
                    <a:pt x="6490848" y="1162829"/>
                    <a:pt x="6541133" y="1150312"/>
                    <a:pt x="6569071" y="1143307"/>
                  </a:cubicBezTo>
                  <a:cubicBezTo>
                    <a:pt x="6662699" y="1119831"/>
                    <a:pt x="6821328" y="1085953"/>
                    <a:pt x="7046536" y="1041337"/>
                  </a:cubicBezTo>
                  <a:cubicBezTo>
                    <a:pt x="7169458" y="1016985"/>
                    <a:pt x="7274145" y="995045"/>
                    <a:pt x="7279174" y="992582"/>
                  </a:cubicBezTo>
                  <a:cubicBezTo>
                    <a:pt x="7284202" y="990117"/>
                    <a:pt x="7313155" y="988102"/>
                    <a:pt x="7343513" y="988102"/>
                  </a:cubicBezTo>
                  <a:cubicBezTo>
                    <a:pt x="7373871" y="988102"/>
                    <a:pt x="7406329" y="981249"/>
                    <a:pt x="7415641" y="972872"/>
                  </a:cubicBezTo>
                  <a:cubicBezTo>
                    <a:pt x="7424952" y="964496"/>
                    <a:pt x="7487430" y="948276"/>
                    <a:pt x="7554478" y="936825"/>
                  </a:cubicBezTo>
                  <a:lnTo>
                    <a:pt x="7737337" y="905571"/>
                  </a:lnTo>
                  <a:cubicBezTo>
                    <a:pt x="7770861" y="899832"/>
                    <a:pt x="7853148" y="886293"/>
                    <a:pt x="7920196" y="875485"/>
                  </a:cubicBezTo>
                  <a:cubicBezTo>
                    <a:pt x="7987244" y="864676"/>
                    <a:pt x="8051245" y="852375"/>
                    <a:pt x="8062420" y="848148"/>
                  </a:cubicBezTo>
                  <a:cubicBezTo>
                    <a:pt x="8073594" y="843923"/>
                    <a:pt x="8128452" y="834356"/>
                    <a:pt x="8184326" y="826888"/>
                  </a:cubicBezTo>
                  <a:cubicBezTo>
                    <a:pt x="8240199" y="819420"/>
                    <a:pt x="8336201" y="804592"/>
                    <a:pt x="8397661" y="793936"/>
                  </a:cubicBezTo>
                  <a:cubicBezTo>
                    <a:pt x="8459121" y="783279"/>
                    <a:pt x="8596265" y="760723"/>
                    <a:pt x="8702426" y="743809"/>
                  </a:cubicBezTo>
                  <a:cubicBezTo>
                    <a:pt x="8808586" y="726896"/>
                    <a:pt x="8941158" y="705333"/>
                    <a:pt x="8997032" y="695891"/>
                  </a:cubicBezTo>
                  <a:cubicBezTo>
                    <a:pt x="9052906" y="686449"/>
                    <a:pt x="9135192" y="673426"/>
                    <a:pt x="9179891" y="666951"/>
                  </a:cubicBezTo>
                  <a:cubicBezTo>
                    <a:pt x="9224590" y="660475"/>
                    <a:pt x="9279448" y="650408"/>
                    <a:pt x="9301797" y="644579"/>
                  </a:cubicBezTo>
                  <a:cubicBezTo>
                    <a:pt x="9324146" y="638750"/>
                    <a:pt x="9379004" y="628953"/>
                    <a:pt x="9423703" y="622808"/>
                  </a:cubicBezTo>
                  <a:cubicBezTo>
                    <a:pt x="9506098" y="611480"/>
                    <a:pt x="9930971" y="542109"/>
                    <a:pt x="9977084" y="532455"/>
                  </a:cubicBezTo>
                  <a:cubicBezTo>
                    <a:pt x="9990900" y="529562"/>
                    <a:pt x="10015734" y="527196"/>
                    <a:pt x="10032268" y="527196"/>
                  </a:cubicBezTo>
                  <a:cubicBezTo>
                    <a:pt x="10048802" y="527196"/>
                    <a:pt x="10096926" y="517107"/>
                    <a:pt x="10139211" y="504777"/>
                  </a:cubicBezTo>
                  <a:cubicBezTo>
                    <a:pt x="10181496" y="492448"/>
                    <a:pt x="10325808" y="462186"/>
                    <a:pt x="10459904" y="437529"/>
                  </a:cubicBezTo>
                  <a:cubicBezTo>
                    <a:pt x="10594000" y="412872"/>
                    <a:pt x="10726572" y="385765"/>
                    <a:pt x="10754510" y="377293"/>
                  </a:cubicBezTo>
                  <a:cubicBezTo>
                    <a:pt x="10782446" y="368820"/>
                    <a:pt x="10811116" y="364514"/>
                    <a:pt x="10818220" y="367724"/>
                  </a:cubicBezTo>
                  <a:cubicBezTo>
                    <a:pt x="10825324" y="370934"/>
                    <a:pt x="10861896" y="362956"/>
                    <a:pt x="10899490" y="349997"/>
                  </a:cubicBezTo>
                  <a:cubicBezTo>
                    <a:pt x="10937086" y="337037"/>
                    <a:pt x="10978736" y="329060"/>
                    <a:pt x="10992043" y="332269"/>
                  </a:cubicBezTo>
                  <a:cubicBezTo>
                    <a:pt x="11005352" y="335480"/>
                    <a:pt x="11021892" y="332788"/>
                    <a:pt x="11028799" y="326288"/>
                  </a:cubicBezTo>
                  <a:cubicBezTo>
                    <a:pt x="11035705" y="319788"/>
                    <a:pt x="11054280" y="314470"/>
                    <a:pt x="11070077" y="314470"/>
                  </a:cubicBezTo>
                  <a:cubicBezTo>
                    <a:pt x="11085875" y="314470"/>
                    <a:pt x="11156194" y="298113"/>
                    <a:pt x="11226341" y="278121"/>
                  </a:cubicBezTo>
                  <a:cubicBezTo>
                    <a:pt x="11367478" y="237898"/>
                    <a:pt x="11418688" y="224173"/>
                    <a:pt x="11597693" y="178592"/>
                  </a:cubicBezTo>
                  <a:cubicBezTo>
                    <a:pt x="11664742" y="161519"/>
                    <a:pt x="11737885" y="141667"/>
                    <a:pt x="11760235" y="134473"/>
                  </a:cubicBezTo>
                  <a:cubicBezTo>
                    <a:pt x="11782584" y="127281"/>
                    <a:pt x="11855728" y="105249"/>
                    <a:pt x="11922776" y="85513"/>
                  </a:cubicBezTo>
                  <a:cubicBezTo>
                    <a:pt x="11989824" y="65777"/>
                    <a:pt x="12049253" y="46731"/>
                    <a:pt x="12054841" y="43187"/>
                  </a:cubicBezTo>
                  <a:cubicBezTo>
                    <a:pt x="12057635" y="41416"/>
                    <a:pt x="12086461" y="32113"/>
                    <a:pt x="12130652" y="18552"/>
                  </a:cubicBezTo>
                  <a:lnTo>
                    <a:pt x="12192000" y="1"/>
                  </a:lnTo>
                  <a:lnTo>
                    <a:pt x="12192000" y="1345691"/>
                  </a:lnTo>
                  <a:lnTo>
                    <a:pt x="0" y="1345691"/>
                  </a:lnTo>
                  <a:close/>
                </a:path>
              </a:pathLst>
            </a:custGeom>
            <a:gradFill>
              <a:gsLst>
                <a:gs pos="0">
                  <a:schemeClr val="accent1"/>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Tree>
    <p:custDataLst>
      <p:custData r:id="rId1"/>
    </p:custDataLst>
    <p:extLst>
      <p:ext uri="{BB962C8B-B14F-4D97-AF65-F5344CB8AC3E}">
        <p14:creationId xmlns:p14="http://schemas.microsoft.com/office/powerpoint/2010/main" val="30399947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9"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id="{2FAE1DDE-E46A-EA6B-2F93-3CEC459C6007}"/>
              </a:ext>
            </a:extLst>
          </p:cNvPr>
          <p:cNvSpPr/>
          <p:nvPr/>
        </p:nvSpPr>
        <p:spPr>
          <a:xfrm>
            <a:off x="407988" y="225425"/>
            <a:ext cx="5688012" cy="358775"/>
          </a:xfrm>
          <a:prstGeom prst="roundRect">
            <a:avLst>
              <a:gd name="adj" fmla="val 5346"/>
            </a:avLst>
          </a:prstGeom>
          <a:gradFill flip="none" rotWithShape="1">
            <a:gsLst>
              <a:gs pos="17000">
                <a:schemeClr val="accent1"/>
              </a:gs>
              <a:gs pos="100000">
                <a:schemeClr val="accent3"/>
              </a:gs>
              <a:gs pos="73000">
                <a:schemeClr val="accent2"/>
              </a:gs>
            </a:gsLst>
            <a:path path="circle">
              <a:fillToRect r="100000" b="100000"/>
            </a:path>
            <a:tileRect l="-100000" t="-100000"/>
          </a:gradFill>
          <a:ln w="12700" cap="flat" cmpd="sng" algn="ctr">
            <a:solidFill>
              <a:schemeClr val="bg1">
                <a:lumMod val="95000"/>
              </a:schemeClr>
            </a:solidFill>
            <a:prstDash val="solid"/>
            <a:miter lim="800000"/>
          </a:ln>
          <a:effectLst>
            <a:outerShdw blurRad="495300" dist="127000" dir="4200000" sx="89000" sy="89000" algn="t" rotWithShape="0">
              <a:schemeClr val="accent2">
                <a:alpha val="17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 name="任意多边形: 形状 1">
            <a:extLst>
              <a:ext uri="{FF2B5EF4-FFF2-40B4-BE49-F238E27FC236}">
                <a16:creationId xmlns:a16="http://schemas.microsoft.com/office/drawing/2014/main" id="{2BBDA202-3DEB-1E07-B046-3A46869D8B91}"/>
              </a:ext>
            </a:extLst>
          </p:cNvPr>
          <p:cNvSpPr/>
          <p:nvPr>
            <p:custDataLst>
              <p:tags r:id="rId2"/>
            </p:custDataLst>
          </p:nvPr>
        </p:nvSpPr>
        <p:spPr>
          <a:xfrm>
            <a:off x="1846156" y="222878"/>
            <a:ext cx="1403728" cy="307342"/>
          </a:xfrm>
          <a:custGeom>
            <a:avLst/>
            <a:gdLst>
              <a:gd name="connsiteX0" fmla="*/ 0 w 1403728"/>
              <a:gd name="connsiteY0" fmla="*/ 0 h 307342"/>
              <a:gd name="connsiteX1" fmla="*/ 1403728 w 1403728"/>
              <a:gd name="connsiteY1" fmla="*/ 0 h 307342"/>
              <a:gd name="connsiteX2" fmla="*/ 1345391 w 1403728"/>
              <a:gd name="connsiteY2" fmla="*/ 56526 h 307342"/>
              <a:gd name="connsiteX3" fmla="*/ 1343214 w 1403728"/>
              <a:gd name="connsiteY3" fmla="*/ 56526 h 307342"/>
              <a:gd name="connsiteX4" fmla="*/ 1343214 w 1403728"/>
              <a:gd name="connsiteY4" fmla="*/ 307342 h 307342"/>
              <a:gd name="connsiteX5" fmla="*/ 60514 w 1403728"/>
              <a:gd name="connsiteY5" fmla="*/ 307342 h 307342"/>
              <a:gd name="connsiteX6" fmla="*/ 60514 w 1403728"/>
              <a:gd name="connsiteY6" fmla="*/ 56526 h 307342"/>
              <a:gd name="connsiteX7" fmla="*/ 58337 w 1403728"/>
              <a:gd name="connsiteY7" fmla="*/ 56526 h 30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3728" h="307342">
                <a:moveTo>
                  <a:pt x="0" y="0"/>
                </a:moveTo>
                <a:lnTo>
                  <a:pt x="1403728" y="0"/>
                </a:lnTo>
                <a:lnTo>
                  <a:pt x="1345391" y="56526"/>
                </a:lnTo>
                <a:lnTo>
                  <a:pt x="1343214" y="56526"/>
                </a:lnTo>
                <a:lnTo>
                  <a:pt x="1343214" y="307342"/>
                </a:lnTo>
                <a:lnTo>
                  <a:pt x="60514" y="307342"/>
                </a:lnTo>
                <a:lnTo>
                  <a:pt x="60514" y="56526"/>
                </a:lnTo>
                <a:lnTo>
                  <a:pt x="58337" y="56526"/>
                </a:lnTo>
                <a:close/>
              </a:path>
            </a:pathLst>
          </a:custGeom>
          <a:solidFill>
            <a:schemeClr val="bg1"/>
          </a:solidFill>
          <a:ln w="12700" cap="flat" cmpd="sng" algn="ctr">
            <a:noFill/>
            <a:prstDash val="solid"/>
            <a:miter lim="800000"/>
          </a:ln>
          <a:effectLst>
            <a:outerShdw blurRad="23876" dist="17907" dir="5400000" algn="t" rotWithShape="0">
              <a:prstClr val="black">
                <a:alpha val="24000"/>
              </a:prstClr>
            </a:outerShdw>
          </a:effectLst>
        </p:spPr>
        <p:txBody>
          <a:bodyPr wrap="square" lIns="42977" tIns="21488" rIns="42977" bIns="21488"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504" b="0" i="0" u="none" strike="noStrike" kern="0" cap="none" spc="0" normalizeH="0" baseline="0" noProof="0">
              <a:ln>
                <a:noFill/>
              </a:ln>
              <a:solidFill>
                <a:srgbClr val="5D88A8">
                  <a:lumMod val="20000"/>
                  <a:lumOff val="8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223" name="图片 222">
            <a:extLst>
              <a:ext uri="{FF2B5EF4-FFF2-40B4-BE49-F238E27FC236}">
                <a16:creationId xmlns:a16="http://schemas.microsoft.com/office/drawing/2014/main" id="{9012031B-854F-CD57-F8ED-F29238397388}"/>
              </a:ext>
            </a:extLst>
          </p:cNvPr>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9141289" y="223933"/>
            <a:ext cx="2682052" cy="442942"/>
          </a:xfrm>
          <a:prstGeom prst="rect">
            <a:avLst/>
          </a:prstGeom>
        </p:spPr>
      </p:pic>
      <p:sp>
        <p:nvSpPr>
          <p:cNvPr id="7" name="文本框 6">
            <a:extLst>
              <a:ext uri="{FF2B5EF4-FFF2-40B4-BE49-F238E27FC236}">
                <a16:creationId xmlns:a16="http://schemas.microsoft.com/office/drawing/2014/main" id="{D6140ABF-D2EE-F04A-0F17-0306E2B93F81}"/>
              </a:ext>
            </a:extLst>
          </p:cNvPr>
          <p:cNvSpPr txBox="1"/>
          <p:nvPr>
            <p:custDataLst>
              <p:tags r:id="rId3"/>
            </p:custDataLst>
          </p:nvPr>
        </p:nvSpPr>
        <p:spPr>
          <a:xfrm>
            <a:off x="685995" y="302323"/>
            <a:ext cx="1085844" cy="204978"/>
          </a:xfrm>
          <a:prstGeom prst="rect">
            <a:avLst/>
          </a:prstGeom>
          <a:noFill/>
          <a:effectLst/>
        </p:spPr>
        <p:txBody>
          <a:bodyPr wrap="square" lIns="42977" tIns="21488" rIns="42977" bIns="21488" rtlCol="0">
            <a:spAutoFit/>
          </a:bodyPr>
          <a:lstStyle/>
          <a:p>
            <a:pPr algn="dist">
              <a:defRPr/>
            </a:pPr>
            <a:r>
              <a:rPr lang="en-US" altLang="zh-CN" sz="1050" dirty="0">
                <a:ln w="3175">
                  <a:noFill/>
                </a:ln>
                <a:solidFill>
                  <a:prstClr val="white">
                    <a:lumMod val="95000"/>
                  </a:prstClr>
                </a:solidFill>
                <a:effectLst>
                  <a:outerShdw blurRad="71628" dist="47752" dir="5400000" sx="98000" sy="98000" algn="t" rotWithShape="0">
                    <a:prstClr val="white">
                      <a:alpha val="24000"/>
                    </a:prstClr>
                  </a:outerShdw>
                </a:effectLst>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01.</a:t>
            </a:r>
            <a:r>
              <a:rPr lang="zh-CN" altLang="en-US" sz="1050" dirty="0">
                <a:ln w="3175">
                  <a:noFill/>
                </a:ln>
                <a:solidFill>
                  <a:prstClr val="white">
                    <a:lumMod val="95000"/>
                  </a:prstClr>
                </a:solidFill>
                <a:effectLst>
                  <a:outerShdw blurRad="71628" dist="47752" dir="5400000" sx="98000" sy="98000" algn="t" rotWithShape="0">
                    <a:prstClr val="white">
                      <a:alpha val="24000"/>
                    </a:prstClr>
                  </a:outerShdw>
                </a:effectLst>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研究背景意义</a:t>
            </a:r>
          </a:p>
        </p:txBody>
      </p:sp>
      <p:sp>
        <p:nvSpPr>
          <p:cNvPr id="8" name="任意多边形: 形状 7">
            <a:extLst>
              <a:ext uri="{FF2B5EF4-FFF2-40B4-BE49-F238E27FC236}">
                <a16:creationId xmlns:a16="http://schemas.microsoft.com/office/drawing/2014/main" id="{BCCF509B-B8A6-D3C8-4F04-B1B9A78420CF}"/>
              </a:ext>
            </a:extLst>
          </p:cNvPr>
          <p:cNvSpPr/>
          <p:nvPr>
            <p:custDataLst>
              <p:tags r:id="rId4"/>
            </p:custDataLst>
          </p:nvPr>
        </p:nvSpPr>
        <p:spPr>
          <a:xfrm>
            <a:off x="526550" y="334504"/>
            <a:ext cx="159445" cy="140617"/>
          </a:xfrm>
          <a:custGeom>
            <a:avLst/>
            <a:gdLst>
              <a:gd name="connsiteX0" fmla="*/ 269126 w 279440"/>
              <a:gd name="connsiteY0" fmla="*/ 0 h 246442"/>
              <a:gd name="connsiteX1" fmla="*/ 91692 w 279440"/>
              <a:gd name="connsiteY1" fmla="*/ 0 h 246442"/>
              <a:gd name="connsiteX2" fmla="*/ 87598 w 279440"/>
              <a:gd name="connsiteY2" fmla="*/ 4093 h 246442"/>
              <a:gd name="connsiteX3" fmla="*/ 91692 w 279440"/>
              <a:gd name="connsiteY3" fmla="*/ 8187 h 246442"/>
              <a:gd name="connsiteX4" fmla="*/ 269126 w 279440"/>
              <a:gd name="connsiteY4" fmla="*/ 8187 h 246442"/>
              <a:gd name="connsiteX5" fmla="*/ 271254 w 279440"/>
              <a:gd name="connsiteY5" fmla="*/ 10315 h 246442"/>
              <a:gd name="connsiteX6" fmla="*/ 271254 w 279440"/>
              <a:gd name="connsiteY6" fmla="*/ 27997 h 246442"/>
              <a:gd name="connsiteX7" fmla="*/ 52981 w 279440"/>
              <a:gd name="connsiteY7" fmla="*/ 27997 h 246442"/>
              <a:gd name="connsiteX8" fmla="*/ 52981 w 279440"/>
              <a:gd name="connsiteY8" fmla="*/ 8187 h 246442"/>
              <a:gd name="connsiteX9" fmla="*/ 72589 w 279440"/>
              <a:gd name="connsiteY9" fmla="*/ 8187 h 246442"/>
              <a:gd name="connsiteX10" fmla="*/ 76683 w 279440"/>
              <a:gd name="connsiteY10" fmla="*/ 4093 h 246442"/>
              <a:gd name="connsiteX11" fmla="*/ 72589 w 279440"/>
              <a:gd name="connsiteY11" fmla="*/ 0 h 246442"/>
              <a:gd name="connsiteX12" fmla="*/ 10315 w 279440"/>
              <a:gd name="connsiteY12" fmla="*/ 0 h 246442"/>
              <a:gd name="connsiteX13" fmla="*/ 0 w 279440"/>
              <a:gd name="connsiteY13" fmla="*/ 10315 h 246442"/>
              <a:gd name="connsiteX14" fmla="*/ 0 w 279440"/>
              <a:gd name="connsiteY14" fmla="*/ 208779 h 246442"/>
              <a:gd name="connsiteX15" fmla="*/ 10315 w 279440"/>
              <a:gd name="connsiteY15" fmla="*/ 219093 h 246442"/>
              <a:gd name="connsiteX16" fmla="*/ 161006 w 279440"/>
              <a:gd name="connsiteY16" fmla="*/ 219093 h 246442"/>
              <a:gd name="connsiteX17" fmla="*/ 165099 w 279440"/>
              <a:gd name="connsiteY17" fmla="*/ 215000 h 246442"/>
              <a:gd name="connsiteX18" fmla="*/ 161006 w 279440"/>
              <a:gd name="connsiteY18" fmla="*/ 210907 h 246442"/>
              <a:gd name="connsiteX19" fmla="*/ 10315 w 279440"/>
              <a:gd name="connsiteY19" fmla="*/ 210907 h 246442"/>
              <a:gd name="connsiteX20" fmla="*/ 8187 w 279440"/>
              <a:gd name="connsiteY20" fmla="*/ 208779 h 246442"/>
              <a:gd name="connsiteX21" fmla="*/ 8187 w 279440"/>
              <a:gd name="connsiteY21" fmla="*/ 36183 h 246442"/>
              <a:gd name="connsiteX22" fmla="*/ 271254 w 279440"/>
              <a:gd name="connsiteY22" fmla="*/ 36183 h 246442"/>
              <a:gd name="connsiteX23" fmla="*/ 271254 w 279440"/>
              <a:gd name="connsiteY23" fmla="*/ 208779 h 246442"/>
              <a:gd name="connsiteX24" fmla="*/ 269126 w 279440"/>
              <a:gd name="connsiteY24" fmla="*/ 210907 h 246442"/>
              <a:gd name="connsiteX25" fmla="*/ 256998 w 279440"/>
              <a:gd name="connsiteY25" fmla="*/ 210907 h 246442"/>
              <a:gd name="connsiteX26" fmla="*/ 219792 w 279440"/>
              <a:gd name="connsiteY26" fmla="*/ 173701 h 246442"/>
              <a:gd name="connsiteX27" fmla="*/ 208840 w 279440"/>
              <a:gd name="connsiteY27" fmla="*/ 171885 h 246442"/>
              <a:gd name="connsiteX28" fmla="*/ 195513 w 279440"/>
              <a:gd name="connsiteY28" fmla="*/ 158557 h 246442"/>
              <a:gd name="connsiteX29" fmla="*/ 202948 w 279440"/>
              <a:gd name="connsiteY29" fmla="*/ 143713 h 246442"/>
              <a:gd name="connsiteX30" fmla="*/ 216133 w 279440"/>
              <a:gd name="connsiteY30" fmla="*/ 143713 h 246442"/>
              <a:gd name="connsiteX31" fmla="*/ 221864 w 279440"/>
              <a:gd name="connsiteY31" fmla="*/ 137983 h 246442"/>
              <a:gd name="connsiteX32" fmla="*/ 221864 w 279440"/>
              <a:gd name="connsiteY32" fmla="*/ 100846 h 246442"/>
              <a:gd name="connsiteX33" fmla="*/ 217771 w 279440"/>
              <a:gd name="connsiteY33" fmla="*/ 96752 h 246442"/>
              <a:gd name="connsiteX34" fmla="*/ 213677 w 279440"/>
              <a:gd name="connsiteY34" fmla="*/ 100846 h 246442"/>
              <a:gd name="connsiteX35" fmla="*/ 213677 w 279440"/>
              <a:gd name="connsiteY35" fmla="*/ 135527 h 246442"/>
              <a:gd name="connsiteX36" fmla="*/ 203200 w 279440"/>
              <a:gd name="connsiteY36" fmla="*/ 135527 h 246442"/>
              <a:gd name="connsiteX37" fmla="*/ 203200 w 279440"/>
              <a:gd name="connsiteY37" fmla="*/ 64180 h 246442"/>
              <a:gd name="connsiteX38" fmla="*/ 213677 w 279440"/>
              <a:gd name="connsiteY38" fmla="*/ 64180 h 246442"/>
              <a:gd name="connsiteX39" fmla="*/ 213677 w 279440"/>
              <a:gd name="connsiteY39" fmla="*/ 81744 h 246442"/>
              <a:gd name="connsiteX40" fmla="*/ 217771 w 279440"/>
              <a:gd name="connsiteY40" fmla="*/ 85837 h 246442"/>
              <a:gd name="connsiteX41" fmla="*/ 221864 w 279440"/>
              <a:gd name="connsiteY41" fmla="*/ 81744 h 246442"/>
              <a:gd name="connsiteX42" fmla="*/ 221864 w 279440"/>
              <a:gd name="connsiteY42" fmla="*/ 61724 h 246442"/>
              <a:gd name="connsiteX43" fmla="*/ 216133 w 279440"/>
              <a:gd name="connsiteY43" fmla="*/ 55993 h 246442"/>
              <a:gd name="connsiteX44" fmla="*/ 200744 w 279440"/>
              <a:gd name="connsiteY44" fmla="*/ 55993 h 246442"/>
              <a:gd name="connsiteX45" fmla="*/ 195013 w 279440"/>
              <a:gd name="connsiteY45" fmla="*/ 61724 h 246442"/>
              <a:gd name="connsiteX46" fmla="*/ 195013 w 279440"/>
              <a:gd name="connsiteY46" fmla="*/ 84605 h 246442"/>
              <a:gd name="connsiteX47" fmla="*/ 140684 w 279440"/>
              <a:gd name="connsiteY47" fmla="*/ 55993 h 246442"/>
              <a:gd name="connsiteX48" fmla="*/ 74717 w 279440"/>
              <a:gd name="connsiteY48" fmla="*/ 121961 h 246442"/>
              <a:gd name="connsiteX49" fmla="*/ 140684 w 279440"/>
              <a:gd name="connsiteY49" fmla="*/ 187928 h 246442"/>
              <a:gd name="connsiteX50" fmla="*/ 177293 w 279440"/>
              <a:gd name="connsiteY50" fmla="*/ 176802 h 246442"/>
              <a:gd name="connsiteX51" fmla="*/ 190734 w 279440"/>
              <a:gd name="connsiteY51" fmla="*/ 190243 h 246442"/>
              <a:gd name="connsiteX52" fmla="*/ 192767 w 279440"/>
              <a:gd name="connsiteY52" fmla="*/ 200727 h 246442"/>
              <a:gd name="connsiteX53" fmla="*/ 202947 w 279440"/>
              <a:gd name="connsiteY53" fmla="*/ 210907 h 246442"/>
              <a:gd name="connsiteX54" fmla="*/ 180108 w 279440"/>
              <a:gd name="connsiteY54" fmla="*/ 210907 h 246442"/>
              <a:gd name="connsiteX55" fmla="*/ 176015 w 279440"/>
              <a:gd name="connsiteY55" fmla="*/ 215001 h 246442"/>
              <a:gd name="connsiteX56" fmla="*/ 180108 w 279440"/>
              <a:gd name="connsiteY56" fmla="*/ 219094 h 246442"/>
              <a:gd name="connsiteX57" fmla="*/ 211133 w 279440"/>
              <a:gd name="connsiteY57" fmla="*/ 219094 h 246442"/>
              <a:gd name="connsiteX58" fmla="*/ 235688 w 279440"/>
              <a:gd name="connsiteY58" fmla="*/ 243649 h 246442"/>
              <a:gd name="connsiteX59" fmla="*/ 242442 w 279440"/>
              <a:gd name="connsiteY59" fmla="*/ 246443 h 246442"/>
              <a:gd name="connsiteX60" fmla="*/ 249196 w 279440"/>
              <a:gd name="connsiteY60" fmla="*/ 243649 h 246442"/>
              <a:gd name="connsiteX61" fmla="*/ 262714 w 279440"/>
              <a:gd name="connsiteY61" fmla="*/ 230131 h 246442"/>
              <a:gd name="connsiteX62" fmla="*/ 264490 w 279440"/>
              <a:gd name="connsiteY62" fmla="*/ 219094 h 246442"/>
              <a:gd name="connsiteX63" fmla="*/ 269126 w 279440"/>
              <a:gd name="connsiteY63" fmla="*/ 219094 h 246442"/>
              <a:gd name="connsiteX64" fmla="*/ 279440 w 279440"/>
              <a:gd name="connsiteY64" fmla="*/ 208779 h 246442"/>
              <a:gd name="connsiteX65" fmla="*/ 279440 w 279440"/>
              <a:gd name="connsiteY65" fmla="*/ 10315 h 246442"/>
              <a:gd name="connsiteX66" fmla="*/ 269126 w 279440"/>
              <a:gd name="connsiteY66" fmla="*/ 0 h 246442"/>
              <a:gd name="connsiteX67" fmla="*/ 44794 w 279440"/>
              <a:gd name="connsiteY67" fmla="*/ 27997 h 246442"/>
              <a:gd name="connsiteX68" fmla="*/ 8187 w 279440"/>
              <a:gd name="connsiteY68" fmla="*/ 27997 h 246442"/>
              <a:gd name="connsiteX69" fmla="*/ 8187 w 279440"/>
              <a:gd name="connsiteY69" fmla="*/ 10315 h 246442"/>
              <a:gd name="connsiteX70" fmla="*/ 10315 w 279440"/>
              <a:gd name="connsiteY70" fmla="*/ 8187 h 246442"/>
              <a:gd name="connsiteX71" fmla="*/ 44794 w 279440"/>
              <a:gd name="connsiteY71" fmla="*/ 8187 h 246442"/>
              <a:gd name="connsiteX72" fmla="*/ 140683 w 279440"/>
              <a:gd name="connsiteY72" fmla="*/ 179741 h 246442"/>
              <a:gd name="connsiteX73" fmla="*/ 82903 w 279440"/>
              <a:gd name="connsiteY73" fmla="*/ 121961 h 246442"/>
              <a:gd name="connsiteX74" fmla="*/ 140683 w 279440"/>
              <a:gd name="connsiteY74" fmla="*/ 64180 h 246442"/>
              <a:gd name="connsiteX75" fmla="*/ 195013 w 279440"/>
              <a:gd name="connsiteY75" fmla="*/ 102286 h 246442"/>
              <a:gd name="connsiteX76" fmla="*/ 195013 w 279440"/>
              <a:gd name="connsiteY76" fmla="*/ 137983 h 246442"/>
              <a:gd name="connsiteX77" fmla="*/ 195490 w 279440"/>
              <a:gd name="connsiteY77" fmla="*/ 140266 h 246442"/>
              <a:gd name="connsiteX78" fmla="*/ 140683 w 279440"/>
              <a:gd name="connsiteY78" fmla="*/ 179741 h 246442"/>
              <a:gd name="connsiteX79" fmla="*/ 183848 w 279440"/>
              <a:gd name="connsiteY79" fmla="*/ 171780 h 246442"/>
              <a:gd name="connsiteX80" fmla="*/ 190504 w 279440"/>
              <a:gd name="connsiteY80" fmla="*/ 165128 h 246442"/>
              <a:gd name="connsiteX81" fmla="*/ 202681 w 279440"/>
              <a:gd name="connsiteY81" fmla="*/ 177304 h 246442"/>
              <a:gd name="connsiteX82" fmla="*/ 196027 w 279440"/>
              <a:gd name="connsiteY82" fmla="*/ 183959 h 246442"/>
              <a:gd name="connsiteX83" fmla="*/ 256925 w 279440"/>
              <a:gd name="connsiteY83" fmla="*/ 224342 h 246442"/>
              <a:gd name="connsiteX84" fmla="*/ 243407 w 279440"/>
              <a:gd name="connsiteY84" fmla="*/ 237860 h 246442"/>
              <a:gd name="connsiteX85" fmla="*/ 241477 w 279440"/>
              <a:gd name="connsiteY85" fmla="*/ 237860 h 246442"/>
              <a:gd name="connsiteX86" fmla="*/ 198555 w 279440"/>
              <a:gd name="connsiteY86" fmla="*/ 194938 h 246442"/>
              <a:gd name="connsiteX87" fmla="*/ 198555 w 279440"/>
              <a:gd name="connsiteY87" fmla="*/ 193008 h 246442"/>
              <a:gd name="connsiteX88" fmla="*/ 212073 w 279440"/>
              <a:gd name="connsiteY88" fmla="*/ 179490 h 246442"/>
              <a:gd name="connsiteX89" fmla="*/ 213038 w 279440"/>
              <a:gd name="connsiteY89" fmla="*/ 179091 h 246442"/>
              <a:gd name="connsiteX90" fmla="*/ 214003 w 279440"/>
              <a:gd name="connsiteY90" fmla="*/ 179490 h 246442"/>
              <a:gd name="connsiteX91" fmla="*/ 256926 w 279440"/>
              <a:gd name="connsiteY91" fmla="*/ 222412 h 246442"/>
              <a:gd name="connsiteX92" fmla="*/ 256925 w 279440"/>
              <a:gd name="connsiteY92" fmla="*/ 224342 h 24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279440" h="246442">
                <a:moveTo>
                  <a:pt x="269126" y="0"/>
                </a:moveTo>
                <a:lnTo>
                  <a:pt x="91692" y="0"/>
                </a:lnTo>
                <a:cubicBezTo>
                  <a:pt x="89430" y="0"/>
                  <a:pt x="87598" y="1833"/>
                  <a:pt x="87598" y="4093"/>
                </a:cubicBezTo>
                <a:cubicBezTo>
                  <a:pt x="87598" y="6354"/>
                  <a:pt x="89430" y="8187"/>
                  <a:pt x="91692" y="8187"/>
                </a:cubicBezTo>
                <a:lnTo>
                  <a:pt x="269126" y="8187"/>
                </a:lnTo>
                <a:cubicBezTo>
                  <a:pt x="270300" y="8187"/>
                  <a:pt x="271254" y="9141"/>
                  <a:pt x="271254" y="10315"/>
                </a:cubicBezTo>
                <a:lnTo>
                  <a:pt x="271254" y="27997"/>
                </a:lnTo>
                <a:lnTo>
                  <a:pt x="52981" y="27997"/>
                </a:lnTo>
                <a:lnTo>
                  <a:pt x="52981" y="8187"/>
                </a:lnTo>
                <a:lnTo>
                  <a:pt x="72589" y="8187"/>
                </a:lnTo>
                <a:cubicBezTo>
                  <a:pt x="74850" y="8187"/>
                  <a:pt x="76683" y="6354"/>
                  <a:pt x="76683" y="4093"/>
                </a:cubicBezTo>
                <a:cubicBezTo>
                  <a:pt x="76683" y="1833"/>
                  <a:pt x="74850" y="0"/>
                  <a:pt x="72589" y="0"/>
                </a:cubicBezTo>
                <a:lnTo>
                  <a:pt x="10315" y="0"/>
                </a:lnTo>
                <a:cubicBezTo>
                  <a:pt x="4628" y="0"/>
                  <a:pt x="0" y="4627"/>
                  <a:pt x="0" y="10315"/>
                </a:cubicBezTo>
                <a:lnTo>
                  <a:pt x="0" y="208779"/>
                </a:lnTo>
                <a:cubicBezTo>
                  <a:pt x="0" y="214466"/>
                  <a:pt x="4628" y="219093"/>
                  <a:pt x="10315" y="219093"/>
                </a:cubicBezTo>
                <a:lnTo>
                  <a:pt x="161006" y="219093"/>
                </a:lnTo>
                <a:cubicBezTo>
                  <a:pt x="163267" y="219093"/>
                  <a:pt x="165099" y="217261"/>
                  <a:pt x="165099" y="215000"/>
                </a:cubicBezTo>
                <a:cubicBezTo>
                  <a:pt x="165099" y="212739"/>
                  <a:pt x="163267" y="210907"/>
                  <a:pt x="161006" y="210907"/>
                </a:cubicBezTo>
                <a:lnTo>
                  <a:pt x="10315" y="210907"/>
                </a:lnTo>
                <a:cubicBezTo>
                  <a:pt x="9141" y="210907"/>
                  <a:pt x="8187" y="209952"/>
                  <a:pt x="8187" y="208779"/>
                </a:cubicBezTo>
                <a:lnTo>
                  <a:pt x="8187" y="36183"/>
                </a:lnTo>
                <a:lnTo>
                  <a:pt x="271254" y="36183"/>
                </a:lnTo>
                <a:lnTo>
                  <a:pt x="271254" y="208779"/>
                </a:lnTo>
                <a:cubicBezTo>
                  <a:pt x="271254" y="209952"/>
                  <a:pt x="270300" y="210907"/>
                  <a:pt x="269126" y="210907"/>
                </a:cubicBezTo>
                <a:lnTo>
                  <a:pt x="256998" y="210907"/>
                </a:lnTo>
                <a:lnTo>
                  <a:pt x="219792" y="173701"/>
                </a:lnTo>
                <a:cubicBezTo>
                  <a:pt x="216834" y="170742"/>
                  <a:pt x="212405" y="170143"/>
                  <a:pt x="208840" y="171885"/>
                </a:cubicBezTo>
                <a:lnTo>
                  <a:pt x="195513" y="158557"/>
                </a:lnTo>
                <a:cubicBezTo>
                  <a:pt x="198578" y="153977"/>
                  <a:pt x="201095" y="149002"/>
                  <a:pt x="202948" y="143713"/>
                </a:cubicBezTo>
                <a:lnTo>
                  <a:pt x="216133" y="143713"/>
                </a:lnTo>
                <a:cubicBezTo>
                  <a:pt x="219294" y="143713"/>
                  <a:pt x="221864" y="141143"/>
                  <a:pt x="221864" y="137983"/>
                </a:cubicBezTo>
                <a:lnTo>
                  <a:pt x="221864" y="100846"/>
                </a:lnTo>
                <a:cubicBezTo>
                  <a:pt x="221864" y="98585"/>
                  <a:pt x="220032" y="96752"/>
                  <a:pt x="217771" y="96752"/>
                </a:cubicBezTo>
                <a:cubicBezTo>
                  <a:pt x="215510" y="96752"/>
                  <a:pt x="213677" y="98585"/>
                  <a:pt x="213677" y="100846"/>
                </a:cubicBezTo>
                <a:lnTo>
                  <a:pt x="213677" y="135527"/>
                </a:lnTo>
                <a:lnTo>
                  <a:pt x="203200" y="135527"/>
                </a:lnTo>
                <a:lnTo>
                  <a:pt x="203200" y="64180"/>
                </a:lnTo>
                <a:lnTo>
                  <a:pt x="213677" y="64180"/>
                </a:lnTo>
                <a:lnTo>
                  <a:pt x="213677" y="81744"/>
                </a:lnTo>
                <a:cubicBezTo>
                  <a:pt x="213677" y="84005"/>
                  <a:pt x="215510" y="85837"/>
                  <a:pt x="217771" y="85837"/>
                </a:cubicBezTo>
                <a:cubicBezTo>
                  <a:pt x="220032" y="85837"/>
                  <a:pt x="221864" y="84005"/>
                  <a:pt x="221864" y="81744"/>
                </a:cubicBezTo>
                <a:lnTo>
                  <a:pt x="221864" y="61724"/>
                </a:lnTo>
                <a:cubicBezTo>
                  <a:pt x="221864" y="58564"/>
                  <a:pt x="219294" y="55993"/>
                  <a:pt x="216133" y="55993"/>
                </a:cubicBezTo>
                <a:lnTo>
                  <a:pt x="200744" y="55993"/>
                </a:lnTo>
                <a:cubicBezTo>
                  <a:pt x="197584" y="55993"/>
                  <a:pt x="195013" y="58564"/>
                  <a:pt x="195013" y="61724"/>
                </a:cubicBezTo>
                <a:lnTo>
                  <a:pt x="195013" y="84605"/>
                </a:lnTo>
                <a:cubicBezTo>
                  <a:pt x="183105" y="67338"/>
                  <a:pt x="163199" y="55993"/>
                  <a:pt x="140684" y="55993"/>
                </a:cubicBezTo>
                <a:cubicBezTo>
                  <a:pt x="104310" y="55993"/>
                  <a:pt x="74717" y="85586"/>
                  <a:pt x="74717" y="121961"/>
                </a:cubicBezTo>
                <a:cubicBezTo>
                  <a:pt x="74717" y="158335"/>
                  <a:pt x="104310" y="187928"/>
                  <a:pt x="140684" y="187928"/>
                </a:cubicBezTo>
                <a:cubicBezTo>
                  <a:pt x="154221" y="187928"/>
                  <a:pt x="166814" y="183825"/>
                  <a:pt x="177293" y="176802"/>
                </a:cubicBezTo>
                <a:lnTo>
                  <a:pt x="190734" y="190243"/>
                </a:lnTo>
                <a:cubicBezTo>
                  <a:pt x="189263" y="193720"/>
                  <a:pt x="189937" y="197897"/>
                  <a:pt x="192767" y="200727"/>
                </a:cubicBezTo>
                <a:lnTo>
                  <a:pt x="202947" y="210907"/>
                </a:lnTo>
                <a:lnTo>
                  <a:pt x="180108" y="210907"/>
                </a:lnTo>
                <a:cubicBezTo>
                  <a:pt x="177847" y="210907"/>
                  <a:pt x="176015" y="212740"/>
                  <a:pt x="176015" y="215001"/>
                </a:cubicBezTo>
                <a:cubicBezTo>
                  <a:pt x="176015" y="217261"/>
                  <a:pt x="177847" y="219094"/>
                  <a:pt x="180108" y="219094"/>
                </a:cubicBezTo>
                <a:lnTo>
                  <a:pt x="211133" y="219094"/>
                </a:lnTo>
                <a:lnTo>
                  <a:pt x="235688" y="243649"/>
                </a:lnTo>
                <a:cubicBezTo>
                  <a:pt x="237550" y="245512"/>
                  <a:pt x="239996" y="246443"/>
                  <a:pt x="242442" y="246443"/>
                </a:cubicBezTo>
                <a:cubicBezTo>
                  <a:pt x="244887" y="246443"/>
                  <a:pt x="247334" y="245512"/>
                  <a:pt x="249196" y="243649"/>
                </a:cubicBezTo>
                <a:lnTo>
                  <a:pt x="262714" y="230131"/>
                </a:lnTo>
                <a:cubicBezTo>
                  <a:pt x="265695" y="227150"/>
                  <a:pt x="266283" y="222673"/>
                  <a:pt x="264490" y="219094"/>
                </a:cubicBezTo>
                <a:lnTo>
                  <a:pt x="269126" y="219094"/>
                </a:lnTo>
                <a:cubicBezTo>
                  <a:pt x="274813" y="219094"/>
                  <a:pt x="279440" y="214467"/>
                  <a:pt x="279440" y="208779"/>
                </a:cubicBezTo>
                <a:lnTo>
                  <a:pt x="279440" y="10315"/>
                </a:lnTo>
                <a:cubicBezTo>
                  <a:pt x="279441" y="4627"/>
                  <a:pt x="274813" y="0"/>
                  <a:pt x="269126" y="0"/>
                </a:cubicBezTo>
                <a:close/>
                <a:moveTo>
                  <a:pt x="44794" y="27997"/>
                </a:moveTo>
                <a:lnTo>
                  <a:pt x="8187" y="27997"/>
                </a:lnTo>
                <a:lnTo>
                  <a:pt x="8187" y="10315"/>
                </a:lnTo>
                <a:cubicBezTo>
                  <a:pt x="8187" y="9141"/>
                  <a:pt x="9141" y="8187"/>
                  <a:pt x="10315" y="8187"/>
                </a:cubicBezTo>
                <a:lnTo>
                  <a:pt x="44794" y="8187"/>
                </a:lnTo>
                <a:close/>
                <a:moveTo>
                  <a:pt x="140683" y="179741"/>
                </a:moveTo>
                <a:cubicBezTo>
                  <a:pt x="108823" y="179741"/>
                  <a:pt x="82903" y="153821"/>
                  <a:pt x="82903" y="121961"/>
                </a:cubicBezTo>
                <a:cubicBezTo>
                  <a:pt x="82903" y="90100"/>
                  <a:pt x="108823" y="64180"/>
                  <a:pt x="140683" y="64180"/>
                </a:cubicBezTo>
                <a:cubicBezTo>
                  <a:pt x="165638" y="64180"/>
                  <a:pt x="186947" y="80083"/>
                  <a:pt x="195013" y="102286"/>
                </a:cubicBezTo>
                <a:lnTo>
                  <a:pt x="195013" y="137983"/>
                </a:lnTo>
                <a:cubicBezTo>
                  <a:pt x="195013" y="138795"/>
                  <a:pt x="195185" y="139566"/>
                  <a:pt x="195490" y="140266"/>
                </a:cubicBezTo>
                <a:cubicBezTo>
                  <a:pt x="187816" y="163182"/>
                  <a:pt x="166148" y="179741"/>
                  <a:pt x="140683" y="179741"/>
                </a:cubicBezTo>
                <a:close/>
                <a:moveTo>
                  <a:pt x="183848" y="171780"/>
                </a:moveTo>
                <a:cubicBezTo>
                  <a:pt x="186220" y="169721"/>
                  <a:pt x="188446" y="167501"/>
                  <a:pt x="190504" y="165128"/>
                </a:cubicBezTo>
                <a:lnTo>
                  <a:pt x="202681" y="177304"/>
                </a:lnTo>
                <a:lnTo>
                  <a:pt x="196027" y="183959"/>
                </a:lnTo>
                <a:close/>
                <a:moveTo>
                  <a:pt x="256925" y="224342"/>
                </a:moveTo>
                <a:lnTo>
                  <a:pt x="243407" y="237860"/>
                </a:lnTo>
                <a:cubicBezTo>
                  <a:pt x="242875" y="238392"/>
                  <a:pt x="242009" y="238392"/>
                  <a:pt x="241477" y="237860"/>
                </a:cubicBezTo>
                <a:lnTo>
                  <a:pt x="198555" y="194938"/>
                </a:lnTo>
                <a:cubicBezTo>
                  <a:pt x="198023" y="194405"/>
                  <a:pt x="198023" y="193540"/>
                  <a:pt x="198555" y="193008"/>
                </a:cubicBezTo>
                <a:lnTo>
                  <a:pt x="212073" y="179490"/>
                </a:lnTo>
                <a:cubicBezTo>
                  <a:pt x="212339" y="179224"/>
                  <a:pt x="212688" y="179091"/>
                  <a:pt x="213038" y="179091"/>
                </a:cubicBezTo>
                <a:cubicBezTo>
                  <a:pt x="213388" y="179091"/>
                  <a:pt x="213737" y="179224"/>
                  <a:pt x="214003" y="179490"/>
                </a:cubicBezTo>
                <a:lnTo>
                  <a:pt x="256926" y="222412"/>
                </a:lnTo>
                <a:cubicBezTo>
                  <a:pt x="257457" y="222945"/>
                  <a:pt x="257457" y="223811"/>
                  <a:pt x="256925" y="224342"/>
                </a:cubicBezTo>
                <a:close/>
              </a:path>
            </a:pathLst>
          </a:custGeom>
          <a:solidFill>
            <a:schemeClr val="bg1"/>
          </a:solidFill>
          <a:ln w="540" cap="flat">
            <a:noFill/>
            <a:prstDash val="solid"/>
            <a:miter/>
          </a:ln>
          <a:effectLst/>
        </p:spPr>
        <p:txBody>
          <a:bodyPr lIns="42977" tIns="21488" rIns="42977" bIns="21488"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46"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6" name="文本框 155">
            <a:extLst>
              <a:ext uri="{FF2B5EF4-FFF2-40B4-BE49-F238E27FC236}">
                <a16:creationId xmlns:a16="http://schemas.microsoft.com/office/drawing/2014/main" id="{BDA13076-EA88-ACB3-E95E-0D0519F63175}"/>
              </a:ext>
            </a:extLst>
          </p:cNvPr>
          <p:cNvSpPr txBox="1"/>
          <p:nvPr>
            <p:custDataLst>
              <p:tags r:id="rId5"/>
            </p:custDataLst>
          </p:nvPr>
        </p:nvSpPr>
        <p:spPr>
          <a:xfrm>
            <a:off x="2094573"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en-US" altLang="zh-CN" sz="1050" dirty="0">
                <a:ln w="3175">
                  <a:noFill/>
                </a:ln>
                <a:gradFill>
                  <a:gsLst>
                    <a:gs pos="0">
                      <a:srgbClr val="02A0E7"/>
                    </a:gs>
                    <a:gs pos="100000">
                      <a:srgbClr val="2C1DFF"/>
                    </a:gs>
                  </a:gsLst>
                  <a:path path="circle">
                    <a:fillToRect r="100000" b="100000"/>
                  </a:path>
                </a:gradFill>
                <a:effectLst>
                  <a:outerShdw blurRad="71628" dist="47752" dir="5400000" sx="98000" sy="98000" algn="t" rotWithShape="0">
                    <a:prstClr val="black">
                      <a:alpha val="24000"/>
                    </a:prstClr>
                  </a:outerShdw>
                </a:effectLst>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02.</a:t>
            </a:r>
            <a:r>
              <a:rPr lang="zh-CN" altLang="en-US" sz="1050" dirty="0">
                <a:ln w="3175">
                  <a:noFill/>
                </a:ln>
                <a:gradFill>
                  <a:gsLst>
                    <a:gs pos="0">
                      <a:srgbClr val="02A0E7"/>
                    </a:gs>
                    <a:gs pos="100000">
                      <a:srgbClr val="2C1DFF"/>
                    </a:gs>
                  </a:gsLst>
                  <a:path path="circle">
                    <a:fillToRect r="100000" b="100000"/>
                  </a:path>
                </a:gradFill>
                <a:effectLst>
                  <a:outerShdw blurRad="71628" dist="47752" dir="5400000" sx="98000" sy="98000" algn="t" rotWithShape="0">
                    <a:prstClr val="black">
                      <a:alpha val="24000"/>
                    </a:prstClr>
                  </a:outerShdw>
                </a:effectLst>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研究方法思路</a:t>
            </a:r>
          </a:p>
        </p:txBody>
      </p:sp>
      <p:sp>
        <p:nvSpPr>
          <p:cNvPr id="160" name="文本框 159">
            <a:extLst>
              <a:ext uri="{FF2B5EF4-FFF2-40B4-BE49-F238E27FC236}">
                <a16:creationId xmlns:a16="http://schemas.microsoft.com/office/drawing/2014/main" id="{A63DFC0C-8AF7-D24C-3C4E-0873F0DFA188}"/>
              </a:ext>
            </a:extLst>
          </p:cNvPr>
          <p:cNvSpPr txBox="1"/>
          <p:nvPr>
            <p:custDataLst>
              <p:tags r:id="rId6"/>
            </p:custDataLst>
          </p:nvPr>
        </p:nvSpPr>
        <p:spPr>
          <a:xfrm>
            <a:off x="3503151"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03.</a:t>
            </a:r>
            <a:r>
              <a:rPr kumimoji="0" lang="zh-CN" altLang="en-US"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研究过程问题</a:t>
            </a:r>
          </a:p>
        </p:txBody>
      </p:sp>
      <p:sp>
        <p:nvSpPr>
          <p:cNvPr id="165" name="文本框 164">
            <a:extLst>
              <a:ext uri="{FF2B5EF4-FFF2-40B4-BE49-F238E27FC236}">
                <a16:creationId xmlns:a16="http://schemas.microsoft.com/office/drawing/2014/main" id="{7AAD05D0-A807-A76E-F99E-382E32083080}"/>
              </a:ext>
            </a:extLst>
          </p:cNvPr>
          <p:cNvSpPr txBox="1"/>
          <p:nvPr>
            <p:custDataLst>
              <p:tags r:id="rId7"/>
            </p:custDataLst>
          </p:nvPr>
        </p:nvSpPr>
        <p:spPr>
          <a:xfrm>
            <a:off x="4911728" y="302323"/>
            <a:ext cx="1085844" cy="204978"/>
          </a:xfrm>
          <a:prstGeom prst="rect">
            <a:avLst/>
          </a:prstGeom>
          <a:noFill/>
          <a:effectLst/>
        </p:spPr>
        <p:txBody>
          <a:bodyPr wrap="square" lIns="42977" tIns="21488" rIns="42977" bIns="21488"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04.</a:t>
            </a:r>
            <a:r>
              <a:rPr kumimoji="0" lang="zh-CN" altLang="en-US" sz="1050" b="0" i="0" u="none" strike="noStrike" kern="1200" cap="none" spc="0" normalizeH="0" baseline="0" noProof="0" dirty="0">
                <a:ln w="3175">
                  <a:noFill/>
                </a:ln>
                <a:solidFill>
                  <a:prstClr val="white">
                    <a:lumMod val="95000"/>
                  </a:prstClr>
                </a:solidFill>
                <a:effectLst>
                  <a:outerShdw blurRad="71628" dist="47752" dir="5400000" sx="98000" sy="98000" algn="t" rotWithShape="0">
                    <a:prstClr val="white">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研究成果结论</a:t>
            </a:r>
          </a:p>
        </p:txBody>
      </p:sp>
      <p:grpSp>
        <p:nvGrpSpPr>
          <p:cNvPr id="175" name="图形 46">
            <a:extLst>
              <a:ext uri="{FF2B5EF4-FFF2-40B4-BE49-F238E27FC236}">
                <a16:creationId xmlns:a16="http://schemas.microsoft.com/office/drawing/2014/main" id="{4D7463A4-CD57-CAB5-B07D-B7B61BC05325}"/>
              </a:ext>
            </a:extLst>
          </p:cNvPr>
          <p:cNvGrpSpPr>
            <a:grpSpLocks noChangeAspect="1"/>
          </p:cNvGrpSpPr>
          <p:nvPr/>
        </p:nvGrpSpPr>
        <p:grpSpPr>
          <a:xfrm>
            <a:off x="1957797" y="334504"/>
            <a:ext cx="114108" cy="140617"/>
            <a:chOff x="7032589" y="3575363"/>
            <a:chExt cx="879220" cy="1083475"/>
          </a:xfrm>
          <a:solidFill>
            <a:schemeClr val="bg1"/>
          </a:solidFill>
        </p:grpSpPr>
        <p:sp>
          <p:nvSpPr>
            <p:cNvPr id="176" name="任意多边形: 形状 175">
              <a:extLst>
                <a:ext uri="{FF2B5EF4-FFF2-40B4-BE49-F238E27FC236}">
                  <a16:creationId xmlns:a16="http://schemas.microsoft.com/office/drawing/2014/main" id="{F65025CC-458B-E74C-90FF-FF29B1D3FBE0}"/>
                </a:ext>
              </a:extLst>
            </p:cNvPr>
            <p:cNvSpPr/>
            <p:nvPr/>
          </p:nvSpPr>
          <p:spPr>
            <a:xfrm>
              <a:off x="7089880" y="4283848"/>
              <a:ext cx="71401" cy="31742"/>
            </a:xfrm>
            <a:custGeom>
              <a:avLst/>
              <a:gdLst>
                <a:gd name="connsiteX0" fmla="*/ 15871 w 71401"/>
                <a:gd name="connsiteY0" fmla="*/ 31742 h 31742"/>
                <a:gd name="connsiteX1" fmla="*/ 55530 w 71401"/>
                <a:gd name="connsiteY1" fmla="*/ 31742 h 31742"/>
                <a:gd name="connsiteX2" fmla="*/ 71401 w 71401"/>
                <a:gd name="connsiteY2" fmla="*/ 15871 h 31742"/>
                <a:gd name="connsiteX3" fmla="*/ 55530 w 71401"/>
                <a:gd name="connsiteY3" fmla="*/ 0 h 31742"/>
                <a:gd name="connsiteX4" fmla="*/ 15871 w 71401"/>
                <a:gd name="connsiteY4" fmla="*/ 0 h 31742"/>
                <a:gd name="connsiteX5" fmla="*/ 0 w 71401"/>
                <a:gd name="connsiteY5" fmla="*/ 15871 h 31742"/>
                <a:gd name="connsiteX6" fmla="*/ 15871 w 71401"/>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401" h="31742">
                  <a:moveTo>
                    <a:pt x="15871" y="31742"/>
                  </a:moveTo>
                  <a:lnTo>
                    <a:pt x="55530" y="31742"/>
                  </a:lnTo>
                  <a:cubicBezTo>
                    <a:pt x="64297" y="31742"/>
                    <a:pt x="71401" y="24636"/>
                    <a:pt x="71401" y="15871"/>
                  </a:cubicBezTo>
                  <a:cubicBezTo>
                    <a:pt x="71401" y="7106"/>
                    <a:pt x="64297" y="0"/>
                    <a:pt x="55530" y="0"/>
                  </a:cubicBezTo>
                  <a:lnTo>
                    <a:pt x="15871" y="0"/>
                  </a:lnTo>
                  <a:cubicBezTo>
                    <a:pt x="7104" y="0"/>
                    <a:pt x="0" y="7106"/>
                    <a:pt x="0" y="15871"/>
                  </a:cubicBezTo>
                  <a:cubicBezTo>
                    <a:pt x="0" y="24636"/>
                    <a:pt x="7104" y="31742"/>
                    <a:pt x="15871" y="31742"/>
                  </a:cubicBezTo>
                  <a:close/>
                </a:path>
              </a:pathLst>
            </a:custGeom>
            <a:gradFill>
              <a:gsLst>
                <a:gs pos="0">
                  <a:schemeClr val="accent1"/>
                </a:gs>
                <a:gs pos="100000">
                  <a:schemeClr val="accent3"/>
                </a:gs>
              </a:gsLst>
              <a:path path="circle">
                <a:fillToRect r="100000" b="100000"/>
              </a:path>
            </a:gradFill>
            <a:ln w="540" cap="flat">
              <a:noFill/>
              <a:prstDash val="solid"/>
              <a:miter/>
            </a:ln>
            <a:effectLst/>
          </p:spPr>
          <p:txBody>
            <a:bodyPr lIns="42977" tIns="21488" rIns="42977" bIns="21488" rtlCol="0" anchor="ctr"/>
            <a:lstStyle/>
            <a:p>
              <a:endParaRPr lang="zh-CN" altLang="en-US" sz="846">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77" name="任意多边形: 形状 176">
              <a:extLst>
                <a:ext uri="{FF2B5EF4-FFF2-40B4-BE49-F238E27FC236}">
                  <a16:creationId xmlns:a16="http://schemas.microsoft.com/office/drawing/2014/main" id="{E237A964-E7D0-1C75-5999-8558C85BCE24}"/>
                </a:ext>
              </a:extLst>
            </p:cNvPr>
            <p:cNvSpPr/>
            <p:nvPr/>
          </p:nvSpPr>
          <p:spPr>
            <a:xfrm>
              <a:off x="7181013" y="4283848"/>
              <a:ext cx="130097" cy="31742"/>
            </a:xfrm>
            <a:custGeom>
              <a:avLst/>
              <a:gdLst>
                <a:gd name="connsiteX0" fmla="*/ 15871 w 130097"/>
                <a:gd name="connsiteY0" fmla="*/ 31742 h 31742"/>
                <a:gd name="connsiteX1" fmla="*/ 114226 w 130097"/>
                <a:gd name="connsiteY1" fmla="*/ 31742 h 31742"/>
                <a:gd name="connsiteX2" fmla="*/ 130097 w 130097"/>
                <a:gd name="connsiteY2" fmla="*/ 15871 h 31742"/>
                <a:gd name="connsiteX3" fmla="*/ 114226 w 130097"/>
                <a:gd name="connsiteY3" fmla="*/ 0 h 31742"/>
                <a:gd name="connsiteX4" fmla="*/ 15871 w 130097"/>
                <a:gd name="connsiteY4" fmla="*/ 0 h 31742"/>
                <a:gd name="connsiteX5" fmla="*/ 0 w 130097"/>
                <a:gd name="connsiteY5" fmla="*/ 15871 h 31742"/>
                <a:gd name="connsiteX6" fmla="*/ 15871 w 130097"/>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097" h="31742">
                  <a:moveTo>
                    <a:pt x="15871" y="31742"/>
                  </a:moveTo>
                  <a:lnTo>
                    <a:pt x="114226" y="31742"/>
                  </a:lnTo>
                  <a:cubicBezTo>
                    <a:pt x="122993" y="31742"/>
                    <a:pt x="130097" y="24636"/>
                    <a:pt x="130097" y="15871"/>
                  </a:cubicBezTo>
                  <a:cubicBezTo>
                    <a:pt x="130097" y="7106"/>
                    <a:pt x="122993" y="0"/>
                    <a:pt x="114226" y="0"/>
                  </a:cubicBezTo>
                  <a:lnTo>
                    <a:pt x="15871" y="0"/>
                  </a:lnTo>
                  <a:cubicBezTo>
                    <a:pt x="7104" y="0"/>
                    <a:pt x="0" y="7106"/>
                    <a:pt x="0" y="15871"/>
                  </a:cubicBezTo>
                  <a:cubicBezTo>
                    <a:pt x="0" y="24636"/>
                    <a:pt x="7106" y="31742"/>
                    <a:pt x="15871" y="31742"/>
                  </a:cubicBezTo>
                  <a:close/>
                </a:path>
              </a:pathLst>
            </a:custGeom>
            <a:gradFill>
              <a:gsLst>
                <a:gs pos="0">
                  <a:schemeClr val="accent1"/>
                </a:gs>
                <a:gs pos="100000">
                  <a:schemeClr val="accent3"/>
                </a:gs>
              </a:gsLst>
              <a:path path="circle">
                <a:fillToRect r="100000" b="100000"/>
              </a:path>
            </a:gradFill>
            <a:ln w="540" cap="flat">
              <a:noFill/>
              <a:prstDash val="solid"/>
              <a:miter/>
            </a:ln>
            <a:effectLst/>
          </p:spPr>
          <p:txBody>
            <a:bodyPr lIns="42977" tIns="21488" rIns="42977" bIns="21488" rtlCol="0" anchor="ctr"/>
            <a:lstStyle/>
            <a:p>
              <a:endParaRPr lang="zh-CN" altLang="en-US" sz="846">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78" name="任意多边形: 形状 177">
              <a:extLst>
                <a:ext uri="{FF2B5EF4-FFF2-40B4-BE49-F238E27FC236}">
                  <a16:creationId xmlns:a16="http://schemas.microsoft.com/office/drawing/2014/main" id="{CB393FFB-F358-E595-92B1-B7B8D12B1F27}"/>
                </a:ext>
              </a:extLst>
            </p:cNvPr>
            <p:cNvSpPr/>
            <p:nvPr/>
          </p:nvSpPr>
          <p:spPr>
            <a:xfrm>
              <a:off x="7032589" y="3575363"/>
              <a:ext cx="879220" cy="1083475"/>
            </a:xfrm>
            <a:custGeom>
              <a:avLst/>
              <a:gdLst>
                <a:gd name="connsiteX0" fmla="*/ 852755 w 879220"/>
                <a:gd name="connsiteY0" fmla="*/ 291597 h 1083475"/>
                <a:gd name="connsiteX1" fmla="*/ 678403 w 879220"/>
                <a:gd name="connsiteY1" fmla="*/ 291597 h 1083475"/>
                <a:gd name="connsiteX2" fmla="*/ 495829 w 879220"/>
                <a:gd name="connsiteY2" fmla="*/ 199129 h 1083475"/>
                <a:gd name="connsiteX3" fmla="*/ 496407 w 879220"/>
                <a:gd name="connsiteY3" fmla="*/ 184572 h 1083475"/>
                <a:gd name="connsiteX4" fmla="*/ 441384 w 879220"/>
                <a:gd name="connsiteY4" fmla="*/ 53104 h 1083475"/>
                <a:gd name="connsiteX5" fmla="*/ 309080 w 879220"/>
                <a:gd name="connsiteY5" fmla="*/ 20 h 1083475"/>
                <a:gd name="connsiteX6" fmla="*/ 182314 w 879220"/>
                <a:gd name="connsiteY6" fmla="*/ 53434 h 1083475"/>
                <a:gd name="connsiteX7" fmla="*/ 127329 w 879220"/>
                <a:gd name="connsiteY7" fmla="*/ 179521 h 1083475"/>
                <a:gd name="connsiteX8" fmla="*/ 177343 w 879220"/>
                <a:gd name="connsiteY8" fmla="*/ 310878 h 1083475"/>
                <a:gd name="connsiteX9" fmla="*/ 89027 w 879220"/>
                <a:gd name="connsiteY9" fmla="*/ 535371 h 1083475"/>
                <a:gd name="connsiteX10" fmla="*/ 104200 w 879220"/>
                <a:gd name="connsiteY10" fmla="*/ 643515 h 1083475"/>
                <a:gd name="connsiteX11" fmla="*/ 26465 w 879220"/>
                <a:gd name="connsiteY11" fmla="*/ 643515 h 1083475"/>
                <a:gd name="connsiteX12" fmla="*/ 0 w 879220"/>
                <a:gd name="connsiteY12" fmla="*/ 669978 h 1083475"/>
                <a:gd name="connsiteX13" fmla="*/ 0 w 879220"/>
                <a:gd name="connsiteY13" fmla="*/ 778738 h 1083475"/>
                <a:gd name="connsiteX14" fmla="*/ 26465 w 879220"/>
                <a:gd name="connsiteY14" fmla="*/ 805200 h 1083475"/>
                <a:gd name="connsiteX15" fmla="*/ 209212 w 879220"/>
                <a:gd name="connsiteY15" fmla="*/ 805200 h 1083475"/>
                <a:gd name="connsiteX16" fmla="*/ 229106 w 879220"/>
                <a:gd name="connsiteY16" fmla="*/ 821256 h 1083475"/>
                <a:gd name="connsiteX17" fmla="*/ 257353 w 879220"/>
                <a:gd name="connsiteY17" fmla="*/ 876856 h 1083475"/>
                <a:gd name="connsiteX18" fmla="*/ 257353 w 879220"/>
                <a:gd name="connsiteY18" fmla="*/ 1046422 h 1083475"/>
                <a:gd name="connsiteX19" fmla="*/ 294407 w 879220"/>
                <a:gd name="connsiteY19" fmla="*/ 1083476 h 1083475"/>
                <a:gd name="connsiteX20" fmla="*/ 538935 w 879220"/>
                <a:gd name="connsiteY20" fmla="*/ 1083476 h 1083475"/>
                <a:gd name="connsiteX21" fmla="*/ 575989 w 879220"/>
                <a:gd name="connsiteY21" fmla="*/ 1046422 h 1083475"/>
                <a:gd name="connsiteX22" fmla="*/ 575989 w 879220"/>
                <a:gd name="connsiteY22" fmla="*/ 1022107 h 1083475"/>
                <a:gd name="connsiteX23" fmla="*/ 560118 w 879220"/>
                <a:gd name="connsiteY23" fmla="*/ 1006236 h 1083475"/>
                <a:gd name="connsiteX24" fmla="*/ 544247 w 879220"/>
                <a:gd name="connsiteY24" fmla="*/ 1022107 h 1083475"/>
                <a:gd name="connsiteX25" fmla="*/ 544247 w 879220"/>
                <a:gd name="connsiteY25" fmla="*/ 1046422 h 1083475"/>
                <a:gd name="connsiteX26" fmla="*/ 538935 w 879220"/>
                <a:gd name="connsiteY26" fmla="*/ 1051733 h 1083475"/>
                <a:gd name="connsiteX27" fmla="*/ 294409 w 879220"/>
                <a:gd name="connsiteY27" fmla="*/ 1051733 h 1083475"/>
                <a:gd name="connsiteX28" fmla="*/ 289097 w 879220"/>
                <a:gd name="connsiteY28" fmla="*/ 1046422 h 1083475"/>
                <a:gd name="connsiteX29" fmla="*/ 289097 w 879220"/>
                <a:gd name="connsiteY29" fmla="*/ 876854 h 1083475"/>
                <a:gd name="connsiteX30" fmla="*/ 258921 w 879220"/>
                <a:gd name="connsiteY30" fmla="*/ 805198 h 1083475"/>
                <a:gd name="connsiteX31" fmla="*/ 309347 w 879220"/>
                <a:gd name="connsiteY31" fmla="*/ 805198 h 1083475"/>
                <a:gd name="connsiteX32" fmla="*/ 335809 w 879220"/>
                <a:gd name="connsiteY32" fmla="*/ 778736 h 1083475"/>
                <a:gd name="connsiteX33" fmla="*/ 335809 w 879220"/>
                <a:gd name="connsiteY33" fmla="*/ 760513 h 1083475"/>
                <a:gd name="connsiteX34" fmla="*/ 434439 w 879220"/>
                <a:gd name="connsiteY34" fmla="*/ 781616 h 1083475"/>
                <a:gd name="connsiteX35" fmla="*/ 675952 w 879220"/>
                <a:gd name="connsiteY35" fmla="*/ 540102 h 1083475"/>
                <a:gd name="connsiteX36" fmla="*/ 659781 w 879220"/>
                <a:gd name="connsiteY36" fmla="*/ 453280 h 1083475"/>
                <a:gd name="connsiteX37" fmla="*/ 740559 w 879220"/>
                <a:gd name="connsiteY37" fmla="*/ 453280 h 1083475"/>
                <a:gd name="connsiteX38" fmla="*/ 753139 w 879220"/>
                <a:gd name="connsiteY38" fmla="*/ 536979 h 1083475"/>
                <a:gd name="connsiteX39" fmla="*/ 757871 w 879220"/>
                <a:gd name="connsiteY39" fmla="*/ 554655 h 1083475"/>
                <a:gd name="connsiteX40" fmla="*/ 828739 w 879220"/>
                <a:gd name="connsiteY40" fmla="*/ 680800 h 1083475"/>
                <a:gd name="connsiteX41" fmla="*/ 831141 w 879220"/>
                <a:gd name="connsiteY41" fmla="*/ 689973 h 1083475"/>
                <a:gd name="connsiteX42" fmla="*/ 812407 w 879220"/>
                <a:gd name="connsiteY42" fmla="*/ 708705 h 1083475"/>
                <a:gd name="connsiteX43" fmla="*/ 759050 w 879220"/>
                <a:gd name="connsiteY43" fmla="*/ 708705 h 1083475"/>
                <a:gd name="connsiteX44" fmla="*/ 721994 w 879220"/>
                <a:gd name="connsiteY44" fmla="*/ 745759 h 1083475"/>
                <a:gd name="connsiteX45" fmla="*/ 721994 w 879220"/>
                <a:gd name="connsiteY45" fmla="*/ 813430 h 1083475"/>
                <a:gd name="connsiteX46" fmla="*/ 645852 w 879220"/>
                <a:gd name="connsiteY46" fmla="*/ 889574 h 1083475"/>
                <a:gd name="connsiteX47" fmla="*/ 581301 w 879220"/>
                <a:gd name="connsiteY47" fmla="*/ 889574 h 1083475"/>
                <a:gd name="connsiteX48" fmla="*/ 544245 w 879220"/>
                <a:gd name="connsiteY48" fmla="*/ 926628 h 1083475"/>
                <a:gd name="connsiteX49" fmla="*/ 544245 w 879220"/>
                <a:gd name="connsiteY49" fmla="*/ 948041 h 1083475"/>
                <a:gd name="connsiteX50" fmla="*/ 560116 w 879220"/>
                <a:gd name="connsiteY50" fmla="*/ 963912 h 1083475"/>
                <a:gd name="connsiteX51" fmla="*/ 575987 w 879220"/>
                <a:gd name="connsiteY51" fmla="*/ 948041 h 1083475"/>
                <a:gd name="connsiteX52" fmla="*/ 575987 w 879220"/>
                <a:gd name="connsiteY52" fmla="*/ 926630 h 1083475"/>
                <a:gd name="connsiteX53" fmla="*/ 581301 w 879220"/>
                <a:gd name="connsiteY53" fmla="*/ 921318 h 1083475"/>
                <a:gd name="connsiteX54" fmla="*/ 645852 w 879220"/>
                <a:gd name="connsiteY54" fmla="*/ 921318 h 1083475"/>
                <a:gd name="connsiteX55" fmla="*/ 753736 w 879220"/>
                <a:gd name="connsiteY55" fmla="*/ 813432 h 1083475"/>
                <a:gd name="connsiteX56" fmla="*/ 753736 w 879220"/>
                <a:gd name="connsiteY56" fmla="*/ 745762 h 1083475"/>
                <a:gd name="connsiteX57" fmla="*/ 759050 w 879220"/>
                <a:gd name="connsiteY57" fmla="*/ 740450 h 1083475"/>
                <a:gd name="connsiteX58" fmla="*/ 812407 w 879220"/>
                <a:gd name="connsiteY58" fmla="*/ 740450 h 1083475"/>
                <a:gd name="connsiteX59" fmla="*/ 862883 w 879220"/>
                <a:gd name="connsiteY59" fmla="*/ 689975 h 1083475"/>
                <a:gd name="connsiteX60" fmla="*/ 856414 w 879220"/>
                <a:gd name="connsiteY60" fmla="*/ 665254 h 1083475"/>
                <a:gd name="connsiteX61" fmla="*/ 785548 w 879220"/>
                <a:gd name="connsiteY61" fmla="*/ 539116 h 1083475"/>
                <a:gd name="connsiteX62" fmla="*/ 784878 w 879220"/>
                <a:gd name="connsiteY62" fmla="*/ 536471 h 1083475"/>
                <a:gd name="connsiteX63" fmla="*/ 773463 w 879220"/>
                <a:gd name="connsiteY63" fmla="*/ 453285 h 1083475"/>
                <a:gd name="connsiteX64" fmla="*/ 852755 w 879220"/>
                <a:gd name="connsiteY64" fmla="*/ 453285 h 1083475"/>
                <a:gd name="connsiteX65" fmla="*/ 879220 w 879220"/>
                <a:gd name="connsiteY65" fmla="*/ 426822 h 1083475"/>
                <a:gd name="connsiteX66" fmla="*/ 879220 w 879220"/>
                <a:gd name="connsiteY66" fmla="*/ 318060 h 1083475"/>
                <a:gd name="connsiteX67" fmla="*/ 852755 w 879220"/>
                <a:gd name="connsiteY67" fmla="*/ 291597 h 1083475"/>
                <a:gd name="connsiteX68" fmla="*/ 629915 w 879220"/>
                <a:gd name="connsiteY68" fmla="*/ 291597 h 1083475"/>
                <a:gd name="connsiteX69" fmla="*/ 569878 w 879220"/>
                <a:gd name="connsiteY69" fmla="*/ 291597 h 1083475"/>
                <a:gd name="connsiteX70" fmla="*/ 543415 w 879220"/>
                <a:gd name="connsiteY70" fmla="*/ 318060 h 1083475"/>
                <a:gd name="connsiteX71" fmla="*/ 543415 w 879220"/>
                <a:gd name="connsiteY71" fmla="*/ 324660 h 1083475"/>
                <a:gd name="connsiteX72" fmla="*/ 456212 w 879220"/>
                <a:gd name="connsiteY72" fmla="*/ 299613 h 1083475"/>
                <a:gd name="connsiteX73" fmla="*/ 490661 w 879220"/>
                <a:gd name="connsiteY73" fmla="*/ 230518 h 1083475"/>
                <a:gd name="connsiteX74" fmla="*/ 629915 w 879220"/>
                <a:gd name="connsiteY74" fmla="*/ 291597 h 1083475"/>
                <a:gd name="connsiteX75" fmla="*/ 159057 w 879220"/>
                <a:gd name="connsiteY75" fmla="*/ 180370 h 1083475"/>
                <a:gd name="connsiteX76" fmla="*/ 204614 w 879220"/>
                <a:gd name="connsiteY76" fmla="*/ 76019 h 1083475"/>
                <a:gd name="connsiteX77" fmla="*/ 309541 w 879220"/>
                <a:gd name="connsiteY77" fmla="*/ 31758 h 1083475"/>
                <a:gd name="connsiteX78" fmla="*/ 311846 w 879220"/>
                <a:gd name="connsiteY78" fmla="*/ 31741 h 1083475"/>
                <a:gd name="connsiteX79" fmla="*/ 419106 w 879220"/>
                <a:gd name="connsiteY79" fmla="*/ 75713 h 1083475"/>
                <a:gd name="connsiteX80" fmla="*/ 464664 w 879220"/>
                <a:gd name="connsiteY80" fmla="*/ 184572 h 1083475"/>
                <a:gd name="connsiteX81" fmla="*/ 405935 w 879220"/>
                <a:gd name="connsiteY81" fmla="*/ 304971 h 1083475"/>
                <a:gd name="connsiteX82" fmla="*/ 375405 w 879220"/>
                <a:gd name="connsiteY82" fmla="*/ 348382 h 1083475"/>
                <a:gd name="connsiteX83" fmla="*/ 369206 w 879220"/>
                <a:gd name="connsiteY83" fmla="*/ 367995 h 1083475"/>
                <a:gd name="connsiteX84" fmla="*/ 327702 w 879220"/>
                <a:gd name="connsiteY84" fmla="*/ 367995 h 1083475"/>
                <a:gd name="connsiteX85" fmla="*/ 327702 w 879220"/>
                <a:gd name="connsiteY85" fmla="*/ 297125 h 1083475"/>
                <a:gd name="connsiteX86" fmla="*/ 425515 w 879220"/>
                <a:gd name="connsiteY86" fmla="*/ 184572 h 1083475"/>
                <a:gd name="connsiteX87" fmla="*/ 418532 w 879220"/>
                <a:gd name="connsiteY87" fmla="*/ 145286 h 1083475"/>
                <a:gd name="connsiteX88" fmla="*/ 398153 w 879220"/>
                <a:gd name="connsiteY88" fmla="*/ 135879 h 1083475"/>
                <a:gd name="connsiteX89" fmla="*/ 388749 w 879220"/>
                <a:gd name="connsiteY89" fmla="*/ 156258 h 1083475"/>
                <a:gd name="connsiteX90" fmla="*/ 393773 w 879220"/>
                <a:gd name="connsiteY90" fmla="*/ 184570 h 1083475"/>
                <a:gd name="connsiteX91" fmla="*/ 327702 w 879220"/>
                <a:gd name="connsiteY91" fmla="*/ 264955 h 1083475"/>
                <a:gd name="connsiteX92" fmla="*/ 327702 w 879220"/>
                <a:gd name="connsiteY92" fmla="*/ 240862 h 1083475"/>
                <a:gd name="connsiteX93" fmla="*/ 370330 w 879220"/>
                <a:gd name="connsiteY93" fmla="*/ 184570 h 1083475"/>
                <a:gd name="connsiteX94" fmla="*/ 311831 w 879220"/>
                <a:gd name="connsiteY94" fmla="*/ 126071 h 1083475"/>
                <a:gd name="connsiteX95" fmla="*/ 253332 w 879220"/>
                <a:gd name="connsiteY95" fmla="*/ 184570 h 1083475"/>
                <a:gd name="connsiteX96" fmla="*/ 295960 w 879220"/>
                <a:gd name="connsiteY96" fmla="*/ 240862 h 1083475"/>
                <a:gd name="connsiteX97" fmla="*/ 295960 w 879220"/>
                <a:gd name="connsiteY97" fmla="*/ 264955 h 1083475"/>
                <a:gd name="connsiteX98" fmla="*/ 229891 w 879220"/>
                <a:gd name="connsiteY98" fmla="*/ 184570 h 1083475"/>
                <a:gd name="connsiteX99" fmla="*/ 311831 w 879220"/>
                <a:gd name="connsiteY99" fmla="*/ 102630 h 1083475"/>
                <a:gd name="connsiteX100" fmla="*/ 346786 w 879220"/>
                <a:gd name="connsiteY100" fmla="*/ 110449 h 1083475"/>
                <a:gd name="connsiteX101" fmla="*/ 367916 w 879220"/>
                <a:gd name="connsiteY101" fmla="*/ 102882 h 1083475"/>
                <a:gd name="connsiteX102" fmla="*/ 360346 w 879220"/>
                <a:gd name="connsiteY102" fmla="*/ 81752 h 1083475"/>
                <a:gd name="connsiteX103" fmla="*/ 311831 w 879220"/>
                <a:gd name="connsiteY103" fmla="*/ 70888 h 1083475"/>
                <a:gd name="connsiteX104" fmla="*/ 198149 w 879220"/>
                <a:gd name="connsiteY104" fmla="*/ 184570 h 1083475"/>
                <a:gd name="connsiteX105" fmla="*/ 295960 w 879220"/>
                <a:gd name="connsiteY105" fmla="*/ 297122 h 1083475"/>
                <a:gd name="connsiteX106" fmla="*/ 295960 w 879220"/>
                <a:gd name="connsiteY106" fmla="*/ 367993 h 1083475"/>
                <a:gd name="connsiteX107" fmla="*/ 254458 w 879220"/>
                <a:gd name="connsiteY107" fmla="*/ 367993 h 1083475"/>
                <a:gd name="connsiteX108" fmla="*/ 248389 w 879220"/>
                <a:gd name="connsiteY108" fmla="*/ 348784 h 1083475"/>
                <a:gd name="connsiteX109" fmla="*/ 218606 w 879220"/>
                <a:gd name="connsiteY109" fmla="*/ 305648 h 1083475"/>
                <a:gd name="connsiteX110" fmla="*/ 159057 w 879220"/>
                <a:gd name="connsiteY110" fmla="*/ 180370 h 1083475"/>
                <a:gd name="connsiteX111" fmla="*/ 338145 w 879220"/>
                <a:gd name="connsiteY111" fmla="*/ 546508 h 1083475"/>
                <a:gd name="connsiteX112" fmla="*/ 328485 w 879220"/>
                <a:gd name="connsiteY112" fmla="*/ 554369 h 1083475"/>
                <a:gd name="connsiteX113" fmla="*/ 295810 w 879220"/>
                <a:gd name="connsiteY113" fmla="*/ 554369 h 1083475"/>
                <a:gd name="connsiteX114" fmla="*/ 286164 w 879220"/>
                <a:gd name="connsiteY114" fmla="*/ 546584 h 1083475"/>
                <a:gd name="connsiteX115" fmla="*/ 280480 w 879220"/>
                <a:gd name="connsiteY115" fmla="*/ 520253 h 1083475"/>
                <a:gd name="connsiteX116" fmla="*/ 343601 w 879220"/>
                <a:gd name="connsiteY116" fmla="*/ 520253 h 1083475"/>
                <a:gd name="connsiteX117" fmla="*/ 250158 w 879220"/>
                <a:gd name="connsiteY117" fmla="*/ 488510 h 1083475"/>
                <a:gd name="connsiteX118" fmla="*/ 235901 w 879220"/>
                <a:gd name="connsiteY118" fmla="*/ 474252 h 1083475"/>
                <a:gd name="connsiteX119" fmla="*/ 250158 w 879220"/>
                <a:gd name="connsiteY119" fmla="*/ 459995 h 1083475"/>
                <a:gd name="connsiteX120" fmla="*/ 373502 w 879220"/>
                <a:gd name="connsiteY120" fmla="*/ 459995 h 1083475"/>
                <a:gd name="connsiteX121" fmla="*/ 387759 w 879220"/>
                <a:gd name="connsiteY121" fmla="*/ 474252 h 1083475"/>
                <a:gd name="connsiteX122" fmla="*/ 373502 w 879220"/>
                <a:gd name="connsiteY122" fmla="*/ 488510 h 1083475"/>
                <a:gd name="connsiteX123" fmla="*/ 373502 w 879220"/>
                <a:gd name="connsiteY123" fmla="*/ 428253 h 1083475"/>
                <a:gd name="connsiteX124" fmla="*/ 250158 w 879220"/>
                <a:gd name="connsiteY124" fmla="*/ 428253 h 1083475"/>
                <a:gd name="connsiteX125" fmla="*/ 235901 w 879220"/>
                <a:gd name="connsiteY125" fmla="*/ 413996 h 1083475"/>
                <a:gd name="connsiteX126" fmla="*/ 250158 w 879220"/>
                <a:gd name="connsiteY126" fmla="*/ 399739 h 1083475"/>
                <a:gd name="connsiteX127" fmla="*/ 373502 w 879220"/>
                <a:gd name="connsiteY127" fmla="*/ 399739 h 1083475"/>
                <a:gd name="connsiteX128" fmla="*/ 387759 w 879220"/>
                <a:gd name="connsiteY128" fmla="*/ 413996 h 1083475"/>
                <a:gd name="connsiteX129" fmla="*/ 373502 w 879220"/>
                <a:gd name="connsiteY129" fmla="*/ 428253 h 1083475"/>
                <a:gd name="connsiteX130" fmla="*/ 311831 w 879220"/>
                <a:gd name="connsiteY130" fmla="*/ 211329 h 1083475"/>
                <a:gd name="connsiteX131" fmla="*/ 285074 w 879220"/>
                <a:gd name="connsiteY131" fmla="*/ 184572 h 1083475"/>
                <a:gd name="connsiteX132" fmla="*/ 311831 w 879220"/>
                <a:gd name="connsiteY132" fmla="*/ 157816 h 1083475"/>
                <a:gd name="connsiteX133" fmla="*/ 338588 w 879220"/>
                <a:gd name="connsiteY133" fmla="*/ 184572 h 1083475"/>
                <a:gd name="connsiteX134" fmla="*/ 311831 w 879220"/>
                <a:gd name="connsiteY134" fmla="*/ 211329 h 1083475"/>
                <a:gd name="connsiteX135" fmla="*/ 120763 w 879220"/>
                <a:gd name="connsiteY135" fmla="*/ 535976 h 1083475"/>
                <a:gd name="connsiteX136" fmla="*/ 200879 w 879220"/>
                <a:gd name="connsiteY136" fmla="*/ 332177 h 1083475"/>
                <a:gd name="connsiteX137" fmla="*/ 218119 w 879220"/>
                <a:gd name="connsiteY137" fmla="*/ 358351 h 1083475"/>
                <a:gd name="connsiteX138" fmla="*/ 223801 w 879220"/>
                <a:gd name="connsiteY138" fmla="*/ 376328 h 1083475"/>
                <a:gd name="connsiteX139" fmla="*/ 204159 w 879220"/>
                <a:gd name="connsiteY139" fmla="*/ 413994 h 1083475"/>
                <a:gd name="connsiteX140" fmla="*/ 213775 w 879220"/>
                <a:gd name="connsiteY140" fmla="*/ 442025 h 1083475"/>
                <a:gd name="connsiteX141" fmla="*/ 208488 w 879220"/>
                <a:gd name="connsiteY141" fmla="*/ 454859 h 1083475"/>
                <a:gd name="connsiteX142" fmla="*/ 205646 w 879220"/>
                <a:gd name="connsiteY142" fmla="*/ 462782 h 1083475"/>
                <a:gd name="connsiteX143" fmla="*/ 192926 w 879220"/>
                <a:gd name="connsiteY143" fmla="*/ 540102 h 1083475"/>
                <a:gd name="connsiteX144" fmla="*/ 216242 w 879220"/>
                <a:gd name="connsiteY144" fmla="*/ 643513 h 1083475"/>
                <a:gd name="connsiteX145" fmla="*/ 137550 w 879220"/>
                <a:gd name="connsiteY145" fmla="*/ 643513 h 1083475"/>
                <a:gd name="connsiteX146" fmla="*/ 120763 w 879220"/>
                <a:gd name="connsiteY146" fmla="*/ 535976 h 1083475"/>
                <a:gd name="connsiteX147" fmla="*/ 304065 w 879220"/>
                <a:gd name="connsiteY147" fmla="*/ 773458 h 1083475"/>
                <a:gd name="connsiteX148" fmla="*/ 31742 w 879220"/>
                <a:gd name="connsiteY148" fmla="*/ 773458 h 1083475"/>
                <a:gd name="connsiteX149" fmla="*/ 31742 w 879220"/>
                <a:gd name="connsiteY149" fmla="*/ 675260 h 1083475"/>
                <a:gd name="connsiteX150" fmla="*/ 304065 w 879220"/>
                <a:gd name="connsiteY150" fmla="*/ 675260 h 1083475"/>
                <a:gd name="connsiteX151" fmla="*/ 644208 w 879220"/>
                <a:gd name="connsiteY151" fmla="*/ 540104 h 1083475"/>
                <a:gd name="connsiteX152" fmla="*/ 434437 w 879220"/>
                <a:gd name="connsiteY152" fmla="*/ 749875 h 1083475"/>
                <a:gd name="connsiteX153" fmla="*/ 335807 w 879220"/>
                <a:gd name="connsiteY153" fmla="*/ 725156 h 1083475"/>
                <a:gd name="connsiteX154" fmla="*/ 335807 w 879220"/>
                <a:gd name="connsiteY154" fmla="*/ 669978 h 1083475"/>
                <a:gd name="connsiteX155" fmla="*/ 309345 w 879220"/>
                <a:gd name="connsiteY155" fmla="*/ 643515 h 1083475"/>
                <a:gd name="connsiteX156" fmla="*/ 252028 w 879220"/>
                <a:gd name="connsiteY156" fmla="*/ 643515 h 1083475"/>
                <a:gd name="connsiteX157" fmla="*/ 224666 w 879220"/>
                <a:gd name="connsiteY157" fmla="*/ 540104 h 1083475"/>
                <a:gd name="connsiteX158" fmla="*/ 226359 w 879220"/>
                <a:gd name="connsiteY158" fmla="*/ 513566 h 1083475"/>
                <a:gd name="connsiteX159" fmla="*/ 247993 w 879220"/>
                <a:gd name="connsiteY159" fmla="*/ 520196 h 1083475"/>
                <a:gd name="connsiteX160" fmla="*/ 255135 w 879220"/>
                <a:gd name="connsiteY160" fmla="*/ 553278 h 1083475"/>
                <a:gd name="connsiteX161" fmla="*/ 295807 w 879220"/>
                <a:gd name="connsiteY161" fmla="*/ 586110 h 1083475"/>
                <a:gd name="connsiteX162" fmla="*/ 316065 w 879220"/>
                <a:gd name="connsiteY162" fmla="*/ 586110 h 1083475"/>
                <a:gd name="connsiteX163" fmla="*/ 434439 w 879220"/>
                <a:gd name="connsiteY163" fmla="*/ 667140 h 1083475"/>
                <a:gd name="connsiteX164" fmla="*/ 479336 w 879220"/>
                <a:gd name="connsiteY164" fmla="*/ 658923 h 1083475"/>
                <a:gd name="connsiteX165" fmla="*/ 488552 w 879220"/>
                <a:gd name="connsiteY165" fmla="*/ 638457 h 1083475"/>
                <a:gd name="connsiteX166" fmla="*/ 468084 w 879220"/>
                <a:gd name="connsiteY166" fmla="*/ 629241 h 1083475"/>
                <a:gd name="connsiteX167" fmla="*/ 434439 w 879220"/>
                <a:gd name="connsiteY167" fmla="*/ 635397 h 1083475"/>
                <a:gd name="connsiteX168" fmla="*/ 348398 w 879220"/>
                <a:gd name="connsiteY168" fmla="*/ 580965 h 1083475"/>
                <a:gd name="connsiteX169" fmla="*/ 369221 w 879220"/>
                <a:gd name="connsiteY169" fmla="*/ 552964 h 1083475"/>
                <a:gd name="connsiteX170" fmla="*/ 376033 w 879220"/>
                <a:gd name="connsiteY170" fmla="*/ 520179 h 1083475"/>
                <a:gd name="connsiteX171" fmla="*/ 419503 w 879220"/>
                <a:gd name="connsiteY171" fmla="*/ 474252 h 1083475"/>
                <a:gd name="connsiteX172" fmla="*/ 411049 w 879220"/>
                <a:gd name="connsiteY172" fmla="*/ 447764 h 1083475"/>
                <a:gd name="connsiteX173" fmla="*/ 434437 w 879220"/>
                <a:gd name="connsiteY173" fmla="*/ 444809 h 1083475"/>
                <a:gd name="connsiteX174" fmla="*/ 529732 w 879220"/>
                <a:gd name="connsiteY174" fmla="*/ 540104 h 1083475"/>
                <a:gd name="connsiteX175" fmla="*/ 516732 w 879220"/>
                <a:gd name="connsiteY175" fmla="*/ 588046 h 1083475"/>
                <a:gd name="connsiteX176" fmla="*/ 522414 w 879220"/>
                <a:gd name="connsiteY176" fmla="*/ 609760 h 1083475"/>
                <a:gd name="connsiteX177" fmla="*/ 544128 w 879220"/>
                <a:gd name="connsiteY177" fmla="*/ 604078 h 1083475"/>
                <a:gd name="connsiteX178" fmla="*/ 561474 w 879220"/>
                <a:gd name="connsiteY178" fmla="*/ 540104 h 1083475"/>
                <a:gd name="connsiteX179" fmla="*/ 434437 w 879220"/>
                <a:gd name="connsiteY179" fmla="*/ 413067 h 1083475"/>
                <a:gd name="connsiteX180" fmla="*/ 419501 w 879220"/>
                <a:gd name="connsiteY180" fmla="*/ 413958 h 1083475"/>
                <a:gd name="connsiteX181" fmla="*/ 399861 w 879220"/>
                <a:gd name="connsiteY181" fmla="*/ 376330 h 1083475"/>
                <a:gd name="connsiteX182" fmla="*/ 405670 w 879220"/>
                <a:gd name="connsiteY182" fmla="*/ 357947 h 1083475"/>
                <a:gd name="connsiteX183" fmla="*/ 424764 w 879220"/>
                <a:gd name="connsiteY183" fmla="*/ 330583 h 1083475"/>
                <a:gd name="connsiteX184" fmla="*/ 434437 w 879220"/>
                <a:gd name="connsiteY184" fmla="*/ 330334 h 1083475"/>
                <a:gd name="connsiteX185" fmla="*/ 543413 w 879220"/>
                <a:gd name="connsiteY185" fmla="*/ 360969 h 1083475"/>
                <a:gd name="connsiteX186" fmla="*/ 543413 w 879220"/>
                <a:gd name="connsiteY186" fmla="*/ 426820 h 1083475"/>
                <a:gd name="connsiteX187" fmla="*/ 569876 w 879220"/>
                <a:gd name="connsiteY187" fmla="*/ 453283 h 1083475"/>
                <a:gd name="connsiteX188" fmla="*/ 625351 w 879220"/>
                <a:gd name="connsiteY188" fmla="*/ 453283 h 1083475"/>
                <a:gd name="connsiteX189" fmla="*/ 644208 w 879220"/>
                <a:gd name="connsiteY189" fmla="*/ 540104 h 1083475"/>
                <a:gd name="connsiteX190" fmla="*/ 847478 w 879220"/>
                <a:gd name="connsiteY190" fmla="*/ 421540 h 1083475"/>
                <a:gd name="connsiteX191" fmla="*/ 575155 w 879220"/>
                <a:gd name="connsiteY191" fmla="*/ 421540 h 1083475"/>
                <a:gd name="connsiteX192" fmla="*/ 575155 w 879220"/>
                <a:gd name="connsiteY192" fmla="*/ 323342 h 1083475"/>
                <a:gd name="connsiteX193" fmla="*/ 847478 w 879220"/>
                <a:gd name="connsiteY193" fmla="*/ 323342 h 108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Lst>
              <a:rect l="l" t="t" r="r" b="b"/>
              <a:pathLst>
                <a:path w="879220" h="1083475">
                  <a:moveTo>
                    <a:pt x="852755" y="291597"/>
                  </a:moveTo>
                  <a:lnTo>
                    <a:pt x="678403" y="291597"/>
                  </a:lnTo>
                  <a:cubicBezTo>
                    <a:pt x="627501" y="242519"/>
                    <a:pt x="564228" y="210726"/>
                    <a:pt x="495829" y="199129"/>
                  </a:cubicBezTo>
                  <a:cubicBezTo>
                    <a:pt x="496204" y="194313"/>
                    <a:pt x="496407" y="189458"/>
                    <a:pt x="496407" y="184572"/>
                  </a:cubicBezTo>
                  <a:cubicBezTo>
                    <a:pt x="496407" y="134760"/>
                    <a:pt x="476866" y="88071"/>
                    <a:pt x="441384" y="53104"/>
                  </a:cubicBezTo>
                  <a:cubicBezTo>
                    <a:pt x="405909" y="18145"/>
                    <a:pt x="358907" y="-696"/>
                    <a:pt x="309080" y="20"/>
                  </a:cubicBezTo>
                  <a:cubicBezTo>
                    <a:pt x="261511" y="714"/>
                    <a:pt x="216490" y="19683"/>
                    <a:pt x="182314" y="53434"/>
                  </a:cubicBezTo>
                  <a:cubicBezTo>
                    <a:pt x="148129" y="87189"/>
                    <a:pt x="128601" y="131967"/>
                    <a:pt x="127329" y="179521"/>
                  </a:cubicBezTo>
                  <a:cubicBezTo>
                    <a:pt x="126019" y="228375"/>
                    <a:pt x="144371" y="275669"/>
                    <a:pt x="177343" y="310878"/>
                  </a:cubicBezTo>
                  <a:cubicBezTo>
                    <a:pt x="121825" y="372983"/>
                    <a:pt x="90618" y="451882"/>
                    <a:pt x="89027" y="535371"/>
                  </a:cubicBezTo>
                  <a:cubicBezTo>
                    <a:pt x="88322" y="572403"/>
                    <a:pt x="93600" y="608863"/>
                    <a:pt x="104200" y="643515"/>
                  </a:cubicBezTo>
                  <a:lnTo>
                    <a:pt x="26465" y="643515"/>
                  </a:lnTo>
                  <a:cubicBezTo>
                    <a:pt x="11872" y="643515"/>
                    <a:pt x="0" y="655387"/>
                    <a:pt x="0" y="669978"/>
                  </a:cubicBezTo>
                  <a:lnTo>
                    <a:pt x="0" y="778738"/>
                  </a:lnTo>
                  <a:cubicBezTo>
                    <a:pt x="0" y="793329"/>
                    <a:pt x="11872" y="805200"/>
                    <a:pt x="26465" y="805200"/>
                  </a:cubicBezTo>
                  <a:lnTo>
                    <a:pt x="209212" y="805200"/>
                  </a:lnTo>
                  <a:cubicBezTo>
                    <a:pt x="215622" y="810772"/>
                    <a:pt x="222246" y="816139"/>
                    <a:pt x="229106" y="821256"/>
                  </a:cubicBezTo>
                  <a:cubicBezTo>
                    <a:pt x="246791" y="834446"/>
                    <a:pt x="257353" y="855231"/>
                    <a:pt x="257353" y="876856"/>
                  </a:cubicBezTo>
                  <a:lnTo>
                    <a:pt x="257353" y="1046422"/>
                  </a:lnTo>
                  <a:cubicBezTo>
                    <a:pt x="257353" y="1066853"/>
                    <a:pt x="273973" y="1083476"/>
                    <a:pt x="294407" y="1083476"/>
                  </a:cubicBezTo>
                  <a:lnTo>
                    <a:pt x="538935" y="1083476"/>
                  </a:lnTo>
                  <a:cubicBezTo>
                    <a:pt x="559367" y="1083476"/>
                    <a:pt x="575989" y="1066853"/>
                    <a:pt x="575989" y="1046422"/>
                  </a:cubicBezTo>
                  <a:lnTo>
                    <a:pt x="575989" y="1022107"/>
                  </a:lnTo>
                  <a:cubicBezTo>
                    <a:pt x="575989" y="1013342"/>
                    <a:pt x="568885" y="1006236"/>
                    <a:pt x="560118" y="1006236"/>
                  </a:cubicBezTo>
                  <a:cubicBezTo>
                    <a:pt x="551351" y="1006236"/>
                    <a:pt x="544247" y="1013342"/>
                    <a:pt x="544247" y="1022107"/>
                  </a:cubicBezTo>
                  <a:lnTo>
                    <a:pt x="544247" y="1046422"/>
                  </a:lnTo>
                  <a:cubicBezTo>
                    <a:pt x="544247" y="1049350"/>
                    <a:pt x="541864" y="1051733"/>
                    <a:pt x="538935" y="1051733"/>
                  </a:cubicBezTo>
                  <a:lnTo>
                    <a:pt x="294409" y="1051733"/>
                  </a:lnTo>
                  <a:cubicBezTo>
                    <a:pt x="291480" y="1051733"/>
                    <a:pt x="289097" y="1049350"/>
                    <a:pt x="289097" y="1046422"/>
                  </a:cubicBezTo>
                  <a:lnTo>
                    <a:pt x="289097" y="876854"/>
                  </a:lnTo>
                  <a:cubicBezTo>
                    <a:pt x="289097" y="850010"/>
                    <a:pt x="277998" y="824129"/>
                    <a:pt x="258921" y="805198"/>
                  </a:cubicBezTo>
                  <a:lnTo>
                    <a:pt x="309347" y="805198"/>
                  </a:lnTo>
                  <a:cubicBezTo>
                    <a:pt x="323940" y="805198"/>
                    <a:pt x="335809" y="793327"/>
                    <a:pt x="335809" y="778736"/>
                  </a:cubicBezTo>
                  <a:lnTo>
                    <a:pt x="335809" y="760513"/>
                  </a:lnTo>
                  <a:cubicBezTo>
                    <a:pt x="365943" y="774053"/>
                    <a:pt x="399319" y="781616"/>
                    <a:pt x="434439" y="781616"/>
                  </a:cubicBezTo>
                  <a:cubicBezTo>
                    <a:pt x="567611" y="781616"/>
                    <a:pt x="675952" y="673272"/>
                    <a:pt x="675952" y="540102"/>
                  </a:cubicBezTo>
                  <a:cubicBezTo>
                    <a:pt x="675952" y="509507"/>
                    <a:pt x="670207" y="480238"/>
                    <a:pt x="659781" y="453280"/>
                  </a:cubicBezTo>
                  <a:lnTo>
                    <a:pt x="740559" y="453280"/>
                  </a:lnTo>
                  <a:cubicBezTo>
                    <a:pt x="748389" y="480164"/>
                    <a:pt x="752680" y="508254"/>
                    <a:pt x="753139" y="536979"/>
                  </a:cubicBezTo>
                  <a:cubicBezTo>
                    <a:pt x="753241" y="543205"/>
                    <a:pt x="754875" y="549316"/>
                    <a:pt x="757871" y="554655"/>
                  </a:cubicBezTo>
                  <a:lnTo>
                    <a:pt x="828739" y="680800"/>
                  </a:lnTo>
                  <a:cubicBezTo>
                    <a:pt x="830309" y="683595"/>
                    <a:pt x="831141" y="686767"/>
                    <a:pt x="831141" y="689973"/>
                  </a:cubicBezTo>
                  <a:cubicBezTo>
                    <a:pt x="831141" y="700302"/>
                    <a:pt x="822736" y="708705"/>
                    <a:pt x="812407" y="708705"/>
                  </a:cubicBezTo>
                  <a:lnTo>
                    <a:pt x="759050" y="708705"/>
                  </a:lnTo>
                  <a:cubicBezTo>
                    <a:pt x="738618" y="708705"/>
                    <a:pt x="721994" y="725328"/>
                    <a:pt x="721994" y="745759"/>
                  </a:cubicBezTo>
                  <a:lnTo>
                    <a:pt x="721994" y="813430"/>
                  </a:lnTo>
                  <a:cubicBezTo>
                    <a:pt x="721994" y="855415"/>
                    <a:pt x="687835" y="889574"/>
                    <a:pt x="645852" y="889574"/>
                  </a:cubicBezTo>
                  <a:lnTo>
                    <a:pt x="581301" y="889574"/>
                  </a:lnTo>
                  <a:cubicBezTo>
                    <a:pt x="560869" y="889574"/>
                    <a:pt x="544245" y="906196"/>
                    <a:pt x="544245" y="926628"/>
                  </a:cubicBezTo>
                  <a:lnTo>
                    <a:pt x="544245" y="948041"/>
                  </a:lnTo>
                  <a:cubicBezTo>
                    <a:pt x="544245" y="956806"/>
                    <a:pt x="551349" y="963912"/>
                    <a:pt x="560116" y="963912"/>
                  </a:cubicBezTo>
                  <a:cubicBezTo>
                    <a:pt x="568883" y="963912"/>
                    <a:pt x="575987" y="956806"/>
                    <a:pt x="575987" y="948041"/>
                  </a:cubicBezTo>
                  <a:lnTo>
                    <a:pt x="575987" y="926630"/>
                  </a:lnTo>
                  <a:cubicBezTo>
                    <a:pt x="575987" y="923701"/>
                    <a:pt x="578370" y="921318"/>
                    <a:pt x="581301" y="921318"/>
                  </a:cubicBezTo>
                  <a:lnTo>
                    <a:pt x="645852" y="921318"/>
                  </a:lnTo>
                  <a:cubicBezTo>
                    <a:pt x="705340" y="921318"/>
                    <a:pt x="753736" y="872920"/>
                    <a:pt x="753736" y="813432"/>
                  </a:cubicBezTo>
                  <a:lnTo>
                    <a:pt x="753736" y="745762"/>
                  </a:lnTo>
                  <a:cubicBezTo>
                    <a:pt x="753736" y="742833"/>
                    <a:pt x="756119" y="740450"/>
                    <a:pt x="759050" y="740450"/>
                  </a:cubicBezTo>
                  <a:lnTo>
                    <a:pt x="812407" y="740450"/>
                  </a:lnTo>
                  <a:cubicBezTo>
                    <a:pt x="840238" y="740450"/>
                    <a:pt x="862883" y="717807"/>
                    <a:pt x="862883" y="689975"/>
                  </a:cubicBezTo>
                  <a:cubicBezTo>
                    <a:pt x="862883" y="681335"/>
                    <a:pt x="860647" y="672786"/>
                    <a:pt x="856414" y="665254"/>
                  </a:cubicBezTo>
                  <a:lnTo>
                    <a:pt x="785548" y="539116"/>
                  </a:lnTo>
                  <a:cubicBezTo>
                    <a:pt x="785125" y="538361"/>
                    <a:pt x="784892" y="537444"/>
                    <a:pt x="784878" y="536471"/>
                  </a:cubicBezTo>
                  <a:cubicBezTo>
                    <a:pt x="784422" y="508019"/>
                    <a:pt x="780514" y="480147"/>
                    <a:pt x="773463" y="453285"/>
                  </a:cubicBezTo>
                  <a:lnTo>
                    <a:pt x="852755" y="453285"/>
                  </a:lnTo>
                  <a:cubicBezTo>
                    <a:pt x="867348" y="453285"/>
                    <a:pt x="879220" y="441413"/>
                    <a:pt x="879220" y="426822"/>
                  </a:cubicBezTo>
                  <a:lnTo>
                    <a:pt x="879220" y="318060"/>
                  </a:lnTo>
                  <a:cubicBezTo>
                    <a:pt x="879220" y="303469"/>
                    <a:pt x="867348" y="291597"/>
                    <a:pt x="852755" y="291597"/>
                  </a:cubicBezTo>
                  <a:close/>
                  <a:moveTo>
                    <a:pt x="629915" y="291597"/>
                  </a:moveTo>
                  <a:lnTo>
                    <a:pt x="569878" y="291597"/>
                  </a:lnTo>
                  <a:cubicBezTo>
                    <a:pt x="555285" y="291597"/>
                    <a:pt x="543415" y="303469"/>
                    <a:pt x="543415" y="318060"/>
                  </a:cubicBezTo>
                  <a:lnTo>
                    <a:pt x="543415" y="324660"/>
                  </a:lnTo>
                  <a:cubicBezTo>
                    <a:pt x="516790" y="311138"/>
                    <a:pt x="487348" y="302413"/>
                    <a:pt x="456212" y="299613"/>
                  </a:cubicBezTo>
                  <a:cubicBezTo>
                    <a:pt x="472517" y="279245"/>
                    <a:pt x="484228" y="255749"/>
                    <a:pt x="490661" y="230518"/>
                  </a:cubicBezTo>
                  <a:cubicBezTo>
                    <a:pt x="541348" y="239171"/>
                    <a:pt x="588987" y="259969"/>
                    <a:pt x="629915" y="291597"/>
                  </a:cubicBezTo>
                  <a:close/>
                  <a:moveTo>
                    <a:pt x="159057" y="180370"/>
                  </a:moveTo>
                  <a:cubicBezTo>
                    <a:pt x="160111" y="141047"/>
                    <a:pt x="176291" y="103989"/>
                    <a:pt x="204614" y="76019"/>
                  </a:cubicBezTo>
                  <a:cubicBezTo>
                    <a:pt x="232936" y="48052"/>
                    <a:pt x="270200" y="32331"/>
                    <a:pt x="309541" y="31758"/>
                  </a:cubicBezTo>
                  <a:cubicBezTo>
                    <a:pt x="310312" y="31747"/>
                    <a:pt x="311076" y="31741"/>
                    <a:pt x="311846" y="31741"/>
                  </a:cubicBezTo>
                  <a:cubicBezTo>
                    <a:pt x="352265" y="31741"/>
                    <a:pt x="390277" y="47305"/>
                    <a:pt x="419106" y="75713"/>
                  </a:cubicBezTo>
                  <a:cubicBezTo>
                    <a:pt x="448484" y="104666"/>
                    <a:pt x="464664" y="143328"/>
                    <a:pt x="464664" y="184572"/>
                  </a:cubicBezTo>
                  <a:cubicBezTo>
                    <a:pt x="464664" y="231877"/>
                    <a:pt x="443259" y="275762"/>
                    <a:pt x="405935" y="304971"/>
                  </a:cubicBezTo>
                  <a:cubicBezTo>
                    <a:pt x="391322" y="316407"/>
                    <a:pt x="380763" y="331419"/>
                    <a:pt x="375405" y="348382"/>
                  </a:cubicBezTo>
                  <a:lnTo>
                    <a:pt x="369206" y="367995"/>
                  </a:lnTo>
                  <a:lnTo>
                    <a:pt x="327702" y="367995"/>
                  </a:lnTo>
                  <a:lnTo>
                    <a:pt x="327702" y="297125"/>
                  </a:lnTo>
                  <a:cubicBezTo>
                    <a:pt x="382898" y="289377"/>
                    <a:pt x="425515" y="241872"/>
                    <a:pt x="425515" y="184572"/>
                  </a:cubicBezTo>
                  <a:cubicBezTo>
                    <a:pt x="425515" y="171080"/>
                    <a:pt x="423166" y="157860"/>
                    <a:pt x="418532" y="145286"/>
                  </a:cubicBezTo>
                  <a:cubicBezTo>
                    <a:pt x="415504" y="137062"/>
                    <a:pt x="406390" y="132853"/>
                    <a:pt x="398153" y="135879"/>
                  </a:cubicBezTo>
                  <a:cubicBezTo>
                    <a:pt x="389928" y="138910"/>
                    <a:pt x="385717" y="148035"/>
                    <a:pt x="388749" y="156258"/>
                  </a:cubicBezTo>
                  <a:cubicBezTo>
                    <a:pt x="392082" y="165309"/>
                    <a:pt x="393773" y="174834"/>
                    <a:pt x="393773" y="184570"/>
                  </a:cubicBezTo>
                  <a:cubicBezTo>
                    <a:pt x="393773" y="224322"/>
                    <a:pt x="365315" y="257542"/>
                    <a:pt x="327702" y="264955"/>
                  </a:cubicBezTo>
                  <a:lnTo>
                    <a:pt x="327702" y="240862"/>
                  </a:lnTo>
                  <a:cubicBezTo>
                    <a:pt x="352269" y="233925"/>
                    <a:pt x="370330" y="211325"/>
                    <a:pt x="370330" y="184570"/>
                  </a:cubicBezTo>
                  <a:cubicBezTo>
                    <a:pt x="370330" y="152313"/>
                    <a:pt x="344090" y="126071"/>
                    <a:pt x="311831" y="126071"/>
                  </a:cubicBezTo>
                  <a:cubicBezTo>
                    <a:pt x="279572" y="126071"/>
                    <a:pt x="253332" y="152313"/>
                    <a:pt x="253332" y="184570"/>
                  </a:cubicBezTo>
                  <a:cubicBezTo>
                    <a:pt x="253332" y="211325"/>
                    <a:pt x="271393" y="233925"/>
                    <a:pt x="295960" y="240862"/>
                  </a:cubicBezTo>
                  <a:lnTo>
                    <a:pt x="295960" y="264955"/>
                  </a:lnTo>
                  <a:cubicBezTo>
                    <a:pt x="258349" y="257542"/>
                    <a:pt x="229891" y="224322"/>
                    <a:pt x="229891" y="184570"/>
                  </a:cubicBezTo>
                  <a:cubicBezTo>
                    <a:pt x="229891" y="139388"/>
                    <a:pt x="266649" y="102630"/>
                    <a:pt x="311831" y="102630"/>
                  </a:cubicBezTo>
                  <a:cubicBezTo>
                    <a:pt x="324043" y="102630"/>
                    <a:pt x="335803" y="105261"/>
                    <a:pt x="346786" y="110449"/>
                  </a:cubicBezTo>
                  <a:cubicBezTo>
                    <a:pt x="354709" y="114195"/>
                    <a:pt x="364170" y="110807"/>
                    <a:pt x="367916" y="102882"/>
                  </a:cubicBezTo>
                  <a:cubicBezTo>
                    <a:pt x="371661" y="94957"/>
                    <a:pt x="368271" y="85496"/>
                    <a:pt x="360346" y="81752"/>
                  </a:cubicBezTo>
                  <a:cubicBezTo>
                    <a:pt x="345093" y="74542"/>
                    <a:pt x="328771" y="70888"/>
                    <a:pt x="311831" y="70888"/>
                  </a:cubicBezTo>
                  <a:cubicBezTo>
                    <a:pt x="249146" y="70888"/>
                    <a:pt x="198149" y="121885"/>
                    <a:pt x="198149" y="184570"/>
                  </a:cubicBezTo>
                  <a:cubicBezTo>
                    <a:pt x="198149" y="241867"/>
                    <a:pt x="240764" y="289373"/>
                    <a:pt x="295960" y="297122"/>
                  </a:cubicBezTo>
                  <a:lnTo>
                    <a:pt x="295960" y="367993"/>
                  </a:lnTo>
                  <a:lnTo>
                    <a:pt x="254458" y="367993"/>
                  </a:lnTo>
                  <a:lnTo>
                    <a:pt x="248389" y="348784"/>
                  </a:lnTo>
                  <a:cubicBezTo>
                    <a:pt x="242876" y="331337"/>
                    <a:pt x="232574" y="316422"/>
                    <a:pt x="218606" y="305648"/>
                  </a:cubicBezTo>
                  <a:cubicBezTo>
                    <a:pt x="180013" y="275895"/>
                    <a:pt x="157751" y="229062"/>
                    <a:pt x="159057" y="180370"/>
                  </a:cubicBezTo>
                  <a:close/>
                  <a:moveTo>
                    <a:pt x="338145" y="546508"/>
                  </a:moveTo>
                  <a:cubicBezTo>
                    <a:pt x="337200" y="551062"/>
                    <a:pt x="333137" y="554369"/>
                    <a:pt x="328485" y="554369"/>
                  </a:cubicBezTo>
                  <a:lnTo>
                    <a:pt x="295810" y="554369"/>
                  </a:lnTo>
                  <a:cubicBezTo>
                    <a:pt x="291194" y="554369"/>
                    <a:pt x="287138" y="551096"/>
                    <a:pt x="286164" y="546584"/>
                  </a:cubicBezTo>
                  <a:lnTo>
                    <a:pt x="280480" y="520253"/>
                  </a:lnTo>
                  <a:lnTo>
                    <a:pt x="343601" y="520253"/>
                  </a:lnTo>
                  <a:close/>
                  <a:moveTo>
                    <a:pt x="250158" y="488510"/>
                  </a:moveTo>
                  <a:cubicBezTo>
                    <a:pt x="242296" y="488510"/>
                    <a:pt x="235901" y="482115"/>
                    <a:pt x="235901" y="474252"/>
                  </a:cubicBezTo>
                  <a:cubicBezTo>
                    <a:pt x="235901" y="466390"/>
                    <a:pt x="242296" y="459995"/>
                    <a:pt x="250158" y="459995"/>
                  </a:cubicBezTo>
                  <a:lnTo>
                    <a:pt x="373502" y="459995"/>
                  </a:lnTo>
                  <a:cubicBezTo>
                    <a:pt x="381364" y="459995"/>
                    <a:pt x="387759" y="466390"/>
                    <a:pt x="387759" y="474252"/>
                  </a:cubicBezTo>
                  <a:cubicBezTo>
                    <a:pt x="387759" y="482113"/>
                    <a:pt x="381364" y="488510"/>
                    <a:pt x="373502" y="488510"/>
                  </a:cubicBezTo>
                  <a:close/>
                  <a:moveTo>
                    <a:pt x="373502" y="428253"/>
                  </a:moveTo>
                  <a:lnTo>
                    <a:pt x="250158" y="428253"/>
                  </a:lnTo>
                  <a:cubicBezTo>
                    <a:pt x="242296" y="428253"/>
                    <a:pt x="235901" y="421858"/>
                    <a:pt x="235901" y="413996"/>
                  </a:cubicBezTo>
                  <a:cubicBezTo>
                    <a:pt x="235901" y="406134"/>
                    <a:pt x="242296" y="399739"/>
                    <a:pt x="250158" y="399739"/>
                  </a:cubicBezTo>
                  <a:lnTo>
                    <a:pt x="373502" y="399739"/>
                  </a:lnTo>
                  <a:cubicBezTo>
                    <a:pt x="381364" y="399739"/>
                    <a:pt x="387759" y="406134"/>
                    <a:pt x="387759" y="413996"/>
                  </a:cubicBezTo>
                  <a:cubicBezTo>
                    <a:pt x="387759" y="421858"/>
                    <a:pt x="381364" y="428253"/>
                    <a:pt x="373502" y="428253"/>
                  </a:cubicBezTo>
                  <a:close/>
                  <a:moveTo>
                    <a:pt x="311831" y="211329"/>
                  </a:moveTo>
                  <a:cubicBezTo>
                    <a:pt x="297077" y="211329"/>
                    <a:pt x="285074" y="199326"/>
                    <a:pt x="285074" y="184572"/>
                  </a:cubicBezTo>
                  <a:cubicBezTo>
                    <a:pt x="285074" y="169818"/>
                    <a:pt x="297077" y="157816"/>
                    <a:pt x="311831" y="157816"/>
                  </a:cubicBezTo>
                  <a:cubicBezTo>
                    <a:pt x="326585" y="157816"/>
                    <a:pt x="338588" y="169818"/>
                    <a:pt x="338588" y="184572"/>
                  </a:cubicBezTo>
                  <a:cubicBezTo>
                    <a:pt x="338588" y="199326"/>
                    <a:pt x="326585" y="211329"/>
                    <a:pt x="311831" y="211329"/>
                  </a:cubicBezTo>
                  <a:close/>
                  <a:moveTo>
                    <a:pt x="120763" y="535976"/>
                  </a:moveTo>
                  <a:cubicBezTo>
                    <a:pt x="122206" y="460213"/>
                    <a:pt x="150514" y="388596"/>
                    <a:pt x="200879" y="332177"/>
                  </a:cubicBezTo>
                  <a:cubicBezTo>
                    <a:pt x="208842" y="338860"/>
                    <a:pt x="214799" y="347845"/>
                    <a:pt x="218119" y="358351"/>
                  </a:cubicBezTo>
                  <a:lnTo>
                    <a:pt x="223801" y="376328"/>
                  </a:lnTo>
                  <a:cubicBezTo>
                    <a:pt x="211936" y="384655"/>
                    <a:pt x="204159" y="398430"/>
                    <a:pt x="204159" y="413994"/>
                  </a:cubicBezTo>
                  <a:cubicBezTo>
                    <a:pt x="204159" y="424549"/>
                    <a:pt x="207771" y="434254"/>
                    <a:pt x="213775" y="442025"/>
                  </a:cubicBezTo>
                  <a:cubicBezTo>
                    <a:pt x="211893" y="446240"/>
                    <a:pt x="210130" y="450521"/>
                    <a:pt x="208488" y="454859"/>
                  </a:cubicBezTo>
                  <a:cubicBezTo>
                    <a:pt x="207305" y="457384"/>
                    <a:pt x="206355" y="460033"/>
                    <a:pt x="205646" y="462782"/>
                  </a:cubicBezTo>
                  <a:cubicBezTo>
                    <a:pt x="197417" y="487071"/>
                    <a:pt x="192926" y="513068"/>
                    <a:pt x="192926" y="540102"/>
                  </a:cubicBezTo>
                  <a:cubicBezTo>
                    <a:pt x="192926" y="577091"/>
                    <a:pt x="201315" y="612147"/>
                    <a:pt x="216242" y="643513"/>
                  </a:cubicBezTo>
                  <a:lnTo>
                    <a:pt x="137550" y="643513"/>
                  </a:lnTo>
                  <a:cubicBezTo>
                    <a:pt x="125922" y="609290"/>
                    <a:pt x="120058" y="572947"/>
                    <a:pt x="120763" y="535976"/>
                  </a:cubicBezTo>
                  <a:close/>
                  <a:moveTo>
                    <a:pt x="304065" y="773458"/>
                  </a:moveTo>
                  <a:lnTo>
                    <a:pt x="31742" y="773458"/>
                  </a:lnTo>
                  <a:lnTo>
                    <a:pt x="31742" y="675260"/>
                  </a:lnTo>
                  <a:lnTo>
                    <a:pt x="304065" y="675260"/>
                  </a:lnTo>
                  <a:close/>
                  <a:moveTo>
                    <a:pt x="644208" y="540104"/>
                  </a:moveTo>
                  <a:cubicBezTo>
                    <a:pt x="644208" y="655772"/>
                    <a:pt x="550104" y="749875"/>
                    <a:pt x="434437" y="749875"/>
                  </a:cubicBezTo>
                  <a:cubicBezTo>
                    <a:pt x="398797" y="749875"/>
                    <a:pt x="365228" y="740905"/>
                    <a:pt x="335807" y="725156"/>
                  </a:cubicBezTo>
                  <a:lnTo>
                    <a:pt x="335807" y="669978"/>
                  </a:lnTo>
                  <a:cubicBezTo>
                    <a:pt x="335807" y="655387"/>
                    <a:pt x="323938" y="643515"/>
                    <a:pt x="309345" y="643515"/>
                  </a:cubicBezTo>
                  <a:lnTo>
                    <a:pt x="252028" y="643515"/>
                  </a:lnTo>
                  <a:cubicBezTo>
                    <a:pt x="234642" y="612974"/>
                    <a:pt x="224666" y="577690"/>
                    <a:pt x="224666" y="540104"/>
                  </a:cubicBezTo>
                  <a:cubicBezTo>
                    <a:pt x="224666" y="531115"/>
                    <a:pt x="225253" y="522261"/>
                    <a:pt x="226359" y="513566"/>
                  </a:cubicBezTo>
                  <a:cubicBezTo>
                    <a:pt x="232731" y="517436"/>
                    <a:pt x="240095" y="519829"/>
                    <a:pt x="247993" y="520196"/>
                  </a:cubicBezTo>
                  <a:lnTo>
                    <a:pt x="255135" y="553278"/>
                  </a:lnTo>
                  <a:cubicBezTo>
                    <a:pt x="259238" y="572302"/>
                    <a:pt x="276343" y="586110"/>
                    <a:pt x="295807" y="586110"/>
                  </a:cubicBezTo>
                  <a:lnTo>
                    <a:pt x="316065" y="586110"/>
                  </a:lnTo>
                  <a:cubicBezTo>
                    <a:pt x="334535" y="633478"/>
                    <a:pt x="380615" y="667140"/>
                    <a:pt x="434439" y="667140"/>
                  </a:cubicBezTo>
                  <a:cubicBezTo>
                    <a:pt x="449843" y="667140"/>
                    <a:pt x="464950" y="664376"/>
                    <a:pt x="479336" y="658923"/>
                  </a:cubicBezTo>
                  <a:cubicBezTo>
                    <a:pt x="487532" y="655816"/>
                    <a:pt x="491658" y="646653"/>
                    <a:pt x="488552" y="638457"/>
                  </a:cubicBezTo>
                  <a:cubicBezTo>
                    <a:pt x="485443" y="630259"/>
                    <a:pt x="476278" y="626139"/>
                    <a:pt x="468084" y="629241"/>
                  </a:cubicBezTo>
                  <a:cubicBezTo>
                    <a:pt x="457306" y="633326"/>
                    <a:pt x="445987" y="635397"/>
                    <a:pt x="434439" y="635397"/>
                  </a:cubicBezTo>
                  <a:cubicBezTo>
                    <a:pt x="396513" y="635397"/>
                    <a:pt x="363724" y="613116"/>
                    <a:pt x="348398" y="580965"/>
                  </a:cubicBezTo>
                  <a:cubicBezTo>
                    <a:pt x="358822" y="575241"/>
                    <a:pt x="366684" y="565177"/>
                    <a:pt x="369221" y="552964"/>
                  </a:cubicBezTo>
                  <a:lnTo>
                    <a:pt x="376033" y="520179"/>
                  </a:lnTo>
                  <a:cubicBezTo>
                    <a:pt x="400225" y="518860"/>
                    <a:pt x="419503" y="498767"/>
                    <a:pt x="419503" y="474252"/>
                  </a:cubicBezTo>
                  <a:cubicBezTo>
                    <a:pt x="419503" y="464388"/>
                    <a:pt x="416357" y="455259"/>
                    <a:pt x="411049" y="447764"/>
                  </a:cubicBezTo>
                  <a:cubicBezTo>
                    <a:pt x="418538" y="445857"/>
                    <a:pt x="426364" y="444809"/>
                    <a:pt x="434437" y="444809"/>
                  </a:cubicBezTo>
                  <a:cubicBezTo>
                    <a:pt x="486983" y="444809"/>
                    <a:pt x="529732" y="487558"/>
                    <a:pt x="529732" y="540104"/>
                  </a:cubicBezTo>
                  <a:cubicBezTo>
                    <a:pt x="529732" y="556936"/>
                    <a:pt x="525237" y="573514"/>
                    <a:pt x="516732" y="588046"/>
                  </a:cubicBezTo>
                  <a:cubicBezTo>
                    <a:pt x="512303" y="595611"/>
                    <a:pt x="514847" y="605333"/>
                    <a:pt x="522414" y="609760"/>
                  </a:cubicBezTo>
                  <a:cubicBezTo>
                    <a:pt x="529975" y="614185"/>
                    <a:pt x="539703" y="611643"/>
                    <a:pt x="544128" y="604078"/>
                  </a:cubicBezTo>
                  <a:cubicBezTo>
                    <a:pt x="555477" y="584688"/>
                    <a:pt x="561474" y="562565"/>
                    <a:pt x="561474" y="540104"/>
                  </a:cubicBezTo>
                  <a:cubicBezTo>
                    <a:pt x="561474" y="470055"/>
                    <a:pt x="504484" y="413067"/>
                    <a:pt x="434437" y="413067"/>
                  </a:cubicBezTo>
                  <a:cubicBezTo>
                    <a:pt x="429384" y="413067"/>
                    <a:pt x="424402" y="413376"/>
                    <a:pt x="419501" y="413958"/>
                  </a:cubicBezTo>
                  <a:cubicBezTo>
                    <a:pt x="419489" y="398410"/>
                    <a:pt x="411716" y="384651"/>
                    <a:pt x="399861" y="376330"/>
                  </a:cubicBezTo>
                  <a:lnTo>
                    <a:pt x="405670" y="357947"/>
                  </a:lnTo>
                  <a:cubicBezTo>
                    <a:pt x="409001" y="347402"/>
                    <a:pt x="415610" y="337973"/>
                    <a:pt x="424764" y="330583"/>
                  </a:cubicBezTo>
                  <a:cubicBezTo>
                    <a:pt x="427970" y="330431"/>
                    <a:pt x="431191" y="330334"/>
                    <a:pt x="434437" y="330334"/>
                  </a:cubicBezTo>
                  <a:cubicBezTo>
                    <a:pt x="474327" y="330334"/>
                    <a:pt x="511628" y="341560"/>
                    <a:pt x="543413" y="360969"/>
                  </a:cubicBezTo>
                  <a:lnTo>
                    <a:pt x="543413" y="426820"/>
                  </a:lnTo>
                  <a:cubicBezTo>
                    <a:pt x="543413" y="441411"/>
                    <a:pt x="555283" y="453283"/>
                    <a:pt x="569876" y="453283"/>
                  </a:cubicBezTo>
                  <a:lnTo>
                    <a:pt x="625351" y="453283"/>
                  </a:lnTo>
                  <a:cubicBezTo>
                    <a:pt x="637442" y="479756"/>
                    <a:pt x="644208" y="509149"/>
                    <a:pt x="644208" y="540104"/>
                  </a:cubicBezTo>
                  <a:close/>
                  <a:moveTo>
                    <a:pt x="847478" y="421540"/>
                  </a:moveTo>
                  <a:lnTo>
                    <a:pt x="575155" y="421540"/>
                  </a:lnTo>
                  <a:lnTo>
                    <a:pt x="575155" y="323342"/>
                  </a:lnTo>
                  <a:lnTo>
                    <a:pt x="847478" y="323342"/>
                  </a:lnTo>
                  <a:close/>
                </a:path>
              </a:pathLst>
            </a:custGeom>
            <a:gradFill>
              <a:gsLst>
                <a:gs pos="0">
                  <a:schemeClr val="accent1"/>
                </a:gs>
                <a:gs pos="100000">
                  <a:schemeClr val="accent3"/>
                </a:gs>
              </a:gsLst>
              <a:path path="circle">
                <a:fillToRect r="100000" b="100000"/>
              </a:path>
            </a:gradFill>
            <a:ln w="540" cap="flat">
              <a:noFill/>
              <a:prstDash val="solid"/>
              <a:miter/>
            </a:ln>
            <a:effectLst/>
          </p:spPr>
          <p:txBody>
            <a:bodyPr lIns="42977" tIns="21488" rIns="42977" bIns="21488" rtlCol="0" anchor="ctr"/>
            <a:lstStyle/>
            <a:p>
              <a:endParaRPr lang="zh-CN" altLang="en-US" sz="846">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79" name="任意多边形: 形状 178">
              <a:extLst>
                <a:ext uri="{FF2B5EF4-FFF2-40B4-BE49-F238E27FC236}">
                  <a16:creationId xmlns:a16="http://schemas.microsoft.com/office/drawing/2014/main" id="{58C0D573-9BC2-B034-3555-0F6DFD72F19F}"/>
                </a:ext>
              </a:extLst>
            </p:cNvPr>
            <p:cNvSpPr/>
            <p:nvPr/>
          </p:nvSpPr>
          <p:spPr>
            <a:xfrm>
              <a:off x="7633291" y="3931933"/>
              <a:ext cx="71401" cy="31742"/>
            </a:xfrm>
            <a:custGeom>
              <a:avLst/>
              <a:gdLst>
                <a:gd name="connsiteX0" fmla="*/ 15871 w 71401"/>
                <a:gd name="connsiteY0" fmla="*/ 31742 h 31742"/>
                <a:gd name="connsiteX1" fmla="*/ 55530 w 71401"/>
                <a:gd name="connsiteY1" fmla="*/ 31742 h 31742"/>
                <a:gd name="connsiteX2" fmla="*/ 71401 w 71401"/>
                <a:gd name="connsiteY2" fmla="*/ 15871 h 31742"/>
                <a:gd name="connsiteX3" fmla="*/ 55530 w 71401"/>
                <a:gd name="connsiteY3" fmla="*/ 0 h 31742"/>
                <a:gd name="connsiteX4" fmla="*/ 15871 w 71401"/>
                <a:gd name="connsiteY4" fmla="*/ 0 h 31742"/>
                <a:gd name="connsiteX5" fmla="*/ 0 w 71401"/>
                <a:gd name="connsiteY5" fmla="*/ 15871 h 31742"/>
                <a:gd name="connsiteX6" fmla="*/ 15871 w 71401"/>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401" h="31742">
                  <a:moveTo>
                    <a:pt x="15871" y="31742"/>
                  </a:moveTo>
                  <a:lnTo>
                    <a:pt x="55530" y="31742"/>
                  </a:lnTo>
                  <a:cubicBezTo>
                    <a:pt x="64297" y="31742"/>
                    <a:pt x="71401" y="24636"/>
                    <a:pt x="71401" y="15871"/>
                  </a:cubicBezTo>
                  <a:cubicBezTo>
                    <a:pt x="71401" y="7106"/>
                    <a:pt x="64297" y="0"/>
                    <a:pt x="55530" y="0"/>
                  </a:cubicBezTo>
                  <a:lnTo>
                    <a:pt x="15871" y="0"/>
                  </a:lnTo>
                  <a:cubicBezTo>
                    <a:pt x="7104" y="0"/>
                    <a:pt x="0" y="7106"/>
                    <a:pt x="0" y="15871"/>
                  </a:cubicBezTo>
                  <a:cubicBezTo>
                    <a:pt x="0" y="24636"/>
                    <a:pt x="7104" y="31742"/>
                    <a:pt x="15871" y="31742"/>
                  </a:cubicBezTo>
                  <a:close/>
                </a:path>
              </a:pathLst>
            </a:custGeom>
            <a:gradFill>
              <a:gsLst>
                <a:gs pos="0">
                  <a:schemeClr val="accent1"/>
                </a:gs>
                <a:gs pos="100000">
                  <a:schemeClr val="accent3"/>
                </a:gs>
              </a:gsLst>
              <a:path path="circle">
                <a:fillToRect r="100000" b="100000"/>
              </a:path>
            </a:gradFill>
            <a:ln w="540" cap="flat">
              <a:noFill/>
              <a:prstDash val="solid"/>
              <a:miter/>
            </a:ln>
            <a:effectLst/>
          </p:spPr>
          <p:txBody>
            <a:bodyPr lIns="42977" tIns="21488" rIns="42977" bIns="21488" rtlCol="0" anchor="ctr"/>
            <a:lstStyle/>
            <a:p>
              <a:endParaRPr lang="zh-CN" altLang="en-US" sz="846">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80" name="任意多边形: 形状 179">
              <a:extLst>
                <a:ext uri="{FF2B5EF4-FFF2-40B4-BE49-F238E27FC236}">
                  <a16:creationId xmlns:a16="http://schemas.microsoft.com/office/drawing/2014/main" id="{0D957D83-9B18-93ED-FB49-1257D65D813C}"/>
                </a:ext>
              </a:extLst>
            </p:cNvPr>
            <p:cNvSpPr/>
            <p:nvPr/>
          </p:nvSpPr>
          <p:spPr>
            <a:xfrm>
              <a:off x="7724424" y="3931933"/>
              <a:ext cx="130097" cy="31742"/>
            </a:xfrm>
            <a:custGeom>
              <a:avLst/>
              <a:gdLst>
                <a:gd name="connsiteX0" fmla="*/ 15871 w 130097"/>
                <a:gd name="connsiteY0" fmla="*/ 31742 h 31742"/>
                <a:gd name="connsiteX1" fmla="*/ 114226 w 130097"/>
                <a:gd name="connsiteY1" fmla="*/ 31742 h 31742"/>
                <a:gd name="connsiteX2" fmla="*/ 130097 w 130097"/>
                <a:gd name="connsiteY2" fmla="*/ 15871 h 31742"/>
                <a:gd name="connsiteX3" fmla="*/ 114226 w 130097"/>
                <a:gd name="connsiteY3" fmla="*/ 0 h 31742"/>
                <a:gd name="connsiteX4" fmla="*/ 15871 w 130097"/>
                <a:gd name="connsiteY4" fmla="*/ 0 h 31742"/>
                <a:gd name="connsiteX5" fmla="*/ 0 w 130097"/>
                <a:gd name="connsiteY5" fmla="*/ 15871 h 31742"/>
                <a:gd name="connsiteX6" fmla="*/ 15871 w 130097"/>
                <a:gd name="connsiteY6" fmla="*/ 31742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097" h="31742">
                  <a:moveTo>
                    <a:pt x="15871" y="31742"/>
                  </a:moveTo>
                  <a:lnTo>
                    <a:pt x="114226" y="31742"/>
                  </a:lnTo>
                  <a:cubicBezTo>
                    <a:pt x="122993" y="31742"/>
                    <a:pt x="130097" y="24636"/>
                    <a:pt x="130097" y="15871"/>
                  </a:cubicBezTo>
                  <a:cubicBezTo>
                    <a:pt x="130097" y="7106"/>
                    <a:pt x="122993" y="0"/>
                    <a:pt x="114226" y="0"/>
                  </a:cubicBezTo>
                  <a:lnTo>
                    <a:pt x="15871" y="0"/>
                  </a:lnTo>
                  <a:cubicBezTo>
                    <a:pt x="7104" y="0"/>
                    <a:pt x="0" y="7106"/>
                    <a:pt x="0" y="15871"/>
                  </a:cubicBezTo>
                  <a:cubicBezTo>
                    <a:pt x="0" y="24636"/>
                    <a:pt x="7106" y="31742"/>
                    <a:pt x="15871" y="31742"/>
                  </a:cubicBezTo>
                  <a:close/>
                </a:path>
              </a:pathLst>
            </a:custGeom>
            <a:gradFill>
              <a:gsLst>
                <a:gs pos="0">
                  <a:schemeClr val="accent1"/>
                </a:gs>
                <a:gs pos="100000">
                  <a:schemeClr val="accent3"/>
                </a:gs>
              </a:gsLst>
              <a:path path="circle">
                <a:fillToRect r="100000" b="100000"/>
              </a:path>
            </a:gradFill>
            <a:ln w="540" cap="flat">
              <a:noFill/>
              <a:prstDash val="solid"/>
              <a:miter/>
            </a:ln>
            <a:effectLst/>
          </p:spPr>
          <p:txBody>
            <a:bodyPr lIns="42977" tIns="21488" rIns="42977" bIns="21488" rtlCol="0" anchor="ctr"/>
            <a:lstStyle/>
            <a:p>
              <a:endParaRPr lang="zh-CN" altLang="en-US" sz="846">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1" name="图形 45">
            <a:extLst>
              <a:ext uri="{FF2B5EF4-FFF2-40B4-BE49-F238E27FC236}">
                <a16:creationId xmlns:a16="http://schemas.microsoft.com/office/drawing/2014/main" id="{394EC394-2DDA-EFE6-2F39-2C056BCF2D63}"/>
              </a:ext>
            </a:extLst>
          </p:cNvPr>
          <p:cNvGrpSpPr>
            <a:grpSpLocks noChangeAspect="1"/>
          </p:cNvGrpSpPr>
          <p:nvPr/>
        </p:nvGrpSpPr>
        <p:grpSpPr>
          <a:xfrm>
            <a:off x="3344106" y="334504"/>
            <a:ext cx="158645" cy="140617"/>
            <a:chOff x="5769593" y="4124016"/>
            <a:chExt cx="1049363" cy="1035533"/>
          </a:xfrm>
          <a:solidFill>
            <a:schemeClr val="bg1"/>
          </a:solidFill>
        </p:grpSpPr>
        <p:sp>
          <p:nvSpPr>
            <p:cNvPr id="182" name="任意多边形: 形状 181">
              <a:extLst>
                <a:ext uri="{FF2B5EF4-FFF2-40B4-BE49-F238E27FC236}">
                  <a16:creationId xmlns:a16="http://schemas.microsoft.com/office/drawing/2014/main" id="{FA3129F7-2ED1-6D1B-79EA-7AB3F31FD5B2}"/>
                </a:ext>
              </a:extLst>
            </p:cNvPr>
            <p:cNvSpPr/>
            <p:nvPr/>
          </p:nvSpPr>
          <p:spPr>
            <a:xfrm>
              <a:off x="6277573" y="4124016"/>
              <a:ext cx="33403" cy="66807"/>
            </a:xfrm>
            <a:custGeom>
              <a:avLst/>
              <a:gdLst>
                <a:gd name="connsiteX0" fmla="*/ 0 w 33403"/>
                <a:gd name="connsiteY0" fmla="*/ 0 h 66807"/>
                <a:gd name="connsiteX1" fmla="*/ 33404 w 33403"/>
                <a:gd name="connsiteY1" fmla="*/ 0 h 66807"/>
                <a:gd name="connsiteX2" fmla="*/ 33404 w 33403"/>
                <a:gd name="connsiteY2" fmla="*/ 66808 h 66807"/>
                <a:gd name="connsiteX3" fmla="*/ 0 w 33403"/>
                <a:gd name="connsiteY3" fmla="*/ 66808 h 66807"/>
              </a:gdLst>
              <a:ahLst/>
              <a:cxnLst>
                <a:cxn ang="0">
                  <a:pos x="connsiteX0" y="connsiteY0"/>
                </a:cxn>
                <a:cxn ang="0">
                  <a:pos x="connsiteX1" y="connsiteY1"/>
                </a:cxn>
                <a:cxn ang="0">
                  <a:pos x="connsiteX2" y="connsiteY2"/>
                </a:cxn>
                <a:cxn ang="0">
                  <a:pos x="connsiteX3" y="connsiteY3"/>
                </a:cxn>
              </a:cxnLst>
              <a:rect l="l" t="t" r="r" b="b"/>
              <a:pathLst>
                <a:path w="33403" h="66807">
                  <a:moveTo>
                    <a:pt x="0" y="0"/>
                  </a:moveTo>
                  <a:lnTo>
                    <a:pt x="33404" y="0"/>
                  </a:lnTo>
                  <a:lnTo>
                    <a:pt x="33404" y="66808"/>
                  </a:lnTo>
                  <a:lnTo>
                    <a:pt x="0" y="66808"/>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3" name="任意多边形: 形状 182">
              <a:extLst>
                <a:ext uri="{FF2B5EF4-FFF2-40B4-BE49-F238E27FC236}">
                  <a16:creationId xmlns:a16="http://schemas.microsoft.com/office/drawing/2014/main" id="{036DCC4B-B019-92EC-9E4F-352A7AC33B71}"/>
                </a:ext>
              </a:extLst>
            </p:cNvPr>
            <p:cNvSpPr/>
            <p:nvPr/>
          </p:nvSpPr>
          <p:spPr>
            <a:xfrm rot="-2700000">
              <a:off x="6185664" y="4147093"/>
              <a:ext cx="33398" cy="70855"/>
            </a:xfrm>
            <a:custGeom>
              <a:avLst/>
              <a:gdLst>
                <a:gd name="connsiteX0" fmla="*/ 0 w 33398"/>
                <a:gd name="connsiteY0" fmla="*/ 0 h 70855"/>
                <a:gd name="connsiteX1" fmla="*/ 33399 w 33398"/>
                <a:gd name="connsiteY1" fmla="*/ 0 h 70855"/>
                <a:gd name="connsiteX2" fmla="*/ 33399 w 33398"/>
                <a:gd name="connsiteY2" fmla="*/ 70855 h 70855"/>
                <a:gd name="connsiteX3" fmla="*/ 0 w 33398"/>
                <a:gd name="connsiteY3" fmla="*/ 70855 h 70855"/>
              </a:gdLst>
              <a:ahLst/>
              <a:cxnLst>
                <a:cxn ang="0">
                  <a:pos x="connsiteX0" y="connsiteY0"/>
                </a:cxn>
                <a:cxn ang="0">
                  <a:pos x="connsiteX1" y="connsiteY1"/>
                </a:cxn>
                <a:cxn ang="0">
                  <a:pos x="connsiteX2" y="connsiteY2"/>
                </a:cxn>
                <a:cxn ang="0">
                  <a:pos x="connsiteX3" y="connsiteY3"/>
                </a:cxn>
              </a:cxnLst>
              <a:rect l="l" t="t" r="r" b="b"/>
              <a:pathLst>
                <a:path w="33398" h="70855">
                  <a:moveTo>
                    <a:pt x="0" y="0"/>
                  </a:moveTo>
                  <a:lnTo>
                    <a:pt x="33399" y="0"/>
                  </a:lnTo>
                  <a:lnTo>
                    <a:pt x="33399" y="70855"/>
                  </a:lnTo>
                  <a:lnTo>
                    <a:pt x="0" y="70855"/>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4" name="任意多边形: 形状 183">
              <a:extLst>
                <a:ext uri="{FF2B5EF4-FFF2-40B4-BE49-F238E27FC236}">
                  <a16:creationId xmlns:a16="http://schemas.microsoft.com/office/drawing/2014/main" id="{F8747F1B-1CC3-060F-D9B0-A4C324D5AAC3}"/>
                </a:ext>
              </a:extLst>
            </p:cNvPr>
            <p:cNvSpPr/>
            <p:nvPr/>
          </p:nvSpPr>
          <p:spPr>
            <a:xfrm rot="-2700000">
              <a:off x="6350639" y="4165830"/>
              <a:ext cx="70855" cy="33398"/>
            </a:xfrm>
            <a:custGeom>
              <a:avLst/>
              <a:gdLst>
                <a:gd name="connsiteX0" fmla="*/ 0 w 70855"/>
                <a:gd name="connsiteY0" fmla="*/ 0 h 33398"/>
                <a:gd name="connsiteX1" fmla="*/ 70855 w 70855"/>
                <a:gd name="connsiteY1" fmla="*/ 0 h 33398"/>
                <a:gd name="connsiteX2" fmla="*/ 70855 w 70855"/>
                <a:gd name="connsiteY2" fmla="*/ 33399 h 33398"/>
                <a:gd name="connsiteX3" fmla="*/ 0 w 70855"/>
                <a:gd name="connsiteY3" fmla="*/ 33399 h 33398"/>
              </a:gdLst>
              <a:ahLst/>
              <a:cxnLst>
                <a:cxn ang="0">
                  <a:pos x="connsiteX0" y="connsiteY0"/>
                </a:cxn>
                <a:cxn ang="0">
                  <a:pos x="connsiteX1" y="connsiteY1"/>
                </a:cxn>
                <a:cxn ang="0">
                  <a:pos x="connsiteX2" y="connsiteY2"/>
                </a:cxn>
                <a:cxn ang="0">
                  <a:pos x="connsiteX3" y="connsiteY3"/>
                </a:cxn>
              </a:cxnLst>
              <a:rect l="l" t="t" r="r" b="b"/>
              <a:pathLst>
                <a:path w="70855" h="33398">
                  <a:moveTo>
                    <a:pt x="0" y="0"/>
                  </a:moveTo>
                  <a:lnTo>
                    <a:pt x="70855" y="0"/>
                  </a:lnTo>
                  <a:lnTo>
                    <a:pt x="70855" y="33399"/>
                  </a:lnTo>
                  <a:lnTo>
                    <a:pt x="0" y="33399"/>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5" name="任意多边形: 形状 184">
              <a:extLst>
                <a:ext uri="{FF2B5EF4-FFF2-40B4-BE49-F238E27FC236}">
                  <a16:creationId xmlns:a16="http://schemas.microsoft.com/office/drawing/2014/main" id="{DE068653-2860-96E8-CEE9-E8A4B525A6B1}"/>
                </a:ext>
              </a:extLst>
            </p:cNvPr>
            <p:cNvSpPr/>
            <p:nvPr/>
          </p:nvSpPr>
          <p:spPr>
            <a:xfrm>
              <a:off x="5769593" y="4224228"/>
              <a:ext cx="1049363" cy="935321"/>
            </a:xfrm>
            <a:custGeom>
              <a:avLst/>
              <a:gdLst>
                <a:gd name="connsiteX0" fmla="*/ 1009046 w 1049363"/>
                <a:gd name="connsiteY0" fmla="*/ 434258 h 935321"/>
                <a:gd name="connsiteX1" fmla="*/ 975642 w 1049363"/>
                <a:gd name="connsiteY1" fmla="*/ 434258 h 935321"/>
                <a:gd name="connsiteX2" fmla="*/ 975642 w 1049363"/>
                <a:gd name="connsiteY2" fmla="*/ 400854 h 935321"/>
                <a:gd name="connsiteX3" fmla="*/ 949803 w 1049363"/>
                <a:gd name="connsiteY3" fmla="*/ 368384 h 935321"/>
                <a:gd name="connsiteX4" fmla="*/ 1022557 w 1049363"/>
                <a:gd name="connsiteY4" fmla="*/ 309592 h 935321"/>
                <a:gd name="connsiteX5" fmla="*/ 1049364 w 1049363"/>
                <a:gd name="connsiteY5" fmla="*/ 284840 h 935321"/>
                <a:gd name="connsiteX6" fmla="*/ 1019016 w 1049363"/>
                <a:gd name="connsiteY6" fmla="*/ 252137 h 935321"/>
                <a:gd name="connsiteX7" fmla="*/ 651818 w 1049363"/>
                <a:gd name="connsiteY7" fmla="*/ 46800 h 935321"/>
                <a:gd name="connsiteX8" fmla="*/ 544457 w 1049363"/>
                <a:gd name="connsiteY8" fmla="*/ 0 h 935321"/>
                <a:gd name="connsiteX9" fmla="*/ 504906 w 1049363"/>
                <a:gd name="connsiteY9" fmla="*/ 0 h 935321"/>
                <a:gd name="connsiteX10" fmla="*/ 400501 w 1049363"/>
                <a:gd name="connsiteY10" fmla="*/ 43543 h 935321"/>
                <a:gd name="connsiteX11" fmla="*/ 33304 w 1049363"/>
                <a:gd name="connsiteY11" fmla="*/ 233916 h 935321"/>
                <a:gd name="connsiteX12" fmla="*/ 0 w 1049363"/>
                <a:gd name="connsiteY12" fmla="*/ 267236 h 935321"/>
                <a:gd name="connsiteX13" fmla="*/ 22365 w 1049363"/>
                <a:gd name="connsiteY13" fmla="*/ 289601 h 935321"/>
                <a:gd name="connsiteX14" fmla="*/ 114493 w 1049363"/>
                <a:gd name="connsiteY14" fmla="*/ 367450 h 935321"/>
                <a:gd name="connsiteX15" fmla="*/ 107127 w 1049363"/>
                <a:gd name="connsiteY15" fmla="*/ 367450 h 935321"/>
                <a:gd name="connsiteX16" fmla="*/ 73723 w 1049363"/>
                <a:gd name="connsiteY16" fmla="*/ 400854 h 935321"/>
                <a:gd name="connsiteX17" fmla="*/ 73723 w 1049363"/>
                <a:gd name="connsiteY17" fmla="*/ 434258 h 935321"/>
                <a:gd name="connsiteX18" fmla="*/ 40319 w 1049363"/>
                <a:gd name="connsiteY18" fmla="*/ 434258 h 935321"/>
                <a:gd name="connsiteX19" fmla="*/ 6915 w 1049363"/>
                <a:gd name="connsiteY19" fmla="*/ 467662 h 935321"/>
                <a:gd name="connsiteX20" fmla="*/ 6915 w 1049363"/>
                <a:gd name="connsiteY20" fmla="*/ 868513 h 935321"/>
                <a:gd name="connsiteX21" fmla="*/ 40319 w 1049363"/>
                <a:gd name="connsiteY21" fmla="*/ 901917 h 935321"/>
                <a:gd name="connsiteX22" fmla="*/ 464589 w 1049363"/>
                <a:gd name="connsiteY22" fmla="*/ 901917 h 935321"/>
                <a:gd name="connsiteX23" fmla="*/ 524683 w 1049363"/>
                <a:gd name="connsiteY23" fmla="*/ 935321 h 935321"/>
                <a:gd name="connsiteX24" fmla="*/ 584776 w 1049363"/>
                <a:gd name="connsiteY24" fmla="*/ 901917 h 935321"/>
                <a:gd name="connsiteX25" fmla="*/ 1009046 w 1049363"/>
                <a:gd name="connsiteY25" fmla="*/ 901917 h 935321"/>
                <a:gd name="connsiteX26" fmla="*/ 1042450 w 1049363"/>
                <a:gd name="connsiteY26" fmla="*/ 868513 h 935321"/>
                <a:gd name="connsiteX27" fmla="*/ 1042450 w 1049363"/>
                <a:gd name="connsiteY27" fmla="*/ 467662 h 935321"/>
                <a:gd name="connsiteX28" fmla="*/ 1009046 w 1049363"/>
                <a:gd name="connsiteY28" fmla="*/ 434258 h 935321"/>
                <a:gd name="connsiteX29" fmla="*/ 942238 w 1049363"/>
                <a:gd name="connsiteY29" fmla="*/ 400854 h 935321"/>
                <a:gd name="connsiteX30" fmla="*/ 942238 w 1049363"/>
                <a:gd name="connsiteY30" fmla="*/ 801705 h 935321"/>
                <a:gd name="connsiteX31" fmla="*/ 605338 w 1049363"/>
                <a:gd name="connsiteY31" fmla="*/ 801705 h 935321"/>
                <a:gd name="connsiteX32" fmla="*/ 541385 w 1049363"/>
                <a:gd name="connsiteY32" fmla="*/ 818491 h 935321"/>
                <a:gd name="connsiteX33" fmla="*/ 541385 w 1049363"/>
                <a:gd name="connsiteY33" fmla="*/ 500867 h 935321"/>
                <a:gd name="connsiteX34" fmla="*/ 608193 w 1049363"/>
                <a:gd name="connsiteY34" fmla="*/ 497026 h 935321"/>
                <a:gd name="connsiteX35" fmla="*/ 608193 w 1049363"/>
                <a:gd name="connsiteY35" fmla="*/ 601282 h 935321"/>
                <a:gd name="connsiteX36" fmla="*/ 641597 w 1049363"/>
                <a:gd name="connsiteY36" fmla="*/ 634686 h 935321"/>
                <a:gd name="connsiteX37" fmla="*/ 675001 w 1049363"/>
                <a:gd name="connsiteY37" fmla="*/ 634686 h 935321"/>
                <a:gd name="connsiteX38" fmla="*/ 675001 w 1049363"/>
                <a:gd name="connsiteY38" fmla="*/ 651388 h 935321"/>
                <a:gd name="connsiteX39" fmla="*/ 708405 w 1049363"/>
                <a:gd name="connsiteY39" fmla="*/ 684791 h 935321"/>
                <a:gd name="connsiteX40" fmla="*/ 842023 w 1049363"/>
                <a:gd name="connsiteY40" fmla="*/ 684791 h 935321"/>
                <a:gd name="connsiteX41" fmla="*/ 875426 w 1049363"/>
                <a:gd name="connsiteY41" fmla="*/ 651388 h 935321"/>
                <a:gd name="connsiteX42" fmla="*/ 875426 w 1049363"/>
                <a:gd name="connsiteY42" fmla="*/ 517770 h 935321"/>
                <a:gd name="connsiteX43" fmla="*/ 842023 w 1049363"/>
                <a:gd name="connsiteY43" fmla="*/ 484366 h 935321"/>
                <a:gd name="connsiteX44" fmla="*/ 808619 w 1049363"/>
                <a:gd name="connsiteY44" fmla="*/ 484366 h 935321"/>
                <a:gd name="connsiteX45" fmla="*/ 808619 w 1049363"/>
                <a:gd name="connsiteY45" fmla="*/ 467664 h 935321"/>
                <a:gd name="connsiteX46" fmla="*/ 802706 w 1049363"/>
                <a:gd name="connsiteY46" fmla="*/ 448756 h 935321"/>
                <a:gd name="connsiteX47" fmla="*/ 899644 w 1049363"/>
                <a:gd name="connsiteY47" fmla="*/ 400854 h 935321"/>
                <a:gd name="connsiteX48" fmla="*/ 324257 w 1049363"/>
                <a:gd name="connsiteY48" fmla="*/ 267236 h 935321"/>
                <a:gd name="connsiteX49" fmla="*/ 358212 w 1049363"/>
                <a:gd name="connsiteY49" fmla="*/ 156149 h 935321"/>
                <a:gd name="connsiteX50" fmla="*/ 423233 w 1049363"/>
                <a:gd name="connsiteY50" fmla="*/ 269790 h 935321"/>
                <a:gd name="connsiteX51" fmla="*/ 457873 w 1049363"/>
                <a:gd name="connsiteY51" fmla="*/ 292888 h 935321"/>
                <a:gd name="connsiteX52" fmla="*/ 457873 w 1049363"/>
                <a:gd name="connsiteY52" fmla="*/ 334042 h 935321"/>
                <a:gd name="connsiteX53" fmla="*/ 524681 w 1049363"/>
                <a:gd name="connsiteY53" fmla="*/ 400850 h 935321"/>
                <a:gd name="connsiteX54" fmla="*/ 591489 w 1049363"/>
                <a:gd name="connsiteY54" fmla="*/ 334042 h 935321"/>
                <a:gd name="connsiteX55" fmla="*/ 591489 w 1049363"/>
                <a:gd name="connsiteY55" fmla="*/ 292870 h 935321"/>
                <a:gd name="connsiteX56" fmla="*/ 626129 w 1049363"/>
                <a:gd name="connsiteY56" fmla="*/ 269771 h 935321"/>
                <a:gd name="connsiteX57" fmla="*/ 691149 w 1049363"/>
                <a:gd name="connsiteY57" fmla="*/ 156130 h 935321"/>
                <a:gd name="connsiteX58" fmla="*/ 725105 w 1049363"/>
                <a:gd name="connsiteY58" fmla="*/ 267217 h 935321"/>
                <a:gd name="connsiteX59" fmla="*/ 527333 w 1049363"/>
                <a:gd name="connsiteY59" fmla="*/ 467510 h 935321"/>
                <a:gd name="connsiteX60" fmla="*/ 517161 w 1049363"/>
                <a:gd name="connsiteY60" fmla="*/ 467260 h 935321"/>
                <a:gd name="connsiteX61" fmla="*/ 324257 w 1049363"/>
                <a:gd name="connsiteY61" fmla="*/ 267236 h 935321"/>
                <a:gd name="connsiteX62" fmla="*/ 486184 w 1049363"/>
                <a:gd name="connsiteY62" fmla="*/ 167022 h 935321"/>
                <a:gd name="connsiteX63" fmla="*/ 472923 w 1049363"/>
                <a:gd name="connsiteY63" fmla="*/ 167022 h 935321"/>
                <a:gd name="connsiteX64" fmla="*/ 457891 w 1049363"/>
                <a:gd name="connsiteY64" fmla="*/ 151990 h 935321"/>
                <a:gd name="connsiteX65" fmla="*/ 457891 w 1049363"/>
                <a:gd name="connsiteY65" fmla="*/ 148649 h 935321"/>
                <a:gd name="connsiteX66" fmla="*/ 472923 w 1049363"/>
                <a:gd name="connsiteY66" fmla="*/ 133618 h 935321"/>
                <a:gd name="connsiteX67" fmla="*/ 484062 w 1049363"/>
                <a:gd name="connsiteY67" fmla="*/ 138561 h 935321"/>
                <a:gd name="connsiteX68" fmla="*/ 487887 w 1049363"/>
                <a:gd name="connsiteY68" fmla="*/ 150152 h 935321"/>
                <a:gd name="connsiteX69" fmla="*/ 561495 w 1049363"/>
                <a:gd name="connsiteY69" fmla="*/ 150154 h 935321"/>
                <a:gd name="connsiteX70" fmla="*/ 565320 w 1049363"/>
                <a:gd name="connsiteY70" fmla="*/ 138564 h 935321"/>
                <a:gd name="connsiteX71" fmla="*/ 576459 w 1049363"/>
                <a:gd name="connsiteY71" fmla="*/ 133620 h 935321"/>
                <a:gd name="connsiteX72" fmla="*/ 591491 w 1049363"/>
                <a:gd name="connsiteY72" fmla="*/ 148652 h 935321"/>
                <a:gd name="connsiteX73" fmla="*/ 591491 w 1049363"/>
                <a:gd name="connsiteY73" fmla="*/ 151992 h 935321"/>
                <a:gd name="connsiteX74" fmla="*/ 576459 w 1049363"/>
                <a:gd name="connsiteY74" fmla="*/ 167024 h 935321"/>
                <a:gd name="connsiteX75" fmla="*/ 563198 w 1049363"/>
                <a:gd name="connsiteY75" fmla="*/ 167024 h 935321"/>
                <a:gd name="connsiteX76" fmla="*/ 491279 w 1049363"/>
                <a:gd name="connsiteY76" fmla="*/ 300640 h 935321"/>
                <a:gd name="connsiteX77" fmla="*/ 558087 w 1049363"/>
                <a:gd name="connsiteY77" fmla="*/ 300640 h 935321"/>
                <a:gd name="connsiteX78" fmla="*/ 558087 w 1049363"/>
                <a:gd name="connsiteY78" fmla="*/ 334044 h 935321"/>
                <a:gd name="connsiteX79" fmla="*/ 524683 w 1049363"/>
                <a:gd name="connsiteY79" fmla="*/ 367448 h 935321"/>
                <a:gd name="connsiteX80" fmla="*/ 491279 w 1049363"/>
                <a:gd name="connsiteY80" fmla="*/ 334044 h 935321"/>
                <a:gd name="connsiteX81" fmla="*/ 509733 w 1049363"/>
                <a:gd name="connsiteY81" fmla="*/ 267236 h 935321"/>
                <a:gd name="connsiteX82" fmla="*/ 516415 w 1049363"/>
                <a:gd name="connsiteY82" fmla="*/ 200428 h 935321"/>
                <a:gd name="connsiteX83" fmla="*/ 532951 w 1049363"/>
                <a:gd name="connsiteY83" fmla="*/ 200428 h 935321"/>
                <a:gd name="connsiteX84" fmla="*/ 539632 w 1049363"/>
                <a:gd name="connsiteY84" fmla="*/ 267236 h 935321"/>
                <a:gd name="connsiteX85" fmla="*/ 708407 w 1049363"/>
                <a:gd name="connsiteY85" fmla="*/ 634683 h 935321"/>
                <a:gd name="connsiteX86" fmla="*/ 775215 w 1049363"/>
                <a:gd name="connsiteY86" fmla="*/ 634683 h 935321"/>
                <a:gd name="connsiteX87" fmla="*/ 808619 w 1049363"/>
                <a:gd name="connsiteY87" fmla="*/ 601279 h 935321"/>
                <a:gd name="connsiteX88" fmla="*/ 808619 w 1049363"/>
                <a:gd name="connsiteY88" fmla="*/ 517768 h 935321"/>
                <a:gd name="connsiteX89" fmla="*/ 842023 w 1049363"/>
                <a:gd name="connsiteY89" fmla="*/ 517768 h 935321"/>
                <a:gd name="connsiteX90" fmla="*/ 842023 w 1049363"/>
                <a:gd name="connsiteY90" fmla="*/ 651385 h 935321"/>
                <a:gd name="connsiteX91" fmla="*/ 708405 w 1049363"/>
                <a:gd name="connsiteY91" fmla="*/ 651385 h 935321"/>
                <a:gd name="connsiteX92" fmla="*/ 708405 w 1049363"/>
                <a:gd name="connsiteY92" fmla="*/ 634683 h 935321"/>
                <a:gd name="connsiteX93" fmla="*/ 749745 w 1049363"/>
                <a:gd name="connsiteY93" fmla="*/ 467662 h 935321"/>
                <a:gd name="connsiteX94" fmla="*/ 775215 w 1049363"/>
                <a:gd name="connsiteY94" fmla="*/ 467662 h 935321"/>
                <a:gd name="connsiteX95" fmla="*/ 775215 w 1049363"/>
                <a:gd name="connsiteY95" fmla="*/ 601279 h 935321"/>
                <a:gd name="connsiteX96" fmla="*/ 641599 w 1049363"/>
                <a:gd name="connsiteY96" fmla="*/ 601279 h 935321"/>
                <a:gd name="connsiteX97" fmla="*/ 641599 w 1049363"/>
                <a:gd name="connsiteY97" fmla="*/ 492765 h 935321"/>
                <a:gd name="connsiteX98" fmla="*/ 749745 w 1049363"/>
                <a:gd name="connsiteY98" fmla="*/ 467662 h 935321"/>
                <a:gd name="connsiteX99" fmla="*/ 994550 w 1049363"/>
                <a:gd name="connsiteY99" fmla="*/ 274885 h 935321"/>
                <a:gd name="connsiteX100" fmla="*/ 1002117 w 1049363"/>
                <a:gd name="connsiteY100" fmla="*/ 283020 h 935321"/>
                <a:gd name="connsiteX101" fmla="*/ 999911 w 1049363"/>
                <a:gd name="connsiteY101" fmla="*/ 285057 h 935321"/>
                <a:gd name="connsiteX102" fmla="*/ 663078 w 1049363"/>
                <a:gd name="connsiteY102" fmla="*/ 455286 h 935321"/>
                <a:gd name="connsiteX103" fmla="*/ 758515 w 1049363"/>
                <a:gd name="connsiteY103" fmla="*/ 267252 h 935321"/>
                <a:gd name="connsiteX104" fmla="*/ 681652 w 1049363"/>
                <a:gd name="connsiteY104" fmla="*/ 94184 h 935321"/>
                <a:gd name="connsiteX105" fmla="*/ 678778 w 1049363"/>
                <a:gd name="connsiteY105" fmla="*/ 87236 h 935321"/>
                <a:gd name="connsiteX106" fmla="*/ 994550 w 1049363"/>
                <a:gd name="connsiteY106" fmla="*/ 274885 h 935321"/>
                <a:gd name="connsiteX107" fmla="*/ 504906 w 1049363"/>
                <a:gd name="connsiteY107" fmla="*/ 33406 h 935321"/>
                <a:gd name="connsiteX108" fmla="*/ 544441 w 1049363"/>
                <a:gd name="connsiteY108" fmla="*/ 33406 h 935321"/>
                <a:gd name="connsiteX109" fmla="*/ 658282 w 1049363"/>
                <a:gd name="connsiteY109" fmla="*/ 147264 h 935321"/>
                <a:gd name="connsiteX110" fmla="*/ 607574 w 1049363"/>
                <a:gd name="connsiteY110" fmla="*/ 241983 h 935321"/>
                <a:gd name="connsiteX111" fmla="*/ 572967 w 1049363"/>
                <a:gd name="connsiteY111" fmla="*/ 265065 h 935321"/>
                <a:gd name="connsiteX112" fmla="*/ 566519 w 1049363"/>
                <a:gd name="connsiteY112" fmla="*/ 200428 h 935321"/>
                <a:gd name="connsiteX113" fmla="*/ 576457 w 1049363"/>
                <a:gd name="connsiteY113" fmla="*/ 200428 h 935321"/>
                <a:gd name="connsiteX114" fmla="*/ 624893 w 1049363"/>
                <a:gd name="connsiteY114" fmla="*/ 151992 h 935321"/>
                <a:gd name="connsiteX115" fmla="*/ 624893 w 1049363"/>
                <a:gd name="connsiteY115" fmla="*/ 148652 h 935321"/>
                <a:gd name="connsiteX116" fmla="*/ 576457 w 1049363"/>
                <a:gd name="connsiteY116" fmla="*/ 100216 h 935321"/>
                <a:gd name="connsiteX117" fmla="*/ 540547 w 1049363"/>
                <a:gd name="connsiteY117" fmla="*/ 116149 h 935321"/>
                <a:gd name="connsiteX118" fmla="*/ 528253 w 1049363"/>
                <a:gd name="connsiteY118" fmla="*/ 153478 h 935321"/>
                <a:gd name="connsiteX119" fmla="*/ 529606 w 1049363"/>
                <a:gd name="connsiteY119" fmla="*/ 167024 h 935321"/>
                <a:gd name="connsiteX120" fmla="*/ 519752 w 1049363"/>
                <a:gd name="connsiteY120" fmla="*/ 167024 h 935321"/>
                <a:gd name="connsiteX121" fmla="*/ 521104 w 1049363"/>
                <a:gd name="connsiteY121" fmla="*/ 153478 h 935321"/>
                <a:gd name="connsiteX122" fmla="*/ 508811 w 1049363"/>
                <a:gd name="connsiteY122" fmla="*/ 116149 h 935321"/>
                <a:gd name="connsiteX123" fmla="*/ 472900 w 1049363"/>
                <a:gd name="connsiteY123" fmla="*/ 100216 h 935321"/>
                <a:gd name="connsiteX124" fmla="*/ 424465 w 1049363"/>
                <a:gd name="connsiteY124" fmla="*/ 148652 h 935321"/>
                <a:gd name="connsiteX125" fmla="*/ 424465 w 1049363"/>
                <a:gd name="connsiteY125" fmla="*/ 151992 h 935321"/>
                <a:gd name="connsiteX126" fmla="*/ 472900 w 1049363"/>
                <a:gd name="connsiteY126" fmla="*/ 200428 h 935321"/>
                <a:gd name="connsiteX127" fmla="*/ 482839 w 1049363"/>
                <a:gd name="connsiteY127" fmla="*/ 200428 h 935321"/>
                <a:gd name="connsiteX128" fmla="*/ 476374 w 1049363"/>
                <a:gd name="connsiteY128" fmla="*/ 265065 h 935321"/>
                <a:gd name="connsiteX129" fmla="*/ 441767 w 1049363"/>
                <a:gd name="connsiteY129" fmla="*/ 241983 h 935321"/>
                <a:gd name="connsiteX130" fmla="*/ 391059 w 1049363"/>
                <a:gd name="connsiteY130" fmla="*/ 147248 h 935321"/>
                <a:gd name="connsiteX131" fmla="*/ 504906 w 1049363"/>
                <a:gd name="connsiteY131" fmla="*/ 33406 h 935321"/>
                <a:gd name="connsiteX132" fmla="*/ 56937 w 1049363"/>
                <a:gd name="connsiteY132" fmla="*/ 257531 h 935321"/>
                <a:gd name="connsiteX133" fmla="*/ 372508 w 1049363"/>
                <a:gd name="connsiteY133" fmla="*/ 83227 h 935321"/>
                <a:gd name="connsiteX134" fmla="*/ 367714 w 1049363"/>
                <a:gd name="connsiteY134" fmla="*/ 94184 h 935321"/>
                <a:gd name="connsiteX135" fmla="*/ 290851 w 1049363"/>
                <a:gd name="connsiteY135" fmla="*/ 267236 h 935321"/>
                <a:gd name="connsiteX136" fmla="*/ 379907 w 1049363"/>
                <a:gd name="connsiteY136" fmla="*/ 450509 h 935321"/>
                <a:gd name="connsiteX137" fmla="*/ 47232 w 1049363"/>
                <a:gd name="connsiteY137" fmla="*/ 267236 h 935321"/>
                <a:gd name="connsiteX138" fmla="*/ 107127 w 1049363"/>
                <a:gd name="connsiteY138" fmla="*/ 400854 h 935321"/>
                <a:gd name="connsiteX139" fmla="*/ 165485 w 1049363"/>
                <a:gd name="connsiteY139" fmla="*/ 400854 h 935321"/>
                <a:gd name="connsiteX140" fmla="*/ 507981 w 1049363"/>
                <a:gd name="connsiteY140" fmla="*/ 500465 h 935321"/>
                <a:gd name="connsiteX141" fmla="*/ 507981 w 1049363"/>
                <a:gd name="connsiteY141" fmla="*/ 818491 h 935321"/>
                <a:gd name="connsiteX142" fmla="*/ 444028 w 1049363"/>
                <a:gd name="connsiteY142" fmla="*/ 801705 h 935321"/>
                <a:gd name="connsiteX143" fmla="*/ 107127 w 1049363"/>
                <a:gd name="connsiteY143" fmla="*/ 801705 h 935321"/>
                <a:gd name="connsiteX144" fmla="*/ 1009046 w 1049363"/>
                <a:gd name="connsiteY144" fmla="*/ 868515 h 935321"/>
                <a:gd name="connsiteX145" fmla="*/ 564467 w 1049363"/>
                <a:gd name="connsiteY145" fmla="*/ 868515 h 935321"/>
                <a:gd name="connsiteX146" fmla="*/ 558087 w 1049363"/>
                <a:gd name="connsiteY146" fmla="*/ 881276 h 935321"/>
                <a:gd name="connsiteX147" fmla="*/ 524683 w 1049363"/>
                <a:gd name="connsiteY147" fmla="*/ 901919 h 935321"/>
                <a:gd name="connsiteX148" fmla="*/ 491279 w 1049363"/>
                <a:gd name="connsiteY148" fmla="*/ 881276 h 935321"/>
                <a:gd name="connsiteX149" fmla="*/ 484899 w 1049363"/>
                <a:gd name="connsiteY149" fmla="*/ 868515 h 935321"/>
                <a:gd name="connsiteX150" fmla="*/ 40319 w 1049363"/>
                <a:gd name="connsiteY150" fmla="*/ 868515 h 935321"/>
                <a:gd name="connsiteX151" fmla="*/ 40319 w 1049363"/>
                <a:gd name="connsiteY151" fmla="*/ 467662 h 935321"/>
                <a:gd name="connsiteX152" fmla="*/ 73723 w 1049363"/>
                <a:gd name="connsiteY152" fmla="*/ 467662 h 935321"/>
                <a:gd name="connsiteX153" fmla="*/ 73723 w 1049363"/>
                <a:gd name="connsiteY153" fmla="*/ 801705 h 935321"/>
                <a:gd name="connsiteX154" fmla="*/ 107127 w 1049363"/>
                <a:gd name="connsiteY154" fmla="*/ 835109 h 935321"/>
                <a:gd name="connsiteX155" fmla="*/ 444028 w 1049363"/>
                <a:gd name="connsiteY155" fmla="*/ 835109 h 935321"/>
                <a:gd name="connsiteX156" fmla="*/ 512875 w 1049363"/>
                <a:gd name="connsiteY156" fmla="*/ 863621 h 935321"/>
                <a:gd name="connsiteX157" fmla="*/ 524683 w 1049363"/>
                <a:gd name="connsiteY157" fmla="*/ 875428 h 935321"/>
                <a:gd name="connsiteX158" fmla="*/ 536490 w 1049363"/>
                <a:gd name="connsiteY158" fmla="*/ 863621 h 935321"/>
                <a:gd name="connsiteX159" fmla="*/ 605338 w 1049363"/>
                <a:gd name="connsiteY159" fmla="*/ 835109 h 935321"/>
                <a:gd name="connsiteX160" fmla="*/ 942238 w 1049363"/>
                <a:gd name="connsiteY160" fmla="*/ 835109 h 935321"/>
                <a:gd name="connsiteX161" fmla="*/ 975642 w 1049363"/>
                <a:gd name="connsiteY161" fmla="*/ 801705 h 935321"/>
                <a:gd name="connsiteX162" fmla="*/ 975642 w 1049363"/>
                <a:gd name="connsiteY162" fmla="*/ 467662 h 935321"/>
                <a:gd name="connsiteX163" fmla="*/ 1009046 w 1049363"/>
                <a:gd name="connsiteY163" fmla="*/ 467662 h 935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1049363" h="935321">
                  <a:moveTo>
                    <a:pt x="1009046" y="434258"/>
                  </a:moveTo>
                  <a:lnTo>
                    <a:pt x="975642" y="434258"/>
                  </a:lnTo>
                  <a:lnTo>
                    <a:pt x="975642" y="400854"/>
                  </a:lnTo>
                  <a:cubicBezTo>
                    <a:pt x="975642" y="385037"/>
                    <a:pt x="964585" y="371842"/>
                    <a:pt x="949803" y="368384"/>
                  </a:cubicBezTo>
                  <a:cubicBezTo>
                    <a:pt x="975124" y="350446"/>
                    <a:pt x="999475" y="330904"/>
                    <a:pt x="1022557" y="309592"/>
                  </a:cubicBezTo>
                  <a:lnTo>
                    <a:pt x="1049364" y="284840"/>
                  </a:lnTo>
                  <a:lnTo>
                    <a:pt x="1019016" y="252137"/>
                  </a:lnTo>
                  <a:cubicBezTo>
                    <a:pt x="920488" y="146061"/>
                    <a:pt x="793603" y="75176"/>
                    <a:pt x="651818" y="46800"/>
                  </a:cubicBezTo>
                  <a:cubicBezTo>
                    <a:pt x="624944" y="18090"/>
                    <a:pt x="586814" y="0"/>
                    <a:pt x="544457" y="0"/>
                  </a:cubicBezTo>
                  <a:lnTo>
                    <a:pt x="504906" y="0"/>
                  </a:lnTo>
                  <a:cubicBezTo>
                    <a:pt x="464136" y="0"/>
                    <a:pt x="427191" y="16669"/>
                    <a:pt x="400501" y="43543"/>
                  </a:cubicBezTo>
                  <a:cubicBezTo>
                    <a:pt x="260655" y="67745"/>
                    <a:pt x="133784" y="133452"/>
                    <a:pt x="33304" y="233916"/>
                  </a:cubicBezTo>
                  <a:lnTo>
                    <a:pt x="0" y="267236"/>
                  </a:lnTo>
                  <a:lnTo>
                    <a:pt x="22365" y="289601"/>
                  </a:lnTo>
                  <a:cubicBezTo>
                    <a:pt x="51143" y="318379"/>
                    <a:pt x="82026" y="344267"/>
                    <a:pt x="114493" y="367450"/>
                  </a:cubicBezTo>
                  <a:lnTo>
                    <a:pt x="107127" y="367450"/>
                  </a:lnTo>
                  <a:cubicBezTo>
                    <a:pt x="88706" y="367450"/>
                    <a:pt x="73723" y="382432"/>
                    <a:pt x="73723" y="400854"/>
                  </a:cubicBezTo>
                  <a:lnTo>
                    <a:pt x="73723" y="434258"/>
                  </a:lnTo>
                  <a:lnTo>
                    <a:pt x="40319" y="434258"/>
                  </a:lnTo>
                  <a:cubicBezTo>
                    <a:pt x="21898" y="434258"/>
                    <a:pt x="6915" y="449240"/>
                    <a:pt x="6915" y="467662"/>
                  </a:cubicBezTo>
                  <a:lnTo>
                    <a:pt x="6915" y="868513"/>
                  </a:lnTo>
                  <a:cubicBezTo>
                    <a:pt x="6915" y="886935"/>
                    <a:pt x="21898" y="901917"/>
                    <a:pt x="40319" y="901917"/>
                  </a:cubicBezTo>
                  <a:lnTo>
                    <a:pt x="464589" y="901917"/>
                  </a:lnTo>
                  <a:cubicBezTo>
                    <a:pt x="477434" y="922677"/>
                    <a:pt x="499914" y="935321"/>
                    <a:pt x="524683" y="935321"/>
                  </a:cubicBezTo>
                  <a:cubicBezTo>
                    <a:pt x="549452" y="935321"/>
                    <a:pt x="571934" y="922677"/>
                    <a:pt x="584776" y="901917"/>
                  </a:cubicBezTo>
                  <a:lnTo>
                    <a:pt x="1009046" y="901917"/>
                  </a:lnTo>
                  <a:cubicBezTo>
                    <a:pt x="1027468" y="901917"/>
                    <a:pt x="1042450" y="886935"/>
                    <a:pt x="1042450" y="868513"/>
                  </a:cubicBezTo>
                  <a:lnTo>
                    <a:pt x="1042450" y="467662"/>
                  </a:lnTo>
                  <a:cubicBezTo>
                    <a:pt x="1042450" y="449240"/>
                    <a:pt x="1027468" y="434258"/>
                    <a:pt x="1009046" y="434258"/>
                  </a:cubicBezTo>
                  <a:close/>
                  <a:moveTo>
                    <a:pt x="942238" y="400854"/>
                  </a:moveTo>
                  <a:lnTo>
                    <a:pt x="942238" y="801705"/>
                  </a:lnTo>
                  <a:lnTo>
                    <a:pt x="605338" y="801705"/>
                  </a:lnTo>
                  <a:cubicBezTo>
                    <a:pt x="582557" y="801705"/>
                    <a:pt x="560727" y="807618"/>
                    <a:pt x="541385" y="818491"/>
                  </a:cubicBezTo>
                  <a:lnTo>
                    <a:pt x="541385" y="500867"/>
                  </a:lnTo>
                  <a:cubicBezTo>
                    <a:pt x="563815" y="500600"/>
                    <a:pt x="586096" y="499330"/>
                    <a:pt x="608193" y="497026"/>
                  </a:cubicBezTo>
                  <a:lnTo>
                    <a:pt x="608193" y="601282"/>
                  </a:lnTo>
                  <a:cubicBezTo>
                    <a:pt x="608193" y="619703"/>
                    <a:pt x="623175" y="634686"/>
                    <a:pt x="641597" y="634686"/>
                  </a:cubicBezTo>
                  <a:lnTo>
                    <a:pt x="675001" y="634686"/>
                  </a:lnTo>
                  <a:lnTo>
                    <a:pt x="675001" y="651388"/>
                  </a:lnTo>
                  <a:cubicBezTo>
                    <a:pt x="675001" y="669809"/>
                    <a:pt x="689983" y="684791"/>
                    <a:pt x="708405" y="684791"/>
                  </a:cubicBezTo>
                  <a:lnTo>
                    <a:pt x="842023" y="684791"/>
                  </a:lnTo>
                  <a:cubicBezTo>
                    <a:pt x="860444" y="684791"/>
                    <a:pt x="875426" y="669809"/>
                    <a:pt x="875426" y="651388"/>
                  </a:cubicBezTo>
                  <a:lnTo>
                    <a:pt x="875426" y="517770"/>
                  </a:lnTo>
                  <a:cubicBezTo>
                    <a:pt x="875426" y="499348"/>
                    <a:pt x="860444" y="484366"/>
                    <a:pt x="842023" y="484366"/>
                  </a:cubicBezTo>
                  <a:lnTo>
                    <a:pt x="808619" y="484366"/>
                  </a:lnTo>
                  <a:lnTo>
                    <a:pt x="808619" y="467664"/>
                  </a:lnTo>
                  <a:cubicBezTo>
                    <a:pt x="808619" y="460648"/>
                    <a:pt x="806413" y="454134"/>
                    <a:pt x="802706" y="448756"/>
                  </a:cubicBezTo>
                  <a:cubicBezTo>
                    <a:pt x="836126" y="435295"/>
                    <a:pt x="868495" y="419261"/>
                    <a:pt x="899644" y="400854"/>
                  </a:cubicBezTo>
                  <a:close/>
                  <a:moveTo>
                    <a:pt x="324257" y="267236"/>
                  </a:moveTo>
                  <a:cubicBezTo>
                    <a:pt x="324257" y="227267"/>
                    <a:pt x="336434" y="188770"/>
                    <a:pt x="358212" y="156149"/>
                  </a:cubicBezTo>
                  <a:cubicBezTo>
                    <a:pt x="360985" y="202047"/>
                    <a:pt x="384668" y="244069"/>
                    <a:pt x="423233" y="269790"/>
                  </a:cubicBezTo>
                  <a:lnTo>
                    <a:pt x="457873" y="292888"/>
                  </a:lnTo>
                  <a:lnTo>
                    <a:pt x="457873" y="334042"/>
                  </a:lnTo>
                  <a:cubicBezTo>
                    <a:pt x="457873" y="370887"/>
                    <a:pt x="487838" y="400850"/>
                    <a:pt x="524681" y="400850"/>
                  </a:cubicBezTo>
                  <a:cubicBezTo>
                    <a:pt x="561524" y="400850"/>
                    <a:pt x="591489" y="370887"/>
                    <a:pt x="591489" y="334042"/>
                  </a:cubicBezTo>
                  <a:lnTo>
                    <a:pt x="591489" y="292870"/>
                  </a:lnTo>
                  <a:lnTo>
                    <a:pt x="626129" y="269771"/>
                  </a:lnTo>
                  <a:cubicBezTo>
                    <a:pt x="664693" y="244067"/>
                    <a:pt x="688395" y="202027"/>
                    <a:pt x="691149" y="156130"/>
                  </a:cubicBezTo>
                  <a:cubicBezTo>
                    <a:pt x="712912" y="188766"/>
                    <a:pt x="725105" y="227249"/>
                    <a:pt x="725105" y="267217"/>
                  </a:cubicBezTo>
                  <a:cubicBezTo>
                    <a:pt x="725105" y="376835"/>
                    <a:pt x="636616" y="466073"/>
                    <a:pt x="527333" y="467510"/>
                  </a:cubicBezTo>
                  <a:cubicBezTo>
                    <a:pt x="523927" y="467477"/>
                    <a:pt x="520551" y="467344"/>
                    <a:pt x="517161" y="467260"/>
                  </a:cubicBezTo>
                  <a:cubicBezTo>
                    <a:pt x="410138" y="463286"/>
                    <a:pt x="324257" y="375216"/>
                    <a:pt x="324257" y="267236"/>
                  </a:cubicBezTo>
                  <a:close/>
                  <a:moveTo>
                    <a:pt x="486184" y="167022"/>
                  </a:moveTo>
                  <a:lnTo>
                    <a:pt x="472923" y="167022"/>
                  </a:lnTo>
                  <a:cubicBezTo>
                    <a:pt x="464622" y="167022"/>
                    <a:pt x="457891" y="160275"/>
                    <a:pt x="457891" y="151990"/>
                  </a:cubicBezTo>
                  <a:lnTo>
                    <a:pt x="457891" y="148649"/>
                  </a:lnTo>
                  <a:cubicBezTo>
                    <a:pt x="457891" y="140349"/>
                    <a:pt x="464638" y="133618"/>
                    <a:pt x="472923" y="133618"/>
                  </a:cubicBezTo>
                  <a:cubicBezTo>
                    <a:pt x="477215" y="133618"/>
                    <a:pt x="481191" y="135372"/>
                    <a:pt x="484062" y="138561"/>
                  </a:cubicBezTo>
                  <a:cubicBezTo>
                    <a:pt x="486952" y="141751"/>
                    <a:pt x="488305" y="145876"/>
                    <a:pt x="487887" y="150152"/>
                  </a:cubicBezTo>
                  <a:close/>
                  <a:moveTo>
                    <a:pt x="561495" y="150154"/>
                  </a:moveTo>
                  <a:cubicBezTo>
                    <a:pt x="561061" y="145878"/>
                    <a:pt x="562413" y="141769"/>
                    <a:pt x="565320" y="138564"/>
                  </a:cubicBezTo>
                  <a:cubicBezTo>
                    <a:pt x="568193" y="135374"/>
                    <a:pt x="572151" y="133620"/>
                    <a:pt x="576459" y="133620"/>
                  </a:cubicBezTo>
                  <a:cubicBezTo>
                    <a:pt x="584760" y="133620"/>
                    <a:pt x="591491" y="140367"/>
                    <a:pt x="591491" y="148652"/>
                  </a:cubicBezTo>
                  <a:lnTo>
                    <a:pt x="591491" y="151992"/>
                  </a:lnTo>
                  <a:cubicBezTo>
                    <a:pt x="591491" y="160293"/>
                    <a:pt x="584744" y="167024"/>
                    <a:pt x="576459" y="167024"/>
                  </a:cubicBezTo>
                  <a:lnTo>
                    <a:pt x="563198" y="167024"/>
                  </a:lnTo>
                  <a:close/>
                  <a:moveTo>
                    <a:pt x="491279" y="300640"/>
                  </a:moveTo>
                  <a:lnTo>
                    <a:pt x="558087" y="300640"/>
                  </a:lnTo>
                  <a:lnTo>
                    <a:pt x="558087" y="334044"/>
                  </a:lnTo>
                  <a:cubicBezTo>
                    <a:pt x="558087" y="352465"/>
                    <a:pt x="543104" y="367448"/>
                    <a:pt x="524683" y="367448"/>
                  </a:cubicBezTo>
                  <a:cubicBezTo>
                    <a:pt x="506261" y="367448"/>
                    <a:pt x="491279" y="352465"/>
                    <a:pt x="491279" y="334044"/>
                  </a:cubicBezTo>
                  <a:close/>
                  <a:moveTo>
                    <a:pt x="509733" y="267236"/>
                  </a:moveTo>
                  <a:lnTo>
                    <a:pt x="516415" y="200428"/>
                  </a:lnTo>
                  <a:lnTo>
                    <a:pt x="532951" y="200428"/>
                  </a:lnTo>
                  <a:lnTo>
                    <a:pt x="539632" y="267236"/>
                  </a:lnTo>
                  <a:close/>
                  <a:moveTo>
                    <a:pt x="708407" y="634683"/>
                  </a:moveTo>
                  <a:lnTo>
                    <a:pt x="775215" y="634683"/>
                  </a:lnTo>
                  <a:cubicBezTo>
                    <a:pt x="793636" y="634683"/>
                    <a:pt x="808619" y="619701"/>
                    <a:pt x="808619" y="601279"/>
                  </a:cubicBezTo>
                  <a:lnTo>
                    <a:pt x="808619" y="517768"/>
                  </a:lnTo>
                  <a:lnTo>
                    <a:pt x="842023" y="517768"/>
                  </a:lnTo>
                  <a:lnTo>
                    <a:pt x="842023" y="651385"/>
                  </a:lnTo>
                  <a:lnTo>
                    <a:pt x="708405" y="651385"/>
                  </a:lnTo>
                  <a:lnTo>
                    <a:pt x="708405" y="634683"/>
                  </a:lnTo>
                  <a:close/>
                  <a:moveTo>
                    <a:pt x="749745" y="467662"/>
                  </a:moveTo>
                  <a:lnTo>
                    <a:pt x="775215" y="467662"/>
                  </a:lnTo>
                  <a:lnTo>
                    <a:pt x="775215" y="601279"/>
                  </a:lnTo>
                  <a:lnTo>
                    <a:pt x="641599" y="601279"/>
                  </a:lnTo>
                  <a:lnTo>
                    <a:pt x="641599" y="492765"/>
                  </a:lnTo>
                  <a:cubicBezTo>
                    <a:pt x="678376" y="487188"/>
                    <a:pt x="714502" y="478752"/>
                    <a:pt x="749745" y="467662"/>
                  </a:cubicBezTo>
                  <a:close/>
                  <a:moveTo>
                    <a:pt x="994550" y="274885"/>
                  </a:moveTo>
                  <a:lnTo>
                    <a:pt x="1002117" y="283020"/>
                  </a:lnTo>
                  <a:lnTo>
                    <a:pt x="999911" y="285057"/>
                  </a:lnTo>
                  <a:cubicBezTo>
                    <a:pt x="904725" y="372910"/>
                    <a:pt x="788211" y="431284"/>
                    <a:pt x="663078" y="455286"/>
                  </a:cubicBezTo>
                  <a:cubicBezTo>
                    <a:pt x="720817" y="412663"/>
                    <a:pt x="758515" y="344367"/>
                    <a:pt x="758515" y="267252"/>
                  </a:cubicBezTo>
                  <a:cubicBezTo>
                    <a:pt x="758515" y="201246"/>
                    <a:pt x="730456" y="138512"/>
                    <a:pt x="681652" y="94184"/>
                  </a:cubicBezTo>
                  <a:cubicBezTo>
                    <a:pt x="680733" y="91846"/>
                    <a:pt x="679815" y="89523"/>
                    <a:pt x="678778" y="87236"/>
                  </a:cubicBezTo>
                  <a:cubicBezTo>
                    <a:pt x="800119" y="118119"/>
                    <a:pt x="908683" y="182406"/>
                    <a:pt x="994550" y="274885"/>
                  </a:cubicBezTo>
                  <a:close/>
                  <a:moveTo>
                    <a:pt x="504906" y="33406"/>
                  </a:moveTo>
                  <a:lnTo>
                    <a:pt x="544441" y="33406"/>
                  </a:lnTo>
                  <a:cubicBezTo>
                    <a:pt x="607223" y="33406"/>
                    <a:pt x="658282" y="84481"/>
                    <a:pt x="658282" y="147264"/>
                  </a:cubicBezTo>
                  <a:cubicBezTo>
                    <a:pt x="658282" y="185413"/>
                    <a:pt x="639326" y="220821"/>
                    <a:pt x="607574" y="241983"/>
                  </a:cubicBezTo>
                  <a:lnTo>
                    <a:pt x="572967" y="265065"/>
                  </a:lnTo>
                  <a:lnTo>
                    <a:pt x="566519" y="200428"/>
                  </a:lnTo>
                  <a:lnTo>
                    <a:pt x="576457" y="200428"/>
                  </a:lnTo>
                  <a:cubicBezTo>
                    <a:pt x="603163" y="200428"/>
                    <a:pt x="624893" y="178698"/>
                    <a:pt x="624893" y="151992"/>
                  </a:cubicBezTo>
                  <a:lnTo>
                    <a:pt x="624893" y="148652"/>
                  </a:lnTo>
                  <a:cubicBezTo>
                    <a:pt x="624893" y="121946"/>
                    <a:pt x="603163" y="100216"/>
                    <a:pt x="576457" y="100216"/>
                  </a:cubicBezTo>
                  <a:cubicBezTo>
                    <a:pt x="562795" y="100216"/>
                    <a:pt x="549700" y="106029"/>
                    <a:pt x="540547" y="116149"/>
                  </a:cubicBezTo>
                  <a:cubicBezTo>
                    <a:pt x="531377" y="126270"/>
                    <a:pt x="526900" y="139883"/>
                    <a:pt x="528253" y="153478"/>
                  </a:cubicBezTo>
                  <a:lnTo>
                    <a:pt x="529606" y="167024"/>
                  </a:lnTo>
                  <a:lnTo>
                    <a:pt x="519752" y="167024"/>
                  </a:lnTo>
                  <a:lnTo>
                    <a:pt x="521104" y="153478"/>
                  </a:lnTo>
                  <a:cubicBezTo>
                    <a:pt x="522457" y="139883"/>
                    <a:pt x="517981" y="126287"/>
                    <a:pt x="508811" y="116149"/>
                  </a:cubicBezTo>
                  <a:cubicBezTo>
                    <a:pt x="499658" y="106029"/>
                    <a:pt x="486563" y="100216"/>
                    <a:pt x="472900" y="100216"/>
                  </a:cubicBezTo>
                  <a:cubicBezTo>
                    <a:pt x="446194" y="100216"/>
                    <a:pt x="424465" y="121946"/>
                    <a:pt x="424465" y="148652"/>
                  </a:cubicBezTo>
                  <a:lnTo>
                    <a:pt x="424465" y="151992"/>
                  </a:lnTo>
                  <a:cubicBezTo>
                    <a:pt x="424465" y="178698"/>
                    <a:pt x="446194" y="200428"/>
                    <a:pt x="472900" y="200428"/>
                  </a:cubicBezTo>
                  <a:lnTo>
                    <a:pt x="482839" y="200428"/>
                  </a:lnTo>
                  <a:lnTo>
                    <a:pt x="476374" y="265065"/>
                  </a:lnTo>
                  <a:lnTo>
                    <a:pt x="441767" y="241983"/>
                  </a:lnTo>
                  <a:cubicBezTo>
                    <a:pt x="410017" y="220821"/>
                    <a:pt x="391059" y="185413"/>
                    <a:pt x="391059" y="147248"/>
                  </a:cubicBezTo>
                  <a:cubicBezTo>
                    <a:pt x="391065" y="84481"/>
                    <a:pt x="442140" y="33406"/>
                    <a:pt x="504906" y="33406"/>
                  </a:cubicBezTo>
                  <a:close/>
                  <a:moveTo>
                    <a:pt x="56937" y="257531"/>
                  </a:moveTo>
                  <a:cubicBezTo>
                    <a:pt x="144374" y="170094"/>
                    <a:pt x="252838" y="110402"/>
                    <a:pt x="372508" y="83227"/>
                  </a:cubicBezTo>
                  <a:cubicBezTo>
                    <a:pt x="370770" y="86802"/>
                    <a:pt x="369151" y="90442"/>
                    <a:pt x="367714" y="94184"/>
                  </a:cubicBezTo>
                  <a:cubicBezTo>
                    <a:pt x="318893" y="138496"/>
                    <a:pt x="290851" y="201229"/>
                    <a:pt x="290851" y="267236"/>
                  </a:cubicBezTo>
                  <a:cubicBezTo>
                    <a:pt x="290851" y="341494"/>
                    <a:pt x="325759" y="407634"/>
                    <a:pt x="379907" y="450509"/>
                  </a:cubicBezTo>
                  <a:cubicBezTo>
                    <a:pt x="254992" y="422298"/>
                    <a:pt x="140197" y="359749"/>
                    <a:pt x="47232" y="267236"/>
                  </a:cubicBezTo>
                  <a:close/>
                  <a:moveTo>
                    <a:pt x="107127" y="400854"/>
                  </a:moveTo>
                  <a:lnTo>
                    <a:pt x="165485" y="400854"/>
                  </a:lnTo>
                  <a:cubicBezTo>
                    <a:pt x="268586" y="462017"/>
                    <a:pt x="385636" y="496339"/>
                    <a:pt x="507981" y="500465"/>
                  </a:cubicBezTo>
                  <a:lnTo>
                    <a:pt x="507981" y="818491"/>
                  </a:lnTo>
                  <a:cubicBezTo>
                    <a:pt x="488655" y="807618"/>
                    <a:pt x="466827" y="801705"/>
                    <a:pt x="444028" y="801705"/>
                  </a:cubicBezTo>
                  <a:lnTo>
                    <a:pt x="107127" y="801705"/>
                  </a:lnTo>
                  <a:close/>
                  <a:moveTo>
                    <a:pt x="1009046" y="868515"/>
                  </a:moveTo>
                  <a:lnTo>
                    <a:pt x="564467" y="868515"/>
                  </a:lnTo>
                  <a:lnTo>
                    <a:pt x="558087" y="881276"/>
                  </a:lnTo>
                  <a:cubicBezTo>
                    <a:pt x="551723" y="894020"/>
                    <a:pt x="538929" y="901919"/>
                    <a:pt x="524683" y="901919"/>
                  </a:cubicBezTo>
                  <a:cubicBezTo>
                    <a:pt x="510436" y="901919"/>
                    <a:pt x="497643" y="894002"/>
                    <a:pt x="491279" y="881276"/>
                  </a:cubicBezTo>
                  <a:lnTo>
                    <a:pt x="484899" y="868515"/>
                  </a:lnTo>
                  <a:lnTo>
                    <a:pt x="40319" y="868515"/>
                  </a:lnTo>
                  <a:lnTo>
                    <a:pt x="40319" y="467662"/>
                  </a:lnTo>
                  <a:lnTo>
                    <a:pt x="73723" y="467662"/>
                  </a:lnTo>
                  <a:lnTo>
                    <a:pt x="73723" y="801705"/>
                  </a:lnTo>
                  <a:cubicBezTo>
                    <a:pt x="73723" y="820127"/>
                    <a:pt x="88706" y="835109"/>
                    <a:pt x="107127" y="835109"/>
                  </a:cubicBezTo>
                  <a:lnTo>
                    <a:pt x="444028" y="835109"/>
                  </a:lnTo>
                  <a:cubicBezTo>
                    <a:pt x="470033" y="835109"/>
                    <a:pt x="494484" y="845230"/>
                    <a:pt x="512875" y="863621"/>
                  </a:cubicBezTo>
                  <a:lnTo>
                    <a:pt x="524683" y="875428"/>
                  </a:lnTo>
                  <a:lnTo>
                    <a:pt x="536490" y="863621"/>
                  </a:lnTo>
                  <a:cubicBezTo>
                    <a:pt x="554879" y="845232"/>
                    <a:pt x="579331" y="835109"/>
                    <a:pt x="605338" y="835109"/>
                  </a:cubicBezTo>
                  <a:lnTo>
                    <a:pt x="942238" y="835109"/>
                  </a:lnTo>
                  <a:cubicBezTo>
                    <a:pt x="960660" y="835109"/>
                    <a:pt x="975642" y="820127"/>
                    <a:pt x="975642" y="801705"/>
                  </a:cubicBezTo>
                  <a:lnTo>
                    <a:pt x="975642" y="467662"/>
                  </a:lnTo>
                  <a:lnTo>
                    <a:pt x="1009046" y="467662"/>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6" name="任意多边形: 形状 185">
              <a:extLst>
                <a:ext uri="{FF2B5EF4-FFF2-40B4-BE49-F238E27FC236}">
                  <a16:creationId xmlns:a16="http://schemas.microsoft.com/office/drawing/2014/main" id="{D57E1B54-61AB-CFA2-5C3A-EB4A908232C7}"/>
                </a:ext>
              </a:extLst>
            </p:cNvPr>
            <p:cNvSpPr/>
            <p:nvPr/>
          </p:nvSpPr>
          <p:spPr>
            <a:xfrm>
              <a:off x="5910126" y="4858911"/>
              <a:ext cx="133615" cy="133615"/>
            </a:xfrm>
            <a:custGeom>
              <a:avLst/>
              <a:gdLst>
                <a:gd name="connsiteX0" fmla="*/ 100212 w 133615"/>
                <a:gd name="connsiteY0" fmla="*/ 0 h 133615"/>
                <a:gd name="connsiteX1" fmla="*/ 33404 w 133615"/>
                <a:gd name="connsiteY1" fmla="*/ 0 h 133615"/>
                <a:gd name="connsiteX2" fmla="*/ 0 w 133615"/>
                <a:gd name="connsiteY2" fmla="*/ 33404 h 133615"/>
                <a:gd name="connsiteX3" fmla="*/ 0 w 133615"/>
                <a:gd name="connsiteY3" fmla="*/ 100212 h 133615"/>
                <a:gd name="connsiteX4" fmla="*/ 33404 w 133615"/>
                <a:gd name="connsiteY4" fmla="*/ 133616 h 133615"/>
                <a:gd name="connsiteX5" fmla="*/ 100212 w 133615"/>
                <a:gd name="connsiteY5" fmla="*/ 133616 h 133615"/>
                <a:gd name="connsiteX6" fmla="*/ 133616 w 133615"/>
                <a:gd name="connsiteY6" fmla="*/ 100212 h 133615"/>
                <a:gd name="connsiteX7" fmla="*/ 133616 w 133615"/>
                <a:gd name="connsiteY7" fmla="*/ 33404 h 133615"/>
                <a:gd name="connsiteX8" fmla="*/ 100212 w 133615"/>
                <a:gd name="connsiteY8" fmla="*/ 0 h 133615"/>
                <a:gd name="connsiteX9" fmla="*/ 33404 w 133615"/>
                <a:gd name="connsiteY9" fmla="*/ 100214 h 133615"/>
                <a:gd name="connsiteX10" fmla="*/ 33404 w 133615"/>
                <a:gd name="connsiteY10" fmla="*/ 33406 h 133615"/>
                <a:gd name="connsiteX11" fmla="*/ 100212 w 133615"/>
                <a:gd name="connsiteY11" fmla="*/ 33406 h 133615"/>
                <a:gd name="connsiteX12" fmla="*/ 100228 w 133615"/>
                <a:gd name="connsiteY12" fmla="*/ 100214 h 133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615" h="133615">
                  <a:moveTo>
                    <a:pt x="100212" y="0"/>
                  </a:moveTo>
                  <a:lnTo>
                    <a:pt x="33404" y="0"/>
                  </a:lnTo>
                  <a:cubicBezTo>
                    <a:pt x="14982" y="0"/>
                    <a:pt x="0" y="14982"/>
                    <a:pt x="0" y="33404"/>
                  </a:cubicBezTo>
                  <a:lnTo>
                    <a:pt x="0" y="100212"/>
                  </a:lnTo>
                  <a:cubicBezTo>
                    <a:pt x="0" y="118633"/>
                    <a:pt x="14982" y="133616"/>
                    <a:pt x="33404" y="133616"/>
                  </a:cubicBezTo>
                  <a:lnTo>
                    <a:pt x="100212" y="133616"/>
                  </a:lnTo>
                  <a:cubicBezTo>
                    <a:pt x="118633" y="133616"/>
                    <a:pt x="133616" y="118633"/>
                    <a:pt x="133616" y="100212"/>
                  </a:cubicBezTo>
                  <a:lnTo>
                    <a:pt x="133616" y="33404"/>
                  </a:lnTo>
                  <a:cubicBezTo>
                    <a:pt x="133616" y="14982"/>
                    <a:pt x="118635" y="0"/>
                    <a:pt x="100212" y="0"/>
                  </a:cubicBezTo>
                  <a:close/>
                  <a:moveTo>
                    <a:pt x="33404" y="100214"/>
                  </a:moveTo>
                  <a:lnTo>
                    <a:pt x="33404" y="33406"/>
                  </a:lnTo>
                  <a:lnTo>
                    <a:pt x="100212" y="33406"/>
                  </a:lnTo>
                  <a:lnTo>
                    <a:pt x="100228" y="100214"/>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7" name="任意多边形: 形状 186">
              <a:extLst>
                <a:ext uri="{FF2B5EF4-FFF2-40B4-BE49-F238E27FC236}">
                  <a16:creationId xmlns:a16="http://schemas.microsoft.com/office/drawing/2014/main" id="{682B8CB6-0C5F-6F34-29F4-6EAF15F0734E}"/>
                </a:ext>
              </a:extLst>
            </p:cNvPr>
            <p:cNvSpPr/>
            <p:nvPr/>
          </p:nvSpPr>
          <p:spPr>
            <a:xfrm>
              <a:off x="6077148" y="4858911"/>
              <a:ext cx="133615" cy="133615"/>
            </a:xfrm>
            <a:custGeom>
              <a:avLst/>
              <a:gdLst>
                <a:gd name="connsiteX0" fmla="*/ 100212 w 133615"/>
                <a:gd name="connsiteY0" fmla="*/ 0 h 133615"/>
                <a:gd name="connsiteX1" fmla="*/ 33404 w 133615"/>
                <a:gd name="connsiteY1" fmla="*/ 0 h 133615"/>
                <a:gd name="connsiteX2" fmla="*/ 0 w 133615"/>
                <a:gd name="connsiteY2" fmla="*/ 33404 h 133615"/>
                <a:gd name="connsiteX3" fmla="*/ 0 w 133615"/>
                <a:gd name="connsiteY3" fmla="*/ 100212 h 133615"/>
                <a:gd name="connsiteX4" fmla="*/ 33404 w 133615"/>
                <a:gd name="connsiteY4" fmla="*/ 133616 h 133615"/>
                <a:gd name="connsiteX5" fmla="*/ 100212 w 133615"/>
                <a:gd name="connsiteY5" fmla="*/ 133616 h 133615"/>
                <a:gd name="connsiteX6" fmla="*/ 133616 w 133615"/>
                <a:gd name="connsiteY6" fmla="*/ 100212 h 133615"/>
                <a:gd name="connsiteX7" fmla="*/ 133616 w 133615"/>
                <a:gd name="connsiteY7" fmla="*/ 33404 h 133615"/>
                <a:gd name="connsiteX8" fmla="*/ 100212 w 133615"/>
                <a:gd name="connsiteY8" fmla="*/ 0 h 133615"/>
                <a:gd name="connsiteX9" fmla="*/ 33404 w 133615"/>
                <a:gd name="connsiteY9" fmla="*/ 100214 h 133615"/>
                <a:gd name="connsiteX10" fmla="*/ 33404 w 133615"/>
                <a:gd name="connsiteY10" fmla="*/ 33406 h 133615"/>
                <a:gd name="connsiteX11" fmla="*/ 100212 w 133615"/>
                <a:gd name="connsiteY11" fmla="*/ 33406 h 133615"/>
                <a:gd name="connsiteX12" fmla="*/ 100228 w 133615"/>
                <a:gd name="connsiteY12" fmla="*/ 100214 h 133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615" h="133615">
                  <a:moveTo>
                    <a:pt x="100212" y="0"/>
                  </a:moveTo>
                  <a:lnTo>
                    <a:pt x="33404" y="0"/>
                  </a:lnTo>
                  <a:cubicBezTo>
                    <a:pt x="14982" y="0"/>
                    <a:pt x="0" y="14982"/>
                    <a:pt x="0" y="33404"/>
                  </a:cubicBezTo>
                  <a:lnTo>
                    <a:pt x="0" y="100212"/>
                  </a:lnTo>
                  <a:cubicBezTo>
                    <a:pt x="0" y="118633"/>
                    <a:pt x="14982" y="133616"/>
                    <a:pt x="33404" y="133616"/>
                  </a:cubicBezTo>
                  <a:lnTo>
                    <a:pt x="100212" y="133616"/>
                  </a:lnTo>
                  <a:cubicBezTo>
                    <a:pt x="118633" y="133616"/>
                    <a:pt x="133616" y="118633"/>
                    <a:pt x="133616" y="100212"/>
                  </a:cubicBezTo>
                  <a:lnTo>
                    <a:pt x="133616" y="33404"/>
                  </a:lnTo>
                  <a:cubicBezTo>
                    <a:pt x="133616" y="14982"/>
                    <a:pt x="118635" y="0"/>
                    <a:pt x="100212" y="0"/>
                  </a:cubicBezTo>
                  <a:close/>
                  <a:moveTo>
                    <a:pt x="33404" y="100214"/>
                  </a:moveTo>
                  <a:lnTo>
                    <a:pt x="33404" y="33406"/>
                  </a:lnTo>
                  <a:lnTo>
                    <a:pt x="100212" y="33406"/>
                  </a:lnTo>
                  <a:lnTo>
                    <a:pt x="100228" y="100214"/>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8" name="任意多边形: 形状 187">
              <a:extLst>
                <a:ext uri="{FF2B5EF4-FFF2-40B4-BE49-F238E27FC236}">
                  <a16:creationId xmlns:a16="http://schemas.microsoft.com/office/drawing/2014/main" id="{560DF8B2-E018-60E3-516E-38EC6209CD9E}"/>
                </a:ext>
              </a:extLst>
            </p:cNvPr>
            <p:cNvSpPr/>
            <p:nvPr/>
          </p:nvSpPr>
          <p:spPr>
            <a:xfrm>
              <a:off x="5910126" y="4792103"/>
              <a:ext cx="300639" cy="33403"/>
            </a:xfrm>
            <a:custGeom>
              <a:avLst/>
              <a:gdLst>
                <a:gd name="connsiteX0" fmla="*/ 0 w 300639"/>
                <a:gd name="connsiteY0" fmla="*/ 0 h 33403"/>
                <a:gd name="connsiteX1" fmla="*/ 300640 w 300639"/>
                <a:gd name="connsiteY1" fmla="*/ 0 h 33403"/>
                <a:gd name="connsiteX2" fmla="*/ 300640 w 300639"/>
                <a:gd name="connsiteY2" fmla="*/ 33404 h 33403"/>
                <a:gd name="connsiteX3" fmla="*/ 0 w 300639"/>
                <a:gd name="connsiteY3" fmla="*/ 33404 h 33403"/>
              </a:gdLst>
              <a:ahLst/>
              <a:cxnLst>
                <a:cxn ang="0">
                  <a:pos x="connsiteX0" y="connsiteY0"/>
                </a:cxn>
                <a:cxn ang="0">
                  <a:pos x="connsiteX1" y="connsiteY1"/>
                </a:cxn>
                <a:cxn ang="0">
                  <a:pos x="connsiteX2" y="connsiteY2"/>
                </a:cxn>
                <a:cxn ang="0">
                  <a:pos x="connsiteX3" y="connsiteY3"/>
                </a:cxn>
              </a:cxnLst>
              <a:rect l="l" t="t" r="r" b="b"/>
              <a:pathLst>
                <a:path w="300639" h="33403">
                  <a:moveTo>
                    <a:pt x="0" y="0"/>
                  </a:moveTo>
                  <a:lnTo>
                    <a:pt x="300640" y="0"/>
                  </a:lnTo>
                  <a:lnTo>
                    <a:pt x="300640" y="33404"/>
                  </a:lnTo>
                  <a:lnTo>
                    <a:pt x="0" y="33404"/>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89" name="任意多边形: 形状 188">
              <a:extLst>
                <a:ext uri="{FF2B5EF4-FFF2-40B4-BE49-F238E27FC236}">
                  <a16:creationId xmlns:a16="http://schemas.microsoft.com/office/drawing/2014/main" id="{0EF12B41-2095-75ED-B5EA-2D9C9D729A6A}"/>
                </a:ext>
              </a:extLst>
            </p:cNvPr>
            <p:cNvSpPr/>
            <p:nvPr/>
          </p:nvSpPr>
          <p:spPr>
            <a:xfrm>
              <a:off x="5910126" y="4725293"/>
              <a:ext cx="233829" cy="33403"/>
            </a:xfrm>
            <a:custGeom>
              <a:avLst/>
              <a:gdLst>
                <a:gd name="connsiteX0" fmla="*/ 0 w 233829"/>
                <a:gd name="connsiteY0" fmla="*/ 0 h 33403"/>
                <a:gd name="connsiteX1" fmla="*/ 233830 w 233829"/>
                <a:gd name="connsiteY1" fmla="*/ 0 h 33403"/>
                <a:gd name="connsiteX2" fmla="*/ 233830 w 233829"/>
                <a:gd name="connsiteY2" fmla="*/ 33404 h 33403"/>
                <a:gd name="connsiteX3" fmla="*/ 0 w 233829"/>
                <a:gd name="connsiteY3" fmla="*/ 33404 h 33403"/>
              </a:gdLst>
              <a:ahLst/>
              <a:cxnLst>
                <a:cxn ang="0">
                  <a:pos x="connsiteX0" y="connsiteY0"/>
                </a:cxn>
                <a:cxn ang="0">
                  <a:pos x="connsiteX1" y="connsiteY1"/>
                </a:cxn>
                <a:cxn ang="0">
                  <a:pos x="connsiteX2" y="connsiteY2"/>
                </a:cxn>
                <a:cxn ang="0">
                  <a:pos x="connsiteX3" y="connsiteY3"/>
                </a:cxn>
              </a:cxnLst>
              <a:rect l="l" t="t" r="r" b="b"/>
              <a:pathLst>
                <a:path w="233829" h="33403">
                  <a:moveTo>
                    <a:pt x="0" y="0"/>
                  </a:moveTo>
                  <a:lnTo>
                    <a:pt x="233830" y="0"/>
                  </a:lnTo>
                  <a:lnTo>
                    <a:pt x="233830" y="33404"/>
                  </a:lnTo>
                  <a:lnTo>
                    <a:pt x="0" y="33404"/>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0" name="任意多边形: 形状 189">
              <a:extLst>
                <a:ext uri="{FF2B5EF4-FFF2-40B4-BE49-F238E27FC236}">
                  <a16:creationId xmlns:a16="http://schemas.microsoft.com/office/drawing/2014/main" id="{B32E1F3B-2D31-A8AE-C460-53B2E65FED31}"/>
                </a:ext>
              </a:extLst>
            </p:cNvPr>
            <p:cNvSpPr/>
            <p:nvPr/>
          </p:nvSpPr>
          <p:spPr>
            <a:xfrm>
              <a:off x="6344381" y="4892315"/>
              <a:ext cx="66807" cy="33403"/>
            </a:xfrm>
            <a:custGeom>
              <a:avLst/>
              <a:gdLst>
                <a:gd name="connsiteX0" fmla="*/ 0 w 66807"/>
                <a:gd name="connsiteY0" fmla="*/ 0 h 33403"/>
                <a:gd name="connsiteX1" fmla="*/ 66808 w 66807"/>
                <a:gd name="connsiteY1" fmla="*/ 0 h 33403"/>
                <a:gd name="connsiteX2" fmla="*/ 66808 w 66807"/>
                <a:gd name="connsiteY2" fmla="*/ 33404 h 33403"/>
                <a:gd name="connsiteX3" fmla="*/ 0 w 66807"/>
                <a:gd name="connsiteY3" fmla="*/ 33404 h 33403"/>
              </a:gdLst>
              <a:ahLst/>
              <a:cxnLst>
                <a:cxn ang="0">
                  <a:pos x="connsiteX0" y="connsiteY0"/>
                </a:cxn>
                <a:cxn ang="0">
                  <a:pos x="connsiteX1" y="connsiteY1"/>
                </a:cxn>
                <a:cxn ang="0">
                  <a:pos x="connsiteX2" y="connsiteY2"/>
                </a:cxn>
                <a:cxn ang="0">
                  <a:pos x="connsiteX3" y="connsiteY3"/>
                </a:cxn>
              </a:cxnLst>
              <a:rect l="l" t="t" r="r" b="b"/>
              <a:pathLst>
                <a:path w="66807" h="33403">
                  <a:moveTo>
                    <a:pt x="0" y="0"/>
                  </a:moveTo>
                  <a:lnTo>
                    <a:pt x="66808" y="0"/>
                  </a:lnTo>
                  <a:lnTo>
                    <a:pt x="66808" y="33404"/>
                  </a:lnTo>
                  <a:lnTo>
                    <a:pt x="0" y="33404"/>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1" name="任意多边形: 形状 190">
              <a:extLst>
                <a:ext uri="{FF2B5EF4-FFF2-40B4-BE49-F238E27FC236}">
                  <a16:creationId xmlns:a16="http://schemas.microsoft.com/office/drawing/2014/main" id="{454BC622-D8EF-5839-D081-671433F5D0A0}"/>
                </a:ext>
              </a:extLst>
            </p:cNvPr>
            <p:cNvSpPr/>
            <p:nvPr/>
          </p:nvSpPr>
          <p:spPr>
            <a:xfrm>
              <a:off x="6344381" y="4959125"/>
              <a:ext cx="167021" cy="33403"/>
            </a:xfrm>
            <a:custGeom>
              <a:avLst/>
              <a:gdLst>
                <a:gd name="connsiteX0" fmla="*/ 0 w 167021"/>
                <a:gd name="connsiteY0" fmla="*/ 0 h 33403"/>
                <a:gd name="connsiteX1" fmla="*/ 167022 w 167021"/>
                <a:gd name="connsiteY1" fmla="*/ 0 h 33403"/>
                <a:gd name="connsiteX2" fmla="*/ 167022 w 167021"/>
                <a:gd name="connsiteY2" fmla="*/ 33404 h 33403"/>
                <a:gd name="connsiteX3" fmla="*/ 0 w 167021"/>
                <a:gd name="connsiteY3" fmla="*/ 33404 h 33403"/>
              </a:gdLst>
              <a:ahLst/>
              <a:cxnLst>
                <a:cxn ang="0">
                  <a:pos x="connsiteX0" y="connsiteY0"/>
                </a:cxn>
                <a:cxn ang="0">
                  <a:pos x="connsiteX1" y="connsiteY1"/>
                </a:cxn>
                <a:cxn ang="0">
                  <a:pos x="connsiteX2" y="connsiteY2"/>
                </a:cxn>
                <a:cxn ang="0">
                  <a:pos x="connsiteX3" y="connsiteY3"/>
                </a:cxn>
              </a:cxnLst>
              <a:rect l="l" t="t" r="r" b="b"/>
              <a:pathLst>
                <a:path w="167021" h="33403">
                  <a:moveTo>
                    <a:pt x="0" y="0"/>
                  </a:moveTo>
                  <a:lnTo>
                    <a:pt x="167022" y="0"/>
                  </a:lnTo>
                  <a:lnTo>
                    <a:pt x="167022" y="33404"/>
                  </a:lnTo>
                  <a:lnTo>
                    <a:pt x="0" y="33404"/>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2" name="任意多边形: 形状 191">
              <a:extLst>
                <a:ext uri="{FF2B5EF4-FFF2-40B4-BE49-F238E27FC236}">
                  <a16:creationId xmlns:a16="http://schemas.microsoft.com/office/drawing/2014/main" id="{8312E821-FB24-05F8-A2EC-87251931AD1A}"/>
                </a:ext>
              </a:extLst>
            </p:cNvPr>
            <p:cNvSpPr/>
            <p:nvPr/>
          </p:nvSpPr>
          <p:spPr>
            <a:xfrm>
              <a:off x="6544807" y="4959125"/>
              <a:ext cx="133617" cy="33403"/>
            </a:xfrm>
            <a:custGeom>
              <a:avLst/>
              <a:gdLst>
                <a:gd name="connsiteX0" fmla="*/ 0 w 133617"/>
                <a:gd name="connsiteY0" fmla="*/ 0 h 33403"/>
                <a:gd name="connsiteX1" fmla="*/ 133618 w 133617"/>
                <a:gd name="connsiteY1" fmla="*/ 0 h 33403"/>
                <a:gd name="connsiteX2" fmla="*/ 133618 w 133617"/>
                <a:gd name="connsiteY2" fmla="*/ 33404 h 33403"/>
                <a:gd name="connsiteX3" fmla="*/ 0 w 133617"/>
                <a:gd name="connsiteY3" fmla="*/ 33404 h 33403"/>
              </a:gdLst>
              <a:ahLst/>
              <a:cxnLst>
                <a:cxn ang="0">
                  <a:pos x="connsiteX0" y="connsiteY0"/>
                </a:cxn>
                <a:cxn ang="0">
                  <a:pos x="connsiteX1" y="connsiteY1"/>
                </a:cxn>
                <a:cxn ang="0">
                  <a:pos x="connsiteX2" y="connsiteY2"/>
                </a:cxn>
                <a:cxn ang="0">
                  <a:pos x="connsiteX3" y="connsiteY3"/>
                </a:cxn>
              </a:cxnLst>
              <a:rect l="l" t="t" r="r" b="b"/>
              <a:pathLst>
                <a:path w="133617" h="33403">
                  <a:moveTo>
                    <a:pt x="0" y="0"/>
                  </a:moveTo>
                  <a:lnTo>
                    <a:pt x="133618" y="0"/>
                  </a:lnTo>
                  <a:lnTo>
                    <a:pt x="133618" y="33404"/>
                  </a:lnTo>
                  <a:lnTo>
                    <a:pt x="0" y="33404"/>
                  </a:lnTo>
                  <a:close/>
                </a:path>
              </a:pathLst>
            </a:custGeom>
            <a:solidFill>
              <a:schemeClr val="bg1"/>
            </a:solidFill>
            <a:ln w="204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3" name="图形 47">
            <a:extLst>
              <a:ext uri="{FF2B5EF4-FFF2-40B4-BE49-F238E27FC236}">
                <a16:creationId xmlns:a16="http://schemas.microsoft.com/office/drawing/2014/main" id="{A780F5B1-6BA2-03C9-A5CA-03E76231CBC4}"/>
              </a:ext>
            </a:extLst>
          </p:cNvPr>
          <p:cNvGrpSpPr>
            <a:grpSpLocks noChangeAspect="1"/>
          </p:cNvGrpSpPr>
          <p:nvPr/>
        </p:nvGrpSpPr>
        <p:grpSpPr>
          <a:xfrm>
            <a:off x="4752683" y="334504"/>
            <a:ext cx="158645" cy="140617"/>
            <a:chOff x="6258822" y="3033626"/>
            <a:chExt cx="920131" cy="1083472"/>
          </a:xfrm>
          <a:solidFill>
            <a:schemeClr val="bg1"/>
          </a:solidFill>
        </p:grpSpPr>
        <p:sp>
          <p:nvSpPr>
            <p:cNvPr id="194" name="任意多边形: 形状 193">
              <a:extLst>
                <a:ext uri="{FF2B5EF4-FFF2-40B4-BE49-F238E27FC236}">
                  <a16:creationId xmlns:a16="http://schemas.microsoft.com/office/drawing/2014/main" id="{81C1C3AD-3090-C063-0CF9-FA6BAD61B599}"/>
                </a:ext>
              </a:extLst>
            </p:cNvPr>
            <p:cNvSpPr/>
            <p:nvPr/>
          </p:nvSpPr>
          <p:spPr>
            <a:xfrm>
              <a:off x="6503850" y="3198745"/>
              <a:ext cx="258689" cy="31742"/>
            </a:xfrm>
            <a:custGeom>
              <a:avLst/>
              <a:gdLst>
                <a:gd name="connsiteX0" fmla="*/ 258690 w 258689"/>
                <a:gd name="connsiteY0" fmla="*/ 15871 h 31742"/>
                <a:gd name="connsiteX1" fmla="*/ 242819 w 258689"/>
                <a:gd name="connsiteY1" fmla="*/ 0 h 31742"/>
                <a:gd name="connsiteX2" fmla="*/ 15871 w 258689"/>
                <a:gd name="connsiteY2" fmla="*/ 0 h 31742"/>
                <a:gd name="connsiteX3" fmla="*/ 0 w 258689"/>
                <a:gd name="connsiteY3" fmla="*/ 15871 h 31742"/>
                <a:gd name="connsiteX4" fmla="*/ 15871 w 258689"/>
                <a:gd name="connsiteY4" fmla="*/ 31742 h 31742"/>
                <a:gd name="connsiteX5" fmla="*/ 242819 w 258689"/>
                <a:gd name="connsiteY5" fmla="*/ 31742 h 31742"/>
                <a:gd name="connsiteX6" fmla="*/ 258690 w 258689"/>
                <a:gd name="connsiteY6" fmla="*/ 15871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8689" h="31742">
                  <a:moveTo>
                    <a:pt x="258690" y="15871"/>
                  </a:moveTo>
                  <a:cubicBezTo>
                    <a:pt x="258690" y="7106"/>
                    <a:pt x="251584" y="0"/>
                    <a:pt x="242819" y="0"/>
                  </a:cubicBezTo>
                  <a:lnTo>
                    <a:pt x="15871" y="0"/>
                  </a:lnTo>
                  <a:cubicBezTo>
                    <a:pt x="7106" y="0"/>
                    <a:pt x="0" y="7106"/>
                    <a:pt x="0" y="15871"/>
                  </a:cubicBezTo>
                  <a:cubicBezTo>
                    <a:pt x="0" y="24636"/>
                    <a:pt x="7106" y="31742"/>
                    <a:pt x="15871" y="31742"/>
                  </a:cubicBezTo>
                  <a:lnTo>
                    <a:pt x="242819" y="31742"/>
                  </a:lnTo>
                  <a:cubicBezTo>
                    <a:pt x="251584" y="31742"/>
                    <a:pt x="258690" y="24636"/>
                    <a:pt x="258690" y="15871"/>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5" name="任意多边形: 形状 194">
              <a:extLst>
                <a:ext uri="{FF2B5EF4-FFF2-40B4-BE49-F238E27FC236}">
                  <a16:creationId xmlns:a16="http://schemas.microsoft.com/office/drawing/2014/main" id="{B32E479F-2655-52F7-F379-1E94422BB23D}"/>
                </a:ext>
              </a:extLst>
            </p:cNvPr>
            <p:cNvSpPr/>
            <p:nvPr/>
          </p:nvSpPr>
          <p:spPr>
            <a:xfrm>
              <a:off x="6258822" y="3033626"/>
              <a:ext cx="920131" cy="1083472"/>
            </a:xfrm>
            <a:custGeom>
              <a:avLst/>
              <a:gdLst>
                <a:gd name="connsiteX0" fmla="*/ 879400 w 920131"/>
                <a:gd name="connsiteY0" fmla="*/ 960964 h 1083472"/>
                <a:gd name="connsiteX1" fmla="*/ 879400 w 920131"/>
                <a:gd name="connsiteY1" fmla="*/ 935030 h 1083472"/>
                <a:gd name="connsiteX2" fmla="*/ 846578 w 920131"/>
                <a:gd name="connsiteY2" fmla="*/ 874794 h 1083472"/>
                <a:gd name="connsiteX3" fmla="*/ 826276 w 920131"/>
                <a:gd name="connsiteY3" fmla="*/ 861695 h 1083472"/>
                <a:gd name="connsiteX4" fmla="*/ 837519 w 920131"/>
                <a:gd name="connsiteY4" fmla="*/ 831343 h 1083472"/>
                <a:gd name="connsiteX5" fmla="*/ 837519 w 920131"/>
                <a:gd name="connsiteY5" fmla="*/ 826071 h 1083472"/>
                <a:gd name="connsiteX6" fmla="*/ 790792 w 920131"/>
                <a:gd name="connsiteY6" fmla="*/ 779344 h 1083472"/>
                <a:gd name="connsiteX7" fmla="*/ 788907 w 920131"/>
                <a:gd name="connsiteY7" fmla="*/ 779344 h 1083472"/>
                <a:gd name="connsiteX8" fmla="*/ 767193 w 920131"/>
                <a:gd name="connsiteY8" fmla="*/ 680879 h 1083472"/>
                <a:gd name="connsiteX9" fmla="*/ 810726 w 920131"/>
                <a:gd name="connsiteY9" fmla="*/ 628551 h 1083472"/>
                <a:gd name="connsiteX10" fmla="*/ 785508 w 920131"/>
                <a:gd name="connsiteY10" fmla="*/ 583314 h 1083472"/>
                <a:gd name="connsiteX11" fmla="*/ 800133 w 920131"/>
                <a:gd name="connsiteY11" fmla="*/ 558402 h 1083472"/>
                <a:gd name="connsiteX12" fmla="*/ 791560 w 920131"/>
                <a:gd name="connsiteY12" fmla="*/ 537660 h 1083472"/>
                <a:gd name="connsiteX13" fmla="*/ 770818 w 920131"/>
                <a:gd name="connsiteY13" fmla="*/ 546232 h 1083472"/>
                <a:gd name="connsiteX14" fmla="*/ 748977 w 920131"/>
                <a:gd name="connsiteY14" fmla="*/ 575321 h 1083472"/>
                <a:gd name="connsiteX15" fmla="*/ 657387 w 920131"/>
                <a:gd name="connsiteY15" fmla="*/ 575321 h 1083472"/>
                <a:gd name="connsiteX16" fmla="*/ 629877 w 920131"/>
                <a:gd name="connsiteY16" fmla="*/ 518178 h 1083472"/>
                <a:gd name="connsiteX17" fmla="*/ 703132 w 920131"/>
                <a:gd name="connsiteY17" fmla="*/ 444923 h 1083472"/>
                <a:gd name="connsiteX18" fmla="*/ 768628 w 920131"/>
                <a:gd name="connsiteY18" fmla="*/ 485374 h 1083472"/>
                <a:gd name="connsiteX19" fmla="*/ 789933 w 920131"/>
                <a:gd name="connsiteY19" fmla="*/ 492435 h 1083472"/>
                <a:gd name="connsiteX20" fmla="*/ 796995 w 920131"/>
                <a:gd name="connsiteY20" fmla="*/ 471130 h 1083472"/>
                <a:gd name="connsiteX21" fmla="*/ 748740 w 920131"/>
                <a:gd name="connsiteY21" fmla="*/ 423516 h 1083472"/>
                <a:gd name="connsiteX22" fmla="*/ 748740 w 920131"/>
                <a:gd name="connsiteY22" fmla="*/ 151365 h 1083472"/>
                <a:gd name="connsiteX23" fmla="*/ 707930 w 920131"/>
                <a:gd name="connsiteY23" fmla="*/ 110555 h 1083472"/>
                <a:gd name="connsiteX24" fmla="*/ 577801 w 920131"/>
                <a:gd name="connsiteY24" fmla="*/ 110555 h 1083472"/>
                <a:gd name="connsiteX25" fmla="*/ 557845 w 920131"/>
                <a:gd name="connsiteY25" fmla="*/ 101639 h 1083472"/>
                <a:gd name="connsiteX26" fmla="*/ 495552 w 920131"/>
                <a:gd name="connsiteY26" fmla="*/ 101639 h 1083472"/>
                <a:gd name="connsiteX27" fmla="*/ 374372 w 920131"/>
                <a:gd name="connsiteY27" fmla="*/ 0 h 1083472"/>
                <a:gd name="connsiteX28" fmla="*/ 253188 w 920131"/>
                <a:gd name="connsiteY28" fmla="*/ 101637 h 1083472"/>
                <a:gd name="connsiteX29" fmla="*/ 190895 w 920131"/>
                <a:gd name="connsiteY29" fmla="*/ 101637 h 1083472"/>
                <a:gd name="connsiteX30" fmla="*/ 170939 w 920131"/>
                <a:gd name="connsiteY30" fmla="*/ 110553 h 1083472"/>
                <a:gd name="connsiteX31" fmla="*/ 40810 w 920131"/>
                <a:gd name="connsiteY31" fmla="*/ 110553 h 1083472"/>
                <a:gd name="connsiteX32" fmla="*/ 0 w 920131"/>
                <a:gd name="connsiteY32" fmla="*/ 151363 h 1083472"/>
                <a:gd name="connsiteX33" fmla="*/ 0 w 920131"/>
                <a:gd name="connsiteY33" fmla="*/ 991845 h 1083472"/>
                <a:gd name="connsiteX34" fmla="*/ 40810 w 920131"/>
                <a:gd name="connsiteY34" fmla="*/ 1032655 h 1083472"/>
                <a:gd name="connsiteX35" fmla="*/ 486141 w 920131"/>
                <a:gd name="connsiteY35" fmla="*/ 1032655 h 1083472"/>
                <a:gd name="connsiteX36" fmla="*/ 486141 w 920131"/>
                <a:gd name="connsiteY36" fmla="*/ 1034111 h 1083472"/>
                <a:gd name="connsiteX37" fmla="*/ 535503 w 920131"/>
                <a:gd name="connsiteY37" fmla="*/ 1083473 h 1083472"/>
                <a:gd name="connsiteX38" fmla="*/ 870770 w 920131"/>
                <a:gd name="connsiteY38" fmla="*/ 1083473 h 1083472"/>
                <a:gd name="connsiteX39" fmla="*/ 920132 w 920131"/>
                <a:gd name="connsiteY39" fmla="*/ 1034111 h 1083472"/>
                <a:gd name="connsiteX40" fmla="*/ 920132 w 920131"/>
                <a:gd name="connsiteY40" fmla="*/ 1009553 h 1083472"/>
                <a:gd name="connsiteX41" fmla="*/ 879400 w 920131"/>
                <a:gd name="connsiteY41" fmla="*/ 960964 h 1083472"/>
                <a:gd name="connsiteX42" fmla="*/ 829370 w 920131"/>
                <a:gd name="connsiteY42" fmla="*/ 901464 h 1083472"/>
                <a:gd name="connsiteX43" fmla="*/ 847660 w 920131"/>
                <a:gd name="connsiteY43" fmla="*/ 935028 h 1083472"/>
                <a:gd name="connsiteX44" fmla="*/ 847660 w 920131"/>
                <a:gd name="connsiteY44" fmla="*/ 960192 h 1083472"/>
                <a:gd name="connsiteX45" fmla="*/ 558613 w 920131"/>
                <a:gd name="connsiteY45" fmla="*/ 960192 h 1083472"/>
                <a:gd name="connsiteX46" fmla="*/ 558613 w 920131"/>
                <a:gd name="connsiteY46" fmla="*/ 935028 h 1083472"/>
                <a:gd name="connsiteX47" fmla="*/ 576903 w 920131"/>
                <a:gd name="connsiteY47" fmla="*/ 901464 h 1083472"/>
                <a:gd name="connsiteX48" fmla="*/ 613253 w 920131"/>
                <a:gd name="connsiteY48" fmla="*/ 878011 h 1083472"/>
                <a:gd name="connsiteX49" fmla="*/ 615477 w 920131"/>
                <a:gd name="connsiteY49" fmla="*/ 878068 h 1083472"/>
                <a:gd name="connsiteX50" fmla="*/ 790794 w 920131"/>
                <a:gd name="connsiteY50" fmla="*/ 878068 h 1083472"/>
                <a:gd name="connsiteX51" fmla="*/ 793020 w 920131"/>
                <a:gd name="connsiteY51" fmla="*/ 878011 h 1083472"/>
                <a:gd name="connsiteX52" fmla="*/ 790794 w 920131"/>
                <a:gd name="connsiteY52" fmla="*/ 811085 h 1083472"/>
                <a:gd name="connsiteX53" fmla="*/ 805779 w 920131"/>
                <a:gd name="connsiteY53" fmla="*/ 826069 h 1083472"/>
                <a:gd name="connsiteX54" fmla="*/ 805779 w 920131"/>
                <a:gd name="connsiteY54" fmla="*/ 831341 h 1083472"/>
                <a:gd name="connsiteX55" fmla="*/ 790794 w 920131"/>
                <a:gd name="connsiteY55" fmla="*/ 846325 h 1083472"/>
                <a:gd name="connsiteX56" fmla="*/ 615477 w 920131"/>
                <a:gd name="connsiteY56" fmla="*/ 846325 h 1083472"/>
                <a:gd name="connsiteX57" fmla="*/ 600492 w 920131"/>
                <a:gd name="connsiteY57" fmla="*/ 831341 h 1083472"/>
                <a:gd name="connsiteX58" fmla="*/ 600492 w 920131"/>
                <a:gd name="connsiteY58" fmla="*/ 826069 h 1083472"/>
                <a:gd name="connsiteX59" fmla="*/ 615477 w 920131"/>
                <a:gd name="connsiteY59" fmla="*/ 811085 h 1083472"/>
                <a:gd name="connsiteX60" fmla="*/ 649835 w 920131"/>
                <a:gd name="connsiteY60" fmla="*/ 779342 h 1083472"/>
                <a:gd name="connsiteX61" fmla="*/ 670543 w 920131"/>
                <a:gd name="connsiteY61" fmla="*/ 681779 h 1083472"/>
                <a:gd name="connsiteX62" fmla="*/ 735171 w 920131"/>
                <a:gd name="connsiteY62" fmla="*/ 681779 h 1083472"/>
                <a:gd name="connsiteX63" fmla="*/ 755926 w 920131"/>
                <a:gd name="connsiteY63" fmla="*/ 779342 h 1083472"/>
                <a:gd name="connsiteX64" fmla="*/ 648772 w 920131"/>
                <a:gd name="connsiteY64" fmla="*/ 607063 h 1083472"/>
                <a:gd name="connsiteX65" fmla="*/ 757499 w 920131"/>
                <a:gd name="connsiteY65" fmla="*/ 607063 h 1083472"/>
                <a:gd name="connsiteX66" fmla="*/ 778984 w 920131"/>
                <a:gd name="connsiteY66" fmla="*/ 628551 h 1083472"/>
                <a:gd name="connsiteX67" fmla="*/ 757499 w 920131"/>
                <a:gd name="connsiteY67" fmla="*/ 650036 h 1083472"/>
                <a:gd name="connsiteX68" fmla="*/ 648772 w 920131"/>
                <a:gd name="connsiteY68" fmla="*/ 650036 h 1083472"/>
                <a:gd name="connsiteX69" fmla="*/ 627285 w 920131"/>
                <a:gd name="connsiteY69" fmla="*/ 628551 h 1083472"/>
                <a:gd name="connsiteX70" fmla="*/ 648772 w 920131"/>
                <a:gd name="connsiteY70" fmla="*/ 607063 h 1083472"/>
                <a:gd name="connsiteX71" fmla="*/ 584769 w 920131"/>
                <a:gd name="connsiteY71" fmla="*/ 142297 h 1083472"/>
                <a:gd name="connsiteX72" fmla="*/ 707934 w 920131"/>
                <a:gd name="connsiteY72" fmla="*/ 142297 h 1083472"/>
                <a:gd name="connsiteX73" fmla="*/ 717002 w 920131"/>
                <a:gd name="connsiteY73" fmla="*/ 151365 h 1083472"/>
                <a:gd name="connsiteX74" fmla="*/ 717002 w 920131"/>
                <a:gd name="connsiteY74" fmla="*/ 414095 h 1083472"/>
                <a:gd name="connsiteX75" fmla="*/ 703134 w 920131"/>
                <a:gd name="connsiteY75" fmla="*/ 413181 h 1083472"/>
                <a:gd name="connsiteX76" fmla="*/ 686396 w 920131"/>
                <a:gd name="connsiteY76" fmla="*/ 414531 h 1083472"/>
                <a:gd name="connsiteX77" fmla="*/ 686396 w 920131"/>
                <a:gd name="connsiteY77" fmla="*/ 201243 h 1083472"/>
                <a:gd name="connsiteX78" fmla="*/ 658054 w 920131"/>
                <a:gd name="connsiteY78" fmla="*/ 172901 h 1083472"/>
                <a:gd name="connsiteX79" fmla="*/ 584767 w 920131"/>
                <a:gd name="connsiteY79" fmla="*/ 172901 h 1083472"/>
                <a:gd name="connsiteX80" fmla="*/ 584767 w 920131"/>
                <a:gd name="connsiteY80" fmla="*/ 142297 h 1083472"/>
                <a:gd name="connsiteX81" fmla="*/ 374372 w 920131"/>
                <a:gd name="connsiteY81" fmla="*/ 31742 h 1083472"/>
                <a:gd name="connsiteX82" fmla="*/ 463149 w 920131"/>
                <a:gd name="connsiteY82" fmla="*/ 101637 h 1083472"/>
                <a:gd name="connsiteX83" fmla="*/ 285595 w 920131"/>
                <a:gd name="connsiteY83" fmla="*/ 101637 h 1083472"/>
                <a:gd name="connsiteX84" fmla="*/ 374372 w 920131"/>
                <a:gd name="connsiteY84" fmla="*/ 31742 h 1083472"/>
                <a:gd name="connsiteX85" fmla="*/ 486909 w 920131"/>
                <a:gd name="connsiteY85" fmla="*/ 1000913 h 1083472"/>
                <a:gd name="connsiteX86" fmla="*/ 40810 w 920131"/>
                <a:gd name="connsiteY86" fmla="*/ 1000913 h 1083472"/>
                <a:gd name="connsiteX87" fmla="*/ 31742 w 920131"/>
                <a:gd name="connsiteY87" fmla="*/ 991845 h 1083472"/>
                <a:gd name="connsiteX88" fmla="*/ 31742 w 920131"/>
                <a:gd name="connsiteY88" fmla="*/ 151365 h 1083472"/>
                <a:gd name="connsiteX89" fmla="*/ 40810 w 920131"/>
                <a:gd name="connsiteY89" fmla="*/ 142297 h 1083472"/>
                <a:gd name="connsiteX90" fmla="*/ 163975 w 920131"/>
                <a:gd name="connsiteY90" fmla="*/ 142297 h 1083472"/>
                <a:gd name="connsiteX91" fmla="*/ 163975 w 920131"/>
                <a:gd name="connsiteY91" fmla="*/ 172901 h 1083472"/>
                <a:gd name="connsiteX92" fmla="*/ 90690 w 920131"/>
                <a:gd name="connsiteY92" fmla="*/ 172901 h 1083472"/>
                <a:gd name="connsiteX93" fmla="*/ 62348 w 920131"/>
                <a:gd name="connsiteY93" fmla="*/ 201243 h 1083472"/>
                <a:gd name="connsiteX94" fmla="*/ 62348 w 920131"/>
                <a:gd name="connsiteY94" fmla="*/ 941967 h 1083472"/>
                <a:gd name="connsiteX95" fmla="*/ 90690 w 920131"/>
                <a:gd name="connsiteY95" fmla="*/ 970309 h 1083472"/>
                <a:gd name="connsiteX96" fmla="*/ 220940 w 920131"/>
                <a:gd name="connsiteY96" fmla="*/ 970309 h 1083472"/>
                <a:gd name="connsiteX97" fmla="*/ 236811 w 920131"/>
                <a:gd name="connsiteY97" fmla="*/ 954438 h 1083472"/>
                <a:gd name="connsiteX98" fmla="*/ 220940 w 920131"/>
                <a:gd name="connsiteY98" fmla="*/ 938567 h 1083472"/>
                <a:gd name="connsiteX99" fmla="*/ 94091 w 920131"/>
                <a:gd name="connsiteY99" fmla="*/ 938567 h 1083472"/>
                <a:gd name="connsiteX100" fmla="*/ 94091 w 920131"/>
                <a:gd name="connsiteY100" fmla="*/ 204643 h 1083472"/>
                <a:gd name="connsiteX101" fmla="*/ 163975 w 920131"/>
                <a:gd name="connsiteY101" fmla="*/ 204643 h 1083472"/>
                <a:gd name="connsiteX102" fmla="*/ 163975 w 920131"/>
                <a:gd name="connsiteY102" fmla="*/ 233425 h 1083472"/>
                <a:gd name="connsiteX103" fmla="*/ 190895 w 920131"/>
                <a:gd name="connsiteY103" fmla="*/ 260345 h 1083472"/>
                <a:gd name="connsiteX104" fmla="*/ 413510 w 920131"/>
                <a:gd name="connsiteY104" fmla="*/ 260345 h 1083472"/>
                <a:gd name="connsiteX105" fmla="*/ 429382 w 920131"/>
                <a:gd name="connsiteY105" fmla="*/ 244474 h 1083472"/>
                <a:gd name="connsiteX106" fmla="*/ 413510 w 920131"/>
                <a:gd name="connsiteY106" fmla="*/ 228603 h 1083472"/>
                <a:gd name="connsiteX107" fmla="*/ 195719 w 920131"/>
                <a:gd name="connsiteY107" fmla="*/ 228603 h 1083472"/>
                <a:gd name="connsiteX108" fmla="*/ 195719 w 920131"/>
                <a:gd name="connsiteY108" fmla="*/ 133380 h 1083472"/>
                <a:gd name="connsiteX109" fmla="*/ 553029 w 920131"/>
                <a:gd name="connsiteY109" fmla="*/ 133380 h 1083472"/>
                <a:gd name="connsiteX110" fmla="*/ 553029 w 920131"/>
                <a:gd name="connsiteY110" fmla="*/ 228601 h 1083472"/>
                <a:gd name="connsiteX111" fmla="*/ 487576 w 920131"/>
                <a:gd name="connsiteY111" fmla="*/ 228601 h 1083472"/>
                <a:gd name="connsiteX112" fmla="*/ 471705 w 920131"/>
                <a:gd name="connsiteY112" fmla="*/ 244472 h 1083472"/>
                <a:gd name="connsiteX113" fmla="*/ 487576 w 920131"/>
                <a:gd name="connsiteY113" fmla="*/ 260343 h 1083472"/>
                <a:gd name="connsiteX114" fmla="*/ 557852 w 920131"/>
                <a:gd name="connsiteY114" fmla="*/ 260343 h 1083472"/>
                <a:gd name="connsiteX115" fmla="*/ 584769 w 920131"/>
                <a:gd name="connsiteY115" fmla="*/ 233423 h 1083472"/>
                <a:gd name="connsiteX116" fmla="*/ 584769 w 920131"/>
                <a:gd name="connsiteY116" fmla="*/ 204643 h 1083472"/>
                <a:gd name="connsiteX117" fmla="*/ 654653 w 920131"/>
                <a:gd name="connsiteY117" fmla="*/ 204643 h 1083472"/>
                <a:gd name="connsiteX118" fmla="*/ 654653 w 920131"/>
                <a:gd name="connsiteY118" fmla="*/ 425090 h 1083472"/>
                <a:gd name="connsiteX119" fmla="*/ 598137 w 920131"/>
                <a:gd name="connsiteY119" fmla="*/ 518180 h 1083472"/>
                <a:gd name="connsiteX120" fmla="*/ 599586 w 920131"/>
                <a:gd name="connsiteY120" fmla="*/ 535533 h 1083472"/>
                <a:gd name="connsiteX121" fmla="*/ 586202 w 920131"/>
                <a:gd name="connsiteY121" fmla="*/ 535533 h 1083472"/>
                <a:gd name="connsiteX122" fmla="*/ 586202 w 920131"/>
                <a:gd name="connsiteY122" fmla="*/ 361165 h 1083472"/>
                <a:gd name="connsiteX123" fmla="*/ 563703 w 920131"/>
                <a:gd name="connsiteY123" fmla="*/ 338666 h 1083472"/>
                <a:gd name="connsiteX124" fmla="*/ 519136 w 920131"/>
                <a:gd name="connsiteY124" fmla="*/ 338666 h 1083472"/>
                <a:gd name="connsiteX125" fmla="*/ 496635 w 920131"/>
                <a:gd name="connsiteY125" fmla="*/ 361165 h 1083472"/>
                <a:gd name="connsiteX126" fmla="*/ 496635 w 920131"/>
                <a:gd name="connsiteY126" fmla="*/ 535533 h 1083472"/>
                <a:gd name="connsiteX127" fmla="*/ 474837 w 920131"/>
                <a:gd name="connsiteY127" fmla="*/ 535533 h 1083472"/>
                <a:gd name="connsiteX128" fmla="*/ 474837 w 920131"/>
                <a:gd name="connsiteY128" fmla="*/ 459599 h 1083472"/>
                <a:gd name="connsiteX129" fmla="*/ 452338 w 920131"/>
                <a:gd name="connsiteY129" fmla="*/ 437100 h 1083472"/>
                <a:gd name="connsiteX130" fmla="*/ 407771 w 920131"/>
                <a:gd name="connsiteY130" fmla="*/ 437100 h 1083472"/>
                <a:gd name="connsiteX131" fmla="*/ 385272 w 920131"/>
                <a:gd name="connsiteY131" fmla="*/ 459599 h 1083472"/>
                <a:gd name="connsiteX132" fmla="*/ 385272 w 920131"/>
                <a:gd name="connsiteY132" fmla="*/ 535533 h 1083472"/>
                <a:gd name="connsiteX133" fmla="*/ 363474 w 920131"/>
                <a:gd name="connsiteY133" fmla="*/ 535533 h 1083472"/>
                <a:gd name="connsiteX134" fmla="*/ 363474 w 920131"/>
                <a:gd name="connsiteY134" fmla="*/ 316366 h 1083472"/>
                <a:gd name="connsiteX135" fmla="*/ 340975 w 920131"/>
                <a:gd name="connsiteY135" fmla="*/ 293867 h 1083472"/>
                <a:gd name="connsiteX136" fmla="*/ 296408 w 920131"/>
                <a:gd name="connsiteY136" fmla="*/ 293867 h 1083472"/>
                <a:gd name="connsiteX137" fmla="*/ 273909 w 920131"/>
                <a:gd name="connsiteY137" fmla="*/ 316366 h 1083472"/>
                <a:gd name="connsiteX138" fmla="*/ 273909 w 920131"/>
                <a:gd name="connsiteY138" fmla="*/ 535531 h 1083472"/>
                <a:gd name="connsiteX139" fmla="*/ 252111 w 920131"/>
                <a:gd name="connsiteY139" fmla="*/ 535531 h 1083472"/>
                <a:gd name="connsiteX140" fmla="*/ 252111 w 920131"/>
                <a:gd name="connsiteY140" fmla="*/ 434988 h 1083472"/>
                <a:gd name="connsiteX141" fmla="*/ 229612 w 920131"/>
                <a:gd name="connsiteY141" fmla="*/ 412489 h 1083472"/>
                <a:gd name="connsiteX142" fmla="*/ 185043 w 920131"/>
                <a:gd name="connsiteY142" fmla="*/ 412489 h 1083472"/>
                <a:gd name="connsiteX143" fmla="*/ 162544 w 920131"/>
                <a:gd name="connsiteY143" fmla="*/ 434988 h 1083472"/>
                <a:gd name="connsiteX144" fmla="*/ 162544 w 920131"/>
                <a:gd name="connsiteY144" fmla="*/ 535531 h 1083472"/>
                <a:gd name="connsiteX145" fmla="*/ 138795 w 920131"/>
                <a:gd name="connsiteY145" fmla="*/ 535531 h 1083472"/>
                <a:gd name="connsiteX146" fmla="*/ 122924 w 920131"/>
                <a:gd name="connsiteY146" fmla="*/ 551402 h 1083472"/>
                <a:gd name="connsiteX147" fmla="*/ 138795 w 920131"/>
                <a:gd name="connsiteY147" fmla="*/ 567273 h 1083472"/>
                <a:gd name="connsiteX148" fmla="*/ 610385 w 920131"/>
                <a:gd name="connsiteY148" fmla="*/ 567273 h 1083472"/>
                <a:gd name="connsiteX149" fmla="*/ 620835 w 920131"/>
                <a:gd name="connsiteY149" fmla="*/ 583267 h 1083472"/>
                <a:gd name="connsiteX150" fmla="*/ 595545 w 920131"/>
                <a:gd name="connsiteY150" fmla="*/ 628549 h 1083472"/>
                <a:gd name="connsiteX151" fmla="*/ 638545 w 920131"/>
                <a:gd name="connsiteY151" fmla="*/ 680780 h 1083472"/>
                <a:gd name="connsiteX152" fmla="*/ 616869 w 920131"/>
                <a:gd name="connsiteY152" fmla="*/ 779340 h 1083472"/>
                <a:gd name="connsiteX153" fmla="*/ 615477 w 920131"/>
                <a:gd name="connsiteY153" fmla="*/ 779340 h 1083472"/>
                <a:gd name="connsiteX154" fmla="*/ 568750 w 920131"/>
                <a:gd name="connsiteY154" fmla="*/ 826067 h 1083472"/>
                <a:gd name="connsiteX155" fmla="*/ 568750 w 920131"/>
                <a:gd name="connsiteY155" fmla="*/ 831339 h 1083472"/>
                <a:gd name="connsiteX156" fmla="*/ 579993 w 920131"/>
                <a:gd name="connsiteY156" fmla="*/ 861691 h 1083472"/>
                <a:gd name="connsiteX157" fmla="*/ 559691 w 920131"/>
                <a:gd name="connsiteY157" fmla="*/ 874790 h 1083472"/>
                <a:gd name="connsiteX158" fmla="*/ 526869 w 920131"/>
                <a:gd name="connsiteY158" fmla="*/ 935028 h 1083472"/>
                <a:gd name="connsiteX159" fmla="*/ 526869 w 920131"/>
                <a:gd name="connsiteY159" fmla="*/ 938564 h 1083472"/>
                <a:gd name="connsiteX160" fmla="*/ 295005 w 920131"/>
                <a:gd name="connsiteY160" fmla="*/ 938564 h 1083472"/>
                <a:gd name="connsiteX161" fmla="*/ 279134 w 920131"/>
                <a:gd name="connsiteY161" fmla="*/ 954436 h 1083472"/>
                <a:gd name="connsiteX162" fmla="*/ 295005 w 920131"/>
                <a:gd name="connsiteY162" fmla="*/ 970307 h 1083472"/>
                <a:gd name="connsiteX163" fmla="*/ 505686 w 920131"/>
                <a:gd name="connsiteY163" fmla="*/ 970307 h 1083472"/>
                <a:gd name="connsiteX164" fmla="*/ 486909 w 920131"/>
                <a:gd name="connsiteY164" fmla="*/ 1000913 h 1083472"/>
                <a:gd name="connsiteX165" fmla="*/ 554459 w 920131"/>
                <a:gd name="connsiteY165" fmla="*/ 370407 h 1083472"/>
                <a:gd name="connsiteX166" fmla="*/ 554459 w 920131"/>
                <a:gd name="connsiteY166" fmla="*/ 535531 h 1083472"/>
                <a:gd name="connsiteX167" fmla="*/ 528378 w 920131"/>
                <a:gd name="connsiteY167" fmla="*/ 535531 h 1083472"/>
                <a:gd name="connsiteX168" fmla="*/ 528378 w 920131"/>
                <a:gd name="connsiteY168" fmla="*/ 370407 h 1083472"/>
                <a:gd name="connsiteX169" fmla="*/ 443094 w 920131"/>
                <a:gd name="connsiteY169" fmla="*/ 468840 h 1083472"/>
                <a:gd name="connsiteX170" fmla="*/ 443094 w 920131"/>
                <a:gd name="connsiteY170" fmla="*/ 535531 h 1083472"/>
                <a:gd name="connsiteX171" fmla="*/ 417013 w 920131"/>
                <a:gd name="connsiteY171" fmla="*/ 535531 h 1083472"/>
                <a:gd name="connsiteX172" fmla="*/ 417013 w 920131"/>
                <a:gd name="connsiteY172" fmla="*/ 468840 h 1083472"/>
                <a:gd name="connsiteX173" fmla="*/ 331731 w 920131"/>
                <a:gd name="connsiteY173" fmla="*/ 325610 h 1083472"/>
                <a:gd name="connsiteX174" fmla="*/ 331731 w 920131"/>
                <a:gd name="connsiteY174" fmla="*/ 535533 h 1083472"/>
                <a:gd name="connsiteX175" fmla="*/ 305650 w 920131"/>
                <a:gd name="connsiteY175" fmla="*/ 535533 h 1083472"/>
                <a:gd name="connsiteX176" fmla="*/ 305650 w 920131"/>
                <a:gd name="connsiteY176" fmla="*/ 325610 h 1083472"/>
                <a:gd name="connsiteX177" fmla="*/ 220366 w 920131"/>
                <a:gd name="connsiteY177" fmla="*/ 444231 h 1083472"/>
                <a:gd name="connsiteX178" fmla="*/ 220366 w 920131"/>
                <a:gd name="connsiteY178" fmla="*/ 535531 h 1083472"/>
                <a:gd name="connsiteX179" fmla="*/ 194285 w 920131"/>
                <a:gd name="connsiteY179" fmla="*/ 535531 h 1083472"/>
                <a:gd name="connsiteX180" fmla="*/ 194285 w 920131"/>
                <a:gd name="connsiteY180" fmla="*/ 444231 h 1083472"/>
                <a:gd name="connsiteX181" fmla="*/ 888389 w 920131"/>
                <a:gd name="connsiteY181" fmla="*/ 1034113 h 1083472"/>
                <a:gd name="connsiteX182" fmla="*/ 870770 w 920131"/>
                <a:gd name="connsiteY182" fmla="*/ 1051733 h 1083472"/>
                <a:gd name="connsiteX183" fmla="*/ 535503 w 920131"/>
                <a:gd name="connsiteY183" fmla="*/ 1051733 h 1083472"/>
                <a:gd name="connsiteX184" fmla="*/ 517884 w 920131"/>
                <a:gd name="connsiteY184" fmla="*/ 1034113 h 1083472"/>
                <a:gd name="connsiteX185" fmla="*/ 517884 w 920131"/>
                <a:gd name="connsiteY185" fmla="*/ 1009555 h 1083472"/>
                <a:gd name="connsiteX186" fmla="*/ 535503 w 920131"/>
                <a:gd name="connsiteY186" fmla="*/ 991936 h 1083472"/>
                <a:gd name="connsiteX187" fmla="*/ 870770 w 920131"/>
                <a:gd name="connsiteY187" fmla="*/ 991936 h 1083472"/>
                <a:gd name="connsiteX188" fmla="*/ 888389 w 920131"/>
                <a:gd name="connsiteY188" fmla="*/ 1009555 h 108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Lst>
              <a:rect l="l" t="t" r="r" b="b"/>
              <a:pathLst>
                <a:path w="920131" h="1083472">
                  <a:moveTo>
                    <a:pt x="879400" y="960964"/>
                  </a:moveTo>
                  <a:lnTo>
                    <a:pt x="879400" y="935030"/>
                  </a:lnTo>
                  <a:cubicBezTo>
                    <a:pt x="879400" y="910572"/>
                    <a:pt x="867130" y="888054"/>
                    <a:pt x="846578" y="874794"/>
                  </a:cubicBezTo>
                  <a:lnTo>
                    <a:pt x="826276" y="861695"/>
                  </a:lnTo>
                  <a:cubicBezTo>
                    <a:pt x="833276" y="853522"/>
                    <a:pt x="837519" y="842922"/>
                    <a:pt x="837519" y="831343"/>
                  </a:cubicBezTo>
                  <a:lnTo>
                    <a:pt x="837519" y="826071"/>
                  </a:lnTo>
                  <a:cubicBezTo>
                    <a:pt x="837519" y="800305"/>
                    <a:pt x="816559" y="779344"/>
                    <a:pt x="790792" y="779344"/>
                  </a:cubicBezTo>
                  <a:lnTo>
                    <a:pt x="788907" y="779344"/>
                  </a:lnTo>
                  <a:cubicBezTo>
                    <a:pt x="779926" y="747653"/>
                    <a:pt x="772655" y="714687"/>
                    <a:pt x="767193" y="680879"/>
                  </a:cubicBezTo>
                  <a:cubicBezTo>
                    <a:pt x="791929" y="676306"/>
                    <a:pt x="810726" y="654590"/>
                    <a:pt x="810726" y="628551"/>
                  </a:cubicBezTo>
                  <a:cubicBezTo>
                    <a:pt x="810726" y="609472"/>
                    <a:pt x="800632" y="592714"/>
                    <a:pt x="785508" y="583314"/>
                  </a:cubicBezTo>
                  <a:cubicBezTo>
                    <a:pt x="791402" y="575848"/>
                    <a:pt x="796356" y="567504"/>
                    <a:pt x="800133" y="558402"/>
                  </a:cubicBezTo>
                  <a:cubicBezTo>
                    <a:pt x="803493" y="550306"/>
                    <a:pt x="799655" y="541020"/>
                    <a:pt x="791560" y="537660"/>
                  </a:cubicBezTo>
                  <a:cubicBezTo>
                    <a:pt x="783464" y="534295"/>
                    <a:pt x="774178" y="538138"/>
                    <a:pt x="770818" y="546232"/>
                  </a:cubicBezTo>
                  <a:cubicBezTo>
                    <a:pt x="765976" y="557899"/>
                    <a:pt x="758375" y="567779"/>
                    <a:pt x="748977" y="575321"/>
                  </a:cubicBezTo>
                  <a:lnTo>
                    <a:pt x="657387" y="575321"/>
                  </a:lnTo>
                  <a:cubicBezTo>
                    <a:pt x="640634" y="561892"/>
                    <a:pt x="629877" y="541274"/>
                    <a:pt x="629877" y="518178"/>
                  </a:cubicBezTo>
                  <a:cubicBezTo>
                    <a:pt x="629877" y="477785"/>
                    <a:pt x="662739" y="444923"/>
                    <a:pt x="703132" y="444923"/>
                  </a:cubicBezTo>
                  <a:cubicBezTo>
                    <a:pt x="731004" y="444923"/>
                    <a:pt x="756100" y="460424"/>
                    <a:pt x="768628" y="485374"/>
                  </a:cubicBezTo>
                  <a:cubicBezTo>
                    <a:pt x="772561" y="493208"/>
                    <a:pt x="782101" y="496369"/>
                    <a:pt x="789933" y="492435"/>
                  </a:cubicBezTo>
                  <a:cubicBezTo>
                    <a:pt x="797767" y="488501"/>
                    <a:pt x="800929" y="478964"/>
                    <a:pt x="796995" y="471130"/>
                  </a:cubicBezTo>
                  <a:cubicBezTo>
                    <a:pt x="786310" y="449850"/>
                    <a:pt x="769237" y="433369"/>
                    <a:pt x="748740" y="423516"/>
                  </a:cubicBezTo>
                  <a:lnTo>
                    <a:pt x="748740" y="151365"/>
                  </a:lnTo>
                  <a:cubicBezTo>
                    <a:pt x="748740" y="128862"/>
                    <a:pt x="730433" y="110555"/>
                    <a:pt x="707930" y="110555"/>
                  </a:cubicBezTo>
                  <a:lnTo>
                    <a:pt x="577801" y="110555"/>
                  </a:lnTo>
                  <a:cubicBezTo>
                    <a:pt x="572870" y="105095"/>
                    <a:pt x="565764" y="101639"/>
                    <a:pt x="557845" y="101639"/>
                  </a:cubicBezTo>
                  <a:lnTo>
                    <a:pt x="495552" y="101639"/>
                  </a:lnTo>
                  <a:cubicBezTo>
                    <a:pt x="485367" y="43961"/>
                    <a:pt x="434928" y="0"/>
                    <a:pt x="374372" y="0"/>
                  </a:cubicBezTo>
                  <a:cubicBezTo>
                    <a:pt x="313816" y="0"/>
                    <a:pt x="263379" y="43961"/>
                    <a:pt x="253188" y="101637"/>
                  </a:cubicBezTo>
                  <a:lnTo>
                    <a:pt x="190895" y="101637"/>
                  </a:lnTo>
                  <a:cubicBezTo>
                    <a:pt x="182976" y="101637"/>
                    <a:pt x="175870" y="105095"/>
                    <a:pt x="170939" y="110553"/>
                  </a:cubicBezTo>
                  <a:lnTo>
                    <a:pt x="40810" y="110553"/>
                  </a:lnTo>
                  <a:cubicBezTo>
                    <a:pt x="18307" y="110553"/>
                    <a:pt x="0" y="128859"/>
                    <a:pt x="0" y="151363"/>
                  </a:cubicBezTo>
                  <a:lnTo>
                    <a:pt x="0" y="991845"/>
                  </a:lnTo>
                  <a:cubicBezTo>
                    <a:pt x="0" y="1014349"/>
                    <a:pt x="18307" y="1032655"/>
                    <a:pt x="40810" y="1032655"/>
                  </a:cubicBezTo>
                  <a:lnTo>
                    <a:pt x="486141" y="1032655"/>
                  </a:lnTo>
                  <a:lnTo>
                    <a:pt x="486141" y="1034111"/>
                  </a:lnTo>
                  <a:cubicBezTo>
                    <a:pt x="486141" y="1061329"/>
                    <a:pt x="508285" y="1083473"/>
                    <a:pt x="535503" y="1083473"/>
                  </a:cubicBezTo>
                  <a:lnTo>
                    <a:pt x="870770" y="1083473"/>
                  </a:lnTo>
                  <a:cubicBezTo>
                    <a:pt x="897988" y="1083473"/>
                    <a:pt x="920132" y="1061329"/>
                    <a:pt x="920132" y="1034111"/>
                  </a:cubicBezTo>
                  <a:lnTo>
                    <a:pt x="920132" y="1009553"/>
                  </a:lnTo>
                  <a:cubicBezTo>
                    <a:pt x="920132" y="985281"/>
                    <a:pt x="902517" y="965059"/>
                    <a:pt x="879400" y="960964"/>
                  </a:cubicBezTo>
                  <a:close/>
                  <a:moveTo>
                    <a:pt x="829370" y="901464"/>
                  </a:moveTo>
                  <a:cubicBezTo>
                    <a:pt x="840822" y="908854"/>
                    <a:pt x="847660" y="921400"/>
                    <a:pt x="847660" y="935028"/>
                  </a:cubicBezTo>
                  <a:lnTo>
                    <a:pt x="847660" y="960192"/>
                  </a:lnTo>
                  <a:lnTo>
                    <a:pt x="558613" y="960192"/>
                  </a:lnTo>
                  <a:lnTo>
                    <a:pt x="558613" y="935028"/>
                  </a:lnTo>
                  <a:cubicBezTo>
                    <a:pt x="558613" y="921400"/>
                    <a:pt x="565451" y="908851"/>
                    <a:pt x="576903" y="901464"/>
                  </a:cubicBezTo>
                  <a:lnTo>
                    <a:pt x="613253" y="878011"/>
                  </a:lnTo>
                  <a:cubicBezTo>
                    <a:pt x="613991" y="878044"/>
                    <a:pt x="614732" y="878068"/>
                    <a:pt x="615477" y="878068"/>
                  </a:cubicBezTo>
                  <a:lnTo>
                    <a:pt x="790794" y="878068"/>
                  </a:lnTo>
                  <a:cubicBezTo>
                    <a:pt x="791541" y="878068"/>
                    <a:pt x="792282" y="878047"/>
                    <a:pt x="793020" y="878011"/>
                  </a:cubicBezTo>
                  <a:close/>
                  <a:moveTo>
                    <a:pt x="790794" y="811085"/>
                  </a:moveTo>
                  <a:cubicBezTo>
                    <a:pt x="799056" y="811085"/>
                    <a:pt x="805779" y="817808"/>
                    <a:pt x="805779" y="826069"/>
                  </a:cubicBezTo>
                  <a:lnTo>
                    <a:pt x="805779" y="831341"/>
                  </a:lnTo>
                  <a:cubicBezTo>
                    <a:pt x="805779" y="839602"/>
                    <a:pt x="799056" y="846325"/>
                    <a:pt x="790794" y="846325"/>
                  </a:cubicBezTo>
                  <a:lnTo>
                    <a:pt x="615477" y="846325"/>
                  </a:lnTo>
                  <a:cubicBezTo>
                    <a:pt x="607215" y="846325"/>
                    <a:pt x="600492" y="839604"/>
                    <a:pt x="600492" y="831341"/>
                  </a:cubicBezTo>
                  <a:lnTo>
                    <a:pt x="600492" y="826069"/>
                  </a:lnTo>
                  <a:cubicBezTo>
                    <a:pt x="600492" y="817808"/>
                    <a:pt x="607213" y="811085"/>
                    <a:pt x="615477" y="811085"/>
                  </a:cubicBezTo>
                  <a:close/>
                  <a:moveTo>
                    <a:pt x="649835" y="779342"/>
                  </a:moveTo>
                  <a:cubicBezTo>
                    <a:pt x="658354" y="747949"/>
                    <a:pt x="665283" y="715297"/>
                    <a:pt x="670543" y="681779"/>
                  </a:cubicBezTo>
                  <a:lnTo>
                    <a:pt x="735171" y="681779"/>
                  </a:lnTo>
                  <a:cubicBezTo>
                    <a:pt x="740411" y="715178"/>
                    <a:pt x="747356" y="747833"/>
                    <a:pt x="755926" y="779342"/>
                  </a:cubicBezTo>
                  <a:close/>
                  <a:moveTo>
                    <a:pt x="648772" y="607063"/>
                  </a:moveTo>
                  <a:lnTo>
                    <a:pt x="757499" y="607063"/>
                  </a:lnTo>
                  <a:cubicBezTo>
                    <a:pt x="769347" y="607063"/>
                    <a:pt x="778984" y="616703"/>
                    <a:pt x="778984" y="628551"/>
                  </a:cubicBezTo>
                  <a:cubicBezTo>
                    <a:pt x="778984" y="640399"/>
                    <a:pt x="769345" y="650036"/>
                    <a:pt x="757499" y="650036"/>
                  </a:cubicBezTo>
                  <a:lnTo>
                    <a:pt x="648772" y="650036"/>
                  </a:lnTo>
                  <a:cubicBezTo>
                    <a:pt x="636924" y="650036"/>
                    <a:pt x="627285" y="640397"/>
                    <a:pt x="627285" y="628551"/>
                  </a:cubicBezTo>
                  <a:cubicBezTo>
                    <a:pt x="627285" y="616705"/>
                    <a:pt x="636926" y="607063"/>
                    <a:pt x="648772" y="607063"/>
                  </a:cubicBezTo>
                  <a:close/>
                  <a:moveTo>
                    <a:pt x="584769" y="142297"/>
                  </a:moveTo>
                  <a:lnTo>
                    <a:pt x="707934" y="142297"/>
                  </a:lnTo>
                  <a:cubicBezTo>
                    <a:pt x="712934" y="142297"/>
                    <a:pt x="717002" y="146364"/>
                    <a:pt x="717002" y="151365"/>
                  </a:cubicBezTo>
                  <a:lnTo>
                    <a:pt x="717002" y="414095"/>
                  </a:lnTo>
                  <a:cubicBezTo>
                    <a:pt x="712448" y="413498"/>
                    <a:pt x="707820" y="413181"/>
                    <a:pt x="703134" y="413181"/>
                  </a:cubicBezTo>
                  <a:cubicBezTo>
                    <a:pt x="697438" y="413181"/>
                    <a:pt x="691849" y="413653"/>
                    <a:pt x="686396" y="414531"/>
                  </a:cubicBezTo>
                  <a:lnTo>
                    <a:pt x="686396" y="201243"/>
                  </a:lnTo>
                  <a:cubicBezTo>
                    <a:pt x="686396" y="185615"/>
                    <a:pt x="673682" y="172901"/>
                    <a:pt x="658054" y="172901"/>
                  </a:cubicBezTo>
                  <a:lnTo>
                    <a:pt x="584767" y="172901"/>
                  </a:lnTo>
                  <a:lnTo>
                    <a:pt x="584767" y="142297"/>
                  </a:lnTo>
                  <a:close/>
                  <a:moveTo>
                    <a:pt x="374372" y="31742"/>
                  </a:moveTo>
                  <a:cubicBezTo>
                    <a:pt x="417355" y="31742"/>
                    <a:pt x="453464" y="61589"/>
                    <a:pt x="463149" y="101637"/>
                  </a:cubicBezTo>
                  <a:lnTo>
                    <a:pt x="285595" y="101637"/>
                  </a:lnTo>
                  <a:cubicBezTo>
                    <a:pt x="295281" y="61589"/>
                    <a:pt x="331391" y="31742"/>
                    <a:pt x="374372" y="31742"/>
                  </a:cubicBezTo>
                  <a:close/>
                  <a:moveTo>
                    <a:pt x="486909" y="1000913"/>
                  </a:moveTo>
                  <a:lnTo>
                    <a:pt x="40810" y="1000913"/>
                  </a:lnTo>
                  <a:cubicBezTo>
                    <a:pt x="35810" y="1000913"/>
                    <a:pt x="31742" y="996846"/>
                    <a:pt x="31742" y="991845"/>
                  </a:cubicBezTo>
                  <a:lnTo>
                    <a:pt x="31742" y="151365"/>
                  </a:lnTo>
                  <a:cubicBezTo>
                    <a:pt x="31742" y="146364"/>
                    <a:pt x="35810" y="142297"/>
                    <a:pt x="40810" y="142297"/>
                  </a:cubicBezTo>
                  <a:lnTo>
                    <a:pt x="163975" y="142297"/>
                  </a:lnTo>
                  <a:lnTo>
                    <a:pt x="163975" y="172901"/>
                  </a:lnTo>
                  <a:lnTo>
                    <a:pt x="90690" y="172901"/>
                  </a:lnTo>
                  <a:cubicBezTo>
                    <a:pt x="75062" y="172901"/>
                    <a:pt x="62348" y="185615"/>
                    <a:pt x="62348" y="201243"/>
                  </a:cubicBezTo>
                  <a:lnTo>
                    <a:pt x="62348" y="941967"/>
                  </a:lnTo>
                  <a:cubicBezTo>
                    <a:pt x="62348" y="957595"/>
                    <a:pt x="75062" y="970309"/>
                    <a:pt x="90690" y="970309"/>
                  </a:cubicBezTo>
                  <a:lnTo>
                    <a:pt x="220940" y="970309"/>
                  </a:lnTo>
                  <a:cubicBezTo>
                    <a:pt x="229705" y="970309"/>
                    <a:pt x="236811" y="963203"/>
                    <a:pt x="236811" y="954438"/>
                  </a:cubicBezTo>
                  <a:cubicBezTo>
                    <a:pt x="236811" y="945673"/>
                    <a:pt x="229705" y="938567"/>
                    <a:pt x="220940" y="938567"/>
                  </a:cubicBezTo>
                  <a:lnTo>
                    <a:pt x="94091" y="938567"/>
                  </a:lnTo>
                  <a:lnTo>
                    <a:pt x="94091" y="204643"/>
                  </a:lnTo>
                  <a:lnTo>
                    <a:pt x="163975" y="204643"/>
                  </a:lnTo>
                  <a:lnTo>
                    <a:pt x="163975" y="233425"/>
                  </a:lnTo>
                  <a:cubicBezTo>
                    <a:pt x="163975" y="248268"/>
                    <a:pt x="176052" y="260345"/>
                    <a:pt x="190895" y="260345"/>
                  </a:cubicBezTo>
                  <a:lnTo>
                    <a:pt x="413510" y="260345"/>
                  </a:lnTo>
                  <a:cubicBezTo>
                    <a:pt x="422276" y="260345"/>
                    <a:pt x="429382" y="253239"/>
                    <a:pt x="429382" y="244474"/>
                  </a:cubicBezTo>
                  <a:cubicBezTo>
                    <a:pt x="429382" y="235709"/>
                    <a:pt x="422276" y="228603"/>
                    <a:pt x="413510" y="228603"/>
                  </a:cubicBezTo>
                  <a:lnTo>
                    <a:pt x="195719" y="228603"/>
                  </a:lnTo>
                  <a:lnTo>
                    <a:pt x="195719" y="133380"/>
                  </a:lnTo>
                  <a:lnTo>
                    <a:pt x="553029" y="133380"/>
                  </a:lnTo>
                  <a:lnTo>
                    <a:pt x="553029" y="228601"/>
                  </a:lnTo>
                  <a:lnTo>
                    <a:pt x="487576" y="228601"/>
                  </a:lnTo>
                  <a:cubicBezTo>
                    <a:pt x="478811" y="228601"/>
                    <a:pt x="471705" y="235707"/>
                    <a:pt x="471705" y="244472"/>
                  </a:cubicBezTo>
                  <a:cubicBezTo>
                    <a:pt x="471705" y="253237"/>
                    <a:pt x="478811" y="260343"/>
                    <a:pt x="487576" y="260343"/>
                  </a:cubicBezTo>
                  <a:lnTo>
                    <a:pt x="557852" y="260343"/>
                  </a:lnTo>
                  <a:cubicBezTo>
                    <a:pt x="572694" y="260343"/>
                    <a:pt x="584769" y="248266"/>
                    <a:pt x="584769" y="233423"/>
                  </a:cubicBezTo>
                  <a:lnTo>
                    <a:pt x="584769" y="204643"/>
                  </a:lnTo>
                  <a:lnTo>
                    <a:pt x="654653" y="204643"/>
                  </a:lnTo>
                  <a:lnTo>
                    <a:pt x="654653" y="425090"/>
                  </a:lnTo>
                  <a:cubicBezTo>
                    <a:pt x="621101" y="442636"/>
                    <a:pt x="598137" y="477766"/>
                    <a:pt x="598137" y="518180"/>
                  </a:cubicBezTo>
                  <a:cubicBezTo>
                    <a:pt x="598137" y="524093"/>
                    <a:pt x="598641" y="529887"/>
                    <a:pt x="599586" y="535533"/>
                  </a:cubicBezTo>
                  <a:lnTo>
                    <a:pt x="586202" y="535533"/>
                  </a:lnTo>
                  <a:lnTo>
                    <a:pt x="586202" y="361165"/>
                  </a:lnTo>
                  <a:cubicBezTo>
                    <a:pt x="586202" y="348758"/>
                    <a:pt x="576108" y="338666"/>
                    <a:pt x="563703" y="338666"/>
                  </a:cubicBezTo>
                  <a:lnTo>
                    <a:pt x="519136" y="338666"/>
                  </a:lnTo>
                  <a:cubicBezTo>
                    <a:pt x="506729" y="338666"/>
                    <a:pt x="496635" y="348760"/>
                    <a:pt x="496635" y="361165"/>
                  </a:cubicBezTo>
                  <a:lnTo>
                    <a:pt x="496635" y="535533"/>
                  </a:lnTo>
                  <a:lnTo>
                    <a:pt x="474837" y="535533"/>
                  </a:lnTo>
                  <a:lnTo>
                    <a:pt x="474837" y="459599"/>
                  </a:lnTo>
                  <a:cubicBezTo>
                    <a:pt x="474837" y="447192"/>
                    <a:pt x="464743" y="437100"/>
                    <a:pt x="452338" y="437100"/>
                  </a:cubicBezTo>
                  <a:lnTo>
                    <a:pt x="407771" y="437100"/>
                  </a:lnTo>
                  <a:cubicBezTo>
                    <a:pt x="395364" y="437100"/>
                    <a:pt x="385272" y="447194"/>
                    <a:pt x="385272" y="459599"/>
                  </a:cubicBezTo>
                  <a:lnTo>
                    <a:pt x="385272" y="535533"/>
                  </a:lnTo>
                  <a:lnTo>
                    <a:pt x="363474" y="535533"/>
                  </a:lnTo>
                  <a:lnTo>
                    <a:pt x="363474" y="316366"/>
                  </a:lnTo>
                  <a:cubicBezTo>
                    <a:pt x="363474" y="303959"/>
                    <a:pt x="353380" y="293867"/>
                    <a:pt x="340975" y="293867"/>
                  </a:cubicBezTo>
                  <a:lnTo>
                    <a:pt x="296408" y="293867"/>
                  </a:lnTo>
                  <a:cubicBezTo>
                    <a:pt x="284001" y="293867"/>
                    <a:pt x="273909" y="303961"/>
                    <a:pt x="273909" y="316366"/>
                  </a:cubicBezTo>
                  <a:lnTo>
                    <a:pt x="273909" y="535531"/>
                  </a:lnTo>
                  <a:lnTo>
                    <a:pt x="252111" y="535531"/>
                  </a:lnTo>
                  <a:lnTo>
                    <a:pt x="252111" y="434988"/>
                  </a:lnTo>
                  <a:cubicBezTo>
                    <a:pt x="252111" y="422581"/>
                    <a:pt x="242017" y="412489"/>
                    <a:pt x="229612" y="412489"/>
                  </a:cubicBezTo>
                  <a:lnTo>
                    <a:pt x="185043" y="412489"/>
                  </a:lnTo>
                  <a:cubicBezTo>
                    <a:pt x="172636" y="412489"/>
                    <a:pt x="162544" y="422583"/>
                    <a:pt x="162544" y="434988"/>
                  </a:cubicBezTo>
                  <a:lnTo>
                    <a:pt x="162544" y="535531"/>
                  </a:lnTo>
                  <a:lnTo>
                    <a:pt x="138795" y="535531"/>
                  </a:lnTo>
                  <a:cubicBezTo>
                    <a:pt x="130030" y="535531"/>
                    <a:pt x="122924" y="542637"/>
                    <a:pt x="122924" y="551402"/>
                  </a:cubicBezTo>
                  <a:cubicBezTo>
                    <a:pt x="122924" y="560167"/>
                    <a:pt x="130030" y="567273"/>
                    <a:pt x="138795" y="567273"/>
                  </a:cubicBezTo>
                  <a:lnTo>
                    <a:pt x="610385" y="567273"/>
                  </a:lnTo>
                  <a:cubicBezTo>
                    <a:pt x="613392" y="572926"/>
                    <a:pt x="616884" y="578286"/>
                    <a:pt x="620835" y="583267"/>
                  </a:cubicBezTo>
                  <a:cubicBezTo>
                    <a:pt x="605670" y="592659"/>
                    <a:pt x="595545" y="609440"/>
                    <a:pt x="595545" y="628549"/>
                  </a:cubicBezTo>
                  <a:cubicBezTo>
                    <a:pt x="595545" y="654400"/>
                    <a:pt x="614074" y="675997"/>
                    <a:pt x="638545" y="680780"/>
                  </a:cubicBezTo>
                  <a:cubicBezTo>
                    <a:pt x="633041" y="715034"/>
                    <a:pt x="625880" y="747594"/>
                    <a:pt x="616869" y="779340"/>
                  </a:cubicBezTo>
                  <a:lnTo>
                    <a:pt x="615477" y="779340"/>
                  </a:lnTo>
                  <a:cubicBezTo>
                    <a:pt x="589713" y="779340"/>
                    <a:pt x="568750" y="800301"/>
                    <a:pt x="568750" y="826067"/>
                  </a:cubicBezTo>
                  <a:lnTo>
                    <a:pt x="568750" y="831339"/>
                  </a:lnTo>
                  <a:cubicBezTo>
                    <a:pt x="568750" y="842918"/>
                    <a:pt x="572993" y="853518"/>
                    <a:pt x="579993" y="861691"/>
                  </a:cubicBezTo>
                  <a:lnTo>
                    <a:pt x="559691" y="874790"/>
                  </a:lnTo>
                  <a:cubicBezTo>
                    <a:pt x="539141" y="888052"/>
                    <a:pt x="526869" y="910570"/>
                    <a:pt x="526869" y="935028"/>
                  </a:cubicBezTo>
                  <a:lnTo>
                    <a:pt x="526869" y="938564"/>
                  </a:lnTo>
                  <a:lnTo>
                    <a:pt x="295005" y="938564"/>
                  </a:lnTo>
                  <a:cubicBezTo>
                    <a:pt x="286240" y="938564"/>
                    <a:pt x="279134" y="945671"/>
                    <a:pt x="279134" y="954436"/>
                  </a:cubicBezTo>
                  <a:cubicBezTo>
                    <a:pt x="279134" y="963201"/>
                    <a:pt x="286240" y="970307"/>
                    <a:pt x="295005" y="970307"/>
                  </a:cubicBezTo>
                  <a:lnTo>
                    <a:pt x="505686" y="970307"/>
                  </a:lnTo>
                  <a:cubicBezTo>
                    <a:pt x="496017" y="977669"/>
                    <a:pt x="489117" y="988476"/>
                    <a:pt x="486909" y="1000913"/>
                  </a:cubicBezTo>
                  <a:close/>
                  <a:moveTo>
                    <a:pt x="554459" y="370407"/>
                  </a:moveTo>
                  <a:lnTo>
                    <a:pt x="554459" y="535531"/>
                  </a:lnTo>
                  <a:lnTo>
                    <a:pt x="528378" y="535531"/>
                  </a:lnTo>
                  <a:lnTo>
                    <a:pt x="528378" y="370407"/>
                  </a:lnTo>
                  <a:close/>
                  <a:moveTo>
                    <a:pt x="443094" y="468840"/>
                  </a:moveTo>
                  <a:lnTo>
                    <a:pt x="443094" y="535531"/>
                  </a:lnTo>
                  <a:lnTo>
                    <a:pt x="417013" y="535531"/>
                  </a:lnTo>
                  <a:lnTo>
                    <a:pt x="417013" y="468840"/>
                  </a:lnTo>
                  <a:close/>
                  <a:moveTo>
                    <a:pt x="331731" y="325610"/>
                  </a:moveTo>
                  <a:lnTo>
                    <a:pt x="331731" y="535533"/>
                  </a:lnTo>
                  <a:lnTo>
                    <a:pt x="305650" y="535533"/>
                  </a:lnTo>
                  <a:lnTo>
                    <a:pt x="305650" y="325610"/>
                  </a:lnTo>
                  <a:close/>
                  <a:moveTo>
                    <a:pt x="220366" y="444231"/>
                  </a:moveTo>
                  <a:lnTo>
                    <a:pt x="220366" y="535531"/>
                  </a:lnTo>
                  <a:lnTo>
                    <a:pt x="194285" y="535531"/>
                  </a:lnTo>
                  <a:lnTo>
                    <a:pt x="194285" y="444231"/>
                  </a:lnTo>
                  <a:close/>
                  <a:moveTo>
                    <a:pt x="888389" y="1034113"/>
                  </a:moveTo>
                  <a:cubicBezTo>
                    <a:pt x="888389" y="1043829"/>
                    <a:pt x="880486" y="1051733"/>
                    <a:pt x="870770" y="1051733"/>
                  </a:cubicBezTo>
                  <a:lnTo>
                    <a:pt x="535503" y="1051733"/>
                  </a:lnTo>
                  <a:cubicBezTo>
                    <a:pt x="525788" y="1051733"/>
                    <a:pt x="517884" y="1043829"/>
                    <a:pt x="517884" y="1034113"/>
                  </a:cubicBezTo>
                  <a:lnTo>
                    <a:pt x="517884" y="1009555"/>
                  </a:lnTo>
                  <a:cubicBezTo>
                    <a:pt x="517884" y="999840"/>
                    <a:pt x="525788" y="991936"/>
                    <a:pt x="535503" y="991936"/>
                  </a:cubicBezTo>
                  <a:lnTo>
                    <a:pt x="870770" y="991936"/>
                  </a:lnTo>
                  <a:cubicBezTo>
                    <a:pt x="880486" y="991936"/>
                    <a:pt x="888389" y="999840"/>
                    <a:pt x="888389" y="1009555"/>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6" name="任意多边形: 形状 195">
              <a:extLst>
                <a:ext uri="{FF2B5EF4-FFF2-40B4-BE49-F238E27FC236}">
                  <a16:creationId xmlns:a16="http://schemas.microsoft.com/office/drawing/2014/main" id="{90BA2583-1084-EB01-3571-DCF10726E0A4}"/>
                </a:ext>
              </a:extLst>
            </p:cNvPr>
            <p:cNvSpPr/>
            <p:nvPr/>
          </p:nvSpPr>
          <p:spPr>
            <a:xfrm>
              <a:off x="6381745" y="3632449"/>
              <a:ext cx="452183" cy="92103"/>
            </a:xfrm>
            <a:custGeom>
              <a:avLst/>
              <a:gdLst>
                <a:gd name="connsiteX0" fmla="*/ 452183 w 452183"/>
                <a:gd name="connsiteY0" fmla="*/ 46052 h 92103"/>
                <a:gd name="connsiteX1" fmla="*/ 406131 w 452183"/>
                <a:gd name="connsiteY1" fmla="*/ 0 h 92103"/>
                <a:gd name="connsiteX2" fmla="*/ 46052 w 452183"/>
                <a:gd name="connsiteY2" fmla="*/ 0 h 92103"/>
                <a:gd name="connsiteX3" fmla="*/ 0 w 452183"/>
                <a:gd name="connsiteY3" fmla="*/ 46052 h 92103"/>
                <a:gd name="connsiteX4" fmla="*/ 46052 w 452183"/>
                <a:gd name="connsiteY4" fmla="*/ 92104 h 92103"/>
                <a:gd name="connsiteX5" fmla="*/ 406131 w 452183"/>
                <a:gd name="connsiteY5" fmla="*/ 92104 h 92103"/>
                <a:gd name="connsiteX6" fmla="*/ 452183 w 452183"/>
                <a:gd name="connsiteY6" fmla="*/ 46052 h 92103"/>
                <a:gd name="connsiteX7" fmla="*/ 188307 w 452183"/>
                <a:gd name="connsiteY7" fmla="*/ 60361 h 92103"/>
                <a:gd name="connsiteX8" fmla="*/ 46052 w 452183"/>
                <a:gd name="connsiteY8" fmla="*/ 60361 h 92103"/>
                <a:gd name="connsiteX9" fmla="*/ 44592 w 452183"/>
                <a:gd name="connsiteY9" fmla="*/ 60287 h 92103"/>
                <a:gd name="connsiteX10" fmla="*/ 31745 w 452183"/>
                <a:gd name="connsiteY10" fmla="*/ 46052 h 92103"/>
                <a:gd name="connsiteX11" fmla="*/ 44592 w 452183"/>
                <a:gd name="connsiteY11" fmla="*/ 31816 h 92103"/>
                <a:gd name="connsiteX12" fmla="*/ 46052 w 452183"/>
                <a:gd name="connsiteY12" fmla="*/ 31742 h 92103"/>
                <a:gd name="connsiteX13" fmla="*/ 188307 w 452183"/>
                <a:gd name="connsiteY13" fmla="*/ 31742 h 92103"/>
                <a:gd name="connsiteX14" fmla="*/ 220049 w 452183"/>
                <a:gd name="connsiteY14" fmla="*/ 31744 h 92103"/>
                <a:gd name="connsiteX15" fmla="*/ 406131 w 452183"/>
                <a:gd name="connsiteY15" fmla="*/ 31744 h 92103"/>
                <a:gd name="connsiteX16" fmla="*/ 420441 w 452183"/>
                <a:gd name="connsiteY16" fmla="*/ 46054 h 92103"/>
                <a:gd name="connsiteX17" fmla="*/ 406131 w 452183"/>
                <a:gd name="connsiteY17" fmla="*/ 60364 h 92103"/>
                <a:gd name="connsiteX18" fmla="*/ 220049 w 452183"/>
                <a:gd name="connsiteY18" fmla="*/ 60364 h 92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2183" h="92103">
                  <a:moveTo>
                    <a:pt x="452183" y="46052"/>
                  </a:moveTo>
                  <a:cubicBezTo>
                    <a:pt x="452183" y="20658"/>
                    <a:pt x="431523" y="0"/>
                    <a:pt x="406131" y="0"/>
                  </a:cubicBezTo>
                  <a:lnTo>
                    <a:pt x="46052" y="0"/>
                  </a:lnTo>
                  <a:cubicBezTo>
                    <a:pt x="20658" y="0"/>
                    <a:pt x="0" y="20658"/>
                    <a:pt x="0" y="46052"/>
                  </a:cubicBezTo>
                  <a:cubicBezTo>
                    <a:pt x="0" y="71446"/>
                    <a:pt x="20658" y="92104"/>
                    <a:pt x="46052" y="92104"/>
                  </a:cubicBezTo>
                  <a:lnTo>
                    <a:pt x="406131" y="92104"/>
                  </a:lnTo>
                  <a:cubicBezTo>
                    <a:pt x="431525" y="92104"/>
                    <a:pt x="452183" y="71446"/>
                    <a:pt x="452183" y="46052"/>
                  </a:cubicBezTo>
                  <a:close/>
                  <a:moveTo>
                    <a:pt x="188307" y="60361"/>
                  </a:moveTo>
                  <a:lnTo>
                    <a:pt x="46052" y="60361"/>
                  </a:lnTo>
                  <a:cubicBezTo>
                    <a:pt x="45559" y="60361"/>
                    <a:pt x="45072" y="60336"/>
                    <a:pt x="44592" y="60287"/>
                  </a:cubicBezTo>
                  <a:cubicBezTo>
                    <a:pt x="37386" y="59553"/>
                    <a:pt x="31745" y="53450"/>
                    <a:pt x="31745" y="46052"/>
                  </a:cubicBezTo>
                  <a:cubicBezTo>
                    <a:pt x="31745" y="38654"/>
                    <a:pt x="37386" y="32551"/>
                    <a:pt x="44592" y="31816"/>
                  </a:cubicBezTo>
                  <a:cubicBezTo>
                    <a:pt x="45072" y="31768"/>
                    <a:pt x="45559" y="31742"/>
                    <a:pt x="46052" y="31742"/>
                  </a:cubicBezTo>
                  <a:lnTo>
                    <a:pt x="188307" y="31742"/>
                  </a:lnTo>
                  <a:close/>
                  <a:moveTo>
                    <a:pt x="220049" y="31744"/>
                  </a:moveTo>
                  <a:lnTo>
                    <a:pt x="406131" y="31744"/>
                  </a:lnTo>
                  <a:cubicBezTo>
                    <a:pt x="414022" y="31744"/>
                    <a:pt x="420441" y="38163"/>
                    <a:pt x="420441" y="46054"/>
                  </a:cubicBezTo>
                  <a:cubicBezTo>
                    <a:pt x="420441" y="53945"/>
                    <a:pt x="414020" y="60364"/>
                    <a:pt x="406131" y="60364"/>
                  </a:cubicBezTo>
                  <a:lnTo>
                    <a:pt x="220049" y="60364"/>
                  </a:ln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7" name="任意多边形: 形状 196">
              <a:extLst>
                <a:ext uri="{FF2B5EF4-FFF2-40B4-BE49-F238E27FC236}">
                  <a16:creationId xmlns:a16="http://schemas.microsoft.com/office/drawing/2014/main" id="{BBFA4C03-7F3D-60C3-7455-36477FB6827F}"/>
                </a:ext>
              </a:extLst>
            </p:cNvPr>
            <p:cNvSpPr/>
            <p:nvPr/>
          </p:nvSpPr>
          <p:spPr>
            <a:xfrm>
              <a:off x="6481579" y="3762768"/>
              <a:ext cx="352349" cy="31742"/>
            </a:xfrm>
            <a:custGeom>
              <a:avLst/>
              <a:gdLst>
                <a:gd name="connsiteX0" fmla="*/ 336478 w 352349"/>
                <a:gd name="connsiteY0" fmla="*/ 0 h 31742"/>
                <a:gd name="connsiteX1" fmla="*/ 15871 w 352349"/>
                <a:gd name="connsiteY1" fmla="*/ 0 h 31742"/>
                <a:gd name="connsiteX2" fmla="*/ 0 w 352349"/>
                <a:gd name="connsiteY2" fmla="*/ 15871 h 31742"/>
                <a:gd name="connsiteX3" fmla="*/ 15871 w 352349"/>
                <a:gd name="connsiteY3" fmla="*/ 31742 h 31742"/>
                <a:gd name="connsiteX4" fmla="*/ 336478 w 352349"/>
                <a:gd name="connsiteY4" fmla="*/ 31742 h 31742"/>
                <a:gd name="connsiteX5" fmla="*/ 352349 w 352349"/>
                <a:gd name="connsiteY5" fmla="*/ 15871 h 31742"/>
                <a:gd name="connsiteX6" fmla="*/ 336478 w 352349"/>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349" h="31742">
                  <a:moveTo>
                    <a:pt x="336478" y="0"/>
                  </a:moveTo>
                  <a:lnTo>
                    <a:pt x="15871" y="0"/>
                  </a:lnTo>
                  <a:cubicBezTo>
                    <a:pt x="7106" y="0"/>
                    <a:pt x="0" y="7106"/>
                    <a:pt x="0" y="15871"/>
                  </a:cubicBezTo>
                  <a:cubicBezTo>
                    <a:pt x="0" y="24636"/>
                    <a:pt x="7106" y="31742"/>
                    <a:pt x="15871" y="31742"/>
                  </a:cubicBezTo>
                  <a:lnTo>
                    <a:pt x="336478" y="31742"/>
                  </a:lnTo>
                  <a:cubicBezTo>
                    <a:pt x="345243" y="31742"/>
                    <a:pt x="352349" y="24636"/>
                    <a:pt x="352349" y="15871"/>
                  </a:cubicBezTo>
                  <a:cubicBezTo>
                    <a:pt x="352349" y="7106"/>
                    <a:pt x="345243" y="0"/>
                    <a:pt x="336478"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8" name="任意多边形: 形状 197">
              <a:extLst>
                <a:ext uri="{FF2B5EF4-FFF2-40B4-BE49-F238E27FC236}">
                  <a16:creationId xmlns:a16="http://schemas.microsoft.com/office/drawing/2014/main" id="{829DFAD2-E78A-BAC1-B895-FAB3D8F82747}"/>
                </a:ext>
              </a:extLst>
            </p:cNvPr>
            <p:cNvSpPr/>
            <p:nvPr/>
          </p:nvSpPr>
          <p:spPr>
            <a:xfrm>
              <a:off x="6481579" y="3822425"/>
              <a:ext cx="324752" cy="31742"/>
            </a:xfrm>
            <a:custGeom>
              <a:avLst/>
              <a:gdLst>
                <a:gd name="connsiteX0" fmla="*/ 308881 w 324752"/>
                <a:gd name="connsiteY0" fmla="*/ 0 h 31742"/>
                <a:gd name="connsiteX1" fmla="*/ 15871 w 324752"/>
                <a:gd name="connsiteY1" fmla="*/ 0 h 31742"/>
                <a:gd name="connsiteX2" fmla="*/ 0 w 324752"/>
                <a:gd name="connsiteY2" fmla="*/ 15871 h 31742"/>
                <a:gd name="connsiteX3" fmla="*/ 15871 w 324752"/>
                <a:gd name="connsiteY3" fmla="*/ 31742 h 31742"/>
                <a:gd name="connsiteX4" fmla="*/ 308881 w 324752"/>
                <a:gd name="connsiteY4" fmla="*/ 31742 h 31742"/>
                <a:gd name="connsiteX5" fmla="*/ 324752 w 324752"/>
                <a:gd name="connsiteY5" fmla="*/ 15871 h 31742"/>
                <a:gd name="connsiteX6" fmla="*/ 308881 w 324752"/>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4752" h="31742">
                  <a:moveTo>
                    <a:pt x="308881" y="0"/>
                  </a:moveTo>
                  <a:lnTo>
                    <a:pt x="15871" y="0"/>
                  </a:lnTo>
                  <a:cubicBezTo>
                    <a:pt x="7106" y="0"/>
                    <a:pt x="0" y="7106"/>
                    <a:pt x="0" y="15871"/>
                  </a:cubicBezTo>
                  <a:cubicBezTo>
                    <a:pt x="0" y="24636"/>
                    <a:pt x="7106" y="31742"/>
                    <a:pt x="15871" y="31742"/>
                  </a:cubicBezTo>
                  <a:lnTo>
                    <a:pt x="308881" y="31742"/>
                  </a:lnTo>
                  <a:cubicBezTo>
                    <a:pt x="317646" y="31742"/>
                    <a:pt x="324752" y="24636"/>
                    <a:pt x="324752" y="15871"/>
                  </a:cubicBezTo>
                  <a:cubicBezTo>
                    <a:pt x="324752" y="7106"/>
                    <a:pt x="317646" y="0"/>
                    <a:pt x="308881"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9" name="任意多边形: 形状 198">
              <a:extLst>
                <a:ext uri="{FF2B5EF4-FFF2-40B4-BE49-F238E27FC236}">
                  <a16:creationId xmlns:a16="http://schemas.microsoft.com/office/drawing/2014/main" id="{F4F14AE7-3950-D98D-D495-A47576929E72}"/>
                </a:ext>
              </a:extLst>
            </p:cNvPr>
            <p:cNvSpPr/>
            <p:nvPr/>
          </p:nvSpPr>
          <p:spPr>
            <a:xfrm>
              <a:off x="6481579" y="3882082"/>
              <a:ext cx="303512" cy="31742"/>
            </a:xfrm>
            <a:custGeom>
              <a:avLst/>
              <a:gdLst>
                <a:gd name="connsiteX0" fmla="*/ 303512 w 303512"/>
                <a:gd name="connsiteY0" fmla="*/ 15871 h 31742"/>
                <a:gd name="connsiteX1" fmla="*/ 287641 w 303512"/>
                <a:gd name="connsiteY1" fmla="*/ 0 h 31742"/>
                <a:gd name="connsiteX2" fmla="*/ 15871 w 303512"/>
                <a:gd name="connsiteY2" fmla="*/ 0 h 31742"/>
                <a:gd name="connsiteX3" fmla="*/ 0 w 303512"/>
                <a:gd name="connsiteY3" fmla="*/ 15871 h 31742"/>
                <a:gd name="connsiteX4" fmla="*/ 15871 w 303512"/>
                <a:gd name="connsiteY4" fmla="*/ 31742 h 31742"/>
                <a:gd name="connsiteX5" fmla="*/ 287641 w 303512"/>
                <a:gd name="connsiteY5" fmla="*/ 31742 h 31742"/>
                <a:gd name="connsiteX6" fmla="*/ 303512 w 303512"/>
                <a:gd name="connsiteY6" fmla="*/ 15871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3512" h="31742">
                  <a:moveTo>
                    <a:pt x="303512" y="15871"/>
                  </a:moveTo>
                  <a:cubicBezTo>
                    <a:pt x="303512" y="7106"/>
                    <a:pt x="296406" y="0"/>
                    <a:pt x="287641" y="0"/>
                  </a:cubicBezTo>
                  <a:lnTo>
                    <a:pt x="15871" y="0"/>
                  </a:lnTo>
                  <a:cubicBezTo>
                    <a:pt x="7106" y="0"/>
                    <a:pt x="0" y="7106"/>
                    <a:pt x="0" y="15871"/>
                  </a:cubicBezTo>
                  <a:cubicBezTo>
                    <a:pt x="0" y="24636"/>
                    <a:pt x="7106" y="31742"/>
                    <a:pt x="15871" y="31742"/>
                  </a:cubicBezTo>
                  <a:lnTo>
                    <a:pt x="287641" y="31742"/>
                  </a:lnTo>
                  <a:cubicBezTo>
                    <a:pt x="296406" y="31742"/>
                    <a:pt x="303512" y="24636"/>
                    <a:pt x="303512" y="15871"/>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0" name="任意多边形: 形状 199">
              <a:extLst>
                <a:ext uri="{FF2B5EF4-FFF2-40B4-BE49-F238E27FC236}">
                  <a16:creationId xmlns:a16="http://schemas.microsoft.com/office/drawing/2014/main" id="{33BF476B-B58F-B94F-223D-A6774BE7965F}"/>
                </a:ext>
              </a:extLst>
            </p:cNvPr>
            <p:cNvSpPr/>
            <p:nvPr/>
          </p:nvSpPr>
          <p:spPr>
            <a:xfrm>
              <a:off x="6381745" y="3762768"/>
              <a:ext cx="78547" cy="31742"/>
            </a:xfrm>
            <a:custGeom>
              <a:avLst/>
              <a:gdLst>
                <a:gd name="connsiteX0" fmla="*/ 62676 w 78547"/>
                <a:gd name="connsiteY0" fmla="*/ 0 h 31742"/>
                <a:gd name="connsiteX1" fmla="*/ 15871 w 78547"/>
                <a:gd name="connsiteY1" fmla="*/ 0 h 31742"/>
                <a:gd name="connsiteX2" fmla="*/ 0 w 78547"/>
                <a:gd name="connsiteY2" fmla="*/ 15871 h 31742"/>
                <a:gd name="connsiteX3" fmla="*/ 15871 w 78547"/>
                <a:gd name="connsiteY3" fmla="*/ 31742 h 31742"/>
                <a:gd name="connsiteX4" fmla="*/ 62676 w 78547"/>
                <a:gd name="connsiteY4" fmla="*/ 31742 h 31742"/>
                <a:gd name="connsiteX5" fmla="*/ 78548 w 78547"/>
                <a:gd name="connsiteY5" fmla="*/ 15871 h 31742"/>
                <a:gd name="connsiteX6" fmla="*/ 62676 w 78547"/>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47" h="31742">
                  <a:moveTo>
                    <a:pt x="62676" y="0"/>
                  </a:moveTo>
                  <a:lnTo>
                    <a:pt x="15871" y="0"/>
                  </a:lnTo>
                  <a:cubicBezTo>
                    <a:pt x="7106" y="0"/>
                    <a:pt x="0" y="7106"/>
                    <a:pt x="0" y="15871"/>
                  </a:cubicBezTo>
                  <a:cubicBezTo>
                    <a:pt x="0" y="24636"/>
                    <a:pt x="7106" y="31742"/>
                    <a:pt x="15871" y="31742"/>
                  </a:cubicBezTo>
                  <a:lnTo>
                    <a:pt x="62676" y="31742"/>
                  </a:lnTo>
                  <a:cubicBezTo>
                    <a:pt x="71442" y="31742"/>
                    <a:pt x="78548" y="24636"/>
                    <a:pt x="78548" y="15871"/>
                  </a:cubicBezTo>
                  <a:cubicBezTo>
                    <a:pt x="78548" y="7106"/>
                    <a:pt x="71442" y="0"/>
                    <a:pt x="62676"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1" name="任意多边形: 形状 200">
              <a:extLst>
                <a:ext uri="{FF2B5EF4-FFF2-40B4-BE49-F238E27FC236}">
                  <a16:creationId xmlns:a16="http://schemas.microsoft.com/office/drawing/2014/main" id="{E2461A98-D9C6-E5F4-EAE0-A87462B4B6F9}"/>
                </a:ext>
              </a:extLst>
            </p:cNvPr>
            <p:cNvSpPr/>
            <p:nvPr/>
          </p:nvSpPr>
          <p:spPr>
            <a:xfrm>
              <a:off x="6381745" y="3822425"/>
              <a:ext cx="78547" cy="31742"/>
            </a:xfrm>
            <a:custGeom>
              <a:avLst/>
              <a:gdLst>
                <a:gd name="connsiteX0" fmla="*/ 62676 w 78547"/>
                <a:gd name="connsiteY0" fmla="*/ 0 h 31742"/>
                <a:gd name="connsiteX1" fmla="*/ 15871 w 78547"/>
                <a:gd name="connsiteY1" fmla="*/ 0 h 31742"/>
                <a:gd name="connsiteX2" fmla="*/ 0 w 78547"/>
                <a:gd name="connsiteY2" fmla="*/ 15871 h 31742"/>
                <a:gd name="connsiteX3" fmla="*/ 15871 w 78547"/>
                <a:gd name="connsiteY3" fmla="*/ 31742 h 31742"/>
                <a:gd name="connsiteX4" fmla="*/ 62676 w 78547"/>
                <a:gd name="connsiteY4" fmla="*/ 31742 h 31742"/>
                <a:gd name="connsiteX5" fmla="*/ 78548 w 78547"/>
                <a:gd name="connsiteY5" fmla="*/ 15871 h 31742"/>
                <a:gd name="connsiteX6" fmla="*/ 62676 w 78547"/>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47" h="31742">
                  <a:moveTo>
                    <a:pt x="62676" y="0"/>
                  </a:moveTo>
                  <a:lnTo>
                    <a:pt x="15871" y="0"/>
                  </a:lnTo>
                  <a:cubicBezTo>
                    <a:pt x="7106" y="0"/>
                    <a:pt x="0" y="7106"/>
                    <a:pt x="0" y="15871"/>
                  </a:cubicBezTo>
                  <a:cubicBezTo>
                    <a:pt x="0" y="24636"/>
                    <a:pt x="7106" y="31742"/>
                    <a:pt x="15871" y="31742"/>
                  </a:cubicBezTo>
                  <a:lnTo>
                    <a:pt x="62676" y="31742"/>
                  </a:lnTo>
                  <a:cubicBezTo>
                    <a:pt x="71442" y="31742"/>
                    <a:pt x="78548" y="24636"/>
                    <a:pt x="78548" y="15871"/>
                  </a:cubicBezTo>
                  <a:cubicBezTo>
                    <a:pt x="78548" y="7106"/>
                    <a:pt x="71442" y="0"/>
                    <a:pt x="62676"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2" name="任意多边形: 形状 201">
              <a:extLst>
                <a:ext uri="{FF2B5EF4-FFF2-40B4-BE49-F238E27FC236}">
                  <a16:creationId xmlns:a16="http://schemas.microsoft.com/office/drawing/2014/main" id="{18F9C97B-C697-FCD1-7409-C893014A59C1}"/>
                </a:ext>
              </a:extLst>
            </p:cNvPr>
            <p:cNvSpPr/>
            <p:nvPr/>
          </p:nvSpPr>
          <p:spPr>
            <a:xfrm>
              <a:off x="6381745" y="3882082"/>
              <a:ext cx="78547" cy="31742"/>
            </a:xfrm>
            <a:custGeom>
              <a:avLst/>
              <a:gdLst>
                <a:gd name="connsiteX0" fmla="*/ 62676 w 78547"/>
                <a:gd name="connsiteY0" fmla="*/ 0 h 31742"/>
                <a:gd name="connsiteX1" fmla="*/ 15871 w 78547"/>
                <a:gd name="connsiteY1" fmla="*/ 0 h 31742"/>
                <a:gd name="connsiteX2" fmla="*/ 0 w 78547"/>
                <a:gd name="connsiteY2" fmla="*/ 15871 h 31742"/>
                <a:gd name="connsiteX3" fmla="*/ 15871 w 78547"/>
                <a:gd name="connsiteY3" fmla="*/ 31742 h 31742"/>
                <a:gd name="connsiteX4" fmla="*/ 62676 w 78547"/>
                <a:gd name="connsiteY4" fmla="*/ 31742 h 31742"/>
                <a:gd name="connsiteX5" fmla="*/ 78548 w 78547"/>
                <a:gd name="connsiteY5" fmla="*/ 15871 h 31742"/>
                <a:gd name="connsiteX6" fmla="*/ 62676 w 78547"/>
                <a:gd name="connsiteY6" fmla="*/ 0 h 3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47" h="31742">
                  <a:moveTo>
                    <a:pt x="62676" y="0"/>
                  </a:moveTo>
                  <a:lnTo>
                    <a:pt x="15871" y="0"/>
                  </a:lnTo>
                  <a:cubicBezTo>
                    <a:pt x="7106" y="0"/>
                    <a:pt x="0" y="7106"/>
                    <a:pt x="0" y="15871"/>
                  </a:cubicBezTo>
                  <a:cubicBezTo>
                    <a:pt x="0" y="24636"/>
                    <a:pt x="7106" y="31742"/>
                    <a:pt x="15871" y="31742"/>
                  </a:cubicBezTo>
                  <a:lnTo>
                    <a:pt x="62676" y="31742"/>
                  </a:lnTo>
                  <a:cubicBezTo>
                    <a:pt x="71442" y="31742"/>
                    <a:pt x="78548" y="24636"/>
                    <a:pt x="78548" y="15871"/>
                  </a:cubicBezTo>
                  <a:cubicBezTo>
                    <a:pt x="78548" y="7106"/>
                    <a:pt x="71442" y="0"/>
                    <a:pt x="62676" y="0"/>
                  </a:cubicBezTo>
                  <a:close/>
                </a:path>
              </a:pathLst>
            </a:custGeom>
            <a:solidFill>
              <a:schemeClr val="bg1"/>
            </a:solidFill>
            <a:ln w="2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cxnSp>
        <p:nvCxnSpPr>
          <p:cNvPr id="205" name="直接连接符 204">
            <a:extLst>
              <a:ext uri="{FF2B5EF4-FFF2-40B4-BE49-F238E27FC236}">
                <a16:creationId xmlns:a16="http://schemas.microsoft.com/office/drawing/2014/main" id="{DC2356C7-711F-EE0D-ED6C-03E5302EADFD}"/>
              </a:ext>
            </a:extLst>
          </p:cNvPr>
          <p:cNvCxnSpPr>
            <a:cxnSpLocks/>
          </p:cNvCxnSpPr>
          <p:nvPr/>
        </p:nvCxnSpPr>
        <p:spPr>
          <a:xfrm>
            <a:off x="407988" y="666875"/>
            <a:ext cx="11376025" cy="0"/>
          </a:xfrm>
          <a:prstGeom prst="line">
            <a:avLst/>
          </a:prstGeom>
          <a:ln w="9525">
            <a:gradFill flip="none" rotWithShape="1">
              <a:gsLst>
                <a:gs pos="0">
                  <a:schemeClr val="accent1"/>
                </a:gs>
                <a:gs pos="58000">
                  <a:srgbClr val="1168F4"/>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26" name="文本框 225">
            <a:extLst>
              <a:ext uri="{FF2B5EF4-FFF2-40B4-BE49-F238E27FC236}">
                <a16:creationId xmlns:a16="http://schemas.microsoft.com/office/drawing/2014/main" id="{903CBEDD-ECDF-09BE-330E-B54D1803EDF9}"/>
              </a:ext>
            </a:extLst>
          </p:cNvPr>
          <p:cNvSpPr txBox="1"/>
          <p:nvPr/>
        </p:nvSpPr>
        <p:spPr>
          <a:xfrm>
            <a:off x="9097234" y="6396735"/>
            <a:ext cx="2801395"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w="3175">
                  <a:noFill/>
                </a:ln>
                <a:solidFill>
                  <a:prstClr val="white">
                    <a:lumMod val="85000"/>
                  </a:prstClr>
                </a:solidFill>
                <a:effectLst>
                  <a:outerShdw blurRad="152400" dist="101600" dir="5400000" sx="98000" sy="98000" algn="t" rotWithShape="0">
                    <a:prstClr val="white">
                      <a:lumMod val="85000"/>
                      <a:alpha val="24000"/>
                    </a:prstClr>
                  </a:outerShdw>
                </a:effectLst>
                <a:uLnTx/>
                <a:uFillTx/>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正德丨厚生丨经世丨济用</a:t>
            </a:r>
          </a:p>
        </p:txBody>
      </p:sp>
      <p:sp>
        <p:nvSpPr>
          <p:cNvPr id="33" name="糊涂🍉3-1">
            <a:extLst>
              <a:ext uri="{FF2B5EF4-FFF2-40B4-BE49-F238E27FC236}">
                <a16:creationId xmlns:a16="http://schemas.microsoft.com/office/drawing/2014/main" id="{E093760B-635C-70A7-7854-3C7C1F27F1E9}"/>
              </a:ext>
            </a:extLst>
          </p:cNvPr>
          <p:cNvSpPr/>
          <p:nvPr/>
        </p:nvSpPr>
        <p:spPr>
          <a:xfrm>
            <a:off x="3846493" y="1309402"/>
            <a:ext cx="4517191" cy="4517191"/>
          </a:xfrm>
          <a:prstGeom prst="ellipse">
            <a:avLst/>
          </a:prstGeom>
          <a:noFill/>
          <a:ln w="16443">
            <a:gradFill>
              <a:gsLst>
                <a:gs pos="0">
                  <a:schemeClr val="accent2"/>
                </a:gs>
                <a:gs pos="69571">
                  <a:schemeClr val="accent1">
                    <a:alpha val="0"/>
                  </a:schemeClr>
                </a:gs>
                <a:gs pos="30000">
                  <a:schemeClr val="accent1">
                    <a:alpha val="0"/>
                  </a:schemeClr>
                </a:gs>
                <a:gs pos="100000">
                  <a:schemeClr val="accent2"/>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84055" tIns="42027" rIns="84055" bIns="42027"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54"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 name="糊涂🍉5">
            <a:extLst>
              <a:ext uri="{FF2B5EF4-FFF2-40B4-BE49-F238E27FC236}">
                <a16:creationId xmlns:a16="http://schemas.microsoft.com/office/drawing/2014/main" id="{2D03FB73-C835-44B7-3134-2C837A6E18A1}"/>
              </a:ext>
            </a:extLst>
          </p:cNvPr>
          <p:cNvSpPr/>
          <p:nvPr/>
        </p:nvSpPr>
        <p:spPr>
          <a:xfrm>
            <a:off x="822589" y="2564026"/>
            <a:ext cx="3162301" cy="234951"/>
          </a:xfrm>
          <a:custGeom>
            <a:avLst/>
            <a:gdLst>
              <a:gd name="connsiteX0" fmla="*/ 0 w 3810000"/>
              <a:gd name="connsiteY0" fmla="*/ 0 h 254000"/>
              <a:gd name="connsiteX1" fmla="*/ 3505200 w 3810000"/>
              <a:gd name="connsiteY1" fmla="*/ 0 h 254000"/>
              <a:gd name="connsiteX2" fmla="*/ 3810000 w 3810000"/>
              <a:gd name="connsiteY2" fmla="*/ 254000 h 254000"/>
            </a:gdLst>
            <a:ahLst/>
            <a:cxnLst>
              <a:cxn ang="0">
                <a:pos x="connsiteX0" y="connsiteY0"/>
              </a:cxn>
              <a:cxn ang="0">
                <a:pos x="connsiteX1" y="connsiteY1"/>
              </a:cxn>
              <a:cxn ang="0">
                <a:pos x="connsiteX2" y="connsiteY2"/>
              </a:cxn>
            </a:cxnLst>
            <a:rect l="l" t="t" r="r" b="b"/>
            <a:pathLst>
              <a:path w="3810000" h="254000">
                <a:moveTo>
                  <a:pt x="0" y="0"/>
                </a:moveTo>
                <a:lnTo>
                  <a:pt x="3505200" y="0"/>
                </a:lnTo>
                <a:lnTo>
                  <a:pt x="3810000" y="254000"/>
                </a:lnTo>
              </a:path>
            </a:pathLst>
          </a:custGeom>
          <a:noFill/>
          <a:ln w="25400">
            <a:gradFill>
              <a:gsLst>
                <a:gs pos="0">
                  <a:schemeClr val="accent1">
                    <a:alpha val="0"/>
                  </a:schemeClr>
                </a:gs>
                <a:gs pos="100000">
                  <a:schemeClr val="accent2"/>
                </a:gs>
              </a:gsLst>
              <a:lin ang="0" scaled="0"/>
            </a:gra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2">
            <a:extLst>
              <a:ext uri="{FF2B5EF4-FFF2-40B4-BE49-F238E27FC236}">
                <a16:creationId xmlns:a16="http://schemas.microsoft.com/office/drawing/2014/main" id="{CFFD22CB-1986-58CA-E1E7-C5E29C5CA8DA}"/>
              </a:ext>
            </a:extLst>
          </p:cNvPr>
          <p:cNvGrpSpPr/>
          <p:nvPr/>
        </p:nvGrpSpPr>
        <p:grpSpPr>
          <a:xfrm>
            <a:off x="786078" y="1298517"/>
            <a:ext cx="2971060" cy="1255712"/>
            <a:chOff x="786078" y="1298517"/>
            <a:chExt cx="2971060" cy="1255712"/>
          </a:xfrm>
        </p:grpSpPr>
        <p:sp>
          <p:nvSpPr>
            <p:cNvPr id="10" name="糊涂🍉6">
              <a:extLst>
                <a:ext uri="{FF2B5EF4-FFF2-40B4-BE49-F238E27FC236}">
                  <a16:creationId xmlns:a16="http://schemas.microsoft.com/office/drawing/2014/main" id="{70F52305-91B2-BC32-E21F-308199DBB482}"/>
                </a:ext>
              </a:extLst>
            </p:cNvPr>
            <p:cNvSpPr txBox="1"/>
            <p:nvPr/>
          </p:nvSpPr>
          <p:spPr>
            <a:xfrm>
              <a:off x="1192479" y="1829641"/>
              <a:ext cx="2564659" cy="571054"/>
            </a:xfrm>
            <a:prstGeom prst="rect">
              <a:avLst/>
            </a:prstGeom>
            <a:noFill/>
            <a:effectLst/>
          </p:spPr>
          <p:txBody>
            <a:bodyPr wrap="square" lIns="0" tIns="0" rIns="0" bIns="0"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sym typeface="Arial" panose="020B0604020202020204" pitchFamily="34" charset="0"/>
                </a:rPr>
                <a:t>这里填入你要表达信息，和你要阐述的相关内容。</a:t>
              </a:r>
            </a:p>
          </p:txBody>
        </p:sp>
        <p:sp>
          <p:nvSpPr>
            <p:cNvPr id="11" name="糊涂🍉7">
              <a:extLst>
                <a:ext uri="{FF2B5EF4-FFF2-40B4-BE49-F238E27FC236}">
                  <a16:creationId xmlns:a16="http://schemas.microsoft.com/office/drawing/2014/main" id="{5C142667-ADE7-2012-1C04-AD5A8C9BA09E}"/>
                </a:ext>
              </a:extLst>
            </p:cNvPr>
            <p:cNvSpPr txBox="1"/>
            <p:nvPr/>
          </p:nvSpPr>
          <p:spPr>
            <a:xfrm>
              <a:off x="1090878" y="1416189"/>
              <a:ext cx="2274474" cy="411512"/>
            </a:xfrm>
            <a:prstGeom prst="rect">
              <a:avLst/>
            </a:prstGeom>
            <a:noFill/>
            <a:effectLst/>
          </p:spPr>
          <p:txBody>
            <a:bodyPr wrap="square" lIns="102733" tIns="51366" rIns="102733" bIns="51366" rtlCol="0">
              <a:spAutoFit/>
            </a:bodyPr>
            <a:lstStyle>
              <a:defPPr>
                <a:defRPr lang="en-US"/>
              </a:defPPr>
              <a:lvl1pPr>
                <a:defRPr sz="2200">
                  <a:gradFill>
                    <a:gsLst>
                      <a:gs pos="0">
                        <a:schemeClr val="accent1">
                          <a:lumMod val="48000"/>
                          <a:lumOff val="52000"/>
                        </a:schemeClr>
                      </a:gs>
                      <a:gs pos="70000">
                        <a:schemeClr val="accent1"/>
                      </a:gs>
                    </a:gsLst>
                    <a:lin ang="2700000" scaled="1"/>
                  </a:gradFill>
                  <a:ea typeface="+mj-ea"/>
                </a:defRPr>
              </a:lvl1pPr>
            </a:lstStyle>
            <a:p>
              <a:pPr>
                <a:defRPr/>
              </a:pPr>
              <a:r>
                <a:rPr lang="en-US" altLang="zh-CN" sz="2000"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01.</a:t>
              </a:r>
              <a:r>
                <a:rPr lang="zh-CN" altLang="en-US" sz="2000"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请输入小标题</a:t>
              </a:r>
              <a:endParaRPr lang="en-US" sz="2000"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cxnSp>
          <p:nvCxnSpPr>
            <p:cNvPr id="12" name="糊涂🍉8">
              <a:extLst>
                <a:ext uri="{FF2B5EF4-FFF2-40B4-BE49-F238E27FC236}">
                  <a16:creationId xmlns:a16="http://schemas.microsoft.com/office/drawing/2014/main" id="{147318AF-4634-9260-B372-41BF3E55ADB5}"/>
                </a:ext>
              </a:extLst>
            </p:cNvPr>
            <p:cNvCxnSpPr>
              <a:cxnSpLocks/>
            </p:cNvCxnSpPr>
            <p:nvPr/>
          </p:nvCxnSpPr>
          <p:spPr>
            <a:xfrm>
              <a:off x="786078" y="1298517"/>
              <a:ext cx="0" cy="1255712"/>
            </a:xfrm>
            <a:prstGeom prst="line">
              <a:avLst/>
            </a:prstGeom>
            <a:ln w="41275">
              <a:gradFill flip="none" rotWithShape="1">
                <a:gsLst>
                  <a:gs pos="0">
                    <a:schemeClr val="accent1"/>
                  </a:gs>
                  <a:gs pos="48000">
                    <a:srgbClr val="1167F4"/>
                  </a:gs>
                  <a:gs pos="100000">
                    <a:schemeClr val="accent2"/>
                  </a:gs>
                </a:gsLst>
                <a:lin ang="5400000" scaled="1"/>
                <a:tileRect/>
              </a:gradFill>
            </a:ln>
          </p:spPr>
          <p:style>
            <a:lnRef idx="1">
              <a:schemeClr val="accent1"/>
            </a:lnRef>
            <a:fillRef idx="0">
              <a:schemeClr val="accent1"/>
            </a:fillRef>
            <a:effectRef idx="0">
              <a:schemeClr val="accent1"/>
            </a:effectRef>
            <a:fontRef idx="minor">
              <a:schemeClr val="tx1"/>
            </a:fontRef>
          </p:style>
        </p:cxnSp>
      </p:grpSp>
      <p:grpSp>
        <p:nvGrpSpPr>
          <p:cNvPr id="6" name="组合 5">
            <a:extLst>
              <a:ext uri="{FF2B5EF4-FFF2-40B4-BE49-F238E27FC236}">
                <a16:creationId xmlns:a16="http://schemas.microsoft.com/office/drawing/2014/main" id="{414069CF-5746-C0FA-760E-1600BAAC82F3}"/>
              </a:ext>
            </a:extLst>
          </p:cNvPr>
          <p:cNvGrpSpPr/>
          <p:nvPr/>
        </p:nvGrpSpPr>
        <p:grpSpPr>
          <a:xfrm>
            <a:off x="786078" y="3035197"/>
            <a:ext cx="3703300" cy="1255712"/>
            <a:chOff x="786078" y="3035197"/>
            <a:chExt cx="3703300" cy="1255712"/>
          </a:xfrm>
        </p:grpSpPr>
        <p:sp>
          <p:nvSpPr>
            <p:cNvPr id="13" name="糊涂🍉9">
              <a:extLst>
                <a:ext uri="{FF2B5EF4-FFF2-40B4-BE49-F238E27FC236}">
                  <a16:creationId xmlns:a16="http://schemas.microsoft.com/office/drawing/2014/main" id="{D286D5F7-A1EC-9037-EE72-114517858D02}"/>
                </a:ext>
              </a:extLst>
            </p:cNvPr>
            <p:cNvSpPr txBox="1"/>
            <p:nvPr/>
          </p:nvSpPr>
          <p:spPr>
            <a:xfrm>
              <a:off x="1192479" y="3682071"/>
              <a:ext cx="2564659" cy="571054"/>
            </a:xfrm>
            <a:prstGeom prst="rect">
              <a:avLst/>
            </a:prstGeom>
            <a:noFill/>
            <a:effectLst/>
          </p:spPr>
          <p:txBody>
            <a:bodyPr wrap="square" lIns="0" tIns="0" rIns="0" bIns="0"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sym typeface="Arial" panose="020B0604020202020204" pitchFamily="34" charset="0"/>
                </a:rPr>
                <a:t>这里填入你要表达信息，和你要阐述的相关内容。</a:t>
              </a:r>
            </a:p>
          </p:txBody>
        </p:sp>
        <p:sp>
          <p:nvSpPr>
            <p:cNvPr id="14" name="糊涂🍉10">
              <a:extLst>
                <a:ext uri="{FF2B5EF4-FFF2-40B4-BE49-F238E27FC236}">
                  <a16:creationId xmlns:a16="http://schemas.microsoft.com/office/drawing/2014/main" id="{50793592-F5A3-1325-B02D-03BE379C1BCB}"/>
                </a:ext>
              </a:extLst>
            </p:cNvPr>
            <p:cNvSpPr txBox="1"/>
            <p:nvPr/>
          </p:nvSpPr>
          <p:spPr>
            <a:xfrm>
              <a:off x="1090878" y="3265275"/>
              <a:ext cx="3398500" cy="411512"/>
            </a:xfrm>
            <a:prstGeom prst="rect">
              <a:avLst/>
            </a:prstGeom>
            <a:noFill/>
            <a:effectLst/>
          </p:spPr>
          <p:txBody>
            <a:bodyPr wrap="square" lIns="102733" tIns="51366" rIns="102733" bIns="51366" rtlCol="0">
              <a:spAutoFit/>
            </a:bodyPr>
            <a:lstStyle>
              <a:defPPr>
                <a:defRPr lang="en-US"/>
              </a:defPPr>
              <a:lvl1pPr>
                <a:defRPr sz="2200">
                  <a:gradFill>
                    <a:gsLst>
                      <a:gs pos="0">
                        <a:schemeClr val="accent1">
                          <a:lumMod val="48000"/>
                          <a:lumOff val="52000"/>
                        </a:schemeClr>
                      </a:gs>
                      <a:gs pos="70000">
                        <a:schemeClr val="accent1"/>
                      </a:gs>
                    </a:gsLst>
                    <a:lin ang="2700000" scaled="1"/>
                  </a:gradFill>
                  <a:ea typeface="+mj-ea"/>
                </a:defRPr>
              </a:lvl1pPr>
            </a:lstStyle>
            <a:p>
              <a:pPr>
                <a:defRPr/>
              </a:pPr>
              <a:r>
                <a:rPr lang="en-US" altLang="zh-CN" sz="2000"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02.</a:t>
              </a:r>
              <a:r>
                <a:rPr lang="zh-CN" altLang="en-US" sz="2000"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请输入小标题</a:t>
              </a:r>
              <a:endParaRPr lang="en-US" altLang="zh-CN" sz="2000"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cxnSp>
          <p:nvCxnSpPr>
            <p:cNvPr id="15" name="糊涂🍉11">
              <a:extLst>
                <a:ext uri="{FF2B5EF4-FFF2-40B4-BE49-F238E27FC236}">
                  <a16:creationId xmlns:a16="http://schemas.microsoft.com/office/drawing/2014/main" id="{1D79B397-922E-6749-5A32-D954F60F0099}"/>
                </a:ext>
              </a:extLst>
            </p:cNvPr>
            <p:cNvCxnSpPr>
              <a:cxnSpLocks/>
            </p:cNvCxnSpPr>
            <p:nvPr/>
          </p:nvCxnSpPr>
          <p:spPr>
            <a:xfrm>
              <a:off x="786078" y="3035197"/>
              <a:ext cx="0" cy="1255712"/>
            </a:xfrm>
            <a:prstGeom prst="line">
              <a:avLst/>
            </a:prstGeom>
            <a:ln w="41275">
              <a:gradFill flip="none" rotWithShape="1">
                <a:gsLst>
                  <a:gs pos="0">
                    <a:schemeClr val="accent1"/>
                  </a:gs>
                  <a:gs pos="48000">
                    <a:srgbClr val="1167F4"/>
                  </a:gs>
                  <a:gs pos="100000">
                    <a:schemeClr val="accent2"/>
                  </a:gs>
                </a:gsLst>
                <a:lin ang="5400000" scaled="1"/>
                <a:tileRect/>
              </a:gradFill>
            </a:ln>
          </p:spPr>
          <p:style>
            <a:lnRef idx="1">
              <a:schemeClr val="accent1"/>
            </a:lnRef>
            <a:fillRef idx="0">
              <a:schemeClr val="accent1"/>
            </a:fillRef>
            <a:effectRef idx="0">
              <a:schemeClr val="accent1"/>
            </a:effectRef>
            <a:fontRef idx="minor">
              <a:schemeClr val="tx1"/>
            </a:fontRef>
          </p:style>
        </p:cxnSp>
      </p:grpSp>
      <p:grpSp>
        <p:nvGrpSpPr>
          <p:cNvPr id="32" name="组合 31">
            <a:extLst>
              <a:ext uri="{FF2B5EF4-FFF2-40B4-BE49-F238E27FC236}">
                <a16:creationId xmlns:a16="http://schemas.microsoft.com/office/drawing/2014/main" id="{97927517-09A0-8376-A226-766F5C5C8704}"/>
              </a:ext>
            </a:extLst>
          </p:cNvPr>
          <p:cNvGrpSpPr/>
          <p:nvPr/>
        </p:nvGrpSpPr>
        <p:grpSpPr>
          <a:xfrm>
            <a:off x="811478" y="4771877"/>
            <a:ext cx="3677900" cy="1255712"/>
            <a:chOff x="811478" y="4771877"/>
            <a:chExt cx="3677900" cy="1255712"/>
          </a:xfrm>
        </p:grpSpPr>
        <p:sp>
          <p:nvSpPr>
            <p:cNvPr id="4" name="糊涂🍉1">
              <a:extLst>
                <a:ext uri="{FF2B5EF4-FFF2-40B4-BE49-F238E27FC236}">
                  <a16:creationId xmlns:a16="http://schemas.microsoft.com/office/drawing/2014/main" id="{A63A303E-46D5-CE8C-3D73-8628E1AD5B74}"/>
                </a:ext>
              </a:extLst>
            </p:cNvPr>
            <p:cNvSpPr txBox="1"/>
            <p:nvPr/>
          </p:nvSpPr>
          <p:spPr>
            <a:xfrm>
              <a:off x="1090878" y="4866032"/>
              <a:ext cx="3398500" cy="411512"/>
            </a:xfrm>
            <a:prstGeom prst="rect">
              <a:avLst/>
            </a:prstGeom>
            <a:noFill/>
            <a:effectLst/>
          </p:spPr>
          <p:txBody>
            <a:bodyPr wrap="square" lIns="102733" tIns="51366" rIns="102733" bIns="51366" rtlCol="0">
              <a:spAutoFit/>
            </a:bodyPr>
            <a:lstStyle>
              <a:defPPr>
                <a:defRPr lang="en-US"/>
              </a:defPPr>
              <a:lvl1pPr>
                <a:defRPr sz="2200">
                  <a:gradFill>
                    <a:gsLst>
                      <a:gs pos="0">
                        <a:schemeClr val="accent1">
                          <a:lumMod val="48000"/>
                          <a:lumOff val="52000"/>
                        </a:schemeClr>
                      </a:gs>
                      <a:gs pos="70000">
                        <a:schemeClr val="accent1"/>
                      </a:gs>
                    </a:gsLst>
                    <a:lin ang="2700000" scaled="1"/>
                  </a:gradFill>
                  <a:ea typeface="+mj-ea"/>
                </a:defRPr>
              </a:lvl1pPr>
            </a:lstStyle>
            <a:p>
              <a:pPr>
                <a:defRPr/>
              </a:pPr>
              <a:r>
                <a:rPr lang="en-US" altLang="zh-CN" sz="2000"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03.</a:t>
              </a:r>
              <a:r>
                <a:rPr lang="zh-CN" altLang="en-US" sz="2000"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请输入小标题</a:t>
              </a:r>
              <a:endParaRPr lang="en-US" altLang="zh-CN" sz="2000"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sp>
          <p:nvSpPr>
            <p:cNvPr id="16" name="糊涂🍉12">
              <a:extLst>
                <a:ext uri="{FF2B5EF4-FFF2-40B4-BE49-F238E27FC236}">
                  <a16:creationId xmlns:a16="http://schemas.microsoft.com/office/drawing/2014/main" id="{2269D702-B103-3F66-BD40-477DD77013B2}"/>
                </a:ext>
              </a:extLst>
            </p:cNvPr>
            <p:cNvSpPr txBox="1"/>
            <p:nvPr/>
          </p:nvSpPr>
          <p:spPr>
            <a:xfrm>
              <a:off x="1192479" y="5303001"/>
              <a:ext cx="2564659" cy="571054"/>
            </a:xfrm>
            <a:prstGeom prst="rect">
              <a:avLst/>
            </a:prstGeom>
            <a:noFill/>
            <a:effectLst/>
          </p:spPr>
          <p:txBody>
            <a:bodyPr wrap="square" lIns="0" tIns="0" rIns="0" bIns="0"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sym typeface="Arial" panose="020B0604020202020204" pitchFamily="34" charset="0"/>
                </a:rPr>
                <a:t>这里填入你要表达信息，和你要阐述的相关内容。</a:t>
              </a:r>
            </a:p>
          </p:txBody>
        </p:sp>
        <p:cxnSp>
          <p:nvCxnSpPr>
            <p:cNvPr id="17" name="糊涂🍉13">
              <a:extLst>
                <a:ext uri="{FF2B5EF4-FFF2-40B4-BE49-F238E27FC236}">
                  <a16:creationId xmlns:a16="http://schemas.microsoft.com/office/drawing/2014/main" id="{631847A7-29A0-799E-5F25-79CEF3CFD906}"/>
                </a:ext>
              </a:extLst>
            </p:cNvPr>
            <p:cNvCxnSpPr>
              <a:cxnSpLocks/>
            </p:cNvCxnSpPr>
            <p:nvPr/>
          </p:nvCxnSpPr>
          <p:spPr>
            <a:xfrm>
              <a:off x="811478" y="4771877"/>
              <a:ext cx="0" cy="1255712"/>
            </a:xfrm>
            <a:prstGeom prst="line">
              <a:avLst/>
            </a:prstGeom>
            <a:ln w="41275">
              <a:gradFill flip="none" rotWithShape="1">
                <a:gsLst>
                  <a:gs pos="0">
                    <a:schemeClr val="accent1"/>
                  </a:gs>
                  <a:gs pos="48000">
                    <a:srgbClr val="1167F4"/>
                  </a:gs>
                  <a:gs pos="100000">
                    <a:schemeClr val="accent2"/>
                  </a:gs>
                </a:gsLst>
                <a:lin ang="5400000" scaled="1"/>
                <a:tileRect/>
              </a:gradFill>
            </a:ln>
          </p:spPr>
          <p:style>
            <a:lnRef idx="1">
              <a:schemeClr val="accent1"/>
            </a:lnRef>
            <a:fillRef idx="0">
              <a:schemeClr val="accent1"/>
            </a:fillRef>
            <a:effectRef idx="0">
              <a:schemeClr val="accent1"/>
            </a:effectRef>
            <a:fontRef idx="minor">
              <a:schemeClr val="tx1"/>
            </a:fontRef>
          </p:style>
        </p:cxnSp>
      </p:grpSp>
      <p:grpSp>
        <p:nvGrpSpPr>
          <p:cNvPr id="34" name="组合 33">
            <a:extLst>
              <a:ext uri="{FF2B5EF4-FFF2-40B4-BE49-F238E27FC236}">
                <a16:creationId xmlns:a16="http://schemas.microsoft.com/office/drawing/2014/main" id="{43C2A355-B6EE-F1A2-9D13-78B3D836FBFC}"/>
              </a:ext>
            </a:extLst>
          </p:cNvPr>
          <p:cNvGrpSpPr/>
          <p:nvPr/>
        </p:nvGrpSpPr>
        <p:grpSpPr>
          <a:xfrm>
            <a:off x="7620603" y="1298517"/>
            <a:ext cx="3677900" cy="1255712"/>
            <a:chOff x="7620603" y="1298517"/>
            <a:chExt cx="3677900" cy="1255712"/>
          </a:xfrm>
        </p:grpSpPr>
        <p:sp>
          <p:nvSpPr>
            <p:cNvPr id="18" name="糊涂🍉14">
              <a:extLst>
                <a:ext uri="{FF2B5EF4-FFF2-40B4-BE49-F238E27FC236}">
                  <a16:creationId xmlns:a16="http://schemas.microsoft.com/office/drawing/2014/main" id="{5CBCF1F1-D05C-5546-24D9-7E2726312539}"/>
                </a:ext>
              </a:extLst>
            </p:cNvPr>
            <p:cNvSpPr txBox="1"/>
            <p:nvPr/>
          </p:nvSpPr>
          <p:spPr>
            <a:xfrm flipH="1">
              <a:off x="8378427" y="1829641"/>
              <a:ext cx="2564473" cy="571054"/>
            </a:xfrm>
            <a:prstGeom prst="rect">
              <a:avLst/>
            </a:prstGeom>
            <a:noFill/>
            <a:effectLst/>
          </p:spPr>
          <p:txBody>
            <a:bodyPr wrap="square" lIns="0" tIns="0" rIns="0" bIns="0" rtlCol="0">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sym typeface="Arial" panose="020B0604020202020204" pitchFamily="34" charset="0"/>
                </a:rPr>
                <a:t>这里填入你要表达信息，和你要阐述的相关内容。</a:t>
              </a:r>
            </a:p>
          </p:txBody>
        </p:sp>
        <p:sp>
          <p:nvSpPr>
            <p:cNvPr id="19" name="糊涂🍉15">
              <a:extLst>
                <a:ext uri="{FF2B5EF4-FFF2-40B4-BE49-F238E27FC236}">
                  <a16:creationId xmlns:a16="http://schemas.microsoft.com/office/drawing/2014/main" id="{66427E4E-5B73-5149-7399-82AA1DD56AD7}"/>
                </a:ext>
              </a:extLst>
            </p:cNvPr>
            <p:cNvSpPr txBox="1"/>
            <p:nvPr/>
          </p:nvSpPr>
          <p:spPr>
            <a:xfrm flipH="1">
              <a:off x="7620603" y="1409806"/>
              <a:ext cx="3398500" cy="411512"/>
            </a:xfrm>
            <a:prstGeom prst="rect">
              <a:avLst/>
            </a:prstGeom>
            <a:noFill/>
            <a:effectLst/>
          </p:spPr>
          <p:txBody>
            <a:bodyPr wrap="square" lIns="102733" tIns="51366" rIns="102733" bIns="51366" rtlCol="0">
              <a:spAutoFit/>
            </a:bodyPr>
            <a:lstStyle>
              <a:defPPr>
                <a:defRPr lang="en-US"/>
              </a:defPPr>
              <a:lvl1pPr>
                <a:defRPr sz="2200">
                  <a:gradFill>
                    <a:gsLst>
                      <a:gs pos="0">
                        <a:schemeClr val="accent1">
                          <a:lumMod val="48000"/>
                          <a:lumOff val="52000"/>
                        </a:schemeClr>
                      </a:gs>
                      <a:gs pos="70000">
                        <a:schemeClr val="accent1"/>
                      </a:gs>
                    </a:gsLst>
                    <a:lin ang="2700000" scaled="1"/>
                  </a:gradFill>
                  <a:ea typeface="+mj-ea"/>
                </a:defRPr>
              </a:lvl1pPr>
            </a:lstStyle>
            <a:p>
              <a:pPr algn="r">
                <a:defRPr/>
              </a:pPr>
              <a:r>
                <a:rPr lang="en-US" altLang="zh-CN" sz="2000"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04.</a:t>
              </a:r>
              <a:r>
                <a:rPr lang="zh-CN" altLang="en-US" sz="2000"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请输入小标题</a:t>
              </a:r>
              <a:endParaRPr lang="en-US" altLang="zh-CN" sz="2000"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cxnSp>
          <p:nvCxnSpPr>
            <p:cNvPr id="20" name="糊涂🍉16">
              <a:extLst>
                <a:ext uri="{FF2B5EF4-FFF2-40B4-BE49-F238E27FC236}">
                  <a16:creationId xmlns:a16="http://schemas.microsoft.com/office/drawing/2014/main" id="{BFC732B5-5FB4-AA83-65F9-5EFDE5D14130}"/>
                </a:ext>
              </a:extLst>
            </p:cNvPr>
            <p:cNvCxnSpPr>
              <a:cxnSpLocks/>
            </p:cNvCxnSpPr>
            <p:nvPr/>
          </p:nvCxnSpPr>
          <p:spPr>
            <a:xfrm flipH="1">
              <a:off x="11298503" y="1298517"/>
              <a:ext cx="0" cy="1255712"/>
            </a:xfrm>
            <a:prstGeom prst="line">
              <a:avLst/>
            </a:prstGeom>
            <a:ln w="41275">
              <a:gradFill flip="none" rotWithShape="1">
                <a:gsLst>
                  <a:gs pos="0">
                    <a:schemeClr val="accent1"/>
                  </a:gs>
                  <a:gs pos="48000">
                    <a:srgbClr val="1167F4"/>
                  </a:gs>
                  <a:gs pos="100000">
                    <a:schemeClr val="accent2"/>
                  </a:gs>
                </a:gsLst>
                <a:lin ang="5400000" scaled="1"/>
                <a:tileRect/>
              </a:gradFill>
            </a:ln>
          </p:spPr>
          <p:style>
            <a:lnRef idx="1">
              <a:schemeClr val="accent1"/>
            </a:lnRef>
            <a:fillRef idx="0">
              <a:schemeClr val="accent1"/>
            </a:fillRef>
            <a:effectRef idx="0">
              <a:schemeClr val="accent1"/>
            </a:effectRef>
            <a:fontRef idx="minor">
              <a:schemeClr val="tx1"/>
            </a:fontRef>
          </p:style>
        </p:cxnSp>
      </p:grpSp>
      <p:grpSp>
        <p:nvGrpSpPr>
          <p:cNvPr id="35" name="组合 34">
            <a:extLst>
              <a:ext uri="{FF2B5EF4-FFF2-40B4-BE49-F238E27FC236}">
                <a16:creationId xmlns:a16="http://schemas.microsoft.com/office/drawing/2014/main" id="{AC87884F-9557-2A13-8706-36C43699089D}"/>
              </a:ext>
            </a:extLst>
          </p:cNvPr>
          <p:cNvGrpSpPr/>
          <p:nvPr/>
        </p:nvGrpSpPr>
        <p:grpSpPr>
          <a:xfrm>
            <a:off x="7620603" y="3035197"/>
            <a:ext cx="3677900" cy="1255712"/>
            <a:chOff x="7620603" y="3035197"/>
            <a:chExt cx="3677900" cy="1255712"/>
          </a:xfrm>
        </p:grpSpPr>
        <p:sp>
          <p:nvSpPr>
            <p:cNvPr id="21" name="糊涂🍉17">
              <a:extLst>
                <a:ext uri="{FF2B5EF4-FFF2-40B4-BE49-F238E27FC236}">
                  <a16:creationId xmlns:a16="http://schemas.microsoft.com/office/drawing/2014/main" id="{E7FB3CFA-710F-4AB9-7433-8BF39E748C1D}"/>
                </a:ext>
              </a:extLst>
            </p:cNvPr>
            <p:cNvSpPr txBox="1"/>
            <p:nvPr/>
          </p:nvSpPr>
          <p:spPr>
            <a:xfrm flipH="1">
              <a:off x="8378427" y="3682071"/>
              <a:ext cx="2564473" cy="571054"/>
            </a:xfrm>
            <a:prstGeom prst="rect">
              <a:avLst/>
            </a:prstGeom>
            <a:noFill/>
            <a:effectLst/>
          </p:spPr>
          <p:txBody>
            <a:bodyPr wrap="square" lIns="0" tIns="0" rIns="0" bIns="0" rtlCol="0">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sym typeface="Arial" panose="020B0604020202020204" pitchFamily="34" charset="0"/>
                </a:rPr>
                <a:t>这里填入你要表达信息，和你要阐述的相关内容。</a:t>
              </a:r>
            </a:p>
          </p:txBody>
        </p:sp>
        <p:sp>
          <p:nvSpPr>
            <p:cNvPr id="22" name="糊涂🍉18">
              <a:extLst>
                <a:ext uri="{FF2B5EF4-FFF2-40B4-BE49-F238E27FC236}">
                  <a16:creationId xmlns:a16="http://schemas.microsoft.com/office/drawing/2014/main" id="{A065DAD8-29D2-4368-93AE-D1EFCE940367}"/>
                </a:ext>
              </a:extLst>
            </p:cNvPr>
            <p:cNvSpPr txBox="1"/>
            <p:nvPr/>
          </p:nvSpPr>
          <p:spPr>
            <a:xfrm flipH="1">
              <a:off x="7620603" y="3276175"/>
              <a:ext cx="3398500" cy="411512"/>
            </a:xfrm>
            <a:prstGeom prst="rect">
              <a:avLst/>
            </a:prstGeom>
            <a:noFill/>
            <a:effectLst/>
          </p:spPr>
          <p:txBody>
            <a:bodyPr wrap="square" lIns="102733" tIns="51366" rIns="102733" bIns="51366" rtlCol="0">
              <a:spAutoFit/>
            </a:bodyPr>
            <a:lstStyle>
              <a:defPPr>
                <a:defRPr lang="en-US"/>
              </a:defPPr>
              <a:lvl1pPr>
                <a:defRPr sz="2200">
                  <a:gradFill>
                    <a:gsLst>
                      <a:gs pos="0">
                        <a:schemeClr val="accent1">
                          <a:lumMod val="48000"/>
                          <a:lumOff val="52000"/>
                        </a:schemeClr>
                      </a:gs>
                      <a:gs pos="70000">
                        <a:schemeClr val="accent1"/>
                      </a:gs>
                    </a:gsLst>
                    <a:lin ang="2700000" scaled="1"/>
                  </a:gradFill>
                  <a:ea typeface="+mj-ea"/>
                </a:defRPr>
              </a:lvl1pPr>
            </a:lstStyle>
            <a:p>
              <a:pPr algn="r">
                <a:defRPr/>
              </a:pPr>
              <a:r>
                <a:rPr lang="en-US" altLang="zh-CN" sz="2000"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05.</a:t>
              </a:r>
              <a:r>
                <a:rPr lang="zh-CN" altLang="en-US" sz="2000"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请输入小标题</a:t>
              </a:r>
              <a:endParaRPr lang="en-US" altLang="zh-CN" sz="2000"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cxnSp>
          <p:nvCxnSpPr>
            <p:cNvPr id="23" name="糊涂🍉19">
              <a:extLst>
                <a:ext uri="{FF2B5EF4-FFF2-40B4-BE49-F238E27FC236}">
                  <a16:creationId xmlns:a16="http://schemas.microsoft.com/office/drawing/2014/main" id="{CE83D4FC-9891-1C53-398A-20070817F1E7}"/>
                </a:ext>
              </a:extLst>
            </p:cNvPr>
            <p:cNvCxnSpPr>
              <a:cxnSpLocks/>
            </p:cNvCxnSpPr>
            <p:nvPr/>
          </p:nvCxnSpPr>
          <p:spPr>
            <a:xfrm flipH="1">
              <a:off x="11298503" y="3035197"/>
              <a:ext cx="0" cy="1255712"/>
            </a:xfrm>
            <a:prstGeom prst="line">
              <a:avLst/>
            </a:prstGeom>
            <a:ln w="41275">
              <a:gradFill flip="none" rotWithShape="1">
                <a:gsLst>
                  <a:gs pos="0">
                    <a:schemeClr val="accent1"/>
                  </a:gs>
                  <a:gs pos="48000">
                    <a:srgbClr val="1167F4"/>
                  </a:gs>
                  <a:gs pos="100000">
                    <a:schemeClr val="accent2"/>
                  </a:gs>
                </a:gsLst>
                <a:lin ang="5400000" scaled="1"/>
                <a:tileRect/>
              </a:gradFill>
            </a:ln>
          </p:spPr>
          <p:style>
            <a:lnRef idx="1">
              <a:schemeClr val="accent1"/>
            </a:lnRef>
            <a:fillRef idx="0">
              <a:schemeClr val="accent1"/>
            </a:fillRef>
            <a:effectRef idx="0">
              <a:schemeClr val="accent1"/>
            </a:effectRef>
            <a:fontRef idx="minor">
              <a:schemeClr val="tx1"/>
            </a:fontRef>
          </p:style>
        </p:cxnSp>
      </p:grpSp>
      <p:grpSp>
        <p:nvGrpSpPr>
          <p:cNvPr id="36" name="组合 35">
            <a:extLst>
              <a:ext uri="{FF2B5EF4-FFF2-40B4-BE49-F238E27FC236}">
                <a16:creationId xmlns:a16="http://schemas.microsoft.com/office/drawing/2014/main" id="{710B55E1-AEFD-E13A-158E-F109CA44A507}"/>
              </a:ext>
            </a:extLst>
          </p:cNvPr>
          <p:cNvGrpSpPr/>
          <p:nvPr/>
        </p:nvGrpSpPr>
        <p:grpSpPr>
          <a:xfrm>
            <a:off x="7620603" y="4771877"/>
            <a:ext cx="3677900" cy="1255712"/>
            <a:chOff x="7620603" y="4771877"/>
            <a:chExt cx="3677900" cy="1255712"/>
          </a:xfrm>
        </p:grpSpPr>
        <p:sp>
          <p:nvSpPr>
            <p:cNvPr id="24" name="糊涂🍉20">
              <a:extLst>
                <a:ext uri="{FF2B5EF4-FFF2-40B4-BE49-F238E27FC236}">
                  <a16:creationId xmlns:a16="http://schemas.microsoft.com/office/drawing/2014/main" id="{33AE58E0-D312-4E58-436C-4BA2B2482202}"/>
                </a:ext>
              </a:extLst>
            </p:cNvPr>
            <p:cNvSpPr txBox="1"/>
            <p:nvPr/>
          </p:nvSpPr>
          <p:spPr>
            <a:xfrm flipH="1">
              <a:off x="8378427" y="5303001"/>
              <a:ext cx="2564473" cy="571054"/>
            </a:xfrm>
            <a:prstGeom prst="rect">
              <a:avLst/>
            </a:prstGeom>
            <a:noFill/>
            <a:effectLst/>
          </p:spPr>
          <p:txBody>
            <a:bodyPr wrap="square" lIns="0" tIns="0" rIns="0" bIns="0" rtlCol="0">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sym typeface="Arial" panose="020B0604020202020204" pitchFamily="34" charset="0"/>
                </a:rPr>
                <a:t>这里填入你要表达信息，和你要阐述的相关内容。</a:t>
              </a:r>
            </a:p>
          </p:txBody>
        </p:sp>
        <p:sp>
          <p:nvSpPr>
            <p:cNvPr id="25" name="糊涂🍉21">
              <a:extLst>
                <a:ext uri="{FF2B5EF4-FFF2-40B4-BE49-F238E27FC236}">
                  <a16:creationId xmlns:a16="http://schemas.microsoft.com/office/drawing/2014/main" id="{ED2F58DA-BEE4-A1F0-3A68-CF1F96AC6285}"/>
                </a:ext>
              </a:extLst>
            </p:cNvPr>
            <p:cNvSpPr txBox="1"/>
            <p:nvPr/>
          </p:nvSpPr>
          <p:spPr>
            <a:xfrm flipH="1">
              <a:off x="7620603" y="4862641"/>
              <a:ext cx="3398500" cy="411512"/>
            </a:xfrm>
            <a:prstGeom prst="rect">
              <a:avLst/>
            </a:prstGeom>
            <a:noFill/>
            <a:effectLst/>
          </p:spPr>
          <p:txBody>
            <a:bodyPr wrap="square" lIns="102733" tIns="51366" rIns="102733" bIns="51366" rtlCol="0">
              <a:spAutoFit/>
            </a:bodyPr>
            <a:lstStyle>
              <a:defPPr>
                <a:defRPr lang="en-US"/>
              </a:defPPr>
              <a:lvl1pPr>
                <a:defRPr sz="2200">
                  <a:gradFill>
                    <a:gsLst>
                      <a:gs pos="0">
                        <a:schemeClr val="accent1">
                          <a:lumMod val="48000"/>
                          <a:lumOff val="52000"/>
                        </a:schemeClr>
                      </a:gs>
                      <a:gs pos="70000">
                        <a:schemeClr val="accent1"/>
                      </a:gs>
                    </a:gsLst>
                    <a:lin ang="2700000" scaled="1"/>
                  </a:gradFill>
                  <a:ea typeface="+mj-ea"/>
                </a:defRPr>
              </a:lvl1pPr>
            </a:lstStyle>
            <a:p>
              <a:pPr algn="r">
                <a:defRPr/>
              </a:pPr>
              <a:r>
                <a:rPr lang="en-US" altLang="zh-CN" sz="2000"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06.</a:t>
              </a:r>
              <a:r>
                <a:rPr lang="zh-CN" altLang="en-US" sz="2000"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rPr>
                <a:t>请输入小标题</a:t>
              </a:r>
              <a:endParaRPr lang="en-US" altLang="zh-CN" sz="2000" dirty="0">
                <a:ln w="3175">
                  <a:noFill/>
                </a:ln>
                <a:gradFill flip="none" rotWithShape="1">
                  <a:gsLst>
                    <a:gs pos="52400">
                      <a:srgbClr val="106DF3"/>
                    </a:gs>
                    <a:gs pos="0">
                      <a:schemeClr val="accent1"/>
                    </a:gs>
                    <a:gs pos="100000">
                      <a:schemeClr val="accent2"/>
                    </a:gs>
                  </a:gsLst>
                  <a:path path="circle">
                    <a:fillToRect r="100000" b="100000"/>
                  </a:path>
                  <a:tileRect l="-100000" t="-100000"/>
                </a:gradFill>
                <a:latin typeface="Arial" panose="020B0604020202020204" pitchFamily="34" charset="0"/>
                <a:ea typeface="微软雅黑" panose="020B0503020204020204" pitchFamily="34" charset="-122"/>
                <a:cs typeface="演示流云楷" panose="02000600000000000000" pitchFamily="2" charset="-122"/>
                <a:sym typeface="Arial" panose="020B0604020202020204" pitchFamily="34" charset="0"/>
              </a:endParaRPr>
            </a:p>
          </p:txBody>
        </p:sp>
        <p:cxnSp>
          <p:nvCxnSpPr>
            <p:cNvPr id="26" name="糊涂🍉22">
              <a:extLst>
                <a:ext uri="{FF2B5EF4-FFF2-40B4-BE49-F238E27FC236}">
                  <a16:creationId xmlns:a16="http://schemas.microsoft.com/office/drawing/2014/main" id="{006F5D03-B348-AA39-CD2C-11926A161BC2}"/>
                </a:ext>
              </a:extLst>
            </p:cNvPr>
            <p:cNvCxnSpPr>
              <a:cxnSpLocks/>
            </p:cNvCxnSpPr>
            <p:nvPr/>
          </p:nvCxnSpPr>
          <p:spPr>
            <a:xfrm flipH="1">
              <a:off x="11298503" y="4771877"/>
              <a:ext cx="0" cy="1255712"/>
            </a:xfrm>
            <a:prstGeom prst="line">
              <a:avLst/>
            </a:prstGeom>
            <a:ln w="41275">
              <a:gradFill flip="none" rotWithShape="1">
                <a:gsLst>
                  <a:gs pos="0">
                    <a:schemeClr val="accent1"/>
                  </a:gs>
                  <a:gs pos="48000">
                    <a:srgbClr val="1167F4"/>
                  </a:gs>
                  <a:gs pos="100000">
                    <a:schemeClr val="accent2"/>
                  </a:gs>
                </a:gsLst>
                <a:lin ang="5400000" scaled="1"/>
                <a:tileRect/>
              </a:gradFill>
            </a:ln>
          </p:spPr>
          <p:style>
            <a:lnRef idx="1">
              <a:schemeClr val="accent1"/>
            </a:lnRef>
            <a:fillRef idx="0">
              <a:schemeClr val="accent1"/>
            </a:fillRef>
            <a:effectRef idx="0">
              <a:schemeClr val="accent1"/>
            </a:effectRef>
            <a:fontRef idx="minor">
              <a:schemeClr val="tx1"/>
            </a:fontRef>
          </p:style>
        </p:cxnSp>
      </p:grpSp>
      <p:sp>
        <p:nvSpPr>
          <p:cNvPr id="27" name="糊涂🍉23">
            <a:extLst>
              <a:ext uri="{FF2B5EF4-FFF2-40B4-BE49-F238E27FC236}">
                <a16:creationId xmlns:a16="http://schemas.microsoft.com/office/drawing/2014/main" id="{F6EC3866-62CA-65F3-8DE0-D21B927992C2}"/>
              </a:ext>
            </a:extLst>
          </p:cNvPr>
          <p:cNvSpPr/>
          <p:nvPr/>
        </p:nvSpPr>
        <p:spPr>
          <a:xfrm flipV="1">
            <a:off x="847989" y="4151527"/>
            <a:ext cx="3166533" cy="262467"/>
          </a:xfrm>
          <a:custGeom>
            <a:avLst/>
            <a:gdLst>
              <a:gd name="connsiteX0" fmla="*/ 0 w 3810000"/>
              <a:gd name="connsiteY0" fmla="*/ 0 h 254000"/>
              <a:gd name="connsiteX1" fmla="*/ 3505200 w 3810000"/>
              <a:gd name="connsiteY1" fmla="*/ 0 h 254000"/>
              <a:gd name="connsiteX2" fmla="*/ 3810000 w 3810000"/>
              <a:gd name="connsiteY2" fmla="*/ 254000 h 254000"/>
              <a:gd name="connsiteX0" fmla="*/ 0 w 3505200"/>
              <a:gd name="connsiteY0" fmla="*/ 0 h 0"/>
              <a:gd name="connsiteX1" fmla="*/ 3505200 w 3505200"/>
              <a:gd name="connsiteY1" fmla="*/ 0 h 0"/>
            </a:gdLst>
            <a:ahLst/>
            <a:cxnLst>
              <a:cxn ang="0">
                <a:pos x="connsiteX0" y="connsiteY0"/>
              </a:cxn>
              <a:cxn ang="0">
                <a:pos x="connsiteX1" y="connsiteY1"/>
              </a:cxn>
            </a:cxnLst>
            <a:rect l="l" t="t" r="r" b="b"/>
            <a:pathLst>
              <a:path w="3505200">
                <a:moveTo>
                  <a:pt x="0" y="0"/>
                </a:moveTo>
                <a:lnTo>
                  <a:pt x="3505200" y="0"/>
                </a:lnTo>
              </a:path>
            </a:pathLst>
          </a:custGeom>
          <a:noFill/>
          <a:ln w="25400">
            <a:gradFill>
              <a:gsLst>
                <a:gs pos="0">
                  <a:schemeClr val="accent1">
                    <a:alpha val="0"/>
                  </a:schemeClr>
                </a:gs>
                <a:gs pos="100000">
                  <a:schemeClr val="accent2"/>
                </a:gs>
              </a:gsLst>
              <a:lin ang="0" scaled="0"/>
            </a:gra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8" name="糊涂🍉24">
            <a:extLst>
              <a:ext uri="{FF2B5EF4-FFF2-40B4-BE49-F238E27FC236}">
                <a16:creationId xmlns:a16="http://schemas.microsoft.com/office/drawing/2014/main" id="{0F2CD1F4-EE69-6EBB-9F83-D130F4446DCB}"/>
              </a:ext>
            </a:extLst>
          </p:cNvPr>
          <p:cNvSpPr/>
          <p:nvPr/>
        </p:nvSpPr>
        <p:spPr>
          <a:xfrm flipV="1">
            <a:off x="835290" y="5345327"/>
            <a:ext cx="3869268" cy="686610"/>
          </a:xfrm>
          <a:custGeom>
            <a:avLst/>
            <a:gdLst>
              <a:gd name="connsiteX0" fmla="*/ 0 w 3810000"/>
              <a:gd name="connsiteY0" fmla="*/ 0 h 254000"/>
              <a:gd name="connsiteX1" fmla="*/ 3505200 w 3810000"/>
              <a:gd name="connsiteY1" fmla="*/ 0 h 254000"/>
              <a:gd name="connsiteX2" fmla="*/ 3810000 w 3810000"/>
              <a:gd name="connsiteY2" fmla="*/ 254000 h 254000"/>
            </a:gdLst>
            <a:ahLst/>
            <a:cxnLst>
              <a:cxn ang="0">
                <a:pos x="connsiteX0" y="connsiteY0"/>
              </a:cxn>
              <a:cxn ang="0">
                <a:pos x="connsiteX1" y="connsiteY1"/>
              </a:cxn>
              <a:cxn ang="0">
                <a:pos x="connsiteX2" y="connsiteY2"/>
              </a:cxn>
            </a:cxnLst>
            <a:rect l="l" t="t" r="r" b="b"/>
            <a:pathLst>
              <a:path w="3810000" h="254000">
                <a:moveTo>
                  <a:pt x="0" y="0"/>
                </a:moveTo>
                <a:lnTo>
                  <a:pt x="3505200" y="0"/>
                </a:lnTo>
                <a:lnTo>
                  <a:pt x="3810000" y="254000"/>
                </a:lnTo>
              </a:path>
            </a:pathLst>
          </a:custGeom>
          <a:noFill/>
          <a:ln w="25400">
            <a:gradFill>
              <a:gsLst>
                <a:gs pos="0">
                  <a:schemeClr val="accent1">
                    <a:alpha val="0"/>
                  </a:schemeClr>
                </a:gs>
                <a:gs pos="100000">
                  <a:schemeClr val="accent2"/>
                </a:gs>
              </a:gsLst>
              <a:lin ang="0" scaled="0"/>
            </a:gra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9" name="糊涂🍉25">
            <a:extLst>
              <a:ext uri="{FF2B5EF4-FFF2-40B4-BE49-F238E27FC236}">
                <a16:creationId xmlns:a16="http://schemas.microsoft.com/office/drawing/2014/main" id="{4861F5F2-473C-E88A-EC95-565263CB7513}"/>
              </a:ext>
            </a:extLst>
          </p:cNvPr>
          <p:cNvSpPr/>
          <p:nvPr/>
        </p:nvSpPr>
        <p:spPr>
          <a:xfrm flipH="1" flipV="1">
            <a:off x="8218221" y="4151527"/>
            <a:ext cx="3166533" cy="262467"/>
          </a:xfrm>
          <a:custGeom>
            <a:avLst/>
            <a:gdLst>
              <a:gd name="connsiteX0" fmla="*/ 0 w 3810000"/>
              <a:gd name="connsiteY0" fmla="*/ 0 h 254000"/>
              <a:gd name="connsiteX1" fmla="*/ 3505200 w 3810000"/>
              <a:gd name="connsiteY1" fmla="*/ 0 h 254000"/>
              <a:gd name="connsiteX2" fmla="*/ 3810000 w 3810000"/>
              <a:gd name="connsiteY2" fmla="*/ 254000 h 254000"/>
              <a:gd name="connsiteX0" fmla="*/ 0 w 3505200"/>
              <a:gd name="connsiteY0" fmla="*/ 0 h 0"/>
              <a:gd name="connsiteX1" fmla="*/ 3505200 w 3505200"/>
              <a:gd name="connsiteY1" fmla="*/ 0 h 0"/>
            </a:gdLst>
            <a:ahLst/>
            <a:cxnLst>
              <a:cxn ang="0">
                <a:pos x="connsiteX0" y="connsiteY0"/>
              </a:cxn>
              <a:cxn ang="0">
                <a:pos x="connsiteX1" y="connsiteY1"/>
              </a:cxn>
            </a:cxnLst>
            <a:rect l="l" t="t" r="r" b="b"/>
            <a:pathLst>
              <a:path w="3505200">
                <a:moveTo>
                  <a:pt x="0" y="0"/>
                </a:moveTo>
                <a:lnTo>
                  <a:pt x="3505200" y="0"/>
                </a:lnTo>
              </a:path>
            </a:pathLst>
          </a:custGeom>
          <a:noFill/>
          <a:ln w="25400">
            <a:gradFill>
              <a:gsLst>
                <a:gs pos="0">
                  <a:schemeClr val="accent1">
                    <a:alpha val="0"/>
                  </a:schemeClr>
                </a:gs>
                <a:gs pos="100000">
                  <a:schemeClr val="accent2"/>
                </a:gs>
              </a:gsLst>
              <a:lin ang="0" scaled="0"/>
            </a:gra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0" name="糊涂🍉26">
            <a:extLst>
              <a:ext uri="{FF2B5EF4-FFF2-40B4-BE49-F238E27FC236}">
                <a16:creationId xmlns:a16="http://schemas.microsoft.com/office/drawing/2014/main" id="{EEE01ACE-34DF-C56B-AB9A-36B940A80444}"/>
              </a:ext>
            </a:extLst>
          </p:cNvPr>
          <p:cNvSpPr/>
          <p:nvPr/>
        </p:nvSpPr>
        <p:spPr>
          <a:xfrm flipH="1" flipV="1">
            <a:off x="7513000" y="5345327"/>
            <a:ext cx="3869268" cy="686610"/>
          </a:xfrm>
          <a:custGeom>
            <a:avLst/>
            <a:gdLst>
              <a:gd name="connsiteX0" fmla="*/ 0 w 3810000"/>
              <a:gd name="connsiteY0" fmla="*/ 0 h 254000"/>
              <a:gd name="connsiteX1" fmla="*/ 3505200 w 3810000"/>
              <a:gd name="connsiteY1" fmla="*/ 0 h 254000"/>
              <a:gd name="connsiteX2" fmla="*/ 3810000 w 3810000"/>
              <a:gd name="connsiteY2" fmla="*/ 254000 h 254000"/>
            </a:gdLst>
            <a:ahLst/>
            <a:cxnLst>
              <a:cxn ang="0">
                <a:pos x="connsiteX0" y="connsiteY0"/>
              </a:cxn>
              <a:cxn ang="0">
                <a:pos x="connsiteX1" y="connsiteY1"/>
              </a:cxn>
              <a:cxn ang="0">
                <a:pos x="connsiteX2" y="connsiteY2"/>
              </a:cxn>
            </a:cxnLst>
            <a:rect l="l" t="t" r="r" b="b"/>
            <a:pathLst>
              <a:path w="3810000" h="254000">
                <a:moveTo>
                  <a:pt x="0" y="0"/>
                </a:moveTo>
                <a:lnTo>
                  <a:pt x="3505200" y="0"/>
                </a:lnTo>
                <a:lnTo>
                  <a:pt x="3810000" y="254000"/>
                </a:lnTo>
              </a:path>
            </a:pathLst>
          </a:custGeom>
          <a:noFill/>
          <a:ln w="25400">
            <a:gradFill>
              <a:gsLst>
                <a:gs pos="0">
                  <a:schemeClr val="accent1">
                    <a:alpha val="0"/>
                  </a:schemeClr>
                </a:gs>
                <a:gs pos="100000">
                  <a:schemeClr val="accent2"/>
                </a:gs>
              </a:gsLst>
              <a:lin ang="0" scaled="0"/>
            </a:gra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1" name="糊涂🍉27">
            <a:extLst>
              <a:ext uri="{FF2B5EF4-FFF2-40B4-BE49-F238E27FC236}">
                <a16:creationId xmlns:a16="http://schemas.microsoft.com/office/drawing/2014/main" id="{287F316F-D410-D7B0-51A2-F5F9F1E5D741}"/>
              </a:ext>
            </a:extLst>
          </p:cNvPr>
          <p:cNvSpPr/>
          <p:nvPr/>
        </p:nvSpPr>
        <p:spPr>
          <a:xfrm flipH="1">
            <a:off x="8243621" y="2564026"/>
            <a:ext cx="3162301" cy="234951"/>
          </a:xfrm>
          <a:custGeom>
            <a:avLst/>
            <a:gdLst>
              <a:gd name="connsiteX0" fmla="*/ 0 w 3810000"/>
              <a:gd name="connsiteY0" fmla="*/ 0 h 254000"/>
              <a:gd name="connsiteX1" fmla="*/ 3505200 w 3810000"/>
              <a:gd name="connsiteY1" fmla="*/ 0 h 254000"/>
              <a:gd name="connsiteX2" fmla="*/ 3810000 w 3810000"/>
              <a:gd name="connsiteY2" fmla="*/ 254000 h 254000"/>
            </a:gdLst>
            <a:ahLst/>
            <a:cxnLst>
              <a:cxn ang="0">
                <a:pos x="connsiteX0" y="connsiteY0"/>
              </a:cxn>
              <a:cxn ang="0">
                <a:pos x="connsiteX1" y="connsiteY1"/>
              </a:cxn>
              <a:cxn ang="0">
                <a:pos x="connsiteX2" y="connsiteY2"/>
              </a:cxn>
            </a:cxnLst>
            <a:rect l="l" t="t" r="r" b="b"/>
            <a:pathLst>
              <a:path w="3810000" h="254000">
                <a:moveTo>
                  <a:pt x="0" y="0"/>
                </a:moveTo>
                <a:lnTo>
                  <a:pt x="3505200" y="0"/>
                </a:lnTo>
                <a:lnTo>
                  <a:pt x="3810000" y="254000"/>
                </a:lnTo>
              </a:path>
            </a:pathLst>
          </a:custGeom>
          <a:noFill/>
          <a:ln w="25400">
            <a:gradFill>
              <a:gsLst>
                <a:gs pos="0">
                  <a:schemeClr val="accent1">
                    <a:alpha val="0"/>
                  </a:schemeClr>
                </a:gs>
                <a:gs pos="100000">
                  <a:schemeClr val="accent2"/>
                </a:gs>
              </a:gsLst>
              <a:lin ang="0" scaled="0"/>
            </a:gra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40" name="组合 39">
            <a:extLst>
              <a:ext uri="{FF2B5EF4-FFF2-40B4-BE49-F238E27FC236}">
                <a16:creationId xmlns:a16="http://schemas.microsoft.com/office/drawing/2014/main" id="{2BDAACE0-70F4-5F8D-20BA-9C5D283CCBC3}"/>
              </a:ext>
            </a:extLst>
          </p:cNvPr>
          <p:cNvGrpSpPr/>
          <p:nvPr/>
        </p:nvGrpSpPr>
        <p:grpSpPr>
          <a:xfrm>
            <a:off x="4027048" y="786518"/>
            <a:ext cx="4137904" cy="4835981"/>
            <a:chOff x="1210988" y="1083806"/>
            <a:chExt cx="4137904" cy="4835981"/>
          </a:xfrm>
        </p:grpSpPr>
        <p:sp>
          <p:nvSpPr>
            <p:cNvPr id="41" name="椭圆 40">
              <a:extLst>
                <a:ext uri="{FF2B5EF4-FFF2-40B4-BE49-F238E27FC236}">
                  <a16:creationId xmlns:a16="http://schemas.microsoft.com/office/drawing/2014/main" id="{B900B5D9-E167-41D3-5D8E-55AE67631A51}"/>
                </a:ext>
              </a:extLst>
            </p:cNvPr>
            <p:cNvSpPr/>
            <p:nvPr/>
          </p:nvSpPr>
          <p:spPr>
            <a:xfrm>
              <a:off x="1210988" y="1781884"/>
              <a:ext cx="4137904" cy="4137903"/>
            </a:xfrm>
            <a:prstGeom prst="ellipse">
              <a:avLst/>
            </a:prstGeom>
            <a:gradFill>
              <a:gsLst>
                <a:gs pos="17000">
                  <a:schemeClr val="accent1">
                    <a:lumMod val="5000"/>
                    <a:lumOff val="95000"/>
                  </a:schemeClr>
                </a:gs>
                <a:gs pos="100000">
                  <a:schemeClr val="accent3">
                    <a:lumMod val="5000"/>
                    <a:lumOff val="95000"/>
                  </a:schemeClr>
                </a:gs>
                <a:gs pos="73000">
                  <a:schemeClr val="accent2">
                    <a:lumMod val="5000"/>
                    <a:lumOff val="95000"/>
                  </a:schemeClr>
                </a:gs>
              </a:gsLst>
              <a:path path="circle">
                <a:fillToRect r="100000" b="100000"/>
              </a:path>
            </a:gradFill>
            <a:ln w="12700" cap="flat" cmpd="sng" algn="ctr">
              <a:gradFill flip="none" rotWithShape="1">
                <a:gsLst>
                  <a:gs pos="26000">
                    <a:schemeClr val="accent1">
                      <a:alpha val="0"/>
                    </a:schemeClr>
                  </a:gs>
                  <a:gs pos="61000">
                    <a:srgbClr val="0F70F2"/>
                  </a:gs>
                  <a:gs pos="100000">
                    <a:schemeClr val="accent2"/>
                  </a:gs>
                </a:gsLst>
                <a:lin ang="5400000" scaled="1"/>
                <a:tileRect/>
              </a:gradFill>
              <a:prstDash val="solid"/>
              <a:miter lim="800000"/>
            </a:ln>
            <a:effectLst>
              <a:outerShdw blurRad="495300" dist="317500" dir="4200000" sx="89000" sy="89000" algn="t" rotWithShape="0">
                <a:schemeClr val="accent2">
                  <a:alpha val="30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椭圆 41">
              <a:extLst>
                <a:ext uri="{FF2B5EF4-FFF2-40B4-BE49-F238E27FC236}">
                  <a16:creationId xmlns:a16="http://schemas.microsoft.com/office/drawing/2014/main" id="{15F379BA-B1E2-5625-4F3F-F9044CB0AC43}"/>
                </a:ext>
              </a:extLst>
            </p:cNvPr>
            <p:cNvSpPr/>
            <p:nvPr/>
          </p:nvSpPr>
          <p:spPr>
            <a:xfrm>
              <a:off x="1467299" y="2038194"/>
              <a:ext cx="3625283" cy="3625282"/>
            </a:xfrm>
            <a:prstGeom prst="ellipse">
              <a:avLst/>
            </a:prstGeom>
            <a:gradFill>
              <a:gsLst>
                <a:gs pos="17000">
                  <a:schemeClr val="accent1"/>
                </a:gs>
                <a:gs pos="100000">
                  <a:schemeClr val="accent3"/>
                </a:gs>
                <a:gs pos="73000">
                  <a:schemeClr val="accent2"/>
                </a:gs>
              </a:gsLst>
              <a:path path="circle">
                <a:fillToRect r="100000" b="100000"/>
              </a:path>
            </a:gradFill>
            <a:ln w="12700" cap="flat" cmpd="sng" algn="ctr">
              <a:noFill/>
              <a:prstDash val="solid"/>
              <a:miter lim="800000"/>
            </a:ln>
            <a:effectLst>
              <a:outerShdw blurRad="495300" dist="317500" dir="4200000" sx="89000" sy="89000" algn="t" rotWithShape="0">
                <a:schemeClr val="accent2">
                  <a:alpha val="30000"/>
                </a:schemeClr>
              </a:outerShdw>
            </a:effectLst>
          </p:spPr>
          <p:txBody>
            <a:bodyPr rtlCol="0" anchor="ctr"/>
            <a:lstStyle/>
            <a:p>
              <a:pPr algn="ctr"/>
              <a:endParaRPr lang="zh-CN" altLang="en-US" sz="3200" kern="0">
                <a:solidFill>
                  <a:srgbClr val="5D88A8">
                    <a:lumMod val="20000"/>
                    <a:lumOff val="80000"/>
                  </a:srgb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43" name="图片 42">
              <a:extLst>
                <a:ext uri="{FF2B5EF4-FFF2-40B4-BE49-F238E27FC236}">
                  <a16:creationId xmlns:a16="http://schemas.microsoft.com/office/drawing/2014/main" id="{E788FC58-4757-244D-0469-0CDD215850E3}"/>
                </a:ext>
              </a:extLst>
            </p:cNvPr>
            <p:cNvPicPr>
              <a:picLocks noChangeAspect="1"/>
            </p:cNvPicPr>
            <p:nvPr/>
          </p:nvPicPr>
          <p:blipFill>
            <a:blip r:embed="rId11" cstate="email">
              <a:extLst>
                <a:ext uri="{28A0092B-C50C-407E-A947-70E740481C1C}">
                  <a14:useLocalDpi xmlns:a14="http://schemas.microsoft.com/office/drawing/2010/main"/>
                </a:ext>
              </a:extLst>
            </a:blip>
            <a:srcRect/>
            <a:stretch>
              <a:fillRect/>
            </a:stretch>
          </p:blipFill>
          <p:spPr>
            <a:xfrm>
              <a:off x="1467299" y="1083806"/>
              <a:ext cx="3625283" cy="4579670"/>
            </a:xfrm>
            <a:prstGeom prst="rect">
              <a:avLst/>
            </a:prstGeom>
          </p:spPr>
        </p:pic>
      </p:grpSp>
      <p:grpSp>
        <p:nvGrpSpPr>
          <p:cNvPr id="45" name="组合 44">
            <a:extLst>
              <a:ext uri="{FF2B5EF4-FFF2-40B4-BE49-F238E27FC236}">
                <a16:creationId xmlns:a16="http://schemas.microsoft.com/office/drawing/2014/main" id="{0438B218-A84E-BA35-7993-107128D49B6D}"/>
              </a:ext>
            </a:extLst>
          </p:cNvPr>
          <p:cNvGrpSpPr/>
          <p:nvPr/>
        </p:nvGrpSpPr>
        <p:grpSpPr>
          <a:xfrm>
            <a:off x="397828" y="6453189"/>
            <a:ext cx="1009527" cy="188718"/>
            <a:chOff x="397828" y="6453189"/>
            <a:chExt cx="1009527" cy="188718"/>
          </a:xfrm>
        </p:grpSpPr>
        <p:sp>
          <p:nvSpPr>
            <p:cNvPr id="46" name="椭圆 45">
              <a:extLst>
                <a:ext uri="{FF2B5EF4-FFF2-40B4-BE49-F238E27FC236}">
                  <a16:creationId xmlns:a16="http://schemas.microsoft.com/office/drawing/2014/main" id="{2F87C136-AAA7-2874-6495-0B87D742AFF3}"/>
                </a:ext>
              </a:extLst>
            </p:cNvPr>
            <p:cNvSpPr/>
            <p:nvPr/>
          </p:nvSpPr>
          <p:spPr>
            <a:xfrm>
              <a:off x="397828" y="6453189"/>
              <a:ext cx="188718" cy="188718"/>
            </a:xfrm>
            <a:prstGeom prst="ellipse">
              <a:avLst/>
            </a:prstGeom>
            <a:gradFill>
              <a:gsLst>
                <a:gs pos="25000">
                  <a:schemeClr val="bg1">
                    <a:lumMod val="50000"/>
                  </a:schemeClr>
                </a:gs>
                <a:gs pos="100000">
                  <a:schemeClr val="bg1">
                    <a:lumMod val="85000"/>
                  </a:schemeClr>
                </a:gs>
              </a:gsLst>
              <a:lin ang="135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椭圆 46">
              <a:extLst>
                <a:ext uri="{FF2B5EF4-FFF2-40B4-BE49-F238E27FC236}">
                  <a16:creationId xmlns:a16="http://schemas.microsoft.com/office/drawing/2014/main" id="{6A3B5DDF-2235-E1C3-C86A-2EA71352E11C}"/>
                </a:ext>
              </a:extLst>
            </p:cNvPr>
            <p:cNvSpPr/>
            <p:nvPr/>
          </p:nvSpPr>
          <p:spPr>
            <a:xfrm>
              <a:off x="671431" y="6453189"/>
              <a:ext cx="188718" cy="188718"/>
            </a:xfrm>
            <a:prstGeom prst="ellipse">
              <a:avLst/>
            </a:prstGeom>
            <a:gradFill flip="none" rotWithShape="1">
              <a:gsLst>
                <a:gs pos="100000">
                  <a:schemeClr val="accent1"/>
                </a:gs>
                <a:gs pos="59000">
                  <a:srgbClr val="1169F3"/>
                </a:gs>
                <a:gs pos="13000">
                  <a:schemeClr val="accent2"/>
                </a:gs>
              </a:gsLst>
              <a:lin ang="13500000" scaled="1"/>
              <a:tileRect/>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椭圆 47">
              <a:extLst>
                <a:ext uri="{FF2B5EF4-FFF2-40B4-BE49-F238E27FC236}">
                  <a16:creationId xmlns:a16="http://schemas.microsoft.com/office/drawing/2014/main" id="{C4CC515C-1485-FE7C-B423-E329A1B8E410}"/>
                </a:ext>
              </a:extLst>
            </p:cNvPr>
            <p:cNvSpPr/>
            <p:nvPr/>
          </p:nvSpPr>
          <p:spPr>
            <a:xfrm>
              <a:off x="945033" y="6453189"/>
              <a:ext cx="188718" cy="188718"/>
            </a:xfrm>
            <a:prstGeom prst="ellipse">
              <a:avLst/>
            </a:prstGeom>
            <a:gradFill>
              <a:gsLst>
                <a:gs pos="25000">
                  <a:schemeClr val="bg1">
                    <a:lumMod val="50000"/>
                  </a:schemeClr>
                </a:gs>
                <a:gs pos="100000">
                  <a:schemeClr val="bg1">
                    <a:lumMod val="85000"/>
                  </a:schemeClr>
                </a:gs>
              </a:gsLst>
              <a:lin ang="135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9" name="椭圆 48">
              <a:extLst>
                <a:ext uri="{FF2B5EF4-FFF2-40B4-BE49-F238E27FC236}">
                  <a16:creationId xmlns:a16="http://schemas.microsoft.com/office/drawing/2014/main" id="{BF1D26F5-F149-92E2-24B8-A39517707BB2}"/>
                </a:ext>
              </a:extLst>
            </p:cNvPr>
            <p:cNvSpPr/>
            <p:nvPr/>
          </p:nvSpPr>
          <p:spPr>
            <a:xfrm>
              <a:off x="1218637" y="6453189"/>
              <a:ext cx="188718" cy="188718"/>
            </a:xfrm>
            <a:prstGeom prst="ellipse">
              <a:avLst/>
            </a:prstGeom>
            <a:gradFill>
              <a:gsLst>
                <a:gs pos="25000">
                  <a:schemeClr val="bg1">
                    <a:lumMod val="50000"/>
                  </a:schemeClr>
                </a:gs>
                <a:gs pos="100000">
                  <a:schemeClr val="bg1">
                    <a:lumMod val="85000"/>
                  </a:schemeClr>
                </a:gs>
              </a:gsLst>
              <a:lin ang="1350000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Tree>
    <p:custDataLst>
      <p:custData r:id="rId1"/>
    </p:custDataLst>
    <p:extLst>
      <p:ext uri="{BB962C8B-B14F-4D97-AF65-F5344CB8AC3E}">
        <p14:creationId xmlns:p14="http://schemas.microsoft.com/office/powerpoint/2010/main" val="12257268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ESE00018" val="{&quot;index&quot;:18,&quot;name&quot;:null,&quot;color&quot;:0,&quot;uid&quot;:18,&quot;displayname&quot;:&quot;图 25&quot;,&quot;abstypecode&quot;:0,&quot;spid&quot;:26,&quot;nativeid&quot;:10,&quot;isexit&quot;:0,&quot;bhvcode&quot;:&quot;spp&quot;,&quot;oindex&quot;:18,&quot;autoReverse&quot;:false,&quot;isClickTriggered&quot;:false,&quot;rangedatastart&quot;:0.0,&quot;rangedataend&quot;:0.5}"/>
  <p:tag name="ESO0002600265" val="OLDID"/>
  <p:tag name="ESR0002600018" val="4"/>
  <p:tag name="ESG00026" val="{&#10;  &quot;index&quot;: 0,&#10;  &quot;name&quot;: null,&#10;  &quot;color&quot;: 0,&#10;  &quot;uid&quot;: 26,&#10;  &quot;displayname&quot;: &quot;组合 26&quot;&#10;}"/>
</p:tagLst>
</file>

<file path=ppt/tags/tag10.xml><?xml version="1.0" encoding="utf-8"?>
<p:tagLst xmlns:a="http://schemas.openxmlformats.org/drawingml/2006/main" xmlns:r="http://schemas.openxmlformats.org/officeDocument/2006/relationships" xmlns:p="http://schemas.openxmlformats.org/presentationml/2006/main">
  <p:tag name="TEXTSHADOWSIZE" val="98"/>
  <p:tag name="ESO0004400265" val="OLDID"/>
  <p:tag name="ESE00009" val="{&quot;index&quot;:9,&quot;name&quot;:null,&quot;color&quot;:0,&quot;uid&quot;:9,&quot;displayname&quot;:&quot;道&quot;,&quot;abstypecode&quot;:0,&quot;spid&quot;:44,&quot;nativeid&quot;:0,&quot;isexit&quot;:0,&quot;bhvcode&quot;:&quot;ppfs&quot;,&quot;oindex&quot;:9,&quot;autoReverse&quot;:false,&quot;isClickTriggered&quot;:false,&quot;rangedatastart&quot;:0.0,&quot;rangedataend&quot;:1.7999999523162842}"/>
</p:tagLst>
</file>

<file path=ppt/tags/tag100.xml><?xml version="1.0" encoding="utf-8"?>
<p:tagLst xmlns:a="http://schemas.openxmlformats.org/drawingml/2006/main" xmlns:r="http://schemas.openxmlformats.org/officeDocument/2006/relationships" xmlns:p="http://schemas.openxmlformats.org/presentationml/2006/main">
  <p:tag name="SHADOWSIZE" val="89"/>
</p:tagLst>
</file>

<file path=ppt/tags/tag101.xml><?xml version="1.0" encoding="utf-8"?>
<p:tagLst xmlns:a="http://schemas.openxmlformats.org/drawingml/2006/main" xmlns:r="http://schemas.openxmlformats.org/officeDocument/2006/relationships" xmlns:p="http://schemas.openxmlformats.org/presentationml/2006/main">
  <p:tag name="SHADOWSIZE" val="89"/>
</p:tagLst>
</file>

<file path=ppt/tags/tag102.xml><?xml version="1.0" encoding="utf-8"?>
<p:tagLst xmlns:a="http://schemas.openxmlformats.org/drawingml/2006/main" xmlns:r="http://schemas.openxmlformats.org/officeDocument/2006/relationships" xmlns:p="http://schemas.openxmlformats.org/presentationml/2006/main">
  <p:tag name="SHADOWSIZE" val="89"/>
</p:tagLst>
</file>

<file path=ppt/tags/tag103.xml><?xml version="1.0" encoding="utf-8"?>
<p:tagLst xmlns:a="http://schemas.openxmlformats.org/drawingml/2006/main" xmlns:r="http://schemas.openxmlformats.org/officeDocument/2006/relationships" xmlns:p="http://schemas.openxmlformats.org/presentationml/2006/main">
  <p:tag name="SHADOWSIZE" val="89"/>
</p:tagLst>
</file>

<file path=ppt/tags/tag104.xml><?xml version="1.0" encoding="utf-8"?>
<p:tagLst xmlns:a="http://schemas.openxmlformats.org/drawingml/2006/main" xmlns:r="http://schemas.openxmlformats.org/officeDocument/2006/relationships" xmlns:p="http://schemas.openxmlformats.org/presentationml/2006/main">
  <p:tag name="SHADOWSIZE" val="89"/>
</p:tagLst>
</file>

<file path=ppt/tags/tag105.xml><?xml version="1.0" encoding="utf-8"?>
<p:tagLst xmlns:a="http://schemas.openxmlformats.org/drawingml/2006/main" xmlns:r="http://schemas.openxmlformats.org/officeDocument/2006/relationships" xmlns:p="http://schemas.openxmlformats.org/presentationml/2006/main">
  <p:tag name="TOP" val="21.23252"/>
  <p:tag name="LEFT" val="489.5529"/>
  <p:tag name="WIDTH" val="199.3846"/>
  <p:tag name="HEIGHT" val="42.01984"/>
  <p:tag name="SHADOWBLUR" val="4"/>
  <p:tag name="SHADOWOFFSETX" val="1.83697E-16"/>
  <p:tag name="SHADOWOFFSETY" val="3"/>
  <p:tag name="SHADOWSIZE" val="100"/>
  <p:tag name="SHAPEREFLECTION" val="-2.147484E+09"/>
  <p:tag name="SHAPEGLOW" val="0"/>
  <p:tag name="SOFTEDGE" val="0"/>
  <p:tag name="FONTSIZE" val="32"/>
  <p:tag name="MARGINBOTTOM" val="3.6"/>
  <p:tag name="MARGINLEFT" val="7.2"/>
  <p:tag name="MARGINRIGHT" val="7.2"/>
  <p:tag name="MARGINTOP" val="3.6"/>
  <p:tag name="LINERULEAFTER" val="0"/>
  <p:tag name="TEXTREFLECTION" val="0"/>
  <p:tag name="TEXTGLOW" val="0"/>
</p:tagLst>
</file>

<file path=ppt/tags/tag106.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107.xml><?xml version="1.0" encoding="utf-8"?>
<p:tagLst xmlns:a="http://schemas.openxmlformats.org/drawingml/2006/main" xmlns:r="http://schemas.openxmlformats.org/officeDocument/2006/relationships" xmlns:p="http://schemas.openxmlformats.org/presentationml/2006/main">
  <p:tag name="TOP" val="31.71677"/>
  <p:tag name="LEFT" val="503.8495"/>
  <p:tag name="WIDTH" val="22.00315"/>
  <p:tag name="HEIGHT" val="19.40488"/>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108.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109.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11.xml><?xml version="1.0" encoding="utf-8"?>
<p:tagLst xmlns:a="http://schemas.openxmlformats.org/drawingml/2006/main" xmlns:r="http://schemas.openxmlformats.org/officeDocument/2006/relationships" xmlns:p="http://schemas.openxmlformats.org/presentationml/2006/main">
  <p:tag name="TEXTSHADOWSIZE" val="98"/>
  <p:tag name="ESO0004500265" val="OLDID"/>
  <p:tag name="ESE00010" val="{&quot;index&quot;:10,&quot;name&quot;:null,&quot;color&quot;:0,&quot;uid&quot;:10,&quot;displayname&quot;:&quot;展&quot;,&quot;abstypecode&quot;:0,&quot;spid&quot;:45,&quot;nativeid&quot;:0,&quot;isexit&quot;:0,&quot;bhvcode&quot;:&quot;ppfs&quot;,&quot;oindex&quot;:10,&quot;autoReverse&quot;:false,&quot;isClickTriggered&quot;:false,&quot;rangedatastart&quot;:0.0,&quot;rangedataend&quot;:1.8999999761581421}"/>
</p:tagLst>
</file>

<file path=ppt/tags/tag110.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111.xml><?xml version="1.0" encoding="utf-8"?>
<p:tagLst xmlns:a="http://schemas.openxmlformats.org/drawingml/2006/main" xmlns:r="http://schemas.openxmlformats.org/officeDocument/2006/relationships" xmlns:p="http://schemas.openxmlformats.org/presentationml/2006/main">
  <p:tag name="TOP" val="21.23252"/>
  <p:tag name="LEFT" val="489.5529"/>
  <p:tag name="WIDTH" val="199.3846"/>
  <p:tag name="HEIGHT" val="42.01984"/>
  <p:tag name="SHADOWBLUR" val="4"/>
  <p:tag name="SHADOWOFFSETX" val="1.83697E-16"/>
  <p:tag name="SHADOWOFFSETY" val="3"/>
  <p:tag name="SHADOWSIZE" val="100"/>
  <p:tag name="SHAPEREFLECTION" val="-2.147484E+09"/>
  <p:tag name="SHAPEGLOW" val="0"/>
  <p:tag name="SOFTEDGE" val="0"/>
  <p:tag name="FONTSIZE" val="32"/>
  <p:tag name="MARGINBOTTOM" val="3.6"/>
  <p:tag name="MARGINLEFT" val="7.2"/>
  <p:tag name="MARGINRIGHT" val="7.2"/>
  <p:tag name="MARGINTOP" val="3.6"/>
  <p:tag name="LINERULEAFTER" val="0"/>
  <p:tag name="TEXTREFLECTION" val="0"/>
  <p:tag name="TEXTGLOW" val="0"/>
</p:tagLst>
</file>

<file path=ppt/tags/tag112.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113.xml><?xml version="1.0" encoding="utf-8"?>
<p:tagLst xmlns:a="http://schemas.openxmlformats.org/drawingml/2006/main" xmlns:r="http://schemas.openxmlformats.org/officeDocument/2006/relationships" xmlns:p="http://schemas.openxmlformats.org/presentationml/2006/main">
  <p:tag name="TOP" val="31.71677"/>
  <p:tag name="LEFT" val="503.8495"/>
  <p:tag name="WIDTH" val="22.00315"/>
  <p:tag name="HEIGHT" val="19.40488"/>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114.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115.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116.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117.xml><?xml version="1.0" encoding="utf-8"?>
<p:tagLst xmlns:a="http://schemas.openxmlformats.org/drawingml/2006/main" xmlns:r="http://schemas.openxmlformats.org/officeDocument/2006/relationships" xmlns:p="http://schemas.openxmlformats.org/presentationml/2006/main">
  <p:tag name="TOP" val="21.23252"/>
  <p:tag name="LEFT" val="489.5529"/>
  <p:tag name="WIDTH" val="199.3846"/>
  <p:tag name="HEIGHT" val="42.01984"/>
  <p:tag name="SHADOWBLUR" val="4"/>
  <p:tag name="SHADOWOFFSETX" val="1.83697E-16"/>
  <p:tag name="SHADOWOFFSETY" val="3"/>
  <p:tag name="SHADOWSIZE" val="100"/>
  <p:tag name="SHAPEREFLECTION" val="-2.147484E+09"/>
  <p:tag name="SHAPEGLOW" val="0"/>
  <p:tag name="SOFTEDGE" val="0"/>
  <p:tag name="FONTSIZE" val="32"/>
  <p:tag name="MARGINBOTTOM" val="3.6"/>
  <p:tag name="MARGINLEFT" val="7.2"/>
  <p:tag name="MARGINRIGHT" val="7.2"/>
  <p:tag name="MARGINTOP" val="3.6"/>
  <p:tag name="LINERULEAFTER" val="0"/>
  <p:tag name="TEXTREFLECTION" val="0"/>
  <p:tag name="TEXTGLOW" val="0"/>
</p:tagLst>
</file>

<file path=ppt/tags/tag118.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119.xml><?xml version="1.0" encoding="utf-8"?>
<p:tagLst xmlns:a="http://schemas.openxmlformats.org/drawingml/2006/main" xmlns:r="http://schemas.openxmlformats.org/officeDocument/2006/relationships" xmlns:p="http://schemas.openxmlformats.org/presentationml/2006/main">
  <p:tag name="TOP" val="31.71677"/>
  <p:tag name="LEFT" val="503.8495"/>
  <p:tag name="WIDTH" val="22.00315"/>
  <p:tag name="HEIGHT" val="19.40488"/>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12.xml><?xml version="1.0" encoding="utf-8"?>
<p:tagLst xmlns:a="http://schemas.openxmlformats.org/drawingml/2006/main" xmlns:r="http://schemas.openxmlformats.org/officeDocument/2006/relationships" xmlns:p="http://schemas.openxmlformats.org/presentationml/2006/main">
  <p:tag name="TEXTSHADOWSIZE" val="98"/>
  <p:tag name="ESO0004600265" val="OLDID"/>
  <p:tag name="ESE00011" val="{&quot;index&quot;:11,&quot;name&quot;:null,&quot;color&quot;:0,&quot;uid&quot;:11,&quot;displayname&quot;:&quot;才&quot;,&quot;abstypecode&quot;:0,&quot;spid&quot;:46,&quot;nativeid&quot;:0,&quot;isexit&quot;:0,&quot;bhvcode&quot;:&quot;ppfs&quot;,&quot;oindex&quot;:11,&quot;autoReverse&quot;:false,&quot;isClickTriggered&quot;:false,&quot;rangedatastart&quot;:0.0,&quot;rangedataend&quot;:2.0}"/>
</p:tagLst>
</file>

<file path=ppt/tags/tag120.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121.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122.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123.xml><?xml version="1.0" encoding="utf-8"?>
<p:tagLst xmlns:a="http://schemas.openxmlformats.org/drawingml/2006/main" xmlns:r="http://schemas.openxmlformats.org/officeDocument/2006/relationships" xmlns:p="http://schemas.openxmlformats.org/presentationml/2006/main">
  <p:tag name="TEXTZ '" val="-2.147484E+09"/>
</p:tagLst>
</file>

<file path=ppt/tags/tag124.xml><?xml version="1.0" encoding="utf-8"?>
<p:tagLst xmlns:a="http://schemas.openxmlformats.org/drawingml/2006/main" xmlns:r="http://schemas.openxmlformats.org/officeDocument/2006/relationships" xmlns:p="http://schemas.openxmlformats.org/presentationml/2006/main">
  <p:tag name="TEXTZ '" val="-2.147484E+09"/>
</p:tagLst>
</file>

<file path=ppt/tags/tag125.xml><?xml version="1.0" encoding="utf-8"?>
<p:tagLst xmlns:a="http://schemas.openxmlformats.org/drawingml/2006/main" xmlns:r="http://schemas.openxmlformats.org/officeDocument/2006/relationships" xmlns:p="http://schemas.openxmlformats.org/presentationml/2006/main">
  <p:tag name="SHADOWSIZE" val="100"/>
  <p:tag name="TEXTZ '" val="-2.147484E+09"/>
</p:tagLst>
</file>

<file path=ppt/tags/tag126.xml><?xml version="1.0" encoding="utf-8"?>
<p:tagLst xmlns:a="http://schemas.openxmlformats.org/drawingml/2006/main" xmlns:r="http://schemas.openxmlformats.org/officeDocument/2006/relationships" xmlns:p="http://schemas.openxmlformats.org/presentationml/2006/main">
  <p:tag name="TEXTZ '" val="-2.147484E+09"/>
</p:tagLst>
</file>

<file path=ppt/tags/tag127.xml><?xml version="1.0" encoding="utf-8"?>
<p:tagLst xmlns:a="http://schemas.openxmlformats.org/drawingml/2006/main" xmlns:r="http://schemas.openxmlformats.org/officeDocument/2006/relationships" xmlns:p="http://schemas.openxmlformats.org/presentationml/2006/main">
  <p:tag name="TEXTZ '" val="-2.147484E+09"/>
</p:tagLst>
</file>

<file path=ppt/tags/tag128.xml><?xml version="1.0" encoding="utf-8"?>
<p:tagLst xmlns:a="http://schemas.openxmlformats.org/drawingml/2006/main" xmlns:r="http://schemas.openxmlformats.org/officeDocument/2006/relationships" xmlns:p="http://schemas.openxmlformats.org/presentationml/2006/main">
  <p:tag name="SHADOWSIZE" val="100"/>
  <p:tag name="TEXTZ '" val="-2.147484E+09"/>
</p:tagLst>
</file>

<file path=ppt/tags/tag129.xml><?xml version="1.0" encoding="utf-8"?>
<p:tagLst xmlns:a="http://schemas.openxmlformats.org/drawingml/2006/main" xmlns:r="http://schemas.openxmlformats.org/officeDocument/2006/relationships" xmlns:p="http://schemas.openxmlformats.org/presentationml/2006/main">
  <p:tag name="TEXTZ '" val="-2.147484E+09"/>
</p:tagLst>
</file>

<file path=ppt/tags/tag13.xml><?xml version="1.0" encoding="utf-8"?>
<p:tagLst xmlns:a="http://schemas.openxmlformats.org/drawingml/2006/main" xmlns:r="http://schemas.openxmlformats.org/officeDocument/2006/relationships" xmlns:p="http://schemas.openxmlformats.org/presentationml/2006/main">
  <p:tag name="TEXTSHADOWSIZE" val="98"/>
  <p:tag name="ESO0004700265" val="OLDID"/>
  <p:tag name="ESE00012" val="{&quot;index&quot;:12,&quot;name&quot;:null,&quot;color&quot;:0,&quot;uid&quot;:12,&quot;displayname&quot;:&quot;铸&quot;,&quot;abstypecode&quot;:0,&quot;spid&quot;:47,&quot;nativeid&quot;:0,&quot;isexit&quot;:0,&quot;bhvcode&quot;:&quot;ppfs&quot;,&quot;oindex&quot;:12,&quot;autoReverse&quot;:false,&quot;isClickTriggered&quot;:false,&quot;rangedatastart&quot;:0.0,&quot;rangedataend&quot;:2.0999999046325684}"/>
</p:tagLst>
</file>

<file path=ppt/tags/tag130.xml><?xml version="1.0" encoding="utf-8"?>
<p:tagLst xmlns:a="http://schemas.openxmlformats.org/drawingml/2006/main" xmlns:r="http://schemas.openxmlformats.org/officeDocument/2006/relationships" xmlns:p="http://schemas.openxmlformats.org/presentationml/2006/main">
  <p:tag name="TEXTZ '" val="-2.147484E+09"/>
</p:tagLst>
</file>

<file path=ppt/tags/tag131.xml><?xml version="1.0" encoding="utf-8"?>
<p:tagLst xmlns:a="http://schemas.openxmlformats.org/drawingml/2006/main" xmlns:r="http://schemas.openxmlformats.org/officeDocument/2006/relationships" xmlns:p="http://schemas.openxmlformats.org/presentationml/2006/main">
  <p:tag name="SHADOWSIZE" val="100"/>
  <p:tag name="TEXTZ '" val="-2.147484E+09"/>
</p:tagLst>
</file>

<file path=ppt/tags/tag132.xml><?xml version="1.0" encoding="utf-8"?>
<p:tagLst xmlns:a="http://schemas.openxmlformats.org/drawingml/2006/main" xmlns:r="http://schemas.openxmlformats.org/officeDocument/2006/relationships" xmlns:p="http://schemas.openxmlformats.org/presentationml/2006/main">
  <p:tag name="TOP" val="21.23252"/>
  <p:tag name="LEFT" val="489.5529"/>
  <p:tag name="WIDTH" val="199.3846"/>
  <p:tag name="HEIGHT" val="42.01984"/>
  <p:tag name="SHADOWBLUR" val="4"/>
  <p:tag name="SHADOWOFFSETX" val="1.83697E-16"/>
  <p:tag name="SHADOWOFFSETY" val="3"/>
  <p:tag name="SHADOWSIZE" val="100"/>
  <p:tag name="SHAPEREFLECTION" val="-2.147484E+09"/>
  <p:tag name="SHAPEGLOW" val="0"/>
  <p:tag name="SOFTEDGE" val="0"/>
  <p:tag name="FONTSIZE" val="32"/>
  <p:tag name="MARGINBOTTOM" val="3.6"/>
  <p:tag name="MARGINLEFT" val="7.2"/>
  <p:tag name="MARGINRIGHT" val="7.2"/>
  <p:tag name="MARGINTOP" val="3.6"/>
  <p:tag name="LINERULEAFTER" val="0"/>
  <p:tag name="TEXTREFLECTION" val="0"/>
  <p:tag name="TEXTGLOW" val="0"/>
</p:tagLst>
</file>

<file path=ppt/tags/tag133.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134.xml><?xml version="1.0" encoding="utf-8"?>
<p:tagLst xmlns:a="http://schemas.openxmlformats.org/drawingml/2006/main" xmlns:r="http://schemas.openxmlformats.org/officeDocument/2006/relationships" xmlns:p="http://schemas.openxmlformats.org/presentationml/2006/main">
  <p:tag name="TOP" val="31.71677"/>
  <p:tag name="LEFT" val="503.8495"/>
  <p:tag name="WIDTH" val="22.00315"/>
  <p:tag name="HEIGHT" val="19.40488"/>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135.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136.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137.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138.xml><?xml version="1.0" encoding="utf-8"?>
<p:tagLst xmlns:a="http://schemas.openxmlformats.org/drawingml/2006/main" xmlns:r="http://schemas.openxmlformats.org/officeDocument/2006/relationships" xmlns:p="http://schemas.openxmlformats.org/presentationml/2006/main">
  <p:tag name="TOP" val="21.23252"/>
  <p:tag name="LEFT" val="489.5529"/>
  <p:tag name="WIDTH" val="199.3846"/>
  <p:tag name="HEIGHT" val="42.01984"/>
  <p:tag name="SHADOWBLUR" val="4"/>
  <p:tag name="SHADOWOFFSETX" val="1.83697E-16"/>
  <p:tag name="SHADOWOFFSETY" val="3"/>
  <p:tag name="SHADOWSIZE" val="100"/>
  <p:tag name="SHAPEREFLECTION" val="-2.147484E+09"/>
  <p:tag name="SHAPEGLOW" val="0"/>
  <p:tag name="SOFTEDGE" val="0"/>
  <p:tag name="FONTSIZE" val="32"/>
  <p:tag name="MARGINBOTTOM" val="3.6"/>
  <p:tag name="MARGINLEFT" val="7.2"/>
  <p:tag name="MARGINRIGHT" val="7.2"/>
  <p:tag name="MARGINTOP" val="3.6"/>
  <p:tag name="LINERULEAFTER" val="0"/>
  <p:tag name="TEXTREFLECTION" val="0"/>
  <p:tag name="TEXTGLOW" val="0"/>
</p:tagLst>
</file>

<file path=ppt/tags/tag139.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14.xml><?xml version="1.0" encoding="utf-8"?>
<p:tagLst xmlns:a="http://schemas.openxmlformats.org/drawingml/2006/main" xmlns:r="http://schemas.openxmlformats.org/officeDocument/2006/relationships" xmlns:p="http://schemas.openxmlformats.org/presentationml/2006/main">
  <p:tag name="TEXTSHADOWSIZE" val="98"/>
  <p:tag name="ESO0004800265" val="OLDID"/>
  <p:tag name="ESE00013" val="{&quot;index&quot;:13,&quot;name&quot;:null,&quot;color&quot;:0,&quot;uid&quot;:13,&quot;displayname&quot;:&quot;辉&quot;,&quot;abstypecode&quot;:0,&quot;spid&quot;:48,&quot;nativeid&quot;:0,&quot;isexit&quot;:0,&quot;bhvcode&quot;:&quot;ppfs&quot;,&quot;oindex&quot;:13,&quot;autoReverse&quot;:false,&quot;isClickTriggered&quot;:false,&quot;rangedatastart&quot;:0.0,&quot;rangedataend&quot;:2.2000000476837158}"/>
</p:tagLst>
</file>

<file path=ppt/tags/tag140.xml><?xml version="1.0" encoding="utf-8"?>
<p:tagLst xmlns:a="http://schemas.openxmlformats.org/drawingml/2006/main" xmlns:r="http://schemas.openxmlformats.org/officeDocument/2006/relationships" xmlns:p="http://schemas.openxmlformats.org/presentationml/2006/main">
  <p:tag name="TOP" val="31.71677"/>
  <p:tag name="LEFT" val="503.8495"/>
  <p:tag name="WIDTH" val="22.00315"/>
  <p:tag name="HEIGHT" val="19.40488"/>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141.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142.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143.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144.xml><?xml version="1.0" encoding="utf-8"?>
<p:tagLst xmlns:a="http://schemas.openxmlformats.org/drawingml/2006/main" xmlns:r="http://schemas.openxmlformats.org/officeDocument/2006/relationships" xmlns:p="http://schemas.openxmlformats.org/presentationml/2006/main">
  <p:tag name="TOP" val="21.23252"/>
  <p:tag name="LEFT" val="489.5529"/>
  <p:tag name="WIDTH" val="199.3846"/>
  <p:tag name="HEIGHT" val="42.01984"/>
  <p:tag name="SHADOWBLUR" val="4"/>
  <p:tag name="SHADOWOFFSETX" val="1.83697E-16"/>
  <p:tag name="SHADOWOFFSETY" val="3"/>
  <p:tag name="SHADOWSIZE" val="100"/>
  <p:tag name="SHAPEREFLECTION" val="-2.147484E+09"/>
  <p:tag name="SHAPEGLOW" val="0"/>
  <p:tag name="SOFTEDGE" val="0"/>
  <p:tag name="FONTSIZE" val="32"/>
  <p:tag name="MARGINBOTTOM" val="3.6"/>
  <p:tag name="MARGINLEFT" val="7.2"/>
  <p:tag name="MARGINRIGHT" val="7.2"/>
  <p:tag name="MARGINTOP" val="3.6"/>
  <p:tag name="LINERULEAFTER" val="0"/>
  <p:tag name="TEXTREFLECTION" val="0"/>
  <p:tag name="TEXTGLOW" val="0"/>
</p:tagLst>
</file>

<file path=ppt/tags/tag145.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146.xml><?xml version="1.0" encoding="utf-8"?>
<p:tagLst xmlns:a="http://schemas.openxmlformats.org/drawingml/2006/main" xmlns:r="http://schemas.openxmlformats.org/officeDocument/2006/relationships" xmlns:p="http://schemas.openxmlformats.org/presentationml/2006/main">
  <p:tag name="TOP" val="31.71677"/>
  <p:tag name="LEFT" val="503.8495"/>
  <p:tag name="WIDTH" val="22.00315"/>
  <p:tag name="HEIGHT" val="19.40488"/>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147.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148.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149.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15.xml><?xml version="1.0" encoding="utf-8"?>
<p:tagLst xmlns:a="http://schemas.openxmlformats.org/drawingml/2006/main" xmlns:r="http://schemas.openxmlformats.org/officeDocument/2006/relationships" xmlns:p="http://schemas.openxmlformats.org/presentationml/2006/main">
  <p:tag name="TEXTSHADOWSIZE" val="98"/>
  <p:tag name="ESO0004900265" val="OLDID"/>
  <p:tag name="ESE00014" val="{&quot;index&quot;:14,&quot;name&quot;:null,&quot;color&quot;:0,&quot;uid&quot;:14,&quot;displayname&quot;:&quot;煌&quot;,&quot;abstypecode&quot;:0,&quot;spid&quot;:49,&quot;nativeid&quot;:0,&quot;isexit&quot;:0,&quot;bhvcode&quot;:&quot;ppfs&quot;,&quot;oindex&quot;:14,&quot;autoReverse&quot;:false,&quot;isClickTriggered&quot;:false,&quot;rangedatastart&quot;:0.0,&quot;rangedataend&quot;:2.2999999523162842}"/>
</p:tagLst>
</file>

<file path=ppt/tags/tag150.xml><?xml version="1.0" encoding="utf-8"?>
<p:tagLst xmlns:a="http://schemas.openxmlformats.org/drawingml/2006/main" xmlns:r="http://schemas.openxmlformats.org/officeDocument/2006/relationships" xmlns:p="http://schemas.openxmlformats.org/presentationml/2006/main">
  <p:tag name="ADJUSTMENTS" val="21.52735"/>
  <p:tag name="SHADOWSIZE" val="98"/>
</p:tagLst>
</file>

<file path=ppt/tags/tag151.xml><?xml version="1.0" encoding="utf-8"?>
<p:tagLst xmlns:a="http://schemas.openxmlformats.org/drawingml/2006/main" xmlns:r="http://schemas.openxmlformats.org/officeDocument/2006/relationships" xmlns:p="http://schemas.openxmlformats.org/presentationml/2006/main">
  <p:tag name="ADJUSTMENTS" val="21.52735"/>
  <p:tag name="SHADOWSIZE" val="98"/>
</p:tagLst>
</file>

<file path=ppt/tags/tag152.xml><?xml version="1.0" encoding="utf-8"?>
<p:tagLst xmlns:a="http://schemas.openxmlformats.org/drawingml/2006/main" xmlns:r="http://schemas.openxmlformats.org/officeDocument/2006/relationships" xmlns:p="http://schemas.openxmlformats.org/presentationml/2006/main">
  <p:tag name="ADJUSTMENTS" val="21.52735"/>
  <p:tag name="SHADOWSIZE" val="98"/>
</p:tagLst>
</file>

<file path=ppt/tags/tag153.xml><?xml version="1.0" encoding="utf-8"?>
<p:tagLst xmlns:a="http://schemas.openxmlformats.org/drawingml/2006/main" xmlns:r="http://schemas.openxmlformats.org/officeDocument/2006/relationships" xmlns:p="http://schemas.openxmlformats.org/presentationml/2006/main">
  <p:tag name="ADJUSTMENTS" val="21.52735"/>
  <p:tag name="SHADOWSIZE" val="98"/>
</p:tagLst>
</file>

<file path=ppt/tags/tag154.xml><?xml version="1.0" encoding="utf-8"?>
<p:tagLst xmlns:a="http://schemas.openxmlformats.org/drawingml/2006/main" xmlns:r="http://schemas.openxmlformats.org/officeDocument/2006/relationships" xmlns:p="http://schemas.openxmlformats.org/presentationml/2006/main">
  <p:tag name="TOP" val="21.23252"/>
  <p:tag name="LEFT" val="489.5529"/>
  <p:tag name="WIDTH" val="199.3846"/>
  <p:tag name="HEIGHT" val="42.01984"/>
  <p:tag name="SHADOWBLUR" val="4"/>
  <p:tag name="SHADOWOFFSETX" val="1.83697E-16"/>
  <p:tag name="SHADOWOFFSETY" val="3"/>
  <p:tag name="SHADOWSIZE" val="100"/>
  <p:tag name="SHAPEREFLECTION" val="-2.147484E+09"/>
  <p:tag name="SHAPEGLOW" val="0"/>
  <p:tag name="SOFTEDGE" val="0"/>
  <p:tag name="FONTSIZE" val="32"/>
  <p:tag name="MARGINBOTTOM" val="3.6"/>
  <p:tag name="MARGINLEFT" val="7.2"/>
  <p:tag name="MARGINRIGHT" val="7.2"/>
  <p:tag name="MARGINTOP" val="3.6"/>
  <p:tag name="LINERULEAFTER" val="0"/>
  <p:tag name="TEXTREFLECTION" val="0"/>
  <p:tag name="TEXTGLOW" val="0"/>
</p:tagLst>
</file>

<file path=ppt/tags/tag155.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156.xml><?xml version="1.0" encoding="utf-8"?>
<p:tagLst xmlns:a="http://schemas.openxmlformats.org/drawingml/2006/main" xmlns:r="http://schemas.openxmlformats.org/officeDocument/2006/relationships" xmlns:p="http://schemas.openxmlformats.org/presentationml/2006/main">
  <p:tag name="TOP" val="31.71677"/>
  <p:tag name="LEFT" val="503.8495"/>
  <p:tag name="WIDTH" val="22.00315"/>
  <p:tag name="HEIGHT" val="19.40488"/>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157.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158.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159.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16.xml><?xml version="1.0" encoding="utf-8"?>
<p:tagLst xmlns:a="http://schemas.openxmlformats.org/drawingml/2006/main" xmlns:r="http://schemas.openxmlformats.org/officeDocument/2006/relationships" xmlns:p="http://schemas.openxmlformats.org/presentationml/2006/main">
  <p:tag name="ESE00022" val="{&quot;index&quot;:22,&quot;name&quot;:null,&quot;color&quot;:0,&quot;uid&quot;:22,&quot;displayname&quot;:&quot;组 7&quot;,&quot;abstypecode&quot;:0,&quot;spid&quot;:8,&quot;nativeid&quot;:10,&quot;isexit&quot;:0,&quot;bhvcode&quot;:&quot;spp&quot;,&quot;oindex&quot;:22,&quot;autoReverse&quot;:false,&quot;isClickTriggered&quot;:false,&quot;rangedatastart&quot;:0.0,&quot;rangedataend&quot;:0.5}"/>
  <p:tag name="ESO0000800265" val="OLDID"/>
  <p:tag name="ESR0002600022" val="8"/>
  <p:tag name="ESG00026" val="{&#10;  &quot;index&quot;: 0,&#10;  &quot;name&quot;: null,&#10;  &quot;color&quot;: 0,&#10;  &quot;uid&quot;: 26,&#10;  &quot;displayname&quot;: &quot;组合 26&quot;&#10;}"/>
</p:tagLst>
</file>

<file path=ppt/tags/tag160.xml><?xml version="1.0" encoding="utf-8"?>
<p:tagLst xmlns:a="http://schemas.openxmlformats.org/drawingml/2006/main" xmlns:r="http://schemas.openxmlformats.org/officeDocument/2006/relationships" xmlns:p="http://schemas.openxmlformats.org/presentationml/2006/main">
  <p:tag name="TOP" val="21.23252"/>
  <p:tag name="LEFT" val="489.5529"/>
  <p:tag name="WIDTH" val="199.3846"/>
  <p:tag name="HEIGHT" val="42.01984"/>
  <p:tag name="SHADOWBLUR" val="4"/>
  <p:tag name="SHADOWOFFSETX" val="1.83697E-16"/>
  <p:tag name="SHADOWOFFSETY" val="3"/>
  <p:tag name="SHADOWSIZE" val="100"/>
  <p:tag name="SHAPEREFLECTION" val="-2.147484E+09"/>
  <p:tag name="SHAPEGLOW" val="0"/>
  <p:tag name="SOFTEDGE" val="0"/>
  <p:tag name="FONTSIZE" val="32"/>
  <p:tag name="MARGINBOTTOM" val="3.6"/>
  <p:tag name="MARGINLEFT" val="7.2"/>
  <p:tag name="MARGINRIGHT" val="7.2"/>
  <p:tag name="MARGINTOP" val="3.6"/>
  <p:tag name="LINERULEAFTER" val="0"/>
  <p:tag name="TEXTREFLECTION" val="0"/>
  <p:tag name="TEXTGLOW" val="0"/>
</p:tagLst>
</file>

<file path=ppt/tags/tag161.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162.xml><?xml version="1.0" encoding="utf-8"?>
<p:tagLst xmlns:a="http://schemas.openxmlformats.org/drawingml/2006/main" xmlns:r="http://schemas.openxmlformats.org/officeDocument/2006/relationships" xmlns:p="http://schemas.openxmlformats.org/presentationml/2006/main">
  <p:tag name="TOP" val="31.71677"/>
  <p:tag name="LEFT" val="503.8495"/>
  <p:tag name="WIDTH" val="22.00315"/>
  <p:tag name="HEIGHT" val="19.40488"/>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163.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164.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165.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166.xml><?xml version="1.0" encoding="utf-8"?>
<p:tagLst xmlns:a="http://schemas.openxmlformats.org/drawingml/2006/main" xmlns:r="http://schemas.openxmlformats.org/officeDocument/2006/relationships" xmlns:p="http://schemas.openxmlformats.org/presentationml/2006/main">
  <p:tag name="TOP" val="21.23252"/>
  <p:tag name="LEFT" val="489.5529"/>
  <p:tag name="WIDTH" val="199.3846"/>
  <p:tag name="HEIGHT" val="42.01984"/>
  <p:tag name="SHADOWBLUR" val="4"/>
  <p:tag name="SHADOWOFFSETX" val="1.83697E-16"/>
  <p:tag name="SHADOWOFFSETY" val="3"/>
  <p:tag name="SHADOWSIZE" val="100"/>
  <p:tag name="SHAPEREFLECTION" val="-2.147484E+09"/>
  <p:tag name="SHAPEGLOW" val="0"/>
  <p:tag name="SOFTEDGE" val="0"/>
  <p:tag name="FONTSIZE" val="32"/>
  <p:tag name="MARGINBOTTOM" val="3.6"/>
  <p:tag name="MARGINLEFT" val="7.2"/>
  <p:tag name="MARGINRIGHT" val="7.2"/>
  <p:tag name="MARGINTOP" val="3.6"/>
  <p:tag name="LINERULEAFTER" val="0"/>
  <p:tag name="TEXTREFLECTION" val="0"/>
  <p:tag name="TEXTGLOW" val="0"/>
</p:tagLst>
</file>

<file path=ppt/tags/tag167.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168.xml><?xml version="1.0" encoding="utf-8"?>
<p:tagLst xmlns:a="http://schemas.openxmlformats.org/drawingml/2006/main" xmlns:r="http://schemas.openxmlformats.org/officeDocument/2006/relationships" xmlns:p="http://schemas.openxmlformats.org/presentationml/2006/main">
  <p:tag name="TOP" val="31.71677"/>
  <p:tag name="LEFT" val="503.8495"/>
  <p:tag name="WIDTH" val="22.00315"/>
  <p:tag name="HEIGHT" val="19.40488"/>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169.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17.xml><?xml version="1.0" encoding="utf-8"?>
<p:tagLst xmlns:a="http://schemas.openxmlformats.org/drawingml/2006/main" xmlns:r="http://schemas.openxmlformats.org/officeDocument/2006/relationships" xmlns:p="http://schemas.openxmlformats.org/presentationml/2006/main">
  <p:tag name="ESE00023" val="{&quot;index&quot;:23,&quot;name&quot;:null,&quot;color&quot;:0,&quot;uid&quot;:23,&quot;displayname&quot;:&quot;组 8&quot;,&quot;abstypecode&quot;:0,&quot;spid&quot;:9,&quot;nativeid&quot;:10,&quot;isexit&quot;:0,&quot;bhvcode&quot;:&quot;spp&quot;,&quot;oindex&quot;:23,&quot;autoReverse&quot;:false,&quot;isClickTriggered&quot;:false,&quot;rangedatastart&quot;:0.0,&quot;rangedataend&quot;:0.5}"/>
  <p:tag name="ESO0000900265" val="OLDID"/>
  <p:tag name="ESR0002600023" val="9"/>
  <p:tag name="ESG00026" val="{&#10;  &quot;index&quot;: 0,&#10;  &quot;name&quot;: null,&#10;  &quot;color&quot;: 0,&#10;  &quot;uid&quot;: 26,&#10;  &quot;displayname&quot;: &quot;组合 26&quot;&#10;}"/>
</p:tagLst>
</file>

<file path=ppt/tags/tag170.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171.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172.xml><?xml version="1.0" encoding="utf-8"?>
<p:tagLst xmlns:a="http://schemas.openxmlformats.org/drawingml/2006/main" xmlns:r="http://schemas.openxmlformats.org/officeDocument/2006/relationships" xmlns:p="http://schemas.openxmlformats.org/presentationml/2006/main">
  <p:tag name="SHADOWSIZE" val="100"/>
</p:tagLst>
</file>

<file path=ppt/tags/tag173.xml><?xml version="1.0" encoding="utf-8"?>
<p:tagLst xmlns:a="http://schemas.openxmlformats.org/drawingml/2006/main" xmlns:r="http://schemas.openxmlformats.org/officeDocument/2006/relationships" xmlns:p="http://schemas.openxmlformats.org/presentationml/2006/main">
  <p:tag name="ADJUSTMENTS" val="14.19571"/>
</p:tagLst>
</file>

<file path=ppt/tags/tag174.xml><?xml version="1.0" encoding="utf-8"?>
<p:tagLst xmlns:a="http://schemas.openxmlformats.org/drawingml/2006/main" xmlns:r="http://schemas.openxmlformats.org/officeDocument/2006/relationships" xmlns:p="http://schemas.openxmlformats.org/presentationml/2006/main">
  <p:tag name="ADJUSTMENTS" val="17.75362"/>
</p:tagLst>
</file>

<file path=ppt/tags/tag175.xml><?xml version="1.0" encoding="utf-8"?>
<p:tagLst xmlns:a="http://schemas.openxmlformats.org/drawingml/2006/main" xmlns:r="http://schemas.openxmlformats.org/officeDocument/2006/relationships" xmlns:p="http://schemas.openxmlformats.org/presentationml/2006/main">
  <p:tag name="SHADOWSIZE" val="100"/>
</p:tagLst>
</file>

<file path=ppt/tags/tag176.xml><?xml version="1.0" encoding="utf-8"?>
<p:tagLst xmlns:a="http://schemas.openxmlformats.org/drawingml/2006/main" xmlns:r="http://schemas.openxmlformats.org/officeDocument/2006/relationships" xmlns:p="http://schemas.openxmlformats.org/presentationml/2006/main">
  <p:tag name="ADJUSTMENTS" val="14.19571"/>
</p:tagLst>
</file>

<file path=ppt/tags/tag177.xml><?xml version="1.0" encoding="utf-8"?>
<p:tagLst xmlns:a="http://schemas.openxmlformats.org/drawingml/2006/main" xmlns:r="http://schemas.openxmlformats.org/officeDocument/2006/relationships" xmlns:p="http://schemas.openxmlformats.org/presentationml/2006/main">
  <p:tag name="ADJUSTMENTS" val="17.75362"/>
</p:tagLst>
</file>

<file path=ppt/tags/tag178.xml><?xml version="1.0" encoding="utf-8"?>
<p:tagLst xmlns:a="http://schemas.openxmlformats.org/drawingml/2006/main" xmlns:r="http://schemas.openxmlformats.org/officeDocument/2006/relationships" xmlns:p="http://schemas.openxmlformats.org/presentationml/2006/main">
  <p:tag name="SHADOWSIZE" val="100"/>
</p:tagLst>
</file>

<file path=ppt/tags/tag179.xml><?xml version="1.0" encoding="utf-8"?>
<p:tagLst xmlns:a="http://schemas.openxmlformats.org/drawingml/2006/main" xmlns:r="http://schemas.openxmlformats.org/officeDocument/2006/relationships" xmlns:p="http://schemas.openxmlformats.org/presentationml/2006/main">
  <p:tag name="ADJUSTMENTS" val="14.19571"/>
</p:tagLst>
</file>

<file path=ppt/tags/tag18.xml><?xml version="1.0" encoding="utf-8"?>
<p:tagLst xmlns:a="http://schemas.openxmlformats.org/drawingml/2006/main" xmlns:r="http://schemas.openxmlformats.org/officeDocument/2006/relationships" xmlns:p="http://schemas.openxmlformats.org/presentationml/2006/main">
  <p:tag name="ESO0000700265" val="OLDID"/>
  <p:tag name="ESE00021" val="{&quot;index&quot;:21,&quot;name&quot;:null,&quot;color&quot;:0,&quot;uid&quot;:21,&quot;displayname&quot;:&quot;组 6&quot;,&quot;abstypecode&quot;:0,&quot;spid&quot;:7,&quot;nativeid&quot;:10,&quot;isexit&quot;:0,&quot;bhvcode&quot;:&quot;spp&quot;,&quot;oindex&quot;:21,&quot;autoReverse&quot;:false,&quot;isClickTriggered&quot;:false,&quot;rangedatastart&quot;:0.0,&quot;rangedataend&quot;:1.0}"/>
  <p:tag name="ESR0002600021" val="7"/>
  <p:tag name="ESG00026" val="{&#10;  &quot;index&quot;: 0,&#10;  &quot;name&quot;: null,&#10;  &quot;color&quot;: 0,&#10;  &quot;uid&quot;: 26,&#10;  &quot;displayname&quot;: &quot;组合 26&quot;&#10;}"/>
</p:tagLst>
</file>

<file path=ppt/tags/tag180.xml><?xml version="1.0" encoding="utf-8"?>
<p:tagLst xmlns:a="http://schemas.openxmlformats.org/drawingml/2006/main" xmlns:r="http://schemas.openxmlformats.org/officeDocument/2006/relationships" xmlns:p="http://schemas.openxmlformats.org/presentationml/2006/main">
  <p:tag name="ADJUSTMENTS" val="17.75362"/>
</p:tagLst>
</file>

<file path=ppt/tags/tag181.xml><?xml version="1.0" encoding="utf-8"?>
<p:tagLst xmlns:a="http://schemas.openxmlformats.org/drawingml/2006/main" xmlns:r="http://schemas.openxmlformats.org/officeDocument/2006/relationships" xmlns:p="http://schemas.openxmlformats.org/presentationml/2006/main">
  <p:tag name="TOP" val="21.23252"/>
  <p:tag name="LEFT" val="489.5529"/>
  <p:tag name="WIDTH" val="199.3846"/>
  <p:tag name="HEIGHT" val="42.01984"/>
  <p:tag name="SHADOWBLUR" val="4"/>
  <p:tag name="SHADOWOFFSETX" val="1.83697E-16"/>
  <p:tag name="SHADOWOFFSETY" val="3"/>
  <p:tag name="SHADOWSIZE" val="100"/>
  <p:tag name="SHAPEREFLECTION" val="-2.147484E+09"/>
  <p:tag name="SHAPEGLOW" val="0"/>
  <p:tag name="SOFTEDGE" val="0"/>
  <p:tag name="FONTSIZE" val="32"/>
  <p:tag name="MARGINBOTTOM" val="3.6"/>
  <p:tag name="MARGINLEFT" val="7.2"/>
  <p:tag name="MARGINRIGHT" val="7.2"/>
  <p:tag name="MARGINTOP" val="3.6"/>
  <p:tag name="LINERULEAFTER" val="0"/>
  <p:tag name="TEXTREFLECTION" val="0"/>
  <p:tag name="TEXTGLOW" val="0"/>
</p:tagLst>
</file>

<file path=ppt/tags/tag182.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183.xml><?xml version="1.0" encoding="utf-8"?>
<p:tagLst xmlns:a="http://schemas.openxmlformats.org/drawingml/2006/main" xmlns:r="http://schemas.openxmlformats.org/officeDocument/2006/relationships" xmlns:p="http://schemas.openxmlformats.org/presentationml/2006/main">
  <p:tag name="TOP" val="31.71677"/>
  <p:tag name="LEFT" val="503.8495"/>
  <p:tag name="WIDTH" val="22.00315"/>
  <p:tag name="HEIGHT" val="19.40488"/>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184.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185.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186.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187.xml><?xml version="1.0" encoding="utf-8"?>
<p:tagLst xmlns:a="http://schemas.openxmlformats.org/drawingml/2006/main" xmlns:r="http://schemas.openxmlformats.org/officeDocument/2006/relationships" xmlns:p="http://schemas.openxmlformats.org/presentationml/2006/main">
  <p:tag name="TOP" val="21.23252"/>
  <p:tag name="LEFT" val="489.5529"/>
  <p:tag name="WIDTH" val="199.3846"/>
  <p:tag name="HEIGHT" val="42.01984"/>
  <p:tag name="SHADOWBLUR" val="4"/>
  <p:tag name="SHADOWOFFSETX" val="1.83697E-16"/>
  <p:tag name="SHADOWOFFSETY" val="3"/>
  <p:tag name="SHADOWSIZE" val="100"/>
  <p:tag name="SHAPEREFLECTION" val="-2.147484E+09"/>
  <p:tag name="SHAPEGLOW" val="0"/>
  <p:tag name="SOFTEDGE" val="0"/>
  <p:tag name="FONTSIZE" val="32"/>
  <p:tag name="MARGINBOTTOM" val="3.6"/>
  <p:tag name="MARGINLEFT" val="7.2"/>
  <p:tag name="MARGINRIGHT" val="7.2"/>
  <p:tag name="MARGINTOP" val="3.6"/>
  <p:tag name="LINERULEAFTER" val="0"/>
  <p:tag name="TEXTREFLECTION" val="0"/>
  <p:tag name="TEXTGLOW" val="0"/>
</p:tagLst>
</file>

<file path=ppt/tags/tag188.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189.xml><?xml version="1.0" encoding="utf-8"?>
<p:tagLst xmlns:a="http://schemas.openxmlformats.org/drawingml/2006/main" xmlns:r="http://schemas.openxmlformats.org/officeDocument/2006/relationships" xmlns:p="http://schemas.openxmlformats.org/presentationml/2006/main">
  <p:tag name="TOP" val="31.71677"/>
  <p:tag name="LEFT" val="503.8495"/>
  <p:tag name="WIDTH" val="22.00315"/>
  <p:tag name="HEIGHT" val="19.40488"/>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19.xml><?xml version="1.0" encoding="utf-8"?>
<p:tagLst xmlns:a="http://schemas.openxmlformats.org/drawingml/2006/main" xmlns:r="http://schemas.openxmlformats.org/officeDocument/2006/relationships" xmlns:p="http://schemas.openxmlformats.org/presentationml/2006/main">
  <p:tag name="ESE00025" val="{&quot;index&quot;:25,&quot;name&quot;:null,&quot;color&quot;:0,&quot;uid&quot;:25,&quot;displayname&quot;:&quot;组 2&quot;,&quot;abstypecode&quot;:0,&quot;spid&quot;:3,&quot;nativeid&quot;:10,&quot;isexit&quot;:0,&quot;bhvcode&quot;:&quot;sppp&quot;,&quot;oindex&quot;:25,&quot;autoReverse&quot;:false,&quot;isClickTriggered&quot;:false,&quot;rangedatastart&quot;:0.0,&quot;rangedataend&quot;:0.5}"/>
  <p:tag name="ESO0000300265" val="OLDID"/>
  <p:tag name="ESR0002600025" val="11"/>
  <p:tag name="ESG00026" val="{&#10;  &quot;index&quot;: 0,&#10;  &quot;name&quot;: null,&#10;  &quot;color&quot;: 0,&#10;  &quot;uid&quot;: 26,&#10;  &quot;displayname&quot;: &quot;组合 26&quot;&#10;}"/>
</p:tagLst>
</file>

<file path=ppt/tags/tag190.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191.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192.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193.xml><?xml version="1.0" encoding="utf-8"?>
<p:tagLst xmlns:a="http://schemas.openxmlformats.org/drawingml/2006/main" xmlns:r="http://schemas.openxmlformats.org/officeDocument/2006/relationships" xmlns:p="http://schemas.openxmlformats.org/presentationml/2006/main">
  <p:tag name="ADJUSTMENTS" val="9.621295"/>
  <p:tag name="SHADOWSIZE" val="90"/>
</p:tagLst>
</file>

<file path=ppt/tags/tag194.xml><?xml version="1.0" encoding="utf-8"?>
<p:tagLst xmlns:a="http://schemas.openxmlformats.org/drawingml/2006/main" xmlns:r="http://schemas.openxmlformats.org/officeDocument/2006/relationships" xmlns:p="http://schemas.openxmlformats.org/presentationml/2006/main">
  <p:tag name="ADJUSTMENTS" val="9.621295"/>
  <p:tag name="SHADOWSIZE" val="90"/>
</p:tagLst>
</file>

<file path=ppt/tags/tag195.xml><?xml version="1.0" encoding="utf-8"?>
<p:tagLst xmlns:a="http://schemas.openxmlformats.org/drawingml/2006/main" xmlns:r="http://schemas.openxmlformats.org/officeDocument/2006/relationships" xmlns:p="http://schemas.openxmlformats.org/presentationml/2006/main">
  <p:tag name="ADJUSTMENTS" val="9.621295"/>
  <p:tag name="SHADOWSIZE" val="90"/>
</p:tagLst>
</file>

<file path=ppt/tags/tag196.xml><?xml version="1.0" encoding="utf-8"?>
<p:tagLst xmlns:a="http://schemas.openxmlformats.org/drawingml/2006/main" xmlns:r="http://schemas.openxmlformats.org/officeDocument/2006/relationships" xmlns:p="http://schemas.openxmlformats.org/presentationml/2006/main">
  <p:tag name="ADJUSTMENTS" val="9.621295"/>
  <p:tag name="SHADOWSIZE" val="90"/>
</p:tagLst>
</file>

<file path=ppt/tags/tag197.xml><?xml version="1.0" encoding="utf-8"?>
<p:tagLst xmlns:a="http://schemas.openxmlformats.org/drawingml/2006/main" xmlns:r="http://schemas.openxmlformats.org/officeDocument/2006/relationships" xmlns:p="http://schemas.openxmlformats.org/presentationml/2006/main">
  <p:tag name="TOP" val="21.23252"/>
  <p:tag name="LEFT" val="489.5529"/>
  <p:tag name="WIDTH" val="199.3846"/>
  <p:tag name="HEIGHT" val="42.01984"/>
  <p:tag name="SHADOWBLUR" val="4"/>
  <p:tag name="SHADOWOFFSETX" val="1.83697E-16"/>
  <p:tag name="SHADOWOFFSETY" val="3"/>
  <p:tag name="SHADOWSIZE" val="100"/>
  <p:tag name="SHAPEREFLECTION" val="-2.147484E+09"/>
  <p:tag name="SHAPEGLOW" val="0"/>
  <p:tag name="SOFTEDGE" val="0"/>
  <p:tag name="FONTSIZE" val="32"/>
  <p:tag name="MARGINBOTTOM" val="3.6"/>
  <p:tag name="MARGINLEFT" val="7.2"/>
  <p:tag name="MARGINRIGHT" val="7.2"/>
  <p:tag name="MARGINTOP" val="3.6"/>
  <p:tag name="LINERULEAFTER" val="0"/>
  <p:tag name="TEXTREFLECTION" val="0"/>
  <p:tag name="TEXTGLOW" val="0"/>
</p:tagLst>
</file>

<file path=ppt/tags/tag198.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199.xml><?xml version="1.0" encoding="utf-8"?>
<p:tagLst xmlns:a="http://schemas.openxmlformats.org/drawingml/2006/main" xmlns:r="http://schemas.openxmlformats.org/officeDocument/2006/relationships" xmlns:p="http://schemas.openxmlformats.org/presentationml/2006/main">
  <p:tag name="TOP" val="31.71677"/>
  <p:tag name="LEFT" val="503.8495"/>
  <p:tag name="WIDTH" val="22.00315"/>
  <p:tag name="HEIGHT" val="19.40488"/>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2.xml><?xml version="1.0" encoding="utf-8"?>
<p:tagLst xmlns:a="http://schemas.openxmlformats.org/drawingml/2006/main" xmlns:r="http://schemas.openxmlformats.org/officeDocument/2006/relationships" xmlns:p="http://schemas.openxmlformats.org/presentationml/2006/main">
  <p:tag name="TEXTSHADOWSIZE" val="98"/>
  <p:tag name="ESE00001" val="{&quot;index&quot;:1,&quot;name&quot;:null,&quot;color&quot;:0,&quot;uid&quot;:1,&quot;displayname&quot;:&quot;智&quot;,&quot;abstypecode&quot;:0,&quot;spid&quot;:50,&quot;nativeid&quot;:0,&quot;isexit&quot;:0,&quot;bhvcode&quot;:&quot;ppfs&quot;,&quot;oindex&quot;:1,&quot;autoReverse&quot;:false,&quot;isClickTriggered&quot;:false,&quot;rangedatastart&quot;:0.0,&quot;rangedataend&quot;:1.0}"/>
  <p:tag name="ESO0005000265" val="OLDID"/>
</p:tagLst>
</file>

<file path=ppt/tags/tag20.xml><?xml version="1.0" encoding="utf-8"?>
<p:tagLst xmlns:a="http://schemas.openxmlformats.org/drawingml/2006/main" xmlns:r="http://schemas.openxmlformats.org/officeDocument/2006/relationships" xmlns:p="http://schemas.openxmlformats.org/presentationml/2006/main">
  <p:tag name="ESE00024" val="{&quot;index&quot;:24,&quot;name&quot;:null,&quot;color&quot;:0,&quot;uid&quot;:24,&quot;displayname&quot;:&quot;组 5&quot;,&quot;abstypecode&quot;:2,&quot;spid&quot;:6,&quot;nativeid&quot;:61,&quot;isexit&quot;:0,&quot;bhvcode&quot;:&quot;r&quot;,&quot;oindex&quot;:24,&quot;autoReverse&quot;:false,&quot;isClickTriggered&quot;:false,&quot;rangedatastart&quot;:0.0,&quot;rangedataend&quot;:2.0}"/>
  <p:tag name="ESO0000600265" val="OLDID"/>
  <p:tag name="ESR0002600024" val="10"/>
  <p:tag name="ESG00026" val="{&#10;  &quot;index&quot;: 0,&#10;  &quot;name&quot;: null,&#10;  &quot;color&quot;: 0,&#10;  &quot;uid&quot;: 26,&#10;  &quot;displayname&quot;: &quot;组合 26&quot;&#10;}"/>
</p:tagLst>
</file>

<file path=ppt/tags/tag200.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201.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202.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203.xml><?xml version="1.0" encoding="utf-8"?>
<p:tagLst xmlns:a="http://schemas.openxmlformats.org/drawingml/2006/main" xmlns:r="http://schemas.openxmlformats.org/officeDocument/2006/relationships" xmlns:p="http://schemas.openxmlformats.org/presentationml/2006/main">
  <p:tag name="TOP" val="21.23252"/>
  <p:tag name="LEFT" val="489.5529"/>
  <p:tag name="WIDTH" val="199.3846"/>
  <p:tag name="HEIGHT" val="42.01984"/>
  <p:tag name="SHADOWBLUR" val="4"/>
  <p:tag name="SHADOWOFFSETX" val="1.83697E-16"/>
  <p:tag name="SHADOWOFFSETY" val="3"/>
  <p:tag name="SHADOWSIZE" val="100"/>
  <p:tag name="SHAPEREFLECTION" val="-2.147484E+09"/>
  <p:tag name="SHAPEGLOW" val="0"/>
  <p:tag name="SOFTEDGE" val="0"/>
  <p:tag name="FONTSIZE" val="32"/>
  <p:tag name="MARGINBOTTOM" val="3.6"/>
  <p:tag name="MARGINLEFT" val="7.2"/>
  <p:tag name="MARGINRIGHT" val="7.2"/>
  <p:tag name="MARGINTOP" val="3.6"/>
  <p:tag name="LINERULEAFTER" val="0"/>
  <p:tag name="TEXTREFLECTION" val="0"/>
  <p:tag name="TEXTGLOW" val="0"/>
</p:tagLst>
</file>

<file path=ppt/tags/tag204.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205.xml><?xml version="1.0" encoding="utf-8"?>
<p:tagLst xmlns:a="http://schemas.openxmlformats.org/drawingml/2006/main" xmlns:r="http://schemas.openxmlformats.org/officeDocument/2006/relationships" xmlns:p="http://schemas.openxmlformats.org/presentationml/2006/main">
  <p:tag name="TOP" val="31.71677"/>
  <p:tag name="LEFT" val="503.8495"/>
  <p:tag name="WIDTH" val="22.00315"/>
  <p:tag name="HEIGHT" val="19.40488"/>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206.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207.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208.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209.xml><?xml version="1.0" encoding="utf-8"?>
<p:tagLst xmlns:a="http://schemas.openxmlformats.org/drawingml/2006/main" xmlns:r="http://schemas.openxmlformats.org/officeDocument/2006/relationships" xmlns:p="http://schemas.openxmlformats.org/presentationml/2006/main">
  <p:tag name="SHADOWSIZE" val="97"/>
</p:tagLst>
</file>

<file path=ppt/tags/tag21.xml><?xml version="1.0" encoding="utf-8"?>
<p:tagLst xmlns:a="http://schemas.openxmlformats.org/drawingml/2006/main" xmlns:r="http://schemas.openxmlformats.org/officeDocument/2006/relationships" xmlns:p="http://schemas.openxmlformats.org/presentationml/2006/main">
  <p:tag name="ESE00015" val="{&quot;index&quot;:15,&quot;name&quot;:null,&quot;color&quot;:0,&quot;uid&quot;:15,&quot;displayname&quot;:&quot;组 1&quot;,&quot;abstypecode&quot;:0,&quot;spid&quot;:2,&quot;nativeid&quot;:22,&quot;isexit&quot;:0,&quot;bhvcode&quot;:&quot;sf&quot;,&quot;oindex&quot;:15,&quot;autoReverse&quot;:false,&quot;isClickTriggered&quot;:false,&quot;rangedatastart&quot;:0.0,&quot;rangedataend&quot;:0.5}"/>
  <p:tag name="ESO0000200265" val="OLDID"/>
  <p:tag name="ESR0002600015" val="1"/>
  <p:tag name="ESG00026" val="{&#10;  &quot;index&quot;: 0,&#10;  &quot;name&quot;: null,&#10;  &quot;color&quot;: 0,&#10;  &quot;uid&quot;: 26,&#10;  &quot;displayname&quot;: &quot;组合 26&quot;&#10;}"/>
</p:tagLst>
</file>

<file path=ppt/tags/tag210.xml><?xml version="1.0" encoding="utf-8"?>
<p:tagLst xmlns:a="http://schemas.openxmlformats.org/drawingml/2006/main" xmlns:r="http://schemas.openxmlformats.org/officeDocument/2006/relationships" xmlns:p="http://schemas.openxmlformats.org/presentationml/2006/main">
  <p:tag name="SHADOWSIZE" val="97"/>
</p:tagLst>
</file>

<file path=ppt/tags/tag211.xml><?xml version="1.0" encoding="utf-8"?>
<p:tagLst xmlns:a="http://schemas.openxmlformats.org/drawingml/2006/main" xmlns:r="http://schemas.openxmlformats.org/officeDocument/2006/relationships" xmlns:p="http://schemas.openxmlformats.org/presentationml/2006/main">
  <p:tag name="SHADOWSIZE" val="97"/>
</p:tagLst>
</file>

<file path=ppt/tags/tag212.xml><?xml version="1.0" encoding="utf-8"?>
<p:tagLst xmlns:a="http://schemas.openxmlformats.org/drawingml/2006/main" xmlns:r="http://schemas.openxmlformats.org/officeDocument/2006/relationships" xmlns:p="http://schemas.openxmlformats.org/presentationml/2006/main">
  <p:tag name="SHADOWSIZE" val="97"/>
</p:tagLst>
</file>

<file path=ppt/tags/tag213.xml><?xml version="1.0" encoding="utf-8"?>
<p:tagLst xmlns:a="http://schemas.openxmlformats.org/drawingml/2006/main" xmlns:r="http://schemas.openxmlformats.org/officeDocument/2006/relationships" xmlns:p="http://schemas.openxmlformats.org/presentationml/2006/main">
  <p:tag name="SHADOWSIZE" val="97"/>
</p:tagLst>
</file>

<file path=ppt/tags/tag214.xml><?xml version="1.0" encoding="utf-8"?>
<p:tagLst xmlns:a="http://schemas.openxmlformats.org/drawingml/2006/main" xmlns:r="http://schemas.openxmlformats.org/officeDocument/2006/relationships" xmlns:p="http://schemas.openxmlformats.org/presentationml/2006/main">
  <p:tag name="SHADOWSIZE" val="97"/>
</p:tagLst>
</file>

<file path=ppt/tags/tag215.xml><?xml version="1.0" encoding="utf-8"?>
<p:tagLst xmlns:a="http://schemas.openxmlformats.org/drawingml/2006/main" xmlns:r="http://schemas.openxmlformats.org/officeDocument/2006/relationships" xmlns:p="http://schemas.openxmlformats.org/presentationml/2006/main">
  <p:tag name="SHADOWSIZE" val="97"/>
</p:tagLst>
</file>

<file path=ppt/tags/tag216.xml><?xml version="1.0" encoding="utf-8"?>
<p:tagLst xmlns:a="http://schemas.openxmlformats.org/drawingml/2006/main" xmlns:r="http://schemas.openxmlformats.org/officeDocument/2006/relationships" xmlns:p="http://schemas.openxmlformats.org/presentationml/2006/main">
  <p:tag name="SHADOWSIZE" val="97"/>
</p:tagLst>
</file>

<file path=ppt/tags/tag217.xml><?xml version="1.0" encoding="utf-8"?>
<p:tagLst xmlns:a="http://schemas.openxmlformats.org/drawingml/2006/main" xmlns:r="http://schemas.openxmlformats.org/officeDocument/2006/relationships" xmlns:p="http://schemas.openxmlformats.org/presentationml/2006/main">
  <p:tag name="SHADOWSIZE" val="97"/>
</p:tagLst>
</file>

<file path=ppt/tags/tag218.xml><?xml version="1.0" encoding="utf-8"?>
<p:tagLst xmlns:a="http://schemas.openxmlformats.org/drawingml/2006/main" xmlns:r="http://schemas.openxmlformats.org/officeDocument/2006/relationships" xmlns:p="http://schemas.openxmlformats.org/presentationml/2006/main">
  <p:tag name="SHADOWSIZE" val="97"/>
</p:tagLst>
</file>

<file path=ppt/tags/tag219.xml><?xml version="1.0" encoding="utf-8"?>
<p:tagLst xmlns:a="http://schemas.openxmlformats.org/drawingml/2006/main" xmlns:r="http://schemas.openxmlformats.org/officeDocument/2006/relationships" xmlns:p="http://schemas.openxmlformats.org/presentationml/2006/main">
  <p:tag name="SHADOWSIZE" val="97"/>
</p:tagLst>
</file>

<file path=ppt/tags/tag22.xml><?xml version="1.0" encoding="utf-8"?>
<p:tagLst xmlns:a="http://schemas.openxmlformats.org/drawingml/2006/main" xmlns:r="http://schemas.openxmlformats.org/officeDocument/2006/relationships" xmlns:p="http://schemas.openxmlformats.org/presentationml/2006/main">
  <p:tag name="ESO0013600265" val="OLDID"/>
  <p:tag name="ESE00018" val="{&quot;index&quot;:18,&quot;name&quot;:null,&quot;color&quot;:0,&quot;uid&quot;:18,&quot;displayname&quot;:&quot;图 135&quot;,&quot;abstypecode&quot;:0,&quot;spid&quot;:136,&quot;nativeid&quot;:10,&quot;isexit&quot;:0,&quot;bhvcode&quot;:&quot;sppp&quot;,&quot;oindex&quot;:18,&quot;autoReverse&quot;:false,&quot;isClickTriggered&quot;:false,&quot;rangedatastart&quot;:0.0,&quot;rangedataend&quot;:0.5}"/>
  <p:tag name="ESE00019" val="{&quot;index&quot;:19,&quot;name&quot;:null,&quot;color&quot;:0,&quot;uid&quot;:19,&quot;displayname&quot;:&quot;图 135&quot;,&quot;abstypecode&quot;:0,&quot;spid&quot;:136,&quot;nativeid&quot;:10,&quot;isexit&quot;:0,&quot;bhvcode&quot;:&quot;spsp&quot;,&quot;oindex&quot;:19,&quot;autoReverse&quot;:false,&quot;isClickTriggered&quot;:false,&quot;rangedatastart&quot;:0.0,&quot;rangedataend&quot;:1.0}"/>
  <p:tag name="ESE00020" val="{&quot;index&quot;:20,&quot;name&quot;:null,&quot;color&quot;:0,&quot;uid&quot;:20,&quot;displayname&quot;:&quot;图 135&quot;,&quot;abstypecode&quot;:0,&quot;spid&quot;:136,&quot;nativeid&quot;:10,&quot;isexit&quot;:0,&quot;bhvcode&quot;:&quot;spp&quot;,&quot;oindex&quot;:16,&quot;autoReverse&quot;:false,&quot;isClickTriggered&quot;:false,&quot;rangedatastart&quot;:0.0,&quot;rangedataend&quot;:1.0}"/>
  <p:tag name="ESE00017" val="{&quot;index&quot;:17,&quot;name&quot;:null,&quot;color&quot;:0,&quot;uid&quot;:17,&quot;displayname&quot;:&quot;图 135&quot;,&quot;abstypecode&quot;:0,&quot;spid&quot;:136,&quot;nativeid&quot;:10,&quot;isexit&quot;:0,&quot;bhvcode&quot;:&quot;spp&quot;,&quot;oindex&quot;:20,&quot;autoReverse&quot;:false,&quot;isClickTriggered&quot;:false,&quot;rangedatastart&quot;:0.0,&quot;rangedataend&quot;:0.5}"/>
  <p:tag name="ESE00016" val="{&quot;index&quot;:16,&quot;name&quot;:null,&quot;color&quot;:0,&quot;uid&quot;:16,&quot;displayname&quot;:&quot;图 135&quot;,&quot;abstypecode&quot;:0,&quot;spid&quot;:136,&quot;nativeid&quot;:10,&quot;isexit&quot;:0,&quot;bhvcode&quot;:&quot;spp&quot;,&quot;oindex&quot;:16,&quot;autoReverse&quot;:false,&quot;isClickTriggered&quot;:false,&quot;rangedatastart&quot;:0.0,&quot;rangedataend&quot;:0.5}"/>
  <p:tag name="ESR0002600016" val="2"/>
  <p:tag name="ESG00026" val="{&#10;  &quot;index&quot;: 0,&#10;  &quot;name&quot;: null,&#10;  &quot;color&quot;: 0,&#10;  &quot;uid&quot;: 26,&#10;  &quot;displayname&quot;: &quot;组合 26&quot;&#10;}"/>
</p:tagLst>
</file>

<file path=ppt/tags/tag220.xml><?xml version="1.0" encoding="utf-8"?>
<p:tagLst xmlns:a="http://schemas.openxmlformats.org/drawingml/2006/main" xmlns:r="http://schemas.openxmlformats.org/officeDocument/2006/relationships" xmlns:p="http://schemas.openxmlformats.org/presentationml/2006/main">
  <p:tag name="SHADOWSIZE" val="97"/>
</p:tagLst>
</file>

<file path=ppt/tags/tag221.xml><?xml version="1.0" encoding="utf-8"?>
<p:tagLst xmlns:a="http://schemas.openxmlformats.org/drawingml/2006/main" xmlns:r="http://schemas.openxmlformats.org/officeDocument/2006/relationships" xmlns:p="http://schemas.openxmlformats.org/presentationml/2006/main">
  <p:tag name="SHADOWSIZE" val="97"/>
</p:tagLst>
</file>

<file path=ppt/tags/tag222.xml><?xml version="1.0" encoding="utf-8"?>
<p:tagLst xmlns:a="http://schemas.openxmlformats.org/drawingml/2006/main" xmlns:r="http://schemas.openxmlformats.org/officeDocument/2006/relationships" xmlns:p="http://schemas.openxmlformats.org/presentationml/2006/main">
  <p:tag name="SHADOWSIZE" val="97"/>
</p:tagLst>
</file>

<file path=ppt/tags/tag223.xml><?xml version="1.0" encoding="utf-8"?>
<p:tagLst xmlns:a="http://schemas.openxmlformats.org/drawingml/2006/main" xmlns:r="http://schemas.openxmlformats.org/officeDocument/2006/relationships" xmlns:p="http://schemas.openxmlformats.org/presentationml/2006/main">
  <p:tag name="SHADOWSIZE" val="97"/>
</p:tagLst>
</file>

<file path=ppt/tags/tag224.xml><?xml version="1.0" encoding="utf-8"?>
<p:tagLst xmlns:a="http://schemas.openxmlformats.org/drawingml/2006/main" xmlns:r="http://schemas.openxmlformats.org/officeDocument/2006/relationships" xmlns:p="http://schemas.openxmlformats.org/presentationml/2006/main">
  <p:tag name="SHADOWSIZE" val="97"/>
</p:tagLst>
</file>

<file path=ppt/tags/tag225.xml><?xml version="1.0" encoding="utf-8"?>
<p:tagLst xmlns:a="http://schemas.openxmlformats.org/drawingml/2006/main" xmlns:r="http://schemas.openxmlformats.org/officeDocument/2006/relationships" xmlns:p="http://schemas.openxmlformats.org/presentationml/2006/main">
  <p:tag name="SHADOWSIZE" val="97"/>
</p:tagLst>
</file>

<file path=ppt/tags/tag226.xml><?xml version="1.0" encoding="utf-8"?>
<p:tagLst xmlns:a="http://schemas.openxmlformats.org/drawingml/2006/main" xmlns:r="http://schemas.openxmlformats.org/officeDocument/2006/relationships" xmlns:p="http://schemas.openxmlformats.org/presentationml/2006/main">
  <p:tag name="SHADOWSIZE" val="97"/>
</p:tagLst>
</file>

<file path=ppt/tags/tag227.xml><?xml version="1.0" encoding="utf-8"?>
<p:tagLst xmlns:a="http://schemas.openxmlformats.org/drawingml/2006/main" xmlns:r="http://schemas.openxmlformats.org/officeDocument/2006/relationships" xmlns:p="http://schemas.openxmlformats.org/presentationml/2006/main">
  <p:tag name="SHADOWSIZE" val="97"/>
</p:tagLst>
</file>

<file path=ppt/tags/tag228.xml><?xml version="1.0" encoding="utf-8"?>
<p:tagLst xmlns:a="http://schemas.openxmlformats.org/drawingml/2006/main" xmlns:r="http://schemas.openxmlformats.org/officeDocument/2006/relationships" xmlns:p="http://schemas.openxmlformats.org/presentationml/2006/main">
  <p:tag name="SHADOWSIZE" val="97"/>
</p:tagLst>
</file>

<file path=ppt/tags/tag229.xml><?xml version="1.0" encoding="utf-8"?>
<p:tagLst xmlns:a="http://schemas.openxmlformats.org/drawingml/2006/main" xmlns:r="http://schemas.openxmlformats.org/officeDocument/2006/relationships" xmlns:p="http://schemas.openxmlformats.org/presentationml/2006/main">
  <p:tag name="SHADOWSIZE" val="97"/>
</p:tagLst>
</file>

<file path=ppt/tags/tag23.xml><?xml version="1.0" encoding="utf-8"?>
<p:tagLst xmlns:a="http://schemas.openxmlformats.org/drawingml/2006/main" xmlns:r="http://schemas.openxmlformats.org/officeDocument/2006/relationships" xmlns:p="http://schemas.openxmlformats.org/presentationml/2006/main">
  <p:tag name="ESE00017" val="{&quot;index&quot;:17,&quot;name&quot;:null,&quot;color&quot;:0,&quot;uid&quot;:17,&quot;displayname&quot;:&quot;形状: 形状 104&quot;,&quot;abstypecode&quot;:0,&quot;spid&quot;:105,&quot;nativeid&quot;:10,&quot;isexit&quot;:0,&quot;bhvcode&quot;:&quot;spp&quot;,&quot;oindex&quot;:17,&quot;autoReverse&quot;:false,&quot;isClickTriggered&quot;:false,&quot;rangedatastart&quot;:0.0,&quot;rangedataend&quot;:0.5}"/>
  <p:tag name="ESO0010500265" val="OLDID"/>
  <p:tag name="ESR0002600017" val="3"/>
  <p:tag name="ESG00026" val="{&#10;  &quot;index&quot;: 0,&#10;  &quot;name&quot;: null,&#10;  &quot;color&quot;: 0,&#10;  &quot;uid&quot;: 26,&#10;  &quot;displayname&quot;: &quot;组合 26&quot;&#10;}"/>
</p:tagLst>
</file>

<file path=ppt/tags/tag230.xml><?xml version="1.0" encoding="utf-8"?>
<p:tagLst xmlns:a="http://schemas.openxmlformats.org/drawingml/2006/main" xmlns:r="http://schemas.openxmlformats.org/officeDocument/2006/relationships" xmlns:p="http://schemas.openxmlformats.org/presentationml/2006/main">
  <p:tag name="SHADOWSIZE" val="97"/>
</p:tagLst>
</file>

<file path=ppt/tags/tag231.xml><?xml version="1.0" encoding="utf-8"?>
<p:tagLst xmlns:a="http://schemas.openxmlformats.org/drawingml/2006/main" xmlns:r="http://schemas.openxmlformats.org/officeDocument/2006/relationships" xmlns:p="http://schemas.openxmlformats.org/presentationml/2006/main">
  <p:tag name="SHADOWSIZE" val="97"/>
</p:tagLst>
</file>

<file path=ppt/tags/tag232.xml><?xml version="1.0" encoding="utf-8"?>
<p:tagLst xmlns:a="http://schemas.openxmlformats.org/drawingml/2006/main" xmlns:r="http://schemas.openxmlformats.org/officeDocument/2006/relationships" xmlns:p="http://schemas.openxmlformats.org/presentationml/2006/main">
  <p:tag name="SHADOWSIZE" val="97"/>
</p:tagLst>
</file>

<file path=ppt/tags/tag233.xml><?xml version="1.0" encoding="utf-8"?>
<p:tagLst xmlns:a="http://schemas.openxmlformats.org/drawingml/2006/main" xmlns:r="http://schemas.openxmlformats.org/officeDocument/2006/relationships" xmlns:p="http://schemas.openxmlformats.org/presentationml/2006/main">
  <p:tag name="SHADOWSIZE" val="97"/>
</p:tagLst>
</file>

<file path=ppt/tags/tag234.xml><?xml version="1.0" encoding="utf-8"?>
<p:tagLst xmlns:a="http://schemas.openxmlformats.org/drawingml/2006/main" xmlns:r="http://schemas.openxmlformats.org/officeDocument/2006/relationships" xmlns:p="http://schemas.openxmlformats.org/presentationml/2006/main">
  <p:tag name="SHADOWSIZE" val="97"/>
</p:tagLst>
</file>

<file path=ppt/tags/tag235.xml><?xml version="1.0" encoding="utf-8"?>
<p:tagLst xmlns:a="http://schemas.openxmlformats.org/drawingml/2006/main" xmlns:r="http://schemas.openxmlformats.org/officeDocument/2006/relationships" xmlns:p="http://schemas.openxmlformats.org/presentationml/2006/main">
  <p:tag name="SHADOWSIZE" val="97"/>
</p:tagLst>
</file>

<file path=ppt/tags/tag236.xml><?xml version="1.0" encoding="utf-8"?>
<p:tagLst xmlns:a="http://schemas.openxmlformats.org/drawingml/2006/main" xmlns:r="http://schemas.openxmlformats.org/officeDocument/2006/relationships" xmlns:p="http://schemas.openxmlformats.org/presentationml/2006/main">
  <p:tag name="SHADOWSIZE" val="97"/>
</p:tagLst>
</file>

<file path=ppt/tags/tag237.xml><?xml version="1.0" encoding="utf-8"?>
<p:tagLst xmlns:a="http://schemas.openxmlformats.org/drawingml/2006/main" xmlns:r="http://schemas.openxmlformats.org/officeDocument/2006/relationships" xmlns:p="http://schemas.openxmlformats.org/presentationml/2006/main">
  <p:tag name="SHADOWSIZE" val="97"/>
</p:tagLst>
</file>

<file path=ppt/tags/tag238.xml><?xml version="1.0" encoding="utf-8"?>
<p:tagLst xmlns:a="http://schemas.openxmlformats.org/drawingml/2006/main" xmlns:r="http://schemas.openxmlformats.org/officeDocument/2006/relationships" xmlns:p="http://schemas.openxmlformats.org/presentationml/2006/main">
  <p:tag name="SHADOWSIZE" val="97"/>
</p:tagLst>
</file>

<file path=ppt/tags/tag239.xml><?xml version="1.0" encoding="utf-8"?>
<p:tagLst xmlns:a="http://schemas.openxmlformats.org/drawingml/2006/main" xmlns:r="http://schemas.openxmlformats.org/officeDocument/2006/relationships" xmlns:p="http://schemas.openxmlformats.org/presentationml/2006/main">
  <p:tag name="SHADOWSIZE" val="97"/>
</p:tagLst>
</file>

<file path=ppt/tags/tag24.xml><?xml version="1.0" encoding="utf-8"?>
<p:tagLst xmlns:a="http://schemas.openxmlformats.org/drawingml/2006/main" xmlns:r="http://schemas.openxmlformats.org/officeDocument/2006/relationships" xmlns:p="http://schemas.openxmlformats.org/presentationml/2006/main">
  <p:tag name="ESE00020" val="{&quot;index&quot;:20,&quot;name&quot;:null,&quot;color&quot;:0,&quot;uid&quot;:20,&quot;displayname&quot;:&quot;图 1100&quot;,&quot;abstypecode&quot;:0,&quot;spid&quot;:1101,&quot;nativeid&quot;:10,&quot;isexit&quot;:0,&quot;bhvcode&quot;:&quot;spp&quot;,&quot;oindex&quot;:20,&quot;autoReverse&quot;:false,&quot;isClickTriggered&quot;:false,&quot;rangedatastart&quot;:0.0,&quot;rangedataend&quot;:0.5}"/>
  <p:tag name="ESO0110100265" val="OLDID"/>
  <p:tag name="ESR0002600020" val="6"/>
  <p:tag name="ESG00026" val="{&#10;  &quot;index&quot;: 0,&#10;  &quot;name&quot;: null,&#10;  &quot;color&quot;: 0,&#10;  &quot;uid&quot;: 26,&#10;  &quot;displayname&quot;: &quot;组合 26&quot;&#10;}"/>
</p:tagLst>
</file>

<file path=ppt/tags/tag240.xml><?xml version="1.0" encoding="utf-8"?>
<p:tagLst xmlns:a="http://schemas.openxmlformats.org/drawingml/2006/main" xmlns:r="http://schemas.openxmlformats.org/officeDocument/2006/relationships" xmlns:p="http://schemas.openxmlformats.org/presentationml/2006/main">
  <p:tag name="SHADOWSIZE" val="97"/>
</p:tagLst>
</file>

<file path=ppt/tags/tag241.xml><?xml version="1.0" encoding="utf-8"?>
<p:tagLst xmlns:a="http://schemas.openxmlformats.org/drawingml/2006/main" xmlns:r="http://schemas.openxmlformats.org/officeDocument/2006/relationships" xmlns:p="http://schemas.openxmlformats.org/presentationml/2006/main">
  <p:tag name="SHADOWSIZE" val="97"/>
</p:tagLst>
</file>

<file path=ppt/tags/tag242.xml><?xml version="1.0" encoding="utf-8"?>
<p:tagLst xmlns:a="http://schemas.openxmlformats.org/drawingml/2006/main" xmlns:r="http://schemas.openxmlformats.org/officeDocument/2006/relationships" xmlns:p="http://schemas.openxmlformats.org/presentationml/2006/main">
  <p:tag name="SHADOWSIZE" val="97"/>
</p:tagLst>
</file>

<file path=ppt/tags/tag243.xml><?xml version="1.0" encoding="utf-8"?>
<p:tagLst xmlns:a="http://schemas.openxmlformats.org/drawingml/2006/main" xmlns:r="http://schemas.openxmlformats.org/officeDocument/2006/relationships" xmlns:p="http://schemas.openxmlformats.org/presentationml/2006/main">
  <p:tag name="SHADOWSIZE" val="97"/>
</p:tagLst>
</file>

<file path=ppt/tags/tag244.xml><?xml version="1.0" encoding="utf-8"?>
<p:tagLst xmlns:a="http://schemas.openxmlformats.org/drawingml/2006/main" xmlns:r="http://schemas.openxmlformats.org/officeDocument/2006/relationships" xmlns:p="http://schemas.openxmlformats.org/presentationml/2006/main">
  <p:tag name="SHADOWSIZE" val="97"/>
</p:tagLst>
</file>

<file path=ppt/tags/tag245.xml><?xml version="1.0" encoding="utf-8"?>
<p:tagLst xmlns:a="http://schemas.openxmlformats.org/drawingml/2006/main" xmlns:r="http://schemas.openxmlformats.org/officeDocument/2006/relationships" xmlns:p="http://schemas.openxmlformats.org/presentationml/2006/main">
  <p:tag name="SHADOWSIZE" val="97"/>
</p:tagLst>
</file>

<file path=ppt/tags/tag246.xml><?xml version="1.0" encoding="utf-8"?>
<p:tagLst xmlns:a="http://schemas.openxmlformats.org/drawingml/2006/main" xmlns:r="http://schemas.openxmlformats.org/officeDocument/2006/relationships" xmlns:p="http://schemas.openxmlformats.org/presentationml/2006/main">
  <p:tag name="SHADOWSIZE" val="97"/>
</p:tagLst>
</file>

<file path=ppt/tags/tag247.xml><?xml version="1.0" encoding="utf-8"?>
<p:tagLst xmlns:a="http://schemas.openxmlformats.org/drawingml/2006/main" xmlns:r="http://schemas.openxmlformats.org/officeDocument/2006/relationships" xmlns:p="http://schemas.openxmlformats.org/presentationml/2006/main">
  <p:tag name="TOP" val="21.23252"/>
  <p:tag name="LEFT" val="489.5529"/>
  <p:tag name="WIDTH" val="199.3846"/>
  <p:tag name="HEIGHT" val="42.01984"/>
  <p:tag name="SHADOWBLUR" val="4"/>
  <p:tag name="SHADOWOFFSETX" val="1.83697E-16"/>
  <p:tag name="SHADOWOFFSETY" val="3"/>
  <p:tag name="SHADOWSIZE" val="100"/>
  <p:tag name="SHAPEREFLECTION" val="-2.147484E+09"/>
  <p:tag name="SHAPEGLOW" val="0"/>
  <p:tag name="SOFTEDGE" val="0"/>
  <p:tag name="FONTSIZE" val="32"/>
  <p:tag name="MARGINBOTTOM" val="3.6"/>
  <p:tag name="MARGINLEFT" val="7.2"/>
  <p:tag name="MARGINRIGHT" val="7.2"/>
  <p:tag name="MARGINTOP" val="3.6"/>
  <p:tag name="LINERULEAFTER" val="0"/>
  <p:tag name="TEXTREFLECTION" val="0"/>
  <p:tag name="TEXTGLOW" val="0"/>
</p:tagLst>
</file>

<file path=ppt/tags/tag248.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249.xml><?xml version="1.0" encoding="utf-8"?>
<p:tagLst xmlns:a="http://schemas.openxmlformats.org/drawingml/2006/main" xmlns:r="http://schemas.openxmlformats.org/officeDocument/2006/relationships" xmlns:p="http://schemas.openxmlformats.org/presentationml/2006/main">
  <p:tag name="TOP" val="31.71677"/>
  <p:tag name="LEFT" val="503.8495"/>
  <p:tag name="WIDTH" val="22.00315"/>
  <p:tag name="HEIGHT" val="19.40488"/>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25.xml><?xml version="1.0" encoding="utf-8"?>
<p:tagLst xmlns:a="http://schemas.openxmlformats.org/drawingml/2006/main" xmlns:r="http://schemas.openxmlformats.org/officeDocument/2006/relationships" xmlns:p="http://schemas.openxmlformats.org/presentationml/2006/main">
  <p:tag name="ESE00019" val="{&quot;index&quot;:19,&quot;name&quot;:null,&quot;color&quot;:0,&quot;uid&quot;:19,&quot;displayname&quot;:&quot;图 143&quot;,&quot;abstypecode&quot;:0,&quot;spid&quot;:144,&quot;nativeid&quot;:10,&quot;isexit&quot;:0,&quot;bhvcode&quot;:&quot;spp&quot;,&quot;oindex&quot;:19,&quot;autoReverse&quot;:false,&quot;isClickTriggered&quot;:false,&quot;rangedatastart&quot;:0.0,&quot;rangedataend&quot;:0.5}"/>
  <p:tag name="ESO0014400265" val="OLDID"/>
  <p:tag name="ESR0002600019" val="5"/>
  <p:tag name="ESG00026" val="{&#10;  &quot;index&quot;: 0,&#10;  &quot;name&quot;: null,&#10;  &quot;color&quot;: 0,&#10;  &quot;uid&quot;: 26,&#10;  &quot;displayname&quot;: &quot;组合 26&quot;&#10;}"/>
</p:tagLst>
</file>

<file path=ppt/tags/tag250.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251.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252.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253.xml><?xml version="1.0" encoding="utf-8"?>
<p:tagLst xmlns:a="http://schemas.openxmlformats.org/drawingml/2006/main" xmlns:r="http://schemas.openxmlformats.org/officeDocument/2006/relationships" xmlns:p="http://schemas.openxmlformats.org/presentationml/2006/main">
  <p:tag name="SHADOWSIZE" val="97"/>
</p:tagLst>
</file>

<file path=ppt/tags/tag254.xml><?xml version="1.0" encoding="utf-8"?>
<p:tagLst xmlns:a="http://schemas.openxmlformats.org/drawingml/2006/main" xmlns:r="http://schemas.openxmlformats.org/officeDocument/2006/relationships" xmlns:p="http://schemas.openxmlformats.org/presentationml/2006/main">
  <p:tag name="SHADOWSIZE" val="97"/>
</p:tagLst>
</file>

<file path=ppt/tags/tag255.xml><?xml version="1.0" encoding="utf-8"?>
<p:tagLst xmlns:a="http://schemas.openxmlformats.org/drawingml/2006/main" xmlns:r="http://schemas.openxmlformats.org/officeDocument/2006/relationships" xmlns:p="http://schemas.openxmlformats.org/presentationml/2006/main">
  <p:tag name="SHADOWSIZE" val="97"/>
</p:tagLst>
</file>

<file path=ppt/tags/tag256.xml><?xml version="1.0" encoding="utf-8"?>
<p:tagLst xmlns:a="http://schemas.openxmlformats.org/drawingml/2006/main" xmlns:r="http://schemas.openxmlformats.org/officeDocument/2006/relationships" xmlns:p="http://schemas.openxmlformats.org/presentationml/2006/main">
  <p:tag name="SHADOWSIZE" val="97"/>
</p:tagLst>
</file>

<file path=ppt/tags/tag257.xml><?xml version="1.0" encoding="utf-8"?>
<p:tagLst xmlns:a="http://schemas.openxmlformats.org/drawingml/2006/main" xmlns:r="http://schemas.openxmlformats.org/officeDocument/2006/relationships" xmlns:p="http://schemas.openxmlformats.org/presentationml/2006/main">
  <p:tag name="SHADOWSIZE" val="97"/>
</p:tagLst>
</file>

<file path=ppt/tags/tag258.xml><?xml version="1.0" encoding="utf-8"?>
<p:tagLst xmlns:a="http://schemas.openxmlformats.org/drawingml/2006/main" xmlns:r="http://schemas.openxmlformats.org/officeDocument/2006/relationships" xmlns:p="http://schemas.openxmlformats.org/presentationml/2006/main">
  <p:tag name="SHADOWSIZE" val="97"/>
</p:tagLst>
</file>

<file path=ppt/tags/tag259.xml><?xml version="1.0" encoding="utf-8"?>
<p:tagLst xmlns:a="http://schemas.openxmlformats.org/drawingml/2006/main" xmlns:r="http://schemas.openxmlformats.org/officeDocument/2006/relationships" xmlns:p="http://schemas.openxmlformats.org/presentationml/2006/main">
  <p:tag name="SHADOWSIZE" val="97"/>
</p:tagLst>
</file>

<file path=ppt/tags/tag26.xml><?xml version="1.0" encoding="utf-8"?>
<p:tagLst xmlns:a="http://schemas.openxmlformats.org/drawingml/2006/main" xmlns:r="http://schemas.openxmlformats.org/officeDocument/2006/relationships" xmlns:p="http://schemas.openxmlformats.org/presentationml/2006/main">
  <p:tag name="ESE00015" val="{&quot;index&quot;:15,&quot;name&quot;:null,&quot;color&quot;:0,&quot;uid&quot;:15,&quot;displayname&quot;:&quot;组 3&quot;,&quot;abstypecode&quot;:0,&quot;spid&quot;:4,&quot;nativeid&quot;:22,&quot;isexit&quot;:0,&quot;bhvcode&quot;:&quot;sf&quot;,&quot;oindex&quot;:15,&quot;autoReverse&quot;:false,&quot;isClickTriggered&quot;:false,&quot;rangedatastart&quot;:0.0,&quot;rangedataend&quot;:0.5}"/>
  <p:tag name="ESO0000400265" val="OLDID"/>
</p:tagLst>
</file>

<file path=ppt/tags/tag260.xml><?xml version="1.0" encoding="utf-8"?>
<p:tagLst xmlns:a="http://schemas.openxmlformats.org/drawingml/2006/main" xmlns:r="http://schemas.openxmlformats.org/officeDocument/2006/relationships" xmlns:p="http://schemas.openxmlformats.org/presentationml/2006/main">
  <p:tag name="SHADOWSIZE" val="97"/>
</p:tagLst>
</file>

<file path=ppt/tags/tag261.xml><?xml version="1.0" encoding="utf-8"?>
<p:tagLst xmlns:a="http://schemas.openxmlformats.org/drawingml/2006/main" xmlns:r="http://schemas.openxmlformats.org/officeDocument/2006/relationships" xmlns:p="http://schemas.openxmlformats.org/presentationml/2006/main">
  <p:tag name="SHADOWSIZE" val="97"/>
</p:tagLst>
</file>

<file path=ppt/tags/tag262.xml><?xml version="1.0" encoding="utf-8"?>
<p:tagLst xmlns:a="http://schemas.openxmlformats.org/drawingml/2006/main" xmlns:r="http://schemas.openxmlformats.org/officeDocument/2006/relationships" xmlns:p="http://schemas.openxmlformats.org/presentationml/2006/main">
  <p:tag name="SHADOWSIZE" val="97"/>
</p:tagLst>
</file>

<file path=ppt/tags/tag263.xml><?xml version="1.0" encoding="utf-8"?>
<p:tagLst xmlns:a="http://schemas.openxmlformats.org/drawingml/2006/main" xmlns:r="http://schemas.openxmlformats.org/officeDocument/2006/relationships" xmlns:p="http://schemas.openxmlformats.org/presentationml/2006/main">
  <p:tag name="SHADOWSIZE" val="97"/>
</p:tagLst>
</file>

<file path=ppt/tags/tag264.xml><?xml version="1.0" encoding="utf-8"?>
<p:tagLst xmlns:a="http://schemas.openxmlformats.org/drawingml/2006/main" xmlns:r="http://schemas.openxmlformats.org/officeDocument/2006/relationships" xmlns:p="http://schemas.openxmlformats.org/presentationml/2006/main">
  <p:tag name="SHADOWSIZE" val="97"/>
</p:tagLst>
</file>

<file path=ppt/tags/tag265.xml><?xml version="1.0" encoding="utf-8"?>
<p:tagLst xmlns:a="http://schemas.openxmlformats.org/drawingml/2006/main" xmlns:r="http://schemas.openxmlformats.org/officeDocument/2006/relationships" xmlns:p="http://schemas.openxmlformats.org/presentationml/2006/main">
  <p:tag name="SHADOWSIZE" val="97"/>
</p:tagLst>
</file>

<file path=ppt/tags/tag266.xml><?xml version="1.0" encoding="utf-8"?>
<p:tagLst xmlns:a="http://schemas.openxmlformats.org/drawingml/2006/main" xmlns:r="http://schemas.openxmlformats.org/officeDocument/2006/relationships" xmlns:p="http://schemas.openxmlformats.org/presentationml/2006/main">
  <p:tag name="SHADOWSIZE" val="97"/>
</p:tagLst>
</file>

<file path=ppt/tags/tag267.xml><?xml version="1.0" encoding="utf-8"?>
<p:tagLst xmlns:a="http://schemas.openxmlformats.org/drawingml/2006/main" xmlns:r="http://schemas.openxmlformats.org/officeDocument/2006/relationships" xmlns:p="http://schemas.openxmlformats.org/presentationml/2006/main">
  <p:tag name="SHADOWSIZE" val="97"/>
</p:tagLst>
</file>

<file path=ppt/tags/tag268.xml><?xml version="1.0" encoding="utf-8"?>
<p:tagLst xmlns:a="http://schemas.openxmlformats.org/drawingml/2006/main" xmlns:r="http://schemas.openxmlformats.org/officeDocument/2006/relationships" xmlns:p="http://schemas.openxmlformats.org/presentationml/2006/main">
  <p:tag name="SHADOWSIZE" val="97"/>
</p:tagLst>
</file>

<file path=ppt/tags/tag269.xml><?xml version="1.0" encoding="utf-8"?>
<p:tagLst xmlns:a="http://schemas.openxmlformats.org/drawingml/2006/main" xmlns:r="http://schemas.openxmlformats.org/officeDocument/2006/relationships" xmlns:p="http://schemas.openxmlformats.org/presentationml/2006/main">
  <p:tag name="SHADOWSIZE" val="97"/>
</p:tagLst>
</file>

<file path=ppt/tags/tag27.xml><?xml version="1.0" encoding="utf-8"?>
<p:tagLst xmlns:a="http://schemas.openxmlformats.org/drawingml/2006/main" xmlns:r="http://schemas.openxmlformats.org/officeDocument/2006/relationships" xmlns:p="http://schemas.openxmlformats.org/presentationml/2006/main">
  <p:tag name="ESO0020000366" val="OLDID"/>
  <p:tag name="ESR0002400020" val="4"/>
  <p:tag name="ESG00024" val="{&#10;  &quot;index&quot;: 0,&#10;  &quot;name&quot;: null,&#10;  &quot;color&quot;: 0,&#10;  &quot;uid&quot;: 24,&#10;  &quot;displayname&quot;: &quot;组合 24&quot;&#10;}"/>
  <p:tag name="ESE00020" val="{&quot;index&quot;:20,&quot;name&quot;:null,&quot;color&quot;:0,&quot;uid&quot;:20,&quot;displayname&quot;:&quot;CONTENT&quot;,&quot;abstypecode&quot;:0,&quot;spid&quot;:200,&quot;nativeid&quot;:0,&quot;isexit&quot;:0,&quot;bhvcode&quot;:&quot;ppfs&quot;,&quot;oindex&quot;:20,&quot;autoReverse&quot;:false,&quot;isClickTriggered&quot;:false,&quot;rangedatastart&quot;:0.0,&quot;rangedataend&quot;:1.5712468817741618}"/>
</p:tagLst>
</file>

<file path=ppt/tags/tag270.xml><?xml version="1.0" encoding="utf-8"?>
<p:tagLst xmlns:a="http://schemas.openxmlformats.org/drawingml/2006/main" xmlns:r="http://schemas.openxmlformats.org/officeDocument/2006/relationships" xmlns:p="http://schemas.openxmlformats.org/presentationml/2006/main">
  <p:tag name="SHADOWSIZE" val="97"/>
</p:tagLst>
</file>

<file path=ppt/tags/tag271.xml><?xml version="1.0" encoding="utf-8"?>
<p:tagLst xmlns:a="http://schemas.openxmlformats.org/drawingml/2006/main" xmlns:r="http://schemas.openxmlformats.org/officeDocument/2006/relationships" xmlns:p="http://schemas.openxmlformats.org/presentationml/2006/main">
  <p:tag name="SHADOWSIZE" val="97"/>
</p:tagLst>
</file>

<file path=ppt/tags/tag272.xml><?xml version="1.0" encoding="utf-8"?>
<p:tagLst xmlns:a="http://schemas.openxmlformats.org/drawingml/2006/main" xmlns:r="http://schemas.openxmlformats.org/officeDocument/2006/relationships" xmlns:p="http://schemas.openxmlformats.org/presentationml/2006/main">
  <p:tag name="SHADOWSIZE" val="97"/>
</p:tagLst>
</file>

<file path=ppt/tags/tag273.xml><?xml version="1.0" encoding="utf-8"?>
<p:tagLst xmlns:a="http://schemas.openxmlformats.org/drawingml/2006/main" xmlns:r="http://schemas.openxmlformats.org/officeDocument/2006/relationships" xmlns:p="http://schemas.openxmlformats.org/presentationml/2006/main">
  <p:tag name="SHADOWSIZE" val="97"/>
</p:tagLst>
</file>

<file path=ppt/tags/tag274.xml><?xml version="1.0" encoding="utf-8"?>
<p:tagLst xmlns:a="http://schemas.openxmlformats.org/drawingml/2006/main" xmlns:r="http://schemas.openxmlformats.org/officeDocument/2006/relationships" xmlns:p="http://schemas.openxmlformats.org/presentationml/2006/main">
  <p:tag name="SHADOWSIZE" val="97"/>
</p:tagLst>
</file>

<file path=ppt/tags/tag275.xml><?xml version="1.0" encoding="utf-8"?>
<p:tagLst xmlns:a="http://schemas.openxmlformats.org/drawingml/2006/main" xmlns:r="http://schemas.openxmlformats.org/officeDocument/2006/relationships" xmlns:p="http://schemas.openxmlformats.org/presentationml/2006/main">
  <p:tag name="SHADOWSIZE" val="97"/>
</p:tagLst>
</file>

<file path=ppt/tags/tag276.xml><?xml version="1.0" encoding="utf-8"?>
<p:tagLst xmlns:a="http://schemas.openxmlformats.org/drawingml/2006/main" xmlns:r="http://schemas.openxmlformats.org/officeDocument/2006/relationships" xmlns:p="http://schemas.openxmlformats.org/presentationml/2006/main">
  <p:tag name="SHADOWSIZE" val="97"/>
</p:tagLst>
</file>

<file path=ppt/tags/tag277.xml><?xml version="1.0" encoding="utf-8"?>
<p:tagLst xmlns:a="http://schemas.openxmlformats.org/drawingml/2006/main" xmlns:r="http://schemas.openxmlformats.org/officeDocument/2006/relationships" xmlns:p="http://schemas.openxmlformats.org/presentationml/2006/main">
  <p:tag name="SHADOWSIZE" val="97"/>
</p:tagLst>
</file>

<file path=ppt/tags/tag278.xml><?xml version="1.0" encoding="utf-8"?>
<p:tagLst xmlns:a="http://schemas.openxmlformats.org/drawingml/2006/main" xmlns:r="http://schemas.openxmlformats.org/officeDocument/2006/relationships" xmlns:p="http://schemas.openxmlformats.org/presentationml/2006/main">
  <p:tag name="SHADOWSIZE" val="97"/>
</p:tagLst>
</file>

<file path=ppt/tags/tag279.xml><?xml version="1.0" encoding="utf-8"?>
<p:tagLst xmlns:a="http://schemas.openxmlformats.org/drawingml/2006/main" xmlns:r="http://schemas.openxmlformats.org/officeDocument/2006/relationships" xmlns:p="http://schemas.openxmlformats.org/presentationml/2006/main">
  <p:tag name="SHADOWSIZE" val="97"/>
</p:tagLst>
</file>

<file path=ppt/tags/tag28.xml><?xml version="1.0" encoding="utf-8"?>
<p:tagLst xmlns:a="http://schemas.openxmlformats.org/drawingml/2006/main" xmlns:r="http://schemas.openxmlformats.org/officeDocument/2006/relationships" xmlns:p="http://schemas.openxmlformats.org/presentationml/2006/main">
  <p:tag name="ESE00023" val="{&quot;index&quot;:23,&quot;name&quot;:null,&quot;color&quot;:0,&quot;uid&quot;:23,&quot;displayname&quot;:&quot;组 140&quot;,&quot;abstypecode&quot;:2,&quot;spid&quot;:141,&quot;nativeid&quot;:61,&quot;isexit&quot;:0,&quot;bhvcode&quot;:&quot;r&quot;,&quot;oindex&quot;:23,&quot;autoReverse&quot;:false,&quot;isClickTriggered&quot;:false,&quot;rangedatastart&quot;:0.25,&quot;rangedataend&quot;:2.25}"/>
  <p:tag name="ESO0014100366" val="OLDID"/>
</p:tagLst>
</file>

<file path=ppt/tags/tag280.xml><?xml version="1.0" encoding="utf-8"?>
<p:tagLst xmlns:a="http://schemas.openxmlformats.org/drawingml/2006/main" xmlns:r="http://schemas.openxmlformats.org/officeDocument/2006/relationships" xmlns:p="http://schemas.openxmlformats.org/presentationml/2006/main">
  <p:tag name="SHADOWSIZE" val="97"/>
</p:tagLst>
</file>

<file path=ppt/tags/tag281.xml><?xml version="1.0" encoding="utf-8"?>
<p:tagLst xmlns:a="http://schemas.openxmlformats.org/drawingml/2006/main" xmlns:r="http://schemas.openxmlformats.org/officeDocument/2006/relationships" xmlns:p="http://schemas.openxmlformats.org/presentationml/2006/main">
  <p:tag name="SHADOWSIZE" val="97"/>
</p:tagLst>
</file>

<file path=ppt/tags/tag282.xml><?xml version="1.0" encoding="utf-8"?>
<p:tagLst xmlns:a="http://schemas.openxmlformats.org/drawingml/2006/main" xmlns:r="http://schemas.openxmlformats.org/officeDocument/2006/relationships" xmlns:p="http://schemas.openxmlformats.org/presentationml/2006/main">
  <p:tag name="SHADOWSIZE" val="97"/>
</p:tagLst>
</file>

<file path=ppt/tags/tag283.xml><?xml version="1.0" encoding="utf-8"?>
<p:tagLst xmlns:a="http://schemas.openxmlformats.org/drawingml/2006/main" xmlns:r="http://schemas.openxmlformats.org/officeDocument/2006/relationships" xmlns:p="http://schemas.openxmlformats.org/presentationml/2006/main">
  <p:tag name="SHADOWSIZE" val="97"/>
</p:tagLst>
</file>

<file path=ppt/tags/tag284.xml><?xml version="1.0" encoding="utf-8"?>
<p:tagLst xmlns:a="http://schemas.openxmlformats.org/drawingml/2006/main" xmlns:r="http://schemas.openxmlformats.org/officeDocument/2006/relationships" xmlns:p="http://schemas.openxmlformats.org/presentationml/2006/main">
  <p:tag name="SHADOWSIZE" val="97"/>
</p:tagLst>
</file>

<file path=ppt/tags/tag285.xml><?xml version="1.0" encoding="utf-8"?>
<p:tagLst xmlns:a="http://schemas.openxmlformats.org/drawingml/2006/main" xmlns:r="http://schemas.openxmlformats.org/officeDocument/2006/relationships" xmlns:p="http://schemas.openxmlformats.org/presentationml/2006/main">
  <p:tag name="SHADOWSIZE" val="97"/>
</p:tagLst>
</file>

<file path=ppt/tags/tag286.xml><?xml version="1.0" encoding="utf-8"?>
<p:tagLst xmlns:a="http://schemas.openxmlformats.org/drawingml/2006/main" xmlns:r="http://schemas.openxmlformats.org/officeDocument/2006/relationships" xmlns:p="http://schemas.openxmlformats.org/presentationml/2006/main">
  <p:tag name="SHADOWSIZE" val="97"/>
</p:tagLst>
</file>

<file path=ppt/tags/tag287.xml><?xml version="1.0" encoding="utf-8"?>
<p:tagLst xmlns:a="http://schemas.openxmlformats.org/drawingml/2006/main" xmlns:r="http://schemas.openxmlformats.org/officeDocument/2006/relationships" xmlns:p="http://schemas.openxmlformats.org/presentationml/2006/main">
  <p:tag name="SHADOWSIZE" val="97"/>
</p:tagLst>
</file>

<file path=ppt/tags/tag288.xml><?xml version="1.0" encoding="utf-8"?>
<p:tagLst xmlns:a="http://schemas.openxmlformats.org/drawingml/2006/main" xmlns:r="http://schemas.openxmlformats.org/officeDocument/2006/relationships" xmlns:p="http://schemas.openxmlformats.org/presentationml/2006/main">
  <p:tag name="SHADOWSIZE" val="97"/>
</p:tagLst>
</file>

<file path=ppt/tags/tag289.xml><?xml version="1.0" encoding="utf-8"?>
<p:tagLst xmlns:a="http://schemas.openxmlformats.org/drawingml/2006/main" xmlns:r="http://schemas.openxmlformats.org/officeDocument/2006/relationships" xmlns:p="http://schemas.openxmlformats.org/presentationml/2006/main">
  <p:tag name="SHADOWSIZE" val="97"/>
</p:tagLst>
</file>

<file path=ppt/tags/tag29.xml><?xml version="1.0" encoding="utf-8"?>
<p:tagLst xmlns:a="http://schemas.openxmlformats.org/drawingml/2006/main" xmlns:r="http://schemas.openxmlformats.org/officeDocument/2006/relationships" xmlns:p="http://schemas.openxmlformats.org/presentationml/2006/main">
  <p:tag name="ESE00001" val="{&quot;index&quot;:1,&quot;name&quot;:null,&quot;color&quot;:0,&quot;uid&quot;:1,&quot;displayname&quot;:&quot;组 163&quot;,&quot;abstypecode&quot;:0,&quot;spid&quot;:164,&quot;nativeid&quot;:22,&quot;isexit&quot;:0,&quot;bhvcode&quot;:&quot;sf&quot;,&quot;oindex&quot;:1,&quot;autoReverse&quot;:false,&quot;isClickTriggered&quot;:false,&quot;rangedatastart&quot;:0.0,&quot;rangedataend&quot;:0.5}"/>
  <p:tag name="ESO0016400366" val="OLDID"/>
</p:tagLst>
</file>

<file path=ppt/tags/tag290.xml><?xml version="1.0" encoding="utf-8"?>
<p:tagLst xmlns:a="http://schemas.openxmlformats.org/drawingml/2006/main" xmlns:r="http://schemas.openxmlformats.org/officeDocument/2006/relationships" xmlns:p="http://schemas.openxmlformats.org/presentationml/2006/main">
  <p:tag name="SHADOWSIZE" val="97"/>
</p:tagLst>
</file>

<file path=ppt/tags/tag291.xml><?xml version="1.0" encoding="utf-8"?>
<p:tagLst xmlns:a="http://schemas.openxmlformats.org/drawingml/2006/main" xmlns:r="http://schemas.openxmlformats.org/officeDocument/2006/relationships" xmlns:p="http://schemas.openxmlformats.org/presentationml/2006/main">
  <p:tag name="ESE00018" val="{&quot;index&quot;:18,&quot;name&quot;:null,&quot;color&quot;:0,&quot;uid&quot;:18,&quot;displayname&quot;:&quot;图 25&quot;,&quot;abstypecode&quot;:0,&quot;spid&quot;:26,&quot;nativeid&quot;:10,&quot;isexit&quot;:0,&quot;bhvcode&quot;:&quot;spp&quot;,&quot;oindex&quot;:18,&quot;autoReverse&quot;:false,&quot;isClickTriggered&quot;:false,&quot;rangedatastart&quot;:0.0,&quot;rangedataend&quot;:0.5}"/>
  <p:tag name="ESO0002600265" val="OLDID"/>
  <p:tag name="ESR0002600018" val="4"/>
  <p:tag name="ESG00026" val="{&#10;  &quot;index&quot;: 0,&#10;  &quot;name&quot;: null,&#10;  &quot;color&quot;: 0,&#10;  &quot;uid&quot;: 26,&#10;  &quot;displayname&quot;: &quot;组合 26&quot;&#10;}"/>
</p:tagLst>
</file>

<file path=ppt/tags/tag292.xml><?xml version="1.0" encoding="utf-8"?>
<p:tagLst xmlns:a="http://schemas.openxmlformats.org/drawingml/2006/main" xmlns:r="http://schemas.openxmlformats.org/officeDocument/2006/relationships" xmlns:p="http://schemas.openxmlformats.org/presentationml/2006/main">
  <p:tag name="ESE00025" val="{&quot;index&quot;:25,&quot;name&quot;:null,&quot;color&quot;:0,&quot;uid&quot;:25,&quot;displayname&quot;:&quot;组 2&quot;,&quot;abstypecode&quot;:0,&quot;spid&quot;:3,&quot;nativeid&quot;:10,&quot;isexit&quot;:0,&quot;bhvcode&quot;:&quot;sppp&quot;,&quot;oindex&quot;:25,&quot;autoReverse&quot;:false,&quot;isClickTriggered&quot;:false,&quot;rangedatastart&quot;:0.0,&quot;rangedataend&quot;:0.5}"/>
  <p:tag name="ESO0000300265" val="OLDID"/>
  <p:tag name="ESR0002600025" val="11"/>
  <p:tag name="ESG00026" val="{&#10;  &quot;index&quot;: 0,&#10;  &quot;name&quot;: null,&#10;  &quot;color&quot;: 0,&#10;  &quot;uid&quot;: 26,&#10;  &quot;displayname&quot;: &quot;组合 26&quot;&#10;}"/>
</p:tagLst>
</file>

<file path=ppt/tags/tag293.xml><?xml version="1.0" encoding="utf-8"?>
<p:tagLst xmlns:a="http://schemas.openxmlformats.org/drawingml/2006/main" xmlns:r="http://schemas.openxmlformats.org/officeDocument/2006/relationships" xmlns:p="http://schemas.openxmlformats.org/presentationml/2006/main">
  <p:tag name="ESE00024" val="{&quot;index&quot;:24,&quot;name&quot;:null,&quot;color&quot;:0,&quot;uid&quot;:24,&quot;displayname&quot;:&quot;组 5&quot;,&quot;abstypecode&quot;:2,&quot;spid&quot;:6,&quot;nativeid&quot;:61,&quot;isexit&quot;:0,&quot;bhvcode&quot;:&quot;r&quot;,&quot;oindex&quot;:24,&quot;autoReverse&quot;:false,&quot;isClickTriggered&quot;:false,&quot;rangedatastart&quot;:0.0,&quot;rangedataend&quot;:2.0}"/>
  <p:tag name="ESO0000600265" val="OLDID"/>
  <p:tag name="ESR0002600024" val="10"/>
  <p:tag name="ESG00026" val="{&#10;  &quot;index&quot;: 0,&#10;  &quot;name&quot;: null,&#10;  &quot;color&quot;: 0,&#10;  &quot;uid&quot;: 26,&#10;  &quot;displayname&quot;: &quot;组合 26&quot;&#10;}"/>
</p:tagLst>
</file>

<file path=ppt/tags/tag294.xml><?xml version="1.0" encoding="utf-8"?>
<p:tagLst xmlns:a="http://schemas.openxmlformats.org/drawingml/2006/main" xmlns:r="http://schemas.openxmlformats.org/officeDocument/2006/relationships" xmlns:p="http://schemas.openxmlformats.org/presentationml/2006/main">
  <p:tag name="ESE00015" val="{&quot;index&quot;:15,&quot;name&quot;:null,&quot;color&quot;:0,&quot;uid&quot;:15,&quot;displayname&quot;:&quot;组 1&quot;,&quot;abstypecode&quot;:0,&quot;spid&quot;:2,&quot;nativeid&quot;:22,&quot;isexit&quot;:0,&quot;bhvcode&quot;:&quot;sf&quot;,&quot;oindex&quot;:15,&quot;autoReverse&quot;:false,&quot;isClickTriggered&quot;:false,&quot;rangedatastart&quot;:0.0,&quot;rangedataend&quot;:0.5}"/>
  <p:tag name="ESO0000200265" val="OLDID"/>
  <p:tag name="ESR0002600015" val="1"/>
  <p:tag name="ESG00026" val="{&#10;  &quot;index&quot;: 0,&#10;  &quot;name&quot;: null,&#10;  &quot;color&quot;: 0,&#10;  &quot;uid&quot;: 26,&#10;  &quot;displayname&quot;: &quot;组合 26&quot;&#10;}"/>
</p:tagLst>
</file>

<file path=ppt/tags/tag295.xml><?xml version="1.0" encoding="utf-8"?>
<p:tagLst xmlns:a="http://schemas.openxmlformats.org/drawingml/2006/main" xmlns:r="http://schemas.openxmlformats.org/officeDocument/2006/relationships" xmlns:p="http://schemas.openxmlformats.org/presentationml/2006/main">
  <p:tag name="ESO0013600265" val="OLDID"/>
  <p:tag name="ESE00018" val="{&quot;index&quot;:18,&quot;name&quot;:null,&quot;color&quot;:0,&quot;uid&quot;:18,&quot;displayname&quot;:&quot;图 135&quot;,&quot;abstypecode&quot;:0,&quot;spid&quot;:136,&quot;nativeid&quot;:10,&quot;isexit&quot;:0,&quot;bhvcode&quot;:&quot;sppp&quot;,&quot;oindex&quot;:18,&quot;autoReverse&quot;:false,&quot;isClickTriggered&quot;:false,&quot;rangedatastart&quot;:0.0,&quot;rangedataend&quot;:0.5}"/>
  <p:tag name="ESE00019" val="{&quot;index&quot;:19,&quot;name&quot;:null,&quot;color&quot;:0,&quot;uid&quot;:19,&quot;displayname&quot;:&quot;图 135&quot;,&quot;abstypecode&quot;:0,&quot;spid&quot;:136,&quot;nativeid&quot;:10,&quot;isexit&quot;:0,&quot;bhvcode&quot;:&quot;spsp&quot;,&quot;oindex&quot;:19,&quot;autoReverse&quot;:false,&quot;isClickTriggered&quot;:false,&quot;rangedatastart&quot;:0.0,&quot;rangedataend&quot;:1.0}"/>
  <p:tag name="ESE00020" val="{&quot;index&quot;:20,&quot;name&quot;:null,&quot;color&quot;:0,&quot;uid&quot;:20,&quot;displayname&quot;:&quot;图 135&quot;,&quot;abstypecode&quot;:0,&quot;spid&quot;:136,&quot;nativeid&quot;:10,&quot;isexit&quot;:0,&quot;bhvcode&quot;:&quot;spp&quot;,&quot;oindex&quot;:16,&quot;autoReverse&quot;:false,&quot;isClickTriggered&quot;:false,&quot;rangedatastart&quot;:0.0,&quot;rangedataend&quot;:1.0}"/>
  <p:tag name="ESE00017" val="{&quot;index&quot;:17,&quot;name&quot;:null,&quot;color&quot;:0,&quot;uid&quot;:17,&quot;displayname&quot;:&quot;图 135&quot;,&quot;abstypecode&quot;:0,&quot;spid&quot;:136,&quot;nativeid&quot;:10,&quot;isexit&quot;:0,&quot;bhvcode&quot;:&quot;spp&quot;,&quot;oindex&quot;:20,&quot;autoReverse&quot;:false,&quot;isClickTriggered&quot;:false,&quot;rangedatastart&quot;:0.0,&quot;rangedataend&quot;:0.5}"/>
  <p:tag name="ESE00016" val="{&quot;index&quot;:16,&quot;name&quot;:null,&quot;color&quot;:0,&quot;uid&quot;:16,&quot;displayname&quot;:&quot;图 135&quot;,&quot;abstypecode&quot;:0,&quot;spid&quot;:136,&quot;nativeid&quot;:10,&quot;isexit&quot;:0,&quot;bhvcode&quot;:&quot;spp&quot;,&quot;oindex&quot;:16,&quot;autoReverse&quot;:false,&quot;isClickTriggered&quot;:false,&quot;rangedatastart&quot;:0.0,&quot;rangedataend&quot;:0.5}"/>
  <p:tag name="ESR0002600016" val="2"/>
  <p:tag name="ESG00026" val="{&#10;  &quot;index&quot;: 0,&#10;  &quot;name&quot;: null,&#10;  &quot;color&quot;: 0,&#10;  &quot;uid&quot;: 26,&#10;  &quot;displayname&quot;: &quot;组合 26&quot;&#10;}"/>
</p:tagLst>
</file>

<file path=ppt/tags/tag296.xml><?xml version="1.0" encoding="utf-8"?>
<p:tagLst xmlns:a="http://schemas.openxmlformats.org/drawingml/2006/main" xmlns:r="http://schemas.openxmlformats.org/officeDocument/2006/relationships" xmlns:p="http://schemas.openxmlformats.org/presentationml/2006/main">
  <p:tag name="ESE00017" val="{&quot;index&quot;:17,&quot;name&quot;:null,&quot;color&quot;:0,&quot;uid&quot;:17,&quot;displayname&quot;:&quot;形状: 形状 104&quot;,&quot;abstypecode&quot;:0,&quot;spid&quot;:105,&quot;nativeid&quot;:10,&quot;isexit&quot;:0,&quot;bhvcode&quot;:&quot;spp&quot;,&quot;oindex&quot;:17,&quot;autoReverse&quot;:false,&quot;isClickTriggered&quot;:false,&quot;rangedatastart&quot;:0.0,&quot;rangedataend&quot;:0.5}"/>
  <p:tag name="ESO0010500265" val="OLDID"/>
  <p:tag name="ESR0002600017" val="3"/>
  <p:tag name="ESG00026" val="{&#10;  &quot;index&quot;: 0,&#10;  &quot;name&quot;: null,&#10;  &quot;color&quot;: 0,&#10;  &quot;uid&quot;: 26,&#10;  &quot;displayname&quot;: &quot;组合 26&quot;&#10;}"/>
</p:tagLst>
</file>

<file path=ppt/tags/tag297.xml><?xml version="1.0" encoding="utf-8"?>
<p:tagLst xmlns:a="http://schemas.openxmlformats.org/drawingml/2006/main" xmlns:r="http://schemas.openxmlformats.org/officeDocument/2006/relationships" xmlns:p="http://schemas.openxmlformats.org/presentationml/2006/main">
  <p:tag name="ESE00015" val="{&quot;index&quot;:15,&quot;name&quot;:null,&quot;color&quot;:0,&quot;uid&quot;:15,&quot;displayname&quot;:&quot;组 3&quot;,&quot;abstypecode&quot;:0,&quot;spid&quot;:4,&quot;nativeid&quot;:22,&quot;isexit&quot;:0,&quot;bhvcode&quot;:&quot;sf&quot;,&quot;oindex&quot;:15,&quot;autoReverse&quot;:false,&quot;isClickTriggered&quot;:false,&quot;rangedatastart&quot;:0.0,&quot;rangedataend&quot;:0.5}"/>
  <p:tag name="ESO0000400265" val="OLDID"/>
</p:tagLst>
</file>

<file path=ppt/tags/tag3.xml><?xml version="1.0" encoding="utf-8"?>
<p:tagLst xmlns:a="http://schemas.openxmlformats.org/drawingml/2006/main" xmlns:r="http://schemas.openxmlformats.org/officeDocument/2006/relationships" xmlns:p="http://schemas.openxmlformats.org/presentationml/2006/main">
  <p:tag name="TEXTSHADOWSIZE" val="98"/>
  <p:tag name="ESO0005100265" val="OLDID"/>
  <p:tag name="ESE00002" val="{&quot;index&quot;:2,&quot;name&quot;:null,&quot;color&quot;:0,&quot;uid&quot;:2,&quot;displayname&quot;:&quot;慧&quot;,&quot;abstypecode&quot;:0,&quot;spid&quot;:51,&quot;nativeid&quot;:0,&quot;isexit&quot;:0,&quot;bhvcode&quot;:&quot;ppfs&quot;,&quot;oindex&quot;:2,&quot;autoReverse&quot;:false,&quot;isClickTriggered&quot;:false,&quot;rangedatastart&quot;:0.0,&quot;rangedataend&quot;:1.0}"/>
</p:tagLst>
</file>

<file path=ppt/tags/tag30.xml><?xml version="1.0" encoding="utf-8"?>
<p:tagLst xmlns:a="http://schemas.openxmlformats.org/drawingml/2006/main" xmlns:r="http://schemas.openxmlformats.org/officeDocument/2006/relationships" xmlns:p="http://schemas.openxmlformats.org/presentationml/2006/main">
  <p:tag name="ESE00002" val="{&quot;index&quot;:2,&quot;name&quot;:null,&quot;color&quot;:0,&quot;uid&quot;:2,&quot;displayname&quot;:&quot;组 102&quot;,&quot;abstypecode&quot;:0,&quot;spid&quot;:103,&quot;nativeid&quot;:10,&quot;isexit&quot;:0,&quot;bhvcode&quot;:&quot;spp&quot;,&quot;oindex&quot;:2,&quot;autoReverse&quot;:false,&quot;isClickTriggered&quot;:false,&quot;rangedatastart&quot;:0.0,&quot;rangedataend&quot;:0.5}"/>
  <p:tag name="ESO0010300366" val="OLDID"/>
</p:tagLst>
</file>

<file path=ppt/tags/tag31.xml><?xml version="1.0" encoding="utf-8"?>
<p:tagLst xmlns:a="http://schemas.openxmlformats.org/drawingml/2006/main" xmlns:r="http://schemas.openxmlformats.org/officeDocument/2006/relationships" xmlns:p="http://schemas.openxmlformats.org/presentationml/2006/main">
  <p:tag name="ESE00021" val="{&quot;index&quot;:21,&quot;name&quot;:null,&quot;color&quot;:0,&quot;uid&quot;:21,&quot;displayname&quot;:&quot;图 174&quot;,&quot;abstypecode&quot;:0,&quot;spid&quot;:175,&quot;nativeid&quot;:10,&quot;isexit&quot;:0,&quot;bhvcode&quot;:&quot;spp&quot;,&quot;oindex&quot;:21,&quot;autoReverse&quot;:false,&quot;isClickTriggered&quot;:false,&quot;rangedatastart&quot;:0.0,&quot;rangedataend&quot;:0.5}"/>
  <p:tag name="ESO0017500366" val="OLDID"/>
</p:tagLst>
</file>

<file path=ppt/tags/tag32.xml><?xml version="1.0" encoding="utf-8"?>
<p:tagLst xmlns:a="http://schemas.openxmlformats.org/drawingml/2006/main" xmlns:r="http://schemas.openxmlformats.org/officeDocument/2006/relationships" xmlns:p="http://schemas.openxmlformats.org/presentationml/2006/main">
  <p:tag name="ESE00004" val="{&quot;index&quot;:4,&quot;name&quot;:null,&quot;color&quot;:0,&quot;uid&quot;:4,&quot;displayname&quot;:&quot;目&quot;,&quot;abstypecode&quot;:0,&quot;spid&quot;:50,&quot;nativeid&quot;:0,&quot;isexit&quot;:0,&quot;bhvcode&quot;:&quot;ppfs&quot;,&quot;oindex&quot;:4,&quot;autoReverse&quot;:false,&quot;isClickTriggered&quot;:false,&quot;rangedatastart&quot;:0.0,&quot;rangedataend&quot;:1.2000000476837158}"/>
  <p:tag name="ESO0005000366" val="OLDID"/>
  <p:tag name="ESR0002400004" val="2"/>
  <p:tag name="ESG00024" val="{&#10;  &quot;index&quot;: 0,&#10;  &quot;name&quot;: null,&#10;  &quot;color&quot;: 0,&#10;  &quot;uid&quot;: 24,&#10;  &quot;displayname&quot;: &quot;组合 24&quot;&#10;}"/>
</p:tagLst>
</file>

<file path=ppt/tags/tag33.xml><?xml version="1.0" encoding="utf-8"?>
<p:tagLst xmlns:a="http://schemas.openxmlformats.org/drawingml/2006/main" xmlns:r="http://schemas.openxmlformats.org/officeDocument/2006/relationships" xmlns:p="http://schemas.openxmlformats.org/presentationml/2006/main">
  <p:tag name="ESO0020100366" val="OLDID"/>
  <p:tag name="ESR0002400003" val="1"/>
  <p:tag name="ESG00024" val="{&#10;  &quot;index&quot;: 0,&#10;  &quot;name&quot;: null,&#10;  &quot;color&quot;: 0,&#10;  &quot;uid&quot;: 24,&#10;  &quot;displayname&quot;: &quot;组合 24&quot;&#10;}"/>
  <p:tag name="ESE00003" val="{&quot;index&quot;:3,&quot;name&quot;:null,&quot;color&quot;:0,&quot;uid&quot;:3,&quot;displayname&quot;:&quot;文本框 200&quot;,&quot;abstypecode&quot;:0,&quot;spid&quot;:201,&quot;nativeid&quot;:22,&quot;isexit&quot;:0,&quot;bhvcode&quot;:&quot;sf&quot;,&quot;oindex&quot;:3,&quot;autoReverse&quot;:false,&quot;isClickTriggered&quot;:false,&quot;rangedatastart&quot;:0.0,&quot;rangedataend&quot;:0.60000004768371684}"/>
</p:tagLst>
</file>

<file path=ppt/tags/tag34.xml><?xml version="1.0" encoding="utf-8"?>
<p:tagLst xmlns:a="http://schemas.openxmlformats.org/drawingml/2006/main" xmlns:r="http://schemas.openxmlformats.org/officeDocument/2006/relationships" xmlns:p="http://schemas.openxmlformats.org/presentationml/2006/main">
  <p:tag name="ESE00022" val="{&quot;index&quot;:22,&quot;name&quot;:null,&quot;color&quot;:0,&quot;uid&quot;:22,&quot;displayname&quot;:&quot;图 201&quot;,&quot;abstypecode&quot;:0,&quot;spid&quot;:202,&quot;nativeid&quot;:10,&quot;isexit&quot;:0,&quot;bhvcode&quot;:&quot;spp&quot;,&quot;oindex&quot;:22,&quot;autoReverse&quot;:false,&quot;isClickTriggered&quot;:false,&quot;rangedatastart&quot;:0.0,&quot;rangedataend&quot;:0.5}"/>
  <p:tag name="ESO0020200366" val="OLDID"/>
</p:tagLst>
</file>

<file path=ppt/tags/tag35.xml><?xml version="1.0" encoding="utf-8"?>
<p:tagLst xmlns:a="http://schemas.openxmlformats.org/drawingml/2006/main" xmlns:r="http://schemas.openxmlformats.org/officeDocument/2006/relationships" xmlns:p="http://schemas.openxmlformats.org/presentationml/2006/main">
  <p:tag name="ESE00006" val="{&quot;index&quot;:6,&quot;name&quot;:null,&quot;color&quot;:0,&quot;uid&quot;:6,&quot;displayname&quot;:&quot;椭圆 120&quot;,&quot;abstypecode&quot;:0,&quot;spid&quot;:121,&quot;nativeid&quot;:22,&quot;isexit&quot;:0,&quot;bhvcode&quot;:&quot;sf&quot;,&quot;oindex&quot;:6,&quot;autoReverse&quot;:false,&quot;isClickTriggered&quot;:false,&quot;rangedatastart&quot;:0.0,&quot;rangedataend&quot;:0.5}"/>
  <p:tag name="ESO0012100366" val="OLDID"/>
  <p:tag name="ESE00007" val="{&quot;index&quot;:7,&quot;name&quot;:null,&quot;color&quot;:0,&quot;uid&quot;:7,&quot;displayname&quot;:&quot;椭圆 120&quot;,&quot;abstypecode&quot;:0,&quot;spid&quot;:121,&quot;nativeid&quot;:22,&quot;isexit&quot;:0,&quot;bhvcode&quot;:&quot;sf&quot;,&quot;oindex&quot;:7,&quot;autoReverse&quot;:false,&quot;isClickTriggered&quot;:false,&quot;rangedatastart&quot;:0.0,&quot;rangedataend&quot;:0.79999999999999993}"/>
</p:tagLst>
</file>

<file path=ppt/tags/tag36.xml><?xml version="1.0" encoding="utf-8"?>
<p:tagLst xmlns:a="http://schemas.openxmlformats.org/drawingml/2006/main" xmlns:r="http://schemas.openxmlformats.org/officeDocument/2006/relationships" xmlns:p="http://schemas.openxmlformats.org/presentationml/2006/main">
  <p:tag name="ESE00006" val="{&quot;index&quot;:6,&quot;name&quot;:null,&quot;color&quot;:0,&quot;uid&quot;:6,&quot;displayname&quot;:&quot;组 2&quot;,&quot;abstypecode&quot;:0,&quot;spid&quot;:3,&quot;nativeid&quot;:48,&quot;isexit&quot;:0,&quot;bhvcode&quot;:&quot;sppcc&quot;,&quot;oindex&quot;:6,&quot;autoReverse&quot;:false,&quot;isClickTriggered&quot;:false,&quot;rangedatastart&quot;:0.0,&quot;rangedataend&quot;:0.60000002384185791}"/>
  <p:tag name="ESO0000300366" val="OLDID"/>
</p:tagLst>
</file>

<file path=ppt/tags/tag37.xml><?xml version="1.0" encoding="utf-8"?>
<p:tagLst xmlns:a="http://schemas.openxmlformats.org/drawingml/2006/main" xmlns:r="http://schemas.openxmlformats.org/officeDocument/2006/relationships" xmlns:p="http://schemas.openxmlformats.org/presentationml/2006/main">
  <p:tag name="ESE00012" val="{&quot;index&quot;:12,&quot;name&quot;:null,&quot;color&quot;:0,&quot;uid&quot;:12,&quot;displayname&quot;:&quot;连接符 10&quot;,&quot;abstypecode&quot;:0,&quot;spid&quot;:11,&quot;nativeid&quot;:22,&quot;isexit&quot;:0,&quot;bhvcode&quot;:&quot;sf&quot;,&quot;oindex&quot;:12,&quot;autoReverse&quot;:false,&quot;isClickTriggered&quot;:false,&quot;rangedatastart&quot;:0.0,&quot;rangedataend&quot;:0.5}"/>
  <p:tag name="ESO0001100366" val="OLDID"/>
</p:tagLst>
</file>

<file path=ppt/tags/tag38.xml><?xml version="1.0" encoding="utf-8"?>
<p:tagLst xmlns:a="http://schemas.openxmlformats.org/drawingml/2006/main" xmlns:r="http://schemas.openxmlformats.org/officeDocument/2006/relationships" xmlns:p="http://schemas.openxmlformats.org/presentationml/2006/main">
  <p:tag name="ESE00016" val="{&quot;index&quot;:16,&quot;name&quot;:null,&quot;color&quot;:0,&quot;uid&quot;:16,&quot;displayname&quot;:&quot;组 16&quot;,&quot;abstypecode&quot;:0,&quot;spid&quot;:17,&quot;nativeid&quot;:10,&quot;isexit&quot;:0,&quot;bhvcode&quot;:&quot;spp&quot;,&quot;oindex&quot;:16,&quot;autoReverse&quot;:false,&quot;isClickTriggered&quot;:false,&quot;rangedatastart&quot;:0.0,&quot;rangedataend&quot;:0.5}"/>
  <p:tag name="ESO0001700366" val="OLDID"/>
</p:tagLst>
</file>

<file path=ppt/tags/tag39.xml><?xml version="1.0" encoding="utf-8"?>
<p:tagLst xmlns:a="http://schemas.openxmlformats.org/drawingml/2006/main" xmlns:r="http://schemas.openxmlformats.org/officeDocument/2006/relationships" xmlns:p="http://schemas.openxmlformats.org/presentationml/2006/main">
  <p:tag name="ESE00015" val="{&quot;index&quot;:15,&quot;name&quot;:null,&quot;color&quot;:0,&quot;uid&quot;:15,&quot;displayname&quot;:&quot;连接符 118&quot;,&quot;abstypecode&quot;:0,&quot;spid&quot;:119,&quot;nativeid&quot;:22,&quot;isexit&quot;:0,&quot;bhvcode&quot;:&quot;sf&quot;,&quot;oindex&quot;:15,&quot;autoReverse&quot;:false,&quot;isClickTriggered&quot;:false,&quot;rangedatastart&quot;:0.0,&quot;rangedataend&quot;:0.5}"/>
  <p:tag name="ESO0011900366" val="OLDID"/>
</p:tagLst>
</file>

<file path=ppt/tags/tag4.xml><?xml version="1.0" encoding="utf-8"?>
<p:tagLst xmlns:a="http://schemas.openxmlformats.org/drawingml/2006/main" xmlns:r="http://schemas.openxmlformats.org/officeDocument/2006/relationships" xmlns:p="http://schemas.openxmlformats.org/presentationml/2006/main">
  <p:tag name="TEXTSHADOWSIZE" val="98"/>
  <p:tag name="ESO0005200265" val="OLDID"/>
  <p:tag name="ESE00003" val="{&quot;index&quot;:3,&quot;name&quot;:null,&quot;color&quot;:0,&quot;uid&quot;:3,&quot;displayname&quot;:&quot;交&quot;,&quot;abstypecode&quot;:0,&quot;spid&quot;:52,&quot;nativeid&quot;:0,&quot;isexit&quot;:0,&quot;bhvcode&quot;:&quot;ppfs&quot;,&quot;oindex&quot;:3,&quot;autoReverse&quot;:false,&quot;isClickTriggered&quot;:false,&quot;rangedatastart&quot;:0.0,&quot;rangedataend&quot;:1.2000000476837158}"/>
</p:tagLst>
</file>

<file path=ppt/tags/tag40.xml><?xml version="1.0" encoding="utf-8"?>
<p:tagLst xmlns:a="http://schemas.openxmlformats.org/drawingml/2006/main" xmlns:r="http://schemas.openxmlformats.org/officeDocument/2006/relationships" xmlns:p="http://schemas.openxmlformats.org/presentationml/2006/main">
  <p:tag name="ESE00019" val="{&quot;index&quot;:19,&quot;name&quot;:null,&quot;color&quot;:0,&quot;uid&quot;:19,&quot;displayname&quot;:&quot;组 19&quot;,&quot;abstypecode&quot;:0,&quot;spid&quot;:20,&quot;nativeid&quot;:10,&quot;isexit&quot;:0,&quot;bhvcode&quot;:&quot;spp&quot;,&quot;oindex&quot;:19,&quot;autoReverse&quot;:false,&quot;isClickTriggered&quot;:false,&quot;rangedatastart&quot;:0.0,&quot;rangedataend&quot;:0.5}"/>
  <p:tag name="ESO0002000366" val="OLDID"/>
</p:tagLst>
</file>

<file path=ppt/tags/tag41.xml><?xml version="1.0" encoding="utf-8"?>
<p:tagLst xmlns:a="http://schemas.openxmlformats.org/drawingml/2006/main" xmlns:r="http://schemas.openxmlformats.org/officeDocument/2006/relationships" xmlns:p="http://schemas.openxmlformats.org/presentationml/2006/main">
  <p:tag name="ESE00013" val="{&quot;index&quot;:13,&quot;name&quot;:null,&quot;color&quot;:0,&quot;uid&quot;:13,&quot;displayname&quot;:&quot;连接符 138&quot;,&quot;abstypecode&quot;:0,&quot;spid&quot;:139,&quot;nativeid&quot;:22,&quot;isexit&quot;:0,&quot;bhvcode&quot;:&quot;sf&quot;,&quot;oindex&quot;:13,&quot;autoReverse&quot;:false,&quot;isClickTriggered&quot;:false,&quot;rangedatastart&quot;:0.0,&quot;rangedataend&quot;:0.5}"/>
  <p:tag name="ESO0013900366" val="OLDID"/>
</p:tagLst>
</file>

<file path=ppt/tags/tag42.xml><?xml version="1.0" encoding="utf-8"?>
<p:tagLst xmlns:a="http://schemas.openxmlformats.org/drawingml/2006/main" xmlns:r="http://schemas.openxmlformats.org/officeDocument/2006/relationships" xmlns:p="http://schemas.openxmlformats.org/presentationml/2006/main">
  <p:tag name="ESE00017" val="{&quot;index&quot;:17,&quot;name&quot;:null,&quot;color&quot;:0,&quot;uid&quot;:17,&quot;displayname&quot;:&quot;组 17&quot;,&quot;abstypecode&quot;:0,&quot;spid&quot;:18,&quot;nativeid&quot;:10,&quot;isexit&quot;:0,&quot;bhvcode&quot;:&quot;spp&quot;,&quot;oindex&quot;:17,&quot;autoReverse&quot;:false,&quot;isClickTriggered&quot;:false,&quot;rangedatastart&quot;:0.0,&quot;rangedataend&quot;:0.5}"/>
  <p:tag name="ESO0001800366" val="OLDID"/>
</p:tagLst>
</file>

<file path=ppt/tags/tag43.xml><?xml version="1.0" encoding="utf-8"?>
<p:tagLst xmlns:a="http://schemas.openxmlformats.org/drawingml/2006/main" xmlns:r="http://schemas.openxmlformats.org/officeDocument/2006/relationships" xmlns:p="http://schemas.openxmlformats.org/presentationml/2006/main">
  <p:tag name="ESE00014" val="{&quot;index&quot;:14,&quot;name&quot;:null,&quot;color&quot;:0,&quot;uid&quot;:14,&quot;displayname&quot;:&quot;连接符 158&quot;,&quot;abstypecode&quot;:0,&quot;spid&quot;:159,&quot;nativeid&quot;:22,&quot;isexit&quot;:0,&quot;bhvcode&quot;:&quot;sf&quot;,&quot;oindex&quot;:14,&quot;autoReverse&quot;:false,&quot;isClickTriggered&quot;:false,&quot;rangedatastart&quot;:0.0,&quot;rangedataend&quot;:0.5}"/>
  <p:tag name="ESO0015900366" val="OLDID"/>
</p:tagLst>
</file>

<file path=ppt/tags/tag44.xml><?xml version="1.0" encoding="utf-8"?>
<p:tagLst xmlns:a="http://schemas.openxmlformats.org/drawingml/2006/main" xmlns:r="http://schemas.openxmlformats.org/officeDocument/2006/relationships" xmlns:p="http://schemas.openxmlformats.org/presentationml/2006/main">
  <p:tag name="ESE00018" val="{&quot;index&quot;:18,&quot;name&quot;:null,&quot;color&quot;:0,&quot;uid&quot;:18,&quot;displayname&quot;:&quot;组 18&quot;,&quot;abstypecode&quot;:0,&quot;spid&quot;:19,&quot;nativeid&quot;:10,&quot;isexit&quot;:0,&quot;bhvcode&quot;:&quot;spp&quot;,&quot;oindex&quot;:18,&quot;autoReverse&quot;:false,&quot;isClickTriggered&quot;:false,&quot;rangedatastart&quot;:0.0,&quot;rangedataend&quot;:0.5}"/>
  <p:tag name="ESO0001900366" val="OLDID"/>
</p:tagLst>
</file>

<file path=ppt/tags/tag45.xml><?xml version="1.0" encoding="utf-8"?>
<p:tagLst xmlns:a="http://schemas.openxmlformats.org/drawingml/2006/main" xmlns:r="http://schemas.openxmlformats.org/officeDocument/2006/relationships" xmlns:p="http://schemas.openxmlformats.org/presentationml/2006/main">
  <p:tag name="ESE00005" val="{&quot;index&quot;:5,&quot;name&quot;:null,&quot;color&quot;:0,&quot;uid&quot;:5,&quot;displayname&quot;:&quot;录&quot;,&quot;abstypecode&quot;:0,&quot;spid&quot;:51,&quot;nativeid&quot;:0,&quot;isexit&quot;:0,&quot;bhvcode&quot;:&quot;ppfs&quot;,&quot;oindex&quot;:5,&quot;autoReverse&quot;:false,&quot;isClickTriggered&quot;:false,&quot;rangedatastart&quot;:0.0,&quot;rangedataend&quot;:1.2000000476837158}"/>
  <p:tag name="ESO0005100366" val="OLDID"/>
  <p:tag name="ESR0002400005" val="3"/>
  <p:tag name="ESG00024" val="{&#10;  &quot;index&quot;: 0,&#10;  &quot;name&quot;: null,&#10;  &quot;color&quot;: 0,&#10;  &quot;uid&quot;: 24,&#10;  &quot;displayname&quot;: &quot;组合 24&quot;&#10;}"/>
</p:tagLst>
</file>

<file path=ppt/tags/tag46.xml><?xml version="1.0" encoding="utf-8"?>
<p:tagLst xmlns:a="http://schemas.openxmlformats.org/drawingml/2006/main" xmlns:r="http://schemas.openxmlformats.org/officeDocument/2006/relationships" xmlns:p="http://schemas.openxmlformats.org/presentationml/2006/main">
  <p:tag name="ESE00008" val="{&quot;index&quot;:8,&quot;name&quot;:null,&quot;color&quot;:0,&quot;uid&quot;:8,&quot;displayname&quot;:&quot;组 4&quot;,&quot;abstypecode&quot;:0,&quot;spid&quot;:5,&quot;nativeid&quot;:0,&quot;isexit&quot;:0,&quot;bhvcode&quot;:&quot;ppfs&quot;,&quot;oindex&quot;:8,&quot;autoReverse&quot;:false,&quot;isClickTriggered&quot;:false,&quot;rangedatastart&quot;:0.10000000149011612,&quot;rangedataend&quot;:1.1000000238418579}"/>
  <p:tag name="ESO0000500366" val="OLDID"/>
</p:tagLst>
</file>

<file path=ppt/tags/tag47.xml><?xml version="1.0" encoding="utf-8"?>
<p:tagLst xmlns:a="http://schemas.openxmlformats.org/drawingml/2006/main" xmlns:r="http://schemas.openxmlformats.org/officeDocument/2006/relationships" xmlns:p="http://schemas.openxmlformats.org/presentationml/2006/main">
  <p:tag name="ESE00010" val="{&quot;index&quot;:10,&quot;name&quot;:null,&quot;color&quot;:0,&quot;uid&quot;:10,&quot;displayname&quot;:&quot;组 6&quot;,&quot;abstypecode&quot;:0,&quot;spid&quot;:7,&quot;nativeid&quot;:0,&quot;isexit&quot;:0,&quot;bhvcode&quot;:&quot;ppfs&quot;,&quot;oindex&quot;:10,&quot;autoReverse&quot;:false,&quot;isClickTriggered&quot;:false,&quot;rangedatastart&quot;:0.10000000149011612,&quot;rangedataend&quot;:1.1000000238418579}"/>
  <p:tag name="ESO0000700366" val="OLDID"/>
</p:tagLst>
</file>

<file path=ppt/tags/tag48.xml><?xml version="1.0" encoding="utf-8"?>
<p:tagLst xmlns:a="http://schemas.openxmlformats.org/drawingml/2006/main" xmlns:r="http://schemas.openxmlformats.org/officeDocument/2006/relationships" xmlns:p="http://schemas.openxmlformats.org/presentationml/2006/main">
  <p:tag name="ESE00009" val="{&quot;index&quot;:9,&quot;name&quot;:null,&quot;color&quot;:0,&quot;uid&quot;:9,&quot;displayname&quot;:&quot;组 5&quot;,&quot;abstypecode&quot;:0,&quot;spid&quot;:6,&quot;nativeid&quot;:0,&quot;isexit&quot;:0,&quot;bhvcode&quot;:&quot;ppfs&quot;,&quot;oindex&quot;:9,&quot;autoReverse&quot;:false,&quot;isClickTriggered&quot;:false,&quot;rangedatastart&quot;:0.10000000149011612,&quot;rangedataend&quot;:1.1000000238418579}"/>
  <p:tag name="ESO0000600366" val="OLDID"/>
</p:tagLst>
</file>

<file path=ppt/tags/tag49.xml><?xml version="1.0" encoding="utf-8"?>
<p:tagLst xmlns:a="http://schemas.openxmlformats.org/drawingml/2006/main" xmlns:r="http://schemas.openxmlformats.org/officeDocument/2006/relationships" xmlns:p="http://schemas.openxmlformats.org/presentationml/2006/main">
  <p:tag name="ESE00011" val="{&quot;index&quot;:11,&quot;name&quot;:null,&quot;color&quot;:0,&quot;uid&quot;:11,&quot;displayname&quot;:&quot;组 7&quot;,&quot;abstypecode&quot;:0,&quot;spid&quot;:8,&quot;nativeid&quot;:0,&quot;isexit&quot;:0,&quot;bhvcode&quot;:&quot;ppfs&quot;,&quot;oindex&quot;:11,&quot;autoReverse&quot;:false,&quot;isClickTriggered&quot;:false,&quot;rangedatastart&quot;:0.10000000149011612,&quot;rangedataend&quot;:1.1000000238418579}"/>
  <p:tag name="ESO0000800366" val="OLDID"/>
</p:tagLst>
</file>

<file path=ppt/tags/tag5.xml><?xml version="1.0" encoding="utf-8"?>
<p:tagLst xmlns:a="http://schemas.openxmlformats.org/drawingml/2006/main" xmlns:r="http://schemas.openxmlformats.org/officeDocument/2006/relationships" xmlns:p="http://schemas.openxmlformats.org/presentationml/2006/main">
  <p:tag name="TEXTSHADOWSIZE" val="98"/>
  <p:tag name="ESO0005300265" val="OLDID"/>
  <p:tag name="ESE00004" val="{&quot;index&quot;:4,&quot;name&quot;:null,&quot;color&quot;:0,&quot;uid&quot;:4,&quot;displayname&quot;:&quot;锋&quot;,&quot;abstypecode&quot;:0,&quot;spid&quot;:53,&quot;nativeid&quot;:0,&quot;isexit&quot;:0,&quot;bhvcode&quot;:&quot;ppfs&quot;,&quot;oindex&quot;:4,&quot;autoReverse&quot;:false,&quot;isClickTriggered&quot;:false,&quot;rangedatastart&quot;:0.0,&quot;rangedataend&quot;:1.2999999523162842}"/>
</p:tagLst>
</file>

<file path=ppt/tags/tag50.xml><?xml version="1.0" encoding="utf-8"?>
<p:tagLst xmlns:a="http://schemas.openxmlformats.org/drawingml/2006/main" xmlns:r="http://schemas.openxmlformats.org/officeDocument/2006/relationships" xmlns:p="http://schemas.openxmlformats.org/presentationml/2006/main">
  <p:tag name="TOP" val="21.23252"/>
  <p:tag name="LEFT" val="489.5529"/>
  <p:tag name="WIDTH" val="199.3846"/>
  <p:tag name="HEIGHT" val="42.01984"/>
  <p:tag name="SHADOWBLUR" val="4"/>
  <p:tag name="SHADOWOFFSETX" val="1.83697E-16"/>
  <p:tag name="SHADOWOFFSETY" val="3"/>
  <p:tag name="SHADOWSIZE" val="100"/>
  <p:tag name="SHAPEREFLECTION" val="-2.147484E+09"/>
  <p:tag name="SHAPEGLOW" val="0"/>
  <p:tag name="SOFTEDGE" val="0"/>
  <p:tag name="FONTSIZE" val="32"/>
  <p:tag name="MARGINBOTTOM" val="3.6"/>
  <p:tag name="MARGINLEFT" val="7.2"/>
  <p:tag name="MARGINRIGHT" val="7.2"/>
  <p:tag name="MARGINTOP" val="3.6"/>
  <p:tag name="LINERULEAFTER" val="0"/>
  <p:tag name="TEXTREFLECTION" val="0"/>
  <p:tag name="TEXTGLOW" val="0"/>
</p:tagLst>
</file>

<file path=ppt/tags/tag51.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52.xml><?xml version="1.0" encoding="utf-8"?>
<p:tagLst xmlns:a="http://schemas.openxmlformats.org/drawingml/2006/main" xmlns:r="http://schemas.openxmlformats.org/officeDocument/2006/relationships" xmlns:p="http://schemas.openxmlformats.org/presentationml/2006/main">
  <p:tag name="TOP" val="31.71677"/>
  <p:tag name="LEFT" val="503.8495"/>
  <p:tag name="WIDTH" val="22.00315"/>
  <p:tag name="HEIGHT" val="19.40488"/>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53.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54.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55.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56.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2.770158"/>
  <p:tag name="MARGINRIGHT" val="5.540394"/>
  <p:tag name="MARGINLEFT" val="5.540394"/>
  <p:tag name="MARGINTOP" val="2.770158"/>
  <p:tag name="FONTSIZE" val="13.85"/>
  <p:tag name="SOFTEDGE" val="0"/>
  <p:tag name="SHAPEGLOW" val="0"/>
  <p:tag name="SHAPEREFLECTION" val="-2.147484E+09"/>
  <p:tag name="LINEWEIGHT" val="0.75"/>
  <p:tag name="HEIGHT" val="71.65953"/>
  <p:tag name="WIDTH" val="71.65953"/>
  <p:tag name="LEFT" val="38.31102"/>
  <p:tag name="TOP" val="122.8963"/>
</p:tagLst>
</file>

<file path=ppt/tags/tag57.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3.6"/>
  <p:tag name="MARGINRIGHT" val="7.2"/>
  <p:tag name="MARGINLEFT" val="7.2"/>
  <p:tag name="MARGINTOP" val="3.6"/>
  <p:tag name="FONTSIZE" val="24"/>
  <p:tag name="SOFTEDGE" val="0"/>
  <p:tag name="SHAPEGLOW" val="0"/>
  <p:tag name="SHAPEREFLECTION" val="-2.147484E+09"/>
  <p:tag name="HEIGHT" val="36.35157"/>
  <p:tag name="WIDTH" val="56.8"/>
  <p:tag name="LEFT" val="45.74071"/>
  <p:tag name="TOP" val="140.5502"/>
</p:tagLst>
</file>

<file path=ppt/tags/tag58.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2.770158"/>
  <p:tag name="MARGINRIGHT" val="5.540394"/>
  <p:tag name="MARGINLEFT" val="5.540394"/>
  <p:tag name="MARGINTOP" val="2.770158"/>
  <p:tag name="FONTSIZE" val="13.85"/>
  <p:tag name="SOFTEDGE" val="0"/>
  <p:tag name="SHAPEGLOW" val="0"/>
  <p:tag name="SHAPEREFLECTION" val="-2.147484E+09"/>
  <p:tag name="LINEWEIGHT" val="0.75"/>
  <p:tag name="HEIGHT" val="71.65953"/>
  <p:tag name="WIDTH" val="71.65953"/>
  <p:tag name="LEFT" val="38.31102"/>
  <p:tag name="TOP" val="122.8963"/>
</p:tagLst>
</file>

<file path=ppt/tags/tag59.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3.6"/>
  <p:tag name="MARGINRIGHT" val="7.2"/>
  <p:tag name="MARGINLEFT" val="7.2"/>
  <p:tag name="MARGINTOP" val="3.6"/>
  <p:tag name="FONTSIZE" val="24"/>
  <p:tag name="SOFTEDGE" val="0"/>
  <p:tag name="SHAPEGLOW" val="0"/>
  <p:tag name="SHAPEREFLECTION" val="-2.147484E+09"/>
  <p:tag name="HEIGHT" val="36.35157"/>
  <p:tag name="WIDTH" val="56.8"/>
  <p:tag name="LEFT" val="45.74071"/>
  <p:tag name="TOP" val="140.5502"/>
</p:tagLst>
</file>

<file path=ppt/tags/tag6.xml><?xml version="1.0" encoding="utf-8"?>
<p:tagLst xmlns:a="http://schemas.openxmlformats.org/drawingml/2006/main" xmlns:r="http://schemas.openxmlformats.org/officeDocument/2006/relationships" xmlns:p="http://schemas.openxmlformats.org/presentationml/2006/main">
  <p:tag name="TEXTSHADOWSIZE" val="98"/>
  <p:tag name="ESO0005900265" val="OLDID"/>
  <p:tag name="ESE00005" val="{&quot;index&quot;:5,&quot;name&quot;:null,&quot;color&quot;:0,&quot;uid&quot;:5,&quot;displayname&quot;:&quot;映&quot;,&quot;abstypecode&quot;:0,&quot;spid&quot;:59,&quot;nativeid&quot;:0,&quot;isexit&quot;:0,&quot;bhvcode&quot;:&quot;ppfs&quot;,&quot;oindex&quot;:5,&quot;autoReverse&quot;:false,&quot;isClickTriggered&quot;:false,&quot;rangedatastart&quot;:0.0,&quot;rangedataend&quot;:1.3999999761581421}"/>
</p:tagLst>
</file>

<file path=ppt/tags/tag60.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2.770158"/>
  <p:tag name="MARGINRIGHT" val="5.540394"/>
  <p:tag name="MARGINLEFT" val="5.540394"/>
  <p:tag name="MARGINTOP" val="2.770158"/>
  <p:tag name="FONTSIZE" val="13.85"/>
  <p:tag name="SOFTEDGE" val="0"/>
  <p:tag name="SHAPEGLOW" val="0"/>
  <p:tag name="SHAPEREFLECTION" val="-2.147484E+09"/>
  <p:tag name="LINEWEIGHT" val="0.75"/>
  <p:tag name="HEIGHT" val="71.65953"/>
  <p:tag name="WIDTH" val="71.65953"/>
  <p:tag name="LEFT" val="38.31102"/>
  <p:tag name="TOP" val="122.8963"/>
</p:tagLst>
</file>

<file path=ppt/tags/tag61.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3.6"/>
  <p:tag name="MARGINRIGHT" val="7.2"/>
  <p:tag name="MARGINLEFT" val="7.2"/>
  <p:tag name="MARGINTOP" val="3.6"/>
  <p:tag name="FONTSIZE" val="24"/>
  <p:tag name="SOFTEDGE" val="0"/>
  <p:tag name="SHAPEGLOW" val="0"/>
  <p:tag name="SHAPEREFLECTION" val="-2.147484E+09"/>
  <p:tag name="HEIGHT" val="36.35157"/>
  <p:tag name="WIDTH" val="56.8"/>
  <p:tag name="LEFT" val="45.74071"/>
  <p:tag name="TOP" val="140.5502"/>
</p:tagLst>
</file>

<file path=ppt/tags/tag62.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2.770158"/>
  <p:tag name="MARGINRIGHT" val="5.540394"/>
  <p:tag name="MARGINLEFT" val="5.540394"/>
  <p:tag name="MARGINTOP" val="2.770158"/>
  <p:tag name="FONTSIZE" val="13.85"/>
  <p:tag name="SOFTEDGE" val="0"/>
  <p:tag name="SHAPEGLOW" val="0"/>
  <p:tag name="SHAPEREFLECTION" val="-2.147484E+09"/>
  <p:tag name="LINEWEIGHT" val="0.75"/>
  <p:tag name="HEIGHT" val="71.65953"/>
  <p:tag name="WIDTH" val="71.65953"/>
  <p:tag name="LEFT" val="38.31102"/>
  <p:tag name="TOP" val="122.8963"/>
</p:tagLst>
</file>

<file path=ppt/tags/tag63.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3.6"/>
  <p:tag name="MARGINRIGHT" val="7.2"/>
  <p:tag name="MARGINLEFT" val="7.2"/>
  <p:tag name="MARGINTOP" val="3.6"/>
  <p:tag name="FONTSIZE" val="24"/>
  <p:tag name="SOFTEDGE" val="0"/>
  <p:tag name="SHAPEGLOW" val="0"/>
  <p:tag name="SHAPEREFLECTION" val="-2.147484E+09"/>
  <p:tag name="HEIGHT" val="36.35157"/>
  <p:tag name="WIDTH" val="56.8"/>
  <p:tag name="LEFT" val="45.74071"/>
  <p:tag name="TOP" val="140.5502"/>
</p:tagLst>
</file>

<file path=ppt/tags/tag64.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2.770158"/>
  <p:tag name="MARGINRIGHT" val="5.540394"/>
  <p:tag name="MARGINLEFT" val="5.540394"/>
  <p:tag name="MARGINTOP" val="2.770158"/>
  <p:tag name="FONTSIZE" val="13.85"/>
  <p:tag name="SOFTEDGE" val="0"/>
  <p:tag name="SHAPEGLOW" val="0"/>
  <p:tag name="SHAPEREFLECTION" val="-2.147484E+09"/>
  <p:tag name="LINEWEIGHT" val="0.75"/>
  <p:tag name="HEIGHT" val="71.65953"/>
  <p:tag name="WIDTH" val="71.65953"/>
  <p:tag name="LEFT" val="38.31102"/>
  <p:tag name="TOP" val="122.8963"/>
</p:tagLst>
</file>

<file path=ppt/tags/tag65.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3.6"/>
  <p:tag name="MARGINRIGHT" val="7.2"/>
  <p:tag name="MARGINLEFT" val="7.2"/>
  <p:tag name="MARGINTOP" val="3.6"/>
  <p:tag name="FONTSIZE" val="24"/>
  <p:tag name="SOFTEDGE" val="0"/>
  <p:tag name="SHAPEGLOW" val="0"/>
  <p:tag name="SHAPEREFLECTION" val="-2.147484E+09"/>
  <p:tag name="HEIGHT" val="36.35157"/>
  <p:tag name="WIDTH" val="56.8"/>
  <p:tag name="LEFT" val="45.74071"/>
  <p:tag name="TOP" val="140.5502"/>
</p:tagLst>
</file>

<file path=ppt/tags/tag66.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2.770158"/>
  <p:tag name="MARGINRIGHT" val="5.540394"/>
  <p:tag name="MARGINLEFT" val="5.540394"/>
  <p:tag name="MARGINTOP" val="2.770158"/>
  <p:tag name="FONTSIZE" val="13.85"/>
  <p:tag name="SOFTEDGE" val="0"/>
  <p:tag name="SHAPEGLOW" val="0"/>
  <p:tag name="SHAPEREFLECTION" val="-2.147484E+09"/>
  <p:tag name="LINEWEIGHT" val="0.75"/>
  <p:tag name="HEIGHT" val="71.65953"/>
  <p:tag name="WIDTH" val="71.65953"/>
  <p:tag name="LEFT" val="38.31102"/>
  <p:tag name="TOP" val="122.8963"/>
</p:tagLst>
</file>

<file path=ppt/tags/tag67.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3.6"/>
  <p:tag name="MARGINRIGHT" val="7.2"/>
  <p:tag name="MARGINLEFT" val="7.2"/>
  <p:tag name="MARGINTOP" val="3.6"/>
  <p:tag name="FONTSIZE" val="24"/>
  <p:tag name="SOFTEDGE" val="0"/>
  <p:tag name="SHAPEGLOW" val="0"/>
  <p:tag name="SHAPEREFLECTION" val="-2.147484E+09"/>
  <p:tag name="HEIGHT" val="36.35157"/>
  <p:tag name="WIDTH" val="56.8"/>
  <p:tag name="LEFT" val="45.74071"/>
  <p:tag name="TOP" val="140.5502"/>
</p:tagLst>
</file>

<file path=ppt/tags/tag68.xml><?xml version="1.0" encoding="utf-8"?>
<p:tagLst xmlns:a="http://schemas.openxmlformats.org/drawingml/2006/main" xmlns:r="http://schemas.openxmlformats.org/officeDocument/2006/relationships" xmlns:p="http://schemas.openxmlformats.org/presentationml/2006/main">
  <p:tag name="SHADOWSIZE" val="98"/>
</p:tagLst>
</file>

<file path=ppt/tags/tag69.xml><?xml version="1.0" encoding="utf-8"?>
<p:tagLst xmlns:a="http://schemas.openxmlformats.org/drawingml/2006/main" xmlns:r="http://schemas.openxmlformats.org/officeDocument/2006/relationships" xmlns:p="http://schemas.openxmlformats.org/presentationml/2006/main">
  <p:tag name="SHADOWSIZE" val="100"/>
</p:tagLst>
</file>

<file path=ppt/tags/tag7.xml><?xml version="1.0" encoding="utf-8"?>
<p:tagLst xmlns:a="http://schemas.openxmlformats.org/drawingml/2006/main" xmlns:r="http://schemas.openxmlformats.org/officeDocument/2006/relationships" xmlns:p="http://schemas.openxmlformats.org/presentationml/2006/main">
  <p:tag name="TEXTSHADOWSIZE" val="98"/>
  <p:tag name="ESO0006000265" val="OLDID"/>
  <p:tag name="ESE00006" val="{&quot;index&quot;:6,&quot;name&quot;:null,&quot;color&quot;:0,&quot;uid&quot;:6,&quot;displayname&quot;:&quot;华&quot;,&quot;abstypecode&quot;:0,&quot;spid&quot;:60,&quot;nativeid&quot;:0,&quot;isexit&quot;:0,&quot;bhvcode&quot;:&quot;ppfs&quot;,&quot;oindex&quot;:6,&quot;autoReverse&quot;:false,&quot;isClickTriggered&quot;:false,&quot;rangedatastart&quot;:0.0,&quot;rangedataend&quot;:1.5}"/>
</p:tagLst>
</file>

<file path=ppt/tags/tag70.xml><?xml version="1.0" encoding="utf-8"?>
<p:tagLst xmlns:a="http://schemas.openxmlformats.org/drawingml/2006/main" xmlns:r="http://schemas.openxmlformats.org/officeDocument/2006/relationships" xmlns:p="http://schemas.openxmlformats.org/presentationml/2006/main">
  <p:tag name="ESE00001" val="{&quot;index&quot;:1,&quot;name&quot;:null,&quot;color&quot;:0,&quot;uid&quot;:1,&quot;displayname&quot;:&quot;组 1&quot;,&quot;abstypecode&quot;:0,&quot;spid&quot;:2,&quot;nativeid&quot;:22,&quot;isexit&quot;:0,&quot;bhvcode&quot;:&quot;sf&quot;,&quot;oindex&quot;:1,&quot;autoReverse&quot;:false,&quot;isClickTriggered&quot;:false,&quot;rangedatastart&quot;:0.0,&quot;rangedataend&quot;:0.5}"/>
  <p:tag name="ESO0000200380" val="OLDID"/>
</p:tagLst>
</file>

<file path=ppt/tags/tag71.xml><?xml version="1.0" encoding="utf-8"?>
<p:tagLst xmlns:a="http://schemas.openxmlformats.org/drawingml/2006/main" xmlns:r="http://schemas.openxmlformats.org/officeDocument/2006/relationships" xmlns:p="http://schemas.openxmlformats.org/presentationml/2006/main">
  <p:tag name="ESE00011" val="{&quot;index&quot;:11,&quot;name&quot;:null,&quot;color&quot;:0,&quot;uid&quot;:11,&quot;displayname&quot;:&quot;连接符 247&quot;,&quot;abstypecode&quot;:0,&quot;spid&quot;:248,&quot;nativeid&quot;:22,&quot;isexit&quot;:0,&quot;bhvcode&quot;:&quot;sf&quot;,&quot;oindex&quot;:11,&quot;autoReverse&quot;:false,&quot;isClickTriggered&quot;:false,&quot;rangedatastart&quot;:0.0,&quot;rangedataend&quot;:0.5}"/>
  <p:tag name="ESO0024800380" val="OLDID"/>
</p:tagLst>
</file>

<file path=ppt/tags/tag72.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 name="ESE00003" val="{&quot;index&quot;:3,&quot;name&quot;:null,&quot;color&quot;:0,&quot;uid&quot;:3,&quot;displayname&quot;:&quot;国内研究现状&quot;,&quot;abstypecode&quot;:0,&quot;spid&quot;:256,&quot;nativeid&quot;:0,&quot;isexit&quot;:0,&quot;bhvcode&quot;:&quot;ppfs&quot;,&quot;oindex&quot;:3,&quot;autoReverse&quot;:false,&quot;isClickTriggered&quot;:false,&quot;rangedatastart&quot;:0.0,&quot;rangedataend&quot;:0.5}"/>
  <p:tag name="ESO0025600380" val="OLDID"/>
</p:tagLst>
</file>

<file path=ppt/tags/tag73.xml><?xml version="1.0" encoding="utf-8"?>
<p:tagLst xmlns:a="http://schemas.openxmlformats.org/drawingml/2006/main" xmlns:r="http://schemas.openxmlformats.org/officeDocument/2006/relationships" xmlns:p="http://schemas.openxmlformats.org/presentationml/2006/main">
  <p:tag name="ESE00005" val="{&quot;index&quot;:5,&quot;name&quot;:null,&quot;color&quot;:0,&quot;uid&quot;:5,&quot;displayname&quot;:&quot;组 271&quot;,&quot;abstypecode&quot;:0,&quot;spid&quot;:272,&quot;nativeid&quot;:10,&quot;isexit&quot;:0,&quot;bhvcode&quot;:&quot;spp&quot;,&quot;oindex&quot;:5,&quot;autoReverse&quot;:false,&quot;isClickTriggered&quot;:false,&quot;rangedatastart&quot;:0.25,&quot;rangedataend&quot;:1.25}"/>
  <p:tag name="ESO0027200380" val="OLDID"/>
</p:tagLst>
</file>

<file path=ppt/tags/tag74.xml><?xml version="1.0" encoding="utf-8"?>
<p:tagLst xmlns:a="http://schemas.openxmlformats.org/drawingml/2006/main" xmlns:r="http://schemas.openxmlformats.org/officeDocument/2006/relationships" xmlns:p="http://schemas.openxmlformats.org/presentationml/2006/main">
  <p:tag name="ESE00006" val="{&quot;index&quot;:6,&quot;name&quot;:null,&quot;color&quot;:0,&quot;uid&quot;:6,&quot;displayname&quot;:&quot;组 272&quot;,&quot;abstypecode&quot;:0,&quot;spid&quot;:273,&quot;nativeid&quot;:10,&quot;isexit&quot;:0,&quot;bhvcode&quot;:&quot;spp&quot;,&quot;oindex&quot;:6,&quot;autoReverse&quot;:false,&quot;isClickTriggered&quot;:false,&quot;rangedatastart&quot;:0.30000001192092896,&quot;rangedataend&quot;:1.4000000953674316}"/>
  <p:tag name="ESO0027300380" val="OLDID"/>
</p:tagLst>
</file>

<file path=ppt/tags/tag75.xml><?xml version="1.0" encoding="utf-8"?>
<p:tagLst xmlns:a="http://schemas.openxmlformats.org/drawingml/2006/main" xmlns:r="http://schemas.openxmlformats.org/officeDocument/2006/relationships" xmlns:p="http://schemas.openxmlformats.org/presentationml/2006/main">
  <p:tag name="ESE00007" val="{&quot;index&quot;:7,&quot;name&quot;:null,&quot;color&quot;:0,&quot;uid&quot;:7,&quot;displayname&quot;:&quot;组 277&quot;,&quot;abstypecode&quot;:0,&quot;spid&quot;:278,&quot;nativeid&quot;:10,&quot;isexit&quot;:0,&quot;bhvcode&quot;:&quot;spp&quot;,&quot;oindex&quot;:7,&quot;autoReverse&quot;:false,&quot;isClickTriggered&quot;:false,&quot;rangedatastart&quot;:0.40000000596046448,&quot;rangedataend&quot;:1.6000000238418579}"/>
  <p:tag name="ESO0027800380" val="OLDID"/>
</p:tagLst>
</file>

<file path=ppt/tags/tag76.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 name="ESE00004" val="{&quot;index&quot;:4,&quot;name&quot;:null,&quot;color&quot;:0,&quot;uid&quot;:4,&quot;displayname&quot;:&quot;国外研究现状&quot;,&quot;abstypecode&quot;:0,&quot;spid&quot;:257,&quot;nativeid&quot;:0,&quot;isexit&quot;:0,&quot;bhvcode&quot;:&quot;ppfs&quot;,&quot;oindex&quot;:4,&quot;autoReverse&quot;:false,&quot;isClickTriggered&quot;:false,&quot;rangedatastart&quot;:0.0,&quot;rangedataend&quot;:0.5}"/>
  <p:tag name="ESO0025700380" val="OLDID"/>
</p:tagLst>
</file>

<file path=ppt/tags/tag77.xml><?xml version="1.0" encoding="utf-8"?>
<p:tagLst xmlns:a="http://schemas.openxmlformats.org/drawingml/2006/main" xmlns:r="http://schemas.openxmlformats.org/officeDocument/2006/relationships" xmlns:p="http://schemas.openxmlformats.org/presentationml/2006/main">
  <p:tag name="ESE00008" val="{&quot;index&quot;:8,&quot;name&quot;:null,&quot;color&quot;:0,&quot;uid&quot;:8,&quot;displayname&quot;:&quot;组 284&quot;,&quot;abstypecode&quot;:0,&quot;spid&quot;:285,&quot;nativeid&quot;:10,&quot;isexit&quot;:0,&quot;bhvcode&quot;:&quot;spp&quot;,&quot;oindex&quot;:8,&quot;autoReverse&quot;:false,&quot;isClickTriggered&quot;:false,&quot;rangedatastart&quot;:0.25,&quot;rangedataend&quot;:1.25}"/>
  <p:tag name="ESO0028500380" val="OLDID"/>
</p:tagLst>
</file>

<file path=ppt/tags/tag78.xml><?xml version="1.0" encoding="utf-8"?>
<p:tagLst xmlns:a="http://schemas.openxmlformats.org/drawingml/2006/main" xmlns:r="http://schemas.openxmlformats.org/officeDocument/2006/relationships" xmlns:p="http://schemas.openxmlformats.org/presentationml/2006/main">
  <p:tag name="ESE00009" val="{&quot;index&quot;:9,&quot;name&quot;:null,&quot;color&quot;:0,&quot;uid&quot;:9,&quot;displayname&quot;:&quot;组 285&quot;,&quot;abstypecode&quot;:0,&quot;spid&quot;:286,&quot;nativeid&quot;:10,&quot;isexit&quot;:0,&quot;bhvcode&quot;:&quot;spp&quot;,&quot;oindex&quot;:9,&quot;autoReverse&quot;:false,&quot;isClickTriggered&quot;:false,&quot;rangedatastart&quot;:0.30000001192092896,&quot;rangedataend&quot;:1.4000000953674316}"/>
  <p:tag name="ESO0028600380" val="OLDID"/>
</p:tagLst>
</file>

<file path=ppt/tags/tag79.xml><?xml version="1.0" encoding="utf-8"?>
<p:tagLst xmlns:a="http://schemas.openxmlformats.org/drawingml/2006/main" xmlns:r="http://schemas.openxmlformats.org/officeDocument/2006/relationships" xmlns:p="http://schemas.openxmlformats.org/presentationml/2006/main">
  <p:tag name="ESE00010" val="{&quot;index&quot;:10,&quot;name&quot;:null,&quot;color&quot;:0,&quot;uid&quot;:10,&quot;displayname&quot;:&quot;组 286&quot;,&quot;abstypecode&quot;:0,&quot;spid&quot;:287,&quot;nativeid&quot;:10,&quot;isexit&quot;:0,&quot;bhvcode&quot;:&quot;spp&quot;,&quot;oindex&quot;:10,&quot;autoReverse&quot;:false,&quot;isClickTriggered&quot;:false,&quot;rangedatastart&quot;:0.40000000596046448,&quot;rangedataend&quot;:1.6000000238418579}"/>
  <p:tag name="ESO0028700380" val="OLDID"/>
</p:tagLst>
</file>

<file path=ppt/tags/tag8.xml><?xml version="1.0" encoding="utf-8"?>
<p:tagLst xmlns:a="http://schemas.openxmlformats.org/drawingml/2006/main" xmlns:r="http://schemas.openxmlformats.org/officeDocument/2006/relationships" xmlns:p="http://schemas.openxmlformats.org/presentationml/2006/main">
  <p:tag name="TEXTSHADOWSIZE" val="98"/>
  <p:tag name="ESO0006100265" val="OLDID"/>
  <p:tag name="ESE00007" val="{&quot;index&quot;:7,&quot;name&quot;:null,&quot;color&quot;:0,&quot;uid&quot;:7,&quot;displayname&quot;:&quot;章&quot;,&quot;abstypecode&quot;:0,&quot;spid&quot;:61,&quot;nativeid&quot;:0,&quot;isexit&quot;:0,&quot;bhvcode&quot;:&quot;ppfs&quot;,&quot;oindex&quot;:7,&quot;autoReverse&quot;:false,&quot;isClickTriggered&quot;:false,&quot;rangedatastart&quot;:0.0,&quot;rangedataend&quot;:1.6000000238418579}"/>
</p:tagLst>
</file>

<file path=ppt/tags/tag80.xml><?xml version="1.0" encoding="utf-8"?>
<p:tagLst xmlns:a="http://schemas.openxmlformats.org/drawingml/2006/main" xmlns:r="http://schemas.openxmlformats.org/officeDocument/2006/relationships" xmlns:p="http://schemas.openxmlformats.org/presentationml/2006/main">
  <p:tag name="ESE00002" val="{&quot;index&quot;:2,&quot;name&quot;:null,&quot;color&quot;:0,&quot;uid&quot;:2,&quot;displayname&quot;:&quot;Picture 156&quot;,&quot;abstypecode&quot;:0,&quot;spid&quot;:310,&quot;nativeid&quot;:10,&quot;isexit&quot;:0,&quot;bhvcode&quot;:&quot;spp&quot;,&quot;oindex&quot;:2,&quot;autoReverse&quot;:false,&quot;isClickTriggered&quot;:false,&quot;rangedatastart&quot;:0.0,&quot;rangedataend&quot;:0.5}"/>
  <p:tag name="ESO0031000380" val="OLDID"/>
</p:tagLst>
</file>

<file path=ppt/tags/tag81.xml><?xml version="1.0" encoding="utf-8"?>
<p:tagLst xmlns:a="http://schemas.openxmlformats.org/drawingml/2006/main" xmlns:r="http://schemas.openxmlformats.org/officeDocument/2006/relationships" xmlns:p="http://schemas.openxmlformats.org/presentationml/2006/main">
  <p:tag name="ADJUSTMENTS" val="0"/>
  <p:tag name="SHADOWSIZE" val="100"/>
</p:tagLst>
</file>

<file path=ppt/tags/tag82.xml><?xml version="1.0" encoding="utf-8"?>
<p:tagLst xmlns:a="http://schemas.openxmlformats.org/drawingml/2006/main" xmlns:r="http://schemas.openxmlformats.org/officeDocument/2006/relationships" xmlns:p="http://schemas.openxmlformats.org/presentationml/2006/main">
  <p:tag name="ADJUSTMENTS" val="0"/>
  <p:tag name="SHADOWSIZE" val="100"/>
</p:tagLst>
</file>

<file path=ppt/tags/tag83.xml><?xml version="1.0" encoding="utf-8"?>
<p:tagLst xmlns:a="http://schemas.openxmlformats.org/drawingml/2006/main" xmlns:r="http://schemas.openxmlformats.org/officeDocument/2006/relationships" xmlns:p="http://schemas.openxmlformats.org/presentationml/2006/main">
  <p:tag name="ADJUSTMENTS" val="0"/>
  <p:tag name="SHADOWSIZE" val="100"/>
</p:tagLst>
</file>

<file path=ppt/tags/tag84.xml><?xml version="1.0" encoding="utf-8"?>
<p:tagLst xmlns:a="http://schemas.openxmlformats.org/drawingml/2006/main" xmlns:r="http://schemas.openxmlformats.org/officeDocument/2006/relationships" xmlns:p="http://schemas.openxmlformats.org/presentationml/2006/main">
  <p:tag name="ADJUSTMENTS" val="0"/>
  <p:tag name="SHADOWSIZE" val="100"/>
</p:tagLst>
</file>

<file path=ppt/tags/tag85.xml><?xml version="1.0" encoding="utf-8"?>
<p:tagLst xmlns:a="http://schemas.openxmlformats.org/drawingml/2006/main" xmlns:r="http://schemas.openxmlformats.org/officeDocument/2006/relationships" xmlns:p="http://schemas.openxmlformats.org/presentationml/2006/main">
  <p:tag name="ADJUSTMENTS" val="0"/>
  <p:tag name="SHADOWSIZE" val="100"/>
</p:tagLst>
</file>

<file path=ppt/tags/tag86.xml><?xml version="1.0" encoding="utf-8"?>
<p:tagLst xmlns:a="http://schemas.openxmlformats.org/drawingml/2006/main" xmlns:r="http://schemas.openxmlformats.org/officeDocument/2006/relationships" xmlns:p="http://schemas.openxmlformats.org/presentationml/2006/main">
  <p:tag name="ADJUSTMENTS" val="0"/>
  <p:tag name="SHADOWSIZE" val="100"/>
</p:tagLst>
</file>

<file path=ppt/tags/tag87.xml><?xml version="1.0" encoding="utf-8"?>
<p:tagLst xmlns:a="http://schemas.openxmlformats.org/drawingml/2006/main" xmlns:r="http://schemas.openxmlformats.org/officeDocument/2006/relationships" xmlns:p="http://schemas.openxmlformats.org/presentationml/2006/main">
  <p:tag name="ADJUSTMENTS" val="1.510245"/>
  <p:tag name="SHADOWSIZE" val="89"/>
</p:tagLst>
</file>

<file path=ppt/tags/tag88.xml><?xml version="1.0" encoding="utf-8"?>
<p:tagLst xmlns:a="http://schemas.openxmlformats.org/drawingml/2006/main" xmlns:r="http://schemas.openxmlformats.org/officeDocument/2006/relationships" xmlns:p="http://schemas.openxmlformats.org/presentationml/2006/main">
  <p:tag name="SHADOWSIZE" val="100"/>
</p:tagLst>
</file>

<file path=ppt/tags/tag89.xml><?xml version="1.0" encoding="utf-8"?>
<p:tagLst xmlns:a="http://schemas.openxmlformats.org/drawingml/2006/main" xmlns:r="http://schemas.openxmlformats.org/officeDocument/2006/relationships" xmlns:p="http://schemas.openxmlformats.org/presentationml/2006/main">
  <p:tag name="TEXTSHADOWSIZE" val="98"/>
</p:tagLst>
</file>

<file path=ppt/tags/tag9.xml><?xml version="1.0" encoding="utf-8"?>
<p:tagLst xmlns:a="http://schemas.openxmlformats.org/drawingml/2006/main" xmlns:r="http://schemas.openxmlformats.org/officeDocument/2006/relationships" xmlns:p="http://schemas.openxmlformats.org/presentationml/2006/main">
  <p:tag name="TEXTSHADOWSIZE" val="98"/>
  <p:tag name="ESO0004300265" val="OLDID"/>
  <p:tag name="ESE00008" val="{&quot;index&quot;:8,&quot;name&quot;:null,&quot;color&quot;:0,&quot;uid&quot;:8,&quot;displayname&quot;:&quot;论&quot;,&quot;abstypecode&quot;:0,&quot;spid&quot;:43,&quot;nativeid&quot;:0,&quot;isexit&quot;:0,&quot;bhvcode&quot;:&quot;ppfs&quot;,&quot;oindex&quot;:8,&quot;autoReverse&quot;:false,&quot;isClickTriggered&quot;:false,&quot;rangedatastart&quot;:0.0,&quot;rangedataend&quot;:1.7000000476837158}"/>
</p:tagLst>
</file>

<file path=ppt/tags/tag90.xml><?xml version="1.0" encoding="utf-8"?>
<p:tagLst xmlns:a="http://schemas.openxmlformats.org/drawingml/2006/main" xmlns:r="http://schemas.openxmlformats.org/officeDocument/2006/relationships" xmlns:p="http://schemas.openxmlformats.org/presentationml/2006/main">
  <p:tag name="TEXTSHADOWSIZE" val="98"/>
</p:tagLst>
</file>

<file path=ppt/tags/tag91.xml><?xml version="1.0" encoding="utf-8"?>
<p:tagLst xmlns:a="http://schemas.openxmlformats.org/drawingml/2006/main" xmlns:r="http://schemas.openxmlformats.org/officeDocument/2006/relationships" xmlns:p="http://schemas.openxmlformats.org/presentationml/2006/main">
  <p:tag name="TEXTSHADOWSIZE" val="98"/>
</p:tagLst>
</file>

<file path=ppt/tags/tag92.xml><?xml version="1.0" encoding="utf-8"?>
<p:tagLst xmlns:a="http://schemas.openxmlformats.org/drawingml/2006/main" xmlns:r="http://schemas.openxmlformats.org/officeDocument/2006/relationships" xmlns:p="http://schemas.openxmlformats.org/presentationml/2006/main">
  <p:tag name="TEXTSHADOWSIZE" val="98"/>
</p:tagLst>
</file>

<file path=ppt/tags/tag93.xml><?xml version="1.0" encoding="utf-8"?>
<p:tagLst xmlns:a="http://schemas.openxmlformats.org/drawingml/2006/main" xmlns:r="http://schemas.openxmlformats.org/officeDocument/2006/relationships" xmlns:p="http://schemas.openxmlformats.org/presentationml/2006/main">
  <p:tag name="TOP" val="21.23252"/>
  <p:tag name="LEFT" val="489.5529"/>
  <p:tag name="WIDTH" val="199.3846"/>
  <p:tag name="HEIGHT" val="42.01984"/>
  <p:tag name="SHADOWBLUR" val="4"/>
  <p:tag name="SHADOWOFFSETX" val="1.83697E-16"/>
  <p:tag name="SHADOWOFFSETY" val="3"/>
  <p:tag name="SHADOWSIZE" val="100"/>
  <p:tag name="SHAPEREFLECTION" val="-2.147484E+09"/>
  <p:tag name="SHAPEGLOW" val="0"/>
  <p:tag name="SOFTEDGE" val="0"/>
  <p:tag name="FONTSIZE" val="32"/>
  <p:tag name="MARGINBOTTOM" val="3.6"/>
  <p:tag name="MARGINLEFT" val="7.2"/>
  <p:tag name="MARGINRIGHT" val="7.2"/>
  <p:tag name="MARGINTOP" val="3.6"/>
  <p:tag name="LINERULEAFTER" val="0"/>
  <p:tag name="TEXTREFLECTION" val="0"/>
  <p:tag name="TEXTGLOW" val="0"/>
</p:tagLst>
</file>

<file path=ppt/tags/tag94.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95.xml><?xml version="1.0" encoding="utf-8"?>
<p:tagLst xmlns:a="http://schemas.openxmlformats.org/drawingml/2006/main" xmlns:r="http://schemas.openxmlformats.org/officeDocument/2006/relationships" xmlns:p="http://schemas.openxmlformats.org/presentationml/2006/main">
  <p:tag name="TOP" val="31.71677"/>
  <p:tag name="LEFT" val="503.8495"/>
  <p:tag name="WIDTH" val="22.00315"/>
  <p:tag name="HEIGHT" val="19.40488"/>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96.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97.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98.xml><?xml version="1.0" encoding="utf-8"?>
<p:tagLst xmlns:a="http://schemas.openxmlformats.org/drawingml/2006/main" xmlns:r="http://schemas.openxmlformats.org/officeDocument/2006/relationships" xmlns:p="http://schemas.openxmlformats.org/presentationml/2006/main">
  <p:tag name="TOP" val="25.75378"/>
  <p:tag name="LEFT" val="528.1635"/>
  <p:tag name="WIDTH" val="139.3619"/>
  <p:tag name="HEIGHT" val="31.50472"/>
  <p:tag name="SHAPEREFLECTION" val="-2.147484E+09"/>
  <p:tag name="SHAPEGLOW" val="0"/>
  <p:tag name="SOFTEDGE" val="0"/>
  <p:tag name="FONTSIZE" val="20"/>
  <p:tag name="MARGINBOTTOM" val="3.6"/>
  <p:tag name="MARGINLEFT" val="7.2"/>
  <p:tag name="MARGINRIGHT" val="7.2"/>
  <p:tag name="MARGINTOP" val="3.6"/>
  <p:tag name="LINERULEAFTER" val="0"/>
  <p:tag name="TEXTSHADOWBLUR" val="12"/>
  <p:tag name="TEXTSHADOWOFFSETX" val="4.898587E-16"/>
  <p:tag name="TEXTSHADOWOFFSETY" val="8"/>
  <p:tag name="TEXTSHADOWSIZE" val="98"/>
  <p:tag name="TEXTREFLECTION" val="0"/>
  <p:tag name="TEXTGLOW" val="0"/>
</p:tagLst>
</file>

<file path=ppt/tags/tag99.xml><?xml version="1.0" encoding="utf-8"?>
<p:tagLst xmlns:a="http://schemas.openxmlformats.org/drawingml/2006/main" xmlns:r="http://schemas.openxmlformats.org/officeDocument/2006/relationships" xmlns:p="http://schemas.openxmlformats.org/presentationml/2006/main">
  <p:tag name="SHADOWSIZE" val="89"/>
</p:tagLst>
</file>

<file path=ppt/theme/theme1.xml><?xml version="1.0" encoding="utf-8"?>
<a:theme xmlns:a="http://schemas.openxmlformats.org/drawingml/2006/main" name="Office 主题​​">
  <a:themeElements>
    <a:clrScheme name="自定义 145">
      <a:dk1>
        <a:sysClr val="windowText" lastClr="000000"/>
      </a:dk1>
      <a:lt1>
        <a:sysClr val="window" lastClr="FFFFFF"/>
      </a:lt1>
      <a:dk2>
        <a:srgbClr val="44546A"/>
      </a:dk2>
      <a:lt2>
        <a:srgbClr val="E7E6E6"/>
      </a:lt2>
      <a:accent1>
        <a:srgbClr val="02A0E7"/>
      </a:accent1>
      <a:accent2>
        <a:srgbClr val="1C3FFD"/>
      </a:accent2>
      <a:accent3>
        <a:srgbClr val="2C1DFF"/>
      </a:accent3>
      <a:accent4>
        <a:srgbClr val="0253A4"/>
      </a:accent4>
      <a:accent5>
        <a:srgbClr val="FF0000"/>
      </a:accent5>
      <a:accent6>
        <a:srgbClr val="FFC000"/>
      </a:accent6>
      <a:hlink>
        <a:srgbClr val="0563C1"/>
      </a:hlink>
      <a:folHlink>
        <a:srgbClr val="954F72"/>
      </a:folHlink>
    </a:clrScheme>
    <a:fontScheme name="自定义 2">
      <a:majorFont>
        <a:latin typeface="Roboto"/>
        <a:ea typeface="思源黑体 CN Bold"/>
        <a:cs typeface=""/>
      </a:majorFont>
      <a:minorFont>
        <a:latin typeface="Roboto Cn"/>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xseqc xmlns:xsd="http://www.w3.org/2001/XMLSchema" xmlns:xsi="http://www.w3.org/2001/XMLSchema-instance">
  <xeff index="1" displayname="组 224" abstypecode="0" spid="225" nativeid="10" isexit="0" bhvcode="spp" oindex="1">
    <color red="0" green="0" blue="0"/>
    <uid>1</uid>
    <autoReverse>false</autoReverse>
    <isclicktri>false</isclicktri>
    <repeatcount>1</repeatcount>
    <rangedata start="0" end="1"/>
  </xeff>
  <xeff index="2" displayname="在此请输入荣誉文字" abstypecode="0" spid="58" nativeid="0" isexit="0" bhvcode="ppfs" oindex="2">
    <color red="0" green="0" blue="0"/>
    <uid>2</uid>
    <autoReverse>false</autoReverse>
    <isclicktri>false</isclicktri>
    <repeatcount>1</repeatcount>
    <rangedata start="0.20000000298023224" end="0.699999988079071"/>
  </xeff>
  <xeff index="3" displayname="图 2" abstypecode="0" spid="3" nativeid="22" isexit="0" bhvcode="sf" oindex="3">
    <color red="0" green="0" blue="0"/>
    <uid>3</uid>
    <autoReverse>false</autoReverse>
    <isclicktri>false</isclicktri>
    <repeatcount>1</repeatcount>
    <rangedata start="0.40000000596046448" end="0.89999997615814209"/>
  </xeff>
  <xeff index="4" displayname="组 28" abstypecode="0" spid="29" nativeid="10" isexit="0" bhvcode="spp" oindex="4">
    <color red="0" green="0" blue="0"/>
    <uid>4</uid>
    <autoReverse>false</autoReverse>
    <isclicktri>false</isclicktri>
    <repeatcount>1</repeatcount>
    <rangedata start="0.5" end="1"/>
  </xeff>
  <xeff index="5" displayname="组 29" abstypecode="0" spid="30" nativeid="10" isexit="0" bhvcode="spp" oindex="5">
    <color red="0" green="0" blue="0"/>
    <uid>5</uid>
    <autoReverse>false</autoReverse>
    <isclicktri>false</isclicktri>
    <repeatcount>1</repeatcount>
    <rangedata start="0.60000002384185791" end="1.1000000238418579"/>
  </xeff>
  <xeff index="6" displayname="组 32" abstypecode="0" spid="33" nativeid="10" isexit="0" bhvcode="spp" oindex="6">
    <color red="0" green="0" blue="0"/>
    <uid>6</uid>
    <autoReverse>false</autoReverse>
    <isclicktri>false</isclicktri>
    <repeatcount>1</repeatcount>
    <rangedata start="0.699999988079071" end="1.2000000476837158"/>
  </xeff>
  <xeff index="7" displayname="组 35" abstypecode="0" spid="36" nativeid="10" isexit="0" bhvcode="spp" oindex="7">
    <color red="0" green="0" blue="0"/>
    <uid>7</uid>
    <autoReverse>false</autoReverse>
    <isclicktri>false</isclicktri>
    <repeatcount>1</repeatcount>
    <rangedata start="0.800000011920929" end="1.2999999523162842"/>
  </xeff>
  <xeff index="8" displayname="图 15" abstypecode="0" spid="16" nativeid="22" isexit="0" bhvcode="sf" oindex="8">
    <color red="0" green="0" blue="0"/>
    <uid>8</uid>
    <autoReverse>false</autoReverse>
    <isclicktri>false</isclicktri>
    <repeatcount>1</repeatcount>
    <rangedata start="1" end="1.5"/>
  </xeff>
  <xeff index="9" displayname="组 38" abstypecode="0" spid="39" nativeid="10" isexit="0" bhvcode="spp" oindex="9">
    <color red="0" green="0" blue="0"/>
    <uid>9</uid>
    <autoReverse>false</autoReverse>
    <isclicktri>false</isclicktri>
    <repeatcount>1</repeatcount>
    <rangedata start="1.1000000238418579" end="1.6000000238418579"/>
  </xeff>
  <xeff index="10" displayname="组 41" abstypecode="0" spid="42" nativeid="10" isexit="0" bhvcode="spp" oindex="10">
    <color red="0" green="0" blue="0"/>
    <uid>10</uid>
    <autoReverse>false</autoReverse>
    <isclicktri>false</isclicktri>
    <repeatcount>1</repeatcount>
    <rangedata start="1.2000000476837158" end="1.7000000476837158"/>
  </xeff>
  <xeff index="11" displayname="组 44" abstypecode="0" spid="45" nativeid="10" isexit="0" bhvcode="spp" oindex="11">
    <color red="0" green="0" blue="0"/>
    <uid>11</uid>
    <autoReverse>false</autoReverse>
    <isclicktri>false</isclicktri>
    <repeatcount>1</repeatcount>
    <rangedata start="1.2999999523162842" end="1.7999999523162842"/>
  </xeff>
  <xeff index="12" displayname="组 47" abstypecode="0" spid="48" nativeid="10" isexit="0" bhvcode="spp" oindex="12">
    <color red="0" green="0" blue="0"/>
    <uid>12</uid>
    <autoReverse>false</autoReverse>
    <isclicktri>false</isclicktri>
    <repeatcount>1</repeatcount>
    <rangedata start="1.3999999761581421" end="1.8999999761581421"/>
  </xeff>
  <xeff index="13" displayname="组 9" abstypecode="0" spid="10" nativeid="22" isexit="0" bhvcode="sf" oindex="13">
    <color red="0" green="0" blue="0"/>
    <uid>13</uid>
    <autoReverse>false</autoReverse>
    <isclicktri>false</isclicktri>
    <repeatcount>1</repeatcount>
    <rangedata start="1.5" end="2"/>
  </xeff>
  <xeff index="14" displayname="图 325" abstypecode="0" spid="326" nativeid="10" isexit="0" bhvcode="sppp" oindex="14">
    <color red="0" green="0" blue="0"/>
    <uid>14</uid>
    <autoReverse>false</autoReverse>
    <isclicktri>false</isclicktri>
    <repeatcount>1</repeatcount>
    <rangedata start="1.6000000238418579" end="2.0999999046325684"/>
  </xeff>
  <xeff index="15" displayname="负责人" abstypecode="0" spid="18" nativeid="0" isexit="0" bhvcode="ppfs" oindex="15">
    <color red="0" green="0" blue="0"/>
    <uid>15</uid>
    <autoReverse>false</autoReverse>
    <isclicktri>false</isclicktri>
    <repeatcount>1</repeatcount>
    <rangedata start="1.7000000476837158" end="2.2000000476837158"/>
  </xeff>
  <xeff index="16" displayname="白小钰" abstypecode="0" spid="19" nativeid="0" isexit="0" bhvcode="ppfs" oindex="16">
    <color red="0" green="0" blue="0"/>
    <uid>16</uid>
    <autoReverse>false</autoReverse>
    <isclicktri>false</isclicktri>
    <repeatcount>1</repeatcount>
    <rangedata start="1.7999999523162842" end="2.2999999523162842"/>
  </xeff>
  <xeff index="17" displayname="组 320" abstypecode="0" spid="321" nativeid="10" isexit="0" bhvcode="spp" oindex="17">
    <color red="0" green="0" blue="0"/>
    <uid>17</uid>
    <autoReverse>false</autoReverse>
    <isclicktri>false</isclicktri>
    <repeatcount>1</repeatcount>
    <rangedata start="2" end="2.5"/>
  </xeff>
  <sldid>-1</sldid>
</xseqc>
</file>

<file path=customXml/item10.xml><?xml version="1.0" encoding="utf-8"?>
<xseqc xmlns:xsd="http://www.w3.org/2001/XMLSchema" xmlns:xsi="http://www.w3.org/2001/XMLSchema-instance">
  <xeff index="1" displayname="组 102" abstypecode="0" spid="103" nativeid="10" isexit="0" bhvcode="spp" oindex="1">
    <color red="0" green="0" blue="0"/>
    <uid>1</uid>
    <autoReverse>false</autoReverse>
    <isclicktri>false</isclicktri>
    <repeatcount>1</repeatcount>
    <rangedata start="0" end="0.5"/>
  </xeff>
  <xeff index="2" displayname="组 140" abstypecode="2" spid="141" nativeid="61" isexit="0" bhvcode="r" oindex="2">
    <color red="0" green="0" blue="0"/>
    <uid>2</uid>
    <autoReverse>false</autoReverse>
    <isclicktri>false</isclicktri>
    <repeatcount>2147483647</repeatcount>
    <rangedata start="0.25" end="2.25"/>
  </xeff>
  <xeff index="3" displayname="01" abstypecode="0" spid="102" nativeid="22" isexit="0" bhvcode="sf" oindex="3">
    <color red="0" green="0" blue="0"/>
    <uid>3</uid>
    <autoReverse>false</autoReverse>
    <isclicktri>false</isclicktri>
    <repeatcount>1</repeatcount>
    <rangedata start="0.5" end="1"/>
  </xeff>
  <xeff index="4" displayname="研究背景意义" abstypecode="0" spid="110" nativeid="0" isexit="0" bhvcode="ppfs" oindex="4">
    <color red="0" green="0" blue="0"/>
    <uid>4</uid>
    <autoReverse>false</autoReverse>
    <isclicktri>false</isclicktri>
    <repeatcount>1</repeatcount>
    <rangedata start="0.75" end="1.75"/>
  </xeff>
  <xeff index="5" displayname="Implications for the background of the study" abstypecode="0" spid="113" nativeid="0" isexit="0" bhvcode="ppfs" oindex="6">
    <color red="0" green="0" blue="0"/>
    <uid>5</uid>
    <autoReverse>false</autoReverse>
    <isclicktri>false</isclicktri>
    <repeatcount>1</repeatcount>
    <rangedata start="1" end="1.25"/>
  </xeff>
  <xeff index="6" displayname="连接符 111" abstypecode="0" spid="112" nativeid="10" isexit="0" bhvcode="spp" oindex="5">
    <color red="0" green="0" blue="0"/>
    <uid>6</uid>
    <autoReverse>false</autoReverse>
    <isclicktri>false</isclicktri>
    <repeatcount>1</repeatcount>
    <rangedata start="0.75" end="1.75"/>
  </xeff>
  <xeff index="7" displayname="Picture 202" abstypecode="0" spid="215" nativeid="10" isexit="0" bhvcode="spp" oindex="7">
    <color red="0" green="0" blue="0"/>
    <uid>7</uid>
    <autoReverse>false</autoReverse>
    <isclicktri>false</isclicktri>
    <repeatcount>1</repeatcount>
    <rangedata start="0" end="1"/>
  </xeff>
  <xeff index="8" displayname="组 3" abstypecode="0" spid="4" nativeid="22" isexit="0" bhvcode="sf" oindex="8">
    <color red="0" green="0" blue="0"/>
    <uid>8</uid>
    <autoReverse>false</autoReverse>
    <isclicktri>false</isclicktri>
    <repeatcount>1</repeatcount>
    <rangedata start="0" end="0.5"/>
  </xeff>
  <sldid>-1</sldid>
</xseqc>
</file>

<file path=customXml/item11.xml><?xml version="1.0" encoding="utf-8"?>
<xseqc xmlns:xsd="http://www.w3.org/2001/XMLSchema" xmlns:xsi="http://www.w3.org/2001/XMLSchema-instance">
  <xeff index="1" displayname="组 102" abstypecode="0" spid="103" nativeid="10" isexit="0" bhvcode="spp" oindex="1">
    <color red="0" green="0" blue="0"/>
    <uid>1</uid>
    <autoReverse>false</autoReverse>
    <isclicktri>false</isclicktri>
    <repeatcount>1</repeatcount>
    <rangedata start="0" end="0.5"/>
  </xeff>
  <xeff index="2" displayname="组 140" abstypecode="2" spid="141" nativeid="61" isexit="0" bhvcode="r" oindex="2">
    <color red="0" green="0" blue="0"/>
    <uid>2</uid>
    <autoReverse>false</autoReverse>
    <isclicktri>false</isclicktri>
    <repeatcount>2147483647</repeatcount>
    <rangedata start="0.25" end="2.25"/>
  </xeff>
  <xeff index="3" displayname="01" abstypecode="0" spid="102" nativeid="22" isexit="0" bhvcode="sf" oindex="3">
    <color red="0" green="0" blue="0"/>
    <uid>3</uid>
    <autoReverse>false</autoReverse>
    <isclicktri>false</isclicktri>
    <repeatcount>1</repeatcount>
    <rangedata start="0.5" end="1"/>
  </xeff>
  <xeff index="4" displayname="研究背景意义" abstypecode="0" spid="110" nativeid="0" isexit="0" bhvcode="ppfs" oindex="4">
    <color red="0" green="0" blue="0"/>
    <uid>4</uid>
    <autoReverse>false</autoReverse>
    <isclicktri>false</isclicktri>
    <repeatcount>1</repeatcount>
    <rangedata start="0.75" end="1.75"/>
  </xeff>
  <xeff index="5" displayname="Implications for the background of the study" abstypecode="0" spid="113" nativeid="0" isexit="0" bhvcode="ppfs" oindex="6">
    <color red="0" green="0" blue="0"/>
    <uid>5</uid>
    <autoReverse>false</autoReverse>
    <isclicktri>false</isclicktri>
    <repeatcount>1</repeatcount>
    <rangedata start="1" end="1.25"/>
  </xeff>
  <xeff index="6" displayname="连接符 111" abstypecode="0" spid="112" nativeid="10" isexit="0" bhvcode="spp" oindex="5">
    <color red="0" green="0" blue="0"/>
    <uid>6</uid>
    <autoReverse>false</autoReverse>
    <isclicktri>false</isclicktri>
    <repeatcount>1</repeatcount>
    <rangedata start="0.75" end="1.75"/>
  </xeff>
  <xeff index="7" displayname="Picture 202" abstypecode="0" spid="215" nativeid="10" isexit="0" bhvcode="spp" oindex="7">
    <color red="0" green="0" blue="0"/>
    <uid>7</uid>
    <autoReverse>false</autoReverse>
    <isclicktri>false</isclicktri>
    <repeatcount>1</repeatcount>
    <rangedata start="0" end="1"/>
  </xeff>
  <xeff index="8" displayname="组 3" abstypecode="0" spid="4" nativeid="22" isexit="0" bhvcode="sf" oindex="8">
    <color red="0" green="0" blue="0"/>
    <uid>8</uid>
    <autoReverse>false</autoReverse>
    <isclicktri>false</isclicktri>
    <repeatcount>1</repeatcount>
    <rangedata start="0" end="0.5"/>
  </xeff>
  <sldid>-1</sldid>
</xseqc>
</file>

<file path=customXml/item12.xml><?xml version="1.0" encoding="utf-8"?>
<xseqc xmlns:xsd="http://www.w3.org/2001/XMLSchema" xmlns:xsi="http://www.w3.org/2001/XMLSchema-instance">
  <xeff index="1" displayname="组 39" abstypecode="0" spid="40" nativeid="0" isexit="0" bhvcode="ppfs" oindex="1">
    <color red="0" green="0" blue="0"/>
    <uid>1</uid>
    <autoReverse>false</autoReverse>
    <isclicktri>false</isclicktri>
    <repeatcount>1</repeatcount>
    <rangedata start="0" end="0.5"/>
  </xeff>
  <xeff index="2" displayname="糊涂🍉3-1" abstypecode="0" spid="33" nativeid="22" isexit="0" bhvcode="sf" oindex="2">
    <color red="0" green="0" blue="0"/>
    <uid>2</uid>
    <autoReverse>false</autoReverse>
    <isclicktri>false</isclicktri>
    <repeatcount>1</repeatcount>
    <rangedata start="0.15000000596046448" end="0.64999997615814209"/>
  </xeff>
  <xeff index="3" displayname="糊涂🍉5" abstypecode="0" spid="9" nativeid="22" isexit="0" bhvcode="sf" oindex="3">
    <color red="0" green="0" blue="0"/>
    <uid>3</uid>
    <autoReverse>false</autoReverse>
    <isclicktri>false</isclicktri>
    <repeatcount>1</repeatcount>
    <rangedata start="0.34999999403953552" end="0.85000002384185791"/>
  </xeff>
  <xeff index="4" displayname="糊涂🍉23" abstypecode="0" spid="27" nativeid="22" isexit="0" bhvcode="sf" oindex="4">
    <color red="0" green="0" blue="0"/>
    <uid>4</uid>
    <autoReverse>false</autoReverse>
    <isclicktri>false</isclicktri>
    <repeatcount>1</repeatcount>
    <rangedata start="0.5" end="1"/>
  </xeff>
  <xeff index="5" displayname="糊涂🍉24" abstypecode="0" spid="28" nativeid="22" isexit="0" bhvcode="sf" oindex="5">
    <color red="0" green="0" blue="0"/>
    <uid>5</uid>
    <autoReverse>false</autoReverse>
    <isclicktri>false</isclicktri>
    <repeatcount>1</repeatcount>
    <rangedata start="0.64999997615814209" end="1.1499999761581421"/>
  </xeff>
  <xeff index="6" displayname="糊涂🍉27" abstypecode="0" spid="31" nativeid="22" isexit="0" bhvcode="sf" oindex="6">
    <color red="0" green="0" blue="0"/>
    <uid>6</uid>
    <autoReverse>false</autoReverse>
    <isclicktri>false</isclicktri>
    <repeatcount>1</repeatcount>
    <rangedata start="0.800000011920929" end="1.2999999523162842"/>
  </xeff>
  <xeff index="7" displayname="糊涂🍉25" abstypecode="0" spid="29" nativeid="22" isexit="0" bhvcode="sf" oindex="7">
    <color red="0" green="0" blue="0"/>
    <uid>7</uid>
    <autoReverse>false</autoReverse>
    <isclicktri>false</isclicktri>
    <repeatcount>1</repeatcount>
    <rangedata start="0.949999988079071" end="1.4500000476837158"/>
  </xeff>
  <xeff index="8" displayname="糊涂🍉26" abstypecode="0" spid="30" nativeid="22" isexit="0" bhvcode="sf" oindex="8">
    <color red="0" green="0" blue="0"/>
    <uid>8</uid>
    <autoReverse>false</autoReverse>
    <isclicktri>false</isclicktri>
    <repeatcount>1</repeatcount>
    <rangedata start="1.1000000238418579" end="1.6000000238418579"/>
  </xeff>
  <xeff index="9" displayname="组 2" abstypecode="0" spid="3" nativeid="10" isexit="0" bhvcode="spp" oindex="9">
    <color red="0" green="0" blue="0"/>
    <uid>9</uid>
    <autoReverse>false</autoReverse>
    <isclicktri>false</isclicktri>
    <repeatcount>1</repeatcount>
    <rangedata start="0.34999999403953552" end="0.85000002384185791"/>
  </xeff>
  <xeff index="10" displayname="组 5" abstypecode="0" spid="6" nativeid="10" isexit="0" bhvcode="spp" oindex="10">
    <color red="0" green="0" blue="0"/>
    <uid>10</uid>
    <autoReverse>false</autoReverse>
    <isclicktri>false</isclicktri>
    <repeatcount>1</repeatcount>
    <rangedata start="0.5" end="1"/>
  </xeff>
  <xeff index="11" displayname="组 31" abstypecode="0" spid="32" nativeid="10" isexit="0" bhvcode="spp" oindex="11">
    <color red="0" green="0" blue="0"/>
    <uid>11</uid>
    <autoReverse>false</autoReverse>
    <isclicktri>false</isclicktri>
    <repeatcount>1</repeatcount>
    <rangedata start="0.64999997615814209" end="1.1499999761581421"/>
  </xeff>
  <xeff index="12" displayname="组 33" abstypecode="0" spid="34" nativeid="10" isexit="0" bhvcode="spp" oindex="12">
    <color red="0" green="0" blue="0"/>
    <uid>12</uid>
    <autoReverse>false</autoReverse>
    <isclicktri>false</isclicktri>
    <repeatcount>1</repeatcount>
    <rangedata start="0.800000011920929" end="1.2999999523162842"/>
  </xeff>
  <xeff index="13" displayname="组 34" abstypecode="0" spid="35" nativeid="10" isexit="0" bhvcode="spp" oindex="13">
    <color red="0" green="0" blue="0"/>
    <uid>13</uid>
    <autoReverse>false</autoReverse>
    <isclicktri>false</isclicktri>
    <repeatcount>1</repeatcount>
    <rangedata start="0.949999988079071" end="1.4500000476837158"/>
  </xeff>
  <xeff index="14" displayname="组 35" abstypecode="0" spid="36" nativeid="10" isexit="0" bhvcode="spp" oindex="14">
    <color red="0" green="0" blue="0"/>
    <uid>14</uid>
    <autoReverse>false</autoReverse>
    <isclicktri>false</isclicktri>
    <repeatcount>1</repeatcount>
    <rangedata start="1.1000000238418579" end="1.6000000238418579"/>
  </xeff>
  <sldid>-1</sldid>
</xseqc>
</file>

<file path=customXml/item13.xml><?xml version="1.0" encoding="utf-8"?>
<xseqc xmlns:xsd="http://www.w3.org/2001/XMLSchema" xmlns:xsi="http://www.w3.org/2001/XMLSchema-instance">
  <xeff index="1" displayname="组 5" abstypecode="0" spid="6" nativeid="48" isexit="0" bhvcode="sppcc" oindex="1">
    <color red="0" green="0" blue="0"/>
    <uid>1</uid>
    <autoReverse>false</autoReverse>
    <isclicktri>false</isclicktri>
    <repeatcount>1</repeatcount>
    <rangedata start="0" end="0.60000002384185791"/>
  </xeff>
  <xeff index="2" displayname="组 14" abstypecode="0" spid="15" nativeid="22" isexit="0" bhvcode="sf" oindex="2">
    <color red="0" green="0" blue="0"/>
    <uid>2</uid>
    <autoReverse>false</autoReverse>
    <isclicktri>false</isclicktri>
    <repeatcount>1</repeatcount>
    <rangedata start="0.25" end="1.25"/>
  </xeff>
  <xeff index="3" displayname="组 1" abstypecode="0" spid="2" nativeid="48" isexit="0" bhvcode="sppcc" oindex="3">
    <color red="0" green="0" blue="0"/>
    <uid>3</uid>
    <autoReverse>false</autoReverse>
    <isclicktri>false</isclicktri>
    <repeatcount>1</repeatcount>
    <rangedata start="0.34999999403953552" end="0.95000004768371582"/>
  </xeff>
  <xeff index="4" displayname="组 2" abstypecode="0" spid="3" nativeid="48" isexit="0" bhvcode="sppcc" oindex="4">
    <color red="0" green="0" blue="0"/>
    <uid>4</uid>
    <autoReverse>false</autoReverse>
    <isclicktri>false</isclicktri>
    <repeatcount>1</repeatcount>
    <rangedata start="0.44999998807907104" end="1.0499999523162842"/>
  </xeff>
  <xeff index="5" displayname="组 8" abstypecode="0" spid="9" nativeid="48" isexit="0" bhvcode="sppcc" oindex="5">
    <color red="0" green="0" blue="0"/>
    <uid>5</uid>
    <autoReverse>false</autoReverse>
    <isclicktri>false</isclicktri>
    <repeatcount>1</repeatcount>
    <rangedata start="0.550000011920929" end="1.1500000953674316"/>
  </xeff>
  <xeff index="6" displayname="组 9" abstypecode="0" spid="10" nativeid="48" isexit="0" bhvcode="sppcc" oindex="6">
    <color red="0" green="0" blue="0"/>
    <uid>6</uid>
    <autoReverse>false</autoReverse>
    <isclicktri>false</isclicktri>
    <repeatcount>1</repeatcount>
    <rangedata start="0.64999997615814209" end="1.25"/>
  </xeff>
  <xeff index="7" displayname="组 13" abstypecode="0" spid="14" nativeid="48" isexit="0" bhvcode="sppcc" oindex="7">
    <color red="0" green="0" blue="0"/>
    <uid>7</uid>
    <autoReverse>false</autoReverse>
    <isclicktri>false</isclicktri>
    <repeatcount>1</repeatcount>
    <rangedata start="0.75" end="1.3500000238418579"/>
  </xeff>
  <xeff index="8" displayname="组 17" abstypecode="0" spid="18" nativeid="10" isexit="0" bhvcode="spp" oindex="8">
    <color red="0" green="0" blue="0"/>
    <uid>8</uid>
    <autoReverse>false</autoReverse>
    <isclicktri>false</isclicktri>
    <repeatcount>1</repeatcount>
    <rangedata start="0.40000000596046448" end="0.89999997615814209"/>
  </xeff>
  <xeff index="9" displayname="组 26" abstypecode="0" spid="27" nativeid="10" isexit="0" bhvcode="spp" oindex="9">
    <color red="0" green="0" blue="0"/>
    <uid>9</uid>
    <autoReverse>false</autoReverse>
    <isclicktri>false</isclicktri>
    <repeatcount>1</repeatcount>
    <rangedata start="0.5" end="1"/>
  </xeff>
  <xeff index="10" displayname="组 16" abstypecode="0" spid="17" nativeid="10" isexit="0" bhvcode="spp" oindex="10">
    <color red="0" green="0" blue="0"/>
    <uid>10</uid>
    <autoReverse>false</autoReverse>
    <isclicktri>false</isclicktri>
    <repeatcount>1</repeatcount>
    <rangedata start="0.60000002384185791" end="1.1000000238418579"/>
  </xeff>
  <xeff index="11" displayname="组 37" abstypecode="0" spid="38" nativeid="10" isexit="0" bhvcode="spp" oindex="11">
    <color red="0" green="0" blue="0"/>
    <uid>11</uid>
    <autoReverse>false</autoReverse>
    <isclicktri>false</isclicktri>
    <repeatcount>1</repeatcount>
    <rangedata start="0.699999988079071" end="1.2000000476837158"/>
  </xeff>
  <xeff index="12" displayname="组 21" abstypecode="0" spid="22" nativeid="10" isexit="0" bhvcode="spp" oindex="12">
    <color red="0" green="0" blue="0"/>
    <uid>12</uid>
    <autoReverse>false</autoReverse>
    <isclicktri>false</isclicktri>
    <repeatcount>1</repeatcount>
    <rangedata start="0.800000011920929" end="1.2999999523162842"/>
  </xeff>
  <sldid>-1</sldid>
</xseqc>
</file>

<file path=customXml/item14.xml><?xml version="1.0" encoding="utf-8"?>
<xseqc xmlns:xsd="http://www.w3.org/2001/XMLSchema" xmlns:xsi="http://www.w3.org/2001/XMLSchema-instance">
  <xeff index="1" displayname="组 8" abstypecode="0" spid="9" nativeid="22" isexit="0" bhvcode="sf" oindex="1">
    <color red="0" green="0" blue="0"/>
    <uid>1</uid>
    <autoReverse>false</autoReverse>
    <isclicktri>false</isclicktri>
    <repeatcount>1</repeatcount>
    <rangedata start="0" end="0.5"/>
  </xeff>
  <xeff index="2" displayname="关键词标题" abstypecode="0" spid="55" nativeid="0" isexit="0" bhvcode="ppfs" oindex="2">
    <color red="0" green="0" blue="0"/>
    <uid>2</uid>
    <autoReverse>false</autoReverse>
    <isclicktri>false</isclicktri>
    <repeatcount>1</repeatcount>
    <rangedata start="0.25" end="0.75"/>
  </xeff>
  <xeff index="3" displayname="组 9" abstypecode="0" spid="10" nativeid="10" isexit="0" bhvcode="spp" oindex="3">
    <color red="0" green="0" blue="0"/>
    <uid>3</uid>
    <autoReverse>false</autoReverse>
    <isclicktri>false</isclicktri>
    <repeatcount>1</repeatcount>
    <rangedata start="0.5" end="1"/>
  </xeff>
  <xeff index="4" displayname="组 10" abstypecode="0" spid="11" nativeid="10" isexit="0" bhvcode="spp" oindex="4">
    <color red="0" green="0" blue="0"/>
    <uid>4</uid>
    <autoReverse>false</autoReverse>
    <isclicktri>false</isclicktri>
    <repeatcount>1</repeatcount>
    <rangedata start="0.64999997615814209" end="1.1499999761581421"/>
  </xeff>
  <xeff index="5" displayname="组 11" abstypecode="0" spid="12" nativeid="10" isexit="0" bhvcode="spp" oindex="5">
    <color red="0" green="0" blue="0"/>
    <uid>5</uid>
    <autoReverse>false</autoReverse>
    <isclicktri>false</isclicktri>
    <repeatcount>1</repeatcount>
    <rangedata start="0.800000011920929" end="1.2999999523162842"/>
  </xeff>
  <sldid>-1</sldid>
</xseqc>
</file>

<file path=customXml/item15.xml><?xml version="1.0" encoding="utf-8"?>
<xseqc xmlns:xsd="http://www.w3.org/2001/XMLSchema" xmlns:xsi="http://www.w3.org/2001/XMLSchema-instance">
  <xeff index="1" displayname="组 10" abstypecode="0" spid="11" nativeid="10" isexit="0" bhvcode="spp" oindex="1">
    <color red="0" green="0" blue="0"/>
    <uid>1</uid>
    <autoReverse>false</autoReverse>
    <isclicktri>false</isclicktri>
    <repeatcount>1</repeatcount>
    <rangedata start="0" end="0.5"/>
  </xeff>
  <xeff index="2" displayname="组 11" abstypecode="0" spid="12" nativeid="10" isexit="0" bhvcode="spp" oindex="2">
    <color red="0" green="0" blue="0"/>
    <uid>2</uid>
    <autoReverse>false</autoReverse>
    <isclicktri>false</isclicktri>
    <repeatcount>1</repeatcount>
    <rangedata start="0.20000000298023224" end="0.699999988079071"/>
  </xeff>
  <xeff index="3" displayname="组 12" abstypecode="0" spid="13" nativeid="10" isexit="0" bhvcode="spp" oindex="3">
    <color red="0" green="0" blue="0"/>
    <uid>3</uid>
    <autoReverse>false</autoReverse>
    <isclicktri>false</isclicktri>
    <repeatcount>1</repeatcount>
    <rangedata start="0.40000000596046448" end="0.89999997615814209"/>
  </xeff>
  <sldid>-1</sldid>
</xseqc>
</file>

<file path=customXml/item16.xml><?xml version="1.0" encoding="utf-8"?>
<xseqc xmlns:xsd="http://www.w3.org/2001/XMLSchema" xmlns:xsi="http://www.w3.org/2001/XMLSchema-instance">
  <xeff index="1" displayname="组 102" abstypecode="0" spid="103" nativeid="10" isexit="0" bhvcode="spp" oindex="1">
    <color red="0" green="0" blue="0"/>
    <uid>1</uid>
    <autoReverse>false</autoReverse>
    <isclicktri>false</isclicktri>
    <repeatcount>1</repeatcount>
    <rangedata start="0" end="0.5"/>
  </xeff>
  <xeff index="2" displayname="组 140" abstypecode="2" spid="141" nativeid="61" isexit="0" bhvcode="r" oindex="2">
    <color red="0" green="0" blue="0"/>
    <uid>2</uid>
    <autoReverse>false</autoReverse>
    <isclicktri>false</isclicktri>
    <repeatcount>2147483647</repeatcount>
    <rangedata start="0.25" end="2.25"/>
  </xeff>
  <xeff index="3" displayname="01" abstypecode="0" spid="102" nativeid="22" isexit="0" bhvcode="sf" oindex="3">
    <color red="0" green="0" blue="0"/>
    <uid>3</uid>
    <autoReverse>false</autoReverse>
    <isclicktri>false</isclicktri>
    <repeatcount>1</repeatcount>
    <rangedata start="0.5" end="1"/>
  </xeff>
  <xeff index="4" displayname="研究背景意义" abstypecode="0" spid="110" nativeid="0" isexit="0" bhvcode="ppfs" oindex="4">
    <color red="0" green="0" blue="0"/>
    <uid>4</uid>
    <autoReverse>false</autoReverse>
    <isclicktri>false</isclicktri>
    <repeatcount>1</repeatcount>
    <rangedata start="0.75" end="1.75"/>
  </xeff>
  <xeff index="5" displayname="Implications for the background of the study" abstypecode="0" spid="113" nativeid="0" isexit="0" bhvcode="ppfs" oindex="6">
    <color red="0" green="0" blue="0"/>
    <uid>5</uid>
    <autoReverse>false</autoReverse>
    <isclicktri>false</isclicktri>
    <repeatcount>1</repeatcount>
    <rangedata start="1" end="1.25"/>
  </xeff>
  <xeff index="6" displayname="连接符 111" abstypecode="0" spid="112" nativeid="10" isexit="0" bhvcode="spp" oindex="5">
    <color red="0" green="0" blue="0"/>
    <uid>6</uid>
    <autoReverse>false</autoReverse>
    <isclicktri>false</isclicktri>
    <repeatcount>1</repeatcount>
    <rangedata start="0.75" end="1.75"/>
  </xeff>
  <xeff index="7" displayname="Picture 202" abstypecode="0" spid="215" nativeid="10" isexit="0" bhvcode="spp" oindex="7">
    <color red="0" green="0" blue="0"/>
    <uid>7</uid>
    <autoReverse>false</autoReverse>
    <isclicktri>false</isclicktri>
    <repeatcount>1</repeatcount>
    <rangedata start="0" end="1"/>
  </xeff>
  <xeff index="8" displayname="组 3" abstypecode="0" spid="4" nativeid="22" isexit="0" bhvcode="sf" oindex="8">
    <color red="0" green="0" blue="0"/>
    <uid>8</uid>
    <autoReverse>false</autoReverse>
    <isclicktri>false</isclicktri>
    <repeatcount>1</repeatcount>
    <rangedata start="0" end="0.5"/>
  </xeff>
  <sldid>-1</sldid>
</xseqc>
</file>

<file path=customXml/item17.xml><?xml version="1.0" encoding="utf-8"?>
<xseqc xmlns:xsd="http://www.w3.org/2001/XMLSchema" xmlns:xsi="http://www.w3.org/2001/XMLSchema-instance">
  <xeff index="1" displayname="组 1" abstypecode="0" spid="2" nativeid="22" isexit="0" bhvcode="sf" oindex="3">
    <color red="0" green="0" blue="0"/>
    <uid>1</uid>
    <autoReverse>false</autoReverse>
    <isclicktri>false</isclicktri>
    <repeatcount>1</repeatcount>
    <rangedata start="0.34999999403953552" end="0.85000002384185791"/>
  </xeff>
  <xeff index="2" displayname="图 135" abstypecode="0" spid="136" nativeid="10" isexit="0" bhvcode="spp" oindex="1">
    <color red="0" green="0" blue="0"/>
    <uid>2</uid>
    <autoReverse>false</autoReverse>
    <isclicktri>false</isclicktri>
    <repeatcount>1</repeatcount>
    <rangedata start="0" end="0.5"/>
  </xeff>
  <xeff index="3" displayname="形状: 形状 104" abstypecode="0" spid="105" nativeid="10" isexit="0" bhvcode="spp" oindex="2">
    <color red="0" green="0" blue="0"/>
    <uid>3</uid>
    <autoReverse>false</autoReverse>
    <isclicktri>false</isclicktri>
    <repeatcount>1</repeatcount>
    <rangedata start="0.25" end="0.75"/>
  </xeff>
  <xeff index="4" displayname="组 5" abstypecode="2" spid="6" nativeid="61" isexit="0" bhvcode="r" oindex="4">
    <color red="0" green="0" blue="0"/>
    <uid>4</uid>
    <autoReverse>false</autoReverse>
    <isclicktri>false</isclicktri>
    <repeatcount>2147483647</repeatcount>
    <rangedata start="1" end="3"/>
  </xeff>
  <xeff index="5" displayname="组 2" abstypecode="0" spid="3" nativeid="10" isexit="0" bhvcode="sppp" oindex="5">
    <color red="0" green="0" blue="0"/>
    <uid>5</uid>
    <autoReverse>false</autoReverse>
    <isclicktri>false</isclicktri>
    <repeatcount>1</repeatcount>
    <rangedata start="0.60000002384185791" end="1.1000000238418579"/>
  </xeff>
  <xeff index="6" displayname="汇" abstypecode="0" spid="20" nativeid="0" isexit="0" bhvcode="ppfs" oindex="6">
    <color red="0" green="0" blue="0"/>
    <uid>6</uid>
    <autoReverse>false</autoReverse>
    <isclicktri>false</isclicktri>
    <repeatcount>1</repeatcount>
    <rangedata start="0.800000011920929" end="1.2999999523162842"/>
  </xeff>
  <xeff index="7" displayname="报" abstypecode="0" spid="21" nativeid="0" isexit="0" bhvcode="ppfs" oindex="7">
    <color red="0" green="0" blue="0"/>
    <uid>7</uid>
    <autoReverse>false</autoReverse>
    <isclicktri>false</isclicktri>
    <repeatcount>1</repeatcount>
    <rangedata start="0.89999997615814209" end="1.3999999761581421"/>
  </xeff>
  <xeff index="8" displayname="完" abstypecode="0" spid="22" nativeid="0" isexit="0" bhvcode="ppfs" oindex="8">
    <color red="0" green="0" blue="0"/>
    <uid>8</uid>
    <autoReverse>false</autoReverse>
    <isclicktri>false</isclicktri>
    <repeatcount>1</repeatcount>
    <rangedata start="1" end="1.5"/>
  </xeff>
  <xeff index="9" displayname="毕" abstypecode="0" spid="28" nativeid="0" isexit="0" bhvcode="ppfs" oindex="9">
    <color red="0" green="0" blue="0"/>
    <uid>9</uid>
    <autoReverse>false</autoReverse>
    <isclicktri>false</isclicktri>
    <repeatcount>1</repeatcount>
    <rangedata start="1.1000000238418579" end="1.6000000238418579"/>
  </xeff>
  <xeff index="10" displayname="图 17" abstypecode="0" spid="18" nativeid="10" isexit="0" bhvcode="spp" oindex="10">
    <color red="0" green="0" blue="0"/>
    <uid>10</uid>
    <autoReverse>false</autoReverse>
    <isclicktri>false</isclicktri>
    <repeatcount>1</repeatcount>
    <rangedata start="1.2000000476837158" end="1.7000000476837158"/>
  </xeff>
  <xeff index="11" displayname="感" abstypecode="0" spid="35" nativeid="0" isexit="0" bhvcode="ppfs" oindex="11">
    <color red="0" green="0" blue="0"/>
    <uid>11</uid>
    <autoReverse>false</autoReverse>
    <isclicktri>false</isclicktri>
    <repeatcount>1</repeatcount>
    <rangedata start="1.2999999523162842" end="1.7999999523162842"/>
  </xeff>
  <xeff index="12" displayname="谢" abstypecode="0" spid="36" nativeid="0" isexit="0" bhvcode="ppfs" oindex="12">
    <color red="0" green="0" blue="0"/>
    <uid>12</uid>
    <autoReverse>false</autoReverse>
    <isclicktri>false</isclicktri>
    <repeatcount>1</repeatcount>
    <rangedata start="1.3999999761581421" end="1.8999999761581421"/>
  </xeff>
  <xeff index="13" displayname="聆" abstypecode="0" spid="37" nativeid="0" isexit="0" bhvcode="ppfs" oindex="13">
    <color red="0" green="0" blue="0"/>
    <uid>13</uid>
    <autoReverse>false</autoReverse>
    <isclicktri>false</isclicktri>
    <repeatcount>1</repeatcount>
    <rangedata start="1.5" end="2"/>
  </xeff>
  <xeff index="14" displayname="听" abstypecode="0" spid="38" nativeid="0" isexit="0" bhvcode="ppfs" oindex="14">
    <color red="0" green="0" blue="0"/>
    <uid>14</uid>
    <autoReverse>false</autoReverse>
    <isclicktri>false</isclicktri>
    <repeatcount>1</repeatcount>
    <rangedata start="1.6000000238418579" end="2.0999999046325684"/>
  </xeff>
  <xeff index="15" displayname="图 15" abstypecode="0" spid="16" nativeid="10" isexit="0" bhvcode="spp" oindex="15">
    <color red="0" green="0" blue="0"/>
    <uid>15</uid>
    <autoReverse>false</autoReverse>
    <isclicktri>false</isclicktri>
    <repeatcount>1</repeatcount>
    <rangedata start="1.6000000238418579" end="2.0999999046325684"/>
  </xeff>
  <xeff index="16" displayname="组 9" abstypecode="0" spid="10" nativeid="10" isexit="0" bhvcode="spp" oindex="16">
    <color red="0" green="0" blue="0"/>
    <uid>16</uid>
    <autoReverse>false</autoReverse>
    <isclicktri>false</isclicktri>
    <repeatcount>1</repeatcount>
    <rangedata start="1.7999999523162842" end="2.2999999523162842"/>
  </xeff>
  <sldid>-1</sldid>
</xseqc>
</file>

<file path=customXml/item18.xml><?xml version="1.0" encoding="utf-8"?>
<xseqc xmlns:xsd="http://www.w3.org/2001/XMLSchema" xmlns:xsi="http://www.w3.org/2001/XMLSchema-instance">
  <xeff index="1" displayname="圆角矩形 56" abstypecode="0" spid="57" nativeid="22" isexit="0" bhvcode="sf" oindex="1">
    <color red="0" green="0" blue="0"/>
    <uid>1</uid>
    <autoReverse>false</autoReverse>
    <isclicktri>false</isclicktri>
    <repeatcount>1</repeatcount>
    <rangedata start="0" end="0.60000002384185791"/>
  </xeff>
  <xeff index="2" displayname="组 54" abstypecode="0" spid="55" nativeid="10" isexit="0" bhvcode="spp" oindex="2">
    <color red="0" green="0" blue="0"/>
    <uid>2</uid>
    <autoReverse>false</autoReverse>
    <isclicktri>false</isclicktri>
    <repeatcount>1</repeatcount>
    <rangedata start="0" end="0.5"/>
  </xeff>
  <xeff index="3" displayname="组 53" abstypecode="0" spid="54" nativeid="10" isexit="0" bhvcode="spp" oindex="3">
    <color red="0" green="0" blue="0"/>
    <uid>3</uid>
    <autoReverse>false</autoReverse>
    <isclicktri>false</isclicktri>
    <repeatcount>1</repeatcount>
    <rangedata start="0.20000000298023224" end="0.699999988079071"/>
  </xeff>
  <xeff index="4" displayname="组 52" abstypecode="0" spid="53" nativeid="10" isexit="0" bhvcode="spp" oindex="4">
    <color red="0" green="0" blue="0"/>
    <uid>4</uid>
    <autoReverse>false</autoReverse>
    <isclicktri>false</isclicktri>
    <repeatcount>1</repeatcount>
    <rangedata start="0.40000000596046448" end="0.89999997615814209"/>
  </xeff>
  <sldid>-1</sldid>
</xseqc>
</file>

<file path=customXml/item19.xml><?xml version="1.0" encoding="utf-8"?>
<xseqc xmlns:xsd="http://www.w3.org/2001/XMLSchema" xmlns:xsi="http://www.w3.org/2001/XMLSchema-instance">
  <xeff index="1" displayname="组 1" abstypecode="0" spid="2" nativeid="22" isexit="0" bhvcode="sf" oindex="1">
    <color red="0" green="0" blue="0"/>
    <uid>1</uid>
    <autoReverse>false</autoReverse>
    <isclicktri>false</isclicktri>
    <repeatcount>1</repeatcount>
    <rangedata start="0" end="0.5"/>
  </xeff>
  <xeff index="2" displayname="Picture 156" abstypecode="0" spid="310" nativeid="10" isexit="0" bhvcode="spp" oindex="2">
    <color red="0" green="0" blue="0"/>
    <uid>2</uid>
    <autoReverse>false</autoReverse>
    <isclicktri>false</isclicktri>
    <repeatcount>1</repeatcount>
    <rangedata start="0" end="0.5"/>
  </xeff>
  <xeff index="3" displayname="国内研究现状" abstypecode="0" spid="256" nativeid="0" isexit="0" bhvcode="ppfs" oindex="3">
    <color red="0" green="0" blue="0"/>
    <uid>3</uid>
    <autoReverse>false</autoReverse>
    <isclicktri>false</isclicktri>
    <repeatcount>1</repeatcount>
    <rangedata start="0" end="0.5"/>
  </xeff>
  <xeff index="4" displayname="国外研究现状" abstypecode="0" spid="257" nativeid="0" isexit="0" bhvcode="ppfs" oindex="4">
    <color red="0" green="0" blue="0"/>
    <uid>4</uid>
    <autoReverse>false</autoReverse>
    <isclicktri>false</isclicktri>
    <repeatcount>1</repeatcount>
    <rangedata start="0" end="0.5"/>
  </xeff>
  <xeff index="5" displayname="组 271" abstypecode="0" spid="272" nativeid="10" isexit="0" bhvcode="spp" oindex="5">
    <color red="0" green="0" blue="0"/>
    <uid>5</uid>
    <autoReverse>false</autoReverse>
    <isclicktri>false</isclicktri>
    <repeatcount>1</repeatcount>
    <rangedata start="0.25" end="1.25"/>
  </xeff>
  <xeff index="6" displayname="组 272" abstypecode="0" spid="273" nativeid="10" isexit="0" bhvcode="spp" oindex="6">
    <color red="0" green="0" blue="0"/>
    <uid>6</uid>
    <autoReverse>false</autoReverse>
    <isclicktri>false</isclicktri>
    <repeatcount>1</repeatcount>
    <rangedata start="0.30000001192092896" end="1.4000000953674316"/>
  </xeff>
  <xeff index="7" displayname="组 277" abstypecode="0" spid="278" nativeid="10" isexit="0" bhvcode="spp" oindex="7">
    <color red="0" green="0" blue="0"/>
    <uid>7</uid>
    <autoReverse>false</autoReverse>
    <isclicktri>false</isclicktri>
    <repeatcount>1</repeatcount>
    <rangedata start="0.40000000596046448" end="1.6000000238418579"/>
  </xeff>
  <xeff index="8" displayname="组 284" abstypecode="0" spid="285" nativeid="10" isexit="0" bhvcode="spp" oindex="8">
    <color red="0" green="0" blue="0"/>
    <uid>8</uid>
    <autoReverse>false</autoReverse>
    <isclicktri>false</isclicktri>
    <repeatcount>1</repeatcount>
    <rangedata start="0.25" end="1.25"/>
  </xeff>
  <xeff index="9" displayname="组 285" abstypecode="0" spid="286" nativeid="10" isexit="0" bhvcode="spp" oindex="9">
    <color red="0" green="0" blue="0"/>
    <uid>9</uid>
    <autoReverse>false</autoReverse>
    <isclicktri>false</isclicktri>
    <repeatcount>1</repeatcount>
    <rangedata start="0.30000001192092896" end="1.4000000953674316"/>
  </xeff>
  <xeff index="10" displayname="组 286" abstypecode="0" spid="287" nativeid="10" isexit="0" bhvcode="spp" oindex="10">
    <color red="0" green="0" blue="0"/>
    <uid>10</uid>
    <autoReverse>false</autoReverse>
    <isclicktri>false</isclicktri>
    <repeatcount>1</repeatcount>
    <rangedata start="0.40000000596046448" end="1.6000000238418579"/>
  </xeff>
  <xeff index="11" displayname="连接符 247" abstypecode="0" spid="248" nativeid="22" isexit="0" bhvcode="sf" oindex="11">
    <color red="0" green="0" blue="0"/>
    <uid>11</uid>
    <autoReverse>false</autoReverse>
    <isclicktri>false</isclicktri>
    <repeatcount>1</repeatcount>
    <rangedata start="0" end="0.5"/>
  </xeff>
  <sldid>-1</sldid>
</xseqc>
</file>

<file path=customXml/item2.xml><?xml version="1.0" encoding="utf-8"?>
<xseqc xmlns:xsd="http://www.w3.org/2001/XMLSchema" xmlns:xsi="http://www.w3.org/2001/XMLSchema-instance">
  <xeff index="1" displayname="组 102" abstypecode="0" spid="103" nativeid="10" isexit="0" bhvcode="spp" oindex="1">
    <color red="0" green="0" blue="0"/>
    <uid>1</uid>
    <autoReverse>false</autoReverse>
    <isclicktri>false</isclicktri>
    <repeatcount>1</repeatcount>
    <rangedata start="0" end="0.5"/>
  </xeff>
  <xeff index="2" displayname="组 140" abstypecode="2" spid="141" nativeid="61" isexit="0" bhvcode="r" oindex="2">
    <color red="0" green="0" blue="0"/>
    <uid>2</uid>
    <autoReverse>false</autoReverse>
    <isclicktri>false</isclicktri>
    <repeatcount>2147483647</repeatcount>
    <rangedata start="0.25" end="2.25"/>
  </xeff>
  <xeff index="3" displayname="01" abstypecode="0" spid="102" nativeid="22" isexit="0" bhvcode="sf" oindex="3">
    <color red="0" green="0" blue="0"/>
    <uid>3</uid>
    <autoReverse>false</autoReverse>
    <isclicktri>false</isclicktri>
    <repeatcount>1</repeatcount>
    <rangedata start="0.5" end="1"/>
  </xeff>
  <xeff index="4" displayname="研究背景意义" abstypecode="0" spid="110" nativeid="0" isexit="0" bhvcode="ppfs" oindex="4">
    <color red="0" green="0" blue="0"/>
    <uid>4</uid>
    <autoReverse>false</autoReverse>
    <isclicktri>false</isclicktri>
    <repeatcount>1</repeatcount>
    <rangedata start="0.75" end="1.75"/>
  </xeff>
  <xeff index="5" displayname="Implications for the background of the study" abstypecode="0" spid="113" nativeid="0" isexit="0" bhvcode="ppfs" oindex="6">
    <color red="0" green="0" blue="0"/>
    <uid>5</uid>
    <autoReverse>false</autoReverse>
    <isclicktri>false</isclicktri>
    <repeatcount>1</repeatcount>
    <rangedata start="1" end="1.25"/>
  </xeff>
  <xeff index="6" displayname="连接符 111" abstypecode="0" spid="112" nativeid="10" isexit="0" bhvcode="spp" oindex="5">
    <color red="0" green="0" blue="0"/>
    <uid>6</uid>
    <autoReverse>false</autoReverse>
    <isclicktri>false</isclicktri>
    <repeatcount>1</repeatcount>
    <rangedata start="0.75" end="1.75"/>
  </xeff>
  <xeff index="7" displayname="Picture 202" abstypecode="0" spid="215" nativeid="10" isexit="0" bhvcode="spp" oindex="7">
    <color red="0" green="0" blue="0"/>
    <uid>7</uid>
    <autoReverse>false</autoReverse>
    <isclicktri>false</isclicktri>
    <repeatcount>1</repeatcount>
    <rangedata start="0" end="1"/>
  </xeff>
  <xeff index="8" displayname="组 3" abstypecode="0" spid="4" nativeid="22" isexit="0" bhvcode="sf" oindex="8">
    <color red="0" green="0" blue="0"/>
    <uid>8</uid>
    <autoReverse>false</autoReverse>
    <isclicktri>false</isclicktri>
    <repeatcount>1</repeatcount>
    <rangedata start="0" end="0.5"/>
  </xeff>
  <sldid>-1</sldid>
</xseqc>
</file>

<file path=customXml/item20.xml><?xml version="1.0" encoding="utf-8"?>
<xseqc xmlns:xsd="http://www.w3.org/2001/XMLSchema" xmlns:xsi="http://www.w3.org/2001/XMLSchema-instance">
  <xeff index="1" displayname="组 26" abstypecode="0" spid="27" nativeid="10" isexit="0" bhvcode="spp" oindex="1">
    <color red="0" green="0" blue="0"/>
    <uid>1</uid>
    <autoReverse>false</autoReverse>
    <isclicktri>false</isclicktri>
    <repeatcount>1</repeatcount>
    <rangedata start="0" end="0.5"/>
  </xeff>
  <xeff index="2" displayname="组 28" abstypecode="0" spid="29" nativeid="10" isexit="0" bhvcode="spp" oindex="2">
    <color red="0" green="0" blue="0"/>
    <uid>2</uid>
    <autoReverse>false</autoReverse>
    <isclicktri>false</isclicktri>
    <repeatcount>1</repeatcount>
    <rangedata start="0.30000001192092896" end="0.800000011920929"/>
  </xeff>
  <xeff index="3" displayname="组 29" abstypecode="0" spid="30" nativeid="10" isexit="0" bhvcode="spp" oindex="3">
    <color red="0" green="0" blue="0"/>
    <uid>3</uid>
    <autoReverse>false</autoReverse>
    <isclicktri>false</isclicktri>
    <repeatcount>1</repeatcount>
    <rangedata start="0.15000000596046448" end="0.64999997615814209"/>
  </xeff>
  <xeff index="4" displayname="在这里输入图表的相关结论" abstypecode="0" spid="20" nativeid="0" isexit="0" bhvcode="ppfs" oindex="4">
    <color red="0" green="0" blue="0"/>
    <uid>4</uid>
    <autoReverse>false</autoReverse>
    <isclicktri>false</isclicktri>
    <repeatcount>1</repeatcount>
    <rangedata start="0.5" end="1"/>
  </xeff>
  <xeff index="5" displayname="在这里输入图表的相关结论" abstypecode="0" spid="23" nativeid="0" isexit="0" bhvcode="ppfs" oindex="5">
    <color red="0" green="0" blue="0"/>
    <uid>5</uid>
    <autoReverse>false</autoReverse>
    <isclicktri>false</isclicktri>
    <repeatcount>1</repeatcount>
    <rangedata start="1" end="1.5"/>
  </xeff>
  <xeff index="6" displayname="组 30" abstypecode="0" spid="31" nativeid="10" isexit="0" bhvcode="scccp" oindex="6">
    <color red="0" green="0" blue="0"/>
    <uid>6</uid>
    <autoReverse>false</autoReverse>
    <isclicktri>false</isclicktri>
    <repeatcount>1</repeatcount>
    <rangedata start="0.60000002384185791" end="1.3500000238418579"/>
  </xeff>
  <xeff index="7" displayname="组 31" abstypecode="0" spid="32" nativeid="10" isexit="0" bhvcode="scccp" oindex="7">
    <color red="0" green="0" blue="0"/>
    <uid>7</uid>
    <autoReverse>false</autoReverse>
    <isclicktri>false</isclicktri>
    <repeatcount>1</repeatcount>
    <rangedata start="1" end="1.75"/>
  </xeff>
  <sldid>-1</sldid>
</xseqc>
</file>

<file path=customXml/item21.xml><?xml version="1.0" encoding="utf-8"?>
<xseqc xmlns:xsd="http://www.w3.org/2001/XMLSchema" xmlns:xsi="http://www.w3.org/2001/XMLSchema-instance">
  <xeff index="1" displayname="组 10" abstypecode="0" spid="11" nativeid="10" isexit="0" bhvcode="spp" oindex="1">
    <color red="0" green="0" blue="0"/>
    <uid>1</uid>
    <autoReverse>false</autoReverse>
    <isclicktri>false</isclicktri>
    <repeatcount>1</repeatcount>
    <rangedata start="0" end="0.5"/>
  </xeff>
  <xeff index="2" displayname="关键词总结标题" abstypecode="0" spid="19" nativeid="0" isexit="0" bhvcode="ppfs" oindex="2">
    <color red="0" green="0" blue="0"/>
    <uid>2</uid>
    <autoReverse>false</autoReverse>
    <isclicktri>false</isclicktri>
    <repeatcount>1</repeatcount>
    <rangedata start="0.25" end="0.75"/>
  </xeff>
  <xeff index="3" displayname="椭圆 11" abstypecode="0" spid="12" nativeid="22" isexit="0" bhvcode="sf" oindex="3">
    <color red="0" green="0" blue="0"/>
    <uid>3</uid>
    <autoReverse>false</autoReverse>
    <isclicktri>false</isclicktri>
    <repeatcount>1</repeatcount>
    <rangedata start="0.30000001192092896" end="1.2999999523162842"/>
  </xeff>
  <xeff index="4" displayname="组 13" abstypecode="0" spid="14" nativeid="0" isexit="0" bhvcode="ppfs" oindex="4">
    <color red="0" green="0" blue="0"/>
    <uid>4</uid>
    <autoReverse>false</autoReverse>
    <isclicktri>false</isclicktri>
    <repeatcount>1</repeatcount>
    <rangedata start="0.30000001192092896" end="0.800000011920929"/>
  </xeff>
  <xeff index="5" displayname="组 21" abstypecode="0" spid="22" nativeid="0" isexit="0" bhvcode="ppfs" oindex="5">
    <color red="0" green="0" blue="0"/>
    <uid>5</uid>
    <autoReverse>false</autoReverse>
    <isclicktri>false</isclicktri>
    <repeatcount>1</repeatcount>
    <rangedata start="0.5" end="1"/>
  </xeff>
  <xeff index="6" displayname="组 23" abstypecode="0" spid="24" nativeid="0" isexit="0" bhvcode="ppfs" oindex="6">
    <color red="0" green="0" blue="0"/>
    <uid>6</uid>
    <autoReverse>false</autoReverse>
    <isclicktri>false</isclicktri>
    <repeatcount>1</repeatcount>
    <rangedata start="0.699999988079071" end="1.2000000476837158"/>
  </xeff>
  <xeff index="7" displayname="组 27" abstypecode="0" spid="28" nativeid="10" isexit="0" bhvcode="spp" oindex="7">
    <color red="0" green="0" blue="0"/>
    <uid>7</uid>
    <autoReverse>false</autoReverse>
    <isclicktri>false</isclicktri>
    <repeatcount>1</repeatcount>
    <rangedata start="0.40000000596046448" end="0.89999997615814209"/>
  </xeff>
  <xeff index="8" displayname="组 32" abstypecode="0" spid="33" nativeid="10" isexit="0" bhvcode="spp" oindex="8">
    <color red="0" green="0" blue="0"/>
    <uid>8</uid>
    <autoReverse>false</autoReverse>
    <isclicktri>false</isclicktri>
    <repeatcount>1</repeatcount>
    <rangedata start="0.60000002384185791" end="1.1000000238418579"/>
  </xeff>
  <xeff index="9" displayname="组 33" abstypecode="0" spid="34" nativeid="10" isexit="0" bhvcode="spp" oindex="9">
    <color red="0" green="0" blue="0"/>
    <uid>9</uid>
    <autoReverse>false</autoReverse>
    <isclicktri>false</isclicktri>
    <repeatcount>1</repeatcount>
    <rangedata start="0.800000011920929" end="1.2999999523162842"/>
  </xeff>
  <sldid>-1</sldid>
</xseqc>
</file>

<file path=customXml/item22.xml><?xml version="1.0" encoding="utf-8"?>
<xseqc xmlns:xsd="http://www.w3.org/2001/XMLSchema" xmlns:xsi="http://www.w3.org/2001/XMLSchema-instance">
  <xeff index="1" displayname="组 163" abstypecode="0" spid="164" nativeid="22" isexit="0" bhvcode="sf" oindex="1">
    <color red="0" green="0" blue="0"/>
    <uid>1</uid>
    <autoReverse>false</autoReverse>
    <isclicktri>false</isclicktri>
    <repeatcount>1</repeatcount>
    <rangedata start="0" end="0.5"/>
  </xeff>
  <xeff index="2" displayname="组 102" abstypecode="0" spid="103" nativeid="10" isexit="0" bhvcode="spp" oindex="2">
    <color red="0" green="0" blue="0"/>
    <uid>2</uid>
    <autoReverse>false</autoReverse>
    <isclicktri>false</isclicktri>
    <repeatcount>1</repeatcount>
    <rangedata start="0" end="0.5"/>
  </xeff>
  <xeff index="3" displayname="文本框 200" abstypecode="0" spid="201" nativeid="22" isexit="0" bhvcode="sf" oindex="3">
    <color red="0" green="0" blue="0"/>
    <uid>3</uid>
    <autoReverse>false</autoReverse>
    <isclicktri>false</isclicktri>
    <repeatcount>1</repeatcount>
    <rangedata start="0" end="0.60000002384185791"/>
  </xeff>
  <xeff index="4" displayname="目" abstypecode="0" spid="50" nativeid="0" isexit="0" bhvcode="ppfs" oindex="4">
    <color red="0" green="0" blue="0"/>
    <uid>4</uid>
    <autoReverse>false</autoReverse>
    <isclicktri>false</isclicktri>
    <repeatcount>1</repeatcount>
    <rangedata start="0" end="1.2000000476837158"/>
  </xeff>
  <xeff index="5" displayname="录" abstypecode="0" spid="51" nativeid="0" isexit="0" bhvcode="ppfs" oindex="5">
    <color red="0" green="0" blue="0"/>
    <uid>5</uid>
    <autoReverse>false</autoReverse>
    <isclicktri>false</isclicktri>
    <repeatcount>1</repeatcount>
    <rangedata start="0" end="1.2000000476837158"/>
  </xeff>
  <xeff index="6" displayname="CONTENT" abstypecode="0" spid="200" nativeid="0" isexit="0" bhvcode="ppfs" oindex="20">
    <color red="0" green="0" blue="0"/>
    <uid>6</uid>
    <autoReverse>false</autoReverse>
    <isclicktri>false</isclicktri>
    <repeatcount>1</repeatcount>
    <rangedata start="0" end="1.571246862411499"/>
  </xeff>
  <xeff index="7" displayname="图 174" abstypecode="0" spid="175" nativeid="10" isexit="0" bhvcode="spp" oindex="21">
    <color red="0" green="0" blue="0"/>
    <uid>7</uid>
    <autoReverse>false</autoReverse>
    <isclicktri>false</isclicktri>
    <repeatcount>1</repeatcount>
    <rangedata start="0" end="0.5"/>
  </xeff>
  <xeff index="8" displayname="图 201" abstypecode="0" spid="202" nativeid="10" isexit="0" bhvcode="spp" oindex="22">
    <color red="0" green="0" blue="0"/>
    <uid>8</uid>
    <autoReverse>false</autoReverse>
    <isclicktri>false</isclicktri>
    <repeatcount>1</repeatcount>
    <rangedata start="0" end="0.5"/>
  </xeff>
  <xeff index="9" displayname="组 2" abstypecode="0" spid="3" nativeid="48" isexit="0" bhvcode="sppcc" oindex="6">
    <color red="0" green="0" blue="0"/>
    <uid>9</uid>
    <autoReverse>false</autoReverse>
    <isclicktri>false</isclicktri>
    <repeatcount>1</repeatcount>
    <rangedata start="0" end="0.60000002384185791"/>
  </xeff>
  <xeff index="10" displayname="椭圆 120" abstypecode="0" spid="121" nativeid="22" isexit="0" bhvcode="sf" oindex="7">
    <color red="0" green="0" blue="0"/>
    <uid>10</uid>
    <autoReverse>false</autoReverse>
    <isclicktri>false</isclicktri>
    <repeatcount>1</repeatcount>
    <rangedata start="0" end="0.85000002384185791"/>
  </xeff>
  <xeff index="11" displayname="组 4" abstypecode="0" spid="5" nativeid="0" isexit="0" bhvcode="ppfs" oindex="8">
    <color red="0" green="0" blue="0"/>
    <uid>11</uid>
    <autoReverse>false</autoReverse>
    <isclicktri>false</isclicktri>
    <repeatcount>1</repeatcount>
    <rangedata start="0.10000000149011612" end="1.1000000238418579"/>
  </xeff>
  <xeff index="12" displayname="组 5" abstypecode="0" spid="6" nativeid="0" isexit="0" bhvcode="ppfs" oindex="9">
    <color red="0" green="0" blue="0"/>
    <uid>12</uid>
    <autoReverse>false</autoReverse>
    <isclicktri>false</isclicktri>
    <repeatcount>1</repeatcount>
    <rangedata start="0.10000000149011612" end="1.2000000476837158"/>
  </xeff>
  <xeff index="13" displayname="组 7" abstypecode="0" spid="8" nativeid="0" isexit="0" bhvcode="ppfs" oindex="10">
    <color red="0" green="0" blue="0"/>
    <uid>13</uid>
    <autoReverse>false</autoReverse>
    <isclicktri>false</isclicktri>
    <repeatcount>1</repeatcount>
    <rangedata start="0.30000001192092896" end="1.2999999523162842"/>
  </xeff>
  <xeff index="14" displayname="组 6" abstypecode="0" spid="7" nativeid="0" isexit="0" bhvcode="ppfs" oindex="11">
    <color red="0" green="0" blue="0"/>
    <uid>14</uid>
    <autoReverse>false</autoReverse>
    <isclicktri>false</isclicktri>
    <repeatcount>1</repeatcount>
    <rangedata start="0.40000000596046448" end="1.3999999761581421"/>
  </xeff>
  <xeff index="15" displayname="连接符 10" abstypecode="0" spid="11" nativeid="22" isexit="0" bhvcode="sf" oindex="12">
    <color red="0" green="0" blue="0"/>
    <uid>15</uid>
    <autoReverse>false</autoReverse>
    <isclicktri>false</isclicktri>
    <repeatcount>1</repeatcount>
    <rangedata start="0.25" end="0.75"/>
  </xeff>
  <xeff index="16" displayname="连接符 138" abstypecode="0" spid="139" nativeid="22" isexit="0" bhvcode="sf" oindex="14">
    <color red="0" green="0" blue="0"/>
    <uid>16</uid>
    <autoReverse>false</autoReverse>
    <isclicktri>false</isclicktri>
    <repeatcount>1</repeatcount>
    <rangedata start="0.34999999403953552" end="0.85000002384185791"/>
  </xeff>
  <xeff index="17" displayname="连接符 158" abstypecode="0" spid="159" nativeid="22" isexit="0" bhvcode="sf" oindex="16">
    <color red="0" green="0" blue="0"/>
    <uid>17</uid>
    <autoReverse>false</autoReverse>
    <isclicktri>false</isclicktri>
    <repeatcount>1</repeatcount>
    <rangedata start="0.44999998807907104" end="0.949999988079071"/>
  </xeff>
  <xeff index="18" displayname="连接符 118" abstypecode="0" spid="119" nativeid="22" isexit="0" bhvcode="sf" oindex="18">
    <color red="0" green="0" blue="0"/>
    <uid>18</uid>
    <autoReverse>false</autoReverse>
    <isclicktri>false</isclicktri>
    <repeatcount>1</repeatcount>
    <rangedata start="0.550000011920929" end="1.0499999523162842"/>
  </xeff>
  <xeff index="19" displayname="组 16" abstypecode="0" spid="17" nativeid="10" isexit="0" bhvcode="spp" oindex="13">
    <color red="0" green="0" blue="0"/>
    <uid>19</uid>
    <autoReverse>false</autoReverse>
    <isclicktri>false</isclicktri>
    <repeatcount>1</repeatcount>
    <rangedata start="0.5" end="1"/>
  </xeff>
  <xeff index="20" displayname="组 17" abstypecode="0" spid="18" nativeid="10" isexit="0" bhvcode="spp" oindex="15">
    <color red="0" green="0" blue="0"/>
    <uid>20</uid>
    <autoReverse>false</autoReverse>
    <isclicktri>false</isclicktri>
    <repeatcount>1</repeatcount>
    <rangedata start="0.60000002384185791" end="1.1000000238418579"/>
  </xeff>
  <xeff index="21" displayname="组 18" abstypecode="0" spid="19" nativeid="10" isexit="0" bhvcode="spp" oindex="17">
    <color red="0" green="0" blue="0"/>
    <uid>21</uid>
    <autoReverse>false</autoReverse>
    <isclicktri>false</isclicktri>
    <repeatcount>1</repeatcount>
    <rangedata start="0.699999988079071" end="1.2000000476837158"/>
  </xeff>
  <xeff index="22" displayname="组 19" abstypecode="0" spid="20" nativeid="10" isexit="0" bhvcode="spp" oindex="19">
    <color red="0" green="0" blue="0"/>
    <uid>22</uid>
    <autoReverse>false</autoReverse>
    <isclicktri>false</isclicktri>
    <repeatcount>1</repeatcount>
    <rangedata start="0.800000011920929" end="1.2999999523162842"/>
  </xeff>
  <xeff index="23" displayname="组 140" abstypecode="2" spid="141" nativeid="61" isexit="0" bhvcode="r" oindex="23">
    <color red="0" green="0" blue="0"/>
    <uid>23</uid>
    <autoReverse>false</autoReverse>
    <isclicktri>false</isclicktri>
    <repeatcount>2147483647</repeatcount>
    <rangedata start="0.25" end="2.25"/>
  </xeff>
  <xeff index="24" displayname="Picture 202" abstypecode="0" spid="215" nativeid="10" isexit="0" bhvcode="spp" oindex="24">
    <color red="0" green="0" blue="0"/>
    <uid>24</uid>
    <autoReverse>false</autoReverse>
    <isclicktri>false</isclicktri>
    <repeatcount>1</repeatcount>
    <rangedata start="0" end="1"/>
  </xeff>
  <sldid>-1</sldid>
</xseqc>
</file>

<file path=customXml/item23.xml><?xml version="1.0" encoding="utf-8"?>
<xseqc xmlns:xsd="http://www.w3.org/2001/XMLSchema" xmlns:xsi="http://www.w3.org/2001/XMLSchema-instance">
  <xeff index="1" displayname="组 224" abstypecode="0" spid="225" nativeid="10" isexit="0" bhvcode="spp" oindex="1">
    <color red="0" green="0" blue="0"/>
    <uid>1</uid>
    <autoReverse>false</autoReverse>
    <isclicktri>false</isclicktri>
    <repeatcount>1</repeatcount>
    <rangedata start="0" end="1"/>
  </xeff>
  <xeff index="2" displayname="在此请输入荣誉文字" abstypecode="0" spid="58" nativeid="0" isexit="0" bhvcode="ppfs" oindex="2">
    <color red="0" green="0" blue="0"/>
    <uid>2</uid>
    <autoReverse>false</autoReverse>
    <isclicktri>false</isclicktri>
    <repeatcount>1</repeatcount>
    <rangedata start="0.20000000298023224" end="0.699999988079071"/>
  </xeff>
  <xeff index="3" displayname="图 2" abstypecode="0" spid="3" nativeid="22" isexit="0" bhvcode="sf" oindex="3">
    <color red="0" green="0" blue="0"/>
    <uid>3</uid>
    <autoReverse>false</autoReverse>
    <isclicktri>false</isclicktri>
    <repeatcount>1</repeatcount>
    <rangedata start="0.40000000596046448" end="0.89999997615814209"/>
  </xeff>
  <xeff index="4" displayname="图 15" abstypecode="0" spid="16" nativeid="22" isexit="0" bhvcode="sf" oindex="4">
    <color red="0" green="0" blue="0"/>
    <uid>4</uid>
    <autoReverse>false</autoReverse>
    <isclicktri>false</isclicktri>
    <repeatcount>1</repeatcount>
    <rangedata start="1" end="1.5"/>
  </xeff>
  <xeff index="5" displayname="组 28" abstypecode="0" spid="29" nativeid="10" isexit="0" bhvcode="spp" oindex="5">
    <color red="0" green="0" blue="0"/>
    <uid>5</uid>
    <autoReverse>false</autoReverse>
    <isclicktri>false</isclicktri>
    <repeatcount>1</repeatcount>
    <rangedata start="0.5" end="1"/>
  </xeff>
  <xeff index="6" displayname="组 29" abstypecode="0" spid="30" nativeid="10" isexit="0" bhvcode="spp" oindex="6">
    <color red="0" green="0" blue="0"/>
    <uid>6</uid>
    <autoReverse>false</autoReverse>
    <isclicktri>false</isclicktri>
    <repeatcount>1</repeatcount>
    <rangedata start="0.60000002384185791" end="1.1000000238418579"/>
  </xeff>
  <xeff index="7" displayname="组 32" abstypecode="0" spid="33" nativeid="10" isexit="0" bhvcode="spp" oindex="7">
    <color red="0" green="0" blue="0"/>
    <uid>7</uid>
    <autoReverse>false</autoReverse>
    <isclicktri>false</isclicktri>
    <repeatcount>1</repeatcount>
    <rangedata start="0.699999988079071" end="1.2000000476837158"/>
  </xeff>
  <xeff index="8" displayname="组 35" abstypecode="0" spid="36" nativeid="10" isexit="0" bhvcode="spp" oindex="8">
    <color red="0" green="0" blue="0"/>
    <uid>8</uid>
    <autoReverse>false</autoReverse>
    <isclicktri>false</isclicktri>
    <repeatcount>1</repeatcount>
    <rangedata start="0.800000011920929" end="1.2999999523162842"/>
  </xeff>
  <xeff index="9" displayname="组 47" abstypecode="0" spid="48" nativeid="10" isexit="0" bhvcode="spp" oindex="9">
    <color red="0" green="0" blue="0"/>
    <uid>9</uid>
    <autoReverse>false</autoReverse>
    <isclicktri>false</isclicktri>
    <repeatcount>1</repeatcount>
    <rangedata start="1.3999999761581421" end="1.8999999761581421"/>
  </xeff>
  <xeff index="10" displayname="组 44" abstypecode="0" spid="45" nativeid="10" isexit="0" bhvcode="spp" oindex="10">
    <color red="0" green="0" blue="0"/>
    <uid>10</uid>
    <autoReverse>false</autoReverse>
    <isclicktri>false</isclicktri>
    <repeatcount>1</repeatcount>
    <rangedata start="1.2999999523162842" end="1.7999999523162842"/>
  </xeff>
  <xeff index="11" displayname="组 41" abstypecode="0" spid="42" nativeid="10" isexit="0" bhvcode="spp" oindex="11">
    <color red="0" green="0" blue="0"/>
    <uid>11</uid>
    <autoReverse>false</autoReverse>
    <isclicktri>false</isclicktri>
    <repeatcount>1</repeatcount>
    <rangedata start="1.2000000476837158" end="1.7000000476837158"/>
  </xeff>
  <xeff index="12" displayname="组 9" abstypecode="0" spid="10" nativeid="22" isexit="0" bhvcode="sf" oindex="13">
    <color red="0" green="0" blue="0"/>
    <uid>12</uid>
    <autoReverse>false</autoReverse>
    <isclicktri>false</isclicktri>
    <repeatcount>1</repeatcount>
    <rangedata start="1.5" end="2"/>
  </xeff>
  <xeff index="13" displayname="图 323" abstypecode="0" spid="324" nativeid="10" isexit="0" bhvcode="sppp" oindex="14">
    <color red="0" green="0" blue="0"/>
    <uid>13</uid>
    <autoReverse>false</autoReverse>
    <isclicktri>false</isclicktri>
    <repeatcount>1</repeatcount>
    <rangedata start="1.6000000238418579" end="2.0999999046325684"/>
  </xeff>
  <xeff index="14" displayname="负责人" abstypecode="0" spid="18" nativeid="0" isexit="0" bhvcode="ppfs" oindex="15">
    <color red="0" green="0" blue="0"/>
    <uid>14</uid>
    <autoReverse>false</autoReverse>
    <isclicktri>false</isclicktri>
    <repeatcount>1</repeatcount>
    <rangedata start="1.7000000476837158" end="2.2000000476837158"/>
  </xeff>
  <xeff index="15" displayname="白小钰" abstypecode="0" spid="19" nativeid="0" isexit="0" bhvcode="ppfs" oindex="16">
    <color red="0" green="0" blue="0"/>
    <uid>15</uid>
    <autoReverse>false</autoReverse>
    <isclicktri>false</isclicktri>
    <repeatcount>1</repeatcount>
    <rangedata start="1.7999999523162842" end="2.2999999523162842"/>
  </xeff>
  <xeff index="16" displayname="组 320" abstypecode="0" spid="321" nativeid="10" isexit="0" bhvcode="spp" oindex="17">
    <color red="0" green="0" blue="0"/>
    <uid>16</uid>
    <autoReverse>false</autoReverse>
    <isclicktri>false</isclicktri>
    <repeatcount>1</repeatcount>
    <rangedata start="2" end="2.5"/>
  </xeff>
  <xeff index="17" displayname="组 38" abstypecode="0" spid="39" nativeid="10" isexit="0" bhvcode="spp" oindex="12">
    <color red="0" green="0" blue="0"/>
    <uid>17</uid>
    <autoReverse>false</autoReverse>
    <isclicktri>false</isclicktri>
    <repeatcount>1</repeatcount>
    <rangedata start="1.1000000238418579" end="1.6000000238418579"/>
  </xeff>
  <sldid>-1</sldid>
</xseqc>
</file>

<file path=customXml/item24.xml><?xml version="1.0" encoding="utf-8"?>
<xseqc xmlns:xsd="http://www.w3.org/2001/XMLSchema" xmlns:xsi="http://www.w3.org/2001/XMLSchema-instance">
  <xeff index="1" displayname="这里输入图表标题" abstypecode="0" spid="18" nativeid="0" isexit="0" bhvcode="ppfs" oindex="1">
    <color red="0" green="0" blue="0"/>
    <uid>1</uid>
    <autoReverse>false</autoReverse>
    <isclicktri>false</isclicktri>
    <repeatcount>1</repeatcount>
    <rangedata start="0" end="0.5"/>
  </xeff>
  <xeff index="2" displayname="圆角矩形 13" abstypecode="0" spid="14" nativeid="10" isexit="0" bhvcode="spp" oindex="2">
    <color red="0" green="0" blue="0"/>
    <uid>2</uid>
    <autoReverse>false</autoReverse>
    <isclicktri>false</isclicktri>
    <repeatcount>1</repeatcount>
    <rangedata start="0.25" end="0.75"/>
  </xeff>
  <xeff index="3" displayname="矩形: 圆顶角 14" abstypecode="0" spid="15" nativeid="10" isexit="0" bhvcode="spp" oindex="3">
    <color red="0" green="0" blue="0"/>
    <uid>3</uid>
    <autoReverse>false</autoReverse>
    <isclicktri>false</isclicktri>
    <repeatcount>1</repeatcount>
    <rangedata start="0.5" end="1"/>
  </xeff>
  <xeff index="4" displayname="连接符 16" abstypecode="0" spid="17" nativeid="10" isexit="0" bhvcode="spp" oindex="4">
    <color red="0" green="0" blue="0"/>
    <uid>4</uid>
    <autoReverse>false</autoReverse>
    <isclicktri>false</isclicktri>
    <repeatcount>1</repeatcount>
    <rangedata start="0.5" end="1"/>
  </xeff>
  <xeff index="5" displayname="表格 2" abstypecode="0" spid="16" nativeid="10" isexit="0" bhvcode="spp" oindex="5">
    <color red="0" green="0" blue="0"/>
    <uid>5</uid>
    <autoReverse>false</autoReverse>
    <isclicktri>false</isclicktri>
    <repeatcount>1</repeatcount>
    <rangedata start="0.5" end="1"/>
  </xeff>
  <xeff index="6" displayname="连接符 18" abstypecode="0" spid="19" nativeid="10" isexit="0" bhvcode="spp" oindex="6">
    <color red="0" green="0" blue="0"/>
    <uid>6</uid>
    <autoReverse>false</autoReverse>
    <isclicktri>false</isclicktri>
    <repeatcount>1</repeatcount>
    <rangedata start="0.5" end="1"/>
  </xeff>
  <sldid>-1</sldid>
</xseqc>
</file>

<file path=customXml/item3.xml><?xml version="1.0" encoding="utf-8"?>
<xseqc xmlns:xsd="http://www.w3.org/2001/XMLSchema" xmlns:xsi="http://www.w3.org/2001/XMLSchema-instance">
  <xeff index="1" displayname="组 1" abstypecode="0" spid="2" nativeid="22" isexit="0" bhvcode="sf" oindex="3">
    <color red="0" green="0" blue="0"/>
    <uid>1</uid>
    <autoReverse>false</autoReverse>
    <isclicktri>false</isclicktri>
    <repeatcount>1</repeatcount>
    <rangedata start="0.34999999403953552" end="0.85000002384185791"/>
  </xeff>
  <xeff index="2" displayname="图 135" abstypecode="0" spid="136" nativeid="10" isexit="0" bhvcode="spp" oindex="1">
    <color red="0" green="0" blue="0"/>
    <uid>2</uid>
    <autoReverse>false</autoReverse>
    <isclicktri>false</isclicktri>
    <repeatcount>1</repeatcount>
    <rangedata start="0" end="0.5"/>
  </xeff>
  <xeff index="3" displayname="形状: 形状 104" abstypecode="0" spid="105" nativeid="10" isexit="0" bhvcode="spp" oindex="2">
    <color red="0" green="0" blue="0"/>
    <uid>3</uid>
    <autoReverse>false</autoReverse>
    <isclicktri>false</isclicktri>
    <repeatcount>1</repeatcount>
    <rangedata start="0.25" end="0.75"/>
  </xeff>
  <xeff index="4" displayname="图 143" abstypecode="0" spid="144" nativeid="10" isexit="0" bhvcode="spp" oindex="19">
    <color red="0" green="0" blue="0"/>
    <uid>4</uid>
    <autoReverse>false</autoReverse>
    <isclicktri>false</isclicktri>
    <repeatcount>1</repeatcount>
    <rangedata start="0.5" end="1"/>
  </xeff>
  <xeff index="5" displayname="图 1100" abstypecode="0" spid="1101" nativeid="10" isexit="0" bhvcode="spp" oindex="20">
    <color red="0" green="0" blue="0"/>
    <uid>5</uid>
    <autoReverse>false</autoReverse>
    <isclicktri>false</isclicktri>
    <repeatcount>1</repeatcount>
    <rangedata start="0.5" end="1"/>
  </xeff>
  <xeff index="6" displayname="组 6" abstypecode="0" spid="7" nativeid="10" isexit="0" bhvcode="spp" oindex="22">
    <color red="0" green="0" blue="0"/>
    <uid>6</uid>
    <autoReverse>false</autoReverse>
    <isclicktri>false</isclicktri>
    <repeatcount>1</repeatcount>
    <rangedata start="0.699999988079071" end="1.7000000476837158"/>
  </xeff>
  <xeff index="7" displayname="组 7" abstypecode="0" spid="8" nativeid="10" isexit="0" bhvcode="spp" oindex="23">
    <color red="0" green="0" blue="0"/>
    <uid>7</uid>
    <autoReverse>false</autoReverse>
    <isclicktri>false</isclicktri>
    <repeatcount>1</repeatcount>
    <rangedata start="0.800000011920929" end="1.2999999523162842"/>
  </xeff>
  <xeff index="8" displayname="组 8" abstypecode="0" spid="9" nativeid="10" isexit="0" bhvcode="spp" oindex="24">
    <color red="0" green="0" blue="0"/>
    <uid>8</uid>
    <autoReverse>false</autoReverse>
    <isclicktri>false</isclicktri>
    <repeatcount>1</repeatcount>
    <rangedata start="0.800000011920929" end="1.2999999523162842"/>
  </xeff>
  <xeff index="9" displayname="组 5" abstypecode="2" spid="6" nativeid="61" isexit="0" bhvcode="r" oindex="4">
    <color red="0" green="0" blue="0"/>
    <uid>9</uid>
    <autoReverse>false</autoReverse>
    <isclicktri>false</isclicktri>
    <repeatcount>2147483647</repeatcount>
    <rangedata start="0.25" end="2.25"/>
  </xeff>
  <xeff index="10" displayname="组 2" abstypecode="0" spid="3" nativeid="10" isexit="0" bhvcode="sppp" oindex="21">
    <color red="0" green="0" blue="0"/>
    <uid>10</uid>
    <autoReverse>false</autoReverse>
    <isclicktri>false</isclicktri>
    <repeatcount>1</repeatcount>
    <rangedata start="0.60000002384185791" end="1.1000000238418579"/>
  </xeff>
  <xeff index="11" displayname="智" abstypecode="0" spid="50" nativeid="0" isexit="0" bhvcode="ppfs" oindex="5">
    <color red="0" green="0" blue="0"/>
    <uid>11</uid>
    <autoReverse>false</autoReverse>
    <isclicktri>false</isclicktri>
    <repeatcount>1</repeatcount>
    <rangedata start="0" end="1"/>
  </xeff>
  <xeff index="12" displayname="慧" abstypecode="0" spid="51" nativeid="0" isexit="0" bhvcode="ppfs" oindex="6">
    <color red="0" green="0" blue="0"/>
    <uid>12</uid>
    <autoReverse>false</autoReverse>
    <isclicktri>false</isclicktri>
    <repeatcount>1</repeatcount>
    <rangedata start="0" end="1"/>
  </xeff>
  <xeff index="13" displayname="交" abstypecode="0" spid="52" nativeid="0" isexit="0" bhvcode="ppfs" oindex="7">
    <color red="0" green="0" blue="0"/>
    <uid>13</uid>
    <autoReverse>false</autoReverse>
    <isclicktri>false</isclicktri>
    <repeatcount>1</repeatcount>
    <rangedata start="0" end="1.2000000476837158"/>
  </xeff>
  <xeff index="14" displayname="锋" abstypecode="0" spid="53" nativeid="0" isexit="0" bhvcode="ppfs" oindex="8">
    <color red="0" green="0" blue="0"/>
    <uid>14</uid>
    <autoReverse>false</autoReverse>
    <isclicktri>false</isclicktri>
    <repeatcount>1</repeatcount>
    <rangedata start="0" end="1.2999999523162842"/>
  </xeff>
  <xeff index="15" displayname="映" abstypecode="0" spid="59" nativeid="0" isexit="0" bhvcode="ppfs" oindex="9">
    <color red="0" green="0" blue="0"/>
    <uid>15</uid>
    <autoReverse>false</autoReverse>
    <isclicktri>false</isclicktri>
    <repeatcount>1</repeatcount>
    <rangedata start="0" end="1.3999999761581421"/>
  </xeff>
  <xeff index="16" displayname="华" abstypecode="0" spid="60" nativeid="0" isexit="0" bhvcode="ppfs" oindex="10">
    <color red="0" green="0" blue="0"/>
    <uid>16</uid>
    <autoReverse>false</autoReverse>
    <isclicktri>false</isclicktri>
    <repeatcount>1</repeatcount>
    <rangedata start="0" end="1.5"/>
  </xeff>
  <xeff index="17" displayname="章" abstypecode="0" spid="61" nativeid="0" isexit="0" bhvcode="ppfs" oindex="11">
    <color red="0" green="0" blue="0"/>
    <uid>17</uid>
    <autoReverse>false</autoReverse>
    <isclicktri>false</isclicktri>
    <repeatcount>1</repeatcount>
    <rangedata start="0" end="1.6000000238418579"/>
  </xeff>
  <xeff index="18" displayname="论" abstypecode="0" spid="43" nativeid="0" isexit="0" bhvcode="ppfs" oindex="12">
    <color red="0" green="0" blue="0"/>
    <uid>18</uid>
    <autoReverse>false</autoReverse>
    <isclicktri>false</isclicktri>
    <repeatcount>1</repeatcount>
    <rangedata start="0" end="1.7000000476837158"/>
  </xeff>
  <xeff index="19" displayname="道" abstypecode="0" spid="44" nativeid="0" isexit="0" bhvcode="ppfs" oindex="13">
    <color red="0" green="0" blue="0"/>
    <uid>19</uid>
    <autoReverse>false</autoReverse>
    <isclicktri>false</isclicktri>
    <repeatcount>1</repeatcount>
    <rangedata start="0" end="1.7999999523162842"/>
  </xeff>
  <xeff index="20" displayname="展" abstypecode="0" spid="45" nativeid="0" isexit="0" bhvcode="ppfs" oindex="14">
    <color red="0" green="0" blue="0"/>
    <uid>20</uid>
    <autoReverse>false</autoReverse>
    <isclicktri>false</isclicktri>
    <repeatcount>1</repeatcount>
    <rangedata start="0" end="1.8999999761581421"/>
  </xeff>
  <xeff index="21" displayname="才" abstypecode="0" spid="46" nativeid="0" isexit="0" bhvcode="ppfs" oindex="15">
    <color red="0" green="0" blue="0"/>
    <uid>21</uid>
    <autoReverse>false</autoReverse>
    <isclicktri>false</isclicktri>
    <repeatcount>1</repeatcount>
    <rangedata start="0" end="2"/>
  </xeff>
  <xeff index="22" displayname="铸" abstypecode="0" spid="47" nativeid="0" isexit="0" bhvcode="ppfs" oindex="16">
    <color red="0" green="0" blue="0"/>
    <uid>22</uid>
    <autoReverse>false</autoReverse>
    <isclicktri>false</isclicktri>
    <repeatcount>1</repeatcount>
    <rangedata start="0" end="2.0999999046325684"/>
  </xeff>
  <xeff index="23" displayname="辉" abstypecode="0" spid="48" nativeid="0" isexit="0" bhvcode="ppfs" oindex="17">
    <color red="0" green="0" blue="0"/>
    <uid>23</uid>
    <autoReverse>false</autoReverse>
    <isclicktri>false</isclicktri>
    <repeatcount>1</repeatcount>
    <rangedata start="0" end="2.2000000476837158"/>
  </xeff>
  <xeff index="24" displayname="煌" abstypecode="0" spid="49" nativeid="0" isexit="0" bhvcode="ppfs" oindex="18">
    <color red="0" green="0" blue="0"/>
    <uid>24</uid>
    <autoReverse>false</autoReverse>
    <isclicktri>false</isclicktri>
    <repeatcount>1</repeatcount>
    <rangedata start="0" end="2.2999999523162842"/>
  </xeff>
  <sldid>-1</sldid>
</xseqc>
</file>

<file path=customXml/item4.xml><?xml version="1.0" encoding="utf-8"?>
<xseqc xmlns:xsd="http://www.w3.org/2001/XMLSchema" xmlns:xsi="http://www.w3.org/2001/XMLSchema-instance">
  <xeff index="1" displayname="组 2" abstypecode="0" spid="3" nativeid="10" isexit="0" bhvcode="spp" oindex="1">
    <color red="0" green="0" blue="0"/>
    <uid>1</uid>
    <autoReverse>false</autoReverse>
    <isclicktri>false</isclicktri>
    <repeatcount>1</repeatcount>
    <rangedata start="0" end="0.75"/>
  </xeff>
  <xeff index="2" displayname="组 3" abstypecode="0" spid="4" nativeid="10" isexit="0" bhvcode="spp" oindex="2">
    <color red="0" green="0" blue="0"/>
    <uid>2</uid>
    <autoReverse>false</autoReverse>
    <isclicktri>false</isclicktri>
    <repeatcount>1</repeatcount>
    <rangedata start="0" end="0.75"/>
  </xeff>
  <xeff index="3" displayname="组 287" abstypecode="0" spid="288" nativeid="22" isexit="0" bhvcode="sf" oindex="3">
    <color red="0" green="0" blue="0"/>
    <uid>3</uid>
    <autoReverse>false</autoReverse>
    <isclicktri>false</isclicktri>
    <repeatcount>1</repeatcount>
    <rangedata start="0.40000000596046448" end="0.89999997615814209"/>
  </xeff>
  <xeff index="4" displayname="组 5" abstypecode="0" spid="6" nativeid="0" isexit="0" bhvcode="ppfs" oindex="4">
    <color red="0" green="0" blue="0"/>
    <uid>4</uid>
    <autoReverse>false</autoReverse>
    <isclicktri>false</isclicktri>
    <repeatcount>1</repeatcount>
    <rangedata start="0.60000002384185791" end="1.1000000238418579"/>
  </xeff>
  <xeff index="5" displayname="组 9" abstypecode="0" spid="10" nativeid="0" isexit="0" bhvcode="ppfs" oindex="5">
    <color red="0" green="0" blue="0"/>
    <uid>5</uid>
    <autoReverse>false</autoReverse>
    <isclicktri>false</isclicktri>
    <repeatcount>1</repeatcount>
    <rangedata start="0.89999997615814209" end="1.3999999761581421"/>
  </xeff>
  <xeff index="6" displayname="组 8" abstypecode="0" spid="9" nativeid="0" isexit="0" bhvcode="ppfs" oindex="6">
    <color red="0" green="0" blue="0"/>
    <uid>6</uid>
    <autoReverse>false</autoReverse>
    <isclicktri>false</isclicktri>
    <repeatcount>1</repeatcount>
    <rangedata start="0.60000002384185791" end="1.1000000238418579"/>
  </xeff>
  <xeff index="7" displayname="组 10" abstypecode="0" spid="11" nativeid="0" isexit="0" bhvcode="ppfs" oindex="7">
    <color red="0" green="0" blue="0"/>
    <uid>7</uid>
    <autoReverse>false</autoReverse>
    <isclicktri>false</isclicktri>
    <repeatcount>1</repeatcount>
    <rangedata start="0.89999997615814209" end="1.3999999761581421"/>
  </xeff>
  <xeff index="8" displayname="组 14" abstypecode="0" spid="15" nativeid="10" isexit="0" bhvcode="spp" oindex="8">
    <color red="0" green="0" blue="0"/>
    <uid>8</uid>
    <autoReverse>false</autoReverse>
    <isclicktri>false</isclicktri>
    <repeatcount>1</repeatcount>
    <rangedata start="0.699999988079071" end="1.2000000476837158"/>
  </xeff>
  <xeff index="9" displayname="组 15" abstypecode="0" spid="16" nativeid="10" isexit="0" bhvcode="spp" oindex="9">
    <color red="0" green="0" blue="0"/>
    <uid>9</uid>
    <autoReverse>false</autoReverse>
    <isclicktri>false</isclicktri>
    <repeatcount>1</repeatcount>
    <rangedata start="0.699999988079071" end="1.2000000476837158"/>
  </xeff>
  <xeff index="10" displayname="组 13" abstypecode="0" spid="14" nativeid="10" isexit="0" bhvcode="spp" oindex="10">
    <color red="0" green="0" blue="0"/>
    <uid>10</uid>
    <autoReverse>false</autoReverse>
    <isclicktri>false</isclicktri>
    <repeatcount>1</repeatcount>
    <rangedata start="1" end="1.5"/>
  </xeff>
  <xeff index="11" displayname="组 12" abstypecode="0" spid="13" nativeid="10" isexit="0" bhvcode="spp" oindex="11">
    <color red="0" green="0" blue="0"/>
    <uid>11</uid>
    <autoReverse>false</autoReverse>
    <isclicktri>false</isclicktri>
    <repeatcount>1</repeatcount>
    <rangedata start="1" end="1.5"/>
  </xeff>
  <sldid>-1</sldid>
</xseqc>
</file>

<file path=customXml/item5.xml><?xml version="1.0" encoding="utf-8"?>
<xseqc xmlns:xsd="http://www.w3.org/2001/XMLSchema" xmlns:xsi="http://www.w3.org/2001/XMLSchema-instance">
  <xeff index="1" displayname="组 2" abstypecode="0" spid="3" nativeid="48" isexit="0" bhvcode="sppcc" oindex="1">
    <color red="0" green="0" blue="0"/>
    <uid>1</uid>
    <autoReverse>false</autoReverse>
    <isclicktri>false</isclicktri>
    <repeatcount>1</repeatcount>
    <rangedata start="0" end="0.60000002384185791"/>
  </xeff>
  <xeff index="2" displayname="连接符 218" abstypecode="0" spid="219" nativeid="22" isexit="0" bhvcode="sf" oindex="2">
    <color red="0" green="0" blue="0"/>
    <uid>2</uid>
    <autoReverse>false</autoReverse>
    <isclicktri>false</isclicktri>
    <repeatcount>1</repeatcount>
    <rangedata start="0" end="0.5"/>
  </xeff>
  <xeff index="3" displayname="连接符 232" abstypecode="0" spid="233" nativeid="22" isexit="0" bhvcode="sf" oindex="3">
    <color red="0" green="0" blue="0"/>
    <uid>3</uid>
    <autoReverse>false</autoReverse>
    <isclicktri>false</isclicktri>
    <repeatcount>1</repeatcount>
    <rangedata start="0" end="0.5"/>
  </xeff>
  <xeff index="4" displayname="研究目标" abstypecode="0" spid="234" nativeid="0" isexit="0" bhvcode="ppfs" oindex="4">
    <color red="0" green="0" blue="0"/>
    <uid>4</uid>
    <autoReverse>false</autoReverse>
    <isclicktri>false</isclicktri>
    <repeatcount>1</repeatcount>
    <rangedata start="0.25" end="0.75"/>
  </xeff>
  <xeff index="5" displayname="研究意义" abstypecode="0" spid="220" nativeid="0" isexit="0" bhvcode="ppfs" oindex="5">
    <color red="0" green="0" blue="0"/>
    <uid>5</uid>
    <autoReverse>false</autoReverse>
    <isclicktri>false</isclicktri>
    <repeatcount>1</repeatcount>
    <rangedata start="0.25" end="0.75"/>
  </xeff>
  <xeff index="6" displayname="圆角矩形 229" abstypecode="0" spid="230" nativeid="22" isexit="0" bhvcode="sf" oindex="6">
    <color red="0" green="0" blue="0"/>
    <uid>6</uid>
    <autoReverse>false</autoReverse>
    <isclicktri>false</isclicktri>
    <repeatcount>1</repeatcount>
    <rangedata start="0.34999999403953552" end="1.1000000238418579"/>
  </xeff>
  <xeff index="7" displayname="Chinese, college students, girls, holding a pen and a book, a person, with a white background" abstypecode="0" spid="30" nativeid="22" isexit="0" bhvcode="sf" oindex="7">
    <color red="0" green="0" blue="0"/>
    <uid>7</uid>
    <autoReverse>false</autoReverse>
    <isclicktri>false</isclicktri>
    <repeatcount>1</repeatcount>
    <rangedata start="0.34999999403953552" end="1.1000000238418579"/>
  </xeff>
  <xeff index="8" displayname="组 41" abstypecode="0" spid="42" nativeid="10" isexit="0" bhvcode="spp" oindex="8">
    <color red="0" green="0" blue="0"/>
    <uid>8</uid>
    <autoReverse>false</autoReverse>
    <isclicktri>false</isclicktri>
    <repeatcount>1</repeatcount>
    <rangedata start="0.40000000596046448" end="0.89999997615814209"/>
  </xeff>
  <xeff index="9" displayname="组 42" abstypecode="0" spid="43" nativeid="10" isexit="0" bhvcode="spp" oindex="9">
    <color red="0" green="0" blue="0"/>
    <uid>9</uid>
    <autoReverse>false</autoReverse>
    <isclicktri>false</isclicktri>
    <repeatcount>1</repeatcount>
    <rangedata start="0.5" end="1"/>
  </xeff>
  <xeff index="10" displayname="组 61" abstypecode="0" spid="62" nativeid="10" isexit="0" bhvcode="spp" oindex="10">
    <color red="0" green="0" blue="0"/>
    <uid>10</uid>
    <autoReverse>false</autoReverse>
    <isclicktri>false</isclicktri>
    <repeatcount>1</repeatcount>
    <rangedata start="0.60000002384185791" end="1.1000000238418579"/>
  </xeff>
  <xeff index="11" displayname="组 138" abstypecode="0" spid="139" nativeid="10" isexit="0" bhvcode="spp" oindex="11">
    <color red="0" green="0" blue="0"/>
    <uid>11</uid>
    <autoReverse>false</autoReverse>
    <isclicktri>false</isclicktri>
    <repeatcount>1</repeatcount>
    <rangedata start="0.40000000596046448" end="0.89999997615814209"/>
  </xeff>
  <xeff index="12" displayname="组 139" abstypecode="0" spid="140" nativeid="10" isexit="0" bhvcode="spp" oindex="12">
    <color red="0" green="0" blue="0"/>
    <uid>12</uid>
    <autoReverse>false</autoReverse>
    <isclicktri>false</isclicktri>
    <repeatcount>1</repeatcount>
    <rangedata start="0.5" end="1"/>
  </xeff>
  <xeff index="13" displayname="组 132" abstypecode="0" spid="133" nativeid="10" isexit="0" bhvcode="spp" oindex="13">
    <color red="0" green="0" blue="0"/>
    <uid>13</uid>
    <autoReverse>false</autoReverse>
    <isclicktri>false</isclicktri>
    <repeatcount>1</repeatcount>
    <rangedata start="0.60000002384185791" end="1.1000000238418579"/>
  </xeff>
  <sldid>-1</sldid>
</xseqc>
</file>

<file path=customXml/item6.xml><?xml version="1.0" encoding="utf-8"?>
<xseqc xmlns:xsd="http://www.w3.org/2001/XMLSchema" xmlns:xsi="http://www.w3.org/2001/XMLSchema-instance">
  <sldid>-1</sldid>
</xseqc>
</file>

<file path=customXml/item7.xml><?xml version="1.0" encoding="utf-8"?>
<xseqc xmlns:xsd="http://www.w3.org/2001/XMLSchema" xmlns:xsi="http://www.w3.org/2001/XMLSchema-instance">
  <xeff index="1" displayname="组 10" abstypecode="0" spid="11" nativeid="0" isexit="0" bhvcode="ppfs" oindex="1">
    <color red="0" green="0" blue="0"/>
    <uid>1</uid>
    <autoReverse>false</autoReverse>
    <isclicktri>false</isclicktri>
    <repeatcount>1</repeatcount>
    <rangedata start="0.30000001192092896" end="0.800000011920929"/>
  </xeff>
  <sldid>-1</sldid>
</xseqc>
</file>

<file path=customXml/item8.xml><?xml version="1.0" encoding="utf-8"?>
<xseqc xmlns:xsd="http://www.w3.org/2001/XMLSchema" xmlns:xsi="http://www.w3.org/2001/XMLSchema-instance">
  <xeff index="1" displayname="组 12" abstypecode="0" spid="13" nativeid="22" isexit="0" bhvcode="sf" oindex="1">
    <color red="0" green="0" blue="0"/>
    <uid>1</uid>
    <autoReverse>false</autoReverse>
    <isclicktri>false</isclicktri>
    <repeatcount>1</repeatcount>
    <rangedata start="0" end="0.5"/>
  </xeff>
  <xeff index="2" displayname="组 14" abstypecode="0" spid="15" nativeid="10" isexit="0" bhvcode="spp" oindex="2">
    <color red="0" green="0" blue="0"/>
    <uid>2</uid>
    <autoReverse>false</autoReverse>
    <isclicktri>false</isclicktri>
    <repeatcount>1</repeatcount>
    <rangedata start="0.20000000298023224" end="0.699999988079071"/>
  </xeff>
  <xeff index="3" displayname="组 15" abstypecode="0" spid="16" nativeid="10" isexit="0" bhvcode="spp" oindex="3">
    <color red="0" green="0" blue="0"/>
    <uid>3</uid>
    <autoReverse>false</autoReverse>
    <isclicktri>false</isclicktri>
    <repeatcount>1</repeatcount>
    <rangedata start="0.40000000596046448" end="0.89999997615814209"/>
  </xeff>
  <xeff index="4" displayname="组 16" abstypecode="0" spid="17" nativeid="10" isexit="0" bhvcode="spp" oindex="4">
    <color red="0" green="0" blue="0"/>
    <uid>4</uid>
    <autoReverse>false</autoReverse>
    <isclicktri>false</isclicktri>
    <repeatcount>1</repeatcount>
    <rangedata start="0.60000002384185791" end="1.1000000238418579"/>
  </xeff>
  <xeff index="5" displayname="组 17" abstypecode="0" spid="18" nativeid="10" isexit="0" bhvcode="spp" oindex="5">
    <color red="0" green="0" blue="0"/>
    <uid>5</uid>
    <autoReverse>false</autoReverse>
    <isclicktri>false</isclicktri>
    <repeatcount>1</repeatcount>
    <rangedata start="0.800000011920929" end="1.2999999523162842"/>
  </xeff>
  <xeff index="6" displayname="组 13" abstypecode="0" spid="14" nativeid="22" isexit="0" bhvcode="sf" oindex="6">
    <color red="0" green="0" blue="0"/>
    <uid>6</uid>
    <autoReverse>false</autoReverse>
    <isclicktri>false</isclicktri>
    <repeatcount>1</repeatcount>
    <rangedata start="1" end="1.5"/>
  </xeff>
  <xeff index="7" displayname="组 19" abstypecode="0" spid="20" nativeid="10" isexit="0" bhvcode="spp" oindex="7">
    <color red="0" green="0" blue="0"/>
    <uid>7</uid>
    <autoReverse>false</autoReverse>
    <isclicktri>false</isclicktri>
    <repeatcount>1</repeatcount>
    <rangedata start="1.2000000476837158" end="1.7000000476837158"/>
  </xeff>
  <xeff index="8" displayname="组 25" abstypecode="0" spid="26" nativeid="10" isexit="0" bhvcode="spp" oindex="8">
    <color red="0" green="0" blue="0"/>
    <uid>8</uid>
    <autoReverse>false</autoReverse>
    <isclicktri>false</isclicktri>
    <repeatcount>1</repeatcount>
    <rangedata start="1.3999999761581421" end="1.8999999761581421"/>
  </xeff>
  <xeff index="9" displayname="组 30" abstypecode="0" spid="31" nativeid="10" isexit="0" bhvcode="spp" oindex="9">
    <color red="0" green="0" blue="0"/>
    <uid>9</uid>
    <autoReverse>false</autoReverse>
    <isclicktri>false</isclicktri>
    <repeatcount>1</repeatcount>
    <rangedata start="1.6000000238418579" end="2.0999999046325684"/>
  </xeff>
  <xeff index="10" displayname="组 36" abstypecode="0" spid="37" nativeid="10" isexit="0" bhvcode="spp" oindex="10">
    <color red="0" green="0" blue="0"/>
    <uid>10</uid>
    <autoReverse>false</autoReverse>
    <isclicktri>false</isclicktri>
    <repeatcount>1</repeatcount>
    <rangedata start="1.7999999523162842" end="2.2999999523162842"/>
  </xeff>
  <sldid>-1</sldid>
</xseqc>
</file>

<file path=customXml/item9.xml><?xml version="1.0" encoding="utf-8"?>
<xseqc xmlns:xsd="http://www.w3.org/2001/XMLSchema" xmlns:xsi="http://www.w3.org/2001/XMLSchema-instance">
  <xeff index="1" displayname="组 2" abstypecode="0" spid="3" nativeid="10" isexit="0" bhvcode="spp" oindex="1">
    <color red="0" green="0" blue="0"/>
    <uid>1</uid>
    <autoReverse>false</autoReverse>
    <isclicktri>false</isclicktri>
    <repeatcount>1</repeatcount>
    <rangedata start="0" end="1"/>
  </xeff>
  <xeff index="2" displayname="组 275" abstypecode="0" spid="276" nativeid="0" isexit="0" bhvcode="ppfs" oindex="2">
    <color red="0" green="0" blue="0"/>
    <uid>2</uid>
    <autoReverse>false</autoReverse>
    <isclicktri>false</isclicktri>
    <repeatcount>1</repeatcount>
    <rangedata start="0.15000000596046448" end="0.64999997615814209"/>
  </xeff>
  <xeff index="3" displayname="在此请输入标题文字内容在此请输入标题文字内容在此请输入标题文字内容" abstypecode="0" spid="272" nativeid="0" isexit="0" bhvcode="ppfs" oindex="3">
    <color red="0" green="0" blue="0"/>
    <uid>3</uid>
    <autoReverse>false</autoReverse>
    <isclicktri>false</isclicktri>
    <repeatcount>1</repeatcount>
    <rangedata start="0.30000001192092896" end="0.800000011920929"/>
  </xeff>
  <xeff index="4" displayname="组 3" abstypecode="0" spid="4" nativeid="10" isexit="0" bhvcode="spp" oindex="4">
    <color red="0" green="0" blue="0"/>
    <uid>4</uid>
    <autoReverse>false</autoReverse>
    <isclicktri>false</isclicktri>
    <repeatcount>1</repeatcount>
    <rangedata start="0.40000000596046448" end="0.89999997615814209"/>
  </xeff>
  <xeff index="5" displayname="组 8" abstypecode="0" spid="9" nativeid="10" isexit="0" bhvcode="spp" oindex="5">
    <color red="0" green="0" blue="0"/>
    <uid>5</uid>
    <autoReverse>false</autoReverse>
    <isclicktri>false</isclicktri>
    <repeatcount>1</repeatcount>
    <rangedata start="0.40000000596046448" end="0.89999997615814209"/>
  </xeff>
  <xeff index="6" displayname="Picture 156" abstypecode="0" spid="286" nativeid="10" isexit="0" bhvcode="spp" oindex="6">
    <color red="0" green="0" blue="0"/>
    <uid>6</uid>
    <autoReverse>false</autoReverse>
    <isclicktri>false</isclicktri>
    <repeatcount>1</repeatcount>
    <rangedata start="0.5" end="1"/>
  </xeff>
  <xeff index="7" displayname="图 148" abstypecode="0" spid="149" nativeid="22" isexit="0" bhvcode="sf" oindex="7">
    <color red="0" green="0" blue="0"/>
    <uid>7</uid>
    <autoReverse>false</autoReverse>
    <isclicktri>false</isclicktri>
    <repeatcount>1</repeatcount>
    <rangedata start="0.60000002384185791" end="1.1000000238418579"/>
  </xeff>
  <xeff index="8" displayname="图 149" abstypecode="0" spid="150" nativeid="22" isexit="0" bhvcode="sf" oindex="8">
    <color red="0" green="0" blue="0"/>
    <uid>8</uid>
    <autoReverse>false</autoReverse>
    <isclicktri>false</isclicktri>
    <repeatcount>1</repeatcount>
    <rangedata start="0.60000002384185791" end="1.1000000238418579"/>
  </xeff>
  <xeff index="9" displayname="组 153" abstypecode="0" spid="154" nativeid="10" isexit="0" bhvcode="spp" oindex="9">
    <color red="0" green="0" blue="0"/>
    <uid>9</uid>
    <autoReverse>false</autoReverse>
    <isclicktri>false</isclicktri>
    <repeatcount>1</repeatcount>
    <rangedata start="0.75" end="1.25"/>
  </xeff>
  <xeff index="10" displayname="组 154" abstypecode="0" spid="155" nativeid="10" isexit="0" bhvcode="spp" oindex="10">
    <color red="0" green="0" blue="0"/>
    <uid>10</uid>
    <autoReverse>false</autoReverse>
    <isclicktri>false</isclicktri>
    <repeatcount>1</repeatcount>
    <rangedata start="0.89999997615814209" end="1.3999999761581421"/>
  </xeff>
  <xeff index="11" displayname="组 9" abstypecode="0" spid="10" nativeid="10" isexit="0" bhvcode="spp" oindex="11">
    <color red="0" green="0" blue="0"/>
    <uid>11</uid>
    <autoReverse>false</autoReverse>
    <isclicktri>false</isclicktri>
    <repeatcount>1</repeatcount>
    <rangedata start="0.89999997615814209" end="1.3999999761581421"/>
  </xeff>
  <xeff index="12" displayname="组 10" abstypecode="0" spid="11" nativeid="10" isexit="0" bhvcode="spp" oindex="12">
    <color red="0" green="0" blue="0"/>
    <uid>12</uid>
    <autoReverse>false</autoReverse>
    <isclicktri>false</isclicktri>
    <repeatcount>1</repeatcount>
    <rangedata start="0.89999997615814209" end="1.3999999761581421"/>
  </xeff>
  <sldid>-1</sldid>
</xseqc>
</file>

<file path=customXml/itemProps1.xml><?xml version="1.0" encoding="utf-8"?>
<ds:datastoreItem xmlns:ds="http://schemas.openxmlformats.org/officeDocument/2006/customXml" ds:itemID="{B79807C4-B804-45E0-90E2-05051689E461}">
  <ds:schemaRefs>
    <ds:schemaRef ds:uri="http://www.w3.org/2001/XMLSchema"/>
  </ds:schemaRefs>
</ds:datastoreItem>
</file>

<file path=customXml/itemProps10.xml><?xml version="1.0" encoding="utf-8"?>
<ds:datastoreItem xmlns:ds="http://schemas.openxmlformats.org/officeDocument/2006/customXml" ds:itemID="{D9301AFB-FBB8-447D-87D3-F318C4C5EB27}">
  <ds:schemaRefs>
    <ds:schemaRef ds:uri="http://www.w3.org/2001/XMLSchema"/>
  </ds:schemaRefs>
</ds:datastoreItem>
</file>

<file path=customXml/itemProps11.xml><?xml version="1.0" encoding="utf-8"?>
<ds:datastoreItem xmlns:ds="http://schemas.openxmlformats.org/officeDocument/2006/customXml" ds:itemID="{87553D59-7898-4034-B950-F2362616CA30}">
  <ds:schemaRefs>
    <ds:schemaRef ds:uri="http://www.w3.org/2001/XMLSchema"/>
  </ds:schemaRefs>
</ds:datastoreItem>
</file>

<file path=customXml/itemProps12.xml><?xml version="1.0" encoding="utf-8"?>
<ds:datastoreItem xmlns:ds="http://schemas.openxmlformats.org/officeDocument/2006/customXml" ds:itemID="{B9F4D760-6023-494E-BC14-5AE96D416436}">
  <ds:schemaRefs>
    <ds:schemaRef ds:uri="http://www.w3.org/2001/XMLSchema"/>
  </ds:schemaRefs>
</ds:datastoreItem>
</file>

<file path=customXml/itemProps13.xml><?xml version="1.0" encoding="utf-8"?>
<ds:datastoreItem xmlns:ds="http://schemas.openxmlformats.org/officeDocument/2006/customXml" ds:itemID="{F86E4E70-CC07-42F3-8803-1A1464D4C1EB}">
  <ds:schemaRefs>
    <ds:schemaRef ds:uri="http://www.w3.org/2001/XMLSchema"/>
  </ds:schemaRefs>
</ds:datastoreItem>
</file>

<file path=customXml/itemProps14.xml><?xml version="1.0" encoding="utf-8"?>
<ds:datastoreItem xmlns:ds="http://schemas.openxmlformats.org/officeDocument/2006/customXml" ds:itemID="{E6D27259-87FC-44A1-9093-83601F71B428}">
  <ds:schemaRefs>
    <ds:schemaRef ds:uri="http://www.w3.org/2001/XMLSchema"/>
  </ds:schemaRefs>
</ds:datastoreItem>
</file>

<file path=customXml/itemProps15.xml><?xml version="1.0" encoding="utf-8"?>
<ds:datastoreItem xmlns:ds="http://schemas.openxmlformats.org/officeDocument/2006/customXml" ds:itemID="{86259CA1-37AF-43ED-876C-6F1027C45F75}">
  <ds:schemaRefs>
    <ds:schemaRef ds:uri="http://www.w3.org/2001/XMLSchema"/>
  </ds:schemaRefs>
</ds:datastoreItem>
</file>

<file path=customXml/itemProps16.xml><?xml version="1.0" encoding="utf-8"?>
<ds:datastoreItem xmlns:ds="http://schemas.openxmlformats.org/officeDocument/2006/customXml" ds:itemID="{875BAB5A-CAC3-4712-9707-5F787CD1B6D9}">
  <ds:schemaRefs>
    <ds:schemaRef ds:uri="http://www.w3.org/2001/XMLSchema"/>
  </ds:schemaRefs>
</ds:datastoreItem>
</file>

<file path=customXml/itemProps17.xml><?xml version="1.0" encoding="utf-8"?>
<ds:datastoreItem xmlns:ds="http://schemas.openxmlformats.org/officeDocument/2006/customXml" ds:itemID="{EC01B24E-07D6-4B8C-95ED-671EB514A7A7}">
  <ds:schemaRefs>
    <ds:schemaRef ds:uri="http://www.w3.org/2001/XMLSchema"/>
  </ds:schemaRefs>
</ds:datastoreItem>
</file>

<file path=customXml/itemProps18.xml><?xml version="1.0" encoding="utf-8"?>
<ds:datastoreItem xmlns:ds="http://schemas.openxmlformats.org/officeDocument/2006/customXml" ds:itemID="{57A81009-E86D-4DC2-A59E-ACFCBB7B7144}">
  <ds:schemaRefs>
    <ds:schemaRef ds:uri="http://www.w3.org/2001/XMLSchema"/>
  </ds:schemaRefs>
</ds:datastoreItem>
</file>

<file path=customXml/itemProps19.xml><?xml version="1.0" encoding="utf-8"?>
<ds:datastoreItem xmlns:ds="http://schemas.openxmlformats.org/officeDocument/2006/customXml" ds:itemID="{BACE7319-4D54-4640-BE7E-F9302393E04D}">
  <ds:schemaRefs>
    <ds:schemaRef ds:uri="http://www.w3.org/2001/XMLSchema"/>
  </ds:schemaRefs>
</ds:datastoreItem>
</file>

<file path=customXml/itemProps2.xml><?xml version="1.0" encoding="utf-8"?>
<ds:datastoreItem xmlns:ds="http://schemas.openxmlformats.org/officeDocument/2006/customXml" ds:itemID="{2FCCB791-A9EC-4B9F-959B-A36366C71CB3}">
  <ds:schemaRefs>
    <ds:schemaRef ds:uri="http://www.w3.org/2001/XMLSchema"/>
  </ds:schemaRefs>
</ds:datastoreItem>
</file>

<file path=customXml/itemProps20.xml><?xml version="1.0" encoding="utf-8"?>
<ds:datastoreItem xmlns:ds="http://schemas.openxmlformats.org/officeDocument/2006/customXml" ds:itemID="{554C0FFF-1C16-45B4-9EFF-BA7AEB072F58}">
  <ds:schemaRefs>
    <ds:schemaRef ds:uri="http://www.w3.org/2001/XMLSchema"/>
  </ds:schemaRefs>
</ds:datastoreItem>
</file>

<file path=customXml/itemProps21.xml><?xml version="1.0" encoding="utf-8"?>
<ds:datastoreItem xmlns:ds="http://schemas.openxmlformats.org/officeDocument/2006/customXml" ds:itemID="{C9C4A269-0EAF-45A4-B6ED-768F0630E7F2}">
  <ds:schemaRefs>
    <ds:schemaRef ds:uri="http://www.w3.org/2001/XMLSchema"/>
  </ds:schemaRefs>
</ds:datastoreItem>
</file>

<file path=customXml/itemProps22.xml><?xml version="1.0" encoding="utf-8"?>
<ds:datastoreItem xmlns:ds="http://schemas.openxmlformats.org/officeDocument/2006/customXml" ds:itemID="{28B5767D-46BA-407D-B317-BDB21A7C9422}">
  <ds:schemaRefs>
    <ds:schemaRef ds:uri="http://www.w3.org/2001/XMLSchema"/>
  </ds:schemaRefs>
</ds:datastoreItem>
</file>

<file path=customXml/itemProps23.xml><?xml version="1.0" encoding="utf-8"?>
<ds:datastoreItem xmlns:ds="http://schemas.openxmlformats.org/officeDocument/2006/customXml" ds:itemID="{1B68F0D3-5851-41EA-B3DB-7C4EE2FED55B}">
  <ds:schemaRefs>
    <ds:schemaRef ds:uri="http://www.w3.org/2001/XMLSchema"/>
  </ds:schemaRefs>
</ds:datastoreItem>
</file>

<file path=customXml/itemProps24.xml><?xml version="1.0" encoding="utf-8"?>
<ds:datastoreItem xmlns:ds="http://schemas.openxmlformats.org/officeDocument/2006/customXml" ds:itemID="{74816AEB-35F8-4912-89E9-4EE775DE4C51}">
  <ds:schemaRefs>
    <ds:schemaRef ds:uri="http://www.w3.org/2001/XMLSchema"/>
  </ds:schemaRefs>
</ds:datastoreItem>
</file>

<file path=customXml/itemProps3.xml><?xml version="1.0" encoding="utf-8"?>
<ds:datastoreItem xmlns:ds="http://schemas.openxmlformats.org/officeDocument/2006/customXml" ds:itemID="{CFB4BED2-4FD0-45F8-A417-ED7CDE4A3B7D}">
  <ds:schemaRefs>
    <ds:schemaRef ds:uri="http://www.w3.org/2001/XMLSchema"/>
  </ds:schemaRefs>
</ds:datastoreItem>
</file>

<file path=customXml/itemProps4.xml><?xml version="1.0" encoding="utf-8"?>
<ds:datastoreItem xmlns:ds="http://schemas.openxmlformats.org/officeDocument/2006/customXml" ds:itemID="{3AE96701-5253-41AD-AD33-CC8664887A7D}">
  <ds:schemaRefs>
    <ds:schemaRef ds:uri="http://www.w3.org/2001/XMLSchema"/>
  </ds:schemaRefs>
</ds:datastoreItem>
</file>

<file path=customXml/itemProps5.xml><?xml version="1.0" encoding="utf-8"?>
<ds:datastoreItem xmlns:ds="http://schemas.openxmlformats.org/officeDocument/2006/customXml" ds:itemID="{9FAA9F4F-F37A-438E-A791-CBEBCCFB0801}">
  <ds:schemaRefs>
    <ds:schemaRef ds:uri="http://www.w3.org/2001/XMLSchema"/>
  </ds:schemaRefs>
</ds:datastoreItem>
</file>

<file path=customXml/itemProps6.xml><?xml version="1.0" encoding="utf-8"?>
<ds:datastoreItem xmlns:ds="http://schemas.openxmlformats.org/officeDocument/2006/customXml" ds:itemID="{3F6913F7-827D-496F-9F2F-F519B29CD015}">
  <ds:schemaRefs>
    <ds:schemaRef ds:uri="http://www.w3.org/2001/XMLSchema"/>
  </ds:schemaRefs>
</ds:datastoreItem>
</file>

<file path=customXml/itemProps7.xml><?xml version="1.0" encoding="utf-8"?>
<ds:datastoreItem xmlns:ds="http://schemas.openxmlformats.org/officeDocument/2006/customXml" ds:itemID="{5F307FAA-E4D5-4403-A233-01CD7F75B401}">
  <ds:schemaRefs>
    <ds:schemaRef ds:uri="http://www.w3.org/2001/XMLSchema"/>
  </ds:schemaRefs>
</ds:datastoreItem>
</file>

<file path=customXml/itemProps8.xml><?xml version="1.0" encoding="utf-8"?>
<ds:datastoreItem xmlns:ds="http://schemas.openxmlformats.org/officeDocument/2006/customXml" ds:itemID="{B041E498-64CF-4DDE-BD5F-F7E6E813A307}">
  <ds:schemaRefs>
    <ds:schemaRef ds:uri="http://www.w3.org/2001/XMLSchema"/>
  </ds:schemaRefs>
</ds:datastoreItem>
</file>

<file path=customXml/itemProps9.xml><?xml version="1.0" encoding="utf-8"?>
<ds:datastoreItem xmlns:ds="http://schemas.openxmlformats.org/officeDocument/2006/customXml" ds:itemID="{B304F0BD-CE21-432D-9676-EEC45F62FFBB}">
  <ds:schemaRef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17147</TotalTime>
  <Words>2328</Words>
  <Application>Microsoft Office PowerPoint</Application>
  <PresentationFormat>宽屏</PresentationFormat>
  <Paragraphs>331</Paragraphs>
  <Slides>24</Slides>
  <Notes>3</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24</vt:i4>
      </vt:variant>
    </vt:vector>
  </HeadingPairs>
  <TitlesOfParts>
    <vt:vector size="29" baseType="lpstr">
      <vt:lpstr>Roboto Cn</vt:lpstr>
      <vt:lpstr>等线</vt:lpstr>
      <vt:lpstr>Arial</vt:lpstr>
      <vt:lpstr>Roboto</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jingtao hu</cp:lastModifiedBy>
  <cp:revision>1</cp:revision>
  <dcterms:created xsi:type="dcterms:W3CDTF">2023-04-04T02:56:57Z</dcterms:created>
  <dcterms:modified xsi:type="dcterms:W3CDTF">2024-09-15T02:34:06Z</dcterms:modified>
</cp:coreProperties>
</file>